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3"/>
  </p:notesMasterIdLst>
  <p:handoutMasterIdLst>
    <p:handoutMasterId r:id="rId34"/>
  </p:handoutMasterIdLst>
  <p:sldIdLst>
    <p:sldId id="256" r:id="rId5"/>
    <p:sldId id="258" r:id="rId6"/>
    <p:sldId id="277" r:id="rId7"/>
    <p:sldId id="368" r:id="rId8"/>
    <p:sldId id="342" r:id="rId9"/>
    <p:sldId id="343" r:id="rId10"/>
    <p:sldId id="366" r:id="rId11"/>
    <p:sldId id="367" r:id="rId12"/>
    <p:sldId id="344" r:id="rId13"/>
    <p:sldId id="345" r:id="rId14"/>
    <p:sldId id="346" r:id="rId15"/>
    <p:sldId id="351" r:id="rId16"/>
    <p:sldId id="347" r:id="rId17"/>
    <p:sldId id="352" r:id="rId18"/>
    <p:sldId id="312" r:id="rId19"/>
    <p:sldId id="314" r:id="rId20"/>
    <p:sldId id="298" r:id="rId21"/>
    <p:sldId id="353" r:id="rId22"/>
    <p:sldId id="354" r:id="rId23"/>
    <p:sldId id="356" r:id="rId24"/>
    <p:sldId id="319" r:id="rId25"/>
    <p:sldId id="355" r:id="rId26"/>
    <p:sldId id="360" r:id="rId27"/>
    <p:sldId id="369" r:id="rId28"/>
    <p:sldId id="282" r:id="rId29"/>
    <p:sldId id="286" r:id="rId30"/>
    <p:sldId id="308" r:id="rId31"/>
    <p:sldId id="269" r:id="rId32"/>
  </p:sldIdLst>
  <p:sldSz cx="10799763" cy="71993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yriaki Anastasiou" initials="KA" lastIdx="1" clrIdx="0">
    <p:extLst>
      <p:ext uri="{19B8F6BF-5375-455C-9EA6-DF929625EA0E}">
        <p15:presenceInfo xmlns:p15="http://schemas.microsoft.com/office/powerpoint/2012/main" userId="S::kyriaki.anastasiou@inhwe.org::75e5871f-fa02-44ad-a3e0-6042bf2705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DC"/>
    <a:srgbClr val="1A75DB"/>
    <a:srgbClr val="06D6B3"/>
    <a:srgbClr val="D419D9"/>
    <a:srgbClr val="AB0084"/>
    <a:srgbClr val="0CEBF6"/>
    <a:srgbClr val="D0009E"/>
    <a:srgbClr val="23D4DD"/>
    <a:srgbClr val="E5FBFB"/>
    <a:srgbClr val="02FF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28" autoAdjust="0"/>
    <p:restoredTop sz="93173" autoAdjust="0"/>
  </p:normalViewPr>
  <p:slideViewPr>
    <p:cSldViewPr snapToGrid="0">
      <p:cViewPr varScale="1">
        <p:scale>
          <a:sx n="77" d="100"/>
          <a:sy n="77" d="100"/>
        </p:scale>
        <p:origin x="1272" y="8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56" d="100"/>
          <a:sy n="56" d="100"/>
        </p:scale>
        <p:origin x="2588"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8592D5-1D83-44C3-BD6F-B729E03BDDC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0C17238-73EB-486B-BE09-EBD208C86529}">
      <dgm:prSet phldrT="[Text]" custT="1"/>
      <dgm:spPr/>
      <dgm:t>
        <a:bodyPr/>
        <a:lstStyle/>
        <a:p>
          <a:r>
            <a:rPr lang="en-US" sz="2600" b="1" dirty="0"/>
            <a:t>Common Reasons for Resistance</a:t>
          </a:r>
        </a:p>
      </dgm:t>
    </dgm:pt>
    <dgm:pt modelId="{DD86205A-8216-4693-864C-EFD1CC741F66}" type="parTrans" cxnId="{A0CEC35E-BBAE-4EB3-954F-CF3A622E03EA}">
      <dgm:prSet/>
      <dgm:spPr/>
      <dgm:t>
        <a:bodyPr/>
        <a:lstStyle/>
        <a:p>
          <a:endParaRPr lang="en-US"/>
        </a:p>
      </dgm:t>
    </dgm:pt>
    <dgm:pt modelId="{134025BA-8989-441A-9CA9-C7047FC9085E}" type="sibTrans" cxnId="{A0CEC35E-BBAE-4EB3-954F-CF3A622E03EA}">
      <dgm:prSet/>
      <dgm:spPr/>
      <dgm:t>
        <a:bodyPr/>
        <a:lstStyle/>
        <a:p>
          <a:endParaRPr lang="en-US"/>
        </a:p>
      </dgm:t>
    </dgm:pt>
    <dgm:pt modelId="{BE7043B1-DE1E-46D3-BE19-34D477BEDE1A}">
      <dgm:prSet phldrT="[Text]"/>
      <dgm:spPr/>
      <dgm:t>
        <a:bodyPr/>
        <a:lstStyle/>
        <a:p>
          <a:pPr>
            <a:buFont typeface="Arial" panose="020B0604020202020204" pitchFamily="34" charset="0"/>
            <a:buChar char="•"/>
          </a:pPr>
          <a:r>
            <a:rPr lang="en-US" b="0" i="0" dirty="0"/>
            <a:t>Fear of the unknown</a:t>
          </a:r>
          <a:endParaRPr lang="en-US" dirty="0"/>
        </a:p>
      </dgm:t>
    </dgm:pt>
    <dgm:pt modelId="{5538C080-7471-4857-BB4D-F1076F0F86F5}" type="parTrans" cxnId="{9D91B7A1-D4CB-4858-B5D8-E2433C675175}">
      <dgm:prSet/>
      <dgm:spPr/>
      <dgm:t>
        <a:bodyPr/>
        <a:lstStyle/>
        <a:p>
          <a:endParaRPr lang="en-US"/>
        </a:p>
      </dgm:t>
    </dgm:pt>
    <dgm:pt modelId="{6C1E495B-91B1-4381-8477-B3F8D0F9313C}" type="sibTrans" cxnId="{9D91B7A1-D4CB-4858-B5D8-E2433C675175}">
      <dgm:prSet/>
      <dgm:spPr/>
      <dgm:t>
        <a:bodyPr/>
        <a:lstStyle/>
        <a:p>
          <a:endParaRPr lang="en-US"/>
        </a:p>
      </dgm:t>
    </dgm:pt>
    <dgm:pt modelId="{8DEABB9F-12E7-482C-A900-44687F26D23E}">
      <dgm:prSet phldrT="[Text]"/>
      <dgm:spPr/>
      <dgm:t>
        <a:bodyPr/>
        <a:lstStyle/>
        <a:p>
          <a:pPr>
            <a:buFont typeface="Arial" panose="020B0604020202020204" pitchFamily="34" charset="0"/>
            <a:buChar char="•"/>
          </a:pPr>
          <a:r>
            <a:rPr lang="en-US" b="0" i="0" dirty="0"/>
            <a:t>Loss of control</a:t>
          </a:r>
          <a:endParaRPr lang="en-US" dirty="0"/>
        </a:p>
      </dgm:t>
    </dgm:pt>
    <dgm:pt modelId="{92AC5E9C-4B10-4CDF-95B0-599A0B087546}" type="parTrans" cxnId="{1DD10140-0C3F-4924-9B98-B5C58154AE46}">
      <dgm:prSet/>
      <dgm:spPr/>
      <dgm:t>
        <a:bodyPr/>
        <a:lstStyle/>
        <a:p>
          <a:endParaRPr lang="en-US"/>
        </a:p>
      </dgm:t>
    </dgm:pt>
    <dgm:pt modelId="{E01EBCAD-C95E-4DBE-9836-980F1D675E05}" type="sibTrans" cxnId="{1DD10140-0C3F-4924-9B98-B5C58154AE46}">
      <dgm:prSet/>
      <dgm:spPr/>
      <dgm:t>
        <a:bodyPr/>
        <a:lstStyle/>
        <a:p>
          <a:endParaRPr lang="en-US"/>
        </a:p>
      </dgm:t>
    </dgm:pt>
    <dgm:pt modelId="{20F123FE-2B01-428C-AF13-4A12CED45424}">
      <dgm:prSet phldrT="[Text]"/>
      <dgm:spPr/>
      <dgm:t>
        <a:bodyPr/>
        <a:lstStyle/>
        <a:p>
          <a:pPr>
            <a:buFont typeface="Arial" panose="020B0604020202020204" pitchFamily="34" charset="0"/>
            <a:buChar char="•"/>
          </a:pPr>
          <a:r>
            <a:rPr lang="en-US" b="0" i="0" dirty="0"/>
            <a:t>Mistrust in leadership</a:t>
          </a:r>
          <a:endParaRPr lang="en-US" dirty="0"/>
        </a:p>
      </dgm:t>
    </dgm:pt>
    <dgm:pt modelId="{40BBCFD9-80E2-4AC6-87C9-6B6764C238A1}" type="parTrans" cxnId="{61489E0F-8F9C-4FA6-B6DC-2AA3A229FE66}">
      <dgm:prSet/>
      <dgm:spPr/>
      <dgm:t>
        <a:bodyPr/>
        <a:lstStyle/>
        <a:p>
          <a:endParaRPr lang="en-US"/>
        </a:p>
      </dgm:t>
    </dgm:pt>
    <dgm:pt modelId="{939326E4-4302-4729-B826-DF0B131C00F3}" type="sibTrans" cxnId="{61489E0F-8F9C-4FA6-B6DC-2AA3A229FE66}">
      <dgm:prSet/>
      <dgm:spPr/>
      <dgm:t>
        <a:bodyPr/>
        <a:lstStyle/>
        <a:p>
          <a:endParaRPr lang="en-US"/>
        </a:p>
      </dgm:t>
    </dgm:pt>
    <dgm:pt modelId="{76FD6EC7-8E1B-474D-955B-2FE927524E89}">
      <dgm:prSet phldrT="[Text]"/>
      <dgm:spPr/>
      <dgm:t>
        <a:bodyPr/>
        <a:lstStyle/>
        <a:p>
          <a:pPr>
            <a:buFont typeface="Arial" panose="020B0604020202020204" pitchFamily="34" charset="0"/>
            <a:buChar char="•"/>
          </a:pPr>
          <a:r>
            <a:rPr lang="en-US" b="0" i="0" dirty="0"/>
            <a:t>Lack of competence</a:t>
          </a:r>
          <a:endParaRPr lang="en-US" dirty="0"/>
        </a:p>
      </dgm:t>
    </dgm:pt>
    <dgm:pt modelId="{E79D5C62-DA2C-4940-8951-F173A421AF06}" type="parTrans" cxnId="{F6CB2A0B-150A-4A29-B239-7325A68C1B63}">
      <dgm:prSet/>
      <dgm:spPr/>
      <dgm:t>
        <a:bodyPr/>
        <a:lstStyle/>
        <a:p>
          <a:endParaRPr lang="en-US"/>
        </a:p>
      </dgm:t>
    </dgm:pt>
    <dgm:pt modelId="{C1259E93-A41C-451F-AA0F-856342965B78}" type="sibTrans" cxnId="{F6CB2A0B-150A-4A29-B239-7325A68C1B63}">
      <dgm:prSet/>
      <dgm:spPr/>
      <dgm:t>
        <a:bodyPr/>
        <a:lstStyle/>
        <a:p>
          <a:endParaRPr lang="en-US"/>
        </a:p>
      </dgm:t>
    </dgm:pt>
    <dgm:pt modelId="{69F8A5B0-13D8-4AF9-B916-232970B12E74}">
      <dgm:prSet phldrT="[Text]"/>
      <dgm:spPr/>
      <dgm:t>
        <a:bodyPr/>
        <a:lstStyle/>
        <a:p>
          <a:pPr>
            <a:buFont typeface="Arial" panose="020B0604020202020204" pitchFamily="34" charset="0"/>
            <a:buChar char="•"/>
          </a:pPr>
          <a:r>
            <a:rPr lang="en-US" b="0" i="0"/>
            <a:t>Poor communication</a:t>
          </a:r>
          <a:endParaRPr lang="en-US" dirty="0"/>
        </a:p>
      </dgm:t>
    </dgm:pt>
    <dgm:pt modelId="{409A5B9E-E403-4271-8E98-F7F6144C0862}" type="parTrans" cxnId="{14FA92C1-F9ED-4A62-B6F1-87F52ED34621}">
      <dgm:prSet/>
      <dgm:spPr/>
      <dgm:t>
        <a:bodyPr/>
        <a:lstStyle/>
        <a:p>
          <a:endParaRPr lang="en-US"/>
        </a:p>
      </dgm:t>
    </dgm:pt>
    <dgm:pt modelId="{2EB9E9D6-8FC0-4E4E-8557-C3C794159508}" type="sibTrans" cxnId="{14FA92C1-F9ED-4A62-B6F1-87F52ED34621}">
      <dgm:prSet/>
      <dgm:spPr/>
      <dgm:t>
        <a:bodyPr/>
        <a:lstStyle/>
        <a:p>
          <a:endParaRPr lang="en-US"/>
        </a:p>
      </dgm:t>
    </dgm:pt>
    <dgm:pt modelId="{CB624F72-77E0-4935-BD9C-558CCA07BC90}" type="pres">
      <dgm:prSet presAssocID="{1F8592D5-1D83-44C3-BD6F-B729E03BDDCF}" presName="vert0" presStyleCnt="0">
        <dgm:presLayoutVars>
          <dgm:dir/>
          <dgm:animOne val="branch"/>
          <dgm:animLvl val="lvl"/>
        </dgm:presLayoutVars>
      </dgm:prSet>
      <dgm:spPr/>
    </dgm:pt>
    <dgm:pt modelId="{9D7CE21B-7F13-4982-9167-A3EC6B76E75D}" type="pres">
      <dgm:prSet presAssocID="{E0C17238-73EB-486B-BE09-EBD208C86529}" presName="thickLine" presStyleLbl="alignNode1" presStyleIdx="0" presStyleCnt="1"/>
      <dgm:spPr/>
    </dgm:pt>
    <dgm:pt modelId="{4AFF2BD4-0FAB-4858-BA55-135B51B0F959}" type="pres">
      <dgm:prSet presAssocID="{E0C17238-73EB-486B-BE09-EBD208C86529}" presName="horz1" presStyleCnt="0"/>
      <dgm:spPr/>
    </dgm:pt>
    <dgm:pt modelId="{1E640A69-00D2-46A5-926E-1493396EE7FB}" type="pres">
      <dgm:prSet presAssocID="{E0C17238-73EB-486B-BE09-EBD208C86529}" presName="tx1" presStyleLbl="revTx" presStyleIdx="0" presStyleCnt="6" custScaleX="171332"/>
      <dgm:spPr/>
    </dgm:pt>
    <dgm:pt modelId="{014F7F31-E0A4-490B-BD1F-FEEBA9F179CB}" type="pres">
      <dgm:prSet presAssocID="{E0C17238-73EB-486B-BE09-EBD208C86529}" presName="vert1" presStyleCnt="0"/>
      <dgm:spPr/>
    </dgm:pt>
    <dgm:pt modelId="{31C8E165-6AE3-4EDC-9450-56D18CF02CCE}" type="pres">
      <dgm:prSet presAssocID="{BE7043B1-DE1E-46D3-BE19-34D477BEDE1A}" presName="vertSpace2a" presStyleCnt="0"/>
      <dgm:spPr/>
    </dgm:pt>
    <dgm:pt modelId="{971C2355-0C55-47C3-9F21-AF536519AEBC}" type="pres">
      <dgm:prSet presAssocID="{BE7043B1-DE1E-46D3-BE19-34D477BEDE1A}" presName="horz2" presStyleCnt="0"/>
      <dgm:spPr/>
    </dgm:pt>
    <dgm:pt modelId="{2377FBF8-3842-45D7-B25E-68913BCB6FD6}" type="pres">
      <dgm:prSet presAssocID="{BE7043B1-DE1E-46D3-BE19-34D477BEDE1A}" presName="horzSpace2" presStyleCnt="0"/>
      <dgm:spPr/>
    </dgm:pt>
    <dgm:pt modelId="{43A81D05-C9B5-4668-87CB-6169C18E363E}" type="pres">
      <dgm:prSet presAssocID="{BE7043B1-DE1E-46D3-BE19-34D477BEDE1A}" presName="tx2" presStyleLbl="revTx" presStyleIdx="1" presStyleCnt="6"/>
      <dgm:spPr/>
    </dgm:pt>
    <dgm:pt modelId="{F7FFB4B5-3A07-42BD-A9B8-D2FD6E69BC17}" type="pres">
      <dgm:prSet presAssocID="{BE7043B1-DE1E-46D3-BE19-34D477BEDE1A}" presName="vert2" presStyleCnt="0"/>
      <dgm:spPr/>
    </dgm:pt>
    <dgm:pt modelId="{587C1012-4070-4DFC-98CE-CE747EC8F77A}" type="pres">
      <dgm:prSet presAssocID="{BE7043B1-DE1E-46D3-BE19-34D477BEDE1A}" presName="thinLine2b" presStyleLbl="callout" presStyleIdx="0" presStyleCnt="5"/>
      <dgm:spPr/>
    </dgm:pt>
    <dgm:pt modelId="{AD1B47B4-52BE-4A5D-8D2F-352863821246}" type="pres">
      <dgm:prSet presAssocID="{BE7043B1-DE1E-46D3-BE19-34D477BEDE1A}" presName="vertSpace2b" presStyleCnt="0"/>
      <dgm:spPr/>
    </dgm:pt>
    <dgm:pt modelId="{FB9909C6-3B4C-4DBA-AE69-DBEAE375EB47}" type="pres">
      <dgm:prSet presAssocID="{8DEABB9F-12E7-482C-A900-44687F26D23E}" presName="horz2" presStyleCnt="0"/>
      <dgm:spPr/>
    </dgm:pt>
    <dgm:pt modelId="{0D275E7E-C404-4C04-BEDE-0921FB300309}" type="pres">
      <dgm:prSet presAssocID="{8DEABB9F-12E7-482C-A900-44687F26D23E}" presName="horzSpace2" presStyleCnt="0"/>
      <dgm:spPr/>
    </dgm:pt>
    <dgm:pt modelId="{79960C68-D840-4317-BDC7-B6C77AF8C8D2}" type="pres">
      <dgm:prSet presAssocID="{8DEABB9F-12E7-482C-A900-44687F26D23E}" presName="tx2" presStyleLbl="revTx" presStyleIdx="2" presStyleCnt="6"/>
      <dgm:spPr/>
    </dgm:pt>
    <dgm:pt modelId="{985D94F7-F6F7-45E2-B201-FF4512FDFBAE}" type="pres">
      <dgm:prSet presAssocID="{8DEABB9F-12E7-482C-A900-44687F26D23E}" presName="vert2" presStyleCnt="0"/>
      <dgm:spPr/>
    </dgm:pt>
    <dgm:pt modelId="{6572EB65-E52B-4514-AF5B-CA8F61E8D192}" type="pres">
      <dgm:prSet presAssocID="{8DEABB9F-12E7-482C-A900-44687F26D23E}" presName="thinLine2b" presStyleLbl="callout" presStyleIdx="1" presStyleCnt="5"/>
      <dgm:spPr/>
    </dgm:pt>
    <dgm:pt modelId="{04B034EB-750F-42AB-8738-AF2EC4E69E8F}" type="pres">
      <dgm:prSet presAssocID="{8DEABB9F-12E7-482C-A900-44687F26D23E}" presName="vertSpace2b" presStyleCnt="0"/>
      <dgm:spPr/>
    </dgm:pt>
    <dgm:pt modelId="{55753104-1E1C-4749-8539-4A5010DA1F36}" type="pres">
      <dgm:prSet presAssocID="{20F123FE-2B01-428C-AF13-4A12CED45424}" presName="horz2" presStyleCnt="0"/>
      <dgm:spPr/>
    </dgm:pt>
    <dgm:pt modelId="{A2912516-7C12-4DF0-9239-8153540C4CA1}" type="pres">
      <dgm:prSet presAssocID="{20F123FE-2B01-428C-AF13-4A12CED45424}" presName="horzSpace2" presStyleCnt="0"/>
      <dgm:spPr/>
    </dgm:pt>
    <dgm:pt modelId="{B52E233C-5D59-40F2-85C8-DFB32E9C7752}" type="pres">
      <dgm:prSet presAssocID="{20F123FE-2B01-428C-AF13-4A12CED45424}" presName="tx2" presStyleLbl="revTx" presStyleIdx="3" presStyleCnt="6"/>
      <dgm:spPr/>
    </dgm:pt>
    <dgm:pt modelId="{B7A88D18-646C-439C-B315-409BC249DBC1}" type="pres">
      <dgm:prSet presAssocID="{20F123FE-2B01-428C-AF13-4A12CED45424}" presName="vert2" presStyleCnt="0"/>
      <dgm:spPr/>
    </dgm:pt>
    <dgm:pt modelId="{813977F3-6E80-4472-B36D-658FAB8E39BB}" type="pres">
      <dgm:prSet presAssocID="{20F123FE-2B01-428C-AF13-4A12CED45424}" presName="thinLine2b" presStyleLbl="callout" presStyleIdx="2" presStyleCnt="5"/>
      <dgm:spPr/>
    </dgm:pt>
    <dgm:pt modelId="{482688EA-6484-4922-9E0F-2BE95FEBC167}" type="pres">
      <dgm:prSet presAssocID="{20F123FE-2B01-428C-AF13-4A12CED45424}" presName="vertSpace2b" presStyleCnt="0"/>
      <dgm:spPr/>
    </dgm:pt>
    <dgm:pt modelId="{51F67666-FB6C-418A-A235-6FBD9BB89458}" type="pres">
      <dgm:prSet presAssocID="{76FD6EC7-8E1B-474D-955B-2FE927524E89}" presName="horz2" presStyleCnt="0"/>
      <dgm:spPr/>
    </dgm:pt>
    <dgm:pt modelId="{5C054678-EC28-43EC-8124-72D73436F2EA}" type="pres">
      <dgm:prSet presAssocID="{76FD6EC7-8E1B-474D-955B-2FE927524E89}" presName="horzSpace2" presStyleCnt="0"/>
      <dgm:spPr/>
    </dgm:pt>
    <dgm:pt modelId="{72F61923-47B6-4414-9068-50701E3AC70B}" type="pres">
      <dgm:prSet presAssocID="{76FD6EC7-8E1B-474D-955B-2FE927524E89}" presName="tx2" presStyleLbl="revTx" presStyleIdx="4" presStyleCnt="6"/>
      <dgm:spPr/>
    </dgm:pt>
    <dgm:pt modelId="{C0EFBBD4-2FD0-4A64-8F84-EB1CAF85321C}" type="pres">
      <dgm:prSet presAssocID="{76FD6EC7-8E1B-474D-955B-2FE927524E89}" presName="vert2" presStyleCnt="0"/>
      <dgm:spPr/>
    </dgm:pt>
    <dgm:pt modelId="{2C446974-E77C-4B19-AF2D-C48B5F550154}" type="pres">
      <dgm:prSet presAssocID="{76FD6EC7-8E1B-474D-955B-2FE927524E89}" presName="thinLine2b" presStyleLbl="callout" presStyleIdx="3" presStyleCnt="5"/>
      <dgm:spPr/>
    </dgm:pt>
    <dgm:pt modelId="{FD161B5F-D230-4472-9E64-8A526AB56C90}" type="pres">
      <dgm:prSet presAssocID="{76FD6EC7-8E1B-474D-955B-2FE927524E89}" presName="vertSpace2b" presStyleCnt="0"/>
      <dgm:spPr/>
    </dgm:pt>
    <dgm:pt modelId="{6A6DBD74-1A2C-4DB1-BA20-A250A5676347}" type="pres">
      <dgm:prSet presAssocID="{69F8A5B0-13D8-4AF9-B916-232970B12E74}" presName="horz2" presStyleCnt="0"/>
      <dgm:spPr/>
    </dgm:pt>
    <dgm:pt modelId="{090FE268-3D30-4B6F-9989-19A474D04794}" type="pres">
      <dgm:prSet presAssocID="{69F8A5B0-13D8-4AF9-B916-232970B12E74}" presName="horzSpace2" presStyleCnt="0"/>
      <dgm:spPr/>
    </dgm:pt>
    <dgm:pt modelId="{FFDFC1EF-3C8A-4E8C-B874-8826469FB107}" type="pres">
      <dgm:prSet presAssocID="{69F8A5B0-13D8-4AF9-B916-232970B12E74}" presName="tx2" presStyleLbl="revTx" presStyleIdx="5" presStyleCnt="6"/>
      <dgm:spPr/>
    </dgm:pt>
    <dgm:pt modelId="{097A3EB5-9943-4F65-BBAD-EA6BFC253EC7}" type="pres">
      <dgm:prSet presAssocID="{69F8A5B0-13D8-4AF9-B916-232970B12E74}" presName="vert2" presStyleCnt="0"/>
      <dgm:spPr/>
    </dgm:pt>
    <dgm:pt modelId="{7D26AA03-8155-4EC2-A532-F4463A1816A8}" type="pres">
      <dgm:prSet presAssocID="{69F8A5B0-13D8-4AF9-B916-232970B12E74}" presName="thinLine2b" presStyleLbl="callout" presStyleIdx="4" presStyleCnt="5"/>
      <dgm:spPr/>
    </dgm:pt>
    <dgm:pt modelId="{019AB66A-5861-431D-9BA9-84A0FE7A4784}" type="pres">
      <dgm:prSet presAssocID="{69F8A5B0-13D8-4AF9-B916-232970B12E74}" presName="vertSpace2b" presStyleCnt="0"/>
      <dgm:spPr/>
    </dgm:pt>
  </dgm:ptLst>
  <dgm:cxnLst>
    <dgm:cxn modelId="{845BB603-9AEA-47BD-A902-142328914634}" type="presOf" srcId="{1F8592D5-1D83-44C3-BD6F-B729E03BDDCF}" destId="{CB624F72-77E0-4935-BD9C-558CCA07BC90}" srcOrd="0" destOrd="0" presId="urn:microsoft.com/office/officeart/2008/layout/LinedList"/>
    <dgm:cxn modelId="{F6CB2A0B-150A-4A29-B239-7325A68C1B63}" srcId="{E0C17238-73EB-486B-BE09-EBD208C86529}" destId="{76FD6EC7-8E1B-474D-955B-2FE927524E89}" srcOrd="3" destOrd="0" parTransId="{E79D5C62-DA2C-4940-8951-F173A421AF06}" sibTransId="{C1259E93-A41C-451F-AA0F-856342965B78}"/>
    <dgm:cxn modelId="{61489E0F-8F9C-4FA6-B6DC-2AA3A229FE66}" srcId="{E0C17238-73EB-486B-BE09-EBD208C86529}" destId="{20F123FE-2B01-428C-AF13-4A12CED45424}" srcOrd="2" destOrd="0" parTransId="{40BBCFD9-80E2-4AC6-87C9-6B6764C238A1}" sibTransId="{939326E4-4302-4729-B826-DF0B131C00F3}"/>
    <dgm:cxn modelId="{6E8E0D25-BEDD-435C-A81E-72A1DFEC6481}" type="presOf" srcId="{76FD6EC7-8E1B-474D-955B-2FE927524E89}" destId="{72F61923-47B6-4414-9068-50701E3AC70B}" srcOrd="0" destOrd="0" presId="urn:microsoft.com/office/officeart/2008/layout/LinedList"/>
    <dgm:cxn modelId="{E3CAE138-49BA-46EA-8597-E3B95B95E460}" type="presOf" srcId="{BE7043B1-DE1E-46D3-BE19-34D477BEDE1A}" destId="{43A81D05-C9B5-4668-87CB-6169C18E363E}" srcOrd="0" destOrd="0" presId="urn:microsoft.com/office/officeart/2008/layout/LinedList"/>
    <dgm:cxn modelId="{1DD10140-0C3F-4924-9B98-B5C58154AE46}" srcId="{E0C17238-73EB-486B-BE09-EBD208C86529}" destId="{8DEABB9F-12E7-482C-A900-44687F26D23E}" srcOrd="1" destOrd="0" parTransId="{92AC5E9C-4B10-4CDF-95B0-599A0B087546}" sibTransId="{E01EBCAD-C95E-4DBE-9836-980F1D675E05}"/>
    <dgm:cxn modelId="{A0CEC35E-BBAE-4EB3-954F-CF3A622E03EA}" srcId="{1F8592D5-1D83-44C3-BD6F-B729E03BDDCF}" destId="{E0C17238-73EB-486B-BE09-EBD208C86529}" srcOrd="0" destOrd="0" parTransId="{DD86205A-8216-4693-864C-EFD1CC741F66}" sibTransId="{134025BA-8989-441A-9CA9-C7047FC9085E}"/>
    <dgm:cxn modelId="{9D6F6B67-AB37-4663-964F-60554AE5894F}" type="presOf" srcId="{20F123FE-2B01-428C-AF13-4A12CED45424}" destId="{B52E233C-5D59-40F2-85C8-DFB32E9C7752}" srcOrd="0" destOrd="0" presId="urn:microsoft.com/office/officeart/2008/layout/LinedList"/>
    <dgm:cxn modelId="{E7C44C7F-8531-49A7-A6DB-604C50E3F29B}" type="presOf" srcId="{E0C17238-73EB-486B-BE09-EBD208C86529}" destId="{1E640A69-00D2-46A5-926E-1493396EE7FB}" srcOrd="0" destOrd="0" presId="urn:microsoft.com/office/officeart/2008/layout/LinedList"/>
    <dgm:cxn modelId="{9D91B7A1-D4CB-4858-B5D8-E2433C675175}" srcId="{E0C17238-73EB-486B-BE09-EBD208C86529}" destId="{BE7043B1-DE1E-46D3-BE19-34D477BEDE1A}" srcOrd="0" destOrd="0" parTransId="{5538C080-7471-4857-BB4D-F1076F0F86F5}" sibTransId="{6C1E495B-91B1-4381-8477-B3F8D0F9313C}"/>
    <dgm:cxn modelId="{D7D3C4A6-3C45-494F-A0D6-19DACFC613D3}" type="presOf" srcId="{69F8A5B0-13D8-4AF9-B916-232970B12E74}" destId="{FFDFC1EF-3C8A-4E8C-B874-8826469FB107}" srcOrd="0" destOrd="0" presId="urn:microsoft.com/office/officeart/2008/layout/LinedList"/>
    <dgm:cxn modelId="{6F766CBA-1A86-4849-923C-10DDFB8FDBEB}" type="presOf" srcId="{8DEABB9F-12E7-482C-A900-44687F26D23E}" destId="{79960C68-D840-4317-BDC7-B6C77AF8C8D2}" srcOrd="0" destOrd="0" presId="urn:microsoft.com/office/officeart/2008/layout/LinedList"/>
    <dgm:cxn modelId="{14FA92C1-F9ED-4A62-B6F1-87F52ED34621}" srcId="{E0C17238-73EB-486B-BE09-EBD208C86529}" destId="{69F8A5B0-13D8-4AF9-B916-232970B12E74}" srcOrd="4" destOrd="0" parTransId="{409A5B9E-E403-4271-8E98-F7F6144C0862}" sibTransId="{2EB9E9D6-8FC0-4E4E-8557-C3C794159508}"/>
    <dgm:cxn modelId="{77C103DB-29B4-41A3-A940-6F39EC101AA0}" type="presParOf" srcId="{CB624F72-77E0-4935-BD9C-558CCA07BC90}" destId="{9D7CE21B-7F13-4982-9167-A3EC6B76E75D}" srcOrd="0" destOrd="0" presId="urn:microsoft.com/office/officeart/2008/layout/LinedList"/>
    <dgm:cxn modelId="{4AAC29C3-9DA7-4C19-B1B4-7D3CC8D47F44}" type="presParOf" srcId="{CB624F72-77E0-4935-BD9C-558CCA07BC90}" destId="{4AFF2BD4-0FAB-4858-BA55-135B51B0F959}" srcOrd="1" destOrd="0" presId="urn:microsoft.com/office/officeart/2008/layout/LinedList"/>
    <dgm:cxn modelId="{B43544A7-0D53-417E-A68C-AB96A1898A47}" type="presParOf" srcId="{4AFF2BD4-0FAB-4858-BA55-135B51B0F959}" destId="{1E640A69-00D2-46A5-926E-1493396EE7FB}" srcOrd="0" destOrd="0" presId="urn:microsoft.com/office/officeart/2008/layout/LinedList"/>
    <dgm:cxn modelId="{1EC286A3-FDA9-472D-9F90-7539856DD36D}" type="presParOf" srcId="{4AFF2BD4-0FAB-4858-BA55-135B51B0F959}" destId="{014F7F31-E0A4-490B-BD1F-FEEBA9F179CB}" srcOrd="1" destOrd="0" presId="urn:microsoft.com/office/officeart/2008/layout/LinedList"/>
    <dgm:cxn modelId="{82B5801A-C398-4A05-9C54-F56298E1D1C9}" type="presParOf" srcId="{014F7F31-E0A4-490B-BD1F-FEEBA9F179CB}" destId="{31C8E165-6AE3-4EDC-9450-56D18CF02CCE}" srcOrd="0" destOrd="0" presId="urn:microsoft.com/office/officeart/2008/layout/LinedList"/>
    <dgm:cxn modelId="{2F735966-E8AB-4E97-83A5-1CAB21E471B0}" type="presParOf" srcId="{014F7F31-E0A4-490B-BD1F-FEEBA9F179CB}" destId="{971C2355-0C55-47C3-9F21-AF536519AEBC}" srcOrd="1" destOrd="0" presId="urn:microsoft.com/office/officeart/2008/layout/LinedList"/>
    <dgm:cxn modelId="{A5217BB1-378A-4307-8644-EA7FA5F52462}" type="presParOf" srcId="{971C2355-0C55-47C3-9F21-AF536519AEBC}" destId="{2377FBF8-3842-45D7-B25E-68913BCB6FD6}" srcOrd="0" destOrd="0" presId="urn:microsoft.com/office/officeart/2008/layout/LinedList"/>
    <dgm:cxn modelId="{3039CDF9-C7F5-4909-BA55-70338770A715}" type="presParOf" srcId="{971C2355-0C55-47C3-9F21-AF536519AEBC}" destId="{43A81D05-C9B5-4668-87CB-6169C18E363E}" srcOrd="1" destOrd="0" presId="urn:microsoft.com/office/officeart/2008/layout/LinedList"/>
    <dgm:cxn modelId="{222D4C4B-FADE-487B-BD63-8C01CFA2DD30}" type="presParOf" srcId="{971C2355-0C55-47C3-9F21-AF536519AEBC}" destId="{F7FFB4B5-3A07-42BD-A9B8-D2FD6E69BC17}" srcOrd="2" destOrd="0" presId="urn:microsoft.com/office/officeart/2008/layout/LinedList"/>
    <dgm:cxn modelId="{C3747F4D-764E-4858-8559-0F277F0CA794}" type="presParOf" srcId="{014F7F31-E0A4-490B-BD1F-FEEBA9F179CB}" destId="{587C1012-4070-4DFC-98CE-CE747EC8F77A}" srcOrd="2" destOrd="0" presId="urn:microsoft.com/office/officeart/2008/layout/LinedList"/>
    <dgm:cxn modelId="{FF765D59-A2EF-43F0-8532-7692E821A2FB}" type="presParOf" srcId="{014F7F31-E0A4-490B-BD1F-FEEBA9F179CB}" destId="{AD1B47B4-52BE-4A5D-8D2F-352863821246}" srcOrd="3" destOrd="0" presId="urn:microsoft.com/office/officeart/2008/layout/LinedList"/>
    <dgm:cxn modelId="{B3B76EF0-DCD2-4086-AAC8-FDF77331CCE0}" type="presParOf" srcId="{014F7F31-E0A4-490B-BD1F-FEEBA9F179CB}" destId="{FB9909C6-3B4C-4DBA-AE69-DBEAE375EB47}" srcOrd="4" destOrd="0" presId="urn:microsoft.com/office/officeart/2008/layout/LinedList"/>
    <dgm:cxn modelId="{467E9DCC-C0E9-47BF-8A56-55D744C37F27}" type="presParOf" srcId="{FB9909C6-3B4C-4DBA-AE69-DBEAE375EB47}" destId="{0D275E7E-C404-4C04-BEDE-0921FB300309}" srcOrd="0" destOrd="0" presId="urn:microsoft.com/office/officeart/2008/layout/LinedList"/>
    <dgm:cxn modelId="{FCD4A31F-2B88-473E-A398-10C87F648C04}" type="presParOf" srcId="{FB9909C6-3B4C-4DBA-AE69-DBEAE375EB47}" destId="{79960C68-D840-4317-BDC7-B6C77AF8C8D2}" srcOrd="1" destOrd="0" presId="urn:microsoft.com/office/officeart/2008/layout/LinedList"/>
    <dgm:cxn modelId="{21F69313-3FF5-428B-A6B3-D3D8817A953D}" type="presParOf" srcId="{FB9909C6-3B4C-4DBA-AE69-DBEAE375EB47}" destId="{985D94F7-F6F7-45E2-B201-FF4512FDFBAE}" srcOrd="2" destOrd="0" presId="urn:microsoft.com/office/officeart/2008/layout/LinedList"/>
    <dgm:cxn modelId="{897118F0-0B6C-44CE-82C3-91EC5C4330EC}" type="presParOf" srcId="{014F7F31-E0A4-490B-BD1F-FEEBA9F179CB}" destId="{6572EB65-E52B-4514-AF5B-CA8F61E8D192}" srcOrd="5" destOrd="0" presId="urn:microsoft.com/office/officeart/2008/layout/LinedList"/>
    <dgm:cxn modelId="{7C6A2FBE-652A-4086-9E0D-2C3D7655C076}" type="presParOf" srcId="{014F7F31-E0A4-490B-BD1F-FEEBA9F179CB}" destId="{04B034EB-750F-42AB-8738-AF2EC4E69E8F}" srcOrd="6" destOrd="0" presId="urn:microsoft.com/office/officeart/2008/layout/LinedList"/>
    <dgm:cxn modelId="{8AFF0C63-D54B-4859-8478-BEE169854C51}" type="presParOf" srcId="{014F7F31-E0A4-490B-BD1F-FEEBA9F179CB}" destId="{55753104-1E1C-4749-8539-4A5010DA1F36}" srcOrd="7" destOrd="0" presId="urn:microsoft.com/office/officeart/2008/layout/LinedList"/>
    <dgm:cxn modelId="{618BC004-CEFC-44CA-866D-77972046BC43}" type="presParOf" srcId="{55753104-1E1C-4749-8539-4A5010DA1F36}" destId="{A2912516-7C12-4DF0-9239-8153540C4CA1}" srcOrd="0" destOrd="0" presId="urn:microsoft.com/office/officeart/2008/layout/LinedList"/>
    <dgm:cxn modelId="{772BF9A1-AE13-48E2-A88F-F4BE83FADD73}" type="presParOf" srcId="{55753104-1E1C-4749-8539-4A5010DA1F36}" destId="{B52E233C-5D59-40F2-85C8-DFB32E9C7752}" srcOrd="1" destOrd="0" presId="urn:microsoft.com/office/officeart/2008/layout/LinedList"/>
    <dgm:cxn modelId="{5627D38A-8E2C-46A8-998C-231C0DC28475}" type="presParOf" srcId="{55753104-1E1C-4749-8539-4A5010DA1F36}" destId="{B7A88D18-646C-439C-B315-409BC249DBC1}" srcOrd="2" destOrd="0" presId="urn:microsoft.com/office/officeart/2008/layout/LinedList"/>
    <dgm:cxn modelId="{EE1869E3-813B-4DD1-80D5-57C49B1A85FA}" type="presParOf" srcId="{014F7F31-E0A4-490B-BD1F-FEEBA9F179CB}" destId="{813977F3-6E80-4472-B36D-658FAB8E39BB}" srcOrd="8" destOrd="0" presId="urn:microsoft.com/office/officeart/2008/layout/LinedList"/>
    <dgm:cxn modelId="{CD55379A-927D-4EFE-9382-83BA8521B9DB}" type="presParOf" srcId="{014F7F31-E0A4-490B-BD1F-FEEBA9F179CB}" destId="{482688EA-6484-4922-9E0F-2BE95FEBC167}" srcOrd="9" destOrd="0" presId="urn:microsoft.com/office/officeart/2008/layout/LinedList"/>
    <dgm:cxn modelId="{7940EFC1-2E89-4CD9-889A-14EE7A84196A}" type="presParOf" srcId="{014F7F31-E0A4-490B-BD1F-FEEBA9F179CB}" destId="{51F67666-FB6C-418A-A235-6FBD9BB89458}" srcOrd="10" destOrd="0" presId="urn:microsoft.com/office/officeart/2008/layout/LinedList"/>
    <dgm:cxn modelId="{C9EC9263-2CE9-4D5F-9870-C3FD6BE72DB1}" type="presParOf" srcId="{51F67666-FB6C-418A-A235-6FBD9BB89458}" destId="{5C054678-EC28-43EC-8124-72D73436F2EA}" srcOrd="0" destOrd="0" presId="urn:microsoft.com/office/officeart/2008/layout/LinedList"/>
    <dgm:cxn modelId="{BE177100-7D88-48F2-8D83-05222198027B}" type="presParOf" srcId="{51F67666-FB6C-418A-A235-6FBD9BB89458}" destId="{72F61923-47B6-4414-9068-50701E3AC70B}" srcOrd="1" destOrd="0" presId="urn:microsoft.com/office/officeart/2008/layout/LinedList"/>
    <dgm:cxn modelId="{300A6D35-FEE5-4A8C-B36B-E860F3CC0289}" type="presParOf" srcId="{51F67666-FB6C-418A-A235-6FBD9BB89458}" destId="{C0EFBBD4-2FD0-4A64-8F84-EB1CAF85321C}" srcOrd="2" destOrd="0" presId="urn:microsoft.com/office/officeart/2008/layout/LinedList"/>
    <dgm:cxn modelId="{8A4356D4-AC54-429E-B8AE-ADB98AB3F274}" type="presParOf" srcId="{014F7F31-E0A4-490B-BD1F-FEEBA9F179CB}" destId="{2C446974-E77C-4B19-AF2D-C48B5F550154}" srcOrd="11" destOrd="0" presId="urn:microsoft.com/office/officeart/2008/layout/LinedList"/>
    <dgm:cxn modelId="{4D3CCF36-D778-4EE1-A5C5-BEA331DB27AE}" type="presParOf" srcId="{014F7F31-E0A4-490B-BD1F-FEEBA9F179CB}" destId="{FD161B5F-D230-4472-9E64-8A526AB56C90}" srcOrd="12" destOrd="0" presId="urn:microsoft.com/office/officeart/2008/layout/LinedList"/>
    <dgm:cxn modelId="{5EFDE9AD-6935-4E8A-A08F-0CFF503E87C8}" type="presParOf" srcId="{014F7F31-E0A4-490B-BD1F-FEEBA9F179CB}" destId="{6A6DBD74-1A2C-4DB1-BA20-A250A5676347}" srcOrd="13" destOrd="0" presId="urn:microsoft.com/office/officeart/2008/layout/LinedList"/>
    <dgm:cxn modelId="{467EE902-7667-4576-9028-905A6F924E7F}" type="presParOf" srcId="{6A6DBD74-1A2C-4DB1-BA20-A250A5676347}" destId="{090FE268-3D30-4B6F-9989-19A474D04794}" srcOrd="0" destOrd="0" presId="urn:microsoft.com/office/officeart/2008/layout/LinedList"/>
    <dgm:cxn modelId="{86E87B8F-3264-442F-8EC1-732DA0F88160}" type="presParOf" srcId="{6A6DBD74-1A2C-4DB1-BA20-A250A5676347}" destId="{FFDFC1EF-3C8A-4E8C-B874-8826469FB107}" srcOrd="1" destOrd="0" presId="urn:microsoft.com/office/officeart/2008/layout/LinedList"/>
    <dgm:cxn modelId="{DB0366AD-CB3C-4A6F-B543-02DF5060D898}" type="presParOf" srcId="{6A6DBD74-1A2C-4DB1-BA20-A250A5676347}" destId="{097A3EB5-9943-4F65-BBAD-EA6BFC253EC7}" srcOrd="2" destOrd="0" presId="urn:microsoft.com/office/officeart/2008/layout/LinedList"/>
    <dgm:cxn modelId="{67A43672-AAAA-489A-B105-19BD6EA84EBC}" type="presParOf" srcId="{014F7F31-E0A4-490B-BD1F-FEEBA9F179CB}" destId="{7D26AA03-8155-4EC2-A532-F4463A1816A8}" srcOrd="14" destOrd="0" presId="urn:microsoft.com/office/officeart/2008/layout/LinedList"/>
    <dgm:cxn modelId="{EC7B0EEF-B7EC-4ED6-BA50-C9BCB7509B47}" type="presParOf" srcId="{014F7F31-E0A4-490B-BD1F-FEEBA9F179CB}" destId="{019AB66A-5861-431D-9BA9-84A0FE7A4784}"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B1889F4-7F70-43C1-8DF2-05F8ACC29D9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AD35D2D-CE52-4021-AA34-5415E1778582}">
      <dgm:prSet phldrT="[Text]"/>
      <dgm:spPr>
        <a:solidFill>
          <a:srgbClr val="0CEBF6"/>
        </a:solidFill>
        <a:ln>
          <a:solidFill>
            <a:srgbClr val="0CEBF6"/>
          </a:solidFill>
        </a:ln>
      </dgm:spPr>
      <dgm:t>
        <a:bodyPr/>
        <a:lstStyle/>
        <a:p>
          <a:r>
            <a:rPr lang="en-US" b="1" i="0" dirty="0"/>
            <a:t>Improved Patient Care</a:t>
          </a:r>
          <a:endParaRPr lang="en-US" dirty="0"/>
        </a:p>
      </dgm:t>
    </dgm:pt>
    <dgm:pt modelId="{623F4B36-8691-4557-8BF2-AB2F5EF2F1D8}" type="parTrans" cxnId="{0B6074DB-6199-4E2B-887F-B5F97B921FE2}">
      <dgm:prSet/>
      <dgm:spPr/>
      <dgm:t>
        <a:bodyPr/>
        <a:lstStyle/>
        <a:p>
          <a:endParaRPr lang="en-US"/>
        </a:p>
      </dgm:t>
    </dgm:pt>
    <dgm:pt modelId="{5B37E2DF-5610-4F7F-8DBC-B8C1E385E9AC}" type="sibTrans" cxnId="{0B6074DB-6199-4E2B-887F-B5F97B921FE2}">
      <dgm:prSet/>
      <dgm:spPr/>
      <dgm:t>
        <a:bodyPr/>
        <a:lstStyle/>
        <a:p>
          <a:endParaRPr lang="en-US"/>
        </a:p>
      </dgm:t>
    </dgm:pt>
    <dgm:pt modelId="{1D5BDA0B-8FEB-4FF4-984A-F6BB54CB813C}">
      <dgm:prSet phldrT="[Text]"/>
      <dgm:spPr>
        <a:noFill/>
        <a:ln>
          <a:noFill/>
        </a:ln>
      </dgm:spPr>
      <dgm:t>
        <a:bodyPr/>
        <a:lstStyle/>
        <a:p>
          <a:pPr>
            <a:buFont typeface="Arial" panose="020B0604020202020204" pitchFamily="34" charset="0"/>
            <a:buChar char="•"/>
          </a:pPr>
          <a:r>
            <a:rPr lang="en-US" b="0" i="0" dirty="0"/>
            <a:t>Telemedicine</a:t>
          </a:r>
          <a:endParaRPr lang="en-US" dirty="0"/>
        </a:p>
      </dgm:t>
    </dgm:pt>
    <dgm:pt modelId="{7722DC99-9320-4393-8FC2-852973C10193}" type="parTrans" cxnId="{56BCB85A-9417-4251-B854-6D379E367787}">
      <dgm:prSet/>
      <dgm:spPr/>
      <dgm:t>
        <a:bodyPr/>
        <a:lstStyle/>
        <a:p>
          <a:endParaRPr lang="en-US"/>
        </a:p>
      </dgm:t>
    </dgm:pt>
    <dgm:pt modelId="{C5A860BC-784F-4843-AD9E-2EFACA539A58}" type="sibTrans" cxnId="{56BCB85A-9417-4251-B854-6D379E367787}">
      <dgm:prSet/>
      <dgm:spPr/>
      <dgm:t>
        <a:bodyPr/>
        <a:lstStyle/>
        <a:p>
          <a:endParaRPr lang="en-US"/>
        </a:p>
      </dgm:t>
    </dgm:pt>
    <dgm:pt modelId="{C8E36A39-D1EE-4A52-826F-43FD9E351910}">
      <dgm:prSet phldrT="[Text]"/>
      <dgm:spPr>
        <a:solidFill>
          <a:srgbClr val="AB0084"/>
        </a:solidFill>
        <a:ln>
          <a:solidFill>
            <a:srgbClr val="AB0084"/>
          </a:solidFill>
        </a:ln>
      </dgm:spPr>
      <dgm:t>
        <a:bodyPr/>
        <a:lstStyle/>
        <a:p>
          <a:r>
            <a:rPr lang="en-US" b="1" i="0" dirty="0"/>
            <a:t>Efficiency</a:t>
          </a:r>
          <a:endParaRPr lang="en-US" dirty="0"/>
        </a:p>
      </dgm:t>
    </dgm:pt>
    <dgm:pt modelId="{FEB2FF2D-85C1-4248-BEB9-3DADDAC5B3DE}" type="parTrans" cxnId="{822B9DF3-E2C5-4927-88D2-E29FA023BDBC}">
      <dgm:prSet/>
      <dgm:spPr/>
      <dgm:t>
        <a:bodyPr/>
        <a:lstStyle/>
        <a:p>
          <a:endParaRPr lang="en-US"/>
        </a:p>
      </dgm:t>
    </dgm:pt>
    <dgm:pt modelId="{DABAAF3E-BC70-4DC8-A0E4-76E9C74BE668}" type="sibTrans" cxnId="{822B9DF3-E2C5-4927-88D2-E29FA023BDBC}">
      <dgm:prSet/>
      <dgm:spPr/>
      <dgm:t>
        <a:bodyPr/>
        <a:lstStyle/>
        <a:p>
          <a:endParaRPr lang="en-US"/>
        </a:p>
      </dgm:t>
    </dgm:pt>
    <dgm:pt modelId="{CA9D2D5E-7A38-4B64-9190-16B877998546}">
      <dgm:prSet phldrT="[Text]"/>
      <dgm:spPr>
        <a:noFill/>
        <a:ln>
          <a:noFill/>
        </a:ln>
      </dgm:spPr>
      <dgm:t>
        <a:bodyPr/>
        <a:lstStyle/>
        <a:p>
          <a:r>
            <a:rPr lang="en-US" dirty="0"/>
            <a:t>Automation of administrative tasks</a:t>
          </a:r>
        </a:p>
      </dgm:t>
    </dgm:pt>
    <dgm:pt modelId="{596E302F-BCEB-4BFA-82FB-72A735EF1E2C}" type="parTrans" cxnId="{09BF6717-41AC-4F6E-8090-898FDDD4010A}">
      <dgm:prSet/>
      <dgm:spPr/>
      <dgm:t>
        <a:bodyPr/>
        <a:lstStyle/>
        <a:p>
          <a:endParaRPr lang="en-US"/>
        </a:p>
      </dgm:t>
    </dgm:pt>
    <dgm:pt modelId="{EA87D967-ED3C-4673-9FA0-7D7A05849AA7}" type="sibTrans" cxnId="{09BF6717-41AC-4F6E-8090-898FDDD4010A}">
      <dgm:prSet/>
      <dgm:spPr/>
      <dgm:t>
        <a:bodyPr/>
        <a:lstStyle/>
        <a:p>
          <a:endParaRPr lang="en-US"/>
        </a:p>
      </dgm:t>
    </dgm:pt>
    <dgm:pt modelId="{4717D079-3264-4B16-BF3E-852F25A0AA6D}">
      <dgm:prSet/>
      <dgm:spPr/>
      <dgm:t>
        <a:bodyPr/>
        <a:lstStyle/>
        <a:p>
          <a:pPr>
            <a:buFont typeface="Arial" panose="020B0604020202020204" pitchFamily="34" charset="0"/>
            <a:buChar char="•"/>
          </a:pPr>
          <a:r>
            <a:rPr lang="en-US" b="0" i="0" dirty="0"/>
            <a:t>Electronic Health Records (EHRs)</a:t>
          </a:r>
        </a:p>
      </dgm:t>
    </dgm:pt>
    <dgm:pt modelId="{12D53C93-ACD1-4A8B-AF2A-E64264E29734}" type="parTrans" cxnId="{CB60CB92-8088-4018-A9C4-A3D630EB5BFE}">
      <dgm:prSet/>
      <dgm:spPr/>
      <dgm:t>
        <a:bodyPr/>
        <a:lstStyle/>
        <a:p>
          <a:endParaRPr lang="en-US"/>
        </a:p>
      </dgm:t>
    </dgm:pt>
    <dgm:pt modelId="{108014A6-88E6-4A4E-BBBA-F81E81C89E64}" type="sibTrans" cxnId="{CB60CB92-8088-4018-A9C4-A3D630EB5BFE}">
      <dgm:prSet/>
      <dgm:spPr/>
      <dgm:t>
        <a:bodyPr/>
        <a:lstStyle/>
        <a:p>
          <a:endParaRPr lang="en-US"/>
        </a:p>
      </dgm:t>
    </dgm:pt>
    <dgm:pt modelId="{D422F098-C6AC-4756-967B-7E66A122C362}">
      <dgm:prSet/>
      <dgm:spPr/>
      <dgm:t>
        <a:bodyPr/>
        <a:lstStyle/>
        <a:p>
          <a:pPr>
            <a:buFont typeface="Arial" panose="020B0604020202020204" pitchFamily="34" charset="0"/>
            <a:buChar char="•"/>
          </a:pPr>
          <a:r>
            <a:rPr lang="en-US" b="0" i="0" dirty="0"/>
            <a:t>AI &amp; machine learning for diagnostics</a:t>
          </a:r>
        </a:p>
      </dgm:t>
    </dgm:pt>
    <dgm:pt modelId="{566E67E9-FF41-499C-B795-516359DF2C02}" type="parTrans" cxnId="{EEE887DC-DC25-4A30-99F0-1E301EB8A512}">
      <dgm:prSet/>
      <dgm:spPr/>
      <dgm:t>
        <a:bodyPr/>
        <a:lstStyle/>
        <a:p>
          <a:endParaRPr lang="en-US"/>
        </a:p>
      </dgm:t>
    </dgm:pt>
    <dgm:pt modelId="{793049C0-7994-44F5-A6AD-A4A8C0608066}" type="sibTrans" cxnId="{EEE887DC-DC25-4A30-99F0-1E301EB8A512}">
      <dgm:prSet/>
      <dgm:spPr/>
      <dgm:t>
        <a:bodyPr/>
        <a:lstStyle/>
        <a:p>
          <a:endParaRPr lang="en-US"/>
        </a:p>
      </dgm:t>
    </dgm:pt>
    <dgm:pt modelId="{383A00D9-92E8-4CA6-9EE8-8BBF1D3FEE52}">
      <dgm:prSet/>
      <dgm:spPr/>
      <dgm:t>
        <a:bodyPr/>
        <a:lstStyle/>
        <a:p>
          <a:r>
            <a:rPr lang="en-US" dirty="0"/>
            <a:t>Better resource management</a:t>
          </a:r>
        </a:p>
      </dgm:t>
    </dgm:pt>
    <dgm:pt modelId="{825B5427-42FB-4850-942F-5B608D0B0B77}" type="parTrans" cxnId="{77DC667C-4A75-49A1-98CC-2D4DDE73F287}">
      <dgm:prSet/>
      <dgm:spPr/>
      <dgm:t>
        <a:bodyPr/>
        <a:lstStyle/>
        <a:p>
          <a:endParaRPr lang="en-US"/>
        </a:p>
      </dgm:t>
    </dgm:pt>
    <dgm:pt modelId="{94F77AE1-9D97-4EEE-BBF2-FB6EF0141C6F}" type="sibTrans" cxnId="{77DC667C-4A75-49A1-98CC-2D4DDE73F287}">
      <dgm:prSet/>
      <dgm:spPr/>
      <dgm:t>
        <a:bodyPr/>
        <a:lstStyle/>
        <a:p>
          <a:endParaRPr lang="en-US"/>
        </a:p>
      </dgm:t>
    </dgm:pt>
    <dgm:pt modelId="{0A00574D-D7FF-4AF4-9872-60619E7CE91E}" type="pres">
      <dgm:prSet presAssocID="{3B1889F4-7F70-43C1-8DF2-05F8ACC29D9C}" presName="Name0" presStyleCnt="0">
        <dgm:presLayoutVars>
          <dgm:dir/>
          <dgm:animLvl val="lvl"/>
          <dgm:resizeHandles val="exact"/>
        </dgm:presLayoutVars>
      </dgm:prSet>
      <dgm:spPr/>
    </dgm:pt>
    <dgm:pt modelId="{5D37BF36-AEC2-451C-B45F-11CF0F0C0F8F}" type="pres">
      <dgm:prSet presAssocID="{8AD35D2D-CE52-4021-AA34-5415E1778582}" presName="composite" presStyleCnt="0"/>
      <dgm:spPr/>
    </dgm:pt>
    <dgm:pt modelId="{38991EA0-F123-47E1-BD92-D01CBB01C6FF}" type="pres">
      <dgm:prSet presAssocID="{8AD35D2D-CE52-4021-AA34-5415E1778582}" presName="parTx" presStyleLbl="alignNode1" presStyleIdx="0" presStyleCnt="2">
        <dgm:presLayoutVars>
          <dgm:chMax val="0"/>
          <dgm:chPref val="0"/>
          <dgm:bulletEnabled val="1"/>
        </dgm:presLayoutVars>
      </dgm:prSet>
      <dgm:spPr/>
    </dgm:pt>
    <dgm:pt modelId="{99592877-B1AF-44CC-B7D7-BF97A58BDB01}" type="pres">
      <dgm:prSet presAssocID="{8AD35D2D-CE52-4021-AA34-5415E1778582}" presName="desTx" presStyleLbl="alignAccFollowNode1" presStyleIdx="0" presStyleCnt="2">
        <dgm:presLayoutVars>
          <dgm:bulletEnabled val="1"/>
        </dgm:presLayoutVars>
      </dgm:prSet>
      <dgm:spPr/>
    </dgm:pt>
    <dgm:pt modelId="{54249752-C5DC-435D-AC1E-CE3B893D90E7}" type="pres">
      <dgm:prSet presAssocID="{5B37E2DF-5610-4F7F-8DBC-B8C1E385E9AC}" presName="space" presStyleCnt="0"/>
      <dgm:spPr/>
    </dgm:pt>
    <dgm:pt modelId="{5098AB37-EA27-4EC5-BA9F-A5172EFE538A}" type="pres">
      <dgm:prSet presAssocID="{C8E36A39-D1EE-4A52-826F-43FD9E351910}" presName="composite" presStyleCnt="0"/>
      <dgm:spPr/>
    </dgm:pt>
    <dgm:pt modelId="{009FC6A7-9E67-4E2E-A139-964EBA7E2E7A}" type="pres">
      <dgm:prSet presAssocID="{C8E36A39-D1EE-4A52-826F-43FD9E351910}" presName="parTx" presStyleLbl="alignNode1" presStyleIdx="1" presStyleCnt="2">
        <dgm:presLayoutVars>
          <dgm:chMax val="0"/>
          <dgm:chPref val="0"/>
          <dgm:bulletEnabled val="1"/>
        </dgm:presLayoutVars>
      </dgm:prSet>
      <dgm:spPr/>
    </dgm:pt>
    <dgm:pt modelId="{E41EEB4F-3DAB-4245-9C85-E30E3B9D09EB}" type="pres">
      <dgm:prSet presAssocID="{C8E36A39-D1EE-4A52-826F-43FD9E351910}" presName="desTx" presStyleLbl="alignAccFollowNode1" presStyleIdx="1" presStyleCnt="2">
        <dgm:presLayoutVars>
          <dgm:bulletEnabled val="1"/>
        </dgm:presLayoutVars>
      </dgm:prSet>
      <dgm:spPr/>
    </dgm:pt>
  </dgm:ptLst>
  <dgm:cxnLst>
    <dgm:cxn modelId="{AD741607-895D-4E31-9686-855B32489E6A}" type="presOf" srcId="{C8E36A39-D1EE-4A52-826F-43FD9E351910}" destId="{009FC6A7-9E67-4E2E-A139-964EBA7E2E7A}" srcOrd="0" destOrd="0" presId="urn:microsoft.com/office/officeart/2005/8/layout/hList1"/>
    <dgm:cxn modelId="{39CC3C0A-1D61-4B44-B92E-6143AC1E2AC2}" type="presOf" srcId="{3B1889F4-7F70-43C1-8DF2-05F8ACC29D9C}" destId="{0A00574D-D7FF-4AF4-9872-60619E7CE91E}" srcOrd="0" destOrd="0" presId="urn:microsoft.com/office/officeart/2005/8/layout/hList1"/>
    <dgm:cxn modelId="{09BF6717-41AC-4F6E-8090-898FDDD4010A}" srcId="{C8E36A39-D1EE-4A52-826F-43FD9E351910}" destId="{CA9D2D5E-7A38-4B64-9190-16B877998546}" srcOrd="0" destOrd="0" parTransId="{596E302F-BCEB-4BFA-82FB-72A735EF1E2C}" sibTransId="{EA87D967-ED3C-4673-9FA0-7D7A05849AA7}"/>
    <dgm:cxn modelId="{94767C3D-9934-4986-9E5E-08EAB9F33478}" type="presOf" srcId="{383A00D9-92E8-4CA6-9EE8-8BBF1D3FEE52}" destId="{E41EEB4F-3DAB-4245-9C85-E30E3B9D09EB}" srcOrd="0" destOrd="1" presId="urn:microsoft.com/office/officeart/2005/8/layout/hList1"/>
    <dgm:cxn modelId="{98044F44-5804-4F2E-880F-CFA7DE93457B}" type="presOf" srcId="{1D5BDA0B-8FEB-4FF4-984A-F6BB54CB813C}" destId="{99592877-B1AF-44CC-B7D7-BF97A58BDB01}" srcOrd="0" destOrd="0" presId="urn:microsoft.com/office/officeart/2005/8/layout/hList1"/>
    <dgm:cxn modelId="{56BCB85A-9417-4251-B854-6D379E367787}" srcId="{8AD35D2D-CE52-4021-AA34-5415E1778582}" destId="{1D5BDA0B-8FEB-4FF4-984A-F6BB54CB813C}" srcOrd="0" destOrd="0" parTransId="{7722DC99-9320-4393-8FC2-852973C10193}" sibTransId="{C5A860BC-784F-4843-AD9E-2EFACA539A58}"/>
    <dgm:cxn modelId="{77DC667C-4A75-49A1-98CC-2D4DDE73F287}" srcId="{C8E36A39-D1EE-4A52-826F-43FD9E351910}" destId="{383A00D9-92E8-4CA6-9EE8-8BBF1D3FEE52}" srcOrd="1" destOrd="0" parTransId="{825B5427-42FB-4850-942F-5B608D0B0B77}" sibTransId="{94F77AE1-9D97-4EEE-BBF2-FB6EF0141C6F}"/>
    <dgm:cxn modelId="{CB60CB92-8088-4018-A9C4-A3D630EB5BFE}" srcId="{8AD35D2D-CE52-4021-AA34-5415E1778582}" destId="{4717D079-3264-4B16-BF3E-852F25A0AA6D}" srcOrd="1" destOrd="0" parTransId="{12D53C93-ACD1-4A8B-AF2A-E64264E29734}" sibTransId="{108014A6-88E6-4A4E-BBBA-F81E81C89E64}"/>
    <dgm:cxn modelId="{51B8FEA2-EEF8-4371-A30B-080FAA0490A7}" type="presOf" srcId="{8AD35D2D-CE52-4021-AA34-5415E1778582}" destId="{38991EA0-F123-47E1-BD92-D01CBB01C6FF}" srcOrd="0" destOrd="0" presId="urn:microsoft.com/office/officeart/2005/8/layout/hList1"/>
    <dgm:cxn modelId="{9128D4D1-6E2B-431B-B76D-EACE8DECDBEE}" type="presOf" srcId="{CA9D2D5E-7A38-4B64-9190-16B877998546}" destId="{E41EEB4F-3DAB-4245-9C85-E30E3B9D09EB}" srcOrd="0" destOrd="0" presId="urn:microsoft.com/office/officeart/2005/8/layout/hList1"/>
    <dgm:cxn modelId="{0B6074DB-6199-4E2B-887F-B5F97B921FE2}" srcId="{3B1889F4-7F70-43C1-8DF2-05F8ACC29D9C}" destId="{8AD35D2D-CE52-4021-AA34-5415E1778582}" srcOrd="0" destOrd="0" parTransId="{623F4B36-8691-4557-8BF2-AB2F5EF2F1D8}" sibTransId="{5B37E2DF-5610-4F7F-8DBC-B8C1E385E9AC}"/>
    <dgm:cxn modelId="{EEE887DC-DC25-4A30-99F0-1E301EB8A512}" srcId="{8AD35D2D-CE52-4021-AA34-5415E1778582}" destId="{D422F098-C6AC-4756-967B-7E66A122C362}" srcOrd="2" destOrd="0" parTransId="{566E67E9-FF41-499C-B795-516359DF2C02}" sibTransId="{793049C0-7994-44F5-A6AD-A4A8C0608066}"/>
    <dgm:cxn modelId="{1742F0EB-8849-4C07-8FE4-73CD90F43310}" type="presOf" srcId="{4717D079-3264-4B16-BF3E-852F25A0AA6D}" destId="{99592877-B1AF-44CC-B7D7-BF97A58BDB01}" srcOrd="0" destOrd="1" presId="urn:microsoft.com/office/officeart/2005/8/layout/hList1"/>
    <dgm:cxn modelId="{822B9DF3-E2C5-4927-88D2-E29FA023BDBC}" srcId="{3B1889F4-7F70-43C1-8DF2-05F8ACC29D9C}" destId="{C8E36A39-D1EE-4A52-826F-43FD9E351910}" srcOrd="1" destOrd="0" parTransId="{FEB2FF2D-85C1-4248-BEB9-3DADDAC5B3DE}" sibTransId="{DABAAF3E-BC70-4DC8-A0E4-76E9C74BE668}"/>
    <dgm:cxn modelId="{42B08AF5-5510-4CBB-B378-92FBD5644EA9}" type="presOf" srcId="{D422F098-C6AC-4756-967B-7E66A122C362}" destId="{99592877-B1AF-44CC-B7D7-BF97A58BDB01}" srcOrd="0" destOrd="2" presId="urn:microsoft.com/office/officeart/2005/8/layout/hList1"/>
    <dgm:cxn modelId="{DA01F056-5EC8-4BE4-9293-4833D987C1E1}" type="presParOf" srcId="{0A00574D-D7FF-4AF4-9872-60619E7CE91E}" destId="{5D37BF36-AEC2-451C-B45F-11CF0F0C0F8F}" srcOrd="0" destOrd="0" presId="urn:microsoft.com/office/officeart/2005/8/layout/hList1"/>
    <dgm:cxn modelId="{137AB028-19A9-4D44-92B4-4C55E9F4B846}" type="presParOf" srcId="{5D37BF36-AEC2-451C-B45F-11CF0F0C0F8F}" destId="{38991EA0-F123-47E1-BD92-D01CBB01C6FF}" srcOrd="0" destOrd="0" presId="urn:microsoft.com/office/officeart/2005/8/layout/hList1"/>
    <dgm:cxn modelId="{1B1F2A04-3624-48B3-AA15-593B69360E1C}" type="presParOf" srcId="{5D37BF36-AEC2-451C-B45F-11CF0F0C0F8F}" destId="{99592877-B1AF-44CC-B7D7-BF97A58BDB01}" srcOrd="1" destOrd="0" presId="urn:microsoft.com/office/officeart/2005/8/layout/hList1"/>
    <dgm:cxn modelId="{0FAEB79D-7BC6-4AD0-95D2-6DE8F6C53580}" type="presParOf" srcId="{0A00574D-D7FF-4AF4-9872-60619E7CE91E}" destId="{54249752-C5DC-435D-AC1E-CE3B893D90E7}" srcOrd="1" destOrd="0" presId="urn:microsoft.com/office/officeart/2005/8/layout/hList1"/>
    <dgm:cxn modelId="{23729D63-EC95-48F7-A65D-976ED52A7D4F}" type="presParOf" srcId="{0A00574D-D7FF-4AF4-9872-60619E7CE91E}" destId="{5098AB37-EA27-4EC5-BA9F-A5172EFE538A}" srcOrd="2" destOrd="0" presId="urn:microsoft.com/office/officeart/2005/8/layout/hList1"/>
    <dgm:cxn modelId="{0CEB7B59-851C-467C-8485-B14C5431B1DE}" type="presParOf" srcId="{5098AB37-EA27-4EC5-BA9F-A5172EFE538A}" destId="{009FC6A7-9E67-4E2E-A139-964EBA7E2E7A}" srcOrd="0" destOrd="0" presId="urn:microsoft.com/office/officeart/2005/8/layout/hList1"/>
    <dgm:cxn modelId="{82109052-EF32-4D9C-AD65-D726A0F7B53D}" type="presParOf" srcId="{5098AB37-EA27-4EC5-BA9F-A5172EFE538A}" destId="{E41EEB4F-3DAB-4245-9C85-E30E3B9D09E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B1889F4-7F70-43C1-8DF2-05F8ACC29D9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AD35D2D-CE52-4021-AA34-5415E1778582}">
      <dgm:prSet phldrT="[Text]"/>
      <dgm:spPr>
        <a:solidFill>
          <a:srgbClr val="06D6B3"/>
        </a:solidFill>
        <a:ln>
          <a:solidFill>
            <a:srgbClr val="06D6B3"/>
          </a:solidFill>
        </a:ln>
      </dgm:spPr>
      <dgm:t>
        <a:bodyPr/>
        <a:lstStyle/>
        <a:p>
          <a:r>
            <a:rPr lang="en-US" b="1" i="0" dirty="0"/>
            <a:t>Data Security</a:t>
          </a:r>
          <a:endParaRPr lang="en-US" dirty="0"/>
        </a:p>
      </dgm:t>
    </dgm:pt>
    <dgm:pt modelId="{623F4B36-8691-4557-8BF2-AB2F5EF2F1D8}" type="parTrans" cxnId="{0B6074DB-6199-4E2B-887F-B5F97B921FE2}">
      <dgm:prSet/>
      <dgm:spPr/>
      <dgm:t>
        <a:bodyPr/>
        <a:lstStyle/>
        <a:p>
          <a:endParaRPr lang="en-US"/>
        </a:p>
      </dgm:t>
    </dgm:pt>
    <dgm:pt modelId="{5B37E2DF-5610-4F7F-8DBC-B8C1E385E9AC}" type="sibTrans" cxnId="{0B6074DB-6199-4E2B-887F-B5F97B921FE2}">
      <dgm:prSet/>
      <dgm:spPr/>
      <dgm:t>
        <a:bodyPr/>
        <a:lstStyle/>
        <a:p>
          <a:endParaRPr lang="en-US"/>
        </a:p>
      </dgm:t>
    </dgm:pt>
    <dgm:pt modelId="{1D5BDA0B-8FEB-4FF4-984A-F6BB54CB813C}">
      <dgm:prSet phldrT="[Text]"/>
      <dgm:spPr>
        <a:noFill/>
        <a:ln>
          <a:noFill/>
        </a:ln>
      </dgm:spPr>
      <dgm:t>
        <a:bodyPr/>
        <a:lstStyle/>
        <a:p>
          <a:pPr>
            <a:buFont typeface="Arial" panose="020B0604020202020204" pitchFamily="34" charset="0"/>
            <a:buChar char="•"/>
          </a:pPr>
          <a:r>
            <a:rPr lang="en-US" b="0" i="0" dirty="0"/>
            <a:t>Risks of cyber-attacks</a:t>
          </a:r>
          <a:endParaRPr lang="en-US" dirty="0"/>
        </a:p>
      </dgm:t>
    </dgm:pt>
    <dgm:pt modelId="{7722DC99-9320-4393-8FC2-852973C10193}" type="parTrans" cxnId="{56BCB85A-9417-4251-B854-6D379E367787}">
      <dgm:prSet/>
      <dgm:spPr/>
      <dgm:t>
        <a:bodyPr/>
        <a:lstStyle/>
        <a:p>
          <a:endParaRPr lang="en-US"/>
        </a:p>
      </dgm:t>
    </dgm:pt>
    <dgm:pt modelId="{C5A860BC-784F-4843-AD9E-2EFACA539A58}" type="sibTrans" cxnId="{56BCB85A-9417-4251-B854-6D379E367787}">
      <dgm:prSet/>
      <dgm:spPr/>
      <dgm:t>
        <a:bodyPr/>
        <a:lstStyle/>
        <a:p>
          <a:endParaRPr lang="en-US"/>
        </a:p>
      </dgm:t>
    </dgm:pt>
    <dgm:pt modelId="{C8E36A39-D1EE-4A52-826F-43FD9E351910}">
      <dgm:prSet phldrT="[Text]"/>
      <dgm:spPr>
        <a:solidFill>
          <a:srgbClr val="0063DC"/>
        </a:solidFill>
        <a:ln>
          <a:solidFill>
            <a:srgbClr val="0063DC"/>
          </a:solidFill>
        </a:ln>
      </dgm:spPr>
      <dgm:t>
        <a:bodyPr/>
        <a:lstStyle/>
        <a:p>
          <a:r>
            <a:rPr lang="en-US" b="1" i="0" dirty="0"/>
            <a:t>Training</a:t>
          </a:r>
          <a:endParaRPr lang="en-US" dirty="0"/>
        </a:p>
      </dgm:t>
    </dgm:pt>
    <dgm:pt modelId="{FEB2FF2D-85C1-4248-BEB9-3DADDAC5B3DE}" type="parTrans" cxnId="{822B9DF3-E2C5-4927-88D2-E29FA023BDBC}">
      <dgm:prSet/>
      <dgm:spPr/>
      <dgm:t>
        <a:bodyPr/>
        <a:lstStyle/>
        <a:p>
          <a:endParaRPr lang="en-US"/>
        </a:p>
      </dgm:t>
    </dgm:pt>
    <dgm:pt modelId="{DABAAF3E-BC70-4DC8-A0E4-76E9C74BE668}" type="sibTrans" cxnId="{822B9DF3-E2C5-4927-88D2-E29FA023BDBC}">
      <dgm:prSet/>
      <dgm:spPr/>
      <dgm:t>
        <a:bodyPr/>
        <a:lstStyle/>
        <a:p>
          <a:endParaRPr lang="en-US"/>
        </a:p>
      </dgm:t>
    </dgm:pt>
    <dgm:pt modelId="{CA9D2D5E-7A38-4B64-9190-16B877998546}">
      <dgm:prSet phldrT="[Text]"/>
      <dgm:spPr>
        <a:noFill/>
        <a:ln>
          <a:noFill/>
        </a:ln>
      </dgm:spPr>
      <dgm:t>
        <a:bodyPr/>
        <a:lstStyle/>
        <a:p>
          <a:r>
            <a:rPr lang="en-US" dirty="0"/>
            <a:t>Continuous need for staff training</a:t>
          </a:r>
        </a:p>
      </dgm:t>
    </dgm:pt>
    <dgm:pt modelId="{596E302F-BCEB-4BFA-82FB-72A735EF1E2C}" type="parTrans" cxnId="{09BF6717-41AC-4F6E-8090-898FDDD4010A}">
      <dgm:prSet/>
      <dgm:spPr/>
      <dgm:t>
        <a:bodyPr/>
        <a:lstStyle/>
        <a:p>
          <a:endParaRPr lang="en-US"/>
        </a:p>
      </dgm:t>
    </dgm:pt>
    <dgm:pt modelId="{EA87D967-ED3C-4673-9FA0-7D7A05849AA7}" type="sibTrans" cxnId="{09BF6717-41AC-4F6E-8090-898FDDD4010A}">
      <dgm:prSet/>
      <dgm:spPr/>
      <dgm:t>
        <a:bodyPr/>
        <a:lstStyle/>
        <a:p>
          <a:endParaRPr lang="en-US"/>
        </a:p>
      </dgm:t>
    </dgm:pt>
    <dgm:pt modelId="{17500162-A51C-49F3-8DD9-467F02DDA1B0}">
      <dgm:prSet/>
      <dgm:spPr/>
      <dgm:t>
        <a:bodyPr/>
        <a:lstStyle/>
        <a:p>
          <a:pPr>
            <a:buFont typeface="Arial" panose="020B0604020202020204" pitchFamily="34" charset="0"/>
            <a:buChar char="•"/>
          </a:pPr>
          <a:r>
            <a:rPr lang="en-US" b="0" i="0" dirty="0"/>
            <a:t>Protecting patient confidentiality</a:t>
          </a:r>
        </a:p>
      </dgm:t>
    </dgm:pt>
    <dgm:pt modelId="{757F413C-1EDA-4FAA-996E-3925CAA04AFC}" type="parTrans" cxnId="{EC825601-C4B9-409C-A9A1-EDF78A17E573}">
      <dgm:prSet/>
      <dgm:spPr/>
      <dgm:t>
        <a:bodyPr/>
        <a:lstStyle/>
        <a:p>
          <a:endParaRPr lang="en-US"/>
        </a:p>
      </dgm:t>
    </dgm:pt>
    <dgm:pt modelId="{BFA0E737-592A-45F9-88BF-9F362A560801}" type="sibTrans" cxnId="{EC825601-C4B9-409C-A9A1-EDF78A17E573}">
      <dgm:prSet/>
      <dgm:spPr/>
      <dgm:t>
        <a:bodyPr/>
        <a:lstStyle/>
        <a:p>
          <a:endParaRPr lang="en-US"/>
        </a:p>
      </dgm:t>
    </dgm:pt>
    <dgm:pt modelId="{31A570B0-2F40-4EEB-887F-4899CAFA3934}">
      <dgm:prSet/>
      <dgm:spPr/>
      <dgm:t>
        <a:bodyPr/>
        <a:lstStyle/>
        <a:p>
          <a:r>
            <a:rPr lang="en-US" dirty="0"/>
            <a:t>Adapting to new technologies and workflows</a:t>
          </a:r>
        </a:p>
      </dgm:t>
    </dgm:pt>
    <dgm:pt modelId="{60351E6D-5441-454C-83FC-4259E786B051}" type="parTrans" cxnId="{8E552242-6708-41E1-AA87-46F725233A13}">
      <dgm:prSet/>
      <dgm:spPr/>
      <dgm:t>
        <a:bodyPr/>
        <a:lstStyle/>
        <a:p>
          <a:endParaRPr lang="en-US"/>
        </a:p>
      </dgm:t>
    </dgm:pt>
    <dgm:pt modelId="{F8390335-3C75-4060-A9AF-414D87906A6E}" type="sibTrans" cxnId="{8E552242-6708-41E1-AA87-46F725233A13}">
      <dgm:prSet/>
      <dgm:spPr/>
      <dgm:t>
        <a:bodyPr/>
        <a:lstStyle/>
        <a:p>
          <a:endParaRPr lang="en-US"/>
        </a:p>
      </dgm:t>
    </dgm:pt>
    <dgm:pt modelId="{0A00574D-D7FF-4AF4-9872-60619E7CE91E}" type="pres">
      <dgm:prSet presAssocID="{3B1889F4-7F70-43C1-8DF2-05F8ACC29D9C}" presName="Name0" presStyleCnt="0">
        <dgm:presLayoutVars>
          <dgm:dir/>
          <dgm:animLvl val="lvl"/>
          <dgm:resizeHandles val="exact"/>
        </dgm:presLayoutVars>
      </dgm:prSet>
      <dgm:spPr/>
    </dgm:pt>
    <dgm:pt modelId="{5D37BF36-AEC2-451C-B45F-11CF0F0C0F8F}" type="pres">
      <dgm:prSet presAssocID="{8AD35D2D-CE52-4021-AA34-5415E1778582}" presName="composite" presStyleCnt="0"/>
      <dgm:spPr/>
    </dgm:pt>
    <dgm:pt modelId="{38991EA0-F123-47E1-BD92-D01CBB01C6FF}" type="pres">
      <dgm:prSet presAssocID="{8AD35D2D-CE52-4021-AA34-5415E1778582}" presName="parTx" presStyleLbl="alignNode1" presStyleIdx="0" presStyleCnt="2" custLinFactNeighborX="-1" custLinFactNeighborY="-2617">
        <dgm:presLayoutVars>
          <dgm:chMax val="0"/>
          <dgm:chPref val="0"/>
          <dgm:bulletEnabled val="1"/>
        </dgm:presLayoutVars>
      </dgm:prSet>
      <dgm:spPr/>
    </dgm:pt>
    <dgm:pt modelId="{99592877-B1AF-44CC-B7D7-BF97A58BDB01}" type="pres">
      <dgm:prSet presAssocID="{8AD35D2D-CE52-4021-AA34-5415E1778582}" presName="desTx" presStyleLbl="alignAccFollowNode1" presStyleIdx="0" presStyleCnt="2">
        <dgm:presLayoutVars>
          <dgm:bulletEnabled val="1"/>
        </dgm:presLayoutVars>
      </dgm:prSet>
      <dgm:spPr/>
    </dgm:pt>
    <dgm:pt modelId="{54249752-C5DC-435D-AC1E-CE3B893D90E7}" type="pres">
      <dgm:prSet presAssocID="{5B37E2DF-5610-4F7F-8DBC-B8C1E385E9AC}" presName="space" presStyleCnt="0"/>
      <dgm:spPr/>
    </dgm:pt>
    <dgm:pt modelId="{5098AB37-EA27-4EC5-BA9F-A5172EFE538A}" type="pres">
      <dgm:prSet presAssocID="{C8E36A39-D1EE-4A52-826F-43FD9E351910}" presName="composite" presStyleCnt="0"/>
      <dgm:spPr/>
    </dgm:pt>
    <dgm:pt modelId="{009FC6A7-9E67-4E2E-A139-964EBA7E2E7A}" type="pres">
      <dgm:prSet presAssocID="{C8E36A39-D1EE-4A52-826F-43FD9E351910}" presName="parTx" presStyleLbl="alignNode1" presStyleIdx="1" presStyleCnt="2">
        <dgm:presLayoutVars>
          <dgm:chMax val="0"/>
          <dgm:chPref val="0"/>
          <dgm:bulletEnabled val="1"/>
        </dgm:presLayoutVars>
      </dgm:prSet>
      <dgm:spPr/>
    </dgm:pt>
    <dgm:pt modelId="{E41EEB4F-3DAB-4245-9C85-E30E3B9D09EB}" type="pres">
      <dgm:prSet presAssocID="{C8E36A39-D1EE-4A52-826F-43FD9E351910}" presName="desTx" presStyleLbl="alignAccFollowNode1" presStyleIdx="1" presStyleCnt="2">
        <dgm:presLayoutVars>
          <dgm:bulletEnabled val="1"/>
        </dgm:presLayoutVars>
      </dgm:prSet>
      <dgm:spPr/>
    </dgm:pt>
  </dgm:ptLst>
  <dgm:cxnLst>
    <dgm:cxn modelId="{EC825601-C4B9-409C-A9A1-EDF78A17E573}" srcId="{8AD35D2D-CE52-4021-AA34-5415E1778582}" destId="{17500162-A51C-49F3-8DD9-467F02DDA1B0}" srcOrd="1" destOrd="0" parTransId="{757F413C-1EDA-4FAA-996E-3925CAA04AFC}" sibTransId="{BFA0E737-592A-45F9-88BF-9F362A560801}"/>
    <dgm:cxn modelId="{AD741607-895D-4E31-9686-855B32489E6A}" type="presOf" srcId="{C8E36A39-D1EE-4A52-826F-43FD9E351910}" destId="{009FC6A7-9E67-4E2E-A139-964EBA7E2E7A}" srcOrd="0" destOrd="0" presId="urn:microsoft.com/office/officeart/2005/8/layout/hList1"/>
    <dgm:cxn modelId="{39CC3C0A-1D61-4B44-B92E-6143AC1E2AC2}" type="presOf" srcId="{3B1889F4-7F70-43C1-8DF2-05F8ACC29D9C}" destId="{0A00574D-D7FF-4AF4-9872-60619E7CE91E}" srcOrd="0" destOrd="0" presId="urn:microsoft.com/office/officeart/2005/8/layout/hList1"/>
    <dgm:cxn modelId="{09BF6717-41AC-4F6E-8090-898FDDD4010A}" srcId="{C8E36A39-D1EE-4A52-826F-43FD9E351910}" destId="{CA9D2D5E-7A38-4B64-9190-16B877998546}" srcOrd="0" destOrd="0" parTransId="{596E302F-BCEB-4BFA-82FB-72A735EF1E2C}" sibTransId="{EA87D967-ED3C-4673-9FA0-7D7A05849AA7}"/>
    <dgm:cxn modelId="{34C0CF2D-F416-4427-B323-8FB21D703FFE}" type="presOf" srcId="{17500162-A51C-49F3-8DD9-467F02DDA1B0}" destId="{99592877-B1AF-44CC-B7D7-BF97A58BDB01}" srcOrd="0" destOrd="1" presId="urn:microsoft.com/office/officeart/2005/8/layout/hList1"/>
    <dgm:cxn modelId="{8E552242-6708-41E1-AA87-46F725233A13}" srcId="{C8E36A39-D1EE-4A52-826F-43FD9E351910}" destId="{31A570B0-2F40-4EEB-887F-4899CAFA3934}" srcOrd="1" destOrd="0" parTransId="{60351E6D-5441-454C-83FC-4259E786B051}" sibTransId="{F8390335-3C75-4060-A9AF-414D87906A6E}"/>
    <dgm:cxn modelId="{98044F44-5804-4F2E-880F-CFA7DE93457B}" type="presOf" srcId="{1D5BDA0B-8FEB-4FF4-984A-F6BB54CB813C}" destId="{99592877-B1AF-44CC-B7D7-BF97A58BDB01}" srcOrd="0" destOrd="0" presId="urn:microsoft.com/office/officeart/2005/8/layout/hList1"/>
    <dgm:cxn modelId="{372EFF46-0183-408F-83C1-56FDBF8DE308}" type="presOf" srcId="{31A570B0-2F40-4EEB-887F-4899CAFA3934}" destId="{E41EEB4F-3DAB-4245-9C85-E30E3B9D09EB}" srcOrd="0" destOrd="1" presId="urn:microsoft.com/office/officeart/2005/8/layout/hList1"/>
    <dgm:cxn modelId="{56BCB85A-9417-4251-B854-6D379E367787}" srcId="{8AD35D2D-CE52-4021-AA34-5415E1778582}" destId="{1D5BDA0B-8FEB-4FF4-984A-F6BB54CB813C}" srcOrd="0" destOrd="0" parTransId="{7722DC99-9320-4393-8FC2-852973C10193}" sibTransId="{C5A860BC-784F-4843-AD9E-2EFACA539A58}"/>
    <dgm:cxn modelId="{51B8FEA2-EEF8-4371-A30B-080FAA0490A7}" type="presOf" srcId="{8AD35D2D-CE52-4021-AA34-5415E1778582}" destId="{38991EA0-F123-47E1-BD92-D01CBB01C6FF}" srcOrd="0" destOrd="0" presId="urn:microsoft.com/office/officeart/2005/8/layout/hList1"/>
    <dgm:cxn modelId="{9128D4D1-6E2B-431B-B76D-EACE8DECDBEE}" type="presOf" srcId="{CA9D2D5E-7A38-4B64-9190-16B877998546}" destId="{E41EEB4F-3DAB-4245-9C85-E30E3B9D09EB}" srcOrd="0" destOrd="0" presId="urn:microsoft.com/office/officeart/2005/8/layout/hList1"/>
    <dgm:cxn modelId="{0B6074DB-6199-4E2B-887F-B5F97B921FE2}" srcId="{3B1889F4-7F70-43C1-8DF2-05F8ACC29D9C}" destId="{8AD35D2D-CE52-4021-AA34-5415E1778582}" srcOrd="0" destOrd="0" parTransId="{623F4B36-8691-4557-8BF2-AB2F5EF2F1D8}" sibTransId="{5B37E2DF-5610-4F7F-8DBC-B8C1E385E9AC}"/>
    <dgm:cxn modelId="{822B9DF3-E2C5-4927-88D2-E29FA023BDBC}" srcId="{3B1889F4-7F70-43C1-8DF2-05F8ACC29D9C}" destId="{C8E36A39-D1EE-4A52-826F-43FD9E351910}" srcOrd="1" destOrd="0" parTransId="{FEB2FF2D-85C1-4248-BEB9-3DADDAC5B3DE}" sibTransId="{DABAAF3E-BC70-4DC8-A0E4-76E9C74BE668}"/>
    <dgm:cxn modelId="{DA01F056-5EC8-4BE4-9293-4833D987C1E1}" type="presParOf" srcId="{0A00574D-D7FF-4AF4-9872-60619E7CE91E}" destId="{5D37BF36-AEC2-451C-B45F-11CF0F0C0F8F}" srcOrd="0" destOrd="0" presId="urn:microsoft.com/office/officeart/2005/8/layout/hList1"/>
    <dgm:cxn modelId="{137AB028-19A9-4D44-92B4-4C55E9F4B846}" type="presParOf" srcId="{5D37BF36-AEC2-451C-B45F-11CF0F0C0F8F}" destId="{38991EA0-F123-47E1-BD92-D01CBB01C6FF}" srcOrd="0" destOrd="0" presId="urn:microsoft.com/office/officeart/2005/8/layout/hList1"/>
    <dgm:cxn modelId="{1B1F2A04-3624-48B3-AA15-593B69360E1C}" type="presParOf" srcId="{5D37BF36-AEC2-451C-B45F-11CF0F0C0F8F}" destId="{99592877-B1AF-44CC-B7D7-BF97A58BDB01}" srcOrd="1" destOrd="0" presId="urn:microsoft.com/office/officeart/2005/8/layout/hList1"/>
    <dgm:cxn modelId="{0FAEB79D-7BC6-4AD0-95D2-6DE8F6C53580}" type="presParOf" srcId="{0A00574D-D7FF-4AF4-9872-60619E7CE91E}" destId="{54249752-C5DC-435D-AC1E-CE3B893D90E7}" srcOrd="1" destOrd="0" presId="urn:microsoft.com/office/officeart/2005/8/layout/hList1"/>
    <dgm:cxn modelId="{23729D63-EC95-48F7-A65D-976ED52A7D4F}" type="presParOf" srcId="{0A00574D-D7FF-4AF4-9872-60619E7CE91E}" destId="{5098AB37-EA27-4EC5-BA9F-A5172EFE538A}" srcOrd="2" destOrd="0" presId="urn:microsoft.com/office/officeart/2005/8/layout/hList1"/>
    <dgm:cxn modelId="{0CEB7B59-851C-467C-8485-B14C5431B1DE}" type="presParOf" srcId="{5098AB37-EA27-4EC5-BA9F-A5172EFE538A}" destId="{009FC6A7-9E67-4E2E-A139-964EBA7E2E7A}" srcOrd="0" destOrd="0" presId="urn:microsoft.com/office/officeart/2005/8/layout/hList1"/>
    <dgm:cxn modelId="{82109052-EF32-4D9C-AD65-D726A0F7B53D}" type="presParOf" srcId="{5098AB37-EA27-4EC5-BA9F-A5172EFE538A}" destId="{E41EEB4F-3DAB-4245-9C85-E30E3B9D09E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245F33-C6C2-49A4-BC42-1F2A6FA17CC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7652D25-D86C-4BBF-BC92-070ECEAC035B}">
      <dgm:prSet phldrT="[Text]"/>
      <dgm:spPr>
        <a:solidFill>
          <a:srgbClr val="02FFD2"/>
        </a:solidFill>
      </dgm:spPr>
      <dgm:t>
        <a:bodyPr/>
        <a:lstStyle/>
        <a:p>
          <a:r>
            <a:rPr lang="en-US" b="1" dirty="0"/>
            <a:t>Effective communication</a:t>
          </a:r>
        </a:p>
      </dgm:t>
    </dgm:pt>
    <dgm:pt modelId="{5A4C00B3-C642-42C3-B5FD-B49169321858}" type="parTrans" cxnId="{3D88171E-69B6-4361-AF99-6075E255A71C}">
      <dgm:prSet/>
      <dgm:spPr/>
      <dgm:t>
        <a:bodyPr/>
        <a:lstStyle/>
        <a:p>
          <a:endParaRPr lang="en-US"/>
        </a:p>
      </dgm:t>
    </dgm:pt>
    <dgm:pt modelId="{141655C8-FE51-419E-ADA1-F0CEBCF1A6D1}" type="sibTrans" cxnId="{3D88171E-69B6-4361-AF99-6075E255A71C}">
      <dgm:prSet/>
      <dgm:spPr/>
      <dgm:t>
        <a:bodyPr/>
        <a:lstStyle/>
        <a:p>
          <a:endParaRPr lang="en-US"/>
        </a:p>
      </dgm:t>
    </dgm:pt>
    <dgm:pt modelId="{5213E8F2-EA4F-4402-995B-1804B13FFA3C}">
      <dgm:prSet phldrT="[Text]"/>
      <dgm:spPr/>
      <dgm:t>
        <a:bodyPr/>
        <a:lstStyle/>
        <a:p>
          <a:pPr algn="just"/>
          <a:r>
            <a:rPr lang="en-US" dirty="0"/>
            <a:t>Transparent and open dialogue about the reasons for change and its benefits.</a:t>
          </a:r>
        </a:p>
      </dgm:t>
    </dgm:pt>
    <dgm:pt modelId="{41C62250-57B1-4A61-9ADE-702CEAF5755E}" type="parTrans" cxnId="{349DEA85-4E89-4579-8A0A-2AA077826773}">
      <dgm:prSet/>
      <dgm:spPr/>
      <dgm:t>
        <a:bodyPr/>
        <a:lstStyle/>
        <a:p>
          <a:endParaRPr lang="en-US"/>
        </a:p>
      </dgm:t>
    </dgm:pt>
    <dgm:pt modelId="{6B2735BD-CA5E-4B1D-8C0F-5931A387C157}" type="sibTrans" cxnId="{349DEA85-4E89-4579-8A0A-2AA077826773}">
      <dgm:prSet/>
      <dgm:spPr/>
      <dgm:t>
        <a:bodyPr/>
        <a:lstStyle/>
        <a:p>
          <a:endParaRPr lang="en-US"/>
        </a:p>
      </dgm:t>
    </dgm:pt>
    <dgm:pt modelId="{4AA08E45-E8E9-49A5-8C74-D90A9A8034A6}">
      <dgm:prSet phldrT="[Text]"/>
      <dgm:spPr>
        <a:solidFill>
          <a:srgbClr val="D0009E"/>
        </a:solidFill>
      </dgm:spPr>
      <dgm:t>
        <a:bodyPr/>
        <a:lstStyle/>
        <a:p>
          <a:r>
            <a:rPr lang="en-US" b="1" dirty="0"/>
            <a:t>Engage stakeholders</a:t>
          </a:r>
        </a:p>
      </dgm:t>
    </dgm:pt>
    <dgm:pt modelId="{E7985302-9A91-4E90-933A-677AE027F4B8}" type="parTrans" cxnId="{3952536B-55F2-49F3-8150-9035D9B4FE23}">
      <dgm:prSet/>
      <dgm:spPr/>
      <dgm:t>
        <a:bodyPr/>
        <a:lstStyle/>
        <a:p>
          <a:endParaRPr lang="en-US"/>
        </a:p>
      </dgm:t>
    </dgm:pt>
    <dgm:pt modelId="{34498192-D8A0-48DF-B696-59B4AC324AC4}" type="sibTrans" cxnId="{3952536B-55F2-49F3-8150-9035D9B4FE23}">
      <dgm:prSet/>
      <dgm:spPr/>
      <dgm:t>
        <a:bodyPr/>
        <a:lstStyle/>
        <a:p>
          <a:endParaRPr lang="en-US"/>
        </a:p>
      </dgm:t>
    </dgm:pt>
    <dgm:pt modelId="{10BE0ED0-09D1-4080-A859-7CB39301640A}">
      <dgm:prSet phldrT="[Text]"/>
      <dgm:spPr/>
      <dgm:t>
        <a:bodyPr/>
        <a:lstStyle/>
        <a:p>
          <a:pPr algn="just"/>
          <a:r>
            <a:rPr lang="en-US" dirty="0"/>
            <a:t>Involve staff in the planning and implementation process.</a:t>
          </a:r>
        </a:p>
      </dgm:t>
    </dgm:pt>
    <dgm:pt modelId="{4C8EF26B-E067-47AD-A58C-4C0818805F40}" type="parTrans" cxnId="{E00A1440-BF1B-41A2-9404-D7E6F61788D7}">
      <dgm:prSet/>
      <dgm:spPr/>
      <dgm:t>
        <a:bodyPr/>
        <a:lstStyle/>
        <a:p>
          <a:endParaRPr lang="en-US"/>
        </a:p>
      </dgm:t>
    </dgm:pt>
    <dgm:pt modelId="{CFF9DC13-0354-445E-8886-981909EEE559}" type="sibTrans" cxnId="{E00A1440-BF1B-41A2-9404-D7E6F61788D7}">
      <dgm:prSet/>
      <dgm:spPr/>
      <dgm:t>
        <a:bodyPr/>
        <a:lstStyle/>
        <a:p>
          <a:endParaRPr lang="en-US"/>
        </a:p>
      </dgm:t>
    </dgm:pt>
    <dgm:pt modelId="{BA91C989-A345-4C29-BDF2-BA62CD3EBF22}">
      <dgm:prSet phldrT="[Text]"/>
      <dgm:spPr>
        <a:solidFill>
          <a:srgbClr val="0CEBF6"/>
        </a:solidFill>
      </dgm:spPr>
      <dgm:t>
        <a:bodyPr/>
        <a:lstStyle/>
        <a:p>
          <a:r>
            <a:rPr lang="en-US" b="1" dirty="0"/>
            <a:t>Create Short-Term wins</a:t>
          </a:r>
        </a:p>
      </dgm:t>
    </dgm:pt>
    <dgm:pt modelId="{079206F6-C502-40A8-9773-AA4EA262FA2F}" type="parTrans" cxnId="{B010E0F3-4495-479A-AF24-2195CB3D39A7}">
      <dgm:prSet/>
      <dgm:spPr/>
      <dgm:t>
        <a:bodyPr/>
        <a:lstStyle/>
        <a:p>
          <a:endParaRPr lang="en-US"/>
        </a:p>
      </dgm:t>
    </dgm:pt>
    <dgm:pt modelId="{EA5031EA-B0AF-43A3-B5A5-1BF35E207CA1}" type="sibTrans" cxnId="{B010E0F3-4495-479A-AF24-2195CB3D39A7}">
      <dgm:prSet/>
      <dgm:spPr/>
      <dgm:t>
        <a:bodyPr/>
        <a:lstStyle/>
        <a:p>
          <a:endParaRPr lang="en-US"/>
        </a:p>
      </dgm:t>
    </dgm:pt>
    <dgm:pt modelId="{0B48B4BE-F54A-47F4-9E66-5E76CEF6D34A}">
      <dgm:prSet phldrT="[Text]"/>
      <dgm:spPr>
        <a:noFill/>
      </dgm:spPr>
      <dgm:t>
        <a:bodyPr/>
        <a:lstStyle/>
        <a:p>
          <a:pPr algn="just"/>
          <a:r>
            <a:rPr lang="en-US" b="0" i="0" dirty="0"/>
            <a:t>Demonstrate early successes to build momentum and support for the change.</a:t>
          </a:r>
          <a:endParaRPr lang="en-US" dirty="0"/>
        </a:p>
      </dgm:t>
    </dgm:pt>
    <dgm:pt modelId="{5F0E9CDA-2CE8-4649-AA36-E39D604C6B9B}" type="parTrans" cxnId="{6E77F69F-4AE4-4151-B3C0-024A4D2B921D}">
      <dgm:prSet/>
      <dgm:spPr/>
      <dgm:t>
        <a:bodyPr/>
        <a:lstStyle/>
        <a:p>
          <a:endParaRPr lang="en-US"/>
        </a:p>
      </dgm:t>
    </dgm:pt>
    <dgm:pt modelId="{85641797-51FA-4E8E-97C6-22BAD760BEAA}" type="sibTrans" cxnId="{6E77F69F-4AE4-4151-B3C0-024A4D2B921D}">
      <dgm:prSet/>
      <dgm:spPr/>
      <dgm:t>
        <a:bodyPr/>
        <a:lstStyle/>
        <a:p>
          <a:endParaRPr lang="en-US"/>
        </a:p>
      </dgm:t>
    </dgm:pt>
    <dgm:pt modelId="{CA5954C0-A7F5-4049-916E-170860824BC2}">
      <dgm:prSet/>
      <dgm:spPr/>
      <dgm:t>
        <a:bodyPr/>
        <a:lstStyle/>
        <a:p>
          <a:pPr algn="just"/>
          <a:r>
            <a:rPr lang="en-US" dirty="0"/>
            <a:t>Regular updates and feedback loops.</a:t>
          </a:r>
        </a:p>
      </dgm:t>
    </dgm:pt>
    <dgm:pt modelId="{4DD78FDE-7E22-45FE-8EB9-7FD150F4A2F2}" type="parTrans" cxnId="{9F6EC3B4-9DA1-4FCE-8059-7693139D0C97}">
      <dgm:prSet/>
      <dgm:spPr/>
      <dgm:t>
        <a:bodyPr/>
        <a:lstStyle/>
        <a:p>
          <a:endParaRPr lang="en-US"/>
        </a:p>
      </dgm:t>
    </dgm:pt>
    <dgm:pt modelId="{12E3B007-2E0E-476F-8D16-258DA2BE8C91}" type="sibTrans" cxnId="{9F6EC3B4-9DA1-4FCE-8059-7693139D0C97}">
      <dgm:prSet/>
      <dgm:spPr/>
      <dgm:t>
        <a:bodyPr/>
        <a:lstStyle/>
        <a:p>
          <a:endParaRPr lang="en-US"/>
        </a:p>
      </dgm:t>
    </dgm:pt>
    <dgm:pt modelId="{57E4B4E7-5FFE-4DCB-A9EB-8301F8AB47D2}">
      <dgm:prSet/>
      <dgm:spPr/>
      <dgm:t>
        <a:bodyPr/>
        <a:lstStyle/>
        <a:p>
          <a:pPr algn="just"/>
          <a:r>
            <a:rPr lang="en-US" dirty="0"/>
            <a:t>Create change champions within the </a:t>
          </a:r>
          <a:r>
            <a:rPr lang="en-US" dirty="0" err="1"/>
            <a:t>organisation</a:t>
          </a:r>
          <a:r>
            <a:rPr lang="en-US" dirty="0"/>
            <a:t>.</a:t>
          </a:r>
        </a:p>
      </dgm:t>
    </dgm:pt>
    <dgm:pt modelId="{E1C02235-F21F-4755-A285-3D38F9E9618B}" type="parTrans" cxnId="{F8AE6CD8-6FE5-43F9-8537-75E7E305E4C5}">
      <dgm:prSet/>
      <dgm:spPr/>
      <dgm:t>
        <a:bodyPr/>
        <a:lstStyle/>
        <a:p>
          <a:endParaRPr lang="en-US"/>
        </a:p>
      </dgm:t>
    </dgm:pt>
    <dgm:pt modelId="{F563F5AA-6210-403C-97F7-1BF8D95E0BB4}" type="sibTrans" cxnId="{F8AE6CD8-6FE5-43F9-8537-75E7E305E4C5}">
      <dgm:prSet/>
      <dgm:spPr/>
      <dgm:t>
        <a:bodyPr/>
        <a:lstStyle/>
        <a:p>
          <a:endParaRPr lang="en-US"/>
        </a:p>
      </dgm:t>
    </dgm:pt>
    <dgm:pt modelId="{27788EBA-4590-4520-939B-A13CB6375B45}" type="pres">
      <dgm:prSet presAssocID="{BE245F33-C6C2-49A4-BC42-1F2A6FA17CCA}" presName="linear" presStyleCnt="0">
        <dgm:presLayoutVars>
          <dgm:animLvl val="lvl"/>
          <dgm:resizeHandles val="exact"/>
        </dgm:presLayoutVars>
      </dgm:prSet>
      <dgm:spPr/>
    </dgm:pt>
    <dgm:pt modelId="{5EAFB399-1D24-4AAE-975A-B4D1ED07096E}" type="pres">
      <dgm:prSet presAssocID="{C7652D25-D86C-4BBF-BC92-070ECEAC035B}" presName="parentText" presStyleLbl="node1" presStyleIdx="0" presStyleCnt="3" custLinFactNeighborX="0" custLinFactNeighborY="-12218">
        <dgm:presLayoutVars>
          <dgm:chMax val="0"/>
          <dgm:bulletEnabled val="1"/>
        </dgm:presLayoutVars>
      </dgm:prSet>
      <dgm:spPr/>
    </dgm:pt>
    <dgm:pt modelId="{505E8EB2-7FB4-4BA9-84E6-DEEED66CEC51}" type="pres">
      <dgm:prSet presAssocID="{C7652D25-D86C-4BBF-BC92-070ECEAC035B}" presName="childText" presStyleLbl="revTx" presStyleIdx="0" presStyleCnt="3">
        <dgm:presLayoutVars>
          <dgm:bulletEnabled val="1"/>
        </dgm:presLayoutVars>
      </dgm:prSet>
      <dgm:spPr/>
    </dgm:pt>
    <dgm:pt modelId="{510C3DCC-396D-4FDF-AB77-CDF592E23393}" type="pres">
      <dgm:prSet presAssocID="{4AA08E45-E8E9-49A5-8C74-D90A9A8034A6}" presName="parentText" presStyleLbl="node1" presStyleIdx="1" presStyleCnt="3">
        <dgm:presLayoutVars>
          <dgm:chMax val="0"/>
          <dgm:bulletEnabled val="1"/>
        </dgm:presLayoutVars>
      </dgm:prSet>
      <dgm:spPr/>
    </dgm:pt>
    <dgm:pt modelId="{22125DD9-0BA8-493A-9B98-54416029028F}" type="pres">
      <dgm:prSet presAssocID="{4AA08E45-E8E9-49A5-8C74-D90A9A8034A6}" presName="childText" presStyleLbl="revTx" presStyleIdx="1" presStyleCnt="3">
        <dgm:presLayoutVars>
          <dgm:bulletEnabled val="1"/>
        </dgm:presLayoutVars>
      </dgm:prSet>
      <dgm:spPr/>
    </dgm:pt>
    <dgm:pt modelId="{8F65AB59-BF93-4783-81F7-E872A66D55E9}" type="pres">
      <dgm:prSet presAssocID="{BA91C989-A345-4C29-BDF2-BA62CD3EBF22}" presName="parentText" presStyleLbl="node1" presStyleIdx="2" presStyleCnt="3">
        <dgm:presLayoutVars>
          <dgm:chMax val="0"/>
          <dgm:bulletEnabled val="1"/>
        </dgm:presLayoutVars>
      </dgm:prSet>
      <dgm:spPr/>
    </dgm:pt>
    <dgm:pt modelId="{B42FA074-F784-4D41-BE2F-5620E0FB4C95}" type="pres">
      <dgm:prSet presAssocID="{BA91C989-A345-4C29-BDF2-BA62CD3EBF22}" presName="childText" presStyleLbl="revTx" presStyleIdx="2" presStyleCnt="3">
        <dgm:presLayoutVars>
          <dgm:bulletEnabled val="1"/>
        </dgm:presLayoutVars>
      </dgm:prSet>
      <dgm:spPr/>
    </dgm:pt>
  </dgm:ptLst>
  <dgm:cxnLst>
    <dgm:cxn modelId="{DA9A1407-DA57-4B3C-971E-E7FDBE60BB57}" type="presOf" srcId="{C7652D25-D86C-4BBF-BC92-070ECEAC035B}" destId="{5EAFB399-1D24-4AAE-975A-B4D1ED07096E}" srcOrd="0" destOrd="0" presId="urn:microsoft.com/office/officeart/2005/8/layout/vList2"/>
    <dgm:cxn modelId="{3D88171E-69B6-4361-AF99-6075E255A71C}" srcId="{BE245F33-C6C2-49A4-BC42-1F2A6FA17CCA}" destId="{C7652D25-D86C-4BBF-BC92-070ECEAC035B}" srcOrd="0" destOrd="0" parTransId="{5A4C00B3-C642-42C3-B5FD-B49169321858}" sibTransId="{141655C8-FE51-419E-ADA1-F0CEBCF1A6D1}"/>
    <dgm:cxn modelId="{7C1D3C2F-B036-4655-8F16-402F173C7F93}" type="presOf" srcId="{CA5954C0-A7F5-4049-916E-170860824BC2}" destId="{505E8EB2-7FB4-4BA9-84E6-DEEED66CEC51}" srcOrd="0" destOrd="1" presId="urn:microsoft.com/office/officeart/2005/8/layout/vList2"/>
    <dgm:cxn modelId="{F227FC3E-05DE-4BC1-9255-B90F3E31F7DE}" type="presOf" srcId="{5213E8F2-EA4F-4402-995B-1804B13FFA3C}" destId="{505E8EB2-7FB4-4BA9-84E6-DEEED66CEC51}" srcOrd="0" destOrd="0" presId="urn:microsoft.com/office/officeart/2005/8/layout/vList2"/>
    <dgm:cxn modelId="{E00A1440-BF1B-41A2-9404-D7E6F61788D7}" srcId="{4AA08E45-E8E9-49A5-8C74-D90A9A8034A6}" destId="{10BE0ED0-09D1-4080-A859-7CB39301640A}" srcOrd="0" destOrd="0" parTransId="{4C8EF26B-E067-47AD-A58C-4C0818805F40}" sibTransId="{CFF9DC13-0354-445E-8886-981909EEE559}"/>
    <dgm:cxn modelId="{ADF6085F-98C0-4C10-B5DD-E999A831EE58}" type="presOf" srcId="{BE245F33-C6C2-49A4-BC42-1F2A6FA17CCA}" destId="{27788EBA-4590-4520-939B-A13CB6375B45}" srcOrd="0" destOrd="0" presId="urn:microsoft.com/office/officeart/2005/8/layout/vList2"/>
    <dgm:cxn modelId="{3952536B-55F2-49F3-8150-9035D9B4FE23}" srcId="{BE245F33-C6C2-49A4-BC42-1F2A6FA17CCA}" destId="{4AA08E45-E8E9-49A5-8C74-D90A9A8034A6}" srcOrd="1" destOrd="0" parTransId="{E7985302-9A91-4E90-933A-677AE027F4B8}" sibTransId="{34498192-D8A0-48DF-B696-59B4AC324AC4}"/>
    <dgm:cxn modelId="{9ABECF4B-4443-4810-8A2B-2B42CE357BD8}" type="presOf" srcId="{BA91C989-A345-4C29-BDF2-BA62CD3EBF22}" destId="{8F65AB59-BF93-4783-81F7-E872A66D55E9}" srcOrd="0" destOrd="0" presId="urn:microsoft.com/office/officeart/2005/8/layout/vList2"/>
    <dgm:cxn modelId="{D1C9C64D-F16A-40E5-A04F-40D4F7B10179}" type="presOf" srcId="{10BE0ED0-09D1-4080-A859-7CB39301640A}" destId="{22125DD9-0BA8-493A-9B98-54416029028F}" srcOrd="0" destOrd="0" presId="urn:microsoft.com/office/officeart/2005/8/layout/vList2"/>
    <dgm:cxn modelId="{A42ACC6E-1119-4531-9DA5-7F5E791C2B2C}" type="presOf" srcId="{4AA08E45-E8E9-49A5-8C74-D90A9A8034A6}" destId="{510C3DCC-396D-4FDF-AB77-CDF592E23393}" srcOrd="0" destOrd="0" presId="urn:microsoft.com/office/officeart/2005/8/layout/vList2"/>
    <dgm:cxn modelId="{442C2F57-A0D6-410C-96BA-8C439E36697F}" type="presOf" srcId="{0B48B4BE-F54A-47F4-9E66-5E76CEF6D34A}" destId="{B42FA074-F784-4D41-BE2F-5620E0FB4C95}" srcOrd="0" destOrd="0" presId="urn:microsoft.com/office/officeart/2005/8/layout/vList2"/>
    <dgm:cxn modelId="{349DEA85-4E89-4579-8A0A-2AA077826773}" srcId="{C7652D25-D86C-4BBF-BC92-070ECEAC035B}" destId="{5213E8F2-EA4F-4402-995B-1804B13FFA3C}" srcOrd="0" destOrd="0" parTransId="{41C62250-57B1-4A61-9ADE-702CEAF5755E}" sibTransId="{6B2735BD-CA5E-4B1D-8C0F-5931A387C157}"/>
    <dgm:cxn modelId="{E286318E-683C-4891-B18B-B217D5B76885}" type="presOf" srcId="{57E4B4E7-5FFE-4DCB-A9EB-8301F8AB47D2}" destId="{22125DD9-0BA8-493A-9B98-54416029028F}" srcOrd="0" destOrd="1" presId="urn:microsoft.com/office/officeart/2005/8/layout/vList2"/>
    <dgm:cxn modelId="{6E77F69F-4AE4-4151-B3C0-024A4D2B921D}" srcId="{BA91C989-A345-4C29-BDF2-BA62CD3EBF22}" destId="{0B48B4BE-F54A-47F4-9E66-5E76CEF6D34A}" srcOrd="0" destOrd="0" parTransId="{5F0E9CDA-2CE8-4649-AA36-E39D604C6B9B}" sibTransId="{85641797-51FA-4E8E-97C6-22BAD760BEAA}"/>
    <dgm:cxn modelId="{9F6EC3B4-9DA1-4FCE-8059-7693139D0C97}" srcId="{C7652D25-D86C-4BBF-BC92-070ECEAC035B}" destId="{CA5954C0-A7F5-4049-916E-170860824BC2}" srcOrd="1" destOrd="0" parTransId="{4DD78FDE-7E22-45FE-8EB9-7FD150F4A2F2}" sibTransId="{12E3B007-2E0E-476F-8D16-258DA2BE8C91}"/>
    <dgm:cxn modelId="{F8AE6CD8-6FE5-43F9-8537-75E7E305E4C5}" srcId="{4AA08E45-E8E9-49A5-8C74-D90A9A8034A6}" destId="{57E4B4E7-5FFE-4DCB-A9EB-8301F8AB47D2}" srcOrd="1" destOrd="0" parTransId="{E1C02235-F21F-4755-A285-3D38F9E9618B}" sibTransId="{F563F5AA-6210-403C-97F7-1BF8D95E0BB4}"/>
    <dgm:cxn modelId="{B010E0F3-4495-479A-AF24-2195CB3D39A7}" srcId="{BE245F33-C6C2-49A4-BC42-1F2A6FA17CCA}" destId="{BA91C989-A345-4C29-BDF2-BA62CD3EBF22}" srcOrd="2" destOrd="0" parTransId="{079206F6-C502-40A8-9773-AA4EA262FA2F}" sibTransId="{EA5031EA-B0AF-43A3-B5A5-1BF35E207CA1}"/>
    <dgm:cxn modelId="{234681AF-C044-4C55-81F7-BBA3CB2B5C00}" type="presParOf" srcId="{27788EBA-4590-4520-939B-A13CB6375B45}" destId="{5EAFB399-1D24-4AAE-975A-B4D1ED07096E}" srcOrd="0" destOrd="0" presId="urn:microsoft.com/office/officeart/2005/8/layout/vList2"/>
    <dgm:cxn modelId="{836C6AA3-A9F3-46B0-9F76-E3583DD00574}" type="presParOf" srcId="{27788EBA-4590-4520-939B-A13CB6375B45}" destId="{505E8EB2-7FB4-4BA9-84E6-DEEED66CEC51}" srcOrd="1" destOrd="0" presId="urn:microsoft.com/office/officeart/2005/8/layout/vList2"/>
    <dgm:cxn modelId="{0CBAD551-6A67-4040-AD73-AF27E1A0168A}" type="presParOf" srcId="{27788EBA-4590-4520-939B-A13CB6375B45}" destId="{510C3DCC-396D-4FDF-AB77-CDF592E23393}" srcOrd="2" destOrd="0" presId="urn:microsoft.com/office/officeart/2005/8/layout/vList2"/>
    <dgm:cxn modelId="{366CD1B9-923B-4448-92B9-8E711F5E2454}" type="presParOf" srcId="{27788EBA-4590-4520-939B-A13CB6375B45}" destId="{22125DD9-0BA8-493A-9B98-54416029028F}" srcOrd="3" destOrd="0" presId="urn:microsoft.com/office/officeart/2005/8/layout/vList2"/>
    <dgm:cxn modelId="{B472796F-1DE3-4BE3-A6A2-AEA342E13F92}" type="presParOf" srcId="{27788EBA-4590-4520-939B-A13CB6375B45}" destId="{8F65AB59-BF93-4783-81F7-E872A66D55E9}" srcOrd="4" destOrd="0" presId="urn:microsoft.com/office/officeart/2005/8/layout/vList2"/>
    <dgm:cxn modelId="{E762C76E-54A3-4E77-B8DA-B0EE4BD934F9}" type="presParOf" srcId="{27788EBA-4590-4520-939B-A13CB6375B45}" destId="{B42FA074-F784-4D41-BE2F-5620E0FB4C95}"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245F33-C6C2-49A4-BC42-1F2A6FA17CC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7652D25-D86C-4BBF-BC92-070ECEAC035B}">
      <dgm:prSet phldrT="[Text]"/>
      <dgm:spPr>
        <a:solidFill>
          <a:srgbClr val="02FFD2"/>
        </a:solidFill>
      </dgm:spPr>
      <dgm:t>
        <a:bodyPr/>
        <a:lstStyle/>
        <a:p>
          <a:r>
            <a:rPr lang="en-US" b="1" dirty="0"/>
            <a:t>Provide support &amp; training</a:t>
          </a:r>
        </a:p>
      </dgm:t>
    </dgm:pt>
    <dgm:pt modelId="{5A4C00B3-C642-42C3-B5FD-B49169321858}" type="parTrans" cxnId="{3D88171E-69B6-4361-AF99-6075E255A71C}">
      <dgm:prSet/>
      <dgm:spPr/>
      <dgm:t>
        <a:bodyPr/>
        <a:lstStyle/>
        <a:p>
          <a:endParaRPr lang="en-US"/>
        </a:p>
      </dgm:t>
    </dgm:pt>
    <dgm:pt modelId="{141655C8-FE51-419E-ADA1-F0CEBCF1A6D1}" type="sibTrans" cxnId="{3D88171E-69B6-4361-AF99-6075E255A71C}">
      <dgm:prSet/>
      <dgm:spPr/>
      <dgm:t>
        <a:bodyPr/>
        <a:lstStyle/>
        <a:p>
          <a:endParaRPr lang="en-US"/>
        </a:p>
      </dgm:t>
    </dgm:pt>
    <dgm:pt modelId="{5213E8F2-EA4F-4402-995B-1804B13FFA3C}">
      <dgm:prSet phldrT="[Text]"/>
      <dgm:spPr/>
      <dgm:t>
        <a:bodyPr/>
        <a:lstStyle/>
        <a:p>
          <a:pPr algn="just"/>
          <a:r>
            <a:rPr lang="en-US" dirty="0"/>
            <a:t>Comprehensive training programs to equip staff with necessary skills.</a:t>
          </a:r>
        </a:p>
      </dgm:t>
    </dgm:pt>
    <dgm:pt modelId="{41C62250-57B1-4A61-9ADE-702CEAF5755E}" type="parTrans" cxnId="{349DEA85-4E89-4579-8A0A-2AA077826773}">
      <dgm:prSet/>
      <dgm:spPr/>
      <dgm:t>
        <a:bodyPr/>
        <a:lstStyle/>
        <a:p>
          <a:endParaRPr lang="en-US"/>
        </a:p>
      </dgm:t>
    </dgm:pt>
    <dgm:pt modelId="{6B2735BD-CA5E-4B1D-8C0F-5931A387C157}" type="sibTrans" cxnId="{349DEA85-4E89-4579-8A0A-2AA077826773}">
      <dgm:prSet/>
      <dgm:spPr/>
      <dgm:t>
        <a:bodyPr/>
        <a:lstStyle/>
        <a:p>
          <a:endParaRPr lang="en-US"/>
        </a:p>
      </dgm:t>
    </dgm:pt>
    <dgm:pt modelId="{4AA08E45-E8E9-49A5-8C74-D90A9A8034A6}">
      <dgm:prSet phldrT="[Text]"/>
      <dgm:spPr>
        <a:solidFill>
          <a:srgbClr val="D0009E"/>
        </a:solidFill>
      </dgm:spPr>
      <dgm:t>
        <a:bodyPr/>
        <a:lstStyle/>
        <a:p>
          <a:r>
            <a:rPr lang="en-US" b="1" dirty="0"/>
            <a:t>Address concerns &amp; provide reassurance </a:t>
          </a:r>
        </a:p>
      </dgm:t>
    </dgm:pt>
    <dgm:pt modelId="{E7985302-9A91-4E90-933A-677AE027F4B8}" type="parTrans" cxnId="{3952536B-55F2-49F3-8150-9035D9B4FE23}">
      <dgm:prSet/>
      <dgm:spPr/>
      <dgm:t>
        <a:bodyPr/>
        <a:lstStyle/>
        <a:p>
          <a:endParaRPr lang="en-US"/>
        </a:p>
      </dgm:t>
    </dgm:pt>
    <dgm:pt modelId="{34498192-D8A0-48DF-B696-59B4AC324AC4}" type="sibTrans" cxnId="{3952536B-55F2-49F3-8150-9035D9B4FE23}">
      <dgm:prSet/>
      <dgm:spPr/>
      <dgm:t>
        <a:bodyPr/>
        <a:lstStyle/>
        <a:p>
          <a:endParaRPr lang="en-US"/>
        </a:p>
      </dgm:t>
    </dgm:pt>
    <dgm:pt modelId="{10BE0ED0-09D1-4080-A859-7CB39301640A}">
      <dgm:prSet phldrT="[Text]"/>
      <dgm:spPr/>
      <dgm:t>
        <a:bodyPr/>
        <a:lstStyle/>
        <a:p>
          <a:pPr algn="just"/>
          <a:r>
            <a:rPr lang="en-US" dirty="0"/>
            <a:t>Acknowledge and address fears and concerns.</a:t>
          </a:r>
        </a:p>
      </dgm:t>
    </dgm:pt>
    <dgm:pt modelId="{4C8EF26B-E067-47AD-A58C-4C0818805F40}" type="parTrans" cxnId="{E00A1440-BF1B-41A2-9404-D7E6F61788D7}">
      <dgm:prSet/>
      <dgm:spPr/>
      <dgm:t>
        <a:bodyPr/>
        <a:lstStyle/>
        <a:p>
          <a:endParaRPr lang="en-US"/>
        </a:p>
      </dgm:t>
    </dgm:pt>
    <dgm:pt modelId="{CFF9DC13-0354-445E-8886-981909EEE559}" type="sibTrans" cxnId="{E00A1440-BF1B-41A2-9404-D7E6F61788D7}">
      <dgm:prSet/>
      <dgm:spPr/>
      <dgm:t>
        <a:bodyPr/>
        <a:lstStyle/>
        <a:p>
          <a:endParaRPr lang="en-US"/>
        </a:p>
      </dgm:t>
    </dgm:pt>
    <dgm:pt modelId="{7665A974-5AD5-47A1-8A55-4596CBF32609}">
      <dgm:prSet/>
      <dgm:spPr/>
      <dgm:t>
        <a:bodyPr/>
        <a:lstStyle/>
        <a:p>
          <a:pPr algn="just"/>
          <a:r>
            <a:rPr lang="en-US" dirty="0"/>
            <a:t>Continuous support and resources during the transition period.</a:t>
          </a:r>
        </a:p>
      </dgm:t>
    </dgm:pt>
    <dgm:pt modelId="{BE0ADFEA-1E16-4A92-9A35-7376ECE2E1B5}" type="parTrans" cxnId="{BD9C5C72-A97D-4469-B662-7B923C917669}">
      <dgm:prSet/>
      <dgm:spPr/>
      <dgm:t>
        <a:bodyPr/>
        <a:lstStyle/>
        <a:p>
          <a:endParaRPr lang="en-US"/>
        </a:p>
      </dgm:t>
    </dgm:pt>
    <dgm:pt modelId="{A535335A-0C31-4A4F-9E06-DDBC756EF5AD}" type="sibTrans" cxnId="{BD9C5C72-A97D-4469-B662-7B923C917669}">
      <dgm:prSet/>
      <dgm:spPr/>
      <dgm:t>
        <a:bodyPr/>
        <a:lstStyle/>
        <a:p>
          <a:endParaRPr lang="en-US"/>
        </a:p>
      </dgm:t>
    </dgm:pt>
    <dgm:pt modelId="{C68778BF-8E5F-489E-BB58-D9F06DBE1270}">
      <dgm:prSet/>
      <dgm:spPr/>
      <dgm:t>
        <a:bodyPr/>
        <a:lstStyle/>
        <a:p>
          <a:pPr algn="just"/>
          <a:r>
            <a:rPr lang="en-US" dirty="0"/>
            <a:t>Offer reassurance about job security and support.</a:t>
          </a:r>
        </a:p>
      </dgm:t>
    </dgm:pt>
    <dgm:pt modelId="{1E00324A-A924-4659-87CF-F9055233F524}" type="parTrans" cxnId="{E2E6EDAC-4B0C-44DD-A708-A8ACE15F051A}">
      <dgm:prSet/>
      <dgm:spPr/>
      <dgm:t>
        <a:bodyPr/>
        <a:lstStyle/>
        <a:p>
          <a:endParaRPr lang="en-US"/>
        </a:p>
      </dgm:t>
    </dgm:pt>
    <dgm:pt modelId="{1B325C7D-0A24-4207-A859-A5AFE72A4351}" type="sibTrans" cxnId="{E2E6EDAC-4B0C-44DD-A708-A8ACE15F051A}">
      <dgm:prSet/>
      <dgm:spPr/>
      <dgm:t>
        <a:bodyPr/>
        <a:lstStyle/>
        <a:p>
          <a:endParaRPr lang="en-US"/>
        </a:p>
      </dgm:t>
    </dgm:pt>
    <dgm:pt modelId="{27788EBA-4590-4520-939B-A13CB6375B45}" type="pres">
      <dgm:prSet presAssocID="{BE245F33-C6C2-49A4-BC42-1F2A6FA17CCA}" presName="linear" presStyleCnt="0">
        <dgm:presLayoutVars>
          <dgm:animLvl val="lvl"/>
          <dgm:resizeHandles val="exact"/>
        </dgm:presLayoutVars>
      </dgm:prSet>
      <dgm:spPr/>
    </dgm:pt>
    <dgm:pt modelId="{5EAFB399-1D24-4AAE-975A-B4D1ED07096E}" type="pres">
      <dgm:prSet presAssocID="{C7652D25-D86C-4BBF-BC92-070ECEAC035B}" presName="parentText" presStyleLbl="node1" presStyleIdx="0" presStyleCnt="2" custLinFactNeighborX="1785" custLinFactNeighborY="-14018">
        <dgm:presLayoutVars>
          <dgm:chMax val="0"/>
          <dgm:bulletEnabled val="1"/>
        </dgm:presLayoutVars>
      </dgm:prSet>
      <dgm:spPr/>
    </dgm:pt>
    <dgm:pt modelId="{505E8EB2-7FB4-4BA9-84E6-DEEED66CEC51}" type="pres">
      <dgm:prSet presAssocID="{C7652D25-D86C-4BBF-BC92-070ECEAC035B}" presName="childText" presStyleLbl="revTx" presStyleIdx="0" presStyleCnt="2">
        <dgm:presLayoutVars>
          <dgm:bulletEnabled val="1"/>
        </dgm:presLayoutVars>
      </dgm:prSet>
      <dgm:spPr/>
    </dgm:pt>
    <dgm:pt modelId="{510C3DCC-396D-4FDF-AB77-CDF592E23393}" type="pres">
      <dgm:prSet presAssocID="{4AA08E45-E8E9-49A5-8C74-D90A9A8034A6}" presName="parentText" presStyleLbl="node1" presStyleIdx="1" presStyleCnt="2">
        <dgm:presLayoutVars>
          <dgm:chMax val="0"/>
          <dgm:bulletEnabled val="1"/>
        </dgm:presLayoutVars>
      </dgm:prSet>
      <dgm:spPr/>
    </dgm:pt>
    <dgm:pt modelId="{22125DD9-0BA8-493A-9B98-54416029028F}" type="pres">
      <dgm:prSet presAssocID="{4AA08E45-E8E9-49A5-8C74-D90A9A8034A6}" presName="childText" presStyleLbl="revTx" presStyleIdx="1" presStyleCnt="2">
        <dgm:presLayoutVars>
          <dgm:bulletEnabled val="1"/>
        </dgm:presLayoutVars>
      </dgm:prSet>
      <dgm:spPr/>
    </dgm:pt>
  </dgm:ptLst>
  <dgm:cxnLst>
    <dgm:cxn modelId="{E5DD2B01-6A79-4D7A-B8F3-597CDC00A2A2}" type="presOf" srcId="{C68778BF-8E5F-489E-BB58-D9F06DBE1270}" destId="{22125DD9-0BA8-493A-9B98-54416029028F}" srcOrd="0" destOrd="1" presId="urn:microsoft.com/office/officeart/2005/8/layout/vList2"/>
    <dgm:cxn modelId="{DA9A1407-DA57-4B3C-971E-E7FDBE60BB57}" type="presOf" srcId="{C7652D25-D86C-4BBF-BC92-070ECEAC035B}" destId="{5EAFB399-1D24-4AAE-975A-B4D1ED07096E}" srcOrd="0" destOrd="0" presId="urn:microsoft.com/office/officeart/2005/8/layout/vList2"/>
    <dgm:cxn modelId="{3D88171E-69B6-4361-AF99-6075E255A71C}" srcId="{BE245F33-C6C2-49A4-BC42-1F2A6FA17CCA}" destId="{C7652D25-D86C-4BBF-BC92-070ECEAC035B}" srcOrd="0" destOrd="0" parTransId="{5A4C00B3-C642-42C3-B5FD-B49169321858}" sibTransId="{141655C8-FE51-419E-ADA1-F0CEBCF1A6D1}"/>
    <dgm:cxn modelId="{F227FC3E-05DE-4BC1-9255-B90F3E31F7DE}" type="presOf" srcId="{5213E8F2-EA4F-4402-995B-1804B13FFA3C}" destId="{505E8EB2-7FB4-4BA9-84E6-DEEED66CEC51}" srcOrd="0" destOrd="0" presId="urn:microsoft.com/office/officeart/2005/8/layout/vList2"/>
    <dgm:cxn modelId="{E00A1440-BF1B-41A2-9404-D7E6F61788D7}" srcId="{4AA08E45-E8E9-49A5-8C74-D90A9A8034A6}" destId="{10BE0ED0-09D1-4080-A859-7CB39301640A}" srcOrd="0" destOrd="0" parTransId="{4C8EF26B-E067-47AD-A58C-4C0818805F40}" sibTransId="{CFF9DC13-0354-445E-8886-981909EEE559}"/>
    <dgm:cxn modelId="{ADF6085F-98C0-4C10-B5DD-E999A831EE58}" type="presOf" srcId="{BE245F33-C6C2-49A4-BC42-1F2A6FA17CCA}" destId="{27788EBA-4590-4520-939B-A13CB6375B45}" srcOrd="0" destOrd="0" presId="urn:microsoft.com/office/officeart/2005/8/layout/vList2"/>
    <dgm:cxn modelId="{3952536B-55F2-49F3-8150-9035D9B4FE23}" srcId="{BE245F33-C6C2-49A4-BC42-1F2A6FA17CCA}" destId="{4AA08E45-E8E9-49A5-8C74-D90A9A8034A6}" srcOrd="1" destOrd="0" parTransId="{E7985302-9A91-4E90-933A-677AE027F4B8}" sibTransId="{34498192-D8A0-48DF-B696-59B4AC324AC4}"/>
    <dgm:cxn modelId="{D1C9C64D-F16A-40E5-A04F-40D4F7B10179}" type="presOf" srcId="{10BE0ED0-09D1-4080-A859-7CB39301640A}" destId="{22125DD9-0BA8-493A-9B98-54416029028F}" srcOrd="0" destOrd="0" presId="urn:microsoft.com/office/officeart/2005/8/layout/vList2"/>
    <dgm:cxn modelId="{A42ACC6E-1119-4531-9DA5-7F5E791C2B2C}" type="presOf" srcId="{4AA08E45-E8E9-49A5-8C74-D90A9A8034A6}" destId="{510C3DCC-396D-4FDF-AB77-CDF592E23393}" srcOrd="0" destOrd="0" presId="urn:microsoft.com/office/officeart/2005/8/layout/vList2"/>
    <dgm:cxn modelId="{36A0074F-119A-4507-A50C-325C22FB17AF}" type="presOf" srcId="{7665A974-5AD5-47A1-8A55-4596CBF32609}" destId="{505E8EB2-7FB4-4BA9-84E6-DEEED66CEC51}" srcOrd="0" destOrd="1" presId="urn:microsoft.com/office/officeart/2005/8/layout/vList2"/>
    <dgm:cxn modelId="{BD9C5C72-A97D-4469-B662-7B923C917669}" srcId="{C7652D25-D86C-4BBF-BC92-070ECEAC035B}" destId="{7665A974-5AD5-47A1-8A55-4596CBF32609}" srcOrd="1" destOrd="0" parTransId="{BE0ADFEA-1E16-4A92-9A35-7376ECE2E1B5}" sibTransId="{A535335A-0C31-4A4F-9E06-DDBC756EF5AD}"/>
    <dgm:cxn modelId="{349DEA85-4E89-4579-8A0A-2AA077826773}" srcId="{C7652D25-D86C-4BBF-BC92-070ECEAC035B}" destId="{5213E8F2-EA4F-4402-995B-1804B13FFA3C}" srcOrd="0" destOrd="0" parTransId="{41C62250-57B1-4A61-9ADE-702CEAF5755E}" sibTransId="{6B2735BD-CA5E-4B1D-8C0F-5931A387C157}"/>
    <dgm:cxn modelId="{E2E6EDAC-4B0C-44DD-A708-A8ACE15F051A}" srcId="{4AA08E45-E8E9-49A5-8C74-D90A9A8034A6}" destId="{C68778BF-8E5F-489E-BB58-D9F06DBE1270}" srcOrd="1" destOrd="0" parTransId="{1E00324A-A924-4659-87CF-F9055233F524}" sibTransId="{1B325C7D-0A24-4207-A859-A5AFE72A4351}"/>
    <dgm:cxn modelId="{234681AF-C044-4C55-81F7-BBA3CB2B5C00}" type="presParOf" srcId="{27788EBA-4590-4520-939B-A13CB6375B45}" destId="{5EAFB399-1D24-4AAE-975A-B4D1ED07096E}" srcOrd="0" destOrd="0" presId="urn:microsoft.com/office/officeart/2005/8/layout/vList2"/>
    <dgm:cxn modelId="{836C6AA3-A9F3-46B0-9F76-E3583DD00574}" type="presParOf" srcId="{27788EBA-4590-4520-939B-A13CB6375B45}" destId="{505E8EB2-7FB4-4BA9-84E6-DEEED66CEC51}" srcOrd="1" destOrd="0" presId="urn:microsoft.com/office/officeart/2005/8/layout/vList2"/>
    <dgm:cxn modelId="{0CBAD551-6A67-4040-AD73-AF27E1A0168A}" type="presParOf" srcId="{27788EBA-4590-4520-939B-A13CB6375B45}" destId="{510C3DCC-396D-4FDF-AB77-CDF592E23393}" srcOrd="2" destOrd="0" presId="urn:microsoft.com/office/officeart/2005/8/layout/vList2"/>
    <dgm:cxn modelId="{366CD1B9-923B-4448-92B9-8E711F5E2454}" type="presParOf" srcId="{27788EBA-4590-4520-939B-A13CB6375B45}" destId="{22125DD9-0BA8-493A-9B98-54416029028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A64810-727F-4B10-BBF5-488163B175F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D55FA0A-A09D-4BA5-8F8B-006CF6741D4E}">
      <dgm:prSet phldrT="[Text]"/>
      <dgm:spPr>
        <a:solidFill>
          <a:srgbClr val="23D4DD"/>
        </a:solidFill>
        <a:ln>
          <a:solidFill>
            <a:srgbClr val="23D4DD"/>
          </a:solidFill>
        </a:ln>
      </dgm:spPr>
      <dgm:t>
        <a:bodyPr/>
        <a:lstStyle/>
        <a:p>
          <a:r>
            <a:rPr lang="en-US" dirty="0"/>
            <a:t>Unfreeze</a:t>
          </a:r>
        </a:p>
      </dgm:t>
    </dgm:pt>
    <dgm:pt modelId="{A9AF70ED-D0D7-46EC-8858-DBC280770DF0}" type="parTrans" cxnId="{0EC3F742-1CA7-481B-8AFE-C7B73AC10EA2}">
      <dgm:prSet/>
      <dgm:spPr/>
      <dgm:t>
        <a:bodyPr/>
        <a:lstStyle/>
        <a:p>
          <a:endParaRPr lang="en-US"/>
        </a:p>
      </dgm:t>
    </dgm:pt>
    <dgm:pt modelId="{C0EAB964-AC33-4326-8208-3BCCA535F047}" type="sibTrans" cxnId="{0EC3F742-1CA7-481B-8AFE-C7B73AC10EA2}">
      <dgm:prSet/>
      <dgm:spPr/>
      <dgm:t>
        <a:bodyPr/>
        <a:lstStyle/>
        <a:p>
          <a:endParaRPr lang="en-US"/>
        </a:p>
      </dgm:t>
    </dgm:pt>
    <dgm:pt modelId="{80688514-02D8-4987-BDED-8C4D782B640B}">
      <dgm:prSet phldrT="[Text]"/>
      <dgm:spPr>
        <a:solidFill>
          <a:schemeClr val="bg1">
            <a:alpha val="90000"/>
          </a:schemeClr>
        </a:solidFill>
        <a:ln>
          <a:solidFill>
            <a:srgbClr val="23D4DD">
              <a:alpha val="90000"/>
            </a:srgbClr>
          </a:solidFill>
        </a:ln>
      </dgm:spPr>
      <dgm:t>
        <a:bodyPr/>
        <a:lstStyle/>
        <a:p>
          <a:r>
            <a:rPr lang="en-US" dirty="0" err="1"/>
            <a:t>Recognise</a:t>
          </a:r>
          <a:r>
            <a:rPr lang="en-US" dirty="0"/>
            <a:t> the need for change</a:t>
          </a:r>
        </a:p>
      </dgm:t>
    </dgm:pt>
    <dgm:pt modelId="{33BAC24F-0988-49DA-A0B6-0F5B528567B9}" type="parTrans" cxnId="{52016DAA-F9F0-4545-8625-00249AE68535}">
      <dgm:prSet/>
      <dgm:spPr/>
      <dgm:t>
        <a:bodyPr/>
        <a:lstStyle/>
        <a:p>
          <a:endParaRPr lang="en-US"/>
        </a:p>
      </dgm:t>
    </dgm:pt>
    <dgm:pt modelId="{0964835B-8ECE-4309-B65A-88B4480F63BE}" type="sibTrans" cxnId="{52016DAA-F9F0-4545-8625-00249AE68535}">
      <dgm:prSet/>
      <dgm:spPr/>
      <dgm:t>
        <a:bodyPr/>
        <a:lstStyle/>
        <a:p>
          <a:endParaRPr lang="en-US"/>
        </a:p>
      </dgm:t>
    </dgm:pt>
    <dgm:pt modelId="{7ED686CB-5248-4B70-9D21-0D77D3970029}">
      <dgm:prSet phldrT="[Text]"/>
      <dgm:spPr>
        <a:solidFill>
          <a:schemeClr val="bg1">
            <a:alpha val="90000"/>
          </a:schemeClr>
        </a:solidFill>
        <a:ln>
          <a:solidFill>
            <a:srgbClr val="23D4DD">
              <a:alpha val="90000"/>
            </a:srgbClr>
          </a:solidFill>
        </a:ln>
      </dgm:spPr>
      <dgm:t>
        <a:bodyPr/>
        <a:lstStyle/>
        <a:p>
          <a:r>
            <a:rPr lang="en-US" dirty="0"/>
            <a:t>Determine what needs to change</a:t>
          </a:r>
        </a:p>
      </dgm:t>
    </dgm:pt>
    <dgm:pt modelId="{BD984711-0600-4A5E-87BD-6FE5E7D78F2D}" type="parTrans" cxnId="{7DFA9378-29A2-4342-B5BE-ACB3EE3F31D1}">
      <dgm:prSet/>
      <dgm:spPr/>
      <dgm:t>
        <a:bodyPr/>
        <a:lstStyle/>
        <a:p>
          <a:endParaRPr lang="en-US"/>
        </a:p>
      </dgm:t>
    </dgm:pt>
    <dgm:pt modelId="{F837B0BA-81CB-4D84-B97E-ED88847193A9}" type="sibTrans" cxnId="{7DFA9378-29A2-4342-B5BE-ACB3EE3F31D1}">
      <dgm:prSet/>
      <dgm:spPr/>
      <dgm:t>
        <a:bodyPr/>
        <a:lstStyle/>
        <a:p>
          <a:endParaRPr lang="en-US"/>
        </a:p>
      </dgm:t>
    </dgm:pt>
    <dgm:pt modelId="{DB4FFD84-B3A1-4658-88E0-2DE63AB9A269}">
      <dgm:prSet phldrT="[Text]"/>
      <dgm:spPr>
        <a:solidFill>
          <a:srgbClr val="AB0084"/>
        </a:solidFill>
        <a:ln>
          <a:solidFill>
            <a:srgbClr val="AB0084"/>
          </a:solidFill>
        </a:ln>
      </dgm:spPr>
      <dgm:t>
        <a:bodyPr/>
        <a:lstStyle/>
        <a:p>
          <a:r>
            <a:rPr lang="en-US" dirty="0"/>
            <a:t>Change</a:t>
          </a:r>
        </a:p>
      </dgm:t>
    </dgm:pt>
    <dgm:pt modelId="{6E667E2B-BB58-4A99-BC5C-4B33A21519DA}" type="parTrans" cxnId="{699F7D4D-EF8F-4A27-9F7B-5FA7F8B14876}">
      <dgm:prSet/>
      <dgm:spPr/>
      <dgm:t>
        <a:bodyPr/>
        <a:lstStyle/>
        <a:p>
          <a:endParaRPr lang="en-US"/>
        </a:p>
      </dgm:t>
    </dgm:pt>
    <dgm:pt modelId="{0E28757D-C8F3-4B2D-BB4C-29710955D0CF}" type="sibTrans" cxnId="{699F7D4D-EF8F-4A27-9F7B-5FA7F8B14876}">
      <dgm:prSet/>
      <dgm:spPr/>
      <dgm:t>
        <a:bodyPr/>
        <a:lstStyle/>
        <a:p>
          <a:endParaRPr lang="en-US"/>
        </a:p>
      </dgm:t>
    </dgm:pt>
    <dgm:pt modelId="{33D23242-55A9-4FA1-97B4-04CE5C2915A3}">
      <dgm:prSet phldrT="[Text]"/>
      <dgm:spPr>
        <a:solidFill>
          <a:schemeClr val="bg1">
            <a:alpha val="90000"/>
          </a:schemeClr>
        </a:solidFill>
        <a:ln>
          <a:solidFill>
            <a:srgbClr val="AB0084">
              <a:alpha val="90000"/>
            </a:srgbClr>
          </a:solidFill>
        </a:ln>
      </dgm:spPr>
      <dgm:t>
        <a:bodyPr/>
        <a:lstStyle/>
        <a:p>
          <a:r>
            <a:rPr lang="en-US" dirty="0"/>
            <a:t>Plan the changes</a:t>
          </a:r>
        </a:p>
      </dgm:t>
    </dgm:pt>
    <dgm:pt modelId="{473982D9-2133-4FA0-B0D6-FDF57A378656}" type="parTrans" cxnId="{BA8A8448-1EBD-40CC-B557-5654F550C130}">
      <dgm:prSet/>
      <dgm:spPr/>
      <dgm:t>
        <a:bodyPr/>
        <a:lstStyle/>
        <a:p>
          <a:endParaRPr lang="en-US"/>
        </a:p>
      </dgm:t>
    </dgm:pt>
    <dgm:pt modelId="{20A3DA06-2A6E-4DFF-A85F-833C855DD86F}" type="sibTrans" cxnId="{BA8A8448-1EBD-40CC-B557-5654F550C130}">
      <dgm:prSet/>
      <dgm:spPr/>
      <dgm:t>
        <a:bodyPr/>
        <a:lstStyle/>
        <a:p>
          <a:endParaRPr lang="en-US"/>
        </a:p>
      </dgm:t>
    </dgm:pt>
    <dgm:pt modelId="{DD888F78-2A4D-4CB3-9EE2-11B4FDD7C6BD}">
      <dgm:prSet phldrT="[Text]"/>
      <dgm:spPr>
        <a:solidFill>
          <a:schemeClr val="bg1">
            <a:alpha val="90000"/>
          </a:schemeClr>
        </a:solidFill>
        <a:ln>
          <a:solidFill>
            <a:srgbClr val="AB0084">
              <a:alpha val="90000"/>
            </a:srgbClr>
          </a:solidFill>
        </a:ln>
      </dgm:spPr>
      <dgm:t>
        <a:bodyPr/>
        <a:lstStyle/>
        <a:p>
          <a:r>
            <a:rPr lang="en-US" dirty="0"/>
            <a:t>Help employees to learn new concepts or points of view</a:t>
          </a:r>
        </a:p>
      </dgm:t>
    </dgm:pt>
    <dgm:pt modelId="{54B987AC-91DF-4359-8A9D-F8AF37022D02}" type="parTrans" cxnId="{611243CC-2BA8-4708-AF5F-FEECE719EFC0}">
      <dgm:prSet/>
      <dgm:spPr/>
      <dgm:t>
        <a:bodyPr/>
        <a:lstStyle/>
        <a:p>
          <a:endParaRPr lang="en-US"/>
        </a:p>
      </dgm:t>
    </dgm:pt>
    <dgm:pt modelId="{C526692F-9523-4BBA-AAD9-12287E933162}" type="sibTrans" cxnId="{611243CC-2BA8-4708-AF5F-FEECE719EFC0}">
      <dgm:prSet/>
      <dgm:spPr/>
      <dgm:t>
        <a:bodyPr/>
        <a:lstStyle/>
        <a:p>
          <a:endParaRPr lang="en-US"/>
        </a:p>
      </dgm:t>
    </dgm:pt>
    <dgm:pt modelId="{AFB493A5-2E2E-4ECC-8828-DCCC79658CB7}">
      <dgm:prSet phldrT="[Text]"/>
      <dgm:spPr>
        <a:solidFill>
          <a:srgbClr val="02FFD2"/>
        </a:solidFill>
        <a:ln>
          <a:solidFill>
            <a:srgbClr val="02FFD2"/>
          </a:solidFill>
        </a:ln>
      </dgm:spPr>
      <dgm:t>
        <a:bodyPr/>
        <a:lstStyle/>
        <a:p>
          <a:r>
            <a:rPr lang="en-US" dirty="0"/>
            <a:t>Refreeze</a:t>
          </a:r>
        </a:p>
      </dgm:t>
    </dgm:pt>
    <dgm:pt modelId="{40A8EF1A-9968-4713-9FC8-B084B0130557}" type="parTrans" cxnId="{2C6C060A-DEC8-4227-95C3-6122AFE7DF4D}">
      <dgm:prSet/>
      <dgm:spPr/>
      <dgm:t>
        <a:bodyPr/>
        <a:lstStyle/>
        <a:p>
          <a:endParaRPr lang="en-US"/>
        </a:p>
      </dgm:t>
    </dgm:pt>
    <dgm:pt modelId="{8671DD20-7473-45D8-AE89-D41269CD76FE}" type="sibTrans" cxnId="{2C6C060A-DEC8-4227-95C3-6122AFE7DF4D}">
      <dgm:prSet/>
      <dgm:spPr/>
      <dgm:t>
        <a:bodyPr/>
        <a:lstStyle/>
        <a:p>
          <a:endParaRPr lang="en-US"/>
        </a:p>
      </dgm:t>
    </dgm:pt>
    <dgm:pt modelId="{C209194E-F437-4506-B3EF-D50640201C38}">
      <dgm:prSet phldrT="[Text]"/>
      <dgm:spPr>
        <a:solidFill>
          <a:schemeClr val="bg1">
            <a:alpha val="90000"/>
          </a:schemeClr>
        </a:solidFill>
        <a:ln>
          <a:solidFill>
            <a:srgbClr val="02FFD2">
              <a:alpha val="90000"/>
            </a:srgbClr>
          </a:solidFill>
        </a:ln>
      </dgm:spPr>
      <dgm:t>
        <a:bodyPr/>
        <a:lstStyle/>
        <a:p>
          <a:r>
            <a:rPr lang="en-US" dirty="0"/>
            <a:t>Changes are reinforced &amp; </a:t>
          </a:r>
          <a:r>
            <a:rPr lang="en-US" dirty="0" err="1"/>
            <a:t>stabilised</a:t>
          </a:r>
          <a:endParaRPr lang="en-US" dirty="0"/>
        </a:p>
      </dgm:t>
    </dgm:pt>
    <dgm:pt modelId="{2C4CDDCE-1586-437D-A899-ED545B2C2725}" type="parTrans" cxnId="{0B0743D6-DA2E-4719-97CB-B4C672F9070A}">
      <dgm:prSet/>
      <dgm:spPr/>
      <dgm:t>
        <a:bodyPr/>
        <a:lstStyle/>
        <a:p>
          <a:endParaRPr lang="en-US"/>
        </a:p>
      </dgm:t>
    </dgm:pt>
    <dgm:pt modelId="{B90BD36F-367E-4F3B-93A6-F48054E3B99B}" type="sibTrans" cxnId="{0B0743D6-DA2E-4719-97CB-B4C672F9070A}">
      <dgm:prSet/>
      <dgm:spPr/>
      <dgm:t>
        <a:bodyPr/>
        <a:lstStyle/>
        <a:p>
          <a:endParaRPr lang="en-US"/>
        </a:p>
      </dgm:t>
    </dgm:pt>
    <dgm:pt modelId="{D4C715DA-15FA-4370-A513-D9CCE6AE40F5}">
      <dgm:prSet phldrT="[Text]"/>
      <dgm:spPr>
        <a:solidFill>
          <a:schemeClr val="bg1">
            <a:alpha val="90000"/>
          </a:schemeClr>
        </a:solidFill>
        <a:ln>
          <a:solidFill>
            <a:srgbClr val="02FFD2">
              <a:alpha val="90000"/>
            </a:srgbClr>
          </a:solidFill>
        </a:ln>
      </dgm:spPr>
      <dgm:t>
        <a:bodyPr/>
        <a:lstStyle/>
        <a:p>
          <a:r>
            <a:rPr lang="en-US" dirty="0"/>
            <a:t>Celebrate success</a:t>
          </a:r>
        </a:p>
      </dgm:t>
    </dgm:pt>
    <dgm:pt modelId="{E3D0BABE-0C6A-4416-8895-829B6B5196D7}" type="parTrans" cxnId="{46027AD8-2592-4CE3-9F8A-248689AC2E5A}">
      <dgm:prSet/>
      <dgm:spPr/>
      <dgm:t>
        <a:bodyPr/>
        <a:lstStyle/>
        <a:p>
          <a:endParaRPr lang="en-US"/>
        </a:p>
      </dgm:t>
    </dgm:pt>
    <dgm:pt modelId="{BCAE2795-E6EA-4A7D-86B4-E2B534D4F30B}" type="sibTrans" cxnId="{46027AD8-2592-4CE3-9F8A-248689AC2E5A}">
      <dgm:prSet/>
      <dgm:spPr/>
      <dgm:t>
        <a:bodyPr/>
        <a:lstStyle/>
        <a:p>
          <a:endParaRPr lang="en-US"/>
        </a:p>
      </dgm:t>
    </dgm:pt>
    <dgm:pt modelId="{54889069-D14E-4468-95B0-AD292619E029}">
      <dgm:prSet phldrT="[Text]"/>
      <dgm:spPr>
        <a:solidFill>
          <a:schemeClr val="bg1">
            <a:alpha val="90000"/>
          </a:schemeClr>
        </a:solidFill>
        <a:ln>
          <a:solidFill>
            <a:srgbClr val="23D4DD">
              <a:alpha val="90000"/>
            </a:srgbClr>
          </a:solidFill>
        </a:ln>
      </dgm:spPr>
      <dgm:t>
        <a:bodyPr/>
        <a:lstStyle/>
        <a:p>
          <a:r>
            <a:rPr lang="en-US" dirty="0"/>
            <a:t>Encourage the replacement of old </a:t>
          </a:r>
          <a:r>
            <a:rPr lang="en-US" dirty="0" err="1"/>
            <a:t>behaviours</a:t>
          </a:r>
          <a:r>
            <a:rPr lang="en-US" dirty="0"/>
            <a:t> &amp; attitudes </a:t>
          </a:r>
        </a:p>
      </dgm:t>
    </dgm:pt>
    <dgm:pt modelId="{2C840511-16F6-48B6-B8EA-BF4D599D5479}" type="parTrans" cxnId="{1B37A366-B563-43B6-9F8D-FCA1C5A5F678}">
      <dgm:prSet/>
      <dgm:spPr/>
      <dgm:t>
        <a:bodyPr/>
        <a:lstStyle/>
        <a:p>
          <a:endParaRPr lang="en-US"/>
        </a:p>
      </dgm:t>
    </dgm:pt>
    <dgm:pt modelId="{7FF7294A-BE33-4325-B7A3-0BFF1E0A1337}" type="sibTrans" cxnId="{1B37A366-B563-43B6-9F8D-FCA1C5A5F678}">
      <dgm:prSet/>
      <dgm:spPr/>
      <dgm:t>
        <a:bodyPr/>
        <a:lstStyle/>
        <a:p>
          <a:endParaRPr lang="en-US"/>
        </a:p>
      </dgm:t>
    </dgm:pt>
    <dgm:pt modelId="{A15697E1-44E1-4BE0-84FE-CAFC9295CF2D}">
      <dgm:prSet phldrT="[Text]"/>
      <dgm:spPr>
        <a:solidFill>
          <a:schemeClr val="bg1">
            <a:alpha val="90000"/>
          </a:schemeClr>
        </a:solidFill>
        <a:ln>
          <a:solidFill>
            <a:srgbClr val="23D4DD">
              <a:alpha val="90000"/>
            </a:srgbClr>
          </a:solidFill>
        </a:ln>
      </dgm:spPr>
      <dgm:t>
        <a:bodyPr/>
        <a:lstStyle/>
        <a:p>
          <a:r>
            <a:rPr lang="en-US" dirty="0"/>
            <a:t>Ensure there is a strong support from management </a:t>
          </a:r>
        </a:p>
      </dgm:t>
    </dgm:pt>
    <dgm:pt modelId="{0A00AFCE-25FE-48E1-8C48-234DA255E03D}" type="parTrans" cxnId="{DBEC7344-CE3A-4AA0-A913-13C8F700A4E6}">
      <dgm:prSet/>
      <dgm:spPr/>
      <dgm:t>
        <a:bodyPr/>
        <a:lstStyle/>
        <a:p>
          <a:endParaRPr lang="en-US"/>
        </a:p>
      </dgm:t>
    </dgm:pt>
    <dgm:pt modelId="{2537BC39-C768-4406-BF46-138FF8620E68}" type="sibTrans" cxnId="{DBEC7344-CE3A-4AA0-A913-13C8F700A4E6}">
      <dgm:prSet/>
      <dgm:spPr/>
      <dgm:t>
        <a:bodyPr/>
        <a:lstStyle/>
        <a:p>
          <a:endParaRPr lang="en-US"/>
        </a:p>
      </dgm:t>
    </dgm:pt>
    <dgm:pt modelId="{B81D2E4E-CBF3-456A-807A-8971C97FEC31}">
      <dgm:prSet phldrT="[Text]"/>
      <dgm:spPr>
        <a:solidFill>
          <a:schemeClr val="bg1">
            <a:alpha val="90000"/>
          </a:schemeClr>
        </a:solidFill>
        <a:ln>
          <a:solidFill>
            <a:srgbClr val="23D4DD">
              <a:alpha val="90000"/>
            </a:srgbClr>
          </a:solidFill>
        </a:ln>
      </dgm:spPr>
      <dgm:t>
        <a:bodyPr/>
        <a:lstStyle/>
        <a:p>
          <a:r>
            <a:rPr lang="en-US" dirty="0"/>
            <a:t>Manage &amp; understand the doubts &amp; concerns</a:t>
          </a:r>
        </a:p>
      </dgm:t>
    </dgm:pt>
    <dgm:pt modelId="{2EBA900D-95EA-4766-8470-16BAA8EAB5DB}" type="parTrans" cxnId="{3DDB225E-9FE4-4CE9-89AC-A027125FC964}">
      <dgm:prSet/>
      <dgm:spPr/>
      <dgm:t>
        <a:bodyPr/>
        <a:lstStyle/>
        <a:p>
          <a:endParaRPr lang="en-US"/>
        </a:p>
      </dgm:t>
    </dgm:pt>
    <dgm:pt modelId="{851AFE6D-92D0-4FC9-9C65-BF0951601132}" type="sibTrans" cxnId="{3DDB225E-9FE4-4CE9-89AC-A027125FC964}">
      <dgm:prSet/>
      <dgm:spPr/>
      <dgm:t>
        <a:bodyPr/>
        <a:lstStyle/>
        <a:p>
          <a:endParaRPr lang="en-US"/>
        </a:p>
      </dgm:t>
    </dgm:pt>
    <dgm:pt modelId="{643CB0E3-66CF-4761-A955-F3CFE024CC53}">
      <dgm:prSet phldrT="[Text]"/>
      <dgm:spPr>
        <a:solidFill>
          <a:schemeClr val="bg1">
            <a:alpha val="90000"/>
          </a:schemeClr>
        </a:solidFill>
        <a:ln>
          <a:solidFill>
            <a:srgbClr val="AB0084">
              <a:alpha val="90000"/>
            </a:srgbClr>
          </a:solidFill>
        </a:ln>
      </dgm:spPr>
      <dgm:t>
        <a:bodyPr/>
        <a:lstStyle/>
        <a:p>
          <a:r>
            <a:rPr lang="en-US" dirty="0"/>
            <a:t>Implement the changes</a:t>
          </a:r>
        </a:p>
      </dgm:t>
    </dgm:pt>
    <dgm:pt modelId="{3483E511-48E7-4C31-B288-023B9BA84B43}" type="parTrans" cxnId="{6DB24F59-C86B-470E-9508-B642A459EFC8}">
      <dgm:prSet/>
      <dgm:spPr/>
      <dgm:t>
        <a:bodyPr/>
        <a:lstStyle/>
        <a:p>
          <a:endParaRPr lang="en-US"/>
        </a:p>
      </dgm:t>
    </dgm:pt>
    <dgm:pt modelId="{AD84149D-2C73-4EF9-BEC3-31154F3D4F2A}" type="sibTrans" cxnId="{6DB24F59-C86B-470E-9508-B642A459EFC8}">
      <dgm:prSet/>
      <dgm:spPr/>
      <dgm:t>
        <a:bodyPr/>
        <a:lstStyle/>
        <a:p>
          <a:endParaRPr lang="en-US"/>
        </a:p>
      </dgm:t>
    </dgm:pt>
    <dgm:pt modelId="{E0357090-A36C-4C88-A84F-CF42DCD4EBC7}">
      <dgm:prSet phldrT="[Text]"/>
      <dgm:spPr>
        <a:solidFill>
          <a:schemeClr val="bg1">
            <a:alpha val="90000"/>
          </a:schemeClr>
        </a:solidFill>
        <a:ln>
          <a:solidFill>
            <a:srgbClr val="02FFD2">
              <a:alpha val="90000"/>
            </a:srgbClr>
          </a:solidFill>
        </a:ln>
      </dgm:spPr>
      <dgm:t>
        <a:bodyPr/>
        <a:lstStyle/>
        <a:p>
          <a:r>
            <a:rPr lang="en-US" dirty="0"/>
            <a:t>Integrate changes into normal way of doing things</a:t>
          </a:r>
        </a:p>
      </dgm:t>
    </dgm:pt>
    <dgm:pt modelId="{57935A45-E7FB-42BC-A785-906B44A0B0C3}" type="parTrans" cxnId="{A5CCA971-CF2C-4A18-BC49-94BB1E57F53F}">
      <dgm:prSet/>
      <dgm:spPr/>
      <dgm:t>
        <a:bodyPr/>
        <a:lstStyle/>
        <a:p>
          <a:endParaRPr lang="en-US"/>
        </a:p>
      </dgm:t>
    </dgm:pt>
    <dgm:pt modelId="{F8EE2394-72B1-4569-93DC-2B0FA236A9A4}" type="sibTrans" cxnId="{A5CCA971-CF2C-4A18-BC49-94BB1E57F53F}">
      <dgm:prSet/>
      <dgm:spPr/>
      <dgm:t>
        <a:bodyPr/>
        <a:lstStyle/>
        <a:p>
          <a:endParaRPr lang="en-US"/>
        </a:p>
      </dgm:t>
    </dgm:pt>
    <dgm:pt modelId="{8432C361-4CE6-4234-B0AB-5325FD946936}">
      <dgm:prSet phldrT="[Text]"/>
      <dgm:spPr>
        <a:solidFill>
          <a:schemeClr val="bg1">
            <a:alpha val="90000"/>
          </a:schemeClr>
        </a:solidFill>
        <a:ln>
          <a:solidFill>
            <a:srgbClr val="02FFD2">
              <a:alpha val="90000"/>
            </a:srgbClr>
          </a:solidFill>
        </a:ln>
      </dgm:spPr>
      <dgm:t>
        <a:bodyPr/>
        <a:lstStyle/>
        <a:p>
          <a:r>
            <a:rPr lang="en-US" dirty="0"/>
            <a:t>Develop ways to sustain change</a:t>
          </a:r>
        </a:p>
      </dgm:t>
    </dgm:pt>
    <dgm:pt modelId="{DFEEE1A0-9406-4C7E-8DB7-71D6F221A7A0}" type="parTrans" cxnId="{6FCDA94B-3290-410E-B2AC-17DC4B5E2E5D}">
      <dgm:prSet/>
      <dgm:spPr/>
      <dgm:t>
        <a:bodyPr/>
        <a:lstStyle/>
        <a:p>
          <a:endParaRPr lang="en-US"/>
        </a:p>
      </dgm:t>
    </dgm:pt>
    <dgm:pt modelId="{F8761603-9669-4A58-899C-08E084E021F0}" type="sibTrans" cxnId="{6FCDA94B-3290-410E-B2AC-17DC4B5E2E5D}">
      <dgm:prSet/>
      <dgm:spPr/>
      <dgm:t>
        <a:bodyPr/>
        <a:lstStyle/>
        <a:p>
          <a:endParaRPr lang="en-US"/>
        </a:p>
      </dgm:t>
    </dgm:pt>
    <dgm:pt modelId="{41C6448F-920D-4389-8691-74CDEC10E559}" type="pres">
      <dgm:prSet presAssocID="{A6A64810-727F-4B10-BBF5-488163B175FF}" presName="Name0" presStyleCnt="0">
        <dgm:presLayoutVars>
          <dgm:dir/>
          <dgm:animLvl val="lvl"/>
          <dgm:resizeHandles val="exact"/>
        </dgm:presLayoutVars>
      </dgm:prSet>
      <dgm:spPr/>
    </dgm:pt>
    <dgm:pt modelId="{B2D98559-E2C6-46DA-8000-7EBD7AEBD0FF}" type="pres">
      <dgm:prSet presAssocID="{CD55FA0A-A09D-4BA5-8F8B-006CF6741D4E}" presName="composite" presStyleCnt="0"/>
      <dgm:spPr/>
    </dgm:pt>
    <dgm:pt modelId="{F85145C4-B8DB-490E-8338-77B908B3E89F}" type="pres">
      <dgm:prSet presAssocID="{CD55FA0A-A09D-4BA5-8F8B-006CF6741D4E}" presName="parTx" presStyleLbl="alignNode1" presStyleIdx="0" presStyleCnt="3" custScaleX="116085" custLinFactNeighborX="-1165" custLinFactNeighborY="3746">
        <dgm:presLayoutVars>
          <dgm:chMax val="0"/>
          <dgm:chPref val="0"/>
          <dgm:bulletEnabled val="1"/>
        </dgm:presLayoutVars>
      </dgm:prSet>
      <dgm:spPr/>
    </dgm:pt>
    <dgm:pt modelId="{34172E6C-F97A-4104-949A-DE20A202FA3D}" type="pres">
      <dgm:prSet presAssocID="{CD55FA0A-A09D-4BA5-8F8B-006CF6741D4E}" presName="desTx" presStyleLbl="alignAccFollowNode1" presStyleIdx="0" presStyleCnt="3" custScaleX="116696" custScaleY="96190" custLinFactNeighborX="-2937" custLinFactNeighborY="-713">
        <dgm:presLayoutVars>
          <dgm:bulletEnabled val="1"/>
        </dgm:presLayoutVars>
      </dgm:prSet>
      <dgm:spPr/>
    </dgm:pt>
    <dgm:pt modelId="{B712E68B-638B-4AA1-8049-80B18AE24225}" type="pres">
      <dgm:prSet presAssocID="{C0EAB964-AC33-4326-8208-3BCCA535F047}" presName="space" presStyleCnt="0"/>
      <dgm:spPr/>
    </dgm:pt>
    <dgm:pt modelId="{0CF2EA62-530E-40D5-8B2D-5E2B5774CD50}" type="pres">
      <dgm:prSet presAssocID="{DB4FFD84-B3A1-4658-88E0-2DE63AB9A269}" presName="composite" presStyleCnt="0"/>
      <dgm:spPr/>
    </dgm:pt>
    <dgm:pt modelId="{65C65E07-335D-48BC-8F58-7D1A48B521AC}" type="pres">
      <dgm:prSet presAssocID="{DB4FFD84-B3A1-4658-88E0-2DE63AB9A269}" presName="parTx" presStyleLbl="alignNode1" presStyleIdx="1" presStyleCnt="3" custScaleX="78706" custLinFactNeighborX="-8632" custLinFactNeighborY="-6025">
        <dgm:presLayoutVars>
          <dgm:chMax val="0"/>
          <dgm:chPref val="0"/>
          <dgm:bulletEnabled val="1"/>
        </dgm:presLayoutVars>
      </dgm:prSet>
      <dgm:spPr/>
    </dgm:pt>
    <dgm:pt modelId="{14502602-AAE2-4039-A100-15C849FCEA22}" type="pres">
      <dgm:prSet presAssocID="{DB4FFD84-B3A1-4658-88E0-2DE63AB9A269}" presName="desTx" presStyleLbl="alignAccFollowNode1" presStyleIdx="1" presStyleCnt="3" custScaleX="77614" custScaleY="90690" custLinFactNeighborX="-8342" custLinFactNeighborY="-3388">
        <dgm:presLayoutVars>
          <dgm:bulletEnabled val="1"/>
        </dgm:presLayoutVars>
      </dgm:prSet>
      <dgm:spPr/>
    </dgm:pt>
    <dgm:pt modelId="{1E6DA384-830E-4573-B907-49C2FE82BDF4}" type="pres">
      <dgm:prSet presAssocID="{0E28757D-C8F3-4B2D-BB4C-29710955D0CF}" presName="space" presStyleCnt="0"/>
      <dgm:spPr/>
    </dgm:pt>
    <dgm:pt modelId="{FC1E32C0-DBF3-461C-8E5B-02F61EDE6F49}" type="pres">
      <dgm:prSet presAssocID="{AFB493A5-2E2E-4ECC-8828-DCCC79658CB7}" presName="composite" presStyleCnt="0"/>
      <dgm:spPr/>
    </dgm:pt>
    <dgm:pt modelId="{B1BD7017-9BF0-4028-BC6A-F3A6205C3252}" type="pres">
      <dgm:prSet presAssocID="{AFB493A5-2E2E-4ECC-8828-DCCC79658CB7}" presName="parTx" presStyleLbl="alignNode1" presStyleIdx="2" presStyleCnt="3" custScaleX="83467" custLinFactNeighborX="-17142" custLinFactNeighborY="-9121">
        <dgm:presLayoutVars>
          <dgm:chMax val="0"/>
          <dgm:chPref val="0"/>
          <dgm:bulletEnabled val="1"/>
        </dgm:presLayoutVars>
      </dgm:prSet>
      <dgm:spPr/>
    </dgm:pt>
    <dgm:pt modelId="{A50BF1FB-389D-408E-9823-616C7CA1E0EA}" type="pres">
      <dgm:prSet presAssocID="{AFB493A5-2E2E-4ECC-8828-DCCC79658CB7}" presName="desTx" presStyleLbl="alignAccFollowNode1" presStyleIdx="2" presStyleCnt="3" custScaleX="81691" custScaleY="89212" custLinFactNeighborX="-16254" custLinFactNeighborY="-5062">
        <dgm:presLayoutVars>
          <dgm:bulletEnabled val="1"/>
        </dgm:presLayoutVars>
      </dgm:prSet>
      <dgm:spPr/>
    </dgm:pt>
  </dgm:ptLst>
  <dgm:cxnLst>
    <dgm:cxn modelId="{C766F503-96DC-4C29-B218-30C4AC188280}" type="presOf" srcId="{DD888F78-2A4D-4CB3-9EE2-11B4FDD7C6BD}" destId="{14502602-AAE2-4039-A100-15C849FCEA22}" srcOrd="0" destOrd="2" presId="urn:microsoft.com/office/officeart/2005/8/layout/hList1"/>
    <dgm:cxn modelId="{2C6C060A-DEC8-4227-95C3-6122AFE7DF4D}" srcId="{A6A64810-727F-4B10-BBF5-488163B175FF}" destId="{AFB493A5-2E2E-4ECC-8828-DCCC79658CB7}" srcOrd="2" destOrd="0" parTransId="{40A8EF1A-9968-4713-9FC8-B084B0130557}" sibTransId="{8671DD20-7473-45D8-AE89-D41269CD76FE}"/>
    <dgm:cxn modelId="{B0535A34-20C9-4575-9765-7C7EBCFDE184}" type="presOf" srcId="{80688514-02D8-4987-BDED-8C4D782B640B}" destId="{34172E6C-F97A-4104-949A-DE20A202FA3D}" srcOrd="0" destOrd="0" presId="urn:microsoft.com/office/officeart/2005/8/layout/hList1"/>
    <dgm:cxn modelId="{B946473A-2DBF-4BE0-BBA3-9ABBC704E194}" type="presOf" srcId="{7ED686CB-5248-4B70-9D21-0D77D3970029}" destId="{34172E6C-F97A-4104-949A-DE20A202FA3D}" srcOrd="0" destOrd="1" presId="urn:microsoft.com/office/officeart/2005/8/layout/hList1"/>
    <dgm:cxn modelId="{3DDB225E-9FE4-4CE9-89AC-A027125FC964}" srcId="{CD55FA0A-A09D-4BA5-8F8B-006CF6741D4E}" destId="{B81D2E4E-CBF3-456A-807A-8971C97FEC31}" srcOrd="4" destOrd="0" parTransId="{2EBA900D-95EA-4766-8470-16BAA8EAB5DB}" sibTransId="{851AFE6D-92D0-4FC9-9C65-BF0951601132}"/>
    <dgm:cxn modelId="{0EC3F742-1CA7-481B-8AFE-C7B73AC10EA2}" srcId="{A6A64810-727F-4B10-BBF5-488163B175FF}" destId="{CD55FA0A-A09D-4BA5-8F8B-006CF6741D4E}" srcOrd="0" destOrd="0" parTransId="{A9AF70ED-D0D7-46EC-8858-DBC280770DF0}" sibTransId="{C0EAB964-AC33-4326-8208-3BCCA535F047}"/>
    <dgm:cxn modelId="{0E3F6A63-ED38-437D-8172-F02A66F26DE6}" type="presOf" srcId="{A6A64810-727F-4B10-BBF5-488163B175FF}" destId="{41C6448F-920D-4389-8691-74CDEC10E559}" srcOrd="0" destOrd="0" presId="urn:microsoft.com/office/officeart/2005/8/layout/hList1"/>
    <dgm:cxn modelId="{19D46E63-760A-4633-A4B4-0E87F38BE86E}" type="presOf" srcId="{AFB493A5-2E2E-4ECC-8828-DCCC79658CB7}" destId="{B1BD7017-9BF0-4028-BC6A-F3A6205C3252}" srcOrd="0" destOrd="0" presId="urn:microsoft.com/office/officeart/2005/8/layout/hList1"/>
    <dgm:cxn modelId="{DBEC7344-CE3A-4AA0-A913-13C8F700A4E6}" srcId="{CD55FA0A-A09D-4BA5-8F8B-006CF6741D4E}" destId="{A15697E1-44E1-4BE0-84FE-CAFC9295CF2D}" srcOrd="3" destOrd="0" parTransId="{0A00AFCE-25FE-48E1-8C48-234DA255E03D}" sibTransId="{2537BC39-C768-4406-BF46-138FF8620E68}"/>
    <dgm:cxn modelId="{0F869B64-9B2C-4FE0-B1F8-BFF108621602}" type="presOf" srcId="{CD55FA0A-A09D-4BA5-8F8B-006CF6741D4E}" destId="{F85145C4-B8DB-490E-8338-77B908B3E89F}" srcOrd="0" destOrd="0" presId="urn:microsoft.com/office/officeart/2005/8/layout/hList1"/>
    <dgm:cxn modelId="{1B37A366-B563-43B6-9F8D-FCA1C5A5F678}" srcId="{CD55FA0A-A09D-4BA5-8F8B-006CF6741D4E}" destId="{54889069-D14E-4468-95B0-AD292619E029}" srcOrd="2" destOrd="0" parTransId="{2C840511-16F6-48B6-B8EA-BF4D599D5479}" sibTransId="{7FF7294A-BE33-4325-B7A3-0BFF1E0A1337}"/>
    <dgm:cxn modelId="{BA8A8448-1EBD-40CC-B557-5654F550C130}" srcId="{DB4FFD84-B3A1-4658-88E0-2DE63AB9A269}" destId="{33D23242-55A9-4FA1-97B4-04CE5C2915A3}" srcOrd="0" destOrd="0" parTransId="{473982D9-2133-4FA0-B0D6-FDF57A378656}" sibTransId="{20A3DA06-2A6E-4DFF-A85F-833C855DD86F}"/>
    <dgm:cxn modelId="{6FCDA94B-3290-410E-B2AC-17DC4B5E2E5D}" srcId="{AFB493A5-2E2E-4ECC-8828-DCCC79658CB7}" destId="{8432C361-4CE6-4234-B0AB-5325FD946936}" srcOrd="2" destOrd="0" parTransId="{DFEEE1A0-9406-4C7E-8DB7-71D6F221A7A0}" sibTransId="{F8761603-9669-4A58-899C-08E084E021F0}"/>
    <dgm:cxn modelId="{699F7D4D-EF8F-4A27-9F7B-5FA7F8B14876}" srcId="{A6A64810-727F-4B10-BBF5-488163B175FF}" destId="{DB4FFD84-B3A1-4658-88E0-2DE63AB9A269}" srcOrd="1" destOrd="0" parTransId="{6E667E2B-BB58-4A99-BC5C-4B33A21519DA}" sibTransId="{0E28757D-C8F3-4B2D-BB4C-29710955D0CF}"/>
    <dgm:cxn modelId="{A5CCA971-CF2C-4A18-BC49-94BB1E57F53F}" srcId="{AFB493A5-2E2E-4ECC-8828-DCCC79658CB7}" destId="{E0357090-A36C-4C88-A84F-CF42DCD4EBC7}" srcOrd="1" destOrd="0" parTransId="{57935A45-E7FB-42BC-A785-906B44A0B0C3}" sibTransId="{F8EE2394-72B1-4569-93DC-2B0FA236A9A4}"/>
    <dgm:cxn modelId="{9F404674-BA80-45A7-8EA1-FB736A4686FF}" type="presOf" srcId="{DB4FFD84-B3A1-4658-88E0-2DE63AB9A269}" destId="{65C65E07-335D-48BC-8F58-7D1A48B521AC}" srcOrd="0" destOrd="0" presId="urn:microsoft.com/office/officeart/2005/8/layout/hList1"/>
    <dgm:cxn modelId="{BCC24276-61A5-409B-9F99-7B72D1A3D031}" type="presOf" srcId="{54889069-D14E-4468-95B0-AD292619E029}" destId="{34172E6C-F97A-4104-949A-DE20A202FA3D}" srcOrd="0" destOrd="2" presId="urn:microsoft.com/office/officeart/2005/8/layout/hList1"/>
    <dgm:cxn modelId="{7DFA9378-29A2-4342-B5BE-ACB3EE3F31D1}" srcId="{CD55FA0A-A09D-4BA5-8F8B-006CF6741D4E}" destId="{7ED686CB-5248-4B70-9D21-0D77D3970029}" srcOrd="1" destOrd="0" parTransId="{BD984711-0600-4A5E-87BD-6FE5E7D78F2D}" sibTransId="{F837B0BA-81CB-4D84-B97E-ED88847193A9}"/>
    <dgm:cxn modelId="{6DB24F59-C86B-470E-9508-B642A459EFC8}" srcId="{DB4FFD84-B3A1-4658-88E0-2DE63AB9A269}" destId="{643CB0E3-66CF-4761-A955-F3CFE024CC53}" srcOrd="1" destOrd="0" parTransId="{3483E511-48E7-4C31-B288-023B9BA84B43}" sibTransId="{AD84149D-2C73-4EF9-BEC3-31154F3D4F2A}"/>
    <dgm:cxn modelId="{097BF892-8574-4F8D-9095-73EDB6FE9777}" type="presOf" srcId="{643CB0E3-66CF-4761-A955-F3CFE024CC53}" destId="{14502602-AAE2-4039-A100-15C849FCEA22}" srcOrd="0" destOrd="1" presId="urn:microsoft.com/office/officeart/2005/8/layout/hList1"/>
    <dgm:cxn modelId="{52016DAA-F9F0-4545-8625-00249AE68535}" srcId="{CD55FA0A-A09D-4BA5-8F8B-006CF6741D4E}" destId="{80688514-02D8-4987-BDED-8C4D782B640B}" srcOrd="0" destOrd="0" parTransId="{33BAC24F-0988-49DA-A0B6-0F5B528567B9}" sibTransId="{0964835B-8ECE-4309-B65A-88B4480F63BE}"/>
    <dgm:cxn modelId="{66A586AB-F83F-44FB-8512-BAD0CCB661DC}" type="presOf" srcId="{E0357090-A36C-4C88-A84F-CF42DCD4EBC7}" destId="{A50BF1FB-389D-408E-9823-616C7CA1E0EA}" srcOrd="0" destOrd="1" presId="urn:microsoft.com/office/officeart/2005/8/layout/hList1"/>
    <dgm:cxn modelId="{4A20C6B5-61D2-4F6D-ABD3-837C49561786}" type="presOf" srcId="{B81D2E4E-CBF3-456A-807A-8971C97FEC31}" destId="{34172E6C-F97A-4104-949A-DE20A202FA3D}" srcOrd="0" destOrd="4" presId="urn:microsoft.com/office/officeart/2005/8/layout/hList1"/>
    <dgm:cxn modelId="{171FD8C0-34BE-4783-92AF-F53FB48CEBD5}" type="presOf" srcId="{A15697E1-44E1-4BE0-84FE-CAFC9295CF2D}" destId="{34172E6C-F97A-4104-949A-DE20A202FA3D}" srcOrd="0" destOrd="3" presId="urn:microsoft.com/office/officeart/2005/8/layout/hList1"/>
    <dgm:cxn modelId="{494ADAC0-6A9D-4662-B289-B2906D7BC470}" type="presOf" srcId="{8432C361-4CE6-4234-B0AB-5325FD946936}" destId="{A50BF1FB-389D-408E-9823-616C7CA1E0EA}" srcOrd="0" destOrd="2" presId="urn:microsoft.com/office/officeart/2005/8/layout/hList1"/>
    <dgm:cxn modelId="{2365F9C4-EFBE-4515-B77E-4F67ADD67923}" type="presOf" srcId="{33D23242-55A9-4FA1-97B4-04CE5C2915A3}" destId="{14502602-AAE2-4039-A100-15C849FCEA22}" srcOrd="0" destOrd="0" presId="urn:microsoft.com/office/officeart/2005/8/layout/hList1"/>
    <dgm:cxn modelId="{611243CC-2BA8-4708-AF5F-FEECE719EFC0}" srcId="{DB4FFD84-B3A1-4658-88E0-2DE63AB9A269}" destId="{DD888F78-2A4D-4CB3-9EE2-11B4FDD7C6BD}" srcOrd="2" destOrd="0" parTransId="{54B987AC-91DF-4359-8A9D-F8AF37022D02}" sibTransId="{C526692F-9523-4BBA-AAD9-12287E933162}"/>
    <dgm:cxn modelId="{0B0743D6-DA2E-4719-97CB-B4C672F9070A}" srcId="{AFB493A5-2E2E-4ECC-8828-DCCC79658CB7}" destId="{C209194E-F437-4506-B3EF-D50640201C38}" srcOrd="0" destOrd="0" parTransId="{2C4CDDCE-1586-437D-A899-ED545B2C2725}" sibTransId="{B90BD36F-367E-4F3B-93A6-F48054E3B99B}"/>
    <dgm:cxn modelId="{46027AD8-2592-4CE3-9F8A-248689AC2E5A}" srcId="{AFB493A5-2E2E-4ECC-8828-DCCC79658CB7}" destId="{D4C715DA-15FA-4370-A513-D9CCE6AE40F5}" srcOrd="3" destOrd="0" parTransId="{E3D0BABE-0C6A-4416-8895-829B6B5196D7}" sibTransId="{BCAE2795-E6EA-4A7D-86B4-E2B534D4F30B}"/>
    <dgm:cxn modelId="{7A9FCFE6-E164-4306-9902-15FC7299205A}" type="presOf" srcId="{D4C715DA-15FA-4370-A513-D9CCE6AE40F5}" destId="{A50BF1FB-389D-408E-9823-616C7CA1E0EA}" srcOrd="0" destOrd="3" presId="urn:microsoft.com/office/officeart/2005/8/layout/hList1"/>
    <dgm:cxn modelId="{A2D8EAEE-842E-4CFA-AE93-A4D7643BED8F}" type="presOf" srcId="{C209194E-F437-4506-B3EF-D50640201C38}" destId="{A50BF1FB-389D-408E-9823-616C7CA1E0EA}" srcOrd="0" destOrd="0" presId="urn:microsoft.com/office/officeart/2005/8/layout/hList1"/>
    <dgm:cxn modelId="{AF233433-63AA-4C59-A696-98B18DCB191F}" type="presParOf" srcId="{41C6448F-920D-4389-8691-74CDEC10E559}" destId="{B2D98559-E2C6-46DA-8000-7EBD7AEBD0FF}" srcOrd="0" destOrd="0" presId="urn:microsoft.com/office/officeart/2005/8/layout/hList1"/>
    <dgm:cxn modelId="{32923264-CACA-49C6-93F4-833091C12703}" type="presParOf" srcId="{B2D98559-E2C6-46DA-8000-7EBD7AEBD0FF}" destId="{F85145C4-B8DB-490E-8338-77B908B3E89F}" srcOrd="0" destOrd="0" presId="urn:microsoft.com/office/officeart/2005/8/layout/hList1"/>
    <dgm:cxn modelId="{23578DDB-1C1D-47BF-94EE-CC056B1C2248}" type="presParOf" srcId="{B2D98559-E2C6-46DA-8000-7EBD7AEBD0FF}" destId="{34172E6C-F97A-4104-949A-DE20A202FA3D}" srcOrd="1" destOrd="0" presId="urn:microsoft.com/office/officeart/2005/8/layout/hList1"/>
    <dgm:cxn modelId="{E9BEA2C3-18FA-4C70-BBE9-966BD98DCF71}" type="presParOf" srcId="{41C6448F-920D-4389-8691-74CDEC10E559}" destId="{B712E68B-638B-4AA1-8049-80B18AE24225}" srcOrd="1" destOrd="0" presId="urn:microsoft.com/office/officeart/2005/8/layout/hList1"/>
    <dgm:cxn modelId="{956FADA3-99D6-48AF-9E09-BC1BA13FC3AF}" type="presParOf" srcId="{41C6448F-920D-4389-8691-74CDEC10E559}" destId="{0CF2EA62-530E-40D5-8B2D-5E2B5774CD50}" srcOrd="2" destOrd="0" presId="urn:microsoft.com/office/officeart/2005/8/layout/hList1"/>
    <dgm:cxn modelId="{67602B81-483A-4441-A5C7-7EC9E866D50F}" type="presParOf" srcId="{0CF2EA62-530E-40D5-8B2D-5E2B5774CD50}" destId="{65C65E07-335D-48BC-8F58-7D1A48B521AC}" srcOrd="0" destOrd="0" presId="urn:microsoft.com/office/officeart/2005/8/layout/hList1"/>
    <dgm:cxn modelId="{7FA0BA2E-1349-4DF5-B0DD-01B95A01D6AE}" type="presParOf" srcId="{0CF2EA62-530E-40D5-8B2D-5E2B5774CD50}" destId="{14502602-AAE2-4039-A100-15C849FCEA22}" srcOrd="1" destOrd="0" presId="urn:microsoft.com/office/officeart/2005/8/layout/hList1"/>
    <dgm:cxn modelId="{F780A9B4-1D51-463C-966A-FD542F9A8100}" type="presParOf" srcId="{41C6448F-920D-4389-8691-74CDEC10E559}" destId="{1E6DA384-830E-4573-B907-49C2FE82BDF4}" srcOrd="3" destOrd="0" presId="urn:microsoft.com/office/officeart/2005/8/layout/hList1"/>
    <dgm:cxn modelId="{D1A86BAF-E36F-4405-AD6F-E18C2414E188}" type="presParOf" srcId="{41C6448F-920D-4389-8691-74CDEC10E559}" destId="{FC1E32C0-DBF3-461C-8E5B-02F61EDE6F49}" srcOrd="4" destOrd="0" presId="urn:microsoft.com/office/officeart/2005/8/layout/hList1"/>
    <dgm:cxn modelId="{50805146-4CFF-491F-8E63-04BCB8DDC4FD}" type="presParOf" srcId="{FC1E32C0-DBF3-461C-8E5B-02F61EDE6F49}" destId="{B1BD7017-9BF0-4028-BC6A-F3A6205C3252}" srcOrd="0" destOrd="0" presId="urn:microsoft.com/office/officeart/2005/8/layout/hList1"/>
    <dgm:cxn modelId="{E863EB52-751F-4BFC-BC9D-B917641A45FF}" type="presParOf" srcId="{FC1E32C0-DBF3-461C-8E5B-02F61EDE6F49}" destId="{A50BF1FB-389D-408E-9823-616C7CA1E0E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555D9540-1DBF-42E3-903D-F366C377B1B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6D3F58E-0EC6-4EAE-8315-997CA881120D}">
      <dgm:prSet phldrT="[Text]"/>
      <dgm:spPr>
        <a:solidFill>
          <a:srgbClr val="23D4DD"/>
        </a:solidFill>
        <a:ln>
          <a:solidFill>
            <a:srgbClr val="23D4DD"/>
          </a:solidFill>
        </a:ln>
      </dgm:spPr>
      <dgm:t>
        <a:bodyPr/>
        <a:lstStyle/>
        <a:p>
          <a:pPr>
            <a:buFont typeface="Arial" panose="020B0604020202020204" pitchFamily="34" charset="0"/>
            <a:buChar char="•"/>
          </a:pPr>
          <a:r>
            <a:rPr lang="en-US" b="1" i="0" dirty="0"/>
            <a:t>Awareness:</a:t>
          </a:r>
          <a:r>
            <a:rPr lang="en-US" b="0" i="0" dirty="0"/>
            <a:t> Understanding the need for change</a:t>
          </a:r>
          <a:endParaRPr lang="en-US" dirty="0"/>
        </a:p>
      </dgm:t>
    </dgm:pt>
    <dgm:pt modelId="{C123199F-3B74-453B-84CA-A6ADA6602344}" type="parTrans" cxnId="{43461DF2-C255-44A6-B3AA-8EA2FF39953B}">
      <dgm:prSet/>
      <dgm:spPr/>
      <dgm:t>
        <a:bodyPr/>
        <a:lstStyle/>
        <a:p>
          <a:endParaRPr lang="en-US"/>
        </a:p>
      </dgm:t>
    </dgm:pt>
    <dgm:pt modelId="{BE6F82F3-CF8B-4F23-87FE-B695E0F04F71}" type="sibTrans" cxnId="{43461DF2-C255-44A6-B3AA-8EA2FF39953B}">
      <dgm:prSet/>
      <dgm:spPr/>
      <dgm:t>
        <a:bodyPr/>
        <a:lstStyle/>
        <a:p>
          <a:endParaRPr lang="en-US"/>
        </a:p>
      </dgm:t>
    </dgm:pt>
    <dgm:pt modelId="{9137E8DD-D600-4370-BD9E-50B4CD25F8D8}">
      <dgm:prSet phldrT="[Text]"/>
      <dgm:spPr>
        <a:solidFill>
          <a:srgbClr val="AB0084"/>
        </a:solidFill>
        <a:ln>
          <a:solidFill>
            <a:srgbClr val="AB0084"/>
          </a:solidFill>
        </a:ln>
      </dgm:spPr>
      <dgm:t>
        <a:bodyPr/>
        <a:lstStyle/>
        <a:p>
          <a:pPr>
            <a:buFont typeface="Arial" panose="020B0604020202020204" pitchFamily="34" charset="0"/>
            <a:buChar char="•"/>
          </a:pPr>
          <a:r>
            <a:rPr lang="en-US" b="1" i="0" dirty="0"/>
            <a:t>Desire:</a:t>
          </a:r>
          <a:r>
            <a:rPr lang="en-US" b="0" i="0" dirty="0"/>
            <a:t> Motivation to participate in and support the change</a:t>
          </a:r>
          <a:endParaRPr lang="en-US" dirty="0"/>
        </a:p>
      </dgm:t>
    </dgm:pt>
    <dgm:pt modelId="{529AC471-6D41-4698-A955-48679A2431B1}" type="parTrans" cxnId="{3596F54C-D048-4DEB-ADFD-216A40F0034D}">
      <dgm:prSet/>
      <dgm:spPr/>
      <dgm:t>
        <a:bodyPr/>
        <a:lstStyle/>
        <a:p>
          <a:endParaRPr lang="en-US"/>
        </a:p>
      </dgm:t>
    </dgm:pt>
    <dgm:pt modelId="{F7241E94-B4F3-4E05-9A92-0D57971B6FB2}" type="sibTrans" cxnId="{3596F54C-D048-4DEB-ADFD-216A40F0034D}">
      <dgm:prSet/>
      <dgm:spPr/>
      <dgm:t>
        <a:bodyPr/>
        <a:lstStyle/>
        <a:p>
          <a:endParaRPr lang="en-US"/>
        </a:p>
      </dgm:t>
    </dgm:pt>
    <dgm:pt modelId="{EA88E3B2-5A54-4E2A-943B-A86EEFE74D59}">
      <dgm:prSet phldrT="[Text]"/>
      <dgm:spPr>
        <a:solidFill>
          <a:srgbClr val="06D6B3"/>
        </a:solidFill>
        <a:ln>
          <a:solidFill>
            <a:srgbClr val="06D6B3"/>
          </a:solidFill>
        </a:ln>
      </dgm:spPr>
      <dgm:t>
        <a:bodyPr/>
        <a:lstStyle/>
        <a:p>
          <a:pPr>
            <a:buFont typeface="Arial" panose="020B0604020202020204" pitchFamily="34" charset="0"/>
            <a:buChar char="•"/>
          </a:pPr>
          <a:r>
            <a:rPr lang="en-US" b="1" i="0" dirty="0"/>
            <a:t>Knowledge:</a:t>
          </a:r>
          <a:r>
            <a:rPr lang="en-US" b="0" i="0" dirty="0"/>
            <a:t> Information on how to change</a:t>
          </a:r>
          <a:endParaRPr lang="en-US" dirty="0"/>
        </a:p>
      </dgm:t>
    </dgm:pt>
    <dgm:pt modelId="{3AB9FC00-AD5D-4D66-9EBA-7410CEC59BB4}" type="parTrans" cxnId="{61C0DB01-54E0-4501-818A-9D259D3A4196}">
      <dgm:prSet/>
      <dgm:spPr/>
      <dgm:t>
        <a:bodyPr/>
        <a:lstStyle/>
        <a:p>
          <a:endParaRPr lang="en-US"/>
        </a:p>
      </dgm:t>
    </dgm:pt>
    <dgm:pt modelId="{37C4BE9E-F94E-4FF4-B397-B094DC5A58FB}" type="sibTrans" cxnId="{61C0DB01-54E0-4501-818A-9D259D3A4196}">
      <dgm:prSet/>
      <dgm:spPr/>
      <dgm:t>
        <a:bodyPr/>
        <a:lstStyle/>
        <a:p>
          <a:endParaRPr lang="en-US"/>
        </a:p>
      </dgm:t>
    </dgm:pt>
    <dgm:pt modelId="{068CF2B9-F1EA-418D-9B60-34DDFD7DBF2E}">
      <dgm:prSet phldrT="[Text]"/>
      <dgm:spPr>
        <a:solidFill>
          <a:srgbClr val="0063DC"/>
        </a:solidFill>
        <a:ln>
          <a:solidFill>
            <a:srgbClr val="0063DC"/>
          </a:solidFill>
        </a:ln>
      </dgm:spPr>
      <dgm:t>
        <a:bodyPr/>
        <a:lstStyle/>
        <a:p>
          <a:pPr>
            <a:buFont typeface="Arial" panose="020B0604020202020204" pitchFamily="34" charset="0"/>
            <a:buChar char="•"/>
          </a:pPr>
          <a:r>
            <a:rPr lang="en-US" b="1" i="0" dirty="0"/>
            <a:t>Reinforcement:</a:t>
          </a:r>
          <a:r>
            <a:rPr lang="en-US" b="0" i="0" dirty="0"/>
            <a:t> Sustain the change to prevent regression</a:t>
          </a:r>
          <a:endParaRPr lang="en-US" dirty="0"/>
        </a:p>
      </dgm:t>
    </dgm:pt>
    <dgm:pt modelId="{7D85CFED-7F0B-4992-9576-E9824A0916E3}" type="parTrans" cxnId="{B83F2223-18DD-4637-B3A6-A445DFB50806}">
      <dgm:prSet/>
      <dgm:spPr/>
      <dgm:t>
        <a:bodyPr/>
        <a:lstStyle/>
        <a:p>
          <a:endParaRPr lang="en-US"/>
        </a:p>
      </dgm:t>
    </dgm:pt>
    <dgm:pt modelId="{806FBB20-557D-475D-9B26-96209EF6044C}" type="sibTrans" cxnId="{B83F2223-18DD-4637-B3A6-A445DFB50806}">
      <dgm:prSet/>
      <dgm:spPr/>
      <dgm:t>
        <a:bodyPr/>
        <a:lstStyle/>
        <a:p>
          <a:endParaRPr lang="en-US"/>
        </a:p>
      </dgm:t>
    </dgm:pt>
    <dgm:pt modelId="{131FAEFF-5F64-45B2-9B66-5849C2FB0D2D}">
      <dgm:prSet phldrT="[Text]"/>
      <dgm:spPr>
        <a:solidFill>
          <a:srgbClr val="D0009E"/>
        </a:solidFill>
        <a:ln>
          <a:solidFill>
            <a:srgbClr val="D0009E"/>
          </a:solidFill>
        </a:ln>
      </dgm:spPr>
      <dgm:t>
        <a:bodyPr/>
        <a:lstStyle/>
        <a:p>
          <a:pPr>
            <a:buFont typeface="Arial" panose="020B0604020202020204" pitchFamily="34" charset="0"/>
            <a:buChar char="•"/>
          </a:pPr>
          <a:r>
            <a:rPr lang="en-US" b="1" i="0" dirty="0"/>
            <a:t>Ability:</a:t>
          </a:r>
          <a:r>
            <a:rPr lang="en-US" b="0" i="0" dirty="0"/>
            <a:t> Skills &amp; </a:t>
          </a:r>
          <a:r>
            <a:rPr lang="en-US" b="0" i="0" dirty="0" err="1"/>
            <a:t>behaviours</a:t>
          </a:r>
          <a:r>
            <a:rPr lang="en-US" b="0" i="0" dirty="0"/>
            <a:t> required to implement the change</a:t>
          </a:r>
          <a:endParaRPr lang="en-US" dirty="0"/>
        </a:p>
      </dgm:t>
    </dgm:pt>
    <dgm:pt modelId="{6BB24B11-E861-4C57-BEB0-DCB783E8C55F}" type="parTrans" cxnId="{D4E3B6BE-E303-4F86-B1D4-D521F65E4E45}">
      <dgm:prSet/>
      <dgm:spPr/>
      <dgm:t>
        <a:bodyPr/>
        <a:lstStyle/>
        <a:p>
          <a:endParaRPr lang="en-US"/>
        </a:p>
      </dgm:t>
    </dgm:pt>
    <dgm:pt modelId="{79203AEC-A0E4-4671-B8CE-FE8A099CBA88}" type="sibTrans" cxnId="{D4E3B6BE-E303-4F86-B1D4-D521F65E4E45}">
      <dgm:prSet/>
      <dgm:spPr/>
      <dgm:t>
        <a:bodyPr/>
        <a:lstStyle/>
        <a:p>
          <a:endParaRPr lang="en-US"/>
        </a:p>
      </dgm:t>
    </dgm:pt>
    <dgm:pt modelId="{8E936A0C-3A20-46B8-91D4-923258DDD32B}" type="pres">
      <dgm:prSet presAssocID="{555D9540-1DBF-42E3-903D-F366C377B1B6}" presName="Name0" presStyleCnt="0">
        <dgm:presLayoutVars>
          <dgm:chMax val="7"/>
          <dgm:chPref val="7"/>
          <dgm:dir/>
        </dgm:presLayoutVars>
      </dgm:prSet>
      <dgm:spPr/>
    </dgm:pt>
    <dgm:pt modelId="{E4D2F08A-37E7-48E2-B038-0899C8FBF410}" type="pres">
      <dgm:prSet presAssocID="{555D9540-1DBF-42E3-903D-F366C377B1B6}" presName="Name1" presStyleCnt="0"/>
      <dgm:spPr/>
    </dgm:pt>
    <dgm:pt modelId="{CFE202C2-D84F-4C2E-85D7-35BB188482E8}" type="pres">
      <dgm:prSet presAssocID="{555D9540-1DBF-42E3-903D-F366C377B1B6}" presName="cycle" presStyleCnt="0"/>
      <dgm:spPr/>
    </dgm:pt>
    <dgm:pt modelId="{775F02E0-61BB-4ACF-A921-158F9EF9D41B}" type="pres">
      <dgm:prSet presAssocID="{555D9540-1DBF-42E3-903D-F366C377B1B6}" presName="srcNode" presStyleLbl="node1" presStyleIdx="0" presStyleCnt="5"/>
      <dgm:spPr/>
    </dgm:pt>
    <dgm:pt modelId="{89A7A3C0-8157-407B-890E-61640BF3BC42}" type="pres">
      <dgm:prSet presAssocID="{555D9540-1DBF-42E3-903D-F366C377B1B6}" presName="conn" presStyleLbl="parChTrans1D2" presStyleIdx="0" presStyleCnt="1"/>
      <dgm:spPr/>
    </dgm:pt>
    <dgm:pt modelId="{4890B280-DF04-4630-8D9D-0B82A387EBC8}" type="pres">
      <dgm:prSet presAssocID="{555D9540-1DBF-42E3-903D-F366C377B1B6}" presName="extraNode" presStyleLbl="node1" presStyleIdx="0" presStyleCnt="5"/>
      <dgm:spPr/>
    </dgm:pt>
    <dgm:pt modelId="{41E8F682-1937-45E6-B8B0-D60627E3E445}" type="pres">
      <dgm:prSet presAssocID="{555D9540-1DBF-42E3-903D-F366C377B1B6}" presName="dstNode" presStyleLbl="node1" presStyleIdx="0" presStyleCnt="5"/>
      <dgm:spPr/>
    </dgm:pt>
    <dgm:pt modelId="{C3457B10-E641-485F-B896-91C10386004B}" type="pres">
      <dgm:prSet presAssocID="{B6D3F58E-0EC6-4EAE-8315-997CA881120D}" presName="text_1" presStyleLbl="node1" presStyleIdx="0" presStyleCnt="5">
        <dgm:presLayoutVars>
          <dgm:bulletEnabled val="1"/>
        </dgm:presLayoutVars>
      </dgm:prSet>
      <dgm:spPr/>
    </dgm:pt>
    <dgm:pt modelId="{39FFCCB6-B0D0-497D-B948-C68A7999E240}" type="pres">
      <dgm:prSet presAssocID="{B6D3F58E-0EC6-4EAE-8315-997CA881120D}" presName="accent_1" presStyleCnt="0"/>
      <dgm:spPr/>
    </dgm:pt>
    <dgm:pt modelId="{EE4891EF-1178-4718-9278-7B491E45288E}" type="pres">
      <dgm:prSet presAssocID="{B6D3F58E-0EC6-4EAE-8315-997CA881120D}" presName="accentRepeatNode" presStyleLbl="solidFgAcc1" presStyleIdx="0" presStyleCnt="5" custScaleX="11709" custScaleY="15489" custLinFactNeighborX="-15371" custLinFactNeighborY="-4178"/>
      <dgm:spPr>
        <a:solidFill>
          <a:schemeClr val="bg1"/>
        </a:solidFill>
        <a:ln>
          <a:solidFill>
            <a:schemeClr val="bg1"/>
          </a:solidFill>
        </a:ln>
      </dgm:spPr>
    </dgm:pt>
    <dgm:pt modelId="{D90FC8D6-7EE1-484C-8014-2D089601A4B9}" type="pres">
      <dgm:prSet presAssocID="{9137E8DD-D600-4370-BD9E-50B4CD25F8D8}" presName="text_2" presStyleLbl="node1" presStyleIdx="1" presStyleCnt="5">
        <dgm:presLayoutVars>
          <dgm:bulletEnabled val="1"/>
        </dgm:presLayoutVars>
      </dgm:prSet>
      <dgm:spPr/>
    </dgm:pt>
    <dgm:pt modelId="{EB0926E5-DADC-428A-B833-072003A407CB}" type="pres">
      <dgm:prSet presAssocID="{9137E8DD-D600-4370-BD9E-50B4CD25F8D8}" presName="accent_2" presStyleCnt="0"/>
      <dgm:spPr/>
    </dgm:pt>
    <dgm:pt modelId="{2E920013-7875-482F-B623-CDFDD4E34DA2}" type="pres">
      <dgm:prSet presAssocID="{9137E8DD-D600-4370-BD9E-50B4CD25F8D8}" presName="accentRepeatNode" presStyleLbl="solidFgAcc1" presStyleIdx="1" presStyleCnt="5" custFlipVert="1" custFlipHor="1" custScaleX="23154" custScaleY="18689" custLinFactNeighborX="-24313" custLinFactNeighborY="6412"/>
      <dgm:spPr>
        <a:solidFill>
          <a:schemeClr val="bg1"/>
        </a:solidFill>
        <a:ln>
          <a:solidFill>
            <a:schemeClr val="bg1"/>
          </a:solidFill>
        </a:ln>
      </dgm:spPr>
    </dgm:pt>
    <dgm:pt modelId="{207FF9F1-743D-4243-BAE2-6A4B20ADFC53}" type="pres">
      <dgm:prSet presAssocID="{EA88E3B2-5A54-4E2A-943B-A86EEFE74D59}" presName="text_3" presStyleLbl="node1" presStyleIdx="2" presStyleCnt="5">
        <dgm:presLayoutVars>
          <dgm:bulletEnabled val="1"/>
        </dgm:presLayoutVars>
      </dgm:prSet>
      <dgm:spPr/>
    </dgm:pt>
    <dgm:pt modelId="{5847630E-3752-4120-903F-7E19506BA022}" type="pres">
      <dgm:prSet presAssocID="{EA88E3B2-5A54-4E2A-943B-A86EEFE74D59}" presName="accent_3" presStyleCnt="0"/>
      <dgm:spPr/>
    </dgm:pt>
    <dgm:pt modelId="{94D9EEBB-7246-4B6E-A23B-83F55F035889}" type="pres">
      <dgm:prSet presAssocID="{EA88E3B2-5A54-4E2A-943B-A86EEFE74D59}" presName="accentRepeatNode" presStyleLbl="solidFgAcc1" presStyleIdx="2" presStyleCnt="5" custScaleX="12692" custScaleY="20138" custLinFactNeighborX="-58346" custLinFactNeighborY="-2366"/>
      <dgm:spPr>
        <a:solidFill>
          <a:schemeClr val="bg1"/>
        </a:solidFill>
        <a:ln>
          <a:noFill/>
        </a:ln>
      </dgm:spPr>
    </dgm:pt>
    <dgm:pt modelId="{F8DEC31E-5112-4778-8977-FD2B16928DD2}" type="pres">
      <dgm:prSet presAssocID="{131FAEFF-5F64-45B2-9B66-5849C2FB0D2D}" presName="text_4" presStyleLbl="node1" presStyleIdx="3" presStyleCnt="5">
        <dgm:presLayoutVars>
          <dgm:bulletEnabled val="1"/>
        </dgm:presLayoutVars>
      </dgm:prSet>
      <dgm:spPr/>
    </dgm:pt>
    <dgm:pt modelId="{20BE91F3-106D-4B4F-A342-B6C702BD7042}" type="pres">
      <dgm:prSet presAssocID="{131FAEFF-5F64-45B2-9B66-5849C2FB0D2D}" presName="accent_4" presStyleCnt="0"/>
      <dgm:spPr/>
    </dgm:pt>
    <dgm:pt modelId="{D800458B-77DC-4A9F-A631-93AEFDB64BC3}" type="pres">
      <dgm:prSet presAssocID="{131FAEFF-5F64-45B2-9B66-5849C2FB0D2D}" presName="accentRepeatNode" presStyleLbl="solidFgAcc1" presStyleIdx="3" presStyleCnt="5" custScaleX="5268" custScaleY="17806" custLinFactNeighborX="-67380" custLinFactNeighborY="-2717"/>
      <dgm:spPr>
        <a:solidFill>
          <a:schemeClr val="bg1"/>
        </a:solidFill>
        <a:ln>
          <a:solidFill>
            <a:schemeClr val="bg1"/>
          </a:solidFill>
        </a:ln>
      </dgm:spPr>
    </dgm:pt>
    <dgm:pt modelId="{7EA97E9F-53E4-48D9-AD0D-1213D95D9841}" type="pres">
      <dgm:prSet presAssocID="{068CF2B9-F1EA-418D-9B60-34DDFD7DBF2E}" presName="text_5" presStyleLbl="node1" presStyleIdx="4" presStyleCnt="5">
        <dgm:presLayoutVars>
          <dgm:bulletEnabled val="1"/>
        </dgm:presLayoutVars>
      </dgm:prSet>
      <dgm:spPr/>
    </dgm:pt>
    <dgm:pt modelId="{2F3FA67A-AB62-46A0-8652-92A7D404680D}" type="pres">
      <dgm:prSet presAssocID="{068CF2B9-F1EA-418D-9B60-34DDFD7DBF2E}" presName="accent_5" presStyleCnt="0"/>
      <dgm:spPr/>
    </dgm:pt>
    <dgm:pt modelId="{FAF2066E-35CF-4D92-814D-79F0FD8ADA81}" type="pres">
      <dgm:prSet presAssocID="{068CF2B9-F1EA-418D-9B60-34DDFD7DBF2E}" presName="accentRepeatNode" presStyleLbl="solidFgAcc1" presStyleIdx="4" presStyleCnt="5" custFlipHor="1" custScaleX="9470" custScaleY="28332" custLinFactX="-39941" custLinFactNeighborX="-100000" custLinFactNeighborY="-7833"/>
      <dgm:spPr>
        <a:noFill/>
        <a:ln>
          <a:solidFill>
            <a:schemeClr val="bg1"/>
          </a:solidFill>
        </a:ln>
      </dgm:spPr>
    </dgm:pt>
  </dgm:ptLst>
  <dgm:cxnLst>
    <dgm:cxn modelId="{61C0DB01-54E0-4501-818A-9D259D3A4196}" srcId="{555D9540-1DBF-42E3-903D-F366C377B1B6}" destId="{EA88E3B2-5A54-4E2A-943B-A86EEFE74D59}" srcOrd="2" destOrd="0" parTransId="{3AB9FC00-AD5D-4D66-9EBA-7410CEC59BB4}" sibTransId="{37C4BE9E-F94E-4FF4-B397-B094DC5A58FB}"/>
    <dgm:cxn modelId="{4EBFB608-8B11-4C7D-9FB2-6EE98E2281BD}" type="presOf" srcId="{EA88E3B2-5A54-4E2A-943B-A86EEFE74D59}" destId="{207FF9F1-743D-4243-BAE2-6A4B20ADFC53}" srcOrd="0" destOrd="0" presId="urn:microsoft.com/office/officeart/2008/layout/VerticalCurvedList"/>
    <dgm:cxn modelId="{CB81F717-D592-4374-A376-D604F55DC7E4}" type="presOf" srcId="{B6D3F58E-0EC6-4EAE-8315-997CA881120D}" destId="{C3457B10-E641-485F-B896-91C10386004B}" srcOrd="0" destOrd="0" presId="urn:microsoft.com/office/officeart/2008/layout/VerticalCurvedList"/>
    <dgm:cxn modelId="{B83F2223-18DD-4637-B3A6-A445DFB50806}" srcId="{555D9540-1DBF-42E3-903D-F366C377B1B6}" destId="{068CF2B9-F1EA-418D-9B60-34DDFD7DBF2E}" srcOrd="4" destOrd="0" parTransId="{7D85CFED-7F0B-4992-9576-E9824A0916E3}" sibTransId="{806FBB20-557D-475D-9B26-96209EF6044C}"/>
    <dgm:cxn modelId="{3596F54C-D048-4DEB-ADFD-216A40F0034D}" srcId="{555D9540-1DBF-42E3-903D-F366C377B1B6}" destId="{9137E8DD-D600-4370-BD9E-50B4CD25F8D8}" srcOrd="1" destOrd="0" parTransId="{529AC471-6D41-4698-A955-48679A2431B1}" sibTransId="{F7241E94-B4F3-4E05-9A92-0D57971B6FB2}"/>
    <dgm:cxn modelId="{B430CFB1-176C-495C-8B91-43C2D65A3630}" type="presOf" srcId="{131FAEFF-5F64-45B2-9B66-5849C2FB0D2D}" destId="{F8DEC31E-5112-4778-8977-FD2B16928DD2}" srcOrd="0" destOrd="0" presId="urn:microsoft.com/office/officeart/2008/layout/VerticalCurvedList"/>
    <dgm:cxn modelId="{0FA407BE-A3E8-4E85-B53E-DB9F75B2FA3F}" type="presOf" srcId="{BE6F82F3-CF8B-4F23-87FE-B695E0F04F71}" destId="{89A7A3C0-8157-407B-890E-61640BF3BC42}" srcOrd="0" destOrd="0" presId="urn:microsoft.com/office/officeart/2008/layout/VerticalCurvedList"/>
    <dgm:cxn modelId="{D4E3B6BE-E303-4F86-B1D4-D521F65E4E45}" srcId="{555D9540-1DBF-42E3-903D-F366C377B1B6}" destId="{131FAEFF-5F64-45B2-9B66-5849C2FB0D2D}" srcOrd="3" destOrd="0" parTransId="{6BB24B11-E861-4C57-BEB0-DCB783E8C55F}" sibTransId="{79203AEC-A0E4-4671-B8CE-FE8A099CBA88}"/>
    <dgm:cxn modelId="{B3E068CB-D7BD-4862-B520-0ADFD73E1BBE}" type="presOf" srcId="{068CF2B9-F1EA-418D-9B60-34DDFD7DBF2E}" destId="{7EA97E9F-53E4-48D9-AD0D-1213D95D9841}" srcOrd="0" destOrd="0" presId="urn:microsoft.com/office/officeart/2008/layout/VerticalCurvedList"/>
    <dgm:cxn modelId="{0EA8D4D8-B026-42D5-947E-3A2182CB7D42}" type="presOf" srcId="{555D9540-1DBF-42E3-903D-F366C377B1B6}" destId="{8E936A0C-3A20-46B8-91D4-923258DDD32B}" srcOrd="0" destOrd="0" presId="urn:microsoft.com/office/officeart/2008/layout/VerticalCurvedList"/>
    <dgm:cxn modelId="{43461DF2-C255-44A6-B3AA-8EA2FF39953B}" srcId="{555D9540-1DBF-42E3-903D-F366C377B1B6}" destId="{B6D3F58E-0EC6-4EAE-8315-997CA881120D}" srcOrd="0" destOrd="0" parTransId="{C123199F-3B74-453B-84CA-A6ADA6602344}" sibTransId="{BE6F82F3-CF8B-4F23-87FE-B695E0F04F71}"/>
    <dgm:cxn modelId="{10D42BFD-947D-4ADD-B4DD-3E645A125C1B}" type="presOf" srcId="{9137E8DD-D600-4370-BD9E-50B4CD25F8D8}" destId="{D90FC8D6-7EE1-484C-8014-2D089601A4B9}" srcOrd="0" destOrd="0" presId="urn:microsoft.com/office/officeart/2008/layout/VerticalCurvedList"/>
    <dgm:cxn modelId="{F2FC3926-8F27-46F3-93F0-2E2984721821}" type="presParOf" srcId="{8E936A0C-3A20-46B8-91D4-923258DDD32B}" destId="{E4D2F08A-37E7-48E2-B038-0899C8FBF410}" srcOrd="0" destOrd="0" presId="urn:microsoft.com/office/officeart/2008/layout/VerticalCurvedList"/>
    <dgm:cxn modelId="{48B243F8-A60E-4DDD-9396-A1B01A1DAF64}" type="presParOf" srcId="{E4D2F08A-37E7-48E2-B038-0899C8FBF410}" destId="{CFE202C2-D84F-4C2E-85D7-35BB188482E8}" srcOrd="0" destOrd="0" presId="urn:microsoft.com/office/officeart/2008/layout/VerticalCurvedList"/>
    <dgm:cxn modelId="{B8CA44B1-7DAD-482D-A962-D0F8D36FF929}" type="presParOf" srcId="{CFE202C2-D84F-4C2E-85D7-35BB188482E8}" destId="{775F02E0-61BB-4ACF-A921-158F9EF9D41B}" srcOrd="0" destOrd="0" presId="urn:microsoft.com/office/officeart/2008/layout/VerticalCurvedList"/>
    <dgm:cxn modelId="{9C67533F-2DED-430B-9204-686DB01BC174}" type="presParOf" srcId="{CFE202C2-D84F-4C2E-85D7-35BB188482E8}" destId="{89A7A3C0-8157-407B-890E-61640BF3BC42}" srcOrd="1" destOrd="0" presId="urn:microsoft.com/office/officeart/2008/layout/VerticalCurvedList"/>
    <dgm:cxn modelId="{CC58C7D6-FAFF-4EB6-BBFD-67D16371CCDD}" type="presParOf" srcId="{CFE202C2-D84F-4C2E-85D7-35BB188482E8}" destId="{4890B280-DF04-4630-8D9D-0B82A387EBC8}" srcOrd="2" destOrd="0" presId="urn:microsoft.com/office/officeart/2008/layout/VerticalCurvedList"/>
    <dgm:cxn modelId="{00F71C7A-DF81-435C-9C37-5624BD4A2721}" type="presParOf" srcId="{CFE202C2-D84F-4C2E-85D7-35BB188482E8}" destId="{41E8F682-1937-45E6-B8B0-D60627E3E445}" srcOrd="3" destOrd="0" presId="urn:microsoft.com/office/officeart/2008/layout/VerticalCurvedList"/>
    <dgm:cxn modelId="{C43E21E1-3FDC-4A40-96EF-1C6CDC211769}" type="presParOf" srcId="{E4D2F08A-37E7-48E2-B038-0899C8FBF410}" destId="{C3457B10-E641-485F-B896-91C10386004B}" srcOrd="1" destOrd="0" presId="urn:microsoft.com/office/officeart/2008/layout/VerticalCurvedList"/>
    <dgm:cxn modelId="{5B9EBA7A-F86F-40FB-A9EF-DB44642C1E50}" type="presParOf" srcId="{E4D2F08A-37E7-48E2-B038-0899C8FBF410}" destId="{39FFCCB6-B0D0-497D-B948-C68A7999E240}" srcOrd="2" destOrd="0" presId="urn:microsoft.com/office/officeart/2008/layout/VerticalCurvedList"/>
    <dgm:cxn modelId="{A0370A39-8056-4860-9087-E444DDD7DCD3}" type="presParOf" srcId="{39FFCCB6-B0D0-497D-B948-C68A7999E240}" destId="{EE4891EF-1178-4718-9278-7B491E45288E}" srcOrd="0" destOrd="0" presId="urn:microsoft.com/office/officeart/2008/layout/VerticalCurvedList"/>
    <dgm:cxn modelId="{93AEB477-AF01-4F28-A52F-8E8A076B8CE8}" type="presParOf" srcId="{E4D2F08A-37E7-48E2-B038-0899C8FBF410}" destId="{D90FC8D6-7EE1-484C-8014-2D089601A4B9}" srcOrd="3" destOrd="0" presId="urn:microsoft.com/office/officeart/2008/layout/VerticalCurvedList"/>
    <dgm:cxn modelId="{AA68A6B3-5240-4571-A5D7-813C5A745F90}" type="presParOf" srcId="{E4D2F08A-37E7-48E2-B038-0899C8FBF410}" destId="{EB0926E5-DADC-428A-B833-072003A407CB}" srcOrd="4" destOrd="0" presId="urn:microsoft.com/office/officeart/2008/layout/VerticalCurvedList"/>
    <dgm:cxn modelId="{BF45949D-4616-426E-950D-46512DCCBDC2}" type="presParOf" srcId="{EB0926E5-DADC-428A-B833-072003A407CB}" destId="{2E920013-7875-482F-B623-CDFDD4E34DA2}" srcOrd="0" destOrd="0" presId="urn:microsoft.com/office/officeart/2008/layout/VerticalCurvedList"/>
    <dgm:cxn modelId="{6312C45C-DF12-43F1-83A2-2244D5EDDD5E}" type="presParOf" srcId="{E4D2F08A-37E7-48E2-B038-0899C8FBF410}" destId="{207FF9F1-743D-4243-BAE2-6A4B20ADFC53}" srcOrd="5" destOrd="0" presId="urn:microsoft.com/office/officeart/2008/layout/VerticalCurvedList"/>
    <dgm:cxn modelId="{E4E808D0-280B-4333-86AD-3F2083557A1D}" type="presParOf" srcId="{E4D2F08A-37E7-48E2-B038-0899C8FBF410}" destId="{5847630E-3752-4120-903F-7E19506BA022}" srcOrd="6" destOrd="0" presId="urn:microsoft.com/office/officeart/2008/layout/VerticalCurvedList"/>
    <dgm:cxn modelId="{9310CB8D-8C98-42EB-9DC8-96B8406BDAD1}" type="presParOf" srcId="{5847630E-3752-4120-903F-7E19506BA022}" destId="{94D9EEBB-7246-4B6E-A23B-83F55F035889}" srcOrd="0" destOrd="0" presId="urn:microsoft.com/office/officeart/2008/layout/VerticalCurvedList"/>
    <dgm:cxn modelId="{33663A43-EFAA-44D4-B030-9B674DA66B3A}" type="presParOf" srcId="{E4D2F08A-37E7-48E2-B038-0899C8FBF410}" destId="{F8DEC31E-5112-4778-8977-FD2B16928DD2}" srcOrd="7" destOrd="0" presId="urn:microsoft.com/office/officeart/2008/layout/VerticalCurvedList"/>
    <dgm:cxn modelId="{B27CD9CE-4B55-48F7-92AC-A2CAFFE166DC}" type="presParOf" srcId="{E4D2F08A-37E7-48E2-B038-0899C8FBF410}" destId="{20BE91F3-106D-4B4F-A342-B6C702BD7042}" srcOrd="8" destOrd="0" presId="urn:microsoft.com/office/officeart/2008/layout/VerticalCurvedList"/>
    <dgm:cxn modelId="{D19F46A2-CA58-4769-87E7-892894D04973}" type="presParOf" srcId="{20BE91F3-106D-4B4F-A342-B6C702BD7042}" destId="{D800458B-77DC-4A9F-A631-93AEFDB64BC3}" srcOrd="0" destOrd="0" presId="urn:microsoft.com/office/officeart/2008/layout/VerticalCurvedList"/>
    <dgm:cxn modelId="{70119619-F74A-49F7-9611-46B9D5861C30}" type="presParOf" srcId="{E4D2F08A-37E7-48E2-B038-0899C8FBF410}" destId="{7EA97E9F-53E4-48D9-AD0D-1213D95D9841}" srcOrd="9" destOrd="0" presId="urn:microsoft.com/office/officeart/2008/layout/VerticalCurvedList"/>
    <dgm:cxn modelId="{7008D7A1-A379-4508-8096-6902973DB7A1}" type="presParOf" srcId="{E4D2F08A-37E7-48E2-B038-0899C8FBF410}" destId="{2F3FA67A-AB62-46A0-8652-92A7D404680D}" srcOrd="10" destOrd="0" presId="urn:microsoft.com/office/officeart/2008/layout/VerticalCurvedList"/>
    <dgm:cxn modelId="{74601521-F1D5-4038-874B-E0F2CEAAE5DC}" type="presParOf" srcId="{2F3FA67A-AB62-46A0-8652-92A7D404680D}" destId="{FAF2066E-35CF-4D92-814D-79F0FD8ADA8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98339D-2A41-4D97-9D5D-0E46D55DEDD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DDA4BF9-5521-4254-8F33-713E8ECD725F}">
      <dgm:prSet phldrT="[Text]"/>
      <dgm:spPr>
        <a:solidFill>
          <a:srgbClr val="23D4DD"/>
        </a:solidFill>
        <a:ln>
          <a:solidFill>
            <a:srgbClr val="23D4DD"/>
          </a:solidFill>
        </a:ln>
      </dgm:spPr>
      <dgm:t>
        <a:bodyPr/>
        <a:lstStyle/>
        <a:p>
          <a:r>
            <a:rPr lang="en-US" dirty="0"/>
            <a:t>Awareness</a:t>
          </a:r>
        </a:p>
      </dgm:t>
    </dgm:pt>
    <dgm:pt modelId="{06485321-98CC-4A94-BE41-25EF6E01F617}" type="parTrans" cxnId="{92BE36CD-6F1F-443A-8CD5-162176EBCC61}">
      <dgm:prSet/>
      <dgm:spPr/>
      <dgm:t>
        <a:bodyPr/>
        <a:lstStyle/>
        <a:p>
          <a:endParaRPr lang="en-US"/>
        </a:p>
      </dgm:t>
    </dgm:pt>
    <dgm:pt modelId="{C097CBD2-943B-4CE7-B992-CF953E8490C4}" type="sibTrans" cxnId="{92BE36CD-6F1F-443A-8CD5-162176EBCC61}">
      <dgm:prSet/>
      <dgm:spPr/>
      <dgm:t>
        <a:bodyPr/>
        <a:lstStyle/>
        <a:p>
          <a:endParaRPr lang="en-US"/>
        </a:p>
      </dgm:t>
    </dgm:pt>
    <dgm:pt modelId="{2C775A3D-51EA-4DDE-A59C-CE4C862906EA}">
      <dgm:prSet phldrT="[Text]"/>
      <dgm:spPr>
        <a:noFill/>
        <a:ln>
          <a:solidFill>
            <a:schemeClr val="bg1">
              <a:alpha val="90000"/>
            </a:schemeClr>
          </a:solidFill>
        </a:ln>
      </dgm:spPr>
      <dgm:t>
        <a:bodyPr/>
        <a:lstStyle/>
        <a:p>
          <a:r>
            <a:rPr lang="en-US" dirty="0"/>
            <a:t>Announce the change to employees well ahead of time.</a:t>
          </a:r>
        </a:p>
      </dgm:t>
    </dgm:pt>
    <dgm:pt modelId="{16AC119C-2963-4A2D-81B8-D2052A203BD2}" type="parTrans" cxnId="{65FB5083-593E-47A8-A260-7188673F926B}">
      <dgm:prSet/>
      <dgm:spPr/>
      <dgm:t>
        <a:bodyPr/>
        <a:lstStyle/>
        <a:p>
          <a:endParaRPr lang="en-US"/>
        </a:p>
      </dgm:t>
    </dgm:pt>
    <dgm:pt modelId="{66790D19-20D1-48FD-A9DA-A6960E0A084E}" type="sibTrans" cxnId="{65FB5083-593E-47A8-A260-7188673F926B}">
      <dgm:prSet/>
      <dgm:spPr/>
      <dgm:t>
        <a:bodyPr/>
        <a:lstStyle/>
        <a:p>
          <a:endParaRPr lang="en-US"/>
        </a:p>
      </dgm:t>
    </dgm:pt>
    <dgm:pt modelId="{E1488988-7961-4C1D-B9A6-43D1444D0D4D}">
      <dgm:prSet phldrT="[Text]"/>
      <dgm:spPr>
        <a:solidFill>
          <a:srgbClr val="AB0084"/>
        </a:solidFill>
        <a:ln>
          <a:solidFill>
            <a:srgbClr val="AB0084"/>
          </a:solidFill>
        </a:ln>
      </dgm:spPr>
      <dgm:t>
        <a:bodyPr/>
        <a:lstStyle/>
        <a:p>
          <a:r>
            <a:rPr lang="en-US" dirty="0"/>
            <a:t>Desire</a:t>
          </a:r>
        </a:p>
      </dgm:t>
    </dgm:pt>
    <dgm:pt modelId="{84377D71-A329-41B0-AA36-B7489C2BAAFE}" type="parTrans" cxnId="{A659CD5A-D233-45F3-92C8-A18AA8ACFBCC}">
      <dgm:prSet/>
      <dgm:spPr/>
      <dgm:t>
        <a:bodyPr/>
        <a:lstStyle/>
        <a:p>
          <a:endParaRPr lang="en-US"/>
        </a:p>
      </dgm:t>
    </dgm:pt>
    <dgm:pt modelId="{60A19B5F-D423-413F-94AC-F5FDD7389D43}" type="sibTrans" cxnId="{A659CD5A-D233-45F3-92C8-A18AA8ACFBCC}">
      <dgm:prSet/>
      <dgm:spPr/>
      <dgm:t>
        <a:bodyPr/>
        <a:lstStyle/>
        <a:p>
          <a:endParaRPr lang="en-US"/>
        </a:p>
      </dgm:t>
    </dgm:pt>
    <dgm:pt modelId="{2253567E-845F-421C-9BF3-53EFBD8D51D4}">
      <dgm:prSet phldrT="[Text]"/>
      <dgm:spPr>
        <a:solidFill>
          <a:schemeClr val="bg1">
            <a:alpha val="90000"/>
          </a:schemeClr>
        </a:solidFill>
        <a:ln>
          <a:solidFill>
            <a:schemeClr val="bg1">
              <a:alpha val="90000"/>
            </a:schemeClr>
          </a:solidFill>
        </a:ln>
      </dgm:spPr>
      <dgm:t>
        <a:bodyPr/>
        <a:lstStyle/>
        <a:p>
          <a:r>
            <a:rPr lang="en-US" dirty="0"/>
            <a:t>Gauge employees</a:t>
          </a:r>
          <a:r>
            <a:rPr lang="en-US" dirty="0">
              <a:latin typeface="Aptos" panose="020B0004020202020204" pitchFamily="34" charset="0"/>
            </a:rPr>
            <a:t> ‘ reactions to the change.</a:t>
          </a:r>
          <a:endParaRPr lang="en-US" dirty="0"/>
        </a:p>
      </dgm:t>
    </dgm:pt>
    <dgm:pt modelId="{09A88683-ACEA-46DA-8DB2-9199A4D25D34}" type="parTrans" cxnId="{D8C9EEE8-C27E-41D7-9D41-C161ACEFF80F}">
      <dgm:prSet/>
      <dgm:spPr/>
      <dgm:t>
        <a:bodyPr/>
        <a:lstStyle/>
        <a:p>
          <a:endParaRPr lang="en-US"/>
        </a:p>
      </dgm:t>
    </dgm:pt>
    <dgm:pt modelId="{E610F91C-BD3A-45AB-AF0E-FBD5D329F121}" type="sibTrans" cxnId="{D8C9EEE8-C27E-41D7-9D41-C161ACEFF80F}">
      <dgm:prSet/>
      <dgm:spPr/>
      <dgm:t>
        <a:bodyPr/>
        <a:lstStyle/>
        <a:p>
          <a:endParaRPr lang="en-US"/>
        </a:p>
      </dgm:t>
    </dgm:pt>
    <dgm:pt modelId="{15E1C326-A0A2-4687-A04D-E0E03B255EB9}">
      <dgm:prSet phldrT="[Text]"/>
      <dgm:spPr>
        <a:solidFill>
          <a:schemeClr val="bg1">
            <a:alpha val="90000"/>
          </a:schemeClr>
        </a:solidFill>
        <a:ln>
          <a:solidFill>
            <a:schemeClr val="bg1">
              <a:alpha val="90000"/>
            </a:schemeClr>
          </a:solidFill>
        </a:ln>
      </dgm:spPr>
      <dgm:t>
        <a:bodyPr/>
        <a:lstStyle/>
        <a:p>
          <a:r>
            <a:rPr lang="en-US" dirty="0"/>
            <a:t>If employees are resistant or indifferent, address their concerns or show them how the change benefits them personally.</a:t>
          </a:r>
        </a:p>
      </dgm:t>
    </dgm:pt>
    <dgm:pt modelId="{9868CDF9-603E-4DE8-8C6B-058BC43AA806}" type="parTrans" cxnId="{A0F8C7D0-C4E9-4DC5-80D2-B1227567241B}">
      <dgm:prSet/>
      <dgm:spPr/>
      <dgm:t>
        <a:bodyPr/>
        <a:lstStyle/>
        <a:p>
          <a:endParaRPr lang="en-US"/>
        </a:p>
      </dgm:t>
    </dgm:pt>
    <dgm:pt modelId="{232BAE28-5D39-4DBB-9EDC-1769E9D34170}" type="sibTrans" cxnId="{A0F8C7D0-C4E9-4DC5-80D2-B1227567241B}">
      <dgm:prSet/>
      <dgm:spPr/>
      <dgm:t>
        <a:bodyPr/>
        <a:lstStyle/>
        <a:p>
          <a:endParaRPr lang="en-US"/>
        </a:p>
      </dgm:t>
    </dgm:pt>
    <dgm:pt modelId="{D222536B-01E3-4B97-8B0D-9DF60332B970}">
      <dgm:prSet phldrT="[Text]"/>
      <dgm:spPr>
        <a:solidFill>
          <a:srgbClr val="02FFD2"/>
        </a:solidFill>
        <a:ln>
          <a:solidFill>
            <a:srgbClr val="02FFD2"/>
          </a:solidFill>
        </a:ln>
      </dgm:spPr>
      <dgm:t>
        <a:bodyPr/>
        <a:lstStyle/>
        <a:p>
          <a:r>
            <a:rPr lang="en-US" dirty="0"/>
            <a:t>Knowledge </a:t>
          </a:r>
        </a:p>
      </dgm:t>
    </dgm:pt>
    <dgm:pt modelId="{C9D9FE19-A70B-4452-BF6B-26414BFD63B5}" type="parTrans" cxnId="{F31B4105-CA8E-4CF9-A42C-5211B2724239}">
      <dgm:prSet/>
      <dgm:spPr/>
      <dgm:t>
        <a:bodyPr/>
        <a:lstStyle/>
        <a:p>
          <a:endParaRPr lang="en-US"/>
        </a:p>
      </dgm:t>
    </dgm:pt>
    <dgm:pt modelId="{4035BB1E-6610-469B-B3A7-E54387F24FB0}" type="sibTrans" cxnId="{F31B4105-CA8E-4CF9-A42C-5211B2724239}">
      <dgm:prSet/>
      <dgm:spPr/>
      <dgm:t>
        <a:bodyPr/>
        <a:lstStyle/>
        <a:p>
          <a:endParaRPr lang="en-US"/>
        </a:p>
      </dgm:t>
    </dgm:pt>
    <dgm:pt modelId="{EA0BA243-552F-4301-99B6-95E637D214E2}">
      <dgm:prSet phldrT="[Text]"/>
      <dgm:spPr>
        <a:solidFill>
          <a:schemeClr val="bg1">
            <a:alpha val="90000"/>
          </a:schemeClr>
        </a:solidFill>
        <a:ln>
          <a:solidFill>
            <a:schemeClr val="bg1">
              <a:alpha val="90000"/>
            </a:schemeClr>
          </a:solidFill>
        </a:ln>
      </dgm:spPr>
      <dgm:t>
        <a:bodyPr/>
        <a:lstStyle/>
        <a:p>
          <a:r>
            <a:rPr lang="en-US" dirty="0"/>
            <a:t>Providing training or coaching to show what employees need to do after the change takes place.</a:t>
          </a:r>
        </a:p>
      </dgm:t>
    </dgm:pt>
    <dgm:pt modelId="{E051887D-70B8-4468-BADB-99EDB19F77D3}" type="parTrans" cxnId="{6ACC7FC0-1961-4741-B333-A176D0538EBD}">
      <dgm:prSet/>
      <dgm:spPr/>
      <dgm:t>
        <a:bodyPr/>
        <a:lstStyle/>
        <a:p>
          <a:endParaRPr lang="en-US"/>
        </a:p>
      </dgm:t>
    </dgm:pt>
    <dgm:pt modelId="{AB861241-B4DE-4A14-9B39-2D44D5F71997}" type="sibTrans" cxnId="{6ACC7FC0-1961-4741-B333-A176D0538EBD}">
      <dgm:prSet/>
      <dgm:spPr/>
      <dgm:t>
        <a:bodyPr/>
        <a:lstStyle/>
        <a:p>
          <a:endParaRPr lang="en-US"/>
        </a:p>
      </dgm:t>
    </dgm:pt>
    <dgm:pt modelId="{8A852417-EDA0-4BDB-B88D-2C0F2AFF7D51}">
      <dgm:prSet phldrT="[Text]"/>
      <dgm:spPr>
        <a:solidFill>
          <a:schemeClr val="bg1">
            <a:alpha val="90000"/>
          </a:schemeClr>
        </a:solidFill>
        <a:ln>
          <a:solidFill>
            <a:schemeClr val="bg1">
              <a:alpha val="90000"/>
            </a:schemeClr>
          </a:solidFill>
        </a:ln>
      </dgm:spPr>
      <dgm:t>
        <a:bodyPr/>
        <a:lstStyle/>
        <a:p>
          <a:r>
            <a:rPr lang="en-US" dirty="0"/>
            <a:t>Address any skill gaps.</a:t>
          </a:r>
        </a:p>
      </dgm:t>
    </dgm:pt>
    <dgm:pt modelId="{502AA945-1EEC-4360-85FE-C880582A917C}" type="parTrans" cxnId="{872C4B8C-4FEB-4FCD-A414-B5D1F8EAB7BB}">
      <dgm:prSet/>
      <dgm:spPr/>
      <dgm:t>
        <a:bodyPr/>
        <a:lstStyle/>
        <a:p>
          <a:endParaRPr lang="en-US"/>
        </a:p>
      </dgm:t>
    </dgm:pt>
    <dgm:pt modelId="{09B25E15-3812-4A48-9D0B-6606FDF98272}" type="sibTrans" cxnId="{872C4B8C-4FEB-4FCD-A414-B5D1F8EAB7BB}">
      <dgm:prSet/>
      <dgm:spPr/>
      <dgm:t>
        <a:bodyPr/>
        <a:lstStyle/>
        <a:p>
          <a:endParaRPr lang="en-US"/>
        </a:p>
      </dgm:t>
    </dgm:pt>
    <dgm:pt modelId="{11F0ED60-3EAB-4305-9C5D-C3F9ADAD1A25}">
      <dgm:prSet phldrT="[Text]"/>
      <dgm:spPr>
        <a:solidFill>
          <a:srgbClr val="D0009E">
            <a:alpha val="90000"/>
          </a:srgbClr>
        </a:solidFill>
        <a:ln>
          <a:solidFill>
            <a:schemeClr val="bg1">
              <a:alpha val="90000"/>
            </a:schemeClr>
          </a:solidFill>
        </a:ln>
      </dgm:spPr>
      <dgm:t>
        <a:bodyPr/>
        <a:lstStyle/>
        <a:p>
          <a:r>
            <a:rPr lang="en-US" dirty="0"/>
            <a:t>Ability</a:t>
          </a:r>
        </a:p>
      </dgm:t>
    </dgm:pt>
    <dgm:pt modelId="{99E01344-AE42-4066-A3DC-09668F9EF768}" type="parTrans" cxnId="{DB3EF555-E030-42BF-8F32-A0915B9BB8CF}">
      <dgm:prSet/>
      <dgm:spPr/>
      <dgm:t>
        <a:bodyPr/>
        <a:lstStyle/>
        <a:p>
          <a:endParaRPr lang="en-US"/>
        </a:p>
      </dgm:t>
    </dgm:pt>
    <dgm:pt modelId="{28002B29-2FFA-4C8C-88E3-8BF18850294F}" type="sibTrans" cxnId="{DB3EF555-E030-42BF-8F32-A0915B9BB8CF}">
      <dgm:prSet/>
      <dgm:spPr/>
      <dgm:t>
        <a:bodyPr/>
        <a:lstStyle/>
        <a:p>
          <a:endParaRPr lang="en-US"/>
        </a:p>
      </dgm:t>
    </dgm:pt>
    <dgm:pt modelId="{42DB04B8-94A0-4FB4-A7FC-4A524458500F}">
      <dgm:prSet phldrT="[Text]"/>
      <dgm:spPr>
        <a:solidFill>
          <a:srgbClr val="0063DC">
            <a:alpha val="90000"/>
          </a:srgbClr>
        </a:solidFill>
        <a:ln>
          <a:solidFill>
            <a:srgbClr val="0063DC">
              <a:alpha val="90000"/>
            </a:srgbClr>
          </a:solidFill>
        </a:ln>
      </dgm:spPr>
      <dgm:t>
        <a:bodyPr/>
        <a:lstStyle/>
        <a:p>
          <a:r>
            <a:rPr lang="en-US" dirty="0"/>
            <a:t>Reinforcement </a:t>
          </a:r>
        </a:p>
      </dgm:t>
    </dgm:pt>
    <dgm:pt modelId="{13116CEA-FD13-4576-98CB-1132F25050C3}" type="parTrans" cxnId="{59B06E7B-DC44-4D5D-B0B7-3BBC0EBF35AB}">
      <dgm:prSet/>
      <dgm:spPr/>
      <dgm:t>
        <a:bodyPr/>
        <a:lstStyle/>
        <a:p>
          <a:endParaRPr lang="en-US"/>
        </a:p>
      </dgm:t>
    </dgm:pt>
    <dgm:pt modelId="{ECC4DED8-06A4-4D38-B98D-D27C5105AC5A}" type="sibTrans" cxnId="{59B06E7B-DC44-4D5D-B0B7-3BBC0EBF35AB}">
      <dgm:prSet/>
      <dgm:spPr/>
      <dgm:t>
        <a:bodyPr/>
        <a:lstStyle/>
        <a:p>
          <a:endParaRPr lang="en-US"/>
        </a:p>
      </dgm:t>
    </dgm:pt>
    <dgm:pt modelId="{3C3F9709-1774-40BB-9A8A-36F91C158683}">
      <dgm:prSet phldrT="[Text]"/>
      <dgm:spPr>
        <a:solidFill>
          <a:srgbClr val="D0009E">
            <a:alpha val="90000"/>
          </a:srgbClr>
        </a:solidFill>
        <a:ln>
          <a:solidFill>
            <a:schemeClr val="bg1">
              <a:alpha val="90000"/>
            </a:schemeClr>
          </a:solidFill>
        </a:ln>
      </dgm:spPr>
      <dgm:t>
        <a:bodyPr/>
        <a:lstStyle/>
        <a:p>
          <a:r>
            <a:rPr lang="en-US" dirty="0"/>
            <a:t>Schedule practice runs before the change is fully implemented.</a:t>
          </a:r>
        </a:p>
      </dgm:t>
    </dgm:pt>
    <dgm:pt modelId="{B756BA57-8FE1-4082-9E97-EBAE07F6B009}" type="parTrans" cxnId="{A1E507DA-62A7-492F-8292-B70DCEA8825F}">
      <dgm:prSet/>
      <dgm:spPr/>
      <dgm:t>
        <a:bodyPr/>
        <a:lstStyle/>
        <a:p>
          <a:endParaRPr lang="en-US"/>
        </a:p>
      </dgm:t>
    </dgm:pt>
    <dgm:pt modelId="{54698E24-B7A4-412D-8526-A7D27D6BF717}" type="sibTrans" cxnId="{A1E507DA-62A7-492F-8292-B70DCEA8825F}">
      <dgm:prSet/>
      <dgm:spPr/>
      <dgm:t>
        <a:bodyPr/>
        <a:lstStyle/>
        <a:p>
          <a:endParaRPr lang="en-US"/>
        </a:p>
      </dgm:t>
    </dgm:pt>
    <dgm:pt modelId="{48143AA0-7185-454C-97DD-C6EB9958F2BF}">
      <dgm:prSet phldrT="[Text]"/>
      <dgm:spPr>
        <a:noFill/>
        <a:ln>
          <a:solidFill>
            <a:schemeClr val="bg1">
              <a:alpha val="90000"/>
            </a:schemeClr>
          </a:solidFill>
        </a:ln>
      </dgm:spPr>
      <dgm:t>
        <a:bodyPr/>
        <a:lstStyle/>
        <a:p>
          <a:r>
            <a:rPr lang="en-US" dirty="0"/>
            <a:t>Explain your reasoning behind the change, including current pain points and potential ROI of the new solution</a:t>
          </a:r>
        </a:p>
      </dgm:t>
    </dgm:pt>
    <dgm:pt modelId="{009C2180-5119-4316-8020-65970F8A345C}" type="parTrans" cxnId="{82F6B6F3-2C3D-478A-854F-CF73A34EB319}">
      <dgm:prSet/>
      <dgm:spPr/>
      <dgm:t>
        <a:bodyPr/>
        <a:lstStyle/>
        <a:p>
          <a:endParaRPr lang="en-US"/>
        </a:p>
      </dgm:t>
    </dgm:pt>
    <dgm:pt modelId="{6C2FF251-9AE8-456C-8D0F-93C64D218EB0}" type="sibTrans" cxnId="{82F6B6F3-2C3D-478A-854F-CF73A34EB319}">
      <dgm:prSet/>
      <dgm:spPr/>
      <dgm:t>
        <a:bodyPr/>
        <a:lstStyle/>
        <a:p>
          <a:endParaRPr lang="en-US"/>
        </a:p>
      </dgm:t>
    </dgm:pt>
    <dgm:pt modelId="{D6592682-B4EE-43D8-AA58-4B6E36772414}">
      <dgm:prSet phldrT="[Text]"/>
      <dgm:spPr>
        <a:noFill/>
        <a:ln>
          <a:solidFill>
            <a:schemeClr val="bg1">
              <a:alpha val="90000"/>
            </a:schemeClr>
          </a:solidFill>
        </a:ln>
      </dgm:spPr>
      <dgm:t>
        <a:bodyPr/>
        <a:lstStyle/>
        <a:p>
          <a:r>
            <a:rPr lang="en-US" dirty="0"/>
            <a:t>Give employees an opportunity to ask questions &amp; make suggestions.</a:t>
          </a:r>
        </a:p>
      </dgm:t>
    </dgm:pt>
    <dgm:pt modelId="{D21EA31D-103F-4C86-A91F-1B29EACFF20F}" type="parTrans" cxnId="{A4352EB1-D2CE-4B82-A32B-B60BC2043E68}">
      <dgm:prSet/>
      <dgm:spPr/>
      <dgm:t>
        <a:bodyPr/>
        <a:lstStyle/>
        <a:p>
          <a:endParaRPr lang="en-US"/>
        </a:p>
      </dgm:t>
    </dgm:pt>
    <dgm:pt modelId="{C4238839-5176-437A-A6EF-741C71CCCFEF}" type="sibTrans" cxnId="{A4352EB1-D2CE-4B82-A32B-B60BC2043E68}">
      <dgm:prSet/>
      <dgm:spPr/>
      <dgm:t>
        <a:bodyPr/>
        <a:lstStyle/>
        <a:p>
          <a:endParaRPr lang="en-US"/>
        </a:p>
      </dgm:t>
    </dgm:pt>
    <dgm:pt modelId="{F38F8746-4864-4FB6-97BB-0EC70293AB67}">
      <dgm:prSet phldrT="[Text]"/>
      <dgm:spPr>
        <a:solidFill>
          <a:schemeClr val="bg1">
            <a:alpha val="90000"/>
          </a:schemeClr>
        </a:solidFill>
        <a:ln>
          <a:solidFill>
            <a:schemeClr val="bg1">
              <a:alpha val="90000"/>
            </a:schemeClr>
          </a:solidFill>
        </a:ln>
      </dgm:spPr>
      <dgm:t>
        <a:bodyPr/>
        <a:lstStyle/>
        <a:p>
          <a:r>
            <a:rPr lang="en-US" dirty="0"/>
            <a:t>Identify champions</a:t>
          </a:r>
        </a:p>
      </dgm:t>
    </dgm:pt>
    <dgm:pt modelId="{EC35C341-6FEC-4216-A284-9F39B3FD3FAD}" type="parTrans" cxnId="{16BA02B2-89FC-40B5-9592-6A02B19962FE}">
      <dgm:prSet/>
      <dgm:spPr/>
      <dgm:t>
        <a:bodyPr/>
        <a:lstStyle/>
        <a:p>
          <a:endParaRPr lang="en-US"/>
        </a:p>
      </dgm:t>
    </dgm:pt>
    <dgm:pt modelId="{57356B33-B5C5-45DD-91A5-155D4030B294}" type="sibTrans" cxnId="{16BA02B2-89FC-40B5-9592-6A02B19962FE}">
      <dgm:prSet/>
      <dgm:spPr/>
      <dgm:t>
        <a:bodyPr/>
        <a:lstStyle/>
        <a:p>
          <a:endParaRPr lang="en-US"/>
        </a:p>
      </dgm:t>
    </dgm:pt>
    <dgm:pt modelId="{B48F6A80-A280-48C3-9583-B3026A4208DD}">
      <dgm:prSet phldrT="[Text]"/>
      <dgm:spPr>
        <a:solidFill>
          <a:schemeClr val="bg1">
            <a:alpha val="90000"/>
          </a:schemeClr>
        </a:solidFill>
        <a:ln>
          <a:solidFill>
            <a:schemeClr val="bg1">
              <a:alpha val="90000"/>
            </a:schemeClr>
          </a:solidFill>
        </a:ln>
      </dgm:spPr>
      <dgm:t>
        <a:bodyPr/>
        <a:lstStyle/>
        <a:p>
          <a:r>
            <a:rPr lang="en-US" dirty="0"/>
            <a:t>Offer resources, such as process flowcharts, that employees can reference later on.</a:t>
          </a:r>
        </a:p>
      </dgm:t>
    </dgm:pt>
    <dgm:pt modelId="{2CF25251-1366-4A04-A1AA-7744DBAA0EDD}" type="parTrans" cxnId="{83D7CEA2-D9C9-4C4B-8DC4-6366A0DB5EA8}">
      <dgm:prSet/>
      <dgm:spPr/>
      <dgm:t>
        <a:bodyPr/>
        <a:lstStyle/>
        <a:p>
          <a:endParaRPr lang="en-US"/>
        </a:p>
      </dgm:t>
    </dgm:pt>
    <dgm:pt modelId="{94D88D46-85A9-4330-8110-BF8B9D7FED19}" type="sibTrans" cxnId="{83D7CEA2-D9C9-4C4B-8DC4-6366A0DB5EA8}">
      <dgm:prSet/>
      <dgm:spPr/>
      <dgm:t>
        <a:bodyPr/>
        <a:lstStyle/>
        <a:p>
          <a:endParaRPr lang="en-US"/>
        </a:p>
      </dgm:t>
    </dgm:pt>
    <dgm:pt modelId="{C499FC0C-83B3-4062-9ACB-BFDC1CF75F8D}">
      <dgm:prSet phldrT="[Text]"/>
      <dgm:spPr>
        <a:solidFill>
          <a:srgbClr val="D0009E">
            <a:alpha val="90000"/>
          </a:srgbClr>
        </a:solidFill>
        <a:ln>
          <a:solidFill>
            <a:schemeClr val="bg1">
              <a:alpha val="90000"/>
            </a:schemeClr>
          </a:solidFill>
        </a:ln>
      </dgm:spPr>
      <dgm:t>
        <a:bodyPr/>
        <a:lstStyle/>
        <a:p>
          <a:r>
            <a:rPr lang="en-US" dirty="0"/>
            <a:t>Monitor performance immediately following the change &amp; provide constructive feedback.</a:t>
          </a:r>
        </a:p>
      </dgm:t>
    </dgm:pt>
    <dgm:pt modelId="{4CFDFF61-5D75-43DE-9443-85F21D095AC9}" type="parTrans" cxnId="{732715A0-3C1B-48B9-90C7-68C622337DD3}">
      <dgm:prSet/>
      <dgm:spPr/>
      <dgm:t>
        <a:bodyPr/>
        <a:lstStyle/>
        <a:p>
          <a:endParaRPr lang="en-US"/>
        </a:p>
      </dgm:t>
    </dgm:pt>
    <dgm:pt modelId="{91978050-E442-4A4D-AF83-4B26387EF5D5}" type="sibTrans" cxnId="{732715A0-3C1B-48B9-90C7-68C622337DD3}">
      <dgm:prSet/>
      <dgm:spPr/>
      <dgm:t>
        <a:bodyPr/>
        <a:lstStyle/>
        <a:p>
          <a:endParaRPr lang="en-US"/>
        </a:p>
      </dgm:t>
    </dgm:pt>
    <dgm:pt modelId="{DD0098EE-51AF-480E-8A16-4E7F5ED99A3A}">
      <dgm:prSet phldrT="[Text]"/>
      <dgm:spPr>
        <a:solidFill>
          <a:srgbClr val="D0009E">
            <a:alpha val="90000"/>
          </a:srgbClr>
        </a:solidFill>
        <a:ln>
          <a:solidFill>
            <a:schemeClr val="bg1">
              <a:alpha val="90000"/>
            </a:schemeClr>
          </a:solidFill>
        </a:ln>
      </dgm:spPr>
      <dgm:t>
        <a:bodyPr/>
        <a:lstStyle/>
        <a:p>
          <a:r>
            <a:rPr lang="en-US" dirty="0"/>
            <a:t>Set reasonable goals &amp; metrics at the start.</a:t>
          </a:r>
        </a:p>
      </dgm:t>
    </dgm:pt>
    <dgm:pt modelId="{46CED45C-AD3F-4196-B086-2FD8137BBE73}" type="parTrans" cxnId="{FC8625FF-38D5-4B7B-B338-46BABA256A1B}">
      <dgm:prSet/>
      <dgm:spPr/>
      <dgm:t>
        <a:bodyPr/>
        <a:lstStyle/>
        <a:p>
          <a:endParaRPr lang="en-US"/>
        </a:p>
      </dgm:t>
    </dgm:pt>
    <dgm:pt modelId="{87CC93CE-9CB3-4ED8-B793-3F199944F476}" type="sibTrans" cxnId="{FC8625FF-38D5-4B7B-B338-46BABA256A1B}">
      <dgm:prSet/>
      <dgm:spPr/>
      <dgm:t>
        <a:bodyPr/>
        <a:lstStyle/>
        <a:p>
          <a:endParaRPr lang="en-US"/>
        </a:p>
      </dgm:t>
    </dgm:pt>
    <dgm:pt modelId="{CF4645BF-0E51-4C6D-A497-DBA57B4CEBF9}">
      <dgm:prSet phldrT="[Text]"/>
      <dgm:spPr>
        <a:solidFill>
          <a:srgbClr val="D0009E">
            <a:alpha val="90000"/>
          </a:srgbClr>
        </a:solidFill>
        <a:ln>
          <a:solidFill>
            <a:schemeClr val="bg1">
              <a:alpha val="90000"/>
            </a:schemeClr>
          </a:solidFill>
        </a:ln>
      </dgm:spPr>
      <dgm:t>
        <a:bodyPr/>
        <a:lstStyle/>
        <a:p>
          <a:r>
            <a:rPr lang="en-US" dirty="0"/>
            <a:t>Adjust processes as necessary.</a:t>
          </a:r>
        </a:p>
      </dgm:t>
    </dgm:pt>
    <dgm:pt modelId="{86385083-0CB3-4FC7-AA19-56B9FF062958}" type="parTrans" cxnId="{B9A84222-684A-4DFD-8BB4-C733CD9726E5}">
      <dgm:prSet/>
      <dgm:spPr/>
      <dgm:t>
        <a:bodyPr/>
        <a:lstStyle/>
        <a:p>
          <a:endParaRPr lang="en-US"/>
        </a:p>
      </dgm:t>
    </dgm:pt>
    <dgm:pt modelId="{E135F5C6-B4BF-4F3A-B46F-F1096303BD2E}" type="sibTrans" cxnId="{B9A84222-684A-4DFD-8BB4-C733CD9726E5}">
      <dgm:prSet/>
      <dgm:spPr/>
      <dgm:t>
        <a:bodyPr/>
        <a:lstStyle/>
        <a:p>
          <a:endParaRPr lang="en-US"/>
        </a:p>
      </dgm:t>
    </dgm:pt>
    <dgm:pt modelId="{BF494B2E-07C9-4AE1-AEB6-B15680675AAB}">
      <dgm:prSet phldrT="[Text]"/>
      <dgm:spPr>
        <a:solidFill>
          <a:srgbClr val="0063DC">
            <a:alpha val="90000"/>
          </a:srgbClr>
        </a:solidFill>
        <a:ln>
          <a:solidFill>
            <a:srgbClr val="0063DC">
              <a:alpha val="90000"/>
            </a:srgbClr>
          </a:solidFill>
        </a:ln>
      </dgm:spPr>
      <dgm:t>
        <a:bodyPr/>
        <a:lstStyle/>
        <a:p>
          <a:r>
            <a:rPr lang="en-US" dirty="0"/>
            <a:t>Monitor the change over time to ensure it fulfills your desire outcome.</a:t>
          </a:r>
        </a:p>
      </dgm:t>
    </dgm:pt>
    <dgm:pt modelId="{00FB1A6C-9375-4557-9E43-147CA770A9A7}" type="parTrans" cxnId="{A90DBF83-31C7-4191-81FB-110FBD4B15D7}">
      <dgm:prSet/>
      <dgm:spPr/>
      <dgm:t>
        <a:bodyPr/>
        <a:lstStyle/>
        <a:p>
          <a:endParaRPr lang="en-US"/>
        </a:p>
      </dgm:t>
    </dgm:pt>
    <dgm:pt modelId="{664E277F-7A31-4209-B231-7A1660C877F0}" type="sibTrans" cxnId="{A90DBF83-31C7-4191-81FB-110FBD4B15D7}">
      <dgm:prSet/>
      <dgm:spPr/>
      <dgm:t>
        <a:bodyPr/>
        <a:lstStyle/>
        <a:p>
          <a:endParaRPr lang="en-US"/>
        </a:p>
      </dgm:t>
    </dgm:pt>
    <dgm:pt modelId="{73593ED8-9DFE-4712-BD78-E576698AB7F7}">
      <dgm:prSet phldrT="[Text]"/>
      <dgm:spPr>
        <a:solidFill>
          <a:srgbClr val="0063DC">
            <a:alpha val="90000"/>
          </a:srgbClr>
        </a:solidFill>
        <a:ln>
          <a:solidFill>
            <a:srgbClr val="0063DC">
              <a:alpha val="90000"/>
            </a:srgbClr>
          </a:solidFill>
        </a:ln>
      </dgm:spPr>
      <dgm:t>
        <a:bodyPr/>
        <a:lstStyle/>
        <a:p>
          <a:r>
            <a:rPr lang="en-US" dirty="0"/>
            <a:t>Use positive feedback, rewards, &amp; recognition to encourage employees to keep following the new process. </a:t>
          </a:r>
        </a:p>
      </dgm:t>
    </dgm:pt>
    <dgm:pt modelId="{684E3B1D-274F-4419-99D2-4CF0AD96E2CB}" type="parTrans" cxnId="{7E785C22-20D1-4A88-8240-4242C32AF1BE}">
      <dgm:prSet/>
      <dgm:spPr/>
      <dgm:t>
        <a:bodyPr/>
        <a:lstStyle/>
        <a:p>
          <a:endParaRPr lang="en-US"/>
        </a:p>
      </dgm:t>
    </dgm:pt>
    <dgm:pt modelId="{D024D0AC-7FE0-40BF-9E8A-BE37BA0A0FBF}" type="sibTrans" cxnId="{7E785C22-20D1-4A88-8240-4242C32AF1BE}">
      <dgm:prSet/>
      <dgm:spPr/>
      <dgm:t>
        <a:bodyPr/>
        <a:lstStyle/>
        <a:p>
          <a:endParaRPr lang="en-US"/>
        </a:p>
      </dgm:t>
    </dgm:pt>
    <dgm:pt modelId="{862170FC-89F5-4196-92A9-4B58829F36CD}" type="pres">
      <dgm:prSet presAssocID="{C398339D-2A41-4D97-9D5D-0E46D55DEDD4}" presName="Name0" presStyleCnt="0">
        <dgm:presLayoutVars>
          <dgm:dir/>
          <dgm:animLvl val="lvl"/>
          <dgm:resizeHandles val="exact"/>
        </dgm:presLayoutVars>
      </dgm:prSet>
      <dgm:spPr/>
    </dgm:pt>
    <dgm:pt modelId="{35FAF297-75FA-4FB1-869D-4F072CE9B637}" type="pres">
      <dgm:prSet presAssocID="{FDDA4BF9-5521-4254-8F33-713E8ECD725F}" presName="composite" presStyleCnt="0"/>
      <dgm:spPr/>
    </dgm:pt>
    <dgm:pt modelId="{4926B2F0-9F70-4DC4-AB69-C3A0E8670093}" type="pres">
      <dgm:prSet presAssocID="{FDDA4BF9-5521-4254-8F33-713E8ECD725F}" presName="parTx" presStyleLbl="alignNode1" presStyleIdx="0" presStyleCnt="5" custLinFactNeighborX="3918" custLinFactNeighborY="23450">
        <dgm:presLayoutVars>
          <dgm:chMax val="0"/>
          <dgm:chPref val="0"/>
          <dgm:bulletEnabled val="1"/>
        </dgm:presLayoutVars>
      </dgm:prSet>
      <dgm:spPr>
        <a:prstGeom prst="homePlate">
          <a:avLst/>
        </a:prstGeom>
      </dgm:spPr>
    </dgm:pt>
    <dgm:pt modelId="{024DF55D-8055-4D48-BFAB-711A807E7083}" type="pres">
      <dgm:prSet presAssocID="{FDDA4BF9-5521-4254-8F33-713E8ECD725F}" presName="desTx" presStyleLbl="alignAccFollowNode1" presStyleIdx="0" presStyleCnt="5" custLinFactNeighborX="-1841" custLinFactNeighborY="6331">
        <dgm:presLayoutVars>
          <dgm:bulletEnabled val="1"/>
        </dgm:presLayoutVars>
      </dgm:prSet>
      <dgm:spPr/>
    </dgm:pt>
    <dgm:pt modelId="{2815A227-1487-45B6-8AE4-4F0C64B5ADA4}" type="pres">
      <dgm:prSet presAssocID="{C097CBD2-943B-4CE7-B992-CF953E8490C4}" presName="space" presStyleCnt="0"/>
      <dgm:spPr/>
    </dgm:pt>
    <dgm:pt modelId="{83FD35DC-3195-4ED7-BBBB-CFFFBFBAD76E}" type="pres">
      <dgm:prSet presAssocID="{E1488988-7961-4C1D-B9A6-43D1444D0D4D}" presName="composite" presStyleCnt="0"/>
      <dgm:spPr/>
    </dgm:pt>
    <dgm:pt modelId="{60ECF419-E5D3-4733-9F6B-C7B19743DA80}" type="pres">
      <dgm:prSet presAssocID="{E1488988-7961-4C1D-B9A6-43D1444D0D4D}" presName="parTx" presStyleLbl="alignNode1" presStyleIdx="1" presStyleCnt="5" custLinFactNeighborX="-4419" custLinFactNeighborY="23450">
        <dgm:presLayoutVars>
          <dgm:chMax val="0"/>
          <dgm:chPref val="0"/>
          <dgm:bulletEnabled val="1"/>
        </dgm:presLayoutVars>
      </dgm:prSet>
      <dgm:spPr>
        <a:prstGeom prst="homePlate">
          <a:avLst/>
        </a:prstGeom>
      </dgm:spPr>
    </dgm:pt>
    <dgm:pt modelId="{9A71AB5D-3F97-4A35-8740-77BEB030E4F7}" type="pres">
      <dgm:prSet presAssocID="{E1488988-7961-4C1D-B9A6-43D1444D0D4D}" presName="desTx" presStyleLbl="alignAccFollowNode1" presStyleIdx="1" presStyleCnt="5" custLinFactNeighborX="-8235" custLinFactNeighborY="3341">
        <dgm:presLayoutVars>
          <dgm:bulletEnabled val="1"/>
        </dgm:presLayoutVars>
      </dgm:prSet>
      <dgm:spPr/>
    </dgm:pt>
    <dgm:pt modelId="{B70AD7D2-BAC7-4B6A-A6FC-E2BC93F5E84D}" type="pres">
      <dgm:prSet presAssocID="{60A19B5F-D423-413F-94AC-F5FDD7389D43}" presName="space" presStyleCnt="0"/>
      <dgm:spPr/>
    </dgm:pt>
    <dgm:pt modelId="{C780BF72-1194-4108-9D21-6D07E67AB673}" type="pres">
      <dgm:prSet presAssocID="{D222536B-01E3-4B97-8B0D-9DF60332B970}" presName="composite" presStyleCnt="0"/>
      <dgm:spPr/>
    </dgm:pt>
    <dgm:pt modelId="{288569C5-F757-4456-867A-28F3D2507FAE}" type="pres">
      <dgm:prSet presAssocID="{D222536B-01E3-4B97-8B0D-9DF60332B970}" presName="parTx" presStyleLbl="alignNode1" presStyleIdx="2" presStyleCnt="5" custLinFactNeighborX="-14220" custLinFactNeighborY="23450">
        <dgm:presLayoutVars>
          <dgm:chMax val="0"/>
          <dgm:chPref val="0"/>
          <dgm:bulletEnabled val="1"/>
        </dgm:presLayoutVars>
      </dgm:prSet>
      <dgm:spPr>
        <a:prstGeom prst="homePlate">
          <a:avLst/>
        </a:prstGeom>
      </dgm:spPr>
    </dgm:pt>
    <dgm:pt modelId="{1AE8980A-2F49-473E-B79B-6122BBFA8837}" type="pres">
      <dgm:prSet presAssocID="{D222536B-01E3-4B97-8B0D-9DF60332B970}" presName="desTx" presStyleLbl="alignAccFollowNode1" presStyleIdx="2" presStyleCnt="5" custLinFactNeighborX="-12114" custLinFactNeighborY="4854">
        <dgm:presLayoutVars>
          <dgm:bulletEnabled val="1"/>
        </dgm:presLayoutVars>
      </dgm:prSet>
      <dgm:spPr/>
    </dgm:pt>
    <dgm:pt modelId="{082B7D3C-2EBA-498D-BA2D-6D3BF6103AEA}" type="pres">
      <dgm:prSet presAssocID="{4035BB1E-6610-469B-B3A7-E54387F24FB0}" presName="space" presStyleCnt="0"/>
      <dgm:spPr/>
    </dgm:pt>
    <dgm:pt modelId="{0F249093-B146-45A2-9FAC-FAE9827FA869}" type="pres">
      <dgm:prSet presAssocID="{11F0ED60-3EAB-4305-9C5D-C3F9ADAD1A25}" presName="composite" presStyleCnt="0"/>
      <dgm:spPr/>
    </dgm:pt>
    <dgm:pt modelId="{10234102-BFA5-4AF5-8361-712E9289CC4B}" type="pres">
      <dgm:prSet presAssocID="{11F0ED60-3EAB-4305-9C5D-C3F9ADAD1A25}" presName="parTx" presStyleLbl="alignNode1" presStyleIdx="3" presStyleCnt="5" custLinFactNeighborX="-23897" custLinFactNeighborY="23450">
        <dgm:presLayoutVars>
          <dgm:chMax val="0"/>
          <dgm:chPref val="0"/>
          <dgm:bulletEnabled val="1"/>
        </dgm:presLayoutVars>
      </dgm:prSet>
      <dgm:spPr>
        <a:prstGeom prst="homePlate">
          <a:avLst/>
        </a:prstGeom>
      </dgm:spPr>
    </dgm:pt>
    <dgm:pt modelId="{FD3B459E-D19F-4368-8972-5768C226929E}" type="pres">
      <dgm:prSet presAssocID="{11F0ED60-3EAB-4305-9C5D-C3F9ADAD1A25}" presName="desTx" presStyleLbl="alignAccFollowNode1" presStyleIdx="3" presStyleCnt="5" custLinFactNeighborX="-21067" custLinFactNeighborY="587">
        <dgm:presLayoutVars>
          <dgm:bulletEnabled val="1"/>
        </dgm:presLayoutVars>
      </dgm:prSet>
      <dgm:spPr>
        <a:noFill/>
        <a:ln>
          <a:noFill/>
        </a:ln>
      </dgm:spPr>
    </dgm:pt>
    <dgm:pt modelId="{EF0BA72B-E1E2-44E5-80E2-0DCF28652598}" type="pres">
      <dgm:prSet presAssocID="{28002B29-2FFA-4C8C-88E3-8BF18850294F}" presName="space" presStyleCnt="0"/>
      <dgm:spPr/>
    </dgm:pt>
    <dgm:pt modelId="{115543D6-A3BC-46A0-83EA-96BDE1D00F5D}" type="pres">
      <dgm:prSet presAssocID="{42DB04B8-94A0-4FB4-A7FC-4A524458500F}" presName="composite" presStyleCnt="0"/>
      <dgm:spPr/>
    </dgm:pt>
    <dgm:pt modelId="{06D2F07B-0CF1-4D66-A759-C8BC3D70F383}" type="pres">
      <dgm:prSet presAssocID="{42DB04B8-94A0-4FB4-A7FC-4A524458500F}" presName="parTx" presStyleLbl="alignNode1" presStyleIdx="4" presStyleCnt="5" custLinFactNeighborX="-24150" custLinFactNeighborY="3576">
        <dgm:presLayoutVars>
          <dgm:chMax val="0"/>
          <dgm:chPref val="0"/>
          <dgm:bulletEnabled val="1"/>
        </dgm:presLayoutVars>
      </dgm:prSet>
      <dgm:spPr>
        <a:prstGeom prst="homePlate">
          <a:avLst/>
        </a:prstGeom>
      </dgm:spPr>
    </dgm:pt>
    <dgm:pt modelId="{87BEDB65-1017-482F-8E19-3C4F87212A4F}" type="pres">
      <dgm:prSet presAssocID="{42DB04B8-94A0-4FB4-A7FC-4A524458500F}" presName="desTx" presStyleLbl="alignAccFollowNode1" presStyleIdx="4" presStyleCnt="5" custLinFactNeighborX="-23163" custLinFactNeighborY="21">
        <dgm:presLayoutVars>
          <dgm:bulletEnabled val="1"/>
        </dgm:presLayoutVars>
      </dgm:prSet>
      <dgm:spPr>
        <a:solidFill>
          <a:schemeClr val="bg1">
            <a:alpha val="90000"/>
          </a:schemeClr>
        </a:solidFill>
        <a:ln>
          <a:solidFill>
            <a:schemeClr val="bg1">
              <a:alpha val="90000"/>
            </a:schemeClr>
          </a:solidFill>
        </a:ln>
      </dgm:spPr>
    </dgm:pt>
  </dgm:ptLst>
  <dgm:cxnLst>
    <dgm:cxn modelId="{F31B4105-CA8E-4CF9-A42C-5211B2724239}" srcId="{C398339D-2A41-4D97-9D5D-0E46D55DEDD4}" destId="{D222536B-01E3-4B97-8B0D-9DF60332B970}" srcOrd="2" destOrd="0" parTransId="{C9D9FE19-A70B-4452-BF6B-26414BFD63B5}" sibTransId="{4035BB1E-6610-469B-B3A7-E54387F24FB0}"/>
    <dgm:cxn modelId="{595D0911-8F1F-42C5-BFED-AC77E3A3CD9C}" type="presOf" srcId="{2C775A3D-51EA-4DDE-A59C-CE4C862906EA}" destId="{024DF55D-8055-4D48-BFAB-711A807E7083}" srcOrd="0" destOrd="0" presId="urn:microsoft.com/office/officeart/2005/8/layout/hList1"/>
    <dgm:cxn modelId="{7E785C22-20D1-4A88-8240-4242C32AF1BE}" srcId="{42DB04B8-94A0-4FB4-A7FC-4A524458500F}" destId="{73593ED8-9DFE-4712-BD78-E576698AB7F7}" srcOrd="1" destOrd="0" parTransId="{684E3B1D-274F-4419-99D2-4CF0AD96E2CB}" sibTransId="{D024D0AC-7FE0-40BF-9E8A-BE37BA0A0FBF}"/>
    <dgm:cxn modelId="{B9A84222-684A-4DFD-8BB4-C733CD9726E5}" srcId="{11F0ED60-3EAB-4305-9C5D-C3F9ADAD1A25}" destId="{CF4645BF-0E51-4C6D-A497-DBA57B4CEBF9}" srcOrd="3" destOrd="0" parTransId="{86385083-0CB3-4FC7-AA19-56B9FF062958}" sibTransId="{E135F5C6-B4BF-4F3A-B46F-F1096303BD2E}"/>
    <dgm:cxn modelId="{CDA7B92C-E311-4E3C-B6AF-41E0DC3646AA}" type="presOf" srcId="{F38F8746-4864-4FB6-97BB-0EC70293AB67}" destId="{9A71AB5D-3F97-4A35-8740-77BEB030E4F7}" srcOrd="0" destOrd="1" presId="urn:microsoft.com/office/officeart/2005/8/layout/hList1"/>
    <dgm:cxn modelId="{FCD8E135-424B-469A-9ED1-DD499A911FB4}" type="presOf" srcId="{D222536B-01E3-4B97-8B0D-9DF60332B970}" destId="{288569C5-F757-4456-867A-28F3D2507FAE}" srcOrd="0" destOrd="0" presId="urn:microsoft.com/office/officeart/2005/8/layout/hList1"/>
    <dgm:cxn modelId="{3C6C135C-8D92-446F-AF47-43ACE26886D3}" type="presOf" srcId="{CF4645BF-0E51-4C6D-A497-DBA57B4CEBF9}" destId="{FD3B459E-D19F-4368-8972-5768C226929E}" srcOrd="0" destOrd="3" presId="urn:microsoft.com/office/officeart/2005/8/layout/hList1"/>
    <dgm:cxn modelId="{095E2E66-69A4-45E3-B92E-3BE4F162B757}" type="presOf" srcId="{C398339D-2A41-4D97-9D5D-0E46D55DEDD4}" destId="{862170FC-89F5-4196-92A9-4B58829F36CD}" srcOrd="0" destOrd="0" presId="urn:microsoft.com/office/officeart/2005/8/layout/hList1"/>
    <dgm:cxn modelId="{93F38F70-75F1-4D4D-B287-2F0867F06891}" type="presOf" srcId="{C499FC0C-83B3-4062-9ACB-BFDC1CF75F8D}" destId="{FD3B459E-D19F-4368-8972-5768C226929E}" srcOrd="0" destOrd="1" presId="urn:microsoft.com/office/officeart/2005/8/layout/hList1"/>
    <dgm:cxn modelId="{DA00A054-E828-4226-9BC9-DCA9D8F32350}" type="presOf" srcId="{EA0BA243-552F-4301-99B6-95E637D214E2}" destId="{1AE8980A-2F49-473E-B79B-6122BBFA8837}" srcOrd="0" destOrd="0" presId="urn:microsoft.com/office/officeart/2005/8/layout/hList1"/>
    <dgm:cxn modelId="{DB3EF555-E030-42BF-8F32-A0915B9BB8CF}" srcId="{C398339D-2A41-4D97-9D5D-0E46D55DEDD4}" destId="{11F0ED60-3EAB-4305-9C5D-C3F9ADAD1A25}" srcOrd="3" destOrd="0" parTransId="{99E01344-AE42-4066-A3DC-09668F9EF768}" sibTransId="{28002B29-2FFA-4C8C-88E3-8BF18850294F}"/>
    <dgm:cxn modelId="{A659CD5A-D233-45F3-92C8-A18AA8ACFBCC}" srcId="{C398339D-2A41-4D97-9D5D-0E46D55DEDD4}" destId="{E1488988-7961-4C1D-B9A6-43D1444D0D4D}" srcOrd="1" destOrd="0" parTransId="{84377D71-A329-41B0-AA36-B7489C2BAAFE}" sibTransId="{60A19B5F-D423-413F-94AC-F5FDD7389D43}"/>
    <dgm:cxn modelId="{59B06E7B-DC44-4D5D-B0B7-3BBC0EBF35AB}" srcId="{C398339D-2A41-4D97-9D5D-0E46D55DEDD4}" destId="{42DB04B8-94A0-4FB4-A7FC-4A524458500F}" srcOrd="4" destOrd="0" parTransId="{13116CEA-FD13-4576-98CB-1132F25050C3}" sibTransId="{ECC4DED8-06A4-4D38-B98D-D27C5105AC5A}"/>
    <dgm:cxn modelId="{65FB5083-593E-47A8-A260-7188673F926B}" srcId="{FDDA4BF9-5521-4254-8F33-713E8ECD725F}" destId="{2C775A3D-51EA-4DDE-A59C-CE4C862906EA}" srcOrd="0" destOrd="0" parTransId="{16AC119C-2963-4A2D-81B8-D2052A203BD2}" sibTransId="{66790D19-20D1-48FD-A9DA-A6960E0A084E}"/>
    <dgm:cxn modelId="{A90DBF83-31C7-4191-81FB-110FBD4B15D7}" srcId="{42DB04B8-94A0-4FB4-A7FC-4A524458500F}" destId="{BF494B2E-07C9-4AE1-AEB6-B15680675AAB}" srcOrd="0" destOrd="0" parTransId="{00FB1A6C-9375-4557-9E43-147CA770A9A7}" sibTransId="{664E277F-7A31-4209-B231-7A1660C877F0}"/>
    <dgm:cxn modelId="{872C4B8C-4FEB-4FCD-A414-B5D1F8EAB7BB}" srcId="{D222536B-01E3-4B97-8B0D-9DF60332B970}" destId="{8A852417-EDA0-4BDB-B88D-2C0F2AFF7D51}" srcOrd="1" destOrd="0" parTransId="{502AA945-1EEC-4360-85FE-C880582A917C}" sibTransId="{09B25E15-3812-4A48-9D0B-6606FDF98272}"/>
    <dgm:cxn modelId="{011F1799-A198-44AF-BD07-10B0A6C00AAD}" type="presOf" srcId="{42DB04B8-94A0-4FB4-A7FC-4A524458500F}" destId="{06D2F07B-0CF1-4D66-A759-C8BC3D70F383}" srcOrd="0" destOrd="0" presId="urn:microsoft.com/office/officeart/2005/8/layout/hList1"/>
    <dgm:cxn modelId="{732715A0-3C1B-48B9-90C7-68C622337DD3}" srcId="{11F0ED60-3EAB-4305-9C5D-C3F9ADAD1A25}" destId="{C499FC0C-83B3-4062-9ACB-BFDC1CF75F8D}" srcOrd="1" destOrd="0" parTransId="{4CFDFF61-5D75-43DE-9443-85F21D095AC9}" sibTransId="{91978050-E442-4A4D-AF83-4B26387EF5D5}"/>
    <dgm:cxn modelId="{83D7CEA2-D9C9-4C4B-8DC4-6366A0DB5EA8}" srcId="{D222536B-01E3-4B97-8B0D-9DF60332B970}" destId="{B48F6A80-A280-48C3-9583-B3026A4208DD}" srcOrd="2" destOrd="0" parTransId="{2CF25251-1366-4A04-A1AA-7744DBAA0EDD}" sibTransId="{94D88D46-85A9-4330-8110-BF8B9D7FED19}"/>
    <dgm:cxn modelId="{FD9D09A9-B5CE-4DDB-B7E8-B5C0233194B2}" type="presOf" srcId="{E1488988-7961-4C1D-B9A6-43D1444D0D4D}" destId="{60ECF419-E5D3-4733-9F6B-C7B19743DA80}" srcOrd="0" destOrd="0" presId="urn:microsoft.com/office/officeart/2005/8/layout/hList1"/>
    <dgm:cxn modelId="{76803BB0-01DE-49A2-885F-9AE067A25D21}" type="presOf" srcId="{3C3F9709-1774-40BB-9A8A-36F91C158683}" destId="{FD3B459E-D19F-4368-8972-5768C226929E}" srcOrd="0" destOrd="0" presId="urn:microsoft.com/office/officeart/2005/8/layout/hList1"/>
    <dgm:cxn modelId="{A4352EB1-D2CE-4B82-A32B-B60BC2043E68}" srcId="{FDDA4BF9-5521-4254-8F33-713E8ECD725F}" destId="{D6592682-B4EE-43D8-AA58-4B6E36772414}" srcOrd="2" destOrd="0" parTransId="{D21EA31D-103F-4C86-A91F-1B29EACFF20F}" sibTransId="{C4238839-5176-437A-A6EF-741C71CCCFEF}"/>
    <dgm:cxn modelId="{16BA02B2-89FC-40B5-9592-6A02B19962FE}" srcId="{E1488988-7961-4C1D-B9A6-43D1444D0D4D}" destId="{F38F8746-4864-4FB6-97BB-0EC70293AB67}" srcOrd="1" destOrd="0" parTransId="{EC35C341-6FEC-4216-A284-9F39B3FD3FAD}" sibTransId="{57356B33-B5C5-45DD-91A5-155D4030B294}"/>
    <dgm:cxn modelId="{A399ACB6-20AB-430F-806C-81BE95DC2679}" type="presOf" srcId="{D6592682-B4EE-43D8-AA58-4B6E36772414}" destId="{024DF55D-8055-4D48-BFAB-711A807E7083}" srcOrd="0" destOrd="2" presId="urn:microsoft.com/office/officeart/2005/8/layout/hList1"/>
    <dgm:cxn modelId="{5BA450C0-852A-48A9-BBD1-C0C448612263}" type="presOf" srcId="{FDDA4BF9-5521-4254-8F33-713E8ECD725F}" destId="{4926B2F0-9F70-4DC4-AB69-C3A0E8670093}" srcOrd="0" destOrd="0" presId="urn:microsoft.com/office/officeart/2005/8/layout/hList1"/>
    <dgm:cxn modelId="{6ACC7FC0-1961-4741-B333-A176D0538EBD}" srcId="{D222536B-01E3-4B97-8B0D-9DF60332B970}" destId="{EA0BA243-552F-4301-99B6-95E637D214E2}" srcOrd="0" destOrd="0" parTransId="{E051887D-70B8-4468-BADB-99EDB19F77D3}" sibTransId="{AB861241-B4DE-4A14-9B39-2D44D5F71997}"/>
    <dgm:cxn modelId="{BD3777C4-5024-49D6-8A40-A37C9ACDB9AE}" type="presOf" srcId="{2253567E-845F-421C-9BF3-53EFBD8D51D4}" destId="{9A71AB5D-3F97-4A35-8740-77BEB030E4F7}" srcOrd="0" destOrd="0" presId="urn:microsoft.com/office/officeart/2005/8/layout/hList1"/>
    <dgm:cxn modelId="{CBDDE7C5-2A39-4A70-8C09-A3C21B711ACB}" type="presOf" srcId="{73593ED8-9DFE-4712-BD78-E576698AB7F7}" destId="{87BEDB65-1017-482F-8E19-3C4F87212A4F}" srcOrd="0" destOrd="1" presId="urn:microsoft.com/office/officeart/2005/8/layout/hList1"/>
    <dgm:cxn modelId="{2F8C7AC7-757D-44B6-932B-59267E0C0D08}" type="presOf" srcId="{11F0ED60-3EAB-4305-9C5D-C3F9ADAD1A25}" destId="{10234102-BFA5-4AF5-8361-712E9289CC4B}" srcOrd="0" destOrd="0" presId="urn:microsoft.com/office/officeart/2005/8/layout/hList1"/>
    <dgm:cxn modelId="{92BE36CD-6F1F-443A-8CD5-162176EBCC61}" srcId="{C398339D-2A41-4D97-9D5D-0E46D55DEDD4}" destId="{FDDA4BF9-5521-4254-8F33-713E8ECD725F}" srcOrd="0" destOrd="0" parTransId="{06485321-98CC-4A94-BE41-25EF6E01F617}" sibTransId="{C097CBD2-943B-4CE7-B992-CF953E8490C4}"/>
    <dgm:cxn modelId="{A0F8C7D0-C4E9-4DC5-80D2-B1227567241B}" srcId="{E1488988-7961-4C1D-B9A6-43D1444D0D4D}" destId="{15E1C326-A0A2-4687-A04D-E0E03B255EB9}" srcOrd="2" destOrd="0" parTransId="{9868CDF9-603E-4DE8-8C6B-058BC43AA806}" sibTransId="{232BAE28-5D39-4DBB-9EDC-1769E9D34170}"/>
    <dgm:cxn modelId="{A1E507DA-62A7-492F-8292-B70DCEA8825F}" srcId="{11F0ED60-3EAB-4305-9C5D-C3F9ADAD1A25}" destId="{3C3F9709-1774-40BB-9A8A-36F91C158683}" srcOrd="0" destOrd="0" parTransId="{B756BA57-8FE1-4082-9E97-EBAE07F6B009}" sibTransId="{54698E24-B7A4-412D-8526-A7D27D6BF717}"/>
    <dgm:cxn modelId="{FF3089E5-3FB5-481A-B251-805460FE1399}" type="presOf" srcId="{15E1C326-A0A2-4687-A04D-E0E03B255EB9}" destId="{9A71AB5D-3F97-4A35-8740-77BEB030E4F7}" srcOrd="0" destOrd="2" presId="urn:microsoft.com/office/officeart/2005/8/layout/hList1"/>
    <dgm:cxn modelId="{D8C9EEE8-C27E-41D7-9D41-C161ACEFF80F}" srcId="{E1488988-7961-4C1D-B9A6-43D1444D0D4D}" destId="{2253567E-845F-421C-9BF3-53EFBD8D51D4}" srcOrd="0" destOrd="0" parTransId="{09A88683-ACEA-46DA-8DB2-9199A4D25D34}" sibTransId="{E610F91C-BD3A-45AB-AF0E-FBD5D329F121}"/>
    <dgm:cxn modelId="{4E1B5EEE-CDC5-4D9E-A9D0-38ADF06FDBB1}" type="presOf" srcId="{B48F6A80-A280-48C3-9583-B3026A4208DD}" destId="{1AE8980A-2F49-473E-B79B-6122BBFA8837}" srcOrd="0" destOrd="2" presId="urn:microsoft.com/office/officeart/2005/8/layout/hList1"/>
    <dgm:cxn modelId="{82F6B6F3-2C3D-478A-854F-CF73A34EB319}" srcId="{FDDA4BF9-5521-4254-8F33-713E8ECD725F}" destId="{48143AA0-7185-454C-97DD-C6EB9958F2BF}" srcOrd="1" destOrd="0" parTransId="{009C2180-5119-4316-8020-65970F8A345C}" sibTransId="{6C2FF251-9AE8-456C-8D0F-93C64D218EB0}"/>
    <dgm:cxn modelId="{98BB4BF6-16D7-49E0-A88F-3E08479458F5}" type="presOf" srcId="{8A852417-EDA0-4BDB-B88D-2C0F2AFF7D51}" destId="{1AE8980A-2F49-473E-B79B-6122BBFA8837}" srcOrd="0" destOrd="1" presId="urn:microsoft.com/office/officeart/2005/8/layout/hList1"/>
    <dgm:cxn modelId="{F88725F8-4738-4346-886D-5F8776291A16}" type="presOf" srcId="{48143AA0-7185-454C-97DD-C6EB9958F2BF}" destId="{024DF55D-8055-4D48-BFAB-711A807E7083}" srcOrd="0" destOrd="1" presId="urn:microsoft.com/office/officeart/2005/8/layout/hList1"/>
    <dgm:cxn modelId="{9DD8DCFB-8CB5-4B3E-8AC0-E083F59AC061}" type="presOf" srcId="{BF494B2E-07C9-4AE1-AEB6-B15680675AAB}" destId="{87BEDB65-1017-482F-8E19-3C4F87212A4F}" srcOrd="0" destOrd="0" presId="urn:microsoft.com/office/officeart/2005/8/layout/hList1"/>
    <dgm:cxn modelId="{ED2981FD-CD83-4789-81EF-DC5FF41ACC67}" type="presOf" srcId="{DD0098EE-51AF-480E-8A16-4E7F5ED99A3A}" destId="{FD3B459E-D19F-4368-8972-5768C226929E}" srcOrd="0" destOrd="2" presId="urn:microsoft.com/office/officeart/2005/8/layout/hList1"/>
    <dgm:cxn modelId="{FC8625FF-38D5-4B7B-B338-46BABA256A1B}" srcId="{11F0ED60-3EAB-4305-9C5D-C3F9ADAD1A25}" destId="{DD0098EE-51AF-480E-8A16-4E7F5ED99A3A}" srcOrd="2" destOrd="0" parTransId="{46CED45C-AD3F-4196-B086-2FD8137BBE73}" sibTransId="{87CC93CE-9CB3-4ED8-B793-3F199944F476}"/>
    <dgm:cxn modelId="{C520CA8F-AAD7-4F9F-AF21-492E5C36E654}" type="presParOf" srcId="{862170FC-89F5-4196-92A9-4B58829F36CD}" destId="{35FAF297-75FA-4FB1-869D-4F072CE9B637}" srcOrd="0" destOrd="0" presId="urn:microsoft.com/office/officeart/2005/8/layout/hList1"/>
    <dgm:cxn modelId="{A97EC3AF-D6BD-4B02-9F9B-EDBAB396D0D1}" type="presParOf" srcId="{35FAF297-75FA-4FB1-869D-4F072CE9B637}" destId="{4926B2F0-9F70-4DC4-AB69-C3A0E8670093}" srcOrd="0" destOrd="0" presId="urn:microsoft.com/office/officeart/2005/8/layout/hList1"/>
    <dgm:cxn modelId="{C8D31750-62FC-480E-BDE0-6E85F8C6CD25}" type="presParOf" srcId="{35FAF297-75FA-4FB1-869D-4F072CE9B637}" destId="{024DF55D-8055-4D48-BFAB-711A807E7083}" srcOrd="1" destOrd="0" presId="urn:microsoft.com/office/officeart/2005/8/layout/hList1"/>
    <dgm:cxn modelId="{E788FDB6-38C5-4BF8-8FDF-4CF820A67D68}" type="presParOf" srcId="{862170FC-89F5-4196-92A9-4B58829F36CD}" destId="{2815A227-1487-45B6-8AE4-4F0C64B5ADA4}" srcOrd="1" destOrd="0" presId="urn:microsoft.com/office/officeart/2005/8/layout/hList1"/>
    <dgm:cxn modelId="{B92C6765-6FB0-4B37-825A-AF56843F023E}" type="presParOf" srcId="{862170FC-89F5-4196-92A9-4B58829F36CD}" destId="{83FD35DC-3195-4ED7-BBBB-CFFFBFBAD76E}" srcOrd="2" destOrd="0" presId="urn:microsoft.com/office/officeart/2005/8/layout/hList1"/>
    <dgm:cxn modelId="{3964102E-981F-4277-8A96-745759081862}" type="presParOf" srcId="{83FD35DC-3195-4ED7-BBBB-CFFFBFBAD76E}" destId="{60ECF419-E5D3-4733-9F6B-C7B19743DA80}" srcOrd="0" destOrd="0" presId="urn:microsoft.com/office/officeart/2005/8/layout/hList1"/>
    <dgm:cxn modelId="{F0F3D2D0-49AA-4B1C-BD33-CB3AE682C07E}" type="presParOf" srcId="{83FD35DC-3195-4ED7-BBBB-CFFFBFBAD76E}" destId="{9A71AB5D-3F97-4A35-8740-77BEB030E4F7}" srcOrd="1" destOrd="0" presId="urn:microsoft.com/office/officeart/2005/8/layout/hList1"/>
    <dgm:cxn modelId="{CD52AA33-E0A3-4A12-AE94-6CD5D20BC923}" type="presParOf" srcId="{862170FC-89F5-4196-92A9-4B58829F36CD}" destId="{B70AD7D2-BAC7-4B6A-A6FC-E2BC93F5E84D}" srcOrd="3" destOrd="0" presId="urn:microsoft.com/office/officeart/2005/8/layout/hList1"/>
    <dgm:cxn modelId="{036D6109-57B9-4F24-90E1-8C4C8712F30E}" type="presParOf" srcId="{862170FC-89F5-4196-92A9-4B58829F36CD}" destId="{C780BF72-1194-4108-9D21-6D07E67AB673}" srcOrd="4" destOrd="0" presId="urn:microsoft.com/office/officeart/2005/8/layout/hList1"/>
    <dgm:cxn modelId="{4F3C6A79-F2F1-4A9A-84E9-9C74AF113999}" type="presParOf" srcId="{C780BF72-1194-4108-9D21-6D07E67AB673}" destId="{288569C5-F757-4456-867A-28F3D2507FAE}" srcOrd="0" destOrd="0" presId="urn:microsoft.com/office/officeart/2005/8/layout/hList1"/>
    <dgm:cxn modelId="{F19762EF-402B-43D0-B6C0-168D02D18967}" type="presParOf" srcId="{C780BF72-1194-4108-9D21-6D07E67AB673}" destId="{1AE8980A-2F49-473E-B79B-6122BBFA8837}" srcOrd="1" destOrd="0" presId="urn:microsoft.com/office/officeart/2005/8/layout/hList1"/>
    <dgm:cxn modelId="{4044013C-6633-4820-AC65-2ABAC78FB35D}" type="presParOf" srcId="{862170FC-89F5-4196-92A9-4B58829F36CD}" destId="{082B7D3C-2EBA-498D-BA2D-6D3BF6103AEA}" srcOrd="5" destOrd="0" presId="urn:microsoft.com/office/officeart/2005/8/layout/hList1"/>
    <dgm:cxn modelId="{D65252A3-7147-4582-9195-BC44594BD4B7}" type="presParOf" srcId="{862170FC-89F5-4196-92A9-4B58829F36CD}" destId="{0F249093-B146-45A2-9FAC-FAE9827FA869}" srcOrd="6" destOrd="0" presId="urn:microsoft.com/office/officeart/2005/8/layout/hList1"/>
    <dgm:cxn modelId="{14B6EDEF-3A46-43B2-A1D7-5062C93E962D}" type="presParOf" srcId="{0F249093-B146-45A2-9FAC-FAE9827FA869}" destId="{10234102-BFA5-4AF5-8361-712E9289CC4B}" srcOrd="0" destOrd="0" presId="urn:microsoft.com/office/officeart/2005/8/layout/hList1"/>
    <dgm:cxn modelId="{32A9188D-916B-4CB4-AA54-3882A9776465}" type="presParOf" srcId="{0F249093-B146-45A2-9FAC-FAE9827FA869}" destId="{FD3B459E-D19F-4368-8972-5768C226929E}" srcOrd="1" destOrd="0" presId="urn:microsoft.com/office/officeart/2005/8/layout/hList1"/>
    <dgm:cxn modelId="{49552590-CE5F-4E0F-8ADB-90198454544F}" type="presParOf" srcId="{862170FC-89F5-4196-92A9-4B58829F36CD}" destId="{EF0BA72B-E1E2-44E5-80E2-0DCF28652598}" srcOrd="7" destOrd="0" presId="urn:microsoft.com/office/officeart/2005/8/layout/hList1"/>
    <dgm:cxn modelId="{CA623E7C-46E7-4E75-B69D-B5BEEE7B4A0E}" type="presParOf" srcId="{862170FC-89F5-4196-92A9-4B58829F36CD}" destId="{115543D6-A3BC-46A0-83EA-96BDE1D00F5D}" srcOrd="8" destOrd="0" presId="urn:microsoft.com/office/officeart/2005/8/layout/hList1"/>
    <dgm:cxn modelId="{5D14F959-3A82-45EE-9DF4-38EB61630F9A}" type="presParOf" srcId="{115543D6-A3BC-46A0-83EA-96BDE1D00F5D}" destId="{06D2F07B-0CF1-4D66-A759-C8BC3D70F383}" srcOrd="0" destOrd="0" presId="urn:microsoft.com/office/officeart/2005/8/layout/hList1"/>
    <dgm:cxn modelId="{E79B53D0-52A7-41AA-A208-5EF488505BE3}" type="presParOf" srcId="{115543D6-A3BC-46A0-83EA-96BDE1D00F5D}" destId="{87BEDB65-1017-482F-8E19-3C4F87212A4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C47831B4-773C-4198-8AF2-0067D41E560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C0C0FB75-F1DB-4AEE-BAC1-28D1F4629A04}">
      <dgm:prSet phldrT="[Text]" custT="1"/>
      <dgm:spPr>
        <a:solidFill>
          <a:srgbClr val="23D4DD"/>
        </a:solidFill>
        <a:ln>
          <a:solidFill>
            <a:srgbClr val="23D4DD"/>
          </a:solidFill>
        </a:ln>
      </dgm:spPr>
      <dgm:t>
        <a:bodyPr/>
        <a:lstStyle/>
        <a:p>
          <a:r>
            <a:rPr lang="en-US" sz="2000" dirty="0"/>
            <a:t>Create a sense of urgency</a:t>
          </a:r>
        </a:p>
      </dgm:t>
    </dgm:pt>
    <dgm:pt modelId="{B7C39A18-1DC3-46AD-B3BE-D9994C787F57}" type="parTrans" cxnId="{50ED30AA-C08E-4C8E-9300-D7F6CC0EC021}">
      <dgm:prSet/>
      <dgm:spPr/>
      <dgm:t>
        <a:bodyPr/>
        <a:lstStyle/>
        <a:p>
          <a:endParaRPr lang="en-US"/>
        </a:p>
      </dgm:t>
    </dgm:pt>
    <dgm:pt modelId="{32FD0C58-76A8-47EF-935A-856AA3F012A2}" type="sibTrans" cxnId="{50ED30AA-C08E-4C8E-9300-D7F6CC0EC021}">
      <dgm:prSet/>
      <dgm:spPr/>
      <dgm:t>
        <a:bodyPr/>
        <a:lstStyle/>
        <a:p>
          <a:endParaRPr lang="en-US"/>
        </a:p>
      </dgm:t>
    </dgm:pt>
    <dgm:pt modelId="{B529E086-5B04-4B90-B612-B2D42DA34E81}">
      <dgm:prSet phldrT="[Text]" custT="1"/>
      <dgm:spPr>
        <a:solidFill>
          <a:srgbClr val="D0009E"/>
        </a:solidFill>
        <a:ln>
          <a:solidFill>
            <a:srgbClr val="D0009E"/>
          </a:solidFill>
        </a:ln>
      </dgm:spPr>
      <dgm:t>
        <a:bodyPr/>
        <a:lstStyle/>
        <a:p>
          <a:r>
            <a:rPr lang="en-US" sz="2000" dirty="0"/>
            <a:t>Create a guiding coalition</a:t>
          </a:r>
        </a:p>
      </dgm:t>
    </dgm:pt>
    <dgm:pt modelId="{9060E4A9-CE63-4F20-BF98-D87153960865}" type="parTrans" cxnId="{593D4D0B-5729-4441-9ACF-D2309C85F536}">
      <dgm:prSet/>
      <dgm:spPr/>
      <dgm:t>
        <a:bodyPr/>
        <a:lstStyle/>
        <a:p>
          <a:endParaRPr lang="en-US"/>
        </a:p>
      </dgm:t>
    </dgm:pt>
    <dgm:pt modelId="{8010D8BC-0E89-4396-B697-ACCF63791038}" type="sibTrans" cxnId="{593D4D0B-5729-4441-9ACF-D2309C85F536}">
      <dgm:prSet/>
      <dgm:spPr/>
      <dgm:t>
        <a:bodyPr/>
        <a:lstStyle/>
        <a:p>
          <a:endParaRPr lang="en-US"/>
        </a:p>
      </dgm:t>
    </dgm:pt>
    <dgm:pt modelId="{338B620D-1E95-4A1E-B273-55B3FB918C4E}">
      <dgm:prSet phldrT="[Text]" custT="1"/>
      <dgm:spPr>
        <a:solidFill>
          <a:srgbClr val="06D6B3"/>
        </a:solidFill>
        <a:ln>
          <a:solidFill>
            <a:srgbClr val="06D6B3"/>
          </a:solidFill>
        </a:ln>
      </dgm:spPr>
      <dgm:t>
        <a:bodyPr/>
        <a:lstStyle/>
        <a:p>
          <a:r>
            <a:rPr lang="en-US" sz="2000" dirty="0"/>
            <a:t>Create a vision for change</a:t>
          </a:r>
        </a:p>
      </dgm:t>
    </dgm:pt>
    <dgm:pt modelId="{9931358C-14B4-4FFF-AD61-47C9220CFEEE}" type="parTrans" cxnId="{D28B732F-8418-490D-BDEE-ADF8D5565062}">
      <dgm:prSet/>
      <dgm:spPr/>
      <dgm:t>
        <a:bodyPr/>
        <a:lstStyle/>
        <a:p>
          <a:endParaRPr lang="en-US"/>
        </a:p>
      </dgm:t>
    </dgm:pt>
    <dgm:pt modelId="{236791D5-AD92-4683-AC05-939A34F1EF2A}" type="sibTrans" cxnId="{D28B732F-8418-490D-BDEE-ADF8D5565062}">
      <dgm:prSet/>
      <dgm:spPr/>
      <dgm:t>
        <a:bodyPr/>
        <a:lstStyle/>
        <a:p>
          <a:endParaRPr lang="en-US"/>
        </a:p>
      </dgm:t>
    </dgm:pt>
    <dgm:pt modelId="{0104FA11-0F86-45E7-AA2A-B5321BAED4A5}">
      <dgm:prSet phldrT="[Text]" custT="1"/>
      <dgm:spPr>
        <a:solidFill>
          <a:srgbClr val="0063DC"/>
        </a:solidFill>
        <a:ln>
          <a:solidFill>
            <a:srgbClr val="0063DC"/>
          </a:solidFill>
        </a:ln>
      </dgm:spPr>
      <dgm:t>
        <a:bodyPr/>
        <a:lstStyle/>
        <a:p>
          <a:r>
            <a:rPr lang="en-US" sz="2000" dirty="0"/>
            <a:t>Communicate the vision</a:t>
          </a:r>
        </a:p>
      </dgm:t>
    </dgm:pt>
    <dgm:pt modelId="{35521EDB-2CD1-4E48-ADA9-9FB69F5C6DDF}" type="parTrans" cxnId="{1D09D8D4-58EE-4ECF-B005-7E90BE3E50F5}">
      <dgm:prSet/>
      <dgm:spPr/>
      <dgm:t>
        <a:bodyPr/>
        <a:lstStyle/>
        <a:p>
          <a:endParaRPr lang="en-US"/>
        </a:p>
      </dgm:t>
    </dgm:pt>
    <dgm:pt modelId="{8DA8F641-256F-4342-97C5-433DDB4AC3FC}" type="sibTrans" cxnId="{1D09D8D4-58EE-4ECF-B005-7E90BE3E50F5}">
      <dgm:prSet/>
      <dgm:spPr/>
      <dgm:t>
        <a:bodyPr/>
        <a:lstStyle/>
        <a:p>
          <a:endParaRPr lang="en-US"/>
        </a:p>
      </dgm:t>
    </dgm:pt>
    <dgm:pt modelId="{1954B031-70B3-403B-8ED1-9426E15B4928}">
      <dgm:prSet phldrT="[Text]" custT="1"/>
      <dgm:spPr>
        <a:solidFill>
          <a:srgbClr val="AB0084"/>
        </a:solidFill>
        <a:ln>
          <a:solidFill>
            <a:srgbClr val="AB0084"/>
          </a:solidFill>
        </a:ln>
      </dgm:spPr>
      <dgm:t>
        <a:bodyPr/>
        <a:lstStyle/>
        <a:p>
          <a:r>
            <a:rPr lang="en-US" sz="2000" dirty="0"/>
            <a:t>Remove obstacles</a:t>
          </a:r>
        </a:p>
      </dgm:t>
    </dgm:pt>
    <dgm:pt modelId="{10A62B1A-CFDD-4A6E-822D-C0EE616E289D}" type="parTrans" cxnId="{5BC95B14-6440-4754-9F6B-11FDB564D65C}">
      <dgm:prSet/>
      <dgm:spPr/>
      <dgm:t>
        <a:bodyPr/>
        <a:lstStyle/>
        <a:p>
          <a:endParaRPr lang="en-US"/>
        </a:p>
      </dgm:t>
    </dgm:pt>
    <dgm:pt modelId="{E360373B-7A4E-4394-A6B6-362874C6E210}" type="sibTrans" cxnId="{5BC95B14-6440-4754-9F6B-11FDB564D65C}">
      <dgm:prSet/>
      <dgm:spPr/>
      <dgm:t>
        <a:bodyPr/>
        <a:lstStyle/>
        <a:p>
          <a:endParaRPr lang="en-US"/>
        </a:p>
      </dgm:t>
    </dgm:pt>
    <dgm:pt modelId="{B2D24C4E-599E-4555-AFD4-2F076F66648E}">
      <dgm:prSet phldrT="[Text]" custT="1"/>
      <dgm:spPr/>
      <dgm:t>
        <a:bodyPr/>
        <a:lstStyle/>
        <a:p>
          <a:r>
            <a:rPr lang="en-US" sz="2000" dirty="0"/>
            <a:t>Create the changes</a:t>
          </a:r>
        </a:p>
      </dgm:t>
    </dgm:pt>
    <dgm:pt modelId="{934A2B67-CCC9-4324-9294-C977D3D54F25}" type="parTrans" cxnId="{0E25527D-3DC9-4F78-8A24-8F217435ED9A}">
      <dgm:prSet/>
      <dgm:spPr/>
      <dgm:t>
        <a:bodyPr/>
        <a:lstStyle/>
        <a:p>
          <a:endParaRPr lang="en-US"/>
        </a:p>
      </dgm:t>
    </dgm:pt>
    <dgm:pt modelId="{35B3AF72-D001-470B-B3F7-D27A6154E440}" type="sibTrans" cxnId="{0E25527D-3DC9-4F78-8A24-8F217435ED9A}">
      <dgm:prSet/>
      <dgm:spPr/>
      <dgm:t>
        <a:bodyPr/>
        <a:lstStyle/>
        <a:p>
          <a:endParaRPr lang="en-US"/>
        </a:p>
      </dgm:t>
    </dgm:pt>
    <dgm:pt modelId="{9D7716FE-8827-40B9-A49F-C52D4EABB050}">
      <dgm:prSet phldrT="[Text]" custT="1"/>
      <dgm:spPr>
        <a:solidFill>
          <a:srgbClr val="0CEBF6"/>
        </a:solidFill>
        <a:ln>
          <a:solidFill>
            <a:srgbClr val="0CEBF6"/>
          </a:solidFill>
        </a:ln>
      </dgm:spPr>
      <dgm:t>
        <a:bodyPr/>
        <a:lstStyle/>
        <a:p>
          <a:r>
            <a:rPr lang="en-US" sz="2000" dirty="0"/>
            <a:t>Create short term wins</a:t>
          </a:r>
        </a:p>
      </dgm:t>
    </dgm:pt>
    <dgm:pt modelId="{7BB06150-D55A-4585-B4F2-3AC0DECA3809}" type="parTrans" cxnId="{1D09E7F7-7A54-4115-AA32-6A9A73201F29}">
      <dgm:prSet/>
      <dgm:spPr/>
      <dgm:t>
        <a:bodyPr/>
        <a:lstStyle/>
        <a:p>
          <a:endParaRPr lang="en-US"/>
        </a:p>
      </dgm:t>
    </dgm:pt>
    <dgm:pt modelId="{C442BC6D-A5A2-42D8-85FF-7AE96F8BA4FE}" type="sibTrans" cxnId="{1D09E7F7-7A54-4115-AA32-6A9A73201F29}">
      <dgm:prSet/>
      <dgm:spPr/>
      <dgm:t>
        <a:bodyPr/>
        <a:lstStyle/>
        <a:p>
          <a:endParaRPr lang="en-US"/>
        </a:p>
      </dgm:t>
    </dgm:pt>
    <dgm:pt modelId="{D7E3BD48-AD54-4342-839B-D48AFA52377E}">
      <dgm:prSet phldrT="[Text]" custT="1"/>
      <dgm:spPr>
        <a:solidFill>
          <a:srgbClr val="D419D9"/>
        </a:solidFill>
        <a:ln>
          <a:solidFill>
            <a:srgbClr val="D419D9"/>
          </a:solidFill>
        </a:ln>
      </dgm:spPr>
      <dgm:t>
        <a:bodyPr/>
        <a:lstStyle/>
        <a:p>
          <a:r>
            <a:rPr lang="en-US" sz="2000" dirty="0"/>
            <a:t>Consolidate improvements</a:t>
          </a:r>
        </a:p>
      </dgm:t>
    </dgm:pt>
    <dgm:pt modelId="{C6D1B952-0846-4A8B-B75E-9CFC1CF0AA67}" type="parTrans" cxnId="{F5F0F207-C550-4AD9-81A5-FDDB6A999D08}">
      <dgm:prSet/>
      <dgm:spPr/>
      <dgm:t>
        <a:bodyPr/>
        <a:lstStyle/>
        <a:p>
          <a:endParaRPr lang="en-US"/>
        </a:p>
      </dgm:t>
    </dgm:pt>
    <dgm:pt modelId="{94F7BE32-E11D-424F-BDEC-CDA26ADB75E2}" type="sibTrans" cxnId="{F5F0F207-C550-4AD9-81A5-FDDB6A999D08}">
      <dgm:prSet/>
      <dgm:spPr/>
      <dgm:t>
        <a:bodyPr/>
        <a:lstStyle/>
        <a:p>
          <a:endParaRPr lang="en-US"/>
        </a:p>
      </dgm:t>
    </dgm:pt>
    <dgm:pt modelId="{A30D2B8F-7DDE-4C29-8BD9-E65B662A7860}" type="pres">
      <dgm:prSet presAssocID="{C47831B4-773C-4198-8AF2-0067D41E5602}" presName="cycle" presStyleCnt="0">
        <dgm:presLayoutVars>
          <dgm:dir/>
          <dgm:resizeHandles val="exact"/>
        </dgm:presLayoutVars>
      </dgm:prSet>
      <dgm:spPr/>
    </dgm:pt>
    <dgm:pt modelId="{2E34FE5C-4AA0-443F-A6AC-E9A600C667FD}" type="pres">
      <dgm:prSet presAssocID="{C0C0FB75-F1DB-4AEE-BAC1-28D1F4629A04}" presName="node" presStyleLbl="node1" presStyleIdx="0" presStyleCnt="8" custScaleX="179024" custRadScaleRad="95730" custRadScaleInc="-3324">
        <dgm:presLayoutVars>
          <dgm:bulletEnabled val="1"/>
        </dgm:presLayoutVars>
      </dgm:prSet>
      <dgm:spPr/>
    </dgm:pt>
    <dgm:pt modelId="{8C448428-F1DA-4215-A633-FD4AE11F9340}" type="pres">
      <dgm:prSet presAssocID="{32FD0C58-76A8-47EF-935A-856AA3F012A2}" presName="sibTrans" presStyleLbl="sibTrans2D1" presStyleIdx="0" presStyleCnt="8"/>
      <dgm:spPr/>
    </dgm:pt>
    <dgm:pt modelId="{859D8F0B-D51A-4EEF-AC77-3BCA35953892}" type="pres">
      <dgm:prSet presAssocID="{32FD0C58-76A8-47EF-935A-856AA3F012A2}" presName="connectorText" presStyleLbl="sibTrans2D1" presStyleIdx="0" presStyleCnt="8"/>
      <dgm:spPr/>
    </dgm:pt>
    <dgm:pt modelId="{3D6C64C9-E3D0-4BC6-8E74-5C2BDA2B60C3}" type="pres">
      <dgm:prSet presAssocID="{B529E086-5B04-4B90-B612-B2D42DA34E81}" presName="node" presStyleLbl="node1" presStyleIdx="1" presStyleCnt="8" custScaleX="190333" custRadScaleRad="153857" custRadScaleInc="54159">
        <dgm:presLayoutVars>
          <dgm:bulletEnabled val="1"/>
        </dgm:presLayoutVars>
      </dgm:prSet>
      <dgm:spPr/>
    </dgm:pt>
    <dgm:pt modelId="{A63A1E10-C5B5-476E-8847-2918F28B6248}" type="pres">
      <dgm:prSet presAssocID="{8010D8BC-0E89-4396-B697-ACCF63791038}" presName="sibTrans" presStyleLbl="sibTrans2D1" presStyleIdx="1" presStyleCnt="8"/>
      <dgm:spPr/>
    </dgm:pt>
    <dgm:pt modelId="{01AE068F-FF9A-48DA-BD20-4AD4DF4B07FE}" type="pres">
      <dgm:prSet presAssocID="{8010D8BC-0E89-4396-B697-ACCF63791038}" presName="connectorText" presStyleLbl="sibTrans2D1" presStyleIdx="1" presStyleCnt="8"/>
      <dgm:spPr/>
    </dgm:pt>
    <dgm:pt modelId="{616F16C1-D71F-484D-8557-D7C6D4EE716E}" type="pres">
      <dgm:prSet presAssocID="{338B620D-1E95-4A1E-B273-55B3FB918C4E}" presName="node" presStyleLbl="node1" presStyleIdx="2" presStyleCnt="8" custScaleX="184959" custRadScaleRad="145619" custRadScaleInc="-3725">
        <dgm:presLayoutVars>
          <dgm:bulletEnabled val="1"/>
        </dgm:presLayoutVars>
      </dgm:prSet>
      <dgm:spPr/>
    </dgm:pt>
    <dgm:pt modelId="{020516C0-6707-4649-98C1-29B4B0A48B19}" type="pres">
      <dgm:prSet presAssocID="{236791D5-AD92-4683-AC05-939A34F1EF2A}" presName="sibTrans" presStyleLbl="sibTrans2D1" presStyleIdx="2" presStyleCnt="8"/>
      <dgm:spPr/>
    </dgm:pt>
    <dgm:pt modelId="{481E35B1-A3A2-4F2E-A23D-65CF54A7CDDC}" type="pres">
      <dgm:prSet presAssocID="{236791D5-AD92-4683-AC05-939A34F1EF2A}" presName="connectorText" presStyleLbl="sibTrans2D1" presStyleIdx="2" presStyleCnt="8"/>
      <dgm:spPr/>
    </dgm:pt>
    <dgm:pt modelId="{9F147EA7-C4F1-40F1-95CD-E71DE51EFF35}" type="pres">
      <dgm:prSet presAssocID="{0104FA11-0F86-45E7-AA2A-B5321BAED4A5}" presName="node" presStyleLbl="node1" presStyleIdx="3" presStyleCnt="8" custScaleX="176622" custRadScaleRad="130797" custRadScaleInc="-49776">
        <dgm:presLayoutVars>
          <dgm:bulletEnabled val="1"/>
        </dgm:presLayoutVars>
      </dgm:prSet>
      <dgm:spPr/>
    </dgm:pt>
    <dgm:pt modelId="{58D3260D-AE89-4C7D-BB04-4A25A466C74A}" type="pres">
      <dgm:prSet presAssocID="{8DA8F641-256F-4342-97C5-433DDB4AC3FC}" presName="sibTrans" presStyleLbl="sibTrans2D1" presStyleIdx="3" presStyleCnt="8"/>
      <dgm:spPr/>
    </dgm:pt>
    <dgm:pt modelId="{1577A11B-8436-41C1-B1A5-45552A0A2173}" type="pres">
      <dgm:prSet presAssocID="{8DA8F641-256F-4342-97C5-433DDB4AC3FC}" presName="connectorText" presStyleLbl="sibTrans2D1" presStyleIdx="3" presStyleCnt="8"/>
      <dgm:spPr/>
    </dgm:pt>
    <dgm:pt modelId="{7E35C6D3-BE37-4EB5-997D-A30E26AE6691}" type="pres">
      <dgm:prSet presAssocID="{1954B031-70B3-403B-8ED1-9426E15B4928}" presName="node" presStyleLbl="node1" presStyleIdx="4" presStyleCnt="8" custScaleX="155362" custRadScaleRad="90783" custRadScaleInc="33952">
        <dgm:presLayoutVars>
          <dgm:bulletEnabled val="1"/>
        </dgm:presLayoutVars>
      </dgm:prSet>
      <dgm:spPr/>
    </dgm:pt>
    <dgm:pt modelId="{3DFBD1D1-A821-40AA-874F-976D2560ABD3}" type="pres">
      <dgm:prSet presAssocID="{E360373B-7A4E-4394-A6B6-362874C6E210}" presName="sibTrans" presStyleLbl="sibTrans2D1" presStyleIdx="4" presStyleCnt="8"/>
      <dgm:spPr/>
    </dgm:pt>
    <dgm:pt modelId="{CBA6AC7C-6ADD-457C-8758-D1FFA6D2E0E0}" type="pres">
      <dgm:prSet presAssocID="{E360373B-7A4E-4394-A6B6-362874C6E210}" presName="connectorText" presStyleLbl="sibTrans2D1" presStyleIdx="4" presStyleCnt="8"/>
      <dgm:spPr/>
    </dgm:pt>
    <dgm:pt modelId="{2B385A7A-F6FC-4408-9976-C900DC55EB8C}" type="pres">
      <dgm:prSet presAssocID="{9D7716FE-8827-40B9-A49F-C52D4EABB050}" presName="node" presStyleLbl="node1" presStyleIdx="5" presStyleCnt="8" custScaleX="201588" custRadScaleRad="143376" custRadScaleInc="56250">
        <dgm:presLayoutVars>
          <dgm:bulletEnabled val="1"/>
        </dgm:presLayoutVars>
      </dgm:prSet>
      <dgm:spPr/>
    </dgm:pt>
    <dgm:pt modelId="{BD05B5F0-A074-4B1A-8FB4-E9ADED35D91D}" type="pres">
      <dgm:prSet presAssocID="{C442BC6D-A5A2-42D8-85FF-7AE96F8BA4FE}" presName="sibTrans" presStyleLbl="sibTrans2D1" presStyleIdx="5" presStyleCnt="8"/>
      <dgm:spPr/>
    </dgm:pt>
    <dgm:pt modelId="{E75D3CBA-73FA-4281-9A1C-560FD7813213}" type="pres">
      <dgm:prSet presAssocID="{C442BC6D-A5A2-42D8-85FF-7AE96F8BA4FE}" presName="connectorText" presStyleLbl="sibTrans2D1" presStyleIdx="5" presStyleCnt="8"/>
      <dgm:spPr/>
    </dgm:pt>
    <dgm:pt modelId="{EAFB7FA7-B49A-4531-BC61-AB0BD667150B}" type="pres">
      <dgm:prSet presAssocID="{D7E3BD48-AD54-4342-839B-D48AFA52377E}" presName="node" presStyleLbl="node1" presStyleIdx="6" presStyleCnt="8" custScaleX="179064" custRadScaleRad="140530" custRadScaleInc="5205">
        <dgm:presLayoutVars>
          <dgm:bulletEnabled val="1"/>
        </dgm:presLayoutVars>
      </dgm:prSet>
      <dgm:spPr/>
    </dgm:pt>
    <dgm:pt modelId="{2A7EBA4D-84C1-4C85-8520-A75BFFFAC26C}" type="pres">
      <dgm:prSet presAssocID="{94F7BE32-E11D-424F-BDEC-CDA26ADB75E2}" presName="sibTrans" presStyleLbl="sibTrans2D1" presStyleIdx="6" presStyleCnt="8"/>
      <dgm:spPr/>
    </dgm:pt>
    <dgm:pt modelId="{A51F3735-F115-4510-A1C5-860FEE9E11A7}" type="pres">
      <dgm:prSet presAssocID="{94F7BE32-E11D-424F-BDEC-CDA26ADB75E2}" presName="connectorText" presStyleLbl="sibTrans2D1" presStyleIdx="6" presStyleCnt="8"/>
      <dgm:spPr/>
    </dgm:pt>
    <dgm:pt modelId="{395DCF0E-6728-4C65-8C86-D25574B237AE}" type="pres">
      <dgm:prSet presAssocID="{B2D24C4E-599E-4555-AFD4-2F076F66648E}" presName="node" presStyleLbl="node1" presStyleIdx="7" presStyleCnt="8" custScaleX="162406" custRadScaleRad="149301" custRadScaleInc="-59125">
        <dgm:presLayoutVars>
          <dgm:bulletEnabled val="1"/>
        </dgm:presLayoutVars>
      </dgm:prSet>
      <dgm:spPr/>
    </dgm:pt>
    <dgm:pt modelId="{75783064-65B7-4420-AC5C-4A0E58117E05}" type="pres">
      <dgm:prSet presAssocID="{35B3AF72-D001-470B-B3F7-D27A6154E440}" presName="sibTrans" presStyleLbl="sibTrans2D1" presStyleIdx="7" presStyleCnt="8"/>
      <dgm:spPr/>
    </dgm:pt>
    <dgm:pt modelId="{38E84521-4280-4525-B282-455636EE8766}" type="pres">
      <dgm:prSet presAssocID="{35B3AF72-D001-470B-B3F7-D27A6154E440}" presName="connectorText" presStyleLbl="sibTrans2D1" presStyleIdx="7" presStyleCnt="8"/>
      <dgm:spPr/>
    </dgm:pt>
  </dgm:ptLst>
  <dgm:cxnLst>
    <dgm:cxn modelId="{954B4200-4B9D-4BCF-9592-931629444447}" type="presOf" srcId="{E360373B-7A4E-4394-A6B6-362874C6E210}" destId="{CBA6AC7C-6ADD-457C-8758-D1FFA6D2E0E0}" srcOrd="1" destOrd="0" presId="urn:microsoft.com/office/officeart/2005/8/layout/cycle2"/>
    <dgm:cxn modelId="{50E80F04-BDD0-4DDE-BDE7-0C619681537B}" type="presOf" srcId="{32FD0C58-76A8-47EF-935A-856AA3F012A2}" destId="{8C448428-F1DA-4215-A633-FD4AE11F9340}" srcOrd="0" destOrd="0" presId="urn:microsoft.com/office/officeart/2005/8/layout/cycle2"/>
    <dgm:cxn modelId="{F5F0F207-C550-4AD9-81A5-FDDB6A999D08}" srcId="{C47831B4-773C-4198-8AF2-0067D41E5602}" destId="{D7E3BD48-AD54-4342-839B-D48AFA52377E}" srcOrd="6" destOrd="0" parTransId="{C6D1B952-0846-4A8B-B75E-9CFC1CF0AA67}" sibTransId="{94F7BE32-E11D-424F-BDEC-CDA26ADB75E2}"/>
    <dgm:cxn modelId="{593D4D0B-5729-4441-9ACF-D2309C85F536}" srcId="{C47831B4-773C-4198-8AF2-0067D41E5602}" destId="{B529E086-5B04-4B90-B612-B2D42DA34E81}" srcOrd="1" destOrd="0" parTransId="{9060E4A9-CE63-4F20-BF98-D87153960865}" sibTransId="{8010D8BC-0E89-4396-B697-ACCF63791038}"/>
    <dgm:cxn modelId="{1ABB2F0D-7432-46A3-B3A2-314809330B49}" type="presOf" srcId="{35B3AF72-D001-470B-B3F7-D27A6154E440}" destId="{75783064-65B7-4420-AC5C-4A0E58117E05}" srcOrd="0" destOrd="0" presId="urn:microsoft.com/office/officeart/2005/8/layout/cycle2"/>
    <dgm:cxn modelId="{5BC95B14-6440-4754-9F6B-11FDB564D65C}" srcId="{C47831B4-773C-4198-8AF2-0067D41E5602}" destId="{1954B031-70B3-403B-8ED1-9426E15B4928}" srcOrd="4" destOrd="0" parTransId="{10A62B1A-CFDD-4A6E-822D-C0EE616E289D}" sibTransId="{E360373B-7A4E-4394-A6B6-362874C6E210}"/>
    <dgm:cxn modelId="{D28B732F-8418-490D-BDEE-ADF8D5565062}" srcId="{C47831B4-773C-4198-8AF2-0067D41E5602}" destId="{338B620D-1E95-4A1E-B273-55B3FB918C4E}" srcOrd="2" destOrd="0" parTransId="{9931358C-14B4-4FFF-AD61-47C9220CFEEE}" sibTransId="{236791D5-AD92-4683-AC05-939A34F1EF2A}"/>
    <dgm:cxn modelId="{DB2AE65D-74F9-40F9-9B10-AB29B682DEDD}" type="presOf" srcId="{35B3AF72-D001-470B-B3F7-D27A6154E440}" destId="{38E84521-4280-4525-B282-455636EE8766}" srcOrd="1" destOrd="0" presId="urn:microsoft.com/office/officeart/2005/8/layout/cycle2"/>
    <dgm:cxn modelId="{68868A61-99DC-4BC7-A869-49AE9EBB7869}" type="presOf" srcId="{8DA8F641-256F-4342-97C5-433DDB4AC3FC}" destId="{58D3260D-AE89-4C7D-BB04-4A25A466C74A}" srcOrd="0" destOrd="0" presId="urn:microsoft.com/office/officeart/2005/8/layout/cycle2"/>
    <dgm:cxn modelId="{49E16A45-D8B1-4667-8F32-AF751599F88F}" type="presOf" srcId="{C0C0FB75-F1DB-4AEE-BAC1-28D1F4629A04}" destId="{2E34FE5C-4AA0-443F-A6AC-E9A600C667FD}" srcOrd="0" destOrd="0" presId="urn:microsoft.com/office/officeart/2005/8/layout/cycle2"/>
    <dgm:cxn modelId="{5B587C47-2A50-4979-8B6B-D6F4180F232F}" type="presOf" srcId="{338B620D-1E95-4A1E-B273-55B3FB918C4E}" destId="{616F16C1-D71F-484D-8557-D7C6D4EE716E}" srcOrd="0" destOrd="0" presId="urn:microsoft.com/office/officeart/2005/8/layout/cycle2"/>
    <dgm:cxn modelId="{C1EA4248-CC10-4626-A08C-AA5F4CAC9D9E}" type="presOf" srcId="{32FD0C58-76A8-47EF-935A-856AA3F012A2}" destId="{859D8F0B-D51A-4EEF-AC77-3BCA35953892}" srcOrd="1" destOrd="0" presId="urn:microsoft.com/office/officeart/2005/8/layout/cycle2"/>
    <dgm:cxn modelId="{BF994D6E-B317-49DF-B5F4-AEE8EA5BC623}" type="presOf" srcId="{8010D8BC-0E89-4396-B697-ACCF63791038}" destId="{01AE068F-FF9A-48DA-BD20-4AD4DF4B07FE}" srcOrd="1" destOrd="0" presId="urn:microsoft.com/office/officeart/2005/8/layout/cycle2"/>
    <dgm:cxn modelId="{AF231672-C3AD-44CC-BF86-1B80B8B3B68D}" type="presOf" srcId="{94F7BE32-E11D-424F-BDEC-CDA26ADB75E2}" destId="{A51F3735-F115-4510-A1C5-860FEE9E11A7}" srcOrd="1" destOrd="0" presId="urn:microsoft.com/office/officeart/2005/8/layout/cycle2"/>
    <dgm:cxn modelId="{49EAA656-417C-4F6E-80D8-95138F52115A}" type="presOf" srcId="{236791D5-AD92-4683-AC05-939A34F1EF2A}" destId="{020516C0-6707-4649-98C1-29B4B0A48B19}" srcOrd="0" destOrd="0" presId="urn:microsoft.com/office/officeart/2005/8/layout/cycle2"/>
    <dgm:cxn modelId="{78D4F576-ED57-4CA8-9167-DF553727AE5E}" type="presOf" srcId="{B2D24C4E-599E-4555-AFD4-2F076F66648E}" destId="{395DCF0E-6728-4C65-8C86-D25574B237AE}" srcOrd="0" destOrd="0" presId="urn:microsoft.com/office/officeart/2005/8/layout/cycle2"/>
    <dgm:cxn modelId="{C5BA065A-AA2B-4327-915B-B2C8D390D60B}" type="presOf" srcId="{1954B031-70B3-403B-8ED1-9426E15B4928}" destId="{7E35C6D3-BE37-4EB5-997D-A30E26AE6691}" srcOrd="0" destOrd="0" presId="urn:microsoft.com/office/officeart/2005/8/layout/cycle2"/>
    <dgm:cxn modelId="{0E25527D-3DC9-4F78-8A24-8F217435ED9A}" srcId="{C47831B4-773C-4198-8AF2-0067D41E5602}" destId="{B2D24C4E-599E-4555-AFD4-2F076F66648E}" srcOrd="7" destOrd="0" parTransId="{934A2B67-CCC9-4324-9294-C977D3D54F25}" sibTransId="{35B3AF72-D001-470B-B3F7-D27A6154E440}"/>
    <dgm:cxn modelId="{1C71C886-119F-4DE7-AD77-6C2B8E0393A2}" type="presOf" srcId="{9D7716FE-8827-40B9-A49F-C52D4EABB050}" destId="{2B385A7A-F6FC-4408-9976-C900DC55EB8C}" srcOrd="0" destOrd="0" presId="urn:microsoft.com/office/officeart/2005/8/layout/cycle2"/>
    <dgm:cxn modelId="{020B4C96-B7A0-47F4-8230-8D83B00D3817}" type="presOf" srcId="{D7E3BD48-AD54-4342-839B-D48AFA52377E}" destId="{EAFB7FA7-B49A-4531-BC61-AB0BD667150B}" srcOrd="0" destOrd="0" presId="urn:microsoft.com/office/officeart/2005/8/layout/cycle2"/>
    <dgm:cxn modelId="{B2C12A98-D538-406C-B8D7-6512425CB4CD}" type="presOf" srcId="{E360373B-7A4E-4394-A6B6-362874C6E210}" destId="{3DFBD1D1-A821-40AA-874F-976D2560ABD3}" srcOrd="0" destOrd="0" presId="urn:microsoft.com/office/officeart/2005/8/layout/cycle2"/>
    <dgm:cxn modelId="{8A09BCA6-594B-4D70-B91A-6DFA9D63329A}" type="presOf" srcId="{236791D5-AD92-4683-AC05-939A34F1EF2A}" destId="{481E35B1-A3A2-4F2E-A23D-65CF54A7CDDC}" srcOrd="1" destOrd="0" presId="urn:microsoft.com/office/officeart/2005/8/layout/cycle2"/>
    <dgm:cxn modelId="{50ED30AA-C08E-4C8E-9300-D7F6CC0EC021}" srcId="{C47831B4-773C-4198-8AF2-0067D41E5602}" destId="{C0C0FB75-F1DB-4AEE-BAC1-28D1F4629A04}" srcOrd="0" destOrd="0" parTransId="{B7C39A18-1DC3-46AD-B3BE-D9994C787F57}" sibTransId="{32FD0C58-76A8-47EF-935A-856AA3F012A2}"/>
    <dgm:cxn modelId="{805CA3B0-9E19-4B0B-AA9E-E04398CDD2D2}" type="presOf" srcId="{94F7BE32-E11D-424F-BDEC-CDA26ADB75E2}" destId="{2A7EBA4D-84C1-4C85-8520-A75BFFFAC26C}" srcOrd="0" destOrd="0" presId="urn:microsoft.com/office/officeart/2005/8/layout/cycle2"/>
    <dgm:cxn modelId="{9F3EF1B1-F31C-48B9-983B-E7D025691212}" type="presOf" srcId="{C47831B4-773C-4198-8AF2-0067D41E5602}" destId="{A30D2B8F-7DDE-4C29-8BD9-E65B662A7860}" srcOrd="0" destOrd="0" presId="urn:microsoft.com/office/officeart/2005/8/layout/cycle2"/>
    <dgm:cxn modelId="{C054D6C3-A060-4DF7-9C22-F85C4E403593}" type="presOf" srcId="{0104FA11-0F86-45E7-AA2A-B5321BAED4A5}" destId="{9F147EA7-C4F1-40F1-95CD-E71DE51EFF35}" srcOrd="0" destOrd="0" presId="urn:microsoft.com/office/officeart/2005/8/layout/cycle2"/>
    <dgm:cxn modelId="{01B79EC7-D7B6-4160-8A28-89EFC6CB7913}" type="presOf" srcId="{8DA8F641-256F-4342-97C5-433DDB4AC3FC}" destId="{1577A11B-8436-41C1-B1A5-45552A0A2173}" srcOrd="1" destOrd="0" presId="urn:microsoft.com/office/officeart/2005/8/layout/cycle2"/>
    <dgm:cxn modelId="{9D4E35C9-665D-4E2B-9F4A-89BF5EC006FC}" type="presOf" srcId="{8010D8BC-0E89-4396-B697-ACCF63791038}" destId="{A63A1E10-C5B5-476E-8847-2918F28B6248}" srcOrd="0" destOrd="0" presId="urn:microsoft.com/office/officeart/2005/8/layout/cycle2"/>
    <dgm:cxn modelId="{2A4D0DCC-0AF4-481A-AC0B-223402063467}" type="presOf" srcId="{B529E086-5B04-4B90-B612-B2D42DA34E81}" destId="{3D6C64C9-E3D0-4BC6-8E74-5C2BDA2B60C3}" srcOrd="0" destOrd="0" presId="urn:microsoft.com/office/officeart/2005/8/layout/cycle2"/>
    <dgm:cxn modelId="{1D09D8D4-58EE-4ECF-B005-7E90BE3E50F5}" srcId="{C47831B4-773C-4198-8AF2-0067D41E5602}" destId="{0104FA11-0F86-45E7-AA2A-B5321BAED4A5}" srcOrd="3" destOrd="0" parTransId="{35521EDB-2CD1-4E48-ADA9-9FB69F5C6DDF}" sibTransId="{8DA8F641-256F-4342-97C5-433DDB4AC3FC}"/>
    <dgm:cxn modelId="{61C93AF4-0E5A-4EB8-BDCA-1F6DE598E2D9}" type="presOf" srcId="{C442BC6D-A5A2-42D8-85FF-7AE96F8BA4FE}" destId="{BD05B5F0-A074-4B1A-8FB4-E9ADED35D91D}" srcOrd="0" destOrd="0" presId="urn:microsoft.com/office/officeart/2005/8/layout/cycle2"/>
    <dgm:cxn modelId="{1D09E7F7-7A54-4115-AA32-6A9A73201F29}" srcId="{C47831B4-773C-4198-8AF2-0067D41E5602}" destId="{9D7716FE-8827-40B9-A49F-C52D4EABB050}" srcOrd="5" destOrd="0" parTransId="{7BB06150-D55A-4585-B4F2-3AC0DECA3809}" sibTransId="{C442BC6D-A5A2-42D8-85FF-7AE96F8BA4FE}"/>
    <dgm:cxn modelId="{8832F6FD-F67B-4C73-BA8B-3887333027BF}" type="presOf" srcId="{C442BC6D-A5A2-42D8-85FF-7AE96F8BA4FE}" destId="{E75D3CBA-73FA-4281-9A1C-560FD7813213}" srcOrd="1" destOrd="0" presId="urn:microsoft.com/office/officeart/2005/8/layout/cycle2"/>
    <dgm:cxn modelId="{34038E50-7928-44DC-9042-F033D080D056}" type="presParOf" srcId="{A30D2B8F-7DDE-4C29-8BD9-E65B662A7860}" destId="{2E34FE5C-4AA0-443F-A6AC-E9A600C667FD}" srcOrd="0" destOrd="0" presId="urn:microsoft.com/office/officeart/2005/8/layout/cycle2"/>
    <dgm:cxn modelId="{F4E6ACAD-DB32-4978-BAB2-AC4087CBA913}" type="presParOf" srcId="{A30D2B8F-7DDE-4C29-8BD9-E65B662A7860}" destId="{8C448428-F1DA-4215-A633-FD4AE11F9340}" srcOrd="1" destOrd="0" presId="urn:microsoft.com/office/officeart/2005/8/layout/cycle2"/>
    <dgm:cxn modelId="{A526DF8C-00F3-4AFA-951C-ED0797358D3B}" type="presParOf" srcId="{8C448428-F1DA-4215-A633-FD4AE11F9340}" destId="{859D8F0B-D51A-4EEF-AC77-3BCA35953892}" srcOrd="0" destOrd="0" presId="urn:microsoft.com/office/officeart/2005/8/layout/cycle2"/>
    <dgm:cxn modelId="{DA04EEE1-0BF3-450B-A359-59C9975E9D9C}" type="presParOf" srcId="{A30D2B8F-7DDE-4C29-8BD9-E65B662A7860}" destId="{3D6C64C9-E3D0-4BC6-8E74-5C2BDA2B60C3}" srcOrd="2" destOrd="0" presId="urn:microsoft.com/office/officeart/2005/8/layout/cycle2"/>
    <dgm:cxn modelId="{4858E760-04CE-4B7F-9B64-8CA324EE476A}" type="presParOf" srcId="{A30D2B8F-7DDE-4C29-8BD9-E65B662A7860}" destId="{A63A1E10-C5B5-476E-8847-2918F28B6248}" srcOrd="3" destOrd="0" presId="urn:microsoft.com/office/officeart/2005/8/layout/cycle2"/>
    <dgm:cxn modelId="{8BC254A7-4DA4-48F3-8262-4368C4C375EB}" type="presParOf" srcId="{A63A1E10-C5B5-476E-8847-2918F28B6248}" destId="{01AE068F-FF9A-48DA-BD20-4AD4DF4B07FE}" srcOrd="0" destOrd="0" presId="urn:microsoft.com/office/officeart/2005/8/layout/cycle2"/>
    <dgm:cxn modelId="{AAA67172-74FF-4CD3-9C7B-7F49171F559C}" type="presParOf" srcId="{A30D2B8F-7DDE-4C29-8BD9-E65B662A7860}" destId="{616F16C1-D71F-484D-8557-D7C6D4EE716E}" srcOrd="4" destOrd="0" presId="urn:microsoft.com/office/officeart/2005/8/layout/cycle2"/>
    <dgm:cxn modelId="{D195FA8C-C8B0-449C-B83F-0236DE108C4C}" type="presParOf" srcId="{A30D2B8F-7DDE-4C29-8BD9-E65B662A7860}" destId="{020516C0-6707-4649-98C1-29B4B0A48B19}" srcOrd="5" destOrd="0" presId="urn:microsoft.com/office/officeart/2005/8/layout/cycle2"/>
    <dgm:cxn modelId="{57C82EF6-EA11-4194-86CE-C2B7867444F1}" type="presParOf" srcId="{020516C0-6707-4649-98C1-29B4B0A48B19}" destId="{481E35B1-A3A2-4F2E-A23D-65CF54A7CDDC}" srcOrd="0" destOrd="0" presId="urn:microsoft.com/office/officeart/2005/8/layout/cycle2"/>
    <dgm:cxn modelId="{204AA624-2EAC-4DA9-BC40-98E9D65639BE}" type="presParOf" srcId="{A30D2B8F-7DDE-4C29-8BD9-E65B662A7860}" destId="{9F147EA7-C4F1-40F1-95CD-E71DE51EFF35}" srcOrd="6" destOrd="0" presId="urn:microsoft.com/office/officeart/2005/8/layout/cycle2"/>
    <dgm:cxn modelId="{EBD8F2DE-A79C-4894-BE82-094C658D4712}" type="presParOf" srcId="{A30D2B8F-7DDE-4C29-8BD9-E65B662A7860}" destId="{58D3260D-AE89-4C7D-BB04-4A25A466C74A}" srcOrd="7" destOrd="0" presId="urn:microsoft.com/office/officeart/2005/8/layout/cycle2"/>
    <dgm:cxn modelId="{F6D6771C-2A6D-4CC2-BD28-F8CF2EA62771}" type="presParOf" srcId="{58D3260D-AE89-4C7D-BB04-4A25A466C74A}" destId="{1577A11B-8436-41C1-B1A5-45552A0A2173}" srcOrd="0" destOrd="0" presId="urn:microsoft.com/office/officeart/2005/8/layout/cycle2"/>
    <dgm:cxn modelId="{4FD5782A-A7C3-486B-A977-45D73755B4F9}" type="presParOf" srcId="{A30D2B8F-7DDE-4C29-8BD9-E65B662A7860}" destId="{7E35C6D3-BE37-4EB5-997D-A30E26AE6691}" srcOrd="8" destOrd="0" presId="urn:microsoft.com/office/officeart/2005/8/layout/cycle2"/>
    <dgm:cxn modelId="{78B76237-0187-4ED7-92E8-4DAFF6FBC19A}" type="presParOf" srcId="{A30D2B8F-7DDE-4C29-8BD9-E65B662A7860}" destId="{3DFBD1D1-A821-40AA-874F-976D2560ABD3}" srcOrd="9" destOrd="0" presId="urn:microsoft.com/office/officeart/2005/8/layout/cycle2"/>
    <dgm:cxn modelId="{F8D72E55-5976-407B-AB1B-AAF32CC57D98}" type="presParOf" srcId="{3DFBD1D1-A821-40AA-874F-976D2560ABD3}" destId="{CBA6AC7C-6ADD-457C-8758-D1FFA6D2E0E0}" srcOrd="0" destOrd="0" presId="urn:microsoft.com/office/officeart/2005/8/layout/cycle2"/>
    <dgm:cxn modelId="{95DF1D02-7211-445C-8402-7B88CE0CF891}" type="presParOf" srcId="{A30D2B8F-7DDE-4C29-8BD9-E65B662A7860}" destId="{2B385A7A-F6FC-4408-9976-C900DC55EB8C}" srcOrd="10" destOrd="0" presId="urn:microsoft.com/office/officeart/2005/8/layout/cycle2"/>
    <dgm:cxn modelId="{D15F06B9-21F9-462A-AB36-B7B0EC5516DC}" type="presParOf" srcId="{A30D2B8F-7DDE-4C29-8BD9-E65B662A7860}" destId="{BD05B5F0-A074-4B1A-8FB4-E9ADED35D91D}" srcOrd="11" destOrd="0" presId="urn:microsoft.com/office/officeart/2005/8/layout/cycle2"/>
    <dgm:cxn modelId="{E6C490D0-CA30-47A9-9B50-A5E9D775CAD6}" type="presParOf" srcId="{BD05B5F0-A074-4B1A-8FB4-E9ADED35D91D}" destId="{E75D3CBA-73FA-4281-9A1C-560FD7813213}" srcOrd="0" destOrd="0" presId="urn:microsoft.com/office/officeart/2005/8/layout/cycle2"/>
    <dgm:cxn modelId="{5E75A36B-277D-454C-82DE-18A0EEEC6D0A}" type="presParOf" srcId="{A30D2B8F-7DDE-4C29-8BD9-E65B662A7860}" destId="{EAFB7FA7-B49A-4531-BC61-AB0BD667150B}" srcOrd="12" destOrd="0" presId="urn:microsoft.com/office/officeart/2005/8/layout/cycle2"/>
    <dgm:cxn modelId="{A28F47AA-65C8-4EB2-A472-05433201F312}" type="presParOf" srcId="{A30D2B8F-7DDE-4C29-8BD9-E65B662A7860}" destId="{2A7EBA4D-84C1-4C85-8520-A75BFFFAC26C}" srcOrd="13" destOrd="0" presId="urn:microsoft.com/office/officeart/2005/8/layout/cycle2"/>
    <dgm:cxn modelId="{5CB2A1D7-56D7-41C8-B77E-897EE63CC98B}" type="presParOf" srcId="{2A7EBA4D-84C1-4C85-8520-A75BFFFAC26C}" destId="{A51F3735-F115-4510-A1C5-860FEE9E11A7}" srcOrd="0" destOrd="0" presId="urn:microsoft.com/office/officeart/2005/8/layout/cycle2"/>
    <dgm:cxn modelId="{1540FD83-4155-4E02-AED1-2E611F8F1E68}" type="presParOf" srcId="{A30D2B8F-7DDE-4C29-8BD9-E65B662A7860}" destId="{395DCF0E-6728-4C65-8C86-D25574B237AE}" srcOrd="14" destOrd="0" presId="urn:microsoft.com/office/officeart/2005/8/layout/cycle2"/>
    <dgm:cxn modelId="{62D51883-F314-49C8-8718-BA4870689578}" type="presParOf" srcId="{A30D2B8F-7DDE-4C29-8BD9-E65B662A7860}" destId="{75783064-65B7-4420-AC5C-4A0E58117E05}" srcOrd="15" destOrd="0" presId="urn:microsoft.com/office/officeart/2005/8/layout/cycle2"/>
    <dgm:cxn modelId="{5785461A-0141-47E1-AFC2-637F6C961479}" type="presParOf" srcId="{75783064-65B7-4420-AC5C-4A0E58117E05}" destId="{38E84521-4280-4525-B282-455636EE876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E245F33-C6C2-49A4-BC42-1F2A6FA17CC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7652D25-D86C-4BBF-BC92-070ECEAC035B}">
      <dgm:prSet phldrT="[Text]"/>
      <dgm:spPr>
        <a:solidFill>
          <a:srgbClr val="02FFD2"/>
        </a:solidFill>
      </dgm:spPr>
      <dgm:t>
        <a:bodyPr/>
        <a:lstStyle/>
        <a:p>
          <a:r>
            <a:rPr lang="en-US" b="1" i="0" dirty="0"/>
            <a:t>Create a Sense of Urgency</a:t>
          </a:r>
          <a:endParaRPr lang="en-US" b="1" dirty="0"/>
        </a:p>
      </dgm:t>
    </dgm:pt>
    <dgm:pt modelId="{5A4C00B3-C642-42C3-B5FD-B49169321858}" type="parTrans" cxnId="{3D88171E-69B6-4361-AF99-6075E255A71C}">
      <dgm:prSet/>
      <dgm:spPr/>
      <dgm:t>
        <a:bodyPr/>
        <a:lstStyle/>
        <a:p>
          <a:endParaRPr lang="en-US"/>
        </a:p>
      </dgm:t>
    </dgm:pt>
    <dgm:pt modelId="{141655C8-FE51-419E-ADA1-F0CEBCF1A6D1}" type="sibTrans" cxnId="{3D88171E-69B6-4361-AF99-6075E255A71C}">
      <dgm:prSet/>
      <dgm:spPr/>
      <dgm:t>
        <a:bodyPr/>
        <a:lstStyle/>
        <a:p>
          <a:endParaRPr lang="en-US"/>
        </a:p>
      </dgm:t>
    </dgm:pt>
    <dgm:pt modelId="{5213E8F2-EA4F-4402-995B-1804B13FFA3C}">
      <dgm:prSet phldrT="[Text]"/>
      <dgm:spPr/>
      <dgm:t>
        <a:bodyPr/>
        <a:lstStyle/>
        <a:p>
          <a:pPr algn="just"/>
          <a:r>
            <a:rPr lang="en-US" dirty="0"/>
            <a:t>Highlight the importance and immediacy of the change.</a:t>
          </a:r>
        </a:p>
      </dgm:t>
    </dgm:pt>
    <dgm:pt modelId="{41C62250-57B1-4A61-9ADE-702CEAF5755E}" type="parTrans" cxnId="{349DEA85-4E89-4579-8A0A-2AA077826773}">
      <dgm:prSet/>
      <dgm:spPr/>
      <dgm:t>
        <a:bodyPr/>
        <a:lstStyle/>
        <a:p>
          <a:endParaRPr lang="en-US"/>
        </a:p>
      </dgm:t>
    </dgm:pt>
    <dgm:pt modelId="{6B2735BD-CA5E-4B1D-8C0F-5931A387C157}" type="sibTrans" cxnId="{349DEA85-4E89-4579-8A0A-2AA077826773}">
      <dgm:prSet/>
      <dgm:spPr/>
      <dgm:t>
        <a:bodyPr/>
        <a:lstStyle/>
        <a:p>
          <a:endParaRPr lang="en-US"/>
        </a:p>
      </dgm:t>
    </dgm:pt>
    <dgm:pt modelId="{4AA08E45-E8E9-49A5-8C74-D90A9A8034A6}">
      <dgm:prSet phldrT="[Text]"/>
      <dgm:spPr>
        <a:solidFill>
          <a:srgbClr val="D0009E"/>
        </a:solidFill>
      </dgm:spPr>
      <dgm:t>
        <a:bodyPr/>
        <a:lstStyle/>
        <a:p>
          <a:r>
            <a:rPr lang="en-US" b="1" dirty="0"/>
            <a:t>Form a Powerful Coalition</a:t>
          </a:r>
        </a:p>
      </dgm:t>
    </dgm:pt>
    <dgm:pt modelId="{E7985302-9A91-4E90-933A-677AE027F4B8}" type="parTrans" cxnId="{3952536B-55F2-49F3-8150-9035D9B4FE23}">
      <dgm:prSet/>
      <dgm:spPr/>
      <dgm:t>
        <a:bodyPr/>
        <a:lstStyle/>
        <a:p>
          <a:endParaRPr lang="en-US"/>
        </a:p>
      </dgm:t>
    </dgm:pt>
    <dgm:pt modelId="{34498192-D8A0-48DF-B696-59B4AC324AC4}" type="sibTrans" cxnId="{3952536B-55F2-49F3-8150-9035D9B4FE23}">
      <dgm:prSet/>
      <dgm:spPr/>
      <dgm:t>
        <a:bodyPr/>
        <a:lstStyle/>
        <a:p>
          <a:endParaRPr lang="en-US"/>
        </a:p>
      </dgm:t>
    </dgm:pt>
    <dgm:pt modelId="{10BE0ED0-09D1-4080-A859-7CB39301640A}">
      <dgm:prSet phldrT="[Text]"/>
      <dgm:spPr/>
      <dgm:t>
        <a:bodyPr/>
        <a:lstStyle/>
        <a:p>
          <a:pPr algn="just"/>
          <a:r>
            <a:rPr lang="en-US" dirty="0"/>
            <a:t>Assemble a group with enough power to lead the change.</a:t>
          </a:r>
        </a:p>
      </dgm:t>
    </dgm:pt>
    <dgm:pt modelId="{4C8EF26B-E067-47AD-A58C-4C0818805F40}" type="parTrans" cxnId="{E00A1440-BF1B-41A2-9404-D7E6F61788D7}">
      <dgm:prSet/>
      <dgm:spPr/>
      <dgm:t>
        <a:bodyPr/>
        <a:lstStyle/>
        <a:p>
          <a:endParaRPr lang="en-US"/>
        </a:p>
      </dgm:t>
    </dgm:pt>
    <dgm:pt modelId="{CFF9DC13-0354-445E-8886-981909EEE559}" type="sibTrans" cxnId="{E00A1440-BF1B-41A2-9404-D7E6F61788D7}">
      <dgm:prSet/>
      <dgm:spPr/>
      <dgm:t>
        <a:bodyPr/>
        <a:lstStyle/>
        <a:p>
          <a:endParaRPr lang="en-US"/>
        </a:p>
      </dgm:t>
    </dgm:pt>
    <dgm:pt modelId="{BA91C989-A345-4C29-BDF2-BA62CD3EBF22}">
      <dgm:prSet phldrT="[Text]"/>
      <dgm:spPr>
        <a:solidFill>
          <a:srgbClr val="0CEBF6"/>
        </a:solidFill>
      </dgm:spPr>
      <dgm:t>
        <a:bodyPr/>
        <a:lstStyle/>
        <a:p>
          <a:r>
            <a:rPr lang="en-US" b="1" dirty="0"/>
            <a:t>Create a Vision for Change</a:t>
          </a:r>
        </a:p>
      </dgm:t>
    </dgm:pt>
    <dgm:pt modelId="{079206F6-C502-40A8-9773-AA4EA262FA2F}" type="parTrans" cxnId="{B010E0F3-4495-479A-AF24-2195CB3D39A7}">
      <dgm:prSet/>
      <dgm:spPr/>
      <dgm:t>
        <a:bodyPr/>
        <a:lstStyle/>
        <a:p>
          <a:endParaRPr lang="en-US"/>
        </a:p>
      </dgm:t>
    </dgm:pt>
    <dgm:pt modelId="{EA5031EA-B0AF-43A3-B5A5-1BF35E207CA1}" type="sibTrans" cxnId="{B010E0F3-4495-479A-AF24-2195CB3D39A7}">
      <dgm:prSet/>
      <dgm:spPr/>
      <dgm:t>
        <a:bodyPr/>
        <a:lstStyle/>
        <a:p>
          <a:endParaRPr lang="en-US"/>
        </a:p>
      </dgm:t>
    </dgm:pt>
    <dgm:pt modelId="{0B48B4BE-F54A-47F4-9E66-5E76CEF6D34A}">
      <dgm:prSet phldrT="[Text]"/>
      <dgm:spPr>
        <a:noFill/>
      </dgm:spPr>
      <dgm:t>
        <a:bodyPr/>
        <a:lstStyle/>
        <a:p>
          <a:pPr algn="just"/>
          <a:r>
            <a:rPr lang="en-US" b="0" i="0" dirty="0"/>
            <a:t>Develop a clear vision to direct the change effort.</a:t>
          </a:r>
          <a:endParaRPr lang="en-US" dirty="0"/>
        </a:p>
      </dgm:t>
    </dgm:pt>
    <dgm:pt modelId="{5F0E9CDA-2CE8-4649-AA36-E39D604C6B9B}" type="parTrans" cxnId="{6E77F69F-4AE4-4151-B3C0-024A4D2B921D}">
      <dgm:prSet/>
      <dgm:spPr/>
      <dgm:t>
        <a:bodyPr/>
        <a:lstStyle/>
        <a:p>
          <a:endParaRPr lang="en-US"/>
        </a:p>
      </dgm:t>
    </dgm:pt>
    <dgm:pt modelId="{85641797-51FA-4E8E-97C6-22BAD760BEAA}" type="sibTrans" cxnId="{6E77F69F-4AE4-4151-B3C0-024A4D2B921D}">
      <dgm:prSet/>
      <dgm:spPr/>
      <dgm:t>
        <a:bodyPr/>
        <a:lstStyle/>
        <a:p>
          <a:endParaRPr lang="en-US"/>
        </a:p>
      </dgm:t>
    </dgm:pt>
    <dgm:pt modelId="{700AC86B-60F3-4D94-9BF9-0A93471EA359}">
      <dgm:prSet phldrT="[Text]"/>
      <dgm:spPr>
        <a:solidFill>
          <a:srgbClr val="0063DC"/>
        </a:solidFill>
        <a:ln>
          <a:solidFill>
            <a:srgbClr val="0063DC"/>
          </a:solidFill>
        </a:ln>
      </dgm:spPr>
      <dgm:t>
        <a:bodyPr/>
        <a:lstStyle/>
        <a:p>
          <a:r>
            <a:rPr lang="en-US" b="1" i="0"/>
            <a:t>Communicate the Vision</a:t>
          </a:r>
          <a:endParaRPr lang="en-US" b="1" dirty="0"/>
        </a:p>
      </dgm:t>
    </dgm:pt>
    <dgm:pt modelId="{1458C000-2972-4399-84C2-B383509E9358}" type="parTrans" cxnId="{C434EE3A-F28C-4714-9265-B2BAE93E8175}">
      <dgm:prSet/>
      <dgm:spPr/>
      <dgm:t>
        <a:bodyPr/>
        <a:lstStyle/>
        <a:p>
          <a:endParaRPr lang="en-US"/>
        </a:p>
      </dgm:t>
    </dgm:pt>
    <dgm:pt modelId="{329D11D0-F28B-4304-8650-7307382EA300}" type="sibTrans" cxnId="{C434EE3A-F28C-4714-9265-B2BAE93E8175}">
      <dgm:prSet/>
      <dgm:spPr/>
      <dgm:t>
        <a:bodyPr/>
        <a:lstStyle/>
        <a:p>
          <a:endParaRPr lang="en-US"/>
        </a:p>
      </dgm:t>
    </dgm:pt>
    <dgm:pt modelId="{10C57A8B-585D-4E52-A912-962C9EC473C5}">
      <dgm:prSet phldrT="[Text]"/>
      <dgm:spPr>
        <a:noFill/>
      </dgm:spPr>
      <dgm:t>
        <a:bodyPr/>
        <a:lstStyle/>
        <a:p>
          <a:pPr algn="just"/>
          <a:r>
            <a:rPr lang="en-US" b="0" i="0" dirty="0"/>
            <a:t>Use every possible channel to communicate the new vision and strategies.</a:t>
          </a:r>
          <a:endParaRPr lang="en-US" dirty="0"/>
        </a:p>
      </dgm:t>
    </dgm:pt>
    <dgm:pt modelId="{7A45CB49-8AB8-4381-9871-E56A0F1262C7}" type="parTrans" cxnId="{331BA8BE-9444-4ADD-932E-A9A251B43C23}">
      <dgm:prSet/>
      <dgm:spPr/>
      <dgm:t>
        <a:bodyPr/>
        <a:lstStyle/>
        <a:p>
          <a:endParaRPr lang="en-US"/>
        </a:p>
      </dgm:t>
    </dgm:pt>
    <dgm:pt modelId="{4A479CE8-2C0C-48F2-8249-01E19F213B7F}" type="sibTrans" cxnId="{331BA8BE-9444-4ADD-932E-A9A251B43C23}">
      <dgm:prSet/>
      <dgm:spPr/>
      <dgm:t>
        <a:bodyPr/>
        <a:lstStyle/>
        <a:p>
          <a:endParaRPr lang="en-US"/>
        </a:p>
      </dgm:t>
    </dgm:pt>
    <dgm:pt modelId="{27788EBA-4590-4520-939B-A13CB6375B45}" type="pres">
      <dgm:prSet presAssocID="{BE245F33-C6C2-49A4-BC42-1F2A6FA17CCA}" presName="linear" presStyleCnt="0">
        <dgm:presLayoutVars>
          <dgm:animLvl val="lvl"/>
          <dgm:resizeHandles val="exact"/>
        </dgm:presLayoutVars>
      </dgm:prSet>
      <dgm:spPr/>
    </dgm:pt>
    <dgm:pt modelId="{5EAFB399-1D24-4AAE-975A-B4D1ED07096E}" type="pres">
      <dgm:prSet presAssocID="{C7652D25-D86C-4BBF-BC92-070ECEAC035B}" presName="parentText" presStyleLbl="node1" presStyleIdx="0" presStyleCnt="4">
        <dgm:presLayoutVars>
          <dgm:chMax val="0"/>
          <dgm:bulletEnabled val="1"/>
        </dgm:presLayoutVars>
      </dgm:prSet>
      <dgm:spPr/>
    </dgm:pt>
    <dgm:pt modelId="{505E8EB2-7FB4-4BA9-84E6-DEEED66CEC51}" type="pres">
      <dgm:prSet presAssocID="{C7652D25-D86C-4BBF-BC92-070ECEAC035B}" presName="childText" presStyleLbl="revTx" presStyleIdx="0" presStyleCnt="4">
        <dgm:presLayoutVars>
          <dgm:bulletEnabled val="1"/>
        </dgm:presLayoutVars>
      </dgm:prSet>
      <dgm:spPr/>
    </dgm:pt>
    <dgm:pt modelId="{510C3DCC-396D-4FDF-AB77-CDF592E23393}" type="pres">
      <dgm:prSet presAssocID="{4AA08E45-E8E9-49A5-8C74-D90A9A8034A6}" presName="parentText" presStyleLbl="node1" presStyleIdx="1" presStyleCnt="4">
        <dgm:presLayoutVars>
          <dgm:chMax val="0"/>
          <dgm:bulletEnabled val="1"/>
        </dgm:presLayoutVars>
      </dgm:prSet>
      <dgm:spPr/>
    </dgm:pt>
    <dgm:pt modelId="{22125DD9-0BA8-493A-9B98-54416029028F}" type="pres">
      <dgm:prSet presAssocID="{4AA08E45-E8E9-49A5-8C74-D90A9A8034A6}" presName="childText" presStyleLbl="revTx" presStyleIdx="1" presStyleCnt="4">
        <dgm:presLayoutVars>
          <dgm:bulletEnabled val="1"/>
        </dgm:presLayoutVars>
      </dgm:prSet>
      <dgm:spPr/>
    </dgm:pt>
    <dgm:pt modelId="{8F65AB59-BF93-4783-81F7-E872A66D55E9}" type="pres">
      <dgm:prSet presAssocID="{BA91C989-A345-4C29-BDF2-BA62CD3EBF22}" presName="parentText" presStyleLbl="node1" presStyleIdx="2" presStyleCnt="4">
        <dgm:presLayoutVars>
          <dgm:chMax val="0"/>
          <dgm:bulletEnabled val="1"/>
        </dgm:presLayoutVars>
      </dgm:prSet>
      <dgm:spPr/>
    </dgm:pt>
    <dgm:pt modelId="{B42FA074-F784-4D41-BE2F-5620E0FB4C95}" type="pres">
      <dgm:prSet presAssocID="{BA91C989-A345-4C29-BDF2-BA62CD3EBF22}" presName="childText" presStyleLbl="revTx" presStyleIdx="2" presStyleCnt="4">
        <dgm:presLayoutVars>
          <dgm:bulletEnabled val="1"/>
        </dgm:presLayoutVars>
      </dgm:prSet>
      <dgm:spPr/>
    </dgm:pt>
    <dgm:pt modelId="{69043EFA-E0EB-4326-81DC-158718DE4BD9}" type="pres">
      <dgm:prSet presAssocID="{700AC86B-60F3-4D94-9BF9-0A93471EA359}" presName="parentText" presStyleLbl="node1" presStyleIdx="3" presStyleCnt="4">
        <dgm:presLayoutVars>
          <dgm:chMax val="0"/>
          <dgm:bulletEnabled val="1"/>
        </dgm:presLayoutVars>
      </dgm:prSet>
      <dgm:spPr/>
    </dgm:pt>
    <dgm:pt modelId="{767074E9-6AA6-45BB-9307-E3B34521388C}" type="pres">
      <dgm:prSet presAssocID="{700AC86B-60F3-4D94-9BF9-0A93471EA359}" presName="childText" presStyleLbl="revTx" presStyleIdx="3" presStyleCnt="4">
        <dgm:presLayoutVars>
          <dgm:bulletEnabled val="1"/>
        </dgm:presLayoutVars>
      </dgm:prSet>
      <dgm:spPr/>
    </dgm:pt>
  </dgm:ptLst>
  <dgm:cxnLst>
    <dgm:cxn modelId="{DA9A1407-DA57-4B3C-971E-E7FDBE60BB57}" type="presOf" srcId="{C7652D25-D86C-4BBF-BC92-070ECEAC035B}" destId="{5EAFB399-1D24-4AAE-975A-B4D1ED07096E}" srcOrd="0" destOrd="0" presId="urn:microsoft.com/office/officeart/2005/8/layout/vList2"/>
    <dgm:cxn modelId="{3D88171E-69B6-4361-AF99-6075E255A71C}" srcId="{BE245F33-C6C2-49A4-BC42-1F2A6FA17CCA}" destId="{C7652D25-D86C-4BBF-BC92-070ECEAC035B}" srcOrd="0" destOrd="0" parTransId="{5A4C00B3-C642-42C3-B5FD-B49169321858}" sibTransId="{141655C8-FE51-419E-ADA1-F0CEBCF1A6D1}"/>
    <dgm:cxn modelId="{C434EE3A-F28C-4714-9265-B2BAE93E8175}" srcId="{BE245F33-C6C2-49A4-BC42-1F2A6FA17CCA}" destId="{700AC86B-60F3-4D94-9BF9-0A93471EA359}" srcOrd="3" destOrd="0" parTransId="{1458C000-2972-4399-84C2-B383509E9358}" sibTransId="{329D11D0-F28B-4304-8650-7307382EA300}"/>
    <dgm:cxn modelId="{F227FC3E-05DE-4BC1-9255-B90F3E31F7DE}" type="presOf" srcId="{5213E8F2-EA4F-4402-995B-1804B13FFA3C}" destId="{505E8EB2-7FB4-4BA9-84E6-DEEED66CEC51}" srcOrd="0" destOrd="0" presId="urn:microsoft.com/office/officeart/2005/8/layout/vList2"/>
    <dgm:cxn modelId="{E00A1440-BF1B-41A2-9404-D7E6F61788D7}" srcId="{4AA08E45-E8E9-49A5-8C74-D90A9A8034A6}" destId="{10BE0ED0-09D1-4080-A859-7CB39301640A}" srcOrd="0" destOrd="0" parTransId="{4C8EF26B-E067-47AD-A58C-4C0818805F40}" sibTransId="{CFF9DC13-0354-445E-8886-981909EEE559}"/>
    <dgm:cxn modelId="{ADF6085F-98C0-4C10-B5DD-E999A831EE58}" type="presOf" srcId="{BE245F33-C6C2-49A4-BC42-1F2A6FA17CCA}" destId="{27788EBA-4590-4520-939B-A13CB6375B45}" srcOrd="0" destOrd="0" presId="urn:microsoft.com/office/officeart/2005/8/layout/vList2"/>
    <dgm:cxn modelId="{3952536B-55F2-49F3-8150-9035D9B4FE23}" srcId="{BE245F33-C6C2-49A4-BC42-1F2A6FA17CCA}" destId="{4AA08E45-E8E9-49A5-8C74-D90A9A8034A6}" srcOrd="1" destOrd="0" parTransId="{E7985302-9A91-4E90-933A-677AE027F4B8}" sibTransId="{34498192-D8A0-48DF-B696-59B4AC324AC4}"/>
    <dgm:cxn modelId="{9ABECF4B-4443-4810-8A2B-2B42CE357BD8}" type="presOf" srcId="{BA91C989-A345-4C29-BDF2-BA62CD3EBF22}" destId="{8F65AB59-BF93-4783-81F7-E872A66D55E9}" srcOrd="0" destOrd="0" presId="urn:microsoft.com/office/officeart/2005/8/layout/vList2"/>
    <dgm:cxn modelId="{D1C9C64D-F16A-40E5-A04F-40D4F7B10179}" type="presOf" srcId="{10BE0ED0-09D1-4080-A859-7CB39301640A}" destId="{22125DD9-0BA8-493A-9B98-54416029028F}" srcOrd="0" destOrd="0" presId="urn:microsoft.com/office/officeart/2005/8/layout/vList2"/>
    <dgm:cxn modelId="{A42ACC6E-1119-4531-9DA5-7F5E791C2B2C}" type="presOf" srcId="{4AA08E45-E8E9-49A5-8C74-D90A9A8034A6}" destId="{510C3DCC-396D-4FDF-AB77-CDF592E23393}" srcOrd="0" destOrd="0" presId="urn:microsoft.com/office/officeart/2005/8/layout/vList2"/>
    <dgm:cxn modelId="{442C2F57-A0D6-410C-96BA-8C439E36697F}" type="presOf" srcId="{0B48B4BE-F54A-47F4-9E66-5E76CEF6D34A}" destId="{B42FA074-F784-4D41-BE2F-5620E0FB4C95}" srcOrd="0" destOrd="0" presId="urn:microsoft.com/office/officeart/2005/8/layout/vList2"/>
    <dgm:cxn modelId="{349DEA85-4E89-4579-8A0A-2AA077826773}" srcId="{C7652D25-D86C-4BBF-BC92-070ECEAC035B}" destId="{5213E8F2-EA4F-4402-995B-1804B13FFA3C}" srcOrd="0" destOrd="0" parTransId="{41C62250-57B1-4A61-9ADE-702CEAF5755E}" sibTransId="{6B2735BD-CA5E-4B1D-8C0F-5931A387C157}"/>
    <dgm:cxn modelId="{6E77F69F-4AE4-4151-B3C0-024A4D2B921D}" srcId="{BA91C989-A345-4C29-BDF2-BA62CD3EBF22}" destId="{0B48B4BE-F54A-47F4-9E66-5E76CEF6D34A}" srcOrd="0" destOrd="0" parTransId="{5F0E9CDA-2CE8-4649-AA36-E39D604C6B9B}" sibTransId="{85641797-51FA-4E8E-97C6-22BAD760BEAA}"/>
    <dgm:cxn modelId="{331BA8BE-9444-4ADD-932E-A9A251B43C23}" srcId="{700AC86B-60F3-4D94-9BF9-0A93471EA359}" destId="{10C57A8B-585D-4E52-A912-962C9EC473C5}" srcOrd="0" destOrd="0" parTransId="{7A45CB49-8AB8-4381-9871-E56A0F1262C7}" sibTransId="{4A479CE8-2C0C-48F2-8249-01E19F213B7F}"/>
    <dgm:cxn modelId="{A43505E2-D901-48E3-B86A-DEDC6C3CA07A}" type="presOf" srcId="{700AC86B-60F3-4D94-9BF9-0A93471EA359}" destId="{69043EFA-E0EB-4326-81DC-158718DE4BD9}" srcOrd="0" destOrd="0" presId="urn:microsoft.com/office/officeart/2005/8/layout/vList2"/>
    <dgm:cxn modelId="{4184C9E3-F35C-49D6-A3A7-2C1FF2A84E35}" type="presOf" srcId="{10C57A8B-585D-4E52-A912-962C9EC473C5}" destId="{767074E9-6AA6-45BB-9307-E3B34521388C}" srcOrd="0" destOrd="0" presId="urn:microsoft.com/office/officeart/2005/8/layout/vList2"/>
    <dgm:cxn modelId="{B010E0F3-4495-479A-AF24-2195CB3D39A7}" srcId="{BE245F33-C6C2-49A4-BC42-1F2A6FA17CCA}" destId="{BA91C989-A345-4C29-BDF2-BA62CD3EBF22}" srcOrd="2" destOrd="0" parTransId="{079206F6-C502-40A8-9773-AA4EA262FA2F}" sibTransId="{EA5031EA-B0AF-43A3-B5A5-1BF35E207CA1}"/>
    <dgm:cxn modelId="{234681AF-C044-4C55-81F7-BBA3CB2B5C00}" type="presParOf" srcId="{27788EBA-4590-4520-939B-A13CB6375B45}" destId="{5EAFB399-1D24-4AAE-975A-B4D1ED07096E}" srcOrd="0" destOrd="0" presId="urn:microsoft.com/office/officeart/2005/8/layout/vList2"/>
    <dgm:cxn modelId="{836C6AA3-A9F3-46B0-9F76-E3583DD00574}" type="presParOf" srcId="{27788EBA-4590-4520-939B-A13CB6375B45}" destId="{505E8EB2-7FB4-4BA9-84E6-DEEED66CEC51}" srcOrd="1" destOrd="0" presId="urn:microsoft.com/office/officeart/2005/8/layout/vList2"/>
    <dgm:cxn modelId="{0CBAD551-6A67-4040-AD73-AF27E1A0168A}" type="presParOf" srcId="{27788EBA-4590-4520-939B-A13CB6375B45}" destId="{510C3DCC-396D-4FDF-AB77-CDF592E23393}" srcOrd="2" destOrd="0" presId="urn:microsoft.com/office/officeart/2005/8/layout/vList2"/>
    <dgm:cxn modelId="{366CD1B9-923B-4448-92B9-8E711F5E2454}" type="presParOf" srcId="{27788EBA-4590-4520-939B-A13CB6375B45}" destId="{22125DD9-0BA8-493A-9B98-54416029028F}" srcOrd="3" destOrd="0" presId="urn:microsoft.com/office/officeart/2005/8/layout/vList2"/>
    <dgm:cxn modelId="{B472796F-1DE3-4BE3-A6A2-AEA342E13F92}" type="presParOf" srcId="{27788EBA-4590-4520-939B-A13CB6375B45}" destId="{8F65AB59-BF93-4783-81F7-E872A66D55E9}" srcOrd="4" destOrd="0" presId="urn:microsoft.com/office/officeart/2005/8/layout/vList2"/>
    <dgm:cxn modelId="{E762C76E-54A3-4E77-B8DA-B0EE4BD934F9}" type="presParOf" srcId="{27788EBA-4590-4520-939B-A13CB6375B45}" destId="{B42FA074-F784-4D41-BE2F-5620E0FB4C95}" srcOrd="5" destOrd="0" presId="urn:microsoft.com/office/officeart/2005/8/layout/vList2"/>
    <dgm:cxn modelId="{4F091ABC-7937-4305-BC6F-0E555279FBBD}" type="presParOf" srcId="{27788EBA-4590-4520-939B-A13CB6375B45}" destId="{69043EFA-E0EB-4326-81DC-158718DE4BD9}" srcOrd="6" destOrd="0" presId="urn:microsoft.com/office/officeart/2005/8/layout/vList2"/>
    <dgm:cxn modelId="{9D5C19D1-D033-4C48-8FC8-1E712AC37A81}" type="presParOf" srcId="{27788EBA-4590-4520-939B-A13CB6375B45}" destId="{767074E9-6AA6-45BB-9307-E3B34521388C}"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E245F33-C6C2-49A4-BC42-1F2A6FA17CC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7652D25-D86C-4BBF-BC92-070ECEAC035B}">
      <dgm:prSet phldrT="[Text]"/>
      <dgm:spPr>
        <a:solidFill>
          <a:srgbClr val="02FFD2"/>
        </a:solidFill>
      </dgm:spPr>
      <dgm:t>
        <a:bodyPr/>
        <a:lstStyle/>
        <a:p>
          <a:r>
            <a:rPr lang="en-US" b="1" i="0" dirty="0"/>
            <a:t>Remove Obstacles</a:t>
          </a:r>
          <a:endParaRPr lang="en-US" b="1" dirty="0"/>
        </a:p>
      </dgm:t>
    </dgm:pt>
    <dgm:pt modelId="{5A4C00B3-C642-42C3-B5FD-B49169321858}" type="parTrans" cxnId="{3D88171E-69B6-4361-AF99-6075E255A71C}">
      <dgm:prSet/>
      <dgm:spPr/>
      <dgm:t>
        <a:bodyPr/>
        <a:lstStyle/>
        <a:p>
          <a:endParaRPr lang="en-US"/>
        </a:p>
      </dgm:t>
    </dgm:pt>
    <dgm:pt modelId="{141655C8-FE51-419E-ADA1-F0CEBCF1A6D1}" type="sibTrans" cxnId="{3D88171E-69B6-4361-AF99-6075E255A71C}">
      <dgm:prSet/>
      <dgm:spPr/>
      <dgm:t>
        <a:bodyPr/>
        <a:lstStyle/>
        <a:p>
          <a:endParaRPr lang="en-US"/>
        </a:p>
      </dgm:t>
    </dgm:pt>
    <dgm:pt modelId="{5213E8F2-EA4F-4402-995B-1804B13FFA3C}">
      <dgm:prSet phldrT="[Text]"/>
      <dgm:spPr/>
      <dgm:t>
        <a:bodyPr/>
        <a:lstStyle/>
        <a:p>
          <a:pPr algn="just"/>
          <a:r>
            <a:rPr lang="en-US" b="0" i="0" dirty="0"/>
            <a:t>Change systems or structures that undermine the vision.</a:t>
          </a:r>
          <a:endParaRPr lang="en-US" dirty="0"/>
        </a:p>
      </dgm:t>
    </dgm:pt>
    <dgm:pt modelId="{41C62250-57B1-4A61-9ADE-702CEAF5755E}" type="parTrans" cxnId="{349DEA85-4E89-4579-8A0A-2AA077826773}">
      <dgm:prSet/>
      <dgm:spPr/>
      <dgm:t>
        <a:bodyPr/>
        <a:lstStyle/>
        <a:p>
          <a:endParaRPr lang="en-US"/>
        </a:p>
      </dgm:t>
    </dgm:pt>
    <dgm:pt modelId="{6B2735BD-CA5E-4B1D-8C0F-5931A387C157}" type="sibTrans" cxnId="{349DEA85-4E89-4579-8A0A-2AA077826773}">
      <dgm:prSet/>
      <dgm:spPr/>
      <dgm:t>
        <a:bodyPr/>
        <a:lstStyle/>
        <a:p>
          <a:endParaRPr lang="en-US"/>
        </a:p>
      </dgm:t>
    </dgm:pt>
    <dgm:pt modelId="{4AA08E45-E8E9-49A5-8C74-D90A9A8034A6}">
      <dgm:prSet phldrT="[Text]"/>
      <dgm:spPr>
        <a:solidFill>
          <a:srgbClr val="D0009E"/>
        </a:solidFill>
      </dgm:spPr>
      <dgm:t>
        <a:bodyPr/>
        <a:lstStyle/>
        <a:p>
          <a:r>
            <a:rPr lang="en-US" b="1" i="0" dirty="0"/>
            <a:t>Create Short-Term Wins</a:t>
          </a:r>
          <a:endParaRPr lang="en-US" b="1" dirty="0"/>
        </a:p>
      </dgm:t>
    </dgm:pt>
    <dgm:pt modelId="{E7985302-9A91-4E90-933A-677AE027F4B8}" type="parTrans" cxnId="{3952536B-55F2-49F3-8150-9035D9B4FE23}">
      <dgm:prSet/>
      <dgm:spPr/>
      <dgm:t>
        <a:bodyPr/>
        <a:lstStyle/>
        <a:p>
          <a:endParaRPr lang="en-US"/>
        </a:p>
      </dgm:t>
    </dgm:pt>
    <dgm:pt modelId="{34498192-D8A0-48DF-B696-59B4AC324AC4}" type="sibTrans" cxnId="{3952536B-55F2-49F3-8150-9035D9B4FE23}">
      <dgm:prSet/>
      <dgm:spPr/>
      <dgm:t>
        <a:bodyPr/>
        <a:lstStyle/>
        <a:p>
          <a:endParaRPr lang="en-US"/>
        </a:p>
      </dgm:t>
    </dgm:pt>
    <dgm:pt modelId="{10BE0ED0-09D1-4080-A859-7CB39301640A}">
      <dgm:prSet phldrT="[Text]"/>
      <dgm:spPr/>
      <dgm:t>
        <a:bodyPr/>
        <a:lstStyle/>
        <a:p>
          <a:pPr algn="just"/>
          <a:r>
            <a:rPr lang="en-US" b="0" i="0" dirty="0"/>
            <a:t>Plan for and create visible performance improvements.</a:t>
          </a:r>
          <a:endParaRPr lang="en-US" dirty="0"/>
        </a:p>
      </dgm:t>
    </dgm:pt>
    <dgm:pt modelId="{4C8EF26B-E067-47AD-A58C-4C0818805F40}" type="parTrans" cxnId="{E00A1440-BF1B-41A2-9404-D7E6F61788D7}">
      <dgm:prSet/>
      <dgm:spPr/>
      <dgm:t>
        <a:bodyPr/>
        <a:lstStyle/>
        <a:p>
          <a:endParaRPr lang="en-US"/>
        </a:p>
      </dgm:t>
    </dgm:pt>
    <dgm:pt modelId="{CFF9DC13-0354-445E-8886-981909EEE559}" type="sibTrans" cxnId="{E00A1440-BF1B-41A2-9404-D7E6F61788D7}">
      <dgm:prSet/>
      <dgm:spPr/>
      <dgm:t>
        <a:bodyPr/>
        <a:lstStyle/>
        <a:p>
          <a:endParaRPr lang="en-US"/>
        </a:p>
      </dgm:t>
    </dgm:pt>
    <dgm:pt modelId="{BA91C989-A345-4C29-BDF2-BA62CD3EBF22}">
      <dgm:prSet phldrT="[Text]"/>
      <dgm:spPr>
        <a:solidFill>
          <a:srgbClr val="0CEBF6"/>
        </a:solidFill>
      </dgm:spPr>
      <dgm:t>
        <a:bodyPr/>
        <a:lstStyle/>
        <a:p>
          <a:r>
            <a:rPr lang="en-US" b="1" i="0" dirty="0"/>
            <a:t>Build on the Change</a:t>
          </a:r>
          <a:endParaRPr lang="en-US" b="1" dirty="0"/>
        </a:p>
      </dgm:t>
    </dgm:pt>
    <dgm:pt modelId="{079206F6-C502-40A8-9773-AA4EA262FA2F}" type="parTrans" cxnId="{B010E0F3-4495-479A-AF24-2195CB3D39A7}">
      <dgm:prSet/>
      <dgm:spPr/>
      <dgm:t>
        <a:bodyPr/>
        <a:lstStyle/>
        <a:p>
          <a:endParaRPr lang="en-US"/>
        </a:p>
      </dgm:t>
    </dgm:pt>
    <dgm:pt modelId="{EA5031EA-B0AF-43A3-B5A5-1BF35E207CA1}" type="sibTrans" cxnId="{B010E0F3-4495-479A-AF24-2195CB3D39A7}">
      <dgm:prSet/>
      <dgm:spPr/>
      <dgm:t>
        <a:bodyPr/>
        <a:lstStyle/>
        <a:p>
          <a:endParaRPr lang="en-US"/>
        </a:p>
      </dgm:t>
    </dgm:pt>
    <dgm:pt modelId="{0B48B4BE-F54A-47F4-9E66-5E76CEF6D34A}">
      <dgm:prSet phldrT="[Text]"/>
      <dgm:spPr>
        <a:noFill/>
      </dgm:spPr>
      <dgm:t>
        <a:bodyPr/>
        <a:lstStyle/>
        <a:p>
          <a:pPr algn="just"/>
          <a:r>
            <a:rPr lang="en-US" b="0" i="0" dirty="0"/>
            <a:t>Consolidate gains to produce more change.</a:t>
          </a:r>
          <a:endParaRPr lang="en-US" dirty="0"/>
        </a:p>
      </dgm:t>
    </dgm:pt>
    <dgm:pt modelId="{5F0E9CDA-2CE8-4649-AA36-E39D604C6B9B}" type="parTrans" cxnId="{6E77F69F-4AE4-4151-B3C0-024A4D2B921D}">
      <dgm:prSet/>
      <dgm:spPr/>
      <dgm:t>
        <a:bodyPr/>
        <a:lstStyle/>
        <a:p>
          <a:endParaRPr lang="en-US"/>
        </a:p>
      </dgm:t>
    </dgm:pt>
    <dgm:pt modelId="{85641797-51FA-4E8E-97C6-22BAD760BEAA}" type="sibTrans" cxnId="{6E77F69F-4AE4-4151-B3C0-024A4D2B921D}">
      <dgm:prSet/>
      <dgm:spPr/>
      <dgm:t>
        <a:bodyPr/>
        <a:lstStyle/>
        <a:p>
          <a:endParaRPr lang="en-US"/>
        </a:p>
      </dgm:t>
    </dgm:pt>
    <dgm:pt modelId="{700AC86B-60F3-4D94-9BF9-0A93471EA359}">
      <dgm:prSet phldrT="[Text]"/>
      <dgm:spPr>
        <a:solidFill>
          <a:srgbClr val="0063DC"/>
        </a:solidFill>
        <a:ln>
          <a:solidFill>
            <a:srgbClr val="0063DC"/>
          </a:solidFill>
        </a:ln>
      </dgm:spPr>
      <dgm:t>
        <a:bodyPr/>
        <a:lstStyle/>
        <a:p>
          <a:r>
            <a:rPr lang="en-US" b="1" i="0" dirty="0"/>
            <a:t>Anchor the Changes in Corporate Culture</a:t>
          </a:r>
          <a:endParaRPr lang="en-US" b="1" dirty="0"/>
        </a:p>
      </dgm:t>
    </dgm:pt>
    <dgm:pt modelId="{1458C000-2972-4399-84C2-B383509E9358}" type="parTrans" cxnId="{C434EE3A-F28C-4714-9265-B2BAE93E8175}">
      <dgm:prSet/>
      <dgm:spPr/>
      <dgm:t>
        <a:bodyPr/>
        <a:lstStyle/>
        <a:p>
          <a:endParaRPr lang="en-US"/>
        </a:p>
      </dgm:t>
    </dgm:pt>
    <dgm:pt modelId="{329D11D0-F28B-4304-8650-7307382EA300}" type="sibTrans" cxnId="{C434EE3A-F28C-4714-9265-B2BAE93E8175}">
      <dgm:prSet/>
      <dgm:spPr/>
      <dgm:t>
        <a:bodyPr/>
        <a:lstStyle/>
        <a:p>
          <a:endParaRPr lang="en-US"/>
        </a:p>
      </dgm:t>
    </dgm:pt>
    <dgm:pt modelId="{10C57A8B-585D-4E52-A912-962C9EC473C5}">
      <dgm:prSet phldrT="[Text]"/>
      <dgm:spPr>
        <a:noFill/>
      </dgm:spPr>
      <dgm:t>
        <a:bodyPr/>
        <a:lstStyle/>
        <a:p>
          <a:pPr algn="just"/>
          <a:r>
            <a:rPr lang="en-US" b="0" i="0" dirty="0"/>
            <a:t>Reinforce the changes by highlighting connections between new </a:t>
          </a:r>
          <a:r>
            <a:rPr lang="en-US" b="0" i="0" dirty="0" err="1"/>
            <a:t>behaviours</a:t>
          </a:r>
          <a:r>
            <a:rPr lang="en-US" b="0" i="0" dirty="0"/>
            <a:t> and </a:t>
          </a:r>
          <a:r>
            <a:rPr lang="en-US" b="0" i="0" dirty="0" err="1"/>
            <a:t>organisational</a:t>
          </a:r>
          <a:r>
            <a:rPr lang="en-US" b="0" i="0" dirty="0"/>
            <a:t> success.</a:t>
          </a:r>
          <a:endParaRPr lang="en-US" dirty="0"/>
        </a:p>
      </dgm:t>
    </dgm:pt>
    <dgm:pt modelId="{7A45CB49-8AB8-4381-9871-E56A0F1262C7}" type="parTrans" cxnId="{331BA8BE-9444-4ADD-932E-A9A251B43C23}">
      <dgm:prSet/>
      <dgm:spPr/>
      <dgm:t>
        <a:bodyPr/>
        <a:lstStyle/>
        <a:p>
          <a:endParaRPr lang="en-US"/>
        </a:p>
      </dgm:t>
    </dgm:pt>
    <dgm:pt modelId="{4A479CE8-2C0C-48F2-8249-01E19F213B7F}" type="sibTrans" cxnId="{331BA8BE-9444-4ADD-932E-A9A251B43C23}">
      <dgm:prSet/>
      <dgm:spPr/>
      <dgm:t>
        <a:bodyPr/>
        <a:lstStyle/>
        <a:p>
          <a:endParaRPr lang="en-US"/>
        </a:p>
      </dgm:t>
    </dgm:pt>
    <dgm:pt modelId="{27788EBA-4590-4520-939B-A13CB6375B45}" type="pres">
      <dgm:prSet presAssocID="{BE245F33-C6C2-49A4-BC42-1F2A6FA17CCA}" presName="linear" presStyleCnt="0">
        <dgm:presLayoutVars>
          <dgm:animLvl val="lvl"/>
          <dgm:resizeHandles val="exact"/>
        </dgm:presLayoutVars>
      </dgm:prSet>
      <dgm:spPr/>
    </dgm:pt>
    <dgm:pt modelId="{5EAFB399-1D24-4AAE-975A-B4D1ED07096E}" type="pres">
      <dgm:prSet presAssocID="{C7652D25-D86C-4BBF-BC92-070ECEAC035B}" presName="parentText" presStyleLbl="node1" presStyleIdx="0" presStyleCnt="4">
        <dgm:presLayoutVars>
          <dgm:chMax val="0"/>
          <dgm:bulletEnabled val="1"/>
        </dgm:presLayoutVars>
      </dgm:prSet>
      <dgm:spPr/>
    </dgm:pt>
    <dgm:pt modelId="{505E8EB2-7FB4-4BA9-84E6-DEEED66CEC51}" type="pres">
      <dgm:prSet presAssocID="{C7652D25-D86C-4BBF-BC92-070ECEAC035B}" presName="childText" presStyleLbl="revTx" presStyleIdx="0" presStyleCnt="4">
        <dgm:presLayoutVars>
          <dgm:bulletEnabled val="1"/>
        </dgm:presLayoutVars>
      </dgm:prSet>
      <dgm:spPr/>
    </dgm:pt>
    <dgm:pt modelId="{510C3DCC-396D-4FDF-AB77-CDF592E23393}" type="pres">
      <dgm:prSet presAssocID="{4AA08E45-E8E9-49A5-8C74-D90A9A8034A6}" presName="parentText" presStyleLbl="node1" presStyleIdx="1" presStyleCnt="4">
        <dgm:presLayoutVars>
          <dgm:chMax val="0"/>
          <dgm:bulletEnabled val="1"/>
        </dgm:presLayoutVars>
      </dgm:prSet>
      <dgm:spPr/>
    </dgm:pt>
    <dgm:pt modelId="{22125DD9-0BA8-493A-9B98-54416029028F}" type="pres">
      <dgm:prSet presAssocID="{4AA08E45-E8E9-49A5-8C74-D90A9A8034A6}" presName="childText" presStyleLbl="revTx" presStyleIdx="1" presStyleCnt="4">
        <dgm:presLayoutVars>
          <dgm:bulletEnabled val="1"/>
        </dgm:presLayoutVars>
      </dgm:prSet>
      <dgm:spPr/>
    </dgm:pt>
    <dgm:pt modelId="{8F65AB59-BF93-4783-81F7-E872A66D55E9}" type="pres">
      <dgm:prSet presAssocID="{BA91C989-A345-4C29-BDF2-BA62CD3EBF22}" presName="parentText" presStyleLbl="node1" presStyleIdx="2" presStyleCnt="4">
        <dgm:presLayoutVars>
          <dgm:chMax val="0"/>
          <dgm:bulletEnabled val="1"/>
        </dgm:presLayoutVars>
      </dgm:prSet>
      <dgm:spPr/>
    </dgm:pt>
    <dgm:pt modelId="{B42FA074-F784-4D41-BE2F-5620E0FB4C95}" type="pres">
      <dgm:prSet presAssocID="{BA91C989-A345-4C29-BDF2-BA62CD3EBF22}" presName="childText" presStyleLbl="revTx" presStyleIdx="2" presStyleCnt="4">
        <dgm:presLayoutVars>
          <dgm:bulletEnabled val="1"/>
        </dgm:presLayoutVars>
      </dgm:prSet>
      <dgm:spPr/>
    </dgm:pt>
    <dgm:pt modelId="{69043EFA-E0EB-4326-81DC-158718DE4BD9}" type="pres">
      <dgm:prSet presAssocID="{700AC86B-60F3-4D94-9BF9-0A93471EA359}" presName="parentText" presStyleLbl="node1" presStyleIdx="3" presStyleCnt="4">
        <dgm:presLayoutVars>
          <dgm:chMax val="0"/>
          <dgm:bulletEnabled val="1"/>
        </dgm:presLayoutVars>
      </dgm:prSet>
      <dgm:spPr/>
    </dgm:pt>
    <dgm:pt modelId="{767074E9-6AA6-45BB-9307-E3B34521388C}" type="pres">
      <dgm:prSet presAssocID="{700AC86B-60F3-4D94-9BF9-0A93471EA359}" presName="childText" presStyleLbl="revTx" presStyleIdx="3" presStyleCnt="4">
        <dgm:presLayoutVars>
          <dgm:bulletEnabled val="1"/>
        </dgm:presLayoutVars>
      </dgm:prSet>
      <dgm:spPr/>
    </dgm:pt>
  </dgm:ptLst>
  <dgm:cxnLst>
    <dgm:cxn modelId="{DA9A1407-DA57-4B3C-971E-E7FDBE60BB57}" type="presOf" srcId="{C7652D25-D86C-4BBF-BC92-070ECEAC035B}" destId="{5EAFB399-1D24-4AAE-975A-B4D1ED07096E}" srcOrd="0" destOrd="0" presId="urn:microsoft.com/office/officeart/2005/8/layout/vList2"/>
    <dgm:cxn modelId="{3D88171E-69B6-4361-AF99-6075E255A71C}" srcId="{BE245F33-C6C2-49A4-BC42-1F2A6FA17CCA}" destId="{C7652D25-D86C-4BBF-BC92-070ECEAC035B}" srcOrd="0" destOrd="0" parTransId="{5A4C00B3-C642-42C3-B5FD-B49169321858}" sibTransId="{141655C8-FE51-419E-ADA1-F0CEBCF1A6D1}"/>
    <dgm:cxn modelId="{C434EE3A-F28C-4714-9265-B2BAE93E8175}" srcId="{BE245F33-C6C2-49A4-BC42-1F2A6FA17CCA}" destId="{700AC86B-60F3-4D94-9BF9-0A93471EA359}" srcOrd="3" destOrd="0" parTransId="{1458C000-2972-4399-84C2-B383509E9358}" sibTransId="{329D11D0-F28B-4304-8650-7307382EA300}"/>
    <dgm:cxn modelId="{F227FC3E-05DE-4BC1-9255-B90F3E31F7DE}" type="presOf" srcId="{5213E8F2-EA4F-4402-995B-1804B13FFA3C}" destId="{505E8EB2-7FB4-4BA9-84E6-DEEED66CEC51}" srcOrd="0" destOrd="0" presId="urn:microsoft.com/office/officeart/2005/8/layout/vList2"/>
    <dgm:cxn modelId="{E00A1440-BF1B-41A2-9404-D7E6F61788D7}" srcId="{4AA08E45-E8E9-49A5-8C74-D90A9A8034A6}" destId="{10BE0ED0-09D1-4080-A859-7CB39301640A}" srcOrd="0" destOrd="0" parTransId="{4C8EF26B-E067-47AD-A58C-4C0818805F40}" sibTransId="{CFF9DC13-0354-445E-8886-981909EEE559}"/>
    <dgm:cxn modelId="{ADF6085F-98C0-4C10-B5DD-E999A831EE58}" type="presOf" srcId="{BE245F33-C6C2-49A4-BC42-1F2A6FA17CCA}" destId="{27788EBA-4590-4520-939B-A13CB6375B45}" srcOrd="0" destOrd="0" presId="urn:microsoft.com/office/officeart/2005/8/layout/vList2"/>
    <dgm:cxn modelId="{3952536B-55F2-49F3-8150-9035D9B4FE23}" srcId="{BE245F33-C6C2-49A4-BC42-1F2A6FA17CCA}" destId="{4AA08E45-E8E9-49A5-8C74-D90A9A8034A6}" srcOrd="1" destOrd="0" parTransId="{E7985302-9A91-4E90-933A-677AE027F4B8}" sibTransId="{34498192-D8A0-48DF-B696-59B4AC324AC4}"/>
    <dgm:cxn modelId="{9ABECF4B-4443-4810-8A2B-2B42CE357BD8}" type="presOf" srcId="{BA91C989-A345-4C29-BDF2-BA62CD3EBF22}" destId="{8F65AB59-BF93-4783-81F7-E872A66D55E9}" srcOrd="0" destOrd="0" presId="urn:microsoft.com/office/officeart/2005/8/layout/vList2"/>
    <dgm:cxn modelId="{D1C9C64D-F16A-40E5-A04F-40D4F7B10179}" type="presOf" srcId="{10BE0ED0-09D1-4080-A859-7CB39301640A}" destId="{22125DD9-0BA8-493A-9B98-54416029028F}" srcOrd="0" destOrd="0" presId="urn:microsoft.com/office/officeart/2005/8/layout/vList2"/>
    <dgm:cxn modelId="{A42ACC6E-1119-4531-9DA5-7F5E791C2B2C}" type="presOf" srcId="{4AA08E45-E8E9-49A5-8C74-D90A9A8034A6}" destId="{510C3DCC-396D-4FDF-AB77-CDF592E23393}" srcOrd="0" destOrd="0" presId="urn:microsoft.com/office/officeart/2005/8/layout/vList2"/>
    <dgm:cxn modelId="{442C2F57-A0D6-410C-96BA-8C439E36697F}" type="presOf" srcId="{0B48B4BE-F54A-47F4-9E66-5E76CEF6D34A}" destId="{B42FA074-F784-4D41-BE2F-5620E0FB4C95}" srcOrd="0" destOrd="0" presId="urn:microsoft.com/office/officeart/2005/8/layout/vList2"/>
    <dgm:cxn modelId="{349DEA85-4E89-4579-8A0A-2AA077826773}" srcId="{C7652D25-D86C-4BBF-BC92-070ECEAC035B}" destId="{5213E8F2-EA4F-4402-995B-1804B13FFA3C}" srcOrd="0" destOrd="0" parTransId="{41C62250-57B1-4A61-9ADE-702CEAF5755E}" sibTransId="{6B2735BD-CA5E-4B1D-8C0F-5931A387C157}"/>
    <dgm:cxn modelId="{6E77F69F-4AE4-4151-B3C0-024A4D2B921D}" srcId="{BA91C989-A345-4C29-BDF2-BA62CD3EBF22}" destId="{0B48B4BE-F54A-47F4-9E66-5E76CEF6D34A}" srcOrd="0" destOrd="0" parTransId="{5F0E9CDA-2CE8-4649-AA36-E39D604C6B9B}" sibTransId="{85641797-51FA-4E8E-97C6-22BAD760BEAA}"/>
    <dgm:cxn modelId="{331BA8BE-9444-4ADD-932E-A9A251B43C23}" srcId="{700AC86B-60F3-4D94-9BF9-0A93471EA359}" destId="{10C57A8B-585D-4E52-A912-962C9EC473C5}" srcOrd="0" destOrd="0" parTransId="{7A45CB49-8AB8-4381-9871-E56A0F1262C7}" sibTransId="{4A479CE8-2C0C-48F2-8249-01E19F213B7F}"/>
    <dgm:cxn modelId="{A43505E2-D901-48E3-B86A-DEDC6C3CA07A}" type="presOf" srcId="{700AC86B-60F3-4D94-9BF9-0A93471EA359}" destId="{69043EFA-E0EB-4326-81DC-158718DE4BD9}" srcOrd="0" destOrd="0" presId="urn:microsoft.com/office/officeart/2005/8/layout/vList2"/>
    <dgm:cxn modelId="{4184C9E3-F35C-49D6-A3A7-2C1FF2A84E35}" type="presOf" srcId="{10C57A8B-585D-4E52-A912-962C9EC473C5}" destId="{767074E9-6AA6-45BB-9307-E3B34521388C}" srcOrd="0" destOrd="0" presId="urn:microsoft.com/office/officeart/2005/8/layout/vList2"/>
    <dgm:cxn modelId="{B010E0F3-4495-479A-AF24-2195CB3D39A7}" srcId="{BE245F33-C6C2-49A4-BC42-1F2A6FA17CCA}" destId="{BA91C989-A345-4C29-BDF2-BA62CD3EBF22}" srcOrd="2" destOrd="0" parTransId="{079206F6-C502-40A8-9773-AA4EA262FA2F}" sibTransId="{EA5031EA-B0AF-43A3-B5A5-1BF35E207CA1}"/>
    <dgm:cxn modelId="{234681AF-C044-4C55-81F7-BBA3CB2B5C00}" type="presParOf" srcId="{27788EBA-4590-4520-939B-A13CB6375B45}" destId="{5EAFB399-1D24-4AAE-975A-B4D1ED07096E}" srcOrd="0" destOrd="0" presId="urn:microsoft.com/office/officeart/2005/8/layout/vList2"/>
    <dgm:cxn modelId="{836C6AA3-A9F3-46B0-9F76-E3583DD00574}" type="presParOf" srcId="{27788EBA-4590-4520-939B-A13CB6375B45}" destId="{505E8EB2-7FB4-4BA9-84E6-DEEED66CEC51}" srcOrd="1" destOrd="0" presId="urn:microsoft.com/office/officeart/2005/8/layout/vList2"/>
    <dgm:cxn modelId="{0CBAD551-6A67-4040-AD73-AF27E1A0168A}" type="presParOf" srcId="{27788EBA-4590-4520-939B-A13CB6375B45}" destId="{510C3DCC-396D-4FDF-AB77-CDF592E23393}" srcOrd="2" destOrd="0" presId="urn:microsoft.com/office/officeart/2005/8/layout/vList2"/>
    <dgm:cxn modelId="{366CD1B9-923B-4448-92B9-8E711F5E2454}" type="presParOf" srcId="{27788EBA-4590-4520-939B-A13CB6375B45}" destId="{22125DD9-0BA8-493A-9B98-54416029028F}" srcOrd="3" destOrd="0" presId="urn:microsoft.com/office/officeart/2005/8/layout/vList2"/>
    <dgm:cxn modelId="{B472796F-1DE3-4BE3-A6A2-AEA342E13F92}" type="presParOf" srcId="{27788EBA-4590-4520-939B-A13CB6375B45}" destId="{8F65AB59-BF93-4783-81F7-E872A66D55E9}" srcOrd="4" destOrd="0" presId="urn:microsoft.com/office/officeart/2005/8/layout/vList2"/>
    <dgm:cxn modelId="{E762C76E-54A3-4E77-B8DA-B0EE4BD934F9}" type="presParOf" srcId="{27788EBA-4590-4520-939B-A13CB6375B45}" destId="{B42FA074-F784-4D41-BE2F-5620E0FB4C95}" srcOrd="5" destOrd="0" presId="urn:microsoft.com/office/officeart/2005/8/layout/vList2"/>
    <dgm:cxn modelId="{4F091ABC-7937-4305-BC6F-0E555279FBBD}" type="presParOf" srcId="{27788EBA-4590-4520-939B-A13CB6375B45}" destId="{69043EFA-E0EB-4326-81DC-158718DE4BD9}" srcOrd="6" destOrd="0" presId="urn:microsoft.com/office/officeart/2005/8/layout/vList2"/>
    <dgm:cxn modelId="{9D5C19D1-D033-4C48-8FC8-1E712AC37A81}" type="presParOf" srcId="{27788EBA-4590-4520-939B-A13CB6375B45}" destId="{767074E9-6AA6-45BB-9307-E3B34521388C}"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CE21B-7F13-4982-9167-A3EC6B76E75D}">
      <dsp:nvSpPr>
        <dsp:cNvPr id="0" name=""/>
        <dsp:cNvSpPr/>
      </dsp:nvSpPr>
      <dsp:spPr>
        <a:xfrm>
          <a:off x="0" y="0"/>
          <a:ext cx="63987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640A69-00D2-46A5-926E-1493396EE7FB}">
      <dsp:nvSpPr>
        <dsp:cNvPr id="0" name=""/>
        <dsp:cNvSpPr/>
      </dsp:nvSpPr>
      <dsp:spPr>
        <a:xfrm>
          <a:off x="0" y="0"/>
          <a:ext cx="1918542" cy="3220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t>Common Reasons for Resistance</a:t>
          </a:r>
        </a:p>
      </dsp:txBody>
      <dsp:txXfrm>
        <a:off x="0" y="0"/>
        <a:ext cx="1918542" cy="3220953"/>
      </dsp:txXfrm>
    </dsp:sp>
    <dsp:sp modelId="{43A81D05-C9B5-4668-87CB-6169C18E363E}">
      <dsp:nvSpPr>
        <dsp:cNvPr id="0" name=""/>
        <dsp:cNvSpPr/>
      </dsp:nvSpPr>
      <dsp:spPr>
        <a:xfrm>
          <a:off x="2002526" y="30353"/>
          <a:ext cx="4395139" cy="607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Font typeface="Arial" panose="020B0604020202020204" pitchFamily="34" charset="0"/>
            <a:buNone/>
          </a:pPr>
          <a:r>
            <a:rPr lang="en-US" sz="2800" b="0" i="0" kern="1200" dirty="0"/>
            <a:t>Fear of the unknown</a:t>
          </a:r>
          <a:endParaRPr lang="en-US" sz="2800" kern="1200" dirty="0"/>
        </a:p>
      </dsp:txBody>
      <dsp:txXfrm>
        <a:off x="2002526" y="30353"/>
        <a:ext cx="4395139" cy="607074"/>
      </dsp:txXfrm>
    </dsp:sp>
    <dsp:sp modelId="{587C1012-4070-4DFC-98CE-CE747EC8F77A}">
      <dsp:nvSpPr>
        <dsp:cNvPr id="0" name=""/>
        <dsp:cNvSpPr/>
      </dsp:nvSpPr>
      <dsp:spPr>
        <a:xfrm>
          <a:off x="1918542" y="637427"/>
          <a:ext cx="447912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960C68-D840-4317-BDC7-B6C77AF8C8D2}">
      <dsp:nvSpPr>
        <dsp:cNvPr id="0" name=""/>
        <dsp:cNvSpPr/>
      </dsp:nvSpPr>
      <dsp:spPr>
        <a:xfrm>
          <a:off x="2002526" y="667781"/>
          <a:ext cx="4395139" cy="607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Font typeface="Arial" panose="020B0604020202020204" pitchFamily="34" charset="0"/>
            <a:buNone/>
          </a:pPr>
          <a:r>
            <a:rPr lang="en-US" sz="2800" b="0" i="0" kern="1200" dirty="0"/>
            <a:t>Loss of control</a:t>
          </a:r>
          <a:endParaRPr lang="en-US" sz="2800" kern="1200" dirty="0"/>
        </a:p>
      </dsp:txBody>
      <dsp:txXfrm>
        <a:off x="2002526" y="667781"/>
        <a:ext cx="4395139" cy="607074"/>
      </dsp:txXfrm>
    </dsp:sp>
    <dsp:sp modelId="{6572EB65-E52B-4514-AF5B-CA8F61E8D192}">
      <dsp:nvSpPr>
        <dsp:cNvPr id="0" name=""/>
        <dsp:cNvSpPr/>
      </dsp:nvSpPr>
      <dsp:spPr>
        <a:xfrm>
          <a:off x="1918542" y="1274855"/>
          <a:ext cx="447912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2E233C-5D59-40F2-85C8-DFB32E9C7752}">
      <dsp:nvSpPr>
        <dsp:cNvPr id="0" name=""/>
        <dsp:cNvSpPr/>
      </dsp:nvSpPr>
      <dsp:spPr>
        <a:xfrm>
          <a:off x="2002526" y="1305209"/>
          <a:ext cx="4395139" cy="607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Font typeface="Arial" panose="020B0604020202020204" pitchFamily="34" charset="0"/>
            <a:buNone/>
          </a:pPr>
          <a:r>
            <a:rPr lang="en-US" sz="2800" b="0" i="0" kern="1200" dirty="0"/>
            <a:t>Mistrust in leadership</a:t>
          </a:r>
          <a:endParaRPr lang="en-US" sz="2800" kern="1200" dirty="0"/>
        </a:p>
      </dsp:txBody>
      <dsp:txXfrm>
        <a:off x="2002526" y="1305209"/>
        <a:ext cx="4395139" cy="607074"/>
      </dsp:txXfrm>
    </dsp:sp>
    <dsp:sp modelId="{813977F3-6E80-4472-B36D-658FAB8E39BB}">
      <dsp:nvSpPr>
        <dsp:cNvPr id="0" name=""/>
        <dsp:cNvSpPr/>
      </dsp:nvSpPr>
      <dsp:spPr>
        <a:xfrm>
          <a:off x="1918542" y="1912283"/>
          <a:ext cx="447912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F61923-47B6-4414-9068-50701E3AC70B}">
      <dsp:nvSpPr>
        <dsp:cNvPr id="0" name=""/>
        <dsp:cNvSpPr/>
      </dsp:nvSpPr>
      <dsp:spPr>
        <a:xfrm>
          <a:off x="2002526" y="1942637"/>
          <a:ext cx="4395139" cy="607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Font typeface="Arial" panose="020B0604020202020204" pitchFamily="34" charset="0"/>
            <a:buNone/>
          </a:pPr>
          <a:r>
            <a:rPr lang="en-US" sz="2800" b="0" i="0" kern="1200" dirty="0"/>
            <a:t>Lack of competence</a:t>
          </a:r>
          <a:endParaRPr lang="en-US" sz="2800" kern="1200" dirty="0"/>
        </a:p>
      </dsp:txBody>
      <dsp:txXfrm>
        <a:off x="2002526" y="1942637"/>
        <a:ext cx="4395139" cy="607074"/>
      </dsp:txXfrm>
    </dsp:sp>
    <dsp:sp modelId="{2C446974-E77C-4B19-AF2D-C48B5F550154}">
      <dsp:nvSpPr>
        <dsp:cNvPr id="0" name=""/>
        <dsp:cNvSpPr/>
      </dsp:nvSpPr>
      <dsp:spPr>
        <a:xfrm>
          <a:off x="1918542" y="2549711"/>
          <a:ext cx="447912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FC1EF-3C8A-4E8C-B874-8826469FB107}">
      <dsp:nvSpPr>
        <dsp:cNvPr id="0" name=""/>
        <dsp:cNvSpPr/>
      </dsp:nvSpPr>
      <dsp:spPr>
        <a:xfrm>
          <a:off x="2002526" y="2580065"/>
          <a:ext cx="4395139" cy="607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Font typeface="Arial" panose="020B0604020202020204" pitchFamily="34" charset="0"/>
            <a:buNone/>
          </a:pPr>
          <a:r>
            <a:rPr lang="en-US" sz="2800" b="0" i="0" kern="1200"/>
            <a:t>Poor communication</a:t>
          </a:r>
          <a:endParaRPr lang="en-US" sz="2800" kern="1200" dirty="0"/>
        </a:p>
      </dsp:txBody>
      <dsp:txXfrm>
        <a:off x="2002526" y="2580065"/>
        <a:ext cx="4395139" cy="607074"/>
      </dsp:txXfrm>
    </dsp:sp>
    <dsp:sp modelId="{7D26AA03-8155-4EC2-A532-F4463A1816A8}">
      <dsp:nvSpPr>
        <dsp:cNvPr id="0" name=""/>
        <dsp:cNvSpPr/>
      </dsp:nvSpPr>
      <dsp:spPr>
        <a:xfrm>
          <a:off x="1918542" y="3187139"/>
          <a:ext cx="447912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91EA0-F123-47E1-BD92-D01CBB01C6FF}">
      <dsp:nvSpPr>
        <dsp:cNvPr id="0" name=""/>
        <dsp:cNvSpPr/>
      </dsp:nvSpPr>
      <dsp:spPr>
        <a:xfrm>
          <a:off x="42" y="287329"/>
          <a:ext cx="4026258" cy="835200"/>
        </a:xfrm>
        <a:prstGeom prst="rect">
          <a:avLst/>
        </a:prstGeom>
        <a:solidFill>
          <a:srgbClr val="0CEBF6"/>
        </a:solidFill>
        <a:ln w="12700" cap="flat" cmpd="sng" algn="ctr">
          <a:solidFill>
            <a:srgbClr val="0CEBF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b="1" i="0" kern="1200" dirty="0"/>
            <a:t>Improved Patient Care</a:t>
          </a:r>
          <a:endParaRPr lang="en-US" sz="2900" kern="1200" dirty="0"/>
        </a:p>
      </dsp:txBody>
      <dsp:txXfrm>
        <a:off x="42" y="287329"/>
        <a:ext cx="4026258" cy="835200"/>
      </dsp:txXfrm>
    </dsp:sp>
    <dsp:sp modelId="{99592877-B1AF-44CC-B7D7-BF97A58BDB01}">
      <dsp:nvSpPr>
        <dsp:cNvPr id="0" name=""/>
        <dsp:cNvSpPr/>
      </dsp:nvSpPr>
      <dsp:spPr>
        <a:xfrm>
          <a:off x="42" y="1122530"/>
          <a:ext cx="4026258" cy="254736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Font typeface="Arial" panose="020B0604020202020204" pitchFamily="34" charset="0"/>
            <a:buChar char="•"/>
          </a:pPr>
          <a:r>
            <a:rPr lang="en-US" sz="2900" b="0" i="0" kern="1200" dirty="0"/>
            <a:t>Telemedicine</a:t>
          </a:r>
          <a:endParaRPr lang="en-US" sz="2900" kern="1200" dirty="0"/>
        </a:p>
        <a:p>
          <a:pPr marL="285750" lvl="1" indent="-285750" algn="l" defTabSz="1289050">
            <a:lnSpc>
              <a:spcPct val="90000"/>
            </a:lnSpc>
            <a:spcBef>
              <a:spcPct val="0"/>
            </a:spcBef>
            <a:spcAft>
              <a:spcPct val="15000"/>
            </a:spcAft>
            <a:buFont typeface="Arial" panose="020B0604020202020204" pitchFamily="34" charset="0"/>
            <a:buChar char="•"/>
          </a:pPr>
          <a:r>
            <a:rPr lang="en-US" sz="2900" b="0" i="0" kern="1200" dirty="0"/>
            <a:t>Electronic Health Records (EHRs)</a:t>
          </a:r>
        </a:p>
        <a:p>
          <a:pPr marL="285750" lvl="1" indent="-285750" algn="l" defTabSz="1289050">
            <a:lnSpc>
              <a:spcPct val="90000"/>
            </a:lnSpc>
            <a:spcBef>
              <a:spcPct val="0"/>
            </a:spcBef>
            <a:spcAft>
              <a:spcPct val="15000"/>
            </a:spcAft>
            <a:buFont typeface="Arial" panose="020B0604020202020204" pitchFamily="34" charset="0"/>
            <a:buChar char="•"/>
          </a:pPr>
          <a:r>
            <a:rPr lang="en-US" sz="2900" b="0" i="0" kern="1200" dirty="0"/>
            <a:t>AI &amp; machine learning for diagnostics</a:t>
          </a:r>
        </a:p>
      </dsp:txBody>
      <dsp:txXfrm>
        <a:off x="42" y="1122530"/>
        <a:ext cx="4026258" cy="2547360"/>
      </dsp:txXfrm>
    </dsp:sp>
    <dsp:sp modelId="{009FC6A7-9E67-4E2E-A139-964EBA7E2E7A}">
      <dsp:nvSpPr>
        <dsp:cNvPr id="0" name=""/>
        <dsp:cNvSpPr/>
      </dsp:nvSpPr>
      <dsp:spPr>
        <a:xfrm>
          <a:off x="4589977" y="287329"/>
          <a:ext cx="4026258" cy="835200"/>
        </a:xfrm>
        <a:prstGeom prst="rect">
          <a:avLst/>
        </a:prstGeom>
        <a:solidFill>
          <a:srgbClr val="AB0084"/>
        </a:solidFill>
        <a:ln w="12700" cap="flat" cmpd="sng" algn="ctr">
          <a:solidFill>
            <a:srgbClr val="AB008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b="1" i="0" kern="1200" dirty="0"/>
            <a:t>Efficiency</a:t>
          </a:r>
          <a:endParaRPr lang="en-US" sz="2900" kern="1200" dirty="0"/>
        </a:p>
      </dsp:txBody>
      <dsp:txXfrm>
        <a:off x="4589977" y="287329"/>
        <a:ext cx="4026258" cy="835200"/>
      </dsp:txXfrm>
    </dsp:sp>
    <dsp:sp modelId="{E41EEB4F-3DAB-4245-9C85-E30E3B9D09EB}">
      <dsp:nvSpPr>
        <dsp:cNvPr id="0" name=""/>
        <dsp:cNvSpPr/>
      </dsp:nvSpPr>
      <dsp:spPr>
        <a:xfrm>
          <a:off x="4589977" y="1122530"/>
          <a:ext cx="4026258" cy="254736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Automation of administrative tasks</a:t>
          </a:r>
        </a:p>
        <a:p>
          <a:pPr marL="285750" lvl="1" indent="-285750" algn="l" defTabSz="1289050">
            <a:lnSpc>
              <a:spcPct val="90000"/>
            </a:lnSpc>
            <a:spcBef>
              <a:spcPct val="0"/>
            </a:spcBef>
            <a:spcAft>
              <a:spcPct val="15000"/>
            </a:spcAft>
            <a:buChar char="•"/>
          </a:pPr>
          <a:r>
            <a:rPr lang="en-US" sz="2900" kern="1200" dirty="0"/>
            <a:t>Better resource management</a:t>
          </a:r>
        </a:p>
      </dsp:txBody>
      <dsp:txXfrm>
        <a:off x="4589977" y="1122530"/>
        <a:ext cx="4026258" cy="25473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91EA0-F123-47E1-BD92-D01CBB01C6FF}">
      <dsp:nvSpPr>
        <dsp:cNvPr id="0" name=""/>
        <dsp:cNvSpPr/>
      </dsp:nvSpPr>
      <dsp:spPr>
        <a:xfrm>
          <a:off x="1" y="0"/>
          <a:ext cx="4016398" cy="892800"/>
        </a:xfrm>
        <a:prstGeom prst="rect">
          <a:avLst/>
        </a:prstGeom>
        <a:solidFill>
          <a:srgbClr val="06D6B3"/>
        </a:solidFill>
        <a:ln w="12700" cap="flat" cmpd="sng" algn="ctr">
          <a:solidFill>
            <a:srgbClr val="06D6B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b="1" i="0" kern="1200" dirty="0"/>
            <a:t>Data Security</a:t>
          </a:r>
          <a:endParaRPr lang="en-US" sz="3100" kern="1200" dirty="0"/>
        </a:p>
      </dsp:txBody>
      <dsp:txXfrm>
        <a:off x="1" y="0"/>
        <a:ext cx="4016398" cy="892800"/>
      </dsp:txXfrm>
    </dsp:sp>
    <dsp:sp modelId="{99592877-B1AF-44CC-B7D7-BF97A58BDB01}">
      <dsp:nvSpPr>
        <dsp:cNvPr id="0" name=""/>
        <dsp:cNvSpPr/>
      </dsp:nvSpPr>
      <dsp:spPr>
        <a:xfrm>
          <a:off x="41" y="914617"/>
          <a:ext cx="4016398" cy="2677833"/>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Font typeface="Arial" panose="020B0604020202020204" pitchFamily="34" charset="0"/>
            <a:buChar char="•"/>
          </a:pPr>
          <a:r>
            <a:rPr lang="en-US" sz="3100" b="0" i="0" kern="1200" dirty="0"/>
            <a:t>Risks of cyber-attacks</a:t>
          </a:r>
          <a:endParaRPr lang="en-US" sz="3100" kern="1200" dirty="0"/>
        </a:p>
        <a:p>
          <a:pPr marL="285750" lvl="1" indent="-285750" algn="l" defTabSz="1377950">
            <a:lnSpc>
              <a:spcPct val="90000"/>
            </a:lnSpc>
            <a:spcBef>
              <a:spcPct val="0"/>
            </a:spcBef>
            <a:spcAft>
              <a:spcPct val="15000"/>
            </a:spcAft>
            <a:buFont typeface="Arial" panose="020B0604020202020204" pitchFamily="34" charset="0"/>
            <a:buChar char="•"/>
          </a:pPr>
          <a:r>
            <a:rPr lang="en-US" sz="3100" b="0" i="0" kern="1200" dirty="0"/>
            <a:t>Protecting patient confidentiality</a:t>
          </a:r>
        </a:p>
      </dsp:txBody>
      <dsp:txXfrm>
        <a:off x="41" y="914617"/>
        <a:ext cx="4016398" cy="2677833"/>
      </dsp:txXfrm>
    </dsp:sp>
    <dsp:sp modelId="{009FC6A7-9E67-4E2E-A139-964EBA7E2E7A}">
      <dsp:nvSpPr>
        <dsp:cNvPr id="0" name=""/>
        <dsp:cNvSpPr/>
      </dsp:nvSpPr>
      <dsp:spPr>
        <a:xfrm>
          <a:off x="4578735" y="21817"/>
          <a:ext cx="4016398" cy="892800"/>
        </a:xfrm>
        <a:prstGeom prst="rect">
          <a:avLst/>
        </a:prstGeom>
        <a:solidFill>
          <a:srgbClr val="0063DC"/>
        </a:solidFill>
        <a:ln w="12700" cap="flat" cmpd="sng" algn="ctr">
          <a:solidFill>
            <a:srgbClr val="0063D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b="1" i="0" kern="1200" dirty="0"/>
            <a:t>Training</a:t>
          </a:r>
          <a:endParaRPr lang="en-US" sz="3100" kern="1200" dirty="0"/>
        </a:p>
      </dsp:txBody>
      <dsp:txXfrm>
        <a:off x="4578735" y="21817"/>
        <a:ext cx="4016398" cy="892800"/>
      </dsp:txXfrm>
    </dsp:sp>
    <dsp:sp modelId="{E41EEB4F-3DAB-4245-9C85-E30E3B9D09EB}">
      <dsp:nvSpPr>
        <dsp:cNvPr id="0" name=""/>
        <dsp:cNvSpPr/>
      </dsp:nvSpPr>
      <dsp:spPr>
        <a:xfrm>
          <a:off x="4578735" y="914617"/>
          <a:ext cx="4016398" cy="2677833"/>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Continuous need for staff training</a:t>
          </a:r>
        </a:p>
        <a:p>
          <a:pPr marL="285750" lvl="1" indent="-285750" algn="l" defTabSz="1377950">
            <a:lnSpc>
              <a:spcPct val="90000"/>
            </a:lnSpc>
            <a:spcBef>
              <a:spcPct val="0"/>
            </a:spcBef>
            <a:spcAft>
              <a:spcPct val="15000"/>
            </a:spcAft>
            <a:buChar char="•"/>
          </a:pPr>
          <a:r>
            <a:rPr lang="en-US" sz="3100" kern="1200" dirty="0"/>
            <a:t>Adapting to new technologies and workflows</a:t>
          </a:r>
        </a:p>
      </dsp:txBody>
      <dsp:txXfrm>
        <a:off x="4578735" y="914617"/>
        <a:ext cx="4016398" cy="26778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FB399-1D24-4AAE-975A-B4D1ED07096E}">
      <dsp:nvSpPr>
        <dsp:cNvPr id="0" name=""/>
        <dsp:cNvSpPr/>
      </dsp:nvSpPr>
      <dsp:spPr>
        <a:xfrm>
          <a:off x="0" y="113269"/>
          <a:ext cx="9739855" cy="671580"/>
        </a:xfrm>
        <a:prstGeom prst="roundRect">
          <a:avLst/>
        </a:prstGeom>
        <a:solidFill>
          <a:srgbClr val="02FF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Effective communication</a:t>
          </a:r>
        </a:p>
      </dsp:txBody>
      <dsp:txXfrm>
        <a:off x="32784" y="146053"/>
        <a:ext cx="9674287" cy="606012"/>
      </dsp:txXfrm>
    </dsp:sp>
    <dsp:sp modelId="{505E8EB2-7FB4-4BA9-84E6-DEEED66CEC51}">
      <dsp:nvSpPr>
        <dsp:cNvPr id="0" name=""/>
        <dsp:cNvSpPr/>
      </dsp:nvSpPr>
      <dsp:spPr>
        <a:xfrm>
          <a:off x="0" y="876910"/>
          <a:ext cx="9739855" cy="75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240" tIns="35560" rIns="199136" bIns="35560" numCol="1" spcCol="1270" anchor="t" anchorCtr="0">
          <a:noAutofit/>
        </a:bodyPr>
        <a:lstStyle/>
        <a:p>
          <a:pPr marL="228600" lvl="1" indent="-228600" algn="just" defTabSz="977900">
            <a:lnSpc>
              <a:spcPct val="90000"/>
            </a:lnSpc>
            <a:spcBef>
              <a:spcPct val="0"/>
            </a:spcBef>
            <a:spcAft>
              <a:spcPct val="20000"/>
            </a:spcAft>
            <a:buChar char="•"/>
          </a:pPr>
          <a:r>
            <a:rPr lang="en-US" sz="2200" kern="1200" dirty="0"/>
            <a:t>Transparent and open dialogue about the reasons for change and its benefits.</a:t>
          </a:r>
        </a:p>
        <a:p>
          <a:pPr marL="228600" lvl="1" indent="-228600" algn="just" defTabSz="977900">
            <a:lnSpc>
              <a:spcPct val="90000"/>
            </a:lnSpc>
            <a:spcBef>
              <a:spcPct val="0"/>
            </a:spcBef>
            <a:spcAft>
              <a:spcPct val="20000"/>
            </a:spcAft>
            <a:buChar char="•"/>
          </a:pPr>
          <a:r>
            <a:rPr lang="en-US" sz="2200" kern="1200" dirty="0"/>
            <a:t>Regular updates and feedback loops.</a:t>
          </a:r>
        </a:p>
      </dsp:txBody>
      <dsp:txXfrm>
        <a:off x="0" y="876910"/>
        <a:ext cx="9739855" cy="753480"/>
      </dsp:txXfrm>
    </dsp:sp>
    <dsp:sp modelId="{510C3DCC-396D-4FDF-AB77-CDF592E23393}">
      <dsp:nvSpPr>
        <dsp:cNvPr id="0" name=""/>
        <dsp:cNvSpPr/>
      </dsp:nvSpPr>
      <dsp:spPr>
        <a:xfrm>
          <a:off x="0" y="1630390"/>
          <a:ext cx="9739855" cy="671580"/>
        </a:xfrm>
        <a:prstGeom prst="roundRect">
          <a:avLst/>
        </a:prstGeom>
        <a:solidFill>
          <a:srgbClr val="D000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Engage stakeholders</a:t>
          </a:r>
        </a:p>
      </dsp:txBody>
      <dsp:txXfrm>
        <a:off x="32784" y="1663174"/>
        <a:ext cx="9674287" cy="606012"/>
      </dsp:txXfrm>
    </dsp:sp>
    <dsp:sp modelId="{22125DD9-0BA8-493A-9B98-54416029028F}">
      <dsp:nvSpPr>
        <dsp:cNvPr id="0" name=""/>
        <dsp:cNvSpPr/>
      </dsp:nvSpPr>
      <dsp:spPr>
        <a:xfrm>
          <a:off x="0" y="2301970"/>
          <a:ext cx="9739855" cy="75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240" tIns="35560" rIns="199136" bIns="35560" numCol="1" spcCol="1270" anchor="t" anchorCtr="0">
          <a:noAutofit/>
        </a:bodyPr>
        <a:lstStyle/>
        <a:p>
          <a:pPr marL="228600" lvl="1" indent="-228600" algn="just" defTabSz="977900">
            <a:lnSpc>
              <a:spcPct val="90000"/>
            </a:lnSpc>
            <a:spcBef>
              <a:spcPct val="0"/>
            </a:spcBef>
            <a:spcAft>
              <a:spcPct val="20000"/>
            </a:spcAft>
            <a:buChar char="•"/>
          </a:pPr>
          <a:r>
            <a:rPr lang="en-US" sz="2200" kern="1200" dirty="0"/>
            <a:t>Involve staff in the planning and implementation process.</a:t>
          </a:r>
        </a:p>
        <a:p>
          <a:pPr marL="228600" lvl="1" indent="-228600" algn="just" defTabSz="977900">
            <a:lnSpc>
              <a:spcPct val="90000"/>
            </a:lnSpc>
            <a:spcBef>
              <a:spcPct val="0"/>
            </a:spcBef>
            <a:spcAft>
              <a:spcPct val="20000"/>
            </a:spcAft>
            <a:buChar char="•"/>
          </a:pPr>
          <a:r>
            <a:rPr lang="en-US" sz="2200" kern="1200" dirty="0"/>
            <a:t>Create change champions within the </a:t>
          </a:r>
          <a:r>
            <a:rPr lang="en-US" sz="2200" kern="1200" dirty="0" err="1"/>
            <a:t>organisation</a:t>
          </a:r>
          <a:r>
            <a:rPr lang="en-US" sz="2200" kern="1200" dirty="0"/>
            <a:t>.</a:t>
          </a:r>
        </a:p>
      </dsp:txBody>
      <dsp:txXfrm>
        <a:off x="0" y="2301970"/>
        <a:ext cx="9739855" cy="753480"/>
      </dsp:txXfrm>
    </dsp:sp>
    <dsp:sp modelId="{8F65AB59-BF93-4783-81F7-E872A66D55E9}">
      <dsp:nvSpPr>
        <dsp:cNvPr id="0" name=""/>
        <dsp:cNvSpPr/>
      </dsp:nvSpPr>
      <dsp:spPr>
        <a:xfrm>
          <a:off x="0" y="3055450"/>
          <a:ext cx="9739855" cy="671580"/>
        </a:xfrm>
        <a:prstGeom prst="roundRect">
          <a:avLst/>
        </a:prstGeom>
        <a:solidFill>
          <a:srgbClr val="0CEBF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Create Short-Term wins</a:t>
          </a:r>
        </a:p>
      </dsp:txBody>
      <dsp:txXfrm>
        <a:off x="32784" y="3088234"/>
        <a:ext cx="9674287" cy="606012"/>
      </dsp:txXfrm>
    </dsp:sp>
    <dsp:sp modelId="{B42FA074-F784-4D41-BE2F-5620E0FB4C95}">
      <dsp:nvSpPr>
        <dsp:cNvPr id="0" name=""/>
        <dsp:cNvSpPr/>
      </dsp:nvSpPr>
      <dsp:spPr>
        <a:xfrm>
          <a:off x="0" y="3727030"/>
          <a:ext cx="9739855"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240" tIns="35560" rIns="199136" bIns="35560" numCol="1" spcCol="1270" anchor="t" anchorCtr="0">
          <a:noAutofit/>
        </a:bodyPr>
        <a:lstStyle/>
        <a:p>
          <a:pPr marL="228600" lvl="1" indent="-228600" algn="just" defTabSz="977900">
            <a:lnSpc>
              <a:spcPct val="90000"/>
            </a:lnSpc>
            <a:spcBef>
              <a:spcPct val="0"/>
            </a:spcBef>
            <a:spcAft>
              <a:spcPct val="20000"/>
            </a:spcAft>
            <a:buChar char="•"/>
          </a:pPr>
          <a:r>
            <a:rPr lang="en-US" sz="2200" b="0" i="0" kern="1200" dirty="0"/>
            <a:t>Demonstrate early successes to build momentum and support for the change.</a:t>
          </a:r>
          <a:endParaRPr lang="en-US" sz="2200" kern="1200" dirty="0"/>
        </a:p>
      </dsp:txBody>
      <dsp:txXfrm>
        <a:off x="0" y="3727030"/>
        <a:ext cx="9739855" cy="4636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FB399-1D24-4AAE-975A-B4D1ED07096E}">
      <dsp:nvSpPr>
        <dsp:cNvPr id="0" name=""/>
        <dsp:cNvSpPr/>
      </dsp:nvSpPr>
      <dsp:spPr>
        <a:xfrm>
          <a:off x="0" y="0"/>
          <a:ext cx="9739855" cy="767520"/>
        </a:xfrm>
        <a:prstGeom prst="roundRect">
          <a:avLst/>
        </a:prstGeom>
        <a:solidFill>
          <a:srgbClr val="02FF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Provide support &amp; training</a:t>
          </a:r>
        </a:p>
      </dsp:txBody>
      <dsp:txXfrm>
        <a:off x="37467" y="37467"/>
        <a:ext cx="9664921" cy="692586"/>
      </dsp:txXfrm>
    </dsp:sp>
    <dsp:sp modelId="{505E8EB2-7FB4-4BA9-84E6-DEEED66CEC51}">
      <dsp:nvSpPr>
        <dsp:cNvPr id="0" name=""/>
        <dsp:cNvSpPr/>
      </dsp:nvSpPr>
      <dsp:spPr>
        <a:xfrm>
          <a:off x="0" y="857048"/>
          <a:ext cx="9739855" cy="86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240" tIns="40640" rIns="227584" bIns="40640" numCol="1" spcCol="1270" anchor="t" anchorCtr="0">
          <a:noAutofit/>
        </a:bodyPr>
        <a:lstStyle/>
        <a:p>
          <a:pPr marL="228600" lvl="1" indent="-228600" algn="just" defTabSz="1111250">
            <a:lnSpc>
              <a:spcPct val="90000"/>
            </a:lnSpc>
            <a:spcBef>
              <a:spcPct val="0"/>
            </a:spcBef>
            <a:spcAft>
              <a:spcPct val="20000"/>
            </a:spcAft>
            <a:buChar char="•"/>
          </a:pPr>
          <a:r>
            <a:rPr lang="en-US" sz="2500" kern="1200" dirty="0"/>
            <a:t>Comprehensive training programs to equip staff with necessary skills.</a:t>
          </a:r>
        </a:p>
        <a:p>
          <a:pPr marL="228600" lvl="1" indent="-228600" algn="just" defTabSz="1111250">
            <a:lnSpc>
              <a:spcPct val="90000"/>
            </a:lnSpc>
            <a:spcBef>
              <a:spcPct val="0"/>
            </a:spcBef>
            <a:spcAft>
              <a:spcPct val="20000"/>
            </a:spcAft>
            <a:buChar char="•"/>
          </a:pPr>
          <a:r>
            <a:rPr lang="en-US" sz="2500" kern="1200" dirty="0"/>
            <a:t>Continuous support and resources during the transition period.</a:t>
          </a:r>
        </a:p>
      </dsp:txBody>
      <dsp:txXfrm>
        <a:off x="0" y="857048"/>
        <a:ext cx="9739855" cy="861120"/>
      </dsp:txXfrm>
    </dsp:sp>
    <dsp:sp modelId="{510C3DCC-396D-4FDF-AB77-CDF592E23393}">
      <dsp:nvSpPr>
        <dsp:cNvPr id="0" name=""/>
        <dsp:cNvSpPr/>
      </dsp:nvSpPr>
      <dsp:spPr>
        <a:xfrm>
          <a:off x="0" y="1718169"/>
          <a:ext cx="9739855" cy="767520"/>
        </a:xfrm>
        <a:prstGeom prst="roundRect">
          <a:avLst/>
        </a:prstGeom>
        <a:solidFill>
          <a:srgbClr val="D000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Address concerns &amp; provide reassurance </a:t>
          </a:r>
        </a:p>
      </dsp:txBody>
      <dsp:txXfrm>
        <a:off x="37467" y="1755636"/>
        <a:ext cx="9664921" cy="692586"/>
      </dsp:txXfrm>
    </dsp:sp>
    <dsp:sp modelId="{22125DD9-0BA8-493A-9B98-54416029028F}">
      <dsp:nvSpPr>
        <dsp:cNvPr id="0" name=""/>
        <dsp:cNvSpPr/>
      </dsp:nvSpPr>
      <dsp:spPr>
        <a:xfrm>
          <a:off x="0" y="2485689"/>
          <a:ext cx="9739855" cy="86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240" tIns="40640" rIns="227584" bIns="40640" numCol="1" spcCol="1270" anchor="t" anchorCtr="0">
          <a:noAutofit/>
        </a:bodyPr>
        <a:lstStyle/>
        <a:p>
          <a:pPr marL="228600" lvl="1" indent="-228600" algn="just" defTabSz="1111250">
            <a:lnSpc>
              <a:spcPct val="90000"/>
            </a:lnSpc>
            <a:spcBef>
              <a:spcPct val="0"/>
            </a:spcBef>
            <a:spcAft>
              <a:spcPct val="20000"/>
            </a:spcAft>
            <a:buChar char="•"/>
          </a:pPr>
          <a:r>
            <a:rPr lang="en-US" sz="2500" kern="1200" dirty="0"/>
            <a:t>Acknowledge and address fears and concerns.</a:t>
          </a:r>
        </a:p>
        <a:p>
          <a:pPr marL="228600" lvl="1" indent="-228600" algn="just" defTabSz="1111250">
            <a:lnSpc>
              <a:spcPct val="90000"/>
            </a:lnSpc>
            <a:spcBef>
              <a:spcPct val="0"/>
            </a:spcBef>
            <a:spcAft>
              <a:spcPct val="20000"/>
            </a:spcAft>
            <a:buChar char="•"/>
          </a:pPr>
          <a:r>
            <a:rPr lang="en-US" sz="2500" kern="1200" dirty="0"/>
            <a:t>Offer reassurance about job security and support.</a:t>
          </a:r>
        </a:p>
      </dsp:txBody>
      <dsp:txXfrm>
        <a:off x="0" y="2485689"/>
        <a:ext cx="9739855" cy="861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145C4-B8DB-490E-8338-77B908B3E89F}">
      <dsp:nvSpPr>
        <dsp:cNvPr id="0" name=""/>
        <dsp:cNvSpPr/>
      </dsp:nvSpPr>
      <dsp:spPr>
        <a:xfrm>
          <a:off x="0" y="449823"/>
          <a:ext cx="3821107" cy="662400"/>
        </a:xfrm>
        <a:prstGeom prst="rect">
          <a:avLst/>
        </a:prstGeom>
        <a:solidFill>
          <a:srgbClr val="23D4DD"/>
        </a:solidFill>
        <a:ln w="12700" cap="flat" cmpd="sng" algn="ctr">
          <a:solidFill>
            <a:srgbClr val="23D4D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Unfreeze</a:t>
          </a:r>
        </a:p>
      </dsp:txBody>
      <dsp:txXfrm>
        <a:off x="0" y="449823"/>
        <a:ext cx="3821107" cy="662400"/>
      </dsp:txXfrm>
    </dsp:sp>
    <dsp:sp modelId="{34172E6C-F97A-4104-949A-DE20A202FA3D}">
      <dsp:nvSpPr>
        <dsp:cNvPr id="0" name=""/>
        <dsp:cNvSpPr/>
      </dsp:nvSpPr>
      <dsp:spPr>
        <a:xfrm>
          <a:off x="0" y="1139685"/>
          <a:ext cx="3841219" cy="4218420"/>
        </a:xfrm>
        <a:prstGeom prst="rect">
          <a:avLst/>
        </a:prstGeom>
        <a:solidFill>
          <a:schemeClr val="bg1">
            <a:alpha val="90000"/>
          </a:schemeClr>
        </a:solidFill>
        <a:ln w="12700" cap="flat" cmpd="sng" algn="ctr">
          <a:solidFill>
            <a:srgbClr val="23D4DD">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err="1"/>
            <a:t>Recognise</a:t>
          </a:r>
          <a:r>
            <a:rPr lang="en-US" sz="2300" kern="1200" dirty="0"/>
            <a:t> the need for change</a:t>
          </a:r>
        </a:p>
        <a:p>
          <a:pPr marL="228600" lvl="1" indent="-228600" algn="l" defTabSz="1022350">
            <a:lnSpc>
              <a:spcPct val="90000"/>
            </a:lnSpc>
            <a:spcBef>
              <a:spcPct val="0"/>
            </a:spcBef>
            <a:spcAft>
              <a:spcPct val="15000"/>
            </a:spcAft>
            <a:buChar char="•"/>
          </a:pPr>
          <a:r>
            <a:rPr lang="en-US" sz="2300" kern="1200" dirty="0"/>
            <a:t>Determine what needs to change</a:t>
          </a:r>
        </a:p>
        <a:p>
          <a:pPr marL="228600" lvl="1" indent="-228600" algn="l" defTabSz="1022350">
            <a:lnSpc>
              <a:spcPct val="90000"/>
            </a:lnSpc>
            <a:spcBef>
              <a:spcPct val="0"/>
            </a:spcBef>
            <a:spcAft>
              <a:spcPct val="15000"/>
            </a:spcAft>
            <a:buChar char="•"/>
          </a:pPr>
          <a:r>
            <a:rPr lang="en-US" sz="2300" kern="1200" dirty="0"/>
            <a:t>Encourage the replacement of old </a:t>
          </a:r>
          <a:r>
            <a:rPr lang="en-US" sz="2300" kern="1200" dirty="0" err="1"/>
            <a:t>behaviours</a:t>
          </a:r>
          <a:r>
            <a:rPr lang="en-US" sz="2300" kern="1200" dirty="0"/>
            <a:t> &amp; attitudes </a:t>
          </a:r>
        </a:p>
        <a:p>
          <a:pPr marL="228600" lvl="1" indent="-228600" algn="l" defTabSz="1022350">
            <a:lnSpc>
              <a:spcPct val="90000"/>
            </a:lnSpc>
            <a:spcBef>
              <a:spcPct val="0"/>
            </a:spcBef>
            <a:spcAft>
              <a:spcPct val="15000"/>
            </a:spcAft>
            <a:buChar char="•"/>
          </a:pPr>
          <a:r>
            <a:rPr lang="en-US" sz="2300" kern="1200" dirty="0"/>
            <a:t>Ensure there is a strong support from management </a:t>
          </a:r>
        </a:p>
        <a:p>
          <a:pPr marL="228600" lvl="1" indent="-228600" algn="l" defTabSz="1022350">
            <a:lnSpc>
              <a:spcPct val="90000"/>
            </a:lnSpc>
            <a:spcBef>
              <a:spcPct val="0"/>
            </a:spcBef>
            <a:spcAft>
              <a:spcPct val="15000"/>
            </a:spcAft>
            <a:buChar char="•"/>
          </a:pPr>
          <a:r>
            <a:rPr lang="en-US" sz="2300" kern="1200" dirty="0"/>
            <a:t>Manage &amp; understand the doubts &amp; concerns</a:t>
          </a:r>
        </a:p>
      </dsp:txBody>
      <dsp:txXfrm>
        <a:off x="0" y="1139685"/>
        <a:ext cx="3841219" cy="4218420"/>
      </dsp:txXfrm>
    </dsp:sp>
    <dsp:sp modelId="{65C65E07-335D-48BC-8F58-7D1A48B521AC}">
      <dsp:nvSpPr>
        <dsp:cNvPr id="0" name=""/>
        <dsp:cNvSpPr/>
      </dsp:nvSpPr>
      <dsp:spPr>
        <a:xfrm>
          <a:off x="4020835" y="445401"/>
          <a:ext cx="2590722" cy="662400"/>
        </a:xfrm>
        <a:prstGeom prst="rect">
          <a:avLst/>
        </a:prstGeom>
        <a:solidFill>
          <a:srgbClr val="AB0084"/>
        </a:solidFill>
        <a:ln w="12700" cap="flat" cmpd="sng" algn="ctr">
          <a:solidFill>
            <a:srgbClr val="AB008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Change</a:t>
          </a:r>
        </a:p>
      </dsp:txBody>
      <dsp:txXfrm>
        <a:off x="4020835" y="445401"/>
        <a:ext cx="2590722" cy="662400"/>
      </dsp:txXfrm>
    </dsp:sp>
    <dsp:sp modelId="{14502602-AAE2-4039-A100-15C849FCEA22}">
      <dsp:nvSpPr>
        <dsp:cNvPr id="0" name=""/>
        <dsp:cNvSpPr/>
      </dsp:nvSpPr>
      <dsp:spPr>
        <a:xfrm>
          <a:off x="4048353" y="1203275"/>
          <a:ext cx="2554778" cy="3977217"/>
        </a:xfrm>
        <a:prstGeom prst="rect">
          <a:avLst/>
        </a:prstGeom>
        <a:solidFill>
          <a:schemeClr val="bg1">
            <a:alpha val="90000"/>
          </a:schemeClr>
        </a:solidFill>
        <a:ln w="12700" cap="flat" cmpd="sng" algn="ctr">
          <a:solidFill>
            <a:srgbClr val="AB0084">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Plan the changes</a:t>
          </a:r>
        </a:p>
        <a:p>
          <a:pPr marL="228600" lvl="1" indent="-228600" algn="l" defTabSz="1022350">
            <a:lnSpc>
              <a:spcPct val="90000"/>
            </a:lnSpc>
            <a:spcBef>
              <a:spcPct val="0"/>
            </a:spcBef>
            <a:spcAft>
              <a:spcPct val="15000"/>
            </a:spcAft>
            <a:buChar char="•"/>
          </a:pPr>
          <a:r>
            <a:rPr lang="en-US" sz="2300" kern="1200" dirty="0"/>
            <a:t>Implement the changes</a:t>
          </a:r>
        </a:p>
        <a:p>
          <a:pPr marL="228600" lvl="1" indent="-228600" algn="l" defTabSz="1022350">
            <a:lnSpc>
              <a:spcPct val="90000"/>
            </a:lnSpc>
            <a:spcBef>
              <a:spcPct val="0"/>
            </a:spcBef>
            <a:spcAft>
              <a:spcPct val="15000"/>
            </a:spcAft>
            <a:buChar char="•"/>
          </a:pPr>
          <a:r>
            <a:rPr lang="en-US" sz="2300" kern="1200" dirty="0"/>
            <a:t>Help employees to learn new concepts or points of view</a:t>
          </a:r>
        </a:p>
      </dsp:txBody>
      <dsp:txXfrm>
        <a:off x="4048353" y="1203275"/>
        <a:ext cx="2554778" cy="3977217"/>
      </dsp:txXfrm>
    </dsp:sp>
    <dsp:sp modelId="{B1BD7017-9BF0-4028-BC6A-F3A6205C3252}">
      <dsp:nvSpPr>
        <dsp:cNvPr id="0" name=""/>
        <dsp:cNvSpPr/>
      </dsp:nvSpPr>
      <dsp:spPr>
        <a:xfrm>
          <a:off x="6792269" y="441098"/>
          <a:ext cx="2747438" cy="662400"/>
        </a:xfrm>
        <a:prstGeom prst="rect">
          <a:avLst/>
        </a:prstGeom>
        <a:solidFill>
          <a:srgbClr val="02FFD2"/>
        </a:solidFill>
        <a:ln w="12700" cap="flat" cmpd="sng" algn="ctr">
          <a:solidFill>
            <a:srgbClr val="02FFD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Refreeze</a:t>
          </a:r>
        </a:p>
      </dsp:txBody>
      <dsp:txXfrm>
        <a:off x="6792269" y="441098"/>
        <a:ext cx="2747438" cy="662400"/>
      </dsp:txXfrm>
    </dsp:sp>
    <dsp:sp modelId="{A50BF1FB-389D-408E-9823-616C7CA1E0EA}">
      <dsp:nvSpPr>
        <dsp:cNvPr id="0" name=""/>
        <dsp:cNvSpPr/>
      </dsp:nvSpPr>
      <dsp:spPr>
        <a:xfrm>
          <a:off x="6850729" y="1178475"/>
          <a:ext cx="2688978" cy="3912399"/>
        </a:xfrm>
        <a:prstGeom prst="rect">
          <a:avLst/>
        </a:prstGeom>
        <a:solidFill>
          <a:schemeClr val="bg1">
            <a:alpha val="90000"/>
          </a:schemeClr>
        </a:solidFill>
        <a:ln w="12700" cap="flat" cmpd="sng" algn="ctr">
          <a:solidFill>
            <a:srgbClr val="02FFD2">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Changes are reinforced &amp; </a:t>
          </a:r>
          <a:r>
            <a:rPr lang="en-US" sz="2300" kern="1200" dirty="0" err="1"/>
            <a:t>stabilised</a:t>
          </a:r>
          <a:endParaRPr lang="en-US" sz="2300" kern="1200" dirty="0"/>
        </a:p>
        <a:p>
          <a:pPr marL="228600" lvl="1" indent="-228600" algn="l" defTabSz="1022350">
            <a:lnSpc>
              <a:spcPct val="90000"/>
            </a:lnSpc>
            <a:spcBef>
              <a:spcPct val="0"/>
            </a:spcBef>
            <a:spcAft>
              <a:spcPct val="15000"/>
            </a:spcAft>
            <a:buChar char="•"/>
          </a:pPr>
          <a:r>
            <a:rPr lang="en-US" sz="2300" kern="1200" dirty="0"/>
            <a:t>Integrate changes into normal way of doing things</a:t>
          </a:r>
        </a:p>
        <a:p>
          <a:pPr marL="228600" lvl="1" indent="-228600" algn="l" defTabSz="1022350">
            <a:lnSpc>
              <a:spcPct val="90000"/>
            </a:lnSpc>
            <a:spcBef>
              <a:spcPct val="0"/>
            </a:spcBef>
            <a:spcAft>
              <a:spcPct val="15000"/>
            </a:spcAft>
            <a:buChar char="•"/>
          </a:pPr>
          <a:r>
            <a:rPr lang="en-US" sz="2300" kern="1200" dirty="0"/>
            <a:t>Develop ways to sustain change</a:t>
          </a:r>
        </a:p>
        <a:p>
          <a:pPr marL="228600" lvl="1" indent="-228600" algn="l" defTabSz="1022350">
            <a:lnSpc>
              <a:spcPct val="90000"/>
            </a:lnSpc>
            <a:spcBef>
              <a:spcPct val="0"/>
            </a:spcBef>
            <a:spcAft>
              <a:spcPct val="15000"/>
            </a:spcAft>
            <a:buChar char="•"/>
          </a:pPr>
          <a:r>
            <a:rPr lang="en-US" sz="2300" kern="1200" dirty="0"/>
            <a:t>Celebrate success</a:t>
          </a:r>
        </a:p>
      </dsp:txBody>
      <dsp:txXfrm>
        <a:off x="6850729" y="1178475"/>
        <a:ext cx="2688978" cy="39123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7A3C0-8157-407B-890E-61640BF3BC42}">
      <dsp:nvSpPr>
        <dsp:cNvPr id="0" name=""/>
        <dsp:cNvSpPr/>
      </dsp:nvSpPr>
      <dsp:spPr>
        <a:xfrm>
          <a:off x="-6278718" y="-960478"/>
          <a:ext cx="7473741" cy="7473741"/>
        </a:xfrm>
        <a:prstGeom prst="blockArc">
          <a:avLst>
            <a:gd name="adj1" fmla="val 18900000"/>
            <a:gd name="adj2" fmla="val 2700000"/>
            <a:gd name="adj3" fmla="val 28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457B10-E641-485F-B896-91C10386004B}">
      <dsp:nvSpPr>
        <dsp:cNvPr id="0" name=""/>
        <dsp:cNvSpPr/>
      </dsp:nvSpPr>
      <dsp:spPr>
        <a:xfrm>
          <a:off x="522110" y="346937"/>
          <a:ext cx="7778208" cy="694320"/>
        </a:xfrm>
        <a:prstGeom prst="rect">
          <a:avLst/>
        </a:prstGeom>
        <a:solidFill>
          <a:srgbClr val="23D4DD"/>
        </a:solidFill>
        <a:ln w="12700" cap="flat" cmpd="sng" algn="ctr">
          <a:solidFill>
            <a:srgbClr val="23D4D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1117" tIns="53340" rIns="53340" bIns="53340" numCol="1" spcCol="1270" anchor="ctr" anchorCtr="0">
          <a:noAutofit/>
        </a:bodyPr>
        <a:lstStyle/>
        <a:p>
          <a:pPr marL="0" lvl="0" indent="0" algn="l" defTabSz="933450">
            <a:lnSpc>
              <a:spcPct val="90000"/>
            </a:lnSpc>
            <a:spcBef>
              <a:spcPct val="0"/>
            </a:spcBef>
            <a:spcAft>
              <a:spcPct val="35000"/>
            </a:spcAft>
            <a:buFont typeface="Arial" panose="020B0604020202020204" pitchFamily="34" charset="0"/>
            <a:buNone/>
          </a:pPr>
          <a:r>
            <a:rPr lang="en-US" sz="2100" b="1" i="0" kern="1200" dirty="0"/>
            <a:t>Awareness:</a:t>
          </a:r>
          <a:r>
            <a:rPr lang="en-US" sz="2100" b="0" i="0" kern="1200" dirty="0"/>
            <a:t> Understanding the need for change</a:t>
          </a:r>
          <a:endParaRPr lang="en-US" sz="2100" kern="1200" dirty="0"/>
        </a:p>
      </dsp:txBody>
      <dsp:txXfrm>
        <a:off x="522110" y="346937"/>
        <a:ext cx="7778208" cy="694320"/>
      </dsp:txXfrm>
    </dsp:sp>
    <dsp:sp modelId="{EE4891EF-1178-4718-9278-7B491E45288E}">
      <dsp:nvSpPr>
        <dsp:cNvPr id="0" name=""/>
        <dsp:cNvSpPr/>
      </dsp:nvSpPr>
      <dsp:spPr>
        <a:xfrm>
          <a:off x="337894" y="590622"/>
          <a:ext cx="101622" cy="134429"/>
        </a:xfrm>
        <a:prstGeom prst="ellipse">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D90FC8D6-7EE1-484C-8014-2D089601A4B9}">
      <dsp:nvSpPr>
        <dsp:cNvPr id="0" name=""/>
        <dsp:cNvSpPr/>
      </dsp:nvSpPr>
      <dsp:spPr>
        <a:xfrm>
          <a:off x="1019640" y="1388084"/>
          <a:ext cx="7280679" cy="694320"/>
        </a:xfrm>
        <a:prstGeom prst="rect">
          <a:avLst/>
        </a:prstGeom>
        <a:solidFill>
          <a:srgbClr val="AB0084"/>
        </a:solidFill>
        <a:ln w="12700" cap="flat" cmpd="sng" algn="ctr">
          <a:solidFill>
            <a:srgbClr val="AB008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1117" tIns="53340" rIns="53340" bIns="53340" numCol="1" spcCol="1270" anchor="ctr" anchorCtr="0">
          <a:noAutofit/>
        </a:bodyPr>
        <a:lstStyle/>
        <a:p>
          <a:pPr marL="0" lvl="0" indent="0" algn="l" defTabSz="933450">
            <a:lnSpc>
              <a:spcPct val="90000"/>
            </a:lnSpc>
            <a:spcBef>
              <a:spcPct val="0"/>
            </a:spcBef>
            <a:spcAft>
              <a:spcPct val="35000"/>
            </a:spcAft>
            <a:buFont typeface="Arial" panose="020B0604020202020204" pitchFamily="34" charset="0"/>
            <a:buNone/>
          </a:pPr>
          <a:r>
            <a:rPr lang="en-US" sz="2100" b="1" i="0" kern="1200" dirty="0"/>
            <a:t>Desire:</a:t>
          </a:r>
          <a:r>
            <a:rPr lang="en-US" sz="2100" b="0" i="0" kern="1200" dirty="0"/>
            <a:t> Motivation to participate in and support the change</a:t>
          </a:r>
          <a:endParaRPr lang="en-US" sz="2100" kern="1200" dirty="0"/>
        </a:p>
      </dsp:txBody>
      <dsp:txXfrm>
        <a:off x="1019640" y="1388084"/>
        <a:ext cx="7280679" cy="694320"/>
      </dsp:txXfrm>
    </dsp:sp>
    <dsp:sp modelId="{2E920013-7875-482F-B623-CDFDD4E34DA2}">
      <dsp:nvSpPr>
        <dsp:cNvPr id="0" name=""/>
        <dsp:cNvSpPr/>
      </dsp:nvSpPr>
      <dsp:spPr>
        <a:xfrm flipH="1" flipV="1">
          <a:off x="708150" y="1709793"/>
          <a:ext cx="200953" cy="162201"/>
        </a:xfrm>
        <a:prstGeom prst="ellipse">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207FF9F1-743D-4243-BAE2-6A4B20ADFC53}">
      <dsp:nvSpPr>
        <dsp:cNvPr id="0" name=""/>
        <dsp:cNvSpPr/>
      </dsp:nvSpPr>
      <dsp:spPr>
        <a:xfrm>
          <a:off x="1172341" y="2429231"/>
          <a:ext cx="7127977" cy="694320"/>
        </a:xfrm>
        <a:prstGeom prst="rect">
          <a:avLst/>
        </a:prstGeom>
        <a:solidFill>
          <a:srgbClr val="06D6B3"/>
        </a:solidFill>
        <a:ln w="12700" cap="flat" cmpd="sng" algn="ctr">
          <a:solidFill>
            <a:srgbClr val="06D6B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1117" tIns="53340" rIns="53340" bIns="53340" numCol="1" spcCol="1270" anchor="ctr" anchorCtr="0">
          <a:noAutofit/>
        </a:bodyPr>
        <a:lstStyle/>
        <a:p>
          <a:pPr marL="0" lvl="0" indent="0" algn="l" defTabSz="933450">
            <a:lnSpc>
              <a:spcPct val="90000"/>
            </a:lnSpc>
            <a:spcBef>
              <a:spcPct val="0"/>
            </a:spcBef>
            <a:spcAft>
              <a:spcPct val="35000"/>
            </a:spcAft>
            <a:buFont typeface="Arial" panose="020B0604020202020204" pitchFamily="34" charset="0"/>
            <a:buNone/>
          </a:pPr>
          <a:r>
            <a:rPr lang="en-US" sz="2100" b="1" i="0" kern="1200" dirty="0"/>
            <a:t>Knowledge:</a:t>
          </a:r>
          <a:r>
            <a:rPr lang="en-US" sz="2100" b="0" i="0" kern="1200" dirty="0"/>
            <a:t> Information on how to change</a:t>
          </a:r>
          <a:endParaRPr lang="en-US" sz="2100" kern="1200" dirty="0"/>
        </a:p>
      </dsp:txBody>
      <dsp:txXfrm>
        <a:off x="1172341" y="2429231"/>
        <a:ext cx="7127977" cy="694320"/>
      </dsp:txXfrm>
    </dsp:sp>
    <dsp:sp modelId="{94D9EEBB-7246-4B6E-A23B-83F55F035889}">
      <dsp:nvSpPr>
        <dsp:cNvPr id="0" name=""/>
        <dsp:cNvSpPr/>
      </dsp:nvSpPr>
      <dsp:spPr>
        <a:xfrm>
          <a:off x="610879" y="2668468"/>
          <a:ext cx="110153" cy="174777"/>
        </a:xfrm>
        <a:prstGeom prst="ellipse">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8DEC31E-5112-4778-8977-FD2B16928DD2}">
      <dsp:nvSpPr>
        <dsp:cNvPr id="0" name=""/>
        <dsp:cNvSpPr/>
      </dsp:nvSpPr>
      <dsp:spPr>
        <a:xfrm>
          <a:off x="1019640" y="3470378"/>
          <a:ext cx="7280679" cy="694320"/>
        </a:xfrm>
        <a:prstGeom prst="rect">
          <a:avLst/>
        </a:prstGeom>
        <a:solidFill>
          <a:srgbClr val="D0009E"/>
        </a:solidFill>
        <a:ln w="12700" cap="flat" cmpd="sng" algn="ctr">
          <a:solidFill>
            <a:srgbClr val="D000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1117" tIns="53340" rIns="53340" bIns="53340" numCol="1" spcCol="1270" anchor="ctr" anchorCtr="0">
          <a:noAutofit/>
        </a:bodyPr>
        <a:lstStyle/>
        <a:p>
          <a:pPr marL="0" lvl="0" indent="0" algn="l" defTabSz="933450">
            <a:lnSpc>
              <a:spcPct val="90000"/>
            </a:lnSpc>
            <a:spcBef>
              <a:spcPct val="0"/>
            </a:spcBef>
            <a:spcAft>
              <a:spcPct val="35000"/>
            </a:spcAft>
            <a:buFont typeface="Arial" panose="020B0604020202020204" pitchFamily="34" charset="0"/>
            <a:buNone/>
          </a:pPr>
          <a:r>
            <a:rPr lang="en-US" sz="2100" b="1" i="0" kern="1200" dirty="0"/>
            <a:t>Ability:</a:t>
          </a:r>
          <a:r>
            <a:rPr lang="en-US" sz="2100" b="0" i="0" kern="1200" dirty="0"/>
            <a:t> Skills &amp; </a:t>
          </a:r>
          <a:r>
            <a:rPr lang="en-US" sz="2100" b="0" i="0" kern="1200" dirty="0" err="1"/>
            <a:t>behaviours</a:t>
          </a:r>
          <a:r>
            <a:rPr lang="en-US" sz="2100" b="0" i="0" kern="1200" dirty="0"/>
            <a:t> required to implement the change</a:t>
          </a:r>
          <a:endParaRPr lang="en-US" sz="2100" kern="1200" dirty="0"/>
        </a:p>
      </dsp:txBody>
      <dsp:txXfrm>
        <a:off x="1019640" y="3470378"/>
        <a:ext cx="7280679" cy="694320"/>
      </dsp:txXfrm>
    </dsp:sp>
    <dsp:sp modelId="{D800458B-77DC-4A9F-A631-93AEFDB64BC3}">
      <dsp:nvSpPr>
        <dsp:cNvPr id="0" name=""/>
        <dsp:cNvSpPr/>
      </dsp:nvSpPr>
      <dsp:spPr>
        <a:xfrm>
          <a:off x="411988" y="3716689"/>
          <a:ext cx="45720" cy="154538"/>
        </a:xfrm>
        <a:prstGeom prst="ellipse">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7EA97E9F-53E4-48D9-AD0D-1213D95D9841}">
      <dsp:nvSpPr>
        <dsp:cNvPr id="0" name=""/>
        <dsp:cNvSpPr/>
      </dsp:nvSpPr>
      <dsp:spPr>
        <a:xfrm>
          <a:off x="522110" y="4511525"/>
          <a:ext cx="7778208" cy="694320"/>
        </a:xfrm>
        <a:prstGeom prst="rect">
          <a:avLst/>
        </a:prstGeom>
        <a:solidFill>
          <a:srgbClr val="0063DC"/>
        </a:solidFill>
        <a:ln w="12700" cap="flat" cmpd="sng" algn="ctr">
          <a:solidFill>
            <a:srgbClr val="0063D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1117" tIns="53340" rIns="53340" bIns="53340" numCol="1" spcCol="1270" anchor="ctr" anchorCtr="0">
          <a:noAutofit/>
        </a:bodyPr>
        <a:lstStyle/>
        <a:p>
          <a:pPr marL="0" lvl="0" indent="0" algn="l" defTabSz="933450">
            <a:lnSpc>
              <a:spcPct val="90000"/>
            </a:lnSpc>
            <a:spcBef>
              <a:spcPct val="0"/>
            </a:spcBef>
            <a:spcAft>
              <a:spcPct val="35000"/>
            </a:spcAft>
            <a:buFont typeface="Arial" panose="020B0604020202020204" pitchFamily="34" charset="0"/>
            <a:buNone/>
          </a:pPr>
          <a:r>
            <a:rPr lang="en-US" sz="2100" b="1" i="0" kern="1200" dirty="0"/>
            <a:t>Reinforcement:</a:t>
          </a:r>
          <a:r>
            <a:rPr lang="en-US" sz="2100" b="0" i="0" kern="1200" dirty="0"/>
            <a:t> Sustain the change to prevent regression</a:t>
          </a:r>
          <a:endParaRPr lang="en-US" sz="2100" kern="1200" dirty="0"/>
        </a:p>
      </dsp:txBody>
      <dsp:txXfrm>
        <a:off x="522110" y="4511525"/>
        <a:ext cx="7778208" cy="694320"/>
      </dsp:txXfrm>
    </dsp:sp>
    <dsp:sp modelId="{FAF2066E-35CF-4D92-814D-79F0FD8ADA81}">
      <dsp:nvSpPr>
        <dsp:cNvPr id="0" name=""/>
        <dsp:cNvSpPr/>
      </dsp:nvSpPr>
      <dsp:spPr>
        <a:xfrm flipH="1">
          <a:off x="0" y="4667756"/>
          <a:ext cx="82190" cy="245893"/>
        </a:xfrm>
        <a:prstGeom prst="ellipse">
          <a:avLst/>
        </a:prstGeom>
        <a:no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6B2F0-9F70-4DC4-AB69-C3A0E8670093}">
      <dsp:nvSpPr>
        <dsp:cNvPr id="0" name=""/>
        <dsp:cNvSpPr/>
      </dsp:nvSpPr>
      <dsp:spPr>
        <a:xfrm>
          <a:off x="78373" y="328095"/>
          <a:ext cx="1875465" cy="489600"/>
        </a:xfrm>
        <a:prstGeom prst="homePlate">
          <a:avLst/>
        </a:prstGeom>
        <a:solidFill>
          <a:srgbClr val="23D4DD"/>
        </a:solidFill>
        <a:ln w="12700" cap="flat" cmpd="sng" algn="ctr">
          <a:solidFill>
            <a:srgbClr val="23D4D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Awareness</a:t>
          </a:r>
        </a:p>
      </dsp:txBody>
      <dsp:txXfrm>
        <a:off x="78373" y="328095"/>
        <a:ext cx="1753065" cy="489600"/>
      </dsp:txXfrm>
    </dsp:sp>
    <dsp:sp modelId="{024DF55D-8055-4D48-BFAB-711A807E7083}">
      <dsp:nvSpPr>
        <dsp:cNvPr id="0" name=""/>
        <dsp:cNvSpPr/>
      </dsp:nvSpPr>
      <dsp:spPr>
        <a:xfrm>
          <a:off x="0" y="916168"/>
          <a:ext cx="1875465" cy="4660666"/>
        </a:xfrm>
        <a:prstGeom prst="rect">
          <a:avLst/>
        </a:prstGeom>
        <a:no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Announce the change to employees well ahead of time.</a:t>
          </a:r>
        </a:p>
        <a:p>
          <a:pPr marL="171450" lvl="1" indent="-171450" algn="l" defTabSz="755650">
            <a:lnSpc>
              <a:spcPct val="90000"/>
            </a:lnSpc>
            <a:spcBef>
              <a:spcPct val="0"/>
            </a:spcBef>
            <a:spcAft>
              <a:spcPct val="15000"/>
            </a:spcAft>
            <a:buChar char="•"/>
          </a:pPr>
          <a:r>
            <a:rPr lang="en-US" sz="1700" kern="1200" dirty="0"/>
            <a:t>Explain your reasoning behind the change, including current pain points and potential ROI of the new solution</a:t>
          </a:r>
        </a:p>
        <a:p>
          <a:pPr marL="171450" lvl="1" indent="-171450" algn="l" defTabSz="755650">
            <a:lnSpc>
              <a:spcPct val="90000"/>
            </a:lnSpc>
            <a:spcBef>
              <a:spcPct val="0"/>
            </a:spcBef>
            <a:spcAft>
              <a:spcPct val="15000"/>
            </a:spcAft>
            <a:buChar char="•"/>
          </a:pPr>
          <a:r>
            <a:rPr lang="en-US" sz="1700" kern="1200" dirty="0"/>
            <a:t>Give employees an opportunity to ask questions &amp; make suggestions.</a:t>
          </a:r>
        </a:p>
      </dsp:txBody>
      <dsp:txXfrm>
        <a:off x="0" y="916168"/>
        <a:ext cx="1875465" cy="4660666"/>
      </dsp:txXfrm>
    </dsp:sp>
    <dsp:sp modelId="{60ECF419-E5D3-4733-9F6B-C7B19743DA80}">
      <dsp:nvSpPr>
        <dsp:cNvPr id="0" name=""/>
        <dsp:cNvSpPr/>
      </dsp:nvSpPr>
      <dsp:spPr>
        <a:xfrm>
          <a:off x="2060045" y="328095"/>
          <a:ext cx="1875465" cy="489600"/>
        </a:xfrm>
        <a:prstGeom prst="homePlate">
          <a:avLst/>
        </a:prstGeom>
        <a:solidFill>
          <a:srgbClr val="AB0084"/>
        </a:solidFill>
        <a:ln w="12700" cap="flat" cmpd="sng" algn="ctr">
          <a:solidFill>
            <a:srgbClr val="AB008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Desire</a:t>
          </a:r>
        </a:p>
      </dsp:txBody>
      <dsp:txXfrm>
        <a:off x="2060045" y="328095"/>
        <a:ext cx="1753065" cy="489600"/>
      </dsp:txXfrm>
    </dsp:sp>
    <dsp:sp modelId="{9A71AB5D-3F97-4A35-8740-77BEB030E4F7}">
      <dsp:nvSpPr>
        <dsp:cNvPr id="0" name=""/>
        <dsp:cNvSpPr/>
      </dsp:nvSpPr>
      <dsp:spPr>
        <a:xfrm>
          <a:off x="1988478" y="858596"/>
          <a:ext cx="1875465" cy="4660666"/>
        </a:xfrm>
        <a:prstGeom prst="rect">
          <a:avLst/>
        </a:prstGeom>
        <a:solidFill>
          <a:schemeClr val="bg1">
            <a:alpha val="90000"/>
          </a:schemeClr>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Gauge employees</a:t>
          </a:r>
          <a:r>
            <a:rPr lang="en-US" sz="1700" kern="1200" dirty="0">
              <a:latin typeface="Aptos" panose="020B0004020202020204" pitchFamily="34" charset="0"/>
            </a:rPr>
            <a:t> ‘ reactions to the change.</a:t>
          </a:r>
          <a:endParaRPr lang="en-US" sz="1700" kern="1200" dirty="0"/>
        </a:p>
        <a:p>
          <a:pPr marL="171450" lvl="1" indent="-171450" algn="l" defTabSz="755650">
            <a:lnSpc>
              <a:spcPct val="90000"/>
            </a:lnSpc>
            <a:spcBef>
              <a:spcPct val="0"/>
            </a:spcBef>
            <a:spcAft>
              <a:spcPct val="15000"/>
            </a:spcAft>
            <a:buChar char="•"/>
          </a:pPr>
          <a:r>
            <a:rPr lang="en-US" sz="1700" kern="1200" dirty="0"/>
            <a:t>Identify champions</a:t>
          </a:r>
        </a:p>
        <a:p>
          <a:pPr marL="171450" lvl="1" indent="-171450" algn="l" defTabSz="755650">
            <a:lnSpc>
              <a:spcPct val="90000"/>
            </a:lnSpc>
            <a:spcBef>
              <a:spcPct val="0"/>
            </a:spcBef>
            <a:spcAft>
              <a:spcPct val="15000"/>
            </a:spcAft>
            <a:buChar char="•"/>
          </a:pPr>
          <a:r>
            <a:rPr lang="en-US" sz="1700" kern="1200" dirty="0"/>
            <a:t>If employees are resistant or indifferent, address their concerns or show them how the change benefits them personally.</a:t>
          </a:r>
        </a:p>
      </dsp:txBody>
      <dsp:txXfrm>
        <a:off x="1988478" y="858596"/>
        <a:ext cx="1875465" cy="4660666"/>
      </dsp:txXfrm>
    </dsp:sp>
    <dsp:sp modelId="{288569C5-F757-4456-867A-28F3D2507FAE}">
      <dsp:nvSpPr>
        <dsp:cNvPr id="0" name=""/>
        <dsp:cNvSpPr/>
      </dsp:nvSpPr>
      <dsp:spPr>
        <a:xfrm>
          <a:off x="4014261" y="328095"/>
          <a:ext cx="1875465" cy="489600"/>
        </a:xfrm>
        <a:prstGeom prst="homePlate">
          <a:avLst/>
        </a:prstGeom>
        <a:solidFill>
          <a:srgbClr val="02FFD2"/>
        </a:solidFill>
        <a:ln w="12700" cap="flat" cmpd="sng" algn="ctr">
          <a:solidFill>
            <a:srgbClr val="02FFD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Knowledge </a:t>
          </a:r>
        </a:p>
      </dsp:txBody>
      <dsp:txXfrm>
        <a:off x="4014261" y="328095"/>
        <a:ext cx="1753065" cy="489600"/>
      </dsp:txXfrm>
    </dsp:sp>
    <dsp:sp modelId="{1AE8980A-2F49-473E-B79B-6122BBFA8837}">
      <dsp:nvSpPr>
        <dsp:cNvPr id="0" name=""/>
        <dsp:cNvSpPr/>
      </dsp:nvSpPr>
      <dsp:spPr>
        <a:xfrm>
          <a:off x="4053759" y="916168"/>
          <a:ext cx="1875465" cy="4660666"/>
        </a:xfrm>
        <a:prstGeom prst="rect">
          <a:avLst/>
        </a:prstGeom>
        <a:solidFill>
          <a:schemeClr val="bg1">
            <a:alpha val="90000"/>
          </a:schemeClr>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Providing training or coaching to show what employees need to do after the change takes place.</a:t>
          </a:r>
        </a:p>
        <a:p>
          <a:pPr marL="171450" lvl="1" indent="-171450" algn="l" defTabSz="755650">
            <a:lnSpc>
              <a:spcPct val="90000"/>
            </a:lnSpc>
            <a:spcBef>
              <a:spcPct val="0"/>
            </a:spcBef>
            <a:spcAft>
              <a:spcPct val="15000"/>
            </a:spcAft>
            <a:buChar char="•"/>
          </a:pPr>
          <a:r>
            <a:rPr lang="en-US" sz="1700" kern="1200" dirty="0"/>
            <a:t>Address any skill gaps.</a:t>
          </a:r>
        </a:p>
        <a:p>
          <a:pPr marL="171450" lvl="1" indent="-171450" algn="l" defTabSz="755650">
            <a:lnSpc>
              <a:spcPct val="90000"/>
            </a:lnSpc>
            <a:spcBef>
              <a:spcPct val="0"/>
            </a:spcBef>
            <a:spcAft>
              <a:spcPct val="15000"/>
            </a:spcAft>
            <a:buChar char="•"/>
          </a:pPr>
          <a:r>
            <a:rPr lang="en-US" sz="1700" kern="1200" dirty="0"/>
            <a:t>Offer resources, such as process flowcharts, that employees can reference later on.</a:t>
          </a:r>
        </a:p>
      </dsp:txBody>
      <dsp:txXfrm>
        <a:off x="4053759" y="916168"/>
        <a:ext cx="1875465" cy="4660666"/>
      </dsp:txXfrm>
    </dsp:sp>
    <dsp:sp modelId="{10234102-BFA5-4AF5-8361-712E9289CC4B}">
      <dsp:nvSpPr>
        <dsp:cNvPr id="0" name=""/>
        <dsp:cNvSpPr/>
      </dsp:nvSpPr>
      <dsp:spPr>
        <a:xfrm>
          <a:off x="5970803" y="328095"/>
          <a:ext cx="1875465" cy="489600"/>
        </a:xfrm>
        <a:prstGeom prst="homePlate">
          <a:avLst/>
        </a:prstGeom>
        <a:solidFill>
          <a:srgbClr val="D0009E">
            <a:alpha val="90000"/>
          </a:srgbClr>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Ability</a:t>
          </a:r>
        </a:p>
      </dsp:txBody>
      <dsp:txXfrm>
        <a:off x="5970803" y="328095"/>
        <a:ext cx="1753065" cy="489600"/>
      </dsp:txXfrm>
    </dsp:sp>
    <dsp:sp modelId="{FD3B459E-D19F-4368-8972-5768C226929E}">
      <dsp:nvSpPr>
        <dsp:cNvPr id="0" name=""/>
        <dsp:cNvSpPr/>
      </dsp:nvSpPr>
      <dsp:spPr>
        <a:xfrm>
          <a:off x="6023878" y="730242"/>
          <a:ext cx="1875465" cy="4660666"/>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Schedule practice runs before the change is fully implemented.</a:t>
          </a:r>
        </a:p>
        <a:p>
          <a:pPr marL="171450" lvl="1" indent="-171450" algn="l" defTabSz="755650">
            <a:lnSpc>
              <a:spcPct val="90000"/>
            </a:lnSpc>
            <a:spcBef>
              <a:spcPct val="0"/>
            </a:spcBef>
            <a:spcAft>
              <a:spcPct val="15000"/>
            </a:spcAft>
            <a:buChar char="•"/>
          </a:pPr>
          <a:r>
            <a:rPr lang="en-US" sz="1700" kern="1200" dirty="0"/>
            <a:t>Monitor performance immediately following the change &amp; provide constructive feedback.</a:t>
          </a:r>
        </a:p>
        <a:p>
          <a:pPr marL="171450" lvl="1" indent="-171450" algn="l" defTabSz="755650">
            <a:lnSpc>
              <a:spcPct val="90000"/>
            </a:lnSpc>
            <a:spcBef>
              <a:spcPct val="0"/>
            </a:spcBef>
            <a:spcAft>
              <a:spcPct val="15000"/>
            </a:spcAft>
            <a:buChar char="•"/>
          </a:pPr>
          <a:r>
            <a:rPr lang="en-US" sz="1700" kern="1200" dirty="0"/>
            <a:t>Set reasonable goals &amp; metrics at the start.</a:t>
          </a:r>
        </a:p>
        <a:p>
          <a:pPr marL="171450" lvl="1" indent="-171450" algn="l" defTabSz="755650">
            <a:lnSpc>
              <a:spcPct val="90000"/>
            </a:lnSpc>
            <a:spcBef>
              <a:spcPct val="0"/>
            </a:spcBef>
            <a:spcAft>
              <a:spcPct val="15000"/>
            </a:spcAft>
            <a:buChar char="•"/>
          </a:pPr>
          <a:r>
            <a:rPr lang="en-US" sz="1700" kern="1200" dirty="0"/>
            <a:t>Adjust processes as necessary.</a:t>
          </a:r>
        </a:p>
      </dsp:txBody>
      <dsp:txXfrm>
        <a:off x="6023878" y="730242"/>
        <a:ext cx="1875465" cy="4660666"/>
      </dsp:txXfrm>
    </dsp:sp>
    <dsp:sp modelId="{06D2F07B-0CF1-4D66-A759-C8BC3D70F383}">
      <dsp:nvSpPr>
        <dsp:cNvPr id="0" name=""/>
        <dsp:cNvSpPr/>
      </dsp:nvSpPr>
      <dsp:spPr>
        <a:xfrm>
          <a:off x="8104088" y="230792"/>
          <a:ext cx="1875465" cy="489600"/>
        </a:xfrm>
        <a:prstGeom prst="homePlate">
          <a:avLst/>
        </a:prstGeom>
        <a:solidFill>
          <a:srgbClr val="0063DC">
            <a:alpha val="90000"/>
          </a:srgbClr>
        </a:solidFill>
        <a:ln w="12700" cap="flat" cmpd="sng" algn="ctr">
          <a:solidFill>
            <a:srgbClr val="0063DC">
              <a:alpha val="9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Reinforcement </a:t>
          </a:r>
        </a:p>
      </dsp:txBody>
      <dsp:txXfrm>
        <a:off x="8104088" y="230792"/>
        <a:ext cx="1753065" cy="489600"/>
      </dsp:txXfrm>
    </dsp:sp>
    <dsp:sp modelId="{87BEDB65-1017-482F-8E19-3C4F87212A4F}">
      <dsp:nvSpPr>
        <dsp:cNvPr id="0" name=""/>
        <dsp:cNvSpPr/>
      </dsp:nvSpPr>
      <dsp:spPr>
        <a:xfrm>
          <a:off x="8122599" y="703862"/>
          <a:ext cx="1875465" cy="4660666"/>
        </a:xfrm>
        <a:prstGeom prst="rect">
          <a:avLst/>
        </a:prstGeom>
        <a:solidFill>
          <a:schemeClr val="bg1">
            <a:alpha val="90000"/>
          </a:schemeClr>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Monitor the change over time to ensure it fulfills your desire outcome.</a:t>
          </a:r>
        </a:p>
        <a:p>
          <a:pPr marL="171450" lvl="1" indent="-171450" algn="l" defTabSz="755650">
            <a:lnSpc>
              <a:spcPct val="90000"/>
            </a:lnSpc>
            <a:spcBef>
              <a:spcPct val="0"/>
            </a:spcBef>
            <a:spcAft>
              <a:spcPct val="15000"/>
            </a:spcAft>
            <a:buChar char="•"/>
          </a:pPr>
          <a:r>
            <a:rPr lang="en-US" sz="1700" kern="1200" dirty="0"/>
            <a:t>Use positive feedback, rewards, &amp; recognition to encourage employees to keep following the new process. </a:t>
          </a:r>
        </a:p>
      </dsp:txBody>
      <dsp:txXfrm>
        <a:off x="8122599" y="703862"/>
        <a:ext cx="1875465" cy="46606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34FE5C-4AA0-443F-A6AC-E9A600C667FD}">
      <dsp:nvSpPr>
        <dsp:cNvPr id="0" name=""/>
        <dsp:cNvSpPr/>
      </dsp:nvSpPr>
      <dsp:spPr>
        <a:xfrm>
          <a:off x="4201544" y="106683"/>
          <a:ext cx="2203339" cy="1230751"/>
        </a:xfrm>
        <a:prstGeom prst="ellipse">
          <a:avLst/>
        </a:prstGeom>
        <a:solidFill>
          <a:srgbClr val="23D4DD"/>
        </a:solidFill>
        <a:ln w="12700" cap="flat" cmpd="sng" algn="ctr">
          <a:solidFill>
            <a:srgbClr val="23D4D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Create a sense of urgency</a:t>
          </a:r>
        </a:p>
      </dsp:txBody>
      <dsp:txXfrm>
        <a:off x="4524216" y="286922"/>
        <a:ext cx="1557995" cy="870273"/>
      </dsp:txXfrm>
    </dsp:sp>
    <dsp:sp modelId="{8C448428-F1DA-4215-A633-FD4AE11F9340}">
      <dsp:nvSpPr>
        <dsp:cNvPr id="0" name=""/>
        <dsp:cNvSpPr/>
      </dsp:nvSpPr>
      <dsp:spPr>
        <a:xfrm rot="324078">
          <a:off x="6589810" y="659065"/>
          <a:ext cx="487498" cy="4153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6590087" y="736276"/>
        <a:ext cx="362885" cy="249226"/>
      </dsp:txXfrm>
    </dsp:sp>
    <dsp:sp modelId="{3D6C64C9-E3D0-4BC6-8E74-5C2BDA2B60C3}">
      <dsp:nvSpPr>
        <dsp:cNvPr id="0" name=""/>
        <dsp:cNvSpPr/>
      </dsp:nvSpPr>
      <dsp:spPr>
        <a:xfrm>
          <a:off x="7286639" y="404961"/>
          <a:ext cx="2342525" cy="1230751"/>
        </a:xfrm>
        <a:prstGeom prst="ellipse">
          <a:avLst/>
        </a:prstGeom>
        <a:solidFill>
          <a:srgbClr val="D0009E"/>
        </a:solidFill>
        <a:ln w="12700" cap="flat" cmpd="sng" algn="ctr">
          <a:solidFill>
            <a:srgbClr val="D000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Create a guiding coalition</a:t>
          </a:r>
        </a:p>
      </dsp:txBody>
      <dsp:txXfrm>
        <a:off x="7629694" y="585200"/>
        <a:ext cx="1656415" cy="870273"/>
      </dsp:txXfrm>
    </dsp:sp>
    <dsp:sp modelId="{A63A1E10-C5B5-476E-8847-2918F28B6248}">
      <dsp:nvSpPr>
        <dsp:cNvPr id="0" name=""/>
        <dsp:cNvSpPr/>
      </dsp:nvSpPr>
      <dsp:spPr>
        <a:xfrm rot="4719471">
          <a:off x="8452736" y="1783269"/>
          <a:ext cx="399716" cy="4153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8500902" y="1807558"/>
        <a:ext cx="279801" cy="249226"/>
      </dsp:txXfrm>
    </dsp:sp>
    <dsp:sp modelId="{616F16C1-D71F-484D-8557-D7C6D4EE716E}">
      <dsp:nvSpPr>
        <dsp:cNvPr id="0" name=""/>
        <dsp:cNvSpPr/>
      </dsp:nvSpPr>
      <dsp:spPr>
        <a:xfrm>
          <a:off x="7713504" y="2368189"/>
          <a:ext cx="2276385" cy="1230751"/>
        </a:xfrm>
        <a:prstGeom prst="ellipse">
          <a:avLst/>
        </a:prstGeom>
        <a:solidFill>
          <a:srgbClr val="06D6B3"/>
        </a:solidFill>
        <a:ln w="12700" cap="flat" cmpd="sng" algn="ctr">
          <a:solidFill>
            <a:srgbClr val="06D6B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Create a vision for change</a:t>
          </a:r>
        </a:p>
      </dsp:txBody>
      <dsp:txXfrm>
        <a:off x="8046873" y="2548428"/>
        <a:ext cx="1609647" cy="870273"/>
      </dsp:txXfrm>
    </dsp:sp>
    <dsp:sp modelId="{020516C0-6707-4649-98C1-29B4B0A48B19}">
      <dsp:nvSpPr>
        <dsp:cNvPr id="0" name=""/>
        <dsp:cNvSpPr/>
      </dsp:nvSpPr>
      <dsp:spPr>
        <a:xfrm rot="6974288">
          <a:off x="8225991" y="3672322"/>
          <a:ext cx="367714" cy="4153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8305533" y="3705924"/>
        <a:ext cx="257400" cy="249226"/>
      </dsp:txXfrm>
    </dsp:sp>
    <dsp:sp modelId="{9F147EA7-C4F1-40F1-95CD-E71DE51EFF35}">
      <dsp:nvSpPr>
        <dsp:cNvPr id="0" name=""/>
        <dsp:cNvSpPr/>
      </dsp:nvSpPr>
      <dsp:spPr>
        <a:xfrm>
          <a:off x="6872845" y="4177857"/>
          <a:ext cx="2173777" cy="1230751"/>
        </a:xfrm>
        <a:prstGeom prst="ellipse">
          <a:avLst/>
        </a:prstGeom>
        <a:solidFill>
          <a:srgbClr val="0063DC"/>
        </a:solidFill>
        <a:ln w="12700" cap="flat" cmpd="sng" algn="ctr">
          <a:solidFill>
            <a:srgbClr val="0063D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Communicate the vision</a:t>
          </a:r>
        </a:p>
      </dsp:txBody>
      <dsp:txXfrm>
        <a:off x="7191187" y="4358096"/>
        <a:ext cx="1537093" cy="870273"/>
      </dsp:txXfrm>
    </dsp:sp>
    <dsp:sp modelId="{58D3260D-AE89-4C7D-BB04-4A25A466C74A}">
      <dsp:nvSpPr>
        <dsp:cNvPr id="0" name=""/>
        <dsp:cNvSpPr/>
      </dsp:nvSpPr>
      <dsp:spPr>
        <a:xfrm rot="10313210">
          <a:off x="6205371" y="4800130"/>
          <a:ext cx="498152" cy="4153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6329360" y="4874413"/>
        <a:ext cx="373539" cy="249226"/>
      </dsp:txXfrm>
    </dsp:sp>
    <dsp:sp modelId="{7E35C6D3-BE37-4EB5-997D-A30E26AE6691}">
      <dsp:nvSpPr>
        <dsp:cNvPr id="0" name=""/>
        <dsp:cNvSpPr/>
      </dsp:nvSpPr>
      <dsp:spPr>
        <a:xfrm>
          <a:off x="4085738" y="4593825"/>
          <a:ext cx="1912119" cy="1230751"/>
        </a:xfrm>
        <a:prstGeom prst="ellipse">
          <a:avLst/>
        </a:prstGeom>
        <a:solidFill>
          <a:srgbClr val="AB0084"/>
        </a:solidFill>
        <a:ln w="12700" cap="flat" cmpd="sng" algn="ctr">
          <a:solidFill>
            <a:srgbClr val="AB008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Remove obstacles</a:t>
          </a:r>
        </a:p>
      </dsp:txBody>
      <dsp:txXfrm>
        <a:off x="4365761" y="4774064"/>
        <a:ext cx="1352073" cy="870273"/>
      </dsp:txXfrm>
    </dsp:sp>
    <dsp:sp modelId="{3DFBD1D1-A821-40AA-874F-976D2560ABD3}">
      <dsp:nvSpPr>
        <dsp:cNvPr id="0" name=""/>
        <dsp:cNvSpPr/>
      </dsp:nvSpPr>
      <dsp:spPr>
        <a:xfrm rot="11216278">
          <a:off x="3733068" y="4858212"/>
          <a:ext cx="262220" cy="4153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3811446" y="4946039"/>
        <a:ext cx="183554" cy="249226"/>
      </dsp:txXfrm>
    </dsp:sp>
    <dsp:sp modelId="{2B385A7A-F6FC-4408-9976-C900DC55EB8C}">
      <dsp:nvSpPr>
        <dsp:cNvPr id="0" name=""/>
        <dsp:cNvSpPr/>
      </dsp:nvSpPr>
      <dsp:spPr>
        <a:xfrm>
          <a:off x="1165918" y="4273140"/>
          <a:ext cx="2481046" cy="1230751"/>
        </a:xfrm>
        <a:prstGeom prst="ellipse">
          <a:avLst/>
        </a:prstGeom>
        <a:solidFill>
          <a:srgbClr val="0CEBF6"/>
        </a:solidFill>
        <a:ln w="12700" cap="flat" cmpd="sng" algn="ctr">
          <a:solidFill>
            <a:srgbClr val="0CEBF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Create short term wins</a:t>
          </a:r>
        </a:p>
      </dsp:txBody>
      <dsp:txXfrm>
        <a:off x="1529259" y="4453379"/>
        <a:ext cx="1754364" cy="870273"/>
      </dsp:txXfrm>
    </dsp:sp>
    <dsp:sp modelId="{BD05B5F0-A074-4B1A-8FB4-E9ADED35D91D}">
      <dsp:nvSpPr>
        <dsp:cNvPr id="0" name=""/>
        <dsp:cNvSpPr/>
      </dsp:nvSpPr>
      <dsp:spPr>
        <a:xfrm rot="15379228">
          <a:off x="1983342" y="3729331"/>
          <a:ext cx="383018" cy="4153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2054382" y="3868230"/>
        <a:ext cx="268113" cy="249226"/>
      </dsp:txXfrm>
    </dsp:sp>
    <dsp:sp modelId="{EAFB7FA7-B49A-4531-BC61-AB0BD667150B}">
      <dsp:nvSpPr>
        <dsp:cNvPr id="0" name=""/>
        <dsp:cNvSpPr/>
      </dsp:nvSpPr>
      <dsp:spPr>
        <a:xfrm>
          <a:off x="836504" y="2350255"/>
          <a:ext cx="2203832" cy="1230751"/>
        </a:xfrm>
        <a:prstGeom prst="ellipse">
          <a:avLst/>
        </a:prstGeom>
        <a:solidFill>
          <a:srgbClr val="D419D9"/>
        </a:solidFill>
        <a:ln w="12700" cap="flat" cmpd="sng" algn="ctr">
          <a:solidFill>
            <a:srgbClr val="D419D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Consolidate improvements</a:t>
          </a:r>
        </a:p>
      </dsp:txBody>
      <dsp:txXfrm>
        <a:off x="1159248" y="2530494"/>
        <a:ext cx="1558344" cy="870273"/>
      </dsp:txXfrm>
    </dsp:sp>
    <dsp:sp modelId="{2A7EBA4D-84C1-4C85-8520-A75BFFFAC26C}">
      <dsp:nvSpPr>
        <dsp:cNvPr id="0" name=""/>
        <dsp:cNvSpPr/>
      </dsp:nvSpPr>
      <dsp:spPr>
        <a:xfrm rot="16806334">
          <a:off x="1937535" y="1853580"/>
          <a:ext cx="324134" cy="4153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1977624" y="1984522"/>
        <a:ext cx="226894" cy="249226"/>
      </dsp:txXfrm>
    </dsp:sp>
    <dsp:sp modelId="{395DCF0E-6728-4C65-8C86-D25574B237AE}">
      <dsp:nvSpPr>
        <dsp:cNvPr id="0" name=""/>
        <dsp:cNvSpPr/>
      </dsp:nvSpPr>
      <dsp:spPr>
        <a:xfrm>
          <a:off x="1264482" y="524116"/>
          <a:ext cx="1998813" cy="12307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Create the changes</a:t>
          </a:r>
        </a:p>
      </dsp:txBody>
      <dsp:txXfrm>
        <a:off x="1557201" y="704355"/>
        <a:ext cx="1413375" cy="870273"/>
      </dsp:txXfrm>
    </dsp:sp>
    <dsp:sp modelId="{75783064-65B7-4420-AC5C-4A0E58117E05}">
      <dsp:nvSpPr>
        <dsp:cNvPr id="0" name=""/>
        <dsp:cNvSpPr/>
      </dsp:nvSpPr>
      <dsp:spPr>
        <a:xfrm rot="21130783">
          <a:off x="3455550" y="731615"/>
          <a:ext cx="531810" cy="4153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3456129" y="823169"/>
        <a:ext cx="407197" cy="2492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FB399-1D24-4AAE-975A-B4D1ED07096E}">
      <dsp:nvSpPr>
        <dsp:cNvPr id="0" name=""/>
        <dsp:cNvSpPr/>
      </dsp:nvSpPr>
      <dsp:spPr>
        <a:xfrm>
          <a:off x="0" y="79594"/>
          <a:ext cx="9741350" cy="719549"/>
        </a:xfrm>
        <a:prstGeom prst="roundRect">
          <a:avLst/>
        </a:prstGeom>
        <a:solidFill>
          <a:srgbClr val="02FF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i="0" kern="1200" dirty="0"/>
            <a:t>Create a Sense of Urgency</a:t>
          </a:r>
          <a:endParaRPr lang="en-US" sz="3000" b="1" kern="1200" dirty="0"/>
        </a:p>
      </dsp:txBody>
      <dsp:txXfrm>
        <a:off x="35125" y="114719"/>
        <a:ext cx="9671100" cy="649299"/>
      </dsp:txXfrm>
    </dsp:sp>
    <dsp:sp modelId="{505E8EB2-7FB4-4BA9-84E6-DEEED66CEC51}">
      <dsp:nvSpPr>
        <dsp:cNvPr id="0" name=""/>
        <dsp:cNvSpPr/>
      </dsp:nvSpPr>
      <dsp:spPr>
        <a:xfrm>
          <a:off x="0" y="799144"/>
          <a:ext cx="9741350"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288" tIns="38100" rIns="213360" bIns="38100" numCol="1" spcCol="1270" anchor="t" anchorCtr="0">
          <a:noAutofit/>
        </a:bodyPr>
        <a:lstStyle/>
        <a:p>
          <a:pPr marL="228600" lvl="1" indent="-228600" algn="just" defTabSz="1022350">
            <a:lnSpc>
              <a:spcPct val="90000"/>
            </a:lnSpc>
            <a:spcBef>
              <a:spcPct val="0"/>
            </a:spcBef>
            <a:spcAft>
              <a:spcPct val="20000"/>
            </a:spcAft>
            <a:buChar char="•"/>
          </a:pPr>
          <a:r>
            <a:rPr lang="en-US" sz="2300" kern="1200" dirty="0"/>
            <a:t>Highlight the importance and immediacy of the change.</a:t>
          </a:r>
        </a:p>
      </dsp:txBody>
      <dsp:txXfrm>
        <a:off x="0" y="799144"/>
        <a:ext cx="9741350" cy="496800"/>
      </dsp:txXfrm>
    </dsp:sp>
    <dsp:sp modelId="{510C3DCC-396D-4FDF-AB77-CDF592E23393}">
      <dsp:nvSpPr>
        <dsp:cNvPr id="0" name=""/>
        <dsp:cNvSpPr/>
      </dsp:nvSpPr>
      <dsp:spPr>
        <a:xfrm>
          <a:off x="0" y="1295944"/>
          <a:ext cx="9741350" cy="719549"/>
        </a:xfrm>
        <a:prstGeom prst="roundRect">
          <a:avLst/>
        </a:prstGeom>
        <a:solidFill>
          <a:srgbClr val="D000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t>Form a Powerful Coalition</a:t>
          </a:r>
        </a:p>
      </dsp:txBody>
      <dsp:txXfrm>
        <a:off x="35125" y="1331069"/>
        <a:ext cx="9671100" cy="649299"/>
      </dsp:txXfrm>
    </dsp:sp>
    <dsp:sp modelId="{22125DD9-0BA8-493A-9B98-54416029028F}">
      <dsp:nvSpPr>
        <dsp:cNvPr id="0" name=""/>
        <dsp:cNvSpPr/>
      </dsp:nvSpPr>
      <dsp:spPr>
        <a:xfrm>
          <a:off x="0" y="2015494"/>
          <a:ext cx="9741350"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288" tIns="38100" rIns="213360" bIns="38100" numCol="1" spcCol="1270" anchor="t" anchorCtr="0">
          <a:noAutofit/>
        </a:bodyPr>
        <a:lstStyle/>
        <a:p>
          <a:pPr marL="228600" lvl="1" indent="-228600" algn="just" defTabSz="1022350">
            <a:lnSpc>
              <a:spcPct val="90000"/>
            </a:lnSpc>
            <a:spcBef>
              <a:spcPct val="0"/>
            </a:spcBef>
            <a:spcAft>
              <a:spcPct val="20000"/>
            </a:spcAft>
            <a:buChar char="•"/>
          </a:pPr>
          <a:r>
            <a:rPr lang="en-US" sz="2300" kern="1200" dirty="0"/>
            <a:t>Assemble a group with enough power to lead the change.</a:t>
          </a:r>
        </a:p>
      </dsp:txBody>
      <dsp:txXfrm>
        <a:off x="0" y="2015494"/>
        <a:ext cx="9741350" cy="496800"/>
      </dsp:txXfrm>
    </dsp:sp>
    <dsp:sp modelId="{8F65AB59-BF93-4783-81F7-E872A66D55E9}">
      <dsp:nvSpPr>
        <dsp:cNvPr id="0" name=""/>
        <dsp:cNvSpPr/>
      </dsp:nvSpPr>
      <dsp:spPr>
        <a:xfrm>
          <a:off x="0" y="2512294"/>
          <a:ext cx="9741350" cy="719549"/>
        </a:xfrm>
        <a:prstGeom prst="roundRect">
          <a:avLst/>
        </a:prstGeom>
        <a:solidFill>
          <a:srgbClr val="0CEBF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t>Create a Vision for Change</a:t>
          </a:r>
        </a:p>
      </dsp:txBody>
      <dsp:txXfrm>
        <a:off x="35125" y="2547419"/>
        <a:ext cx="9671100" cy="649299"/>
      </dsp:txXfrm>
    </dsp:sp>
    <dsp:sp modelId="{B42FA074-F784-4D41-BE2F-5620E0FB4C95}">
      <dsp:nvSpPr>
        <dsp:cNvPr id="0" name=""/>
        <dsp:cNvSpPr/>
      </dsp:nvSpPr>
      <dsp:spPr>
        <a:xfrm>
          <a:off x="0" y="3231844"/>
          <a:ext cx="9741350"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288" tIns="38100" rIns="213360" bIns="38100" numCol="1" spcCol="1270" anchor="t" anchorCtr="0">
          <a:noAutofit/>
        </a:bodyPr>
        <a:lstStyle/>
        <a:p>
          <a:pPr marL="228600" lvl="1" indent="-228600" algn="just" defTabSz="1022350">
            <a:lnSpc>
              <a:spcPct val="90000"/>
            </a:lnSpc>
            <a:spcBef>
              <a:spcPct val="0"/>
            </a:spcBef>
            <a:spcAft>
              <a:spcPct val="20000"/>
            </a:spcAft>
            <a:buChar char="•"/>
          </a:pPr>
          <a:r>
            <a:rPr lang="en-US" sz="2300" b="0" i="0" kern="1200" dirty="0"/>
            <a:t>Develop a clear vision to direct the change effort.</a:t>
          </a:r>
          <a:endParaRPr lang="en-US" sz="2300" kern="1200" dirty="0"/>
        </a:p>
      </dsp:txBody>
      <dsp:txXfrm>
        <a:off x="0" y="3231844"/>
        <a:ext cx="9741350" cy="496800"/>
      </dsp:txXfrm>
    </dsp:sp>
    <dsp:sp modelId="{69043EFA-E0EB-4326-81DC-158718DE4BD9}">
      <dsp:nvSpPr>
        <dsp:cNvPr id="0" name=""/>
        <dsp:cNvSpPr/>
      </dsp:nvSpPr>
      <dsp:spPr>
        <a:xfrm>
          <a:off x="0" y="3728644"/>
          <a:ext cx="9741350" cy="719549"/>
        </a:xfrm>
        <a:prstGeom prst="roundRect">
          <a:avLst/>
        </a:prstGeom>
        <a:solidFill>
          <a:srgbClr val="0063DC"/>
        </a:solidFill>
        <a:ln w="12700" cap="flat" cmpd="sng" algn="ctr">
          <a:solidFill>
            <a:srgbClr val="0063D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i="0" kern="1200"/>
            <a:t>Communicate the Vision</a:t>
          </a:r>
          <a:endParaRPr lang="en-US" sz="3000" b="1" kern="1200" dirty="0"/>
        </a:p>
      </dsp:txBody>
      <dsp:txXfrm>
        <a:off x="35125" y="3763769"/>
        <a:ext cx="9671100" cy="649299"/>
      </dsp:txXfrm>
    </dsp:sp>
    <dsp:sp modelId="{767074E9-6AA6-45BB-9307-E3B34521388C}">
      <dsp:nvSpPr>
        <dsp:cNvPr id="0" name=""/>
        <dsp:cNvSpPr/>
      </dsp:nvSpPr>
      <dsp:spPr>
        <a:xfrm>
          <a:off x="0" y="4448194"/>
          <a:ext cx="9741350"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288" tIns="38100" rIns="213360" bIns="38100" numCol="1" spcCol="1270" anchor="t" anchorCtr="0">
          <a:noAutofit/>
        </a:bodyPr>
        <a:lstStyle/>
        <a:p>
          <a:pPr marL="228600" lvl="1" indent="-228600" algn="just" defTabSz="1022350">
            <a:lnSpc>
              <a:spcPct val="90000"/>
            </a:lnSpc>
            <a:spcBef>
              <a:spcPct val="0"/>
            </a:spcBef>
            <a:spcAft>
              <a:spcPct val="20000"/>
            </a:spcAft>
            <a:buChar char="•"/>
          </a:pPr>
          <a:r>
            <a:rPr lang="en-US" sz="2300" b="0" i="0" kern="1200" dirty="0"/>
            <a:t>Use every possible channel to communicate the new vision and strategies.</a:t>
          </a:r>
          <a:endParaRPr lang="en-US" sz="2300" kern="1200" dirty="0"/>
        </a:p>
      </dsp:txBody>
      <dsp:txXfrm>
        <a:off x="0" y="4448194"/>
        <a:ext cx="9741350" cy="4968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FB399-1D24-4AAE-975A-B4D1ED07096E}">
      <dsp:nvSpPr>
        <dsp:cNvPr id="0" name=""/>
        <dsp:cNvSpPr/>
      </dsp:nvSpPr>
      <dsp:spPr>
        <a:xfrm>
          <a:off x="0" y="88184"/>
          <a:ext cx="9739855" cy="743535"/>
        </a:xfrm>
        <a:prstGeom prst="roundRect">
          <a:avLst/>
        </a:prstGeom>
        <a:solidFill>
          <a:srgbClr val="02FF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i="0" kern="1200" dirty="0"/>
            <a:t>Remove Obstacles</a:t>
          </a:r>
          <a:endParaRPr lang="en-US" sz="3100" b="1" kern="1200" dirty="0"/>
        </a:p>
      </dsp:txBody>
      <dsp:txXfrm>
        <a:off x="36296" y="124480"/>
        <a:ext cx="9667263" cy="670943"/>
      </dsp:txXfrm>
    </dsp:sp>
    <dsp:sp modelId="{505E8EB2-7FB4-4BA9-84E6-DEEED66CEC51}">
      <dsp:nvSpPr>
        <dsp:cNvPr id="0" name=""/>
        <dsp:cNvSpPr/>
      </dsp:nvSpPr>
      <dsp:spPr>
        <a:xfrm>
          <a:off x="0" y="831719"/>
          <a:ext cx="9739855"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240" tIns="39370" rIns="220472" bIns="39370" numCol="1" spcCol="1270" anchor="t" anchorCtr="0">
          <a:noAutofit/>
        </a:bodyPr>
        <a:lstStyle/>
        <a:p>
          <a:pPr marL="228600" lvl="1" indent="-228600" algn="just" defTabSz="1066800">
            <a:lnSpc>
              <a:spcPct val="90000"/>
            </a:lnSpc>
            <a:spcBef>
              <a:spcPct val="0"/>
            </a:spcBef>
            <a:spcAft>
              <a:spcPct val="20000"/>
            </a:spcAft>
            <a:buChar char="•"/>
          </a:pPr>
          <a:r>
            <a:rPr lang="en-US" sz="2400" b="0" i="0" kern="1200" dirty="0"/>
            <a:t>Change systems or structures that undermine the vision.</a:t>
          </a:r>
          <a:endParaRPr lang="en-US" sz="2400" kern="1200" dirty="0"/>
        </a:p>
      </dsp:txBody>
      <dsp:txXfrm>
        <a:off x="0" y="831719"/>
        <a:ext cx="9739855" cy="513360"/>
      </dsp:txXfrm>
    </dsp:sp>
    <dsp:sp modelId="{510C3DCC-396D-4FDF-AB77-CDF592E23393}">
      <dsp:nvSpPr>
        <dsp:cNvPr id="0" name=""/>
        <dsp:cNvSpPr/>
      </dsp:nvSpPr>
      <dsp:spPr>
        <a:xfrm>
          <a:off x="0" y="1345079"/>
          <a:ext cx="9739855" cy="743535"/>
        </a:xfrm>
        <a:prstGeom prst="roundRect">
          <a:avLst/>
        </a:prstGeom>
        <a:solidFill>
          <a:srgbClr val="D000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i="0" kern="1200" dirty="0"/>
            <a:t>Create Short-Term Wins</a:t>
          </a:r>
          <a:endParaRPr lang="en-US" sz="3100" b="1" kern="1200" dirty="0"/>
        </a:p>
      </dsp:txBody>
      <dsp:txXfrm>
        <a:off x="36296" y="1381375"/>
        <a:ext cx="9667263" cy="670943"/>
      </dsp:txXfrm>
    </dsp:sp>
    <dsp:sp modelId="{22125DD9-0BA8-493A-9B98-54416029028F}">
      <dsp:nvSpPr>
        <dsp:cNvPr id="0" name=""/>
        <dsp:cNvSpPr/>
      </dsp:nvSpPr>
      <dsp:spPr>
        <a:xfrm>
          <a:off x="0" y="2088614"/>
          <a:ext cx="9739855"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240" tIns="39370" rIns="220472" bIns="39370" numCol="1" spcCol="1270" anchor="t" anchorCtr="0">
          <a:noAutofit/>
        </a:bodyPr>
        <a:lstStyle/>
        <a:p>
          <a:pPr marL="228600" lvl="1" indent="-228600" algn="just" defTabSz="1066800">
            <a:lnSpc>
              <a:spcPct val="90000"/>
            </a:lnSpc>
            <a:spcBef>
              <a:spcPct val="0"/>
            </a:spcBef>
            <a:spcAft>
              <a:spcPct val="20000"/>
            </a:spcAft>
            <a:buChar char="•"/>
          </a:pPr>
          <a:r>
            <a:rPr lang="en-US" sz="2400" b="0" i="0" kern="1200" dirty="0"/>
            <a:t>Plan for and create visible performance improvements.</a:t>
          </a:r>
          <a:endParaRPr lang="en-US" sz="2400" kern="1200" dirty="0"/>
        </a:p>
      </dsp:txBody>
      <dsp:txXfrm>
        <a:off x="0" y="2088614"/>
        <a:ext cx="9739855" cy="513360"/>
      </dsp:txXfrm>
    </dsp:sp>
    <dsp:sp modelId="{8F65AB59-BF93-4783-81F7-E872A66D55E9}">
      <dsp:nvSpPr>
        <dsp:cNvPr id="0" name=""/>
        <dsp:cNvSpPr/>
      </dsp:nvSpPr>
      <dsp:spPr>
        <a:xfrm>
          <a:off x="0" y="2601974"/>
          <a:ext cx="9739855" cy="743535"/>
        </a:xfrm>
        <a:prstGeom prst="roundRect">
          <a:avLst/>
        </a:prstGeom>
        <a:solidFill>
          <a:srgbClr val="0CEBF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i="0" kern="1200" dirty="0"/>
            <a:t>Build on the Change</a:t>
          </a:r>
          <a:endParaRPr lang="en-US" sz="3100" b="1" kern="1200" dirty="0"/>
        </a:p>
      </dsp:txBody>
      <dsp:txXfrm>
        <a:off x="36296" y="2638270"/>
        <a:ext cx="9667263" cy="670943"/>
      </dsp:txXfrm>
    </dsp:sp>
    <dsp:sp modelId="{B42FA074-F784-4D41-BE2F-5620E0FB4C95}">
      <dsp:nvSpPr>
        <dsp:cNvPr id="0" name=""/>
        <dsp:cNvSpPr/>
      </dsp:nvSpPr>
      <dsp:spPr>
        <a:xfrm>
          <a:off x="0" y="3345509"/>
          <a:ext cx="9739855"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240" tIns="39370" rIns="220472" bIns="39370" numCol="1" spcCol="1270" anchor="t" anchorCtr="0">
          <a:noAutofit/>
        </a:bodyPr>
        <a:lstStyle/>
        <a:p>
          <a:pPr marL="228600" lvl="1" indent="-228600" algn="just" defTabSz="1066800">
            <a:lnSpc>
              <a:spcPct val="90000"/>
            </a:lnSpc>
            <a:spcBef>
              <a:spcPct val="0"/>
            </a:spcBef>
            <a:spcAft>
              <a:spcPct val="20000"/>
            </a:spcAft>
            <a:buChar char="•"/>
          </a:pPr>
          <a:r>
            <a:rPr lang="en-US" sz="2400" b="0" i="0" kern="1200" dirty="0"/>
            <a:t>Consolidate gains to produce more change.</a:t>
          </a:r>
          <a:endParaRPr lang="en-US" sz="2400" kern="1200" dirty="0"/>
        </a:p>
      </dsp:txBody>
      <dsp:txXfrm>
        <a:off x="0" y="3345509"/>
        <a:ext cx="9739855" cy="513360"/>
      </dsp:txXfrm>
    </dsp:sp>
    <dsp:sp modelId="{69043EFA-E0EB-4326-81DC-158718DE4BD9}">
      <dsp:nvSpPr>
        <dsp:cNvPr id="0" name=""/>
        <dsp:cNvSpPr/>
      </dsp:nvSpPr>
      <dsp:spPr>
        <a:xfrm>
          <a:off x="0" y="3858869"/>
          <a:ext cx="9739855" cy="743535"/>
        </a:xfrm>
        <a:prstGeom prst="roundRect">
          <a:avLst/>
        </a:prstGeom>
        <a:solidFill>
          <a:srgbClr val="0063DC"/>
        </a:solidFill>
        <a:ln w="12700" cap="flat" cmpd="sng" algn="ctr">
          <a:solidFill>
            <a:srgbClr val="0063D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i="0" kern="1200" dirty="0"/>
            <a:t>Anchor the Changes in Corporate Culture</a:t>
          </a:r>
          <a:endParaRPr lang="en-US" sz="3100" b="1" kern="1200" dirty="0"/>
        </a:p>
      </dsp:txBody>
      <dsp:txXfrm>
        <a:off x="36296" y="3895165"/>
        <a:ext cx="9667263" cy="670943"/>
      </dsp:txXfrm>
    </dsp:sp>
    <dsp:sp modelId="{767074E9-6AA6-45BB-9307-E3B34521388C}">
      <dsp:nvSpPr>
        <dsp:cNvPr id="0" name=""/>
        <dsp:cNvSpPr/>
      </dsp:nvSpPr>
      <dsp:spPr>
        <a:xfrm>
          <a:off x="0" y="4602404"/>
          <a:ext cx="9739855" cy="753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240" tIns="39370" rIns="220472" bIns="39370" numCol="1" spcCol="1270" anchor="t" anchorCtr="0">
          <a:noAutofit/>
        </a:bodyPr>
        <a:lstStyle/>
        <a:p>
          <a:pPr marL="228600" lvl="1" indent="-228600" algn="just" defTabSz="1066800">
            <a:lnSpc>
              <a:spcPct val="90000"/>
            </a:lnSpc>
            <a:spcBef>
              <a:spcPct val="0"/>
            </a:spcBef>
            <a:spcAft>
              <a:spcPct val="20000"/>
            </a:spcAft>
            <a:buChar char="•"/>
          </a:pPr>
          <a:r>
            <a:rPr lang="en-US" sz="2400" b="0" i="0" kern="1200" dirty="0"/>
            <a:t>Reinforce the changes by highlighting connections between new </a:t>
          </a:r>
          <a:r>
            <a:rPr lang="en-US" sz="2400" b="0" i="0" kern="1200" dirty="0" err="1"/>
            <a:t>behaviours</a:t>
          </a:r>
          <a:r>
            <a:rPr lang="en-US" sz="2400" b="0" i="0" kern="1200" dirty="0"/>
            <a:t> and </a:t>
          </a:r>
          <a:r>
            <a:rPr lang="en-US" sz="2400" b="0" i="0" kern="1200" dirty="0" err="1"/>
            <a:t>organisational</a:t>
          </a:r>
          <a:r>
            <a:rPr lang="en-US" sz="2400" b="0" i="0" kern="1200" dirty="0"/>
            <a:t> success.</a:t>
          </a:r>
          <a:endParaRPr lang="en-US" sz="2400" kern="1200" dirty="0"/>
        </a:p>
      </dsp:txBody>
      <dsp:txXfrm>
        <a:off x="0" y="4602404"/>
        <a:ext cx="9739855" cy="75399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átum hely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942EDE-7707-4C93-9FCD-C8288FA9C2F5}" type="datetimeFigureOut">
              <a:rPr lang="en-GB" smtClean="0"/>
              <a:t>17/12/2024</a:t>
            </a:fld>
            <a:endParaRPr lang="en-GB"/>
          </a:p>
        </p:txBody>
      </p:sp>
      <p:sp>
        <p:nvSpPr>
          <p:cNvPr id="4" name="Élőláb hely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Dia számának hely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C07EAF-6A43-4BB0-A89E-7820AFF29F03}" type="slidenum">
              <a:rPr lang="en-GB" smtClean="0"/>
              <a:t>‹#›</a:t>
            </a:fld>
            <a:endParaRPr lang="en-GB"/>
          </a:p>
        </p:txBody>
      </p:sp>
    </p:spTree>
    <p:extLst>
      <p:ext uri="{BB962C8B-B14F-4D97-AF65-F5344CB8AC3E}">
        <p14:creationId xmlns:p14="http://schemas.microsoft.com/office/powerpoint/2010/main" val="2219434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D8FF87-38FD-5645-98EB-003EE1C7EEE8}" type="datetimeFigureOut">
              <a:rPr lang="it-IT" smtClean="0"/>
              <a:t>17/12/2024</a:t>
            </a:fld>
            <a:endParaRPr lang="it-IT"/>
          </a:p>
        </p:txBody>
      </p:sp>
      <p:sp>
        <p:nvSpPr>
          <p:cNvPr id="4" name="Segnaposto immagine diapositiva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A9807-1C24-8F4A-B3C7-A6E31FA5BB7A}" type="slidenum">
              <a:rPr lang="it-IT" smtClean="0"/>
              <a:t>‹#›</a:t>
            </a:fld>
            <a:endParaRPr lang="it-IT"/>
          </a:p>
        </p:txBody>
      </p:sp>
    </p:spTree>
    <p:extLst>
      <p:ext uri="{BB962C8B-B14F-4D97-AF65-F5344CB8AC3E}">
        <p14:creationId xmlns:p14="http://schemas.microsoft.com/office/powerpoint/2010/main" val="1360651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10"/>
          </p:nvPr>
        </p:nvSpPr>
        <p:spPr/>
        <p:txBody>
          <a:bodyPr/>
          <a:lstStyle/>
          <a:p>
            <a:fld id="{5E4A9807-1C24-8F4A-B3C7-A6E31FA5BB7A}" type="slidenum">
              <a:rPr lang="it-IT" smtClean="0"/>
              <a:t>1</a:t>
            </a:fld>
            <a:endParaRPr lang="it-IT"/>
          </a:p>
        </p:txBody>
      </p:sp>
    </p:spTree>
    <p:extLst>
      <p:ext uri="{BB962C8B-B14F-4D97-AF65-F5344CB8AC3E}">
        <p14:creationId xmlns:p14="http://schemas.microsoft.com/office/powerpoint/2010/main" val="2123614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Orsi</a:t>
            </a:r>
            <a:endParaRPr lang="en-GB" dirty="0"/>
          </a:p>
        </p:txBody>
      </p:sp>
      <p:sp>
        <p:nvSpPr>
          <p:cNvPr id="4" name="Dia számának helye 3"/>
          <p:cNvSpPr>
            <a:spLocks noGrp="1"/>
          </p:cNvSpPr>
          <p:nvPr>
            <p:ph type="sldNum" sz="quarter" idx="10"/>
          </p:nvPr>
        </p:nvSpPr>
        <p:spPr/>
        <p:txBody>
          <a:bodyPr/>
          <a:lstStyle/>
          <a:p>
            <a:fld id="{5E4A9807-1C24-8F4A-B3C7-A6E31FA5BB7A}" type="slidenum">
              <a:rPr lang="it-IT" smtClean="0"/>
              <a:t>3</a:t>
            </a:fld>
            <a:endParaRPr lang="it-IT"/>
          </a:p>
        </p:txBody>
      </p:sp>
    </p:spTree>
    <p:extLst>
      <p:ext uri="{BB962C8B-B14F-4D97-AF65-F5344CB8AC3E}">
        <p14:creationId xmlns:p14="http://schemas.microsoft.com/office/powerpoint/2010/main" val="2938609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10"/>
          </p:nvPr>
        </p:nvSpPr>
        <p:spPr/>
        <p:txBody>
          <a:bodyPr/>
          <a:lstStyle/>
          <a:p>
            <a:fld id="{5E4A9807-1C24-8F4A-B3C7-A6E31FA5BB7A}" type="slidenum">
              <a:rPr lang="it-IT" smtClean="0"/>
              <a:t>25</a:t>
            </a:fld>
            <a:endParaRPr lang="it-IT"/>
          </a:p>
        </p:txBody>
      </p:sp>
    </p:spTree>
    <p:extLst>
      <p:ext uri="{BB962C8B-B14F-4D97-AF65-F5344CB8AC3E}">
        <p14:creationId xmlns:p14="http://schemas.microsoft.com/office/powerpoint/2010/main" val="2359964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10"/>
          </p:nvPr>
        </p:nvSpPr>
        <p:spPr/>
        <p:txBody>
          <a:bodyPr/>
          <a:lstStyle/>
          <a:p>
            <a:fld id="{5E4A9807-1C24-8F4A-B3C7-A6E31FA5BB7A}" type="slidenum">
              <a:rPr lang="it-IT" smtClean="0"/>
              <a:t>26</a:t>
            </a:fld>
            <a:endParaRPr lang="it-IT"/>
          </a:p>
        </p:txBody>
      </p:sp>
    </p:spTree>
    <p:extLst>
      <p:ext uri="{BB962C8B-B14F-4D97-AF65-F5344CB8AC3E}">
        <p14:creationId xmlns:p14="http://schemas.microsoft.com/office/powerpoint/2010/main" val="23145384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5.jp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F77DD7C-6FE6-7E47-7DC7-014F2AF82A78}"/>
              </a:ext>
            </a:extLst>
          </p:cNvPr>
          <p:cNvSpPr>
            <a:spLocks noGrp="1"/>
          </p:cNvSpPr>
          <p:nvPr>
            <p:ph type="title" hasCustomPrompt="1"/>
          </p:nvPr>
        </p:nvSpPr>
        <p:spPr>
          <a:xfrm>
            <a:off x="0" y="3397074"/>
            <a:ext cx="10799763" cy="1392237"/>
          </a:xfrm>
          <a:prstGeom prst="rect">
            <a:avLst/>
          </a:prstGeom>
        </p:spPr>
        <p:txBody>
          <a:bodyPr/>
          <a:lstStyle>
            <a:lvl1pPr algn="ctr">
              <a:defRPr sz="5000" b="1">
                <a:solidFill>
                  <a:schemeClr val="bg1"/>
                </a:solidFill>
              </a:defRPr>
            </a:lvl1pPr>
          </a:lstStyle>
          <a:p>
            <a:r>
              <a:rPr lang="hu-HU" dirty="0" err="1"/>
              <a:t>Title</a:t>
            </a:r>
            <a:r>
              <a:rPr lang="hu-HU" dirty="0"/>
              <a:t> of </a:t>
            </a:r>
            <a:r>
              <a:rPr lang="hu-HU" dirty="0" err="1"/>
              <a:t>your</a:t>
            </a:r>
            <a:r>
              <a:rPr lang="hu-HU" dirty="0"/>
              <a:t> </a:t>
            </a:r>
            <a:r>
              <a:rPr lang="hu-HU" dirty="0" err="1"/>
              <a:t>presentation</a:t>
            </a:r>
            <a:endParaRPr lang="en-US" dirty="0"/>
          </a:p>
        </p:txBody>
      </p:sp>
      <p:sp>
        <p:nvSpPr>
          <p:cNvPr id="16" name="Date Placeholder 3"/>
          <p:cNvSpPr>
            <a:spLocks noGrp="1"/>
          </p:cNvSpPr>
          <p:nvPr>
            <p:ph type="dt" sz="half" idx="10"/>
          </p:nvPr>
        </p:nvSpPr>
        <p:spPr>
          <a:xfrm>
            <a:off x="742484" y="6672698"/>
            <a:ext cx="2429947" cy="383297"/>
          </a:xfrm>
          <a:prstGeom prst="rect">
            <a:avLst/>
          </a:prstGeom>
        </p:spPr>
        <p:txBody>
          <a:bodyPr/>
          <a:lstStyle/>
          <a:p>
            <a:fld id="{321F8011-7028-7A42-A01D-865E8B21EEF0}" type="datetimeFigureOut">
              <a:rPr lang="it-IT" smtClean="0"/>
              <a:t>17/12/2024</a:t>
            </a:fld>
            <a:endParaRPr lang="it-IT" dirty="0"/>
          </a:p>
        </p:txBody>
      </p:sp>
      <p:sp>
        <p:nvSpPr>
          <p:cNvPr id="17" name="Slide Number Placeholder 5"/>
          <p:cNvSpPr>
            <a:spLocks noGrp="1"/>
          </p:cNvSpPr>
          <p:nvPr>
            <p:ph type="sldNum" sz="quarter" idx="12"/>
          </p:nvPr>
        </p:nvSpPr>
        <p:spPr>
          <a:xfrm>
            <a:off x="8039709" y="6672697"/>
            <a:ext cx="2429947" cy="383297"/>
          </a:xfrm>
          <a:prstGeom prst="rect">
            <a:avLst/>
          </a:prstGeom>
        </p:spPr>
        <p:txBody>
          <a:bodyPr/>
          <a:lstStyle/>
          <a:p>
            <a:fld id="{7FB98861-F3B3-1B4A-9BF3-1E11DBCCE554}" type="slidenum">
              <a:rPr lang="it-IT" smtClean="0"/>
              <a:t>‹#›</a:t>
            </a:fld>
            <a:endParaRPr lang="it-IT"/>
          </a:p>
        </p:txBody>
      </p:sp>
      <p:pic>
        <p:nvPicPr>
          <p:cNvPr id="2" name="Kép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19429" y="0"/>
            <a:ext cx="1438485" cy="1513689"/>
          </a:xfrm>
          <a:prstGeom prst="rect">
            <a:avLst/>
          </a:prstGeom>
        </p:spPr>
      </p:pic>
    </p:spTree>
    <p:extLst>
      <p:ext uri="{BB962C8B-B14F-4D97-AF65-F5344CB8AC3E}">
        <p14:creationId xmlns:p14="http://schemas.microsoft.com/office/powerpoint/2010/main" val="1587065112"/>
      </p:ext>
    </p:extLst>
  </p:cSld>
  <p:clrMapOvr>
    <a:masterClrMapping/>
  </p:clrMapOvr>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31" name="Immagine 15">
            <a:extLst>
              <a:ext uri="{FF2B5EF4-FFF2-40B4-BE49-F238E27FC236}">
                <a16:creationId xmlns:a16="http://schemas.microsoft.com/office/drawing/2014/main" id="{D43F2D1C-D5F5-4563-D89B-E5B632B6898C}"/>
              </a:ext>
            </a:extLst>
          </p:cNvPr>
          <p:cNvPicPr>
            <a:picLocks noChangeAspect="1"/>
          </p:cNvPicPr>
          <p:nvPr userDrawn="1"/>
        </p:nvPicPr>
        <p:blipFill>
          <a:blip r:embed="rId2">
            <a:alphaModFix amt="6000"/>
            <a:extLst>
              <a:ext uri="{BEBA8EAE-BF5A-486C-A8C5-ECC9F3942E4B}">
                <a14:imgProps xmlns:a14="http://schemas.microsoft.com/office/drawing/2010/main">
                  <a14:imgLayer r:embed="rId3">
                    <a14:imgEffect>
                      <a14:brightnessContrast bright="-1000"/>
                    </a14:imgEffect>
                  </a14:imgLayer>
                </a14:imgProps>
              </a:ext>
            </a:extLst>
          </a:blip>
          <a:stretch>
            <a:fillRect/>
          </a:stretch>
        </p:blipFill>
        <p:spPr>
          <a:xfrm>
            <a:off x="90030" y="0"/>
            <a:ext cx="10709733" cy="7199697"/>
          </a:xfrm>
          <a:prstGeom prst="rect">
            <a:avLst/>
          </a:prstGeom>
        </p:spPr>
      </p:pic>
      <p:pic>
        <p:nvPicPr>
          <p:cNvPr id="23" name="Immagine 6">
            <a:extLst>
              <a:ext uri="{FF2B5EF4-FFF2-40B4-BE49-F238E27FC236}">
                <a16:creationId xmlns:a16="http://schemas.microsoft.com/office/drawing/2014/main" id="{73AE2C03-F675-1446-E447-885F8A23E206}"/>
              </a:ext>
            </a:extLst>
          </p:cNvPr>
          <p:cNvPicPr>
            <a:picLocks noChangeAspect="1"/>
          </p:cNvPicPr>
          <p:nvPr userDrawn="1"/>
        </p:nvPicPr>
        <p:blipFill rotWithShape="1">
          <a:blip r:embed="rId4"/>
          <a:srcRect l="16494" b="1059"/>
          <a:stretch/>
        </p:blipFill>
        <p:spPr>
          <a:xfrm>
            <a:off x="0" y="0"/>
            <a:ext cx="3986422" cy="7199697"/>
          </a:xfrm>
          <a:prstGeom prst="rect">
            <a:avLst/>
          </a:prstGeom>
        </p:spPr>
      </p:pic>
      <p:pic>
        <p:nvPicPr>
          <p:cNvPr id="16"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5"/>
          <a:srcRect/>
          <a:stretch/>
        </p:blipFill>
        <p:spPr>
          <a:xfrm>
            <a:off x="7320764" y="662380"/>
            <a:ext cx="2980626" cy="846350"/>
          </a:xfrm>
          <a:prstGeom prst="rect">
            <a:avLst/>
          </a:prstGeom>
        </p:spPr>
      </p:pic>
      <p:pic>
        <p:nvPicPr>
          <p:cNvPr id="18" name="Kép 1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3200" y="5919979"/>
            <a:ext cx="1197995" cy="1260626"/>
          </a:xfrm>
          <a:prstGeom prst="rect">
            <a:avLst/>
          </a:prstGeom>
        </p:spPr>
      </p:pic>
      <p:sp>
        <p:nvSpPr>
          <p:cNvPr id="19" name="Title 14">
            <a:extLst>
              <a:ext uri="{FF2B5EF4-FFF2-40B4-BE49-F238E27FC236}">
                <a16:creationId xmlns:a16="http://schemas.microsoft.com/office/drawing/2014/main" id="{CF77DD7C-6FE6-7E47-7DC7-014F2AF82A78}"/>
              </a:ext>
            </a:extLst>
          </p:cNvPr>
          <p:cNvSpPr>
            <a:spLocks noGrp="1"/>
          </p:cNvSpPr>
          <p:nvPr>
            <p:ph type="title" hasCustomPrompt="1"/>
          </p:nvPr>
        </p:nvSpPr>
        <p:spPr>
          <a:xfrm>
            <a:off x="1090338" y="2722487"/>
            <a:ext cx="9313863" cy="1392237"/>
          </a:xfrm>
          <a:prstGeom prst="rect">
            <a:avLst/>
          </a:prstGeom>
        </p:spPr>
        <p:txBody>
          <a:bodyPr/>
          <a:lstStyle>
            <a:lvl1pPr algn="r">
              <a:defRPr sz="4000" b="0">
                <a:latin typeface="+mn-lt"/>
              </a:defRPr>
            </a:lvl1pPr>
          </a:lstStyle>
          <a:p>
            <a:r>
              <a:rPr lang="hu-HU" dirty="0"/>
              <a:t>TITLE OF YOUR PRESENTATION</a:t>
            </a:r>
            <a:endParaRPr lang="en-US" dirty="0"/>
          </a:p>
        </p:txBody>
      </p:sp>
      <p:pic>
        <p:nvPicPr>
          <p:cNvPr id="25" name="Immagine 7">
            <a:extLst>
              <a:ext uri="{FF2B5EF4-FFF2-40B4-BE49-F238E27FC236}">
                <a16:creationId xmlns:a16="http://schemas.microsoft.com/office/drawing/2014/main" id="{ACFE5D79-1747-85F9-2775-676B3BD34FFD}"/>
              </a:ext>
            </a:extLst>
          </p:cNvPr>
          <p:cNvPicPr>
            <a:picLocks noChangeAspect="1"/>
          </p:cNvPicPr>
          <p:nvPr userDrawn="1"/>
        </p:nvPicPr>
        <p:blipFill rotWithShape="1">
          <a:blip r:embed="rId7"/>
          <a:srcRect l="35166"/>
          <a:stretch/>
        </p:blipFill>
        <p:spPr>
          <a:xfrm>
            <a:off x="0" y="-1"/>
            <a:ext cx="1491916" cy="1372497"/>
          </a:xfrm>
          <a:prstGeom prst="rect">
            <a:avLst/>
          </a:prstGeom>
        </p:spPr>
      </p:pic>
      <p:sp>
        <p:nvSpPr>
          <p:cNvPr id="9" name="Szöveg helye 2"/>
          <p:cNvSpPr>
            <a:spLocks noGrp="1"/>
          </p:cNvSpPr>
          <p:nvPr>
            <p:ph type="body" idx="1" hasCustomPrompt="1"/>
          </p:nvPr>
        </p:nvSpPr>
        <p:spPr>
          <a:xfrm>
            <a:off x="5246414" y="4190478"/>
            <a:ext cx="5157787" cy="1466732"/>
          </a:xfrm>
          <a:prstGeom prst="rect">
            <a:avLst/>
          </a:prstGeom>
        </p:spPr>
        <p:txBody>
          <a:bodyPr anchor="t"/>
          <a:lstStyle>
            <a:lvl1pPr marL="0" indent="0" algn="r">
              <a:lnSpc>
                <a:spcPct val="100000"/>
              </a:lnSpc>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err="1"/>
              <a:t>Name</a:t>
            </a:r>
            <a:r>
              <a:rPr lang="hu-HU" dirty="0"/>
              <a:t>, </a:t>
            </a:r>
            <a:r>
              <a:rPr lang="hu-HU" dirty="0" err="1"/>
              <a:t>title</a:t>
            </a:r>
            <a:r>
              <a:rPr lang="hu-HU" dirty="0"/>
              <a:t>, WP</a:t>
            </a:r>
          </a:p>
        </p:txBody>
      </p:sp>
    </p:spTree>
    <p:extLst>
      <p:ext uri="{BB962C8B-B14F-4D97-AF65-F5344CB8AC3E}">
        <p14:creationId xmlns:p14="http://schemas.microsoft.com/office/powerpoint/2010/main" val="3741434907"/>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pic>
        <p:nvPicPr>
          <p:cNvPr id="10"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2"/>
          <a:srcRect/>
          <a:stretch/>
        </p:blipFill>
        <p:spPr>
          <a:xfrm>
            <a:off x="7730188" y="6271928"/>
            <a:ext cx="2559169" cy="726677"/>
          </a:xfrm>
          <a:prstGeom prst="rect">
            <a:avLst/>
          </a:prstGeom>
        </p:spPr>
      </p:pic>
      <p:pic>
        <p:nvPicPr>
          <p:cNvPr id="12" name="Kép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96446" y="-36030"/>
            <a:ext cx="4903317" cy="2567850"/>
          </a:xfrm>
          <a:prstGeom prst="rect">
            <a:avLst/>
          </a:prstGeom>
        </p:spPr>
      </p:pic>
      <p:sp>
        <p:nvSpPr>
          <p:cNvPr id="15" name="Cím 1"/>
          <p:cNvSpPr>
            <a:spLocks noGrp="1"/>
          </p:cNvSpPr>
          <p:nvPr>
            <p:ph type="title" hasCustomPrompt="1"/>
          </p:nvPr>
        </p:nvSpPr>
        <p:spPr>
          <a:xfrm>
            <a:off x="603457" y="514112"/>
            <a:ext cx="9707606" cy="993805"/>
          </a:xfrm>
          <a:prstGeom prst="rect">
            <a:avLst/>
          </a:prstGeom>
        </p:spPr>
        <p:txBody>
          <a:bodyPr anchor="b"/>
          <a:lstStyle>
            <a:lvl1pPr>
              <a:defRPr sz="3600">
                <a:solidFill>
                  <a:srgbClr val="1A75DB"/>
                </a:solidFill>
                <a:latin typeface="+mn-lt"/>
              </a:defRPr>
            </a:lvl1pPr>
          </a:lstStyle>
          <a:p>
            <a:r>
              <a:rPr lang="hu-HU" dirty="0"/>
              <a:t>TITLE</a:t>
            </a:r>
            <a:endParaRPr lang="en-GB" dirty="0"/>
          </a:p>
        </p:txBody>
      </p:sp>
      <p:sp>
        <p:nvSpPr>
          <p:cNvPr id="16" name="Tartalom helye 2"/>
          <p:cNvSpPr>
            <a:spLocks noGrp="1"/>
          </p:cNvSpPr>
          <p:nvPr>
            <p:ph sz="half" idx="1"/>
          </p:nvPr>
        </p:nvSpPr>
        <p:spPr>
          <a:xfrm>
            <a:off x="625163" y="2208507"/>
            <a:ext cx="9685900" cy="3771188"/>
          </a:xfrm>
          <a:prstGeom prst="rect">
            <a:avLst/>
          </a:prstGeom>
        </p:spPr>
        <p:txBody>
          <a:bodyPr/>
          <a:lstStyle/>
          <a:p>
            <a:pPr lvl="0"/>
            <a:r>
              <a:rPr lang="hu-HU"/>
              <a:t>Mintaszöveg szerkesztése</a:t>
            </a:r>
          </a:p>
        </p:txBody>
      </p:sp>
      <p:sp>
        <p:nvSpPr>
          <p:cNvPr id="19" name="Date Placeholder 3"/>
          <p:cNvSpPr>
            <a:spLocks noGrp="1"/>
          </p:cNvSpPr>
          <p:nvPr>
            <p:ph type="dt" sz="half" idx="10"/>
          </p:nvPr>
        </p:nvSpPr>
        <p:spPr>
          <a:xfrm>
            <a:off x="625163" y="6594988"/>
            <a:ext cx="2429947" cy="383297"/>
          </a:xfrm>
          <a:prstGeom prst="rect">
            <a:avLst/>
          </a:prstGeom>
        </p:spPr>
        <p:txBody>
          <a:bodyPr/>
          <a:lstStyle/>
          <a:p>
            <a:fld id="{321F8011-7028-7A42-A01D-865E8B21EEF0}" type="datetimeFigureOut">
              <a:rPr lang="it-IT" smtClean="0"/>
              <a:t>17/12/2024</a:t>
            </a:fld>
            <a:endParaRPr lang="it-IT" dirty="0"/>
          </a:p>
        </p:txBody>
      </p:sp>
      <p:sp>
        <p:nvSpPr>
          <p:cNvPr id="20" name="Slide Number Placeholder 5"/>
          <p:cNvSpPr>
            <a:spLocks noGrp="1"/>
          </p:cNvSpPr>
          <p:nvPr>
            <p:ph type="sldNum" sz="quarter" idx="12"/>
          </p:nvPr>
        </p:nvSpPr>
        <p:spPr>
          <a:xfrm>
            <a:off x="3466499" y="6594987"/>
            <a:ext cx="2429947" cy="383297"/>
          </a:xfrm>
          <a:prstGeom prst="rect">
            <a:avLst/>
          </a:prstGeom>
        </p:spPr>
        <p:txBody>
          <a:bodyPr/>
          <a:lstStyle/>
          <a:p>
            <a:fld id="{7FB98861-F3B3-1B4A-9BF3-1E11DBCCE554}" type="slidenum">
              <a:rPr lang="it-IT" smtClean="0"/>
              <a:t>‹#›</a:t>
            </a:fld>
            <a:endParaRPr lang="it-IT"/>
          </a:p>
        </p:txBody>
      </p:sp>
    </p:spTree>
    <p:extLst>
      <p:ext uri="{BB962C8B-B14F-4D97-AF65-F5344CB8AC3E}">
        <p14:creationId xmlns:p14="http://schemas.microsoft.com/office/powerpoint/2010/main" val="2112206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testazione sezione">
    <p:spTree>
      <p:nvGrpSpPr>
        <p:cNvPr id="1" name=""/>
        <p:cNvGrpSpPr/>
        <p:nvPr/>
      </p:nvGrpSpPr>
      <p:grpSpPr>
        <a:xfrm>
          <a:off x="0" y="0"/>
          <a:ext cx="0" cy="0"/>
          <a:chOff x="0" y="0"/>
          <a:chExt cx="0" cy="0"/>
        </a:xfrm>
      </p:grpSpPr>
      <p:pic>
        <p:nvPicPr>
          <p:cNvPr id="10"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2"/>
          <a:srcRect/>
          <a:stretch/>
        </p:blipFill>
        <p:spPr>
          <a:xfrm>
            <a:off x="7730188" y="6292608"/>
            <a:ext cx="2559169" cy="726677"/>
          </a:xfrm>
          <a:prstGeom prst="rect">
            <a:avLst/>
          </a:prstGeom>
        </p:spPr>
      </p:pic>
      <p:pic>
        <p:nvPicPr>
          <p:cNvPr id="12" name="Kép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96446" y="-36030"/>
            <a:ext cx="4903317" cy="2567850"/>
          </a:xfrm>
          <a:prstGeom prst="rect">
            <a:avLst/>
          </a:prstGeom>
        </p:spPr>
      </p:pic>
      <p:sp>
        <p:nvSpPr>
          <p:cNvPr id="15" name="Cím 1"/>
          <p:cNvSpPr>
            <a:spLocks noGrp="1"/>
          </p:cNvSpPr>
          <p:nvPr>
            <p:ph type="title" hasCustomPrompt="1"/>
          </p:nvPr>
        </p:nvSpPr>
        <p:spPr>
          <a:xfrm>
            <a:off x="603457" y="514112"/>
            <a:ext cx="9707606" cy="993805"/>
          </a:xfrm>
          <a:prstGeom prst="rect">
            <a:avLst/>
          </a:prstGeom>
        </p:spPr>
        <p:txBody>
          <a:bodyPr anchor="b"/>
          <a:lstStyle>
            <a:lvl1pPr>
              <a:defRPr sz="3600">
                <a:solidFill>
                  <a:srgbClr val="1A75DB"/>
                </a:solidFill>
                <a:latin typeface="+mn-lt"/>
              </a:defRPr>
            </a:lvl1pPr>
          </a:lstStyle>
          <a:p>
            <a:r>
              <a:rPr lang="hu-HU" dirty="0"/>
              <a:t>TITLE</a:t>
            </a:r>
            <a:endParaRPr lang="en-GB" dirty="0"/>
          </a:p>
        </p:txBody>
      </p:sp>
      <p:sp>
        <p:nvSpPr>
          <p:cNvPr id="16" name="Tartalom helye 2"/>
          <p:cNvSpPr>
            <a:spLocks noGrp="1"/>
          </p:cNvSpPr>
          <p:nvPr>
            <p:ph sz="half" idx="1"/>
          </p:nvPr>
        </p:nvSpPr>
        <p:spPr>
          <a:xfrm>
            <a:off x="625163" y="2208507"/>
            <a:ext cx="4680763" cy="3771188"/>
          </a:xfrm>
          <a:prstGeom prst="rect">
            <a:avLst/>
          </a:prstGeom>
        </p:spPr>
        <p:txBody>
          <a:bodyPr/>
          <a:lstStyle/>
          <a:p>
            <a:pPr lvl="0"/>
            <a:r>
              <a:rPr lang="hu-HU"/>
              <a:t>Mintaszöveg szerkesztése</a:t>
            </a:r>
          </a:p>
        </p:txBody>
      </p:sp>
      <p:sp>
        <p:nvSpPr>
          <p:cNvPr id="7" name="Tartalom helye 2"/>
          <p:cNvSpPr>
            <a:spLocks noGrp="1"/>
          </p:cNvSpPr>
          <p:nvPr>
            <p:ph sz="half" idx="10"/>
          </p:nvPr>
        </p:nvSpPr>
        <p:spPr>
          <a:xfrm>
            <a:off x="5628422" y="2208507"/>
            <a:ext cx="4682641" cy="3771188"/>
          </a:xfrm>
          <a:prstGeom prst="rect">
            <a:avLst/>
          </a:prstGeom>
        </p:spPr>
        <p:txBody>
          <a:bodyPr/>
          <a:lstStyle/>
          <a:p>
            <a:pPr lvl="0"/>
            <a:r>
              <a:rPr lang="hu-HU"/>
              <a:t>Mintaszöveg szerkesztése</a:t>
            </a:r>
          </a:p>
        </p:txBody>
      </p:sp>
      <p:sp>
        <p:nvSpPr>
          <p:cNvPr id="8" name="Date Placeholder 3"/>
          <p:cNvSpPr>
            <a:spLocks noGrp="1"/>
          </p:cNvSpPr>
          <p:nvPr>
            <p:ph type="dt" sz="half" idx="11"/>
          </p:nvPr>
        </p:nvSpPr>
        <p:spPr>
          <a:xfrm>
            <a:off x="625163" y="6655948"/>
            <a:ext cx="2429947" cy="383297"/>
          </a:xfrm>
          <a:prstGeom prst="rect">
            <a:avLst/>
          </a:prstGeom>
        </p:spPr>
        <p:txBody>
          <a:bodyPr/>
          <a:lstStyle/>
          <a:p>
            <a:fld id="{321F8011-7028-7A42-A01D-865E8B21EEF0}" type="datetimeFigureOut">
              <a:rPr lang="it-IT" smtClean="0"/>
              <a:t>17/12/2024</a:t>
            </a:fld>
            <a:endParaRPr lang="it-IT" dirty="0"/>
          </a:p>
        </p:txBody>
      </p:sp>
      <p:sp>
        <p:nvSpPr>
          <p:cNvPr id="9" name="Slide Number Placeholder 5"/>
          <p:cNvSpPr>
            <a:spLocks noGrp="1"/>
          </p:cNvSpPr>
          <p:nvPr>
            <p:ph type="sldNum" sz="quarter" idx="12"/>
          </p:nvPr>
        </p:nvSpPr>
        <p:spPr>
          <a:xfrm>
            <a:off x="3466499" y="6655947"/>
            <a:ext cx="2429947" cy="383297"/>
          </a:xfrm>
          <a:prstGeom prst="rect">
            <a:avLst/>
          </a:prstGeom>
        </p:spPr>
        <p:txBody>
          <a:bodyPr/>
          <a:lstStyle/>
          <a:p>
            <a:fld id="{7FB98861-F3B3-1B4A-9BF3-1E11DBCCE554}" type="slidenum">
              <a:rPr lang="it-IT" smtClean="0"/>
              <a:t>‹#›</a:t>
            </a:fld>
            <a:endParaRPr lang="it-IT"/>
          </a:p>
        </p:txBody>
      </p:sp>
    </p:spTree>
    <p:extLst>
      <p:ext uri="{BB962C8B-B14F-4D97-AF65-F5344CB8AC3E}">
        <p14:creationId xmlns:p14="http://schemas.microsoft.com/office/powerpoint/2010/main" val="1195035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ntestazione sezione">
    <p:spTree>
      <p:nvGrpSpPr>
        <p:cNvPr id="1" name=""/>
        <p:cNvGrpSpPr/>
        <p:nvPr/>
      </p:nvGrpSpPr>
      <p:grpSpPr>
        <a:xfrm>
          <a:off x="0" y="0"/>
          <a:ext cx="0" cy="0"/>
          <a:chOff x="0" y="0"/>
          <a:chExt cx="0" cy="0"/>
        </a:xfrm>
      </p:grpSpPr>
      <p:pic>
        <p:nvPicPr>
          <p:cNvPr id="10"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2"/>
          <a:srcRect/>
          <a:stretch/>
        </p:blipFill>
        <p:spPr>
          <a:xfrm>
            <a:off x="7730188" y="6292608"/>
            <a:ext cx="2559169" cy="726677"/>
          </a:xfrm>
          <a:prstGeom prst="rect">
            <a:avLst/>
          </a:prstGeom>
        </p:spPr>
      </p:pic>
      <p:pic>
        <p:nvPicPr>
          <p:cNvPr id="12" name="Kép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96446" y="-36030"/>
            <a:ext cx="4903317" cy="2567850"/>
          </a:xfrm>
          <a:prstGeom prst="rect">
            <a:avLst/>
          </a:prstGeom>
        </p:spPr>
      </p:pic>
      <p:sp>
        <p:nvSpPr>
          <p:cNvPr id="15" name="Cím 1"/>
          <p:cNvSpPr>
            <a:spLocks noGrp="1"/>
          </p:cNvSpPr>
          <p:nvPr>
            <p:ph type="title" hasCustomPrompt="1"/>
          </p:nvPr>
        </p:nvSpPr>
        <p:spPr>
          <a:xfrm>
            <a:off x="603457" y="514112"/>
            <a:ext cx="9707606" cy="993805"/>
          </a:xfrm>
          <a:prstGeom prst="rect">
            <a:avLst/>
          </a:prstGeom>
        </p:spPr>
        <p:txBody>
          <a:bodyPr anchor="b"/>
          <a:lstStyle>
            <a:lvl1pPr>
              <a:defRPr sz="3600">
                <a:solidFill>
                  <a:srgbClr val="1A75DB"/>
                </a:solidFill>
                <a:latin typeface="+mn-lt"/>
              </a:defRPr>
            </a:lvl1pPr>
          </a:lstStyle>
          <a:p>
            <a:r>
              <a:rPr lang="hu-HU" dirty="0"/>
              <a:t>TITLE</a:t>
            </a:r>
            <a:endParaRPr lang="en-GB" dirty="0"/>
          </a:p>
        </p:txBody>
      </p:sp>
      <p:sp>
        <p:nvSpPr>
          <p:cNvPr id="16" name="Tartalom helye 2"/>
          <p:cNvSpPr>
            <a:spLocks noGrp="1"/>
          </p:cNvSpPr>
          <p:nvPr>
            <p:ph sz="half" idx="1" hasCustomPrompt="1"/>
          </p:nvPr>
        </p:nvSpPr>
        <p:spPr>
          <a:xfrm>
            <a:off x="625163" y="2208507"/>
            <a:ext cx="4680763" cy="3771188"/>
          </a:xfrm>
          <a:prstGeom prst="rect">
            <a:avLst/>
          </a:prstGeom>
        </p:spPr>
        <p:txBody>
          <a:bodyPr/>
          <a:lstStyle>
            <a:lvl1pPr>
              <a:defRPr/>
            </a:lvl1pPr>
          </a:lstStyle>
          <a:p>
            <a:r>
              <a:rPr lang="hu-HU" dirty="0" err="1"/>
              <a:t>Insert</a:t>
            </a:r>
            <a:r>
              <a:rPr lang="hu-HU" dirty="0"/>
              <a:t> </a:t>
            </a:r>
            <a:r>
              <a:rPr lang="hu-HU" dirty="0" err="1"/>
              <a:t>your</a:t>
            </a:r>
            <a:r>
              <a:rPr lang="hu-HU" dirty="0"/>
              <a:t> text here</a:t>
            </a:r>
            <a:endParaRPr lang="en-GB" dirty="0"/>
          </a:p>
        </p:txBody>
      </p:sp>
      <p:sp>
        <p:nvSpPr>
          <p:cNvPr id="7" name="Tartalom helye 2"/>
          <p:cNvSpPr>
            <a:spLocks noGrp="1"/>
          </p:cNvSpPr>
          <p:nvPr>
            <p:ph sz="half" idx="10" hasCustomPrompt="1"/>
          </p:nvPr>
        </p:nvSpPr>
        <p:spPr>
          <a:xfrm>
            <a:off x="5628422" y="2208507"/>
            <a:ext cx="5171341" cy="3771188"/>
          </a:xfrm>
          <a:prstGeom prst="rect">
            <a:avLst/>
          </a:prstGeom>
        </p:spPr>
        <p:txBody>
          <a:bodyPr/>
          <a:lstStyle>
            <a:lvl1pPr>
              <a:defRPr/>
            </a:lvl1pPr>
          </a:lstStyle>
          <a:p>
            <a:r>
              <a:rPr lang="hu-HU" dirty="0" err="1"/>
              <a:t>Insert</a:t>
            </a:r>
            <a:r>
              <a:rPr lang="hu-HU" dirty="0"/>
              <a:t> </a:t>
            </a:r>
            <a:r>
              <a:rPr lang="hu-HU" dirty="0" err="1"/>
              <a:t>your</a:t>
            </a:r>
            <a:r>
              <a:rPr lang="hu-HU" dirty="0"/>
              <a:t> image here</a:t>
            </a:r>
            <a:endParaRPr lang="en-GB" dirty="0"/>
          </a:p>
        </p:txBody>
      </p:sp>
      <p:sp>
        <p:nvSpPr>
          <p:cNvPr id="8" name="Date Placeholder 3"/>
          <p:cNvSpPr>
            <a:spLocks noGrp="1"/>
          </p:cNvSpPr>
          <p:nvPr>
            <p:ph type="dt" sz="half" idx="11"/>
          </p:nvPr>
        </p:nvSpPr>
        <p:spPr>
          <a:xfrm>
            <a:off x="625163" y="6655948"/>
            <a:ext cx="2429947" cy="383297"/>
          </a:xfrm>
          <a:prstGeom prst="rect">
            <a:avLst/>
          </a:prstGeom>
        </p:spPr>
        <p:txBody>
          <a:bodyPr/>
          <a:lstStyle/>
          <a:p>
            <a:fld id="{321F8011-7028-7A42-A01D-865E8B21EEF0}" type="datetimeFigureOut">
              <a:rPr lang="it-IT" smtClean="0"/>
              <a:t>17/12/2024</a:t>
            </a:fld>
            <a:endParaRPr lang="it-IT" dirty="0"/>
          </a:p>
        </p:txBody>
      </p:sp>
      <p:sp>
        <p:nvSpPr>
          <p:cNvPr id="9" name="Slide Number Placeholder 5"/>
          <p:cNvSpPr>
            <a:spLocks noGrp="1"/>
          </p:cNvSpPr>
          <p:nvPr>
            <p:ph type="sldNum" sz="quarter" idx="12"/>
          </p:nvPr>
        </p:nvSpPr>
        <p:spPr>
          <a:xfrm>
            <a:off x="3466499" y="6655947"/>
            <a:ext cx="2429947" cy="383297"/>
          </a:xfrm>
          <a:prstGeom prst="rect">
            <a:avLst/>
          </a:prstGeom>
        </p:spPr>
        <p:txBody>
          <a:bodyPr/>
          <a:lstStyle/>
          <a:p>
            <a:fld id="{7FB98861-F3B3-1B4A-9BF3-1E11DBCCE554}" type="slidenum">
              <a:rPr lang="it-IT" smtClean="0"/>
              <a:t>‹#›</a:t>
            </a:fld>
            <a:endParaRPr lang="it-IT"/>
          </a:p>
        </p:txBody>
      </p:sp>
    </p:spTree>
    <p:extLst>
      <p:ext uri="{BB962C8B-B14F-4D97-AF65-F5344CB8AC3E}">
        <p14:creationId xmlns:p14="http://schemas.microsoft.com/office/powerpoint/2010/main" val="2605945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Intestazione sezione">
    <p:spTree>
      <p:nvGrpSpPr>
        <p:cNvPr id="1" name=""/>
        <p:cNvGrpSpPr/>
        <p:nvPr/>
      </p:nvGrpSpPr>
      <p:grpSpPr>
        <a:xfrm>
          <a:off x="0" y="0"/>
          <a:ext cx="0" cy="0"/>
          <a:chOff x="0" y="0"/>
          <a:chExt cx="0" cy="0"/>
        </a:xfrm>
      </p:grpSpPr>
      <p:pic>
        <p:nvPicPr>
          <p:cNvPr id="10"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2"/>
          <a:srcRect/>
          <a:stretch/>
        </p:blipFill>
        <p:spPr>
          <a:xfrm>
            <a:off x="7730188" y="6312568"/>
            <a:ext cx="2559169" cy="726677"/>
          </a:xfrm>
          <a:prstGeom prst="rect">
            <a:avLst/>
          </a:prstGeom>
        </p:spPr>
      </p:pic>
      <p:sp>
        <p:nvSpPr>
          <p:cNvPr id="15" name="Cím 1"/>
          <p:cNvSpPr>
            <a:spLocks noGrp="1"/>
          </p:cNvSpPr>
          <p:nvPr>
            <p:ph type="title" hasCustomPrompt="1"/>
          </p:nvPr>
        </p:nvSpPr>
        <p:spPr>
          <a:xfrm>
            <a:off x="1601160" y="460162"/>
            <a:ext cx="4474519" cy="608286"/>
          </a:xfrm>
          <a:prstGeom prst="rect">
            <a:avLst/>
          </a:prstGeom>
        </p:spPr>
        <p:txBody>
          <a:bodyPr anchor="ctr"/>
          <a:lstStyle>
            <a:lvl1pPr>
              <a:defRPr sz="3600">
                <a:solidFill>
                  <a:srgbClr val="1A75DB"/>
                </a:solidFill>
                <a:latin typeface="+mn-lt"/>
              </a:defRPr>
            </a:lvl1pPr>
          </a:lstStyle>
          <a:p>
            <a:r>
              <a:rPr lang="hu-HU" dirty="0"/>
              <a:t>TITLE</a:t>
            </a:r>
            <a:endParaRPr lang="en-GB" dirty="0"/>
          </a:p>
        </p:txBody>
      </p:sp>
      <p:sp>
        <p:nvSpPr>
          <p:cNvPr id="8" name="Date Placeholder 3"/>
          <p:cNvSpPr>
            <a:spLocks noGrp="1"/>
          </p:cNvSpPr>
          <p:nvPr>
            <p:ph type="dt" sz="half" idx="11"/>
          </p:nvPr>
        </p:nvSpPr>
        <p:spPr>
          <a:xfrm>
            <a:off x="625163" y="6645788"/>
            <a:ext cx="2429947" cy="383297"/>
          </a:xfrm>
          <a:prstGeom prst="rect">
            <a:avLst/>
          </a:prstGeom>
        </p:spPr>
        <p:txBody>
          <a:bodyPr/>
          <a:lstStyle/>
          <a:p>
            <a:fld id="{321F8011-7028-7A42-A01D-865E8B21EEF0}" type="datetimeFigureOut">
              <a:rPr lang="it-IT" smtClean="0"/>
              <a:t>17/12/2024</a:t>
            </a:fld>
            <a:endParaRPr lang="it-IT" dirty="0"/>
          </a:p>
        </p:txBody>
      </p:sp>
      <p:sp>
        <p:nvSpPr>
          <p:cNvPr id="9" name="Slide Number Placeholder 5"/>
          <p:cNvSpPr>
            <a:spLocks noGrp="1"/>
          </p:cNvSpPr>
          <p:nvPr>
            <p:ph type="sldNum" sz="quarter" idx="12"/>
          </p:nvPr>
        </p:nvSpPr>
        <p:spPr>
          <a:xfrm>
            <a:off x="3466499" y="6645787"/>
            <a:ext cx="2429947" cy="383297"/>
          </a:xfrm>
          <a:prstGeom prst="rect">
            <a:avLst/>
          </a:prstGeom>
        </p:spPr>
        <p:txBody>
          <a:bodyPr/>
          <a:lstStyle/>
          <a:p>
            <a:fld id="{7FB98861-F3B3-1B4A-9BF3-1E11DBCCE554}" type="slidenum">
              <a:rPr lang="it-IT" smtClean="0"/>
              <a:t>‹#›</a:t>
            </a:fld>
            <a:endParaRPr lang="it-IT"/>
          </a:p>
        </p:txBody>
      </p:sp>
      <p:pic>
        <p:nvPicPr>
          <p:cNvPr id="11" name="Immagine 3">
            <a:extLst>
              <a:ext uri="{FF2B5EF4-FFF2-40B4-BE49-F238E27FC236}">
                <a16:creationId xmlns:a16="http://schemas.microsoft.com/office/drawing/2014/main" id="{5A96C82C-9DCB-DB96-E369-85A332C77BF0}"/>
              </a:ext>
            </a:extLst>
          </p:cNvPr>
          <p:cNvPicPr>
            <a:picLocks noChangeAspect="1"/>
          </p:cNvPicPr>
          <p:nvPr userDrawn="1"/>
        </p:nvPicPr>
        <p:blipFill>
          <a:blip r:embed="rId3"/>
          <a:stretch>
            <a:fillRect/>
          </a:stretch>
        </p:blipFill>
        <p:spPr>
          <a:xfrm>
            <a:off x="6306301" y="-8284"/>
            <a:ext cx="4493462" cy="4652855"/>
          </a:xfrm>
          <a:prstGeom prst="rect">
            <a:avLst/>
          </a:prstGeom>
        </p:spPr>
      </p:pic>
      <p:cxnSp>
        <p:nvCxnSpPr>
          <p:cNvPr id="14" name="Connettore 1 31">
            <a:extLst>
              <a:ext uri="{FF2B5EF4-FFF2-40B4-BE49-F238E27FC236}">
                <a16:creationId xmlns:a16="http://schemas.microsoft.com/office/drawing/2014/main" id="{D649692B-63BD-4326-6334-10C20BAF71B9}"/>
              </a:ext>
            </a:extLst>
          </p:cNvPr>
          <p:cNvCxnSpPr/>
          <p:nvPr userDrawn="1"/>
        </p:nvCxnSpPr>
        <p:spPr>
          <a:xfrm>
            <a:off x="7750629" y="1944914"/>
            <a:ext cx="2467428"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Image point 1">
            <a:extLst>
              <a:ext uri="{FF2B5EF4-FFF2-40B4-BE49-F238E27FC236}">
                <a16:creationId xmlns:a16="http://schemas.microsoft.com/office/drawing/2014/main" id="{C2370294-7C95-F611-4486-80EC0DED7FDF}"/>
              </a:ext>
            </a:extLst>
          </p:cNvPr>
          <p:cNvPicPr>
            <a:picLocks noChangeAspect="1"/>
          </p:cNvPicPr>
          <p:nvPr userDrawn="1"/>
        </p:nvPicPr>
        <p:blipFill>
          <a:blip r:embed="rId4"/>
          <a:stretch>
            <a:fillRect/>
          </a:stretch>
        </p:blipFill>
        <p:spPr>
          <a:xfrm>
            <a:off x="622603" y="496948"/>
            <a:ext cx="609600" cy="571500"/>
          </a:xfrm>
          <a:prstGeom prst="rect">
            <a:avLst/>
          </a:prstGeom>
        </p:spPr>
      </p:pic>
      <p:sp>
        <p:nvSpPr>
          <p:cNvPr id="21" name="Point 1">
            <a:extLst>
              <a:ext uri="{FF2B5EF4-FFF2-40B4-BE49-F238E27FC236}">
                <a16:creationId xmlns:a16="http://schemas.microsoft.com/office/drawing/2014/main" id="{DB89BC95-1269-09E8-B775-0FBE5D438828}"/>
              </a:ext>
            </a:extLst>
          </p:cNvPr>
          <p:cNvSpPr txBox="1">
            <a:spLocks/>
          </p:cNvSpPr>
          <p:nvPr userDrawn="1"/>
        </p:nvSpPr>
        <p:spPr>
          <a:xfrm>
            <a:off x="719834" y="519621"/>
            <a:ext cx="415137" cy="526153"/>
          </a:xfrm>
          <a:prstGeom prst="rect">
            <a:avLst/>
          </a:prstGeom>
        </p:spPr>
        <p:txBody>
          <a:bodyPr>
            <a:noAutofit/>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it-IT" sz="3600" b="1" dirty="0">
                <a:solidFill>
                  <a:schemeClr val="bg1"/>
                </a:solidFill>
                <a:latin typeface="+mn-lt"/>
              </a:rPr>
              <a:t>1</a:t>
            </a:r>
          </a:p>
        </p:txBody>
      </p:sp>
      <p:pic>
        <p:nvPicPr>
          <p:cNvPr id="22" name="Image point 2">
            <a:extLst>
              <a:ext uri="{FF2B5EF4-FFF2-40B4-BE49-F238E27FC236}">
                <a16:creationId xmlns:a16="http://schemas.microsoft.com/office/drawing/2014/main" id="{C49D284D-E06F-A0FA-FCE7-3669932949EC}"/>
              </a:ext>
            </a:extLst>
          </p:cNvPr>
          <p:cNvPicPr>
            <a:picLocks noChangeAspect="1"/>
          </p:cNvPicPr>
          <p:nvPr userDrawn="1"/>
        </p:nvPicPr>
        <p:blipFill>
          <a:blip r:embed="rId4"/>
          <a:stretch>
            <a:fillRect/>
          </a:stretch>
        </p:blipFill>
        <p:spPr>
          <a:xfrm>
            <a:off x="700219" y="2548761"/>
            <a:ext cx="609600" cy="571500"/>
          </a:xfrm>
          <a:prstGeom prst="rect">
            <a:avLst/>
          </a:prstGeom>
        </p:spPr>
      </p:pic>
      <p:sp>
        <p:nvSpPr>
          <p:cNvPr id="23" name="Point 2">
            <a:extLst>
              <a:ext uri="{FF2B5EF4-FFF2-40B4-BE49-F238E27FC236}">
                <a16:creationId xmlns:a16="http://schemas.microsoft.com/office/drawing/2014/main" id="{09A42CBF-1B7C-7C0A-C81E-57CCD243A7EB}"/>
              </a:ext>
            </a:extLst>
          </p:cNvPr>
          <p:cNvSpPr txBox="1">
            <a:spLocks/>
          </p:cNvSpPr>
          <p:nvPr userDrawn="1"/>
        </p:nvSpPr>
        <p:spPr>
          <a:xfrm>
            <a:off x="777835" y="2554609"/>
            <a:ext cx="415137" cy="571500"/>
          </a:xfrm>
          <a:prstGeom prst="rect">
            <a:avLst/>
          </a:prstGeom>
        </p:spPr>
        <p:txBody>
          <a:bodyPr vert="horz" lIns="91440" tIns="45720" rIns="91440" bIns="45720" rtlCol="0" anchor="ctr">
            <a:noAutofit/>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it-IT" sz="3600" b="1" dirty="0">
                <a:solidFill>
                  <a:schemeClr val="bg1"/>
                </a:solidFill>
                <a:latin typeface="+mn-lt"/>
              </a:rPr>
              <a:t>2</a:t>
            </a:r>
          </a:p>
        </p:txBody>
      </p:sp>
      <p:pic>
        <p:nvPicPr>
          <p:cNvPr id="24" name="Image point 3">
            <a:extLst>
              <a:ext uri="{FF2B5EF4-FFF2-40B4-BE49-F238E27FC236}">
                <a16:creationId xmlns:a16="http://schemas.microsoft.com/office/drawing/2014/main" id="{7A057175-2AB3-68A5-EB10-D96436F03D4C}"/>
              </a:ext>
            </a:extLst>
          </p:cNvPr>
          <p:cNvPicPr>
            <a:picLocks noChangeAspect="1"/>
          </p:cNvPicPr>
          <p:nvPr userDrawn="1"/>
        </p:nvPicPr>
        <p:blipFill>
          <a:blip r:embed="rId4"/>
          <a:stretch>
            <a:fillRect/>
          </a:stretch>
        </p:blipFill>
        <p:spPr>
          <a:xfrm>
            <a:off x="700219" y="4514805"/>
            <a:ext cx="609600" cy="571500"/>
          </a:xfrm>
          <a:prstGeom prst="rect">
            <a:avLst/>
          </a:prstGeom>
        </p:spPr>
      </p:pic>
      <p:sp>
        <p:nvSpPr>
          <p:cNvPr id="25" name="Point 3">
            <a:extLst>
              <a:ext uri="{FF2B5EF4-FFF2-40B4-BE49-F238E27FC236}">
                <a16:creationId xmlns:a16="http://schemas.microsoft.com/office/drawing/2014/main" id="{8011D38D-BF8E-F750-4A4B-C29B2A8B0DBB}"/>
              </a:ext>
            </a:extLst>
          </p:cNvPr>
          <p:cNvSpPr txBox="1">
            <a:spLocks/>
          </p:cNvSpPr>
          <p:nvPr userDrawn="1"/>
        </p:nvSpPr>
        <p:spPr>
          <a:xfrm>
            <a:off x="777835" y="4520653"/>
            <a:ext cx="415137" cy="571500"/>
          </a:xfrm>
          <a:prstGeom prst="rect">
            <a:avLst/>
          </a:prstGeom>
        </p:spPr>
        <p:txBody>
          <a:bodyPr vert="horz" lIns="91440" tIns="45720" rIns="91440" bIns="45720" rtlCol="0" anchor="ctr">
            <a:noAutofit/>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it-IT" sz="3600" b="1" dirty="0">
                <a:solidFill>
                  <a:schemeClr val="bg1"/>
                </a:solidFill>
                <a:latin typeface="+mn-lt"/>
              </a:rPr>
              <a:t>3</a:t>
            </a:r>
          </a:p>
        </p:txBody>
      </p:sp>
      <p:sp>
        <p:nvSpPr>
          <p:cNvPr id="31" name="Szövegdoboz 30"/>
          <p:cNvSpPr txBox="1"/>
          <p:nvPr userDrawn="1"/>
        </p:nvSpPr>
        <p:spPr>
          <a:xfrm>
            <a:off x="1601160" y="3192442"/>
            <a:ext cx="4474519" cy="1117595"/>
          </a:xfrm>
          <a:prstGeom prst="rect">
            <a:avLst/>
          </a:prstGeom>
          <a:noFill/>
        </p:spPr>
        <p:txBody>
          <a:bodyPr wrap="square" rtlCol="0">
            <a:spAutoFit/>
          </a:bodyPr>
          <a:lstStyle/>
          <a:p>
            <a:endParaRPr lang="en-GB"/>
          </a:p>
        </p:txBody>
      </p:sp>
      <p:sp>
        <p:nvSpPr>
          <p:cNvPr id="32" name="Szövegdoboz 31"/>
          <p:cNvSpPr txBox="1"/>
          <p:nvPr userDrawn="1"/>
        </p:nvSpPr>
        <p:spPr>
          <a:xfrm>
            <a:off x="1628563" y="5194973"/>
            <a:ext cx="4474519" cy="1117595"/>
          </a:xfrm>
          <a:prstGeom prst="rect">
            <a:avLst/>
          </a:prstGeom>
          <a:noFill/>
        </p:spPr>
        <p:txBody>
          <a:bodyPr wrap="square" rtlCol="0">
            <a:spAutoFit/>
          </a:bodyPr>
          <a:lstStyle/>
          <a:p>
            <a:endParaRPr lang="en-GB"/>
          </a:p>
        </p:txBody>
      </p:sp>
      <p:sp>
        <p:nvSpPr>
          <p:cNvPr id="35" name="Szöveg helye 3"/>
          <p:cNvSpPr>
            <a:spLocks noGrp="1"/>
          </p:cNvSpPr>
          <p:nvPr>
            <p:ph type="body" sz="half" idx="2"/>
          </p:nvPr>
        </p:nvSpPr>
        <p:spPr>
          <a:xfrm>
            <a:off x="1601160" y="1254823"/>
            <a:ext cx="4474519" cy="1082227"/>
          </a:xfrm>
          <a:prstGeom prst="rect">
            <a:avLst/>
          </a:prstGeom>
        </p:spPr>
        <p:txBody>
          <a:bodyPr/>
          <a:lstStyle>
            <a:lvl1pPr>
              <a:defRPr sz="1800"/>
            </a:lvl1pPr>
          </a:lstStyle>
          <a:p>
            <a:pPr lvl="0"/>
            <a:r>
              <a:rPr lang="hu-HU"/>
              <a:t>Mintaszöveg szerkesztése</a:t>
            </a:r>
          </a:p>
        </p:txBody>
      </p:sp>
      <p:sp>
        <p:nvSpPr>
          <p:cNvPr id="36" name="Szöveg helye 3"/>
          <p:cNvSpPr>
            <a:spLocks noGrp="1"/>
          </p:cNvSpPr>
          <p:nvPr>
            <p:ph type="body" sz="half" idx="13"/>
          </p:nvPr>
        </p:nvSpPr>
        <p:spPr>
          <a:xfrm>
            <a:off x="1628562" y="3225731"/>
            <a:ext cx="4474519" cy="1082227"/>
          </a:xfrm>
          <a:prstGeom prst="rect">
            <a:avLst/>
          </a:prstGeom>
        </p:spPr>
        <p:txBody>
          <a:bodyPr/>
          <a:lstStyle>
            <a:lvl1pPr>
              <a:defRPr sz="1800"/>
            </a:lvl1pPr>
          </a:lstStyle>
          <a:p>
            <a:pPr lvl="0"/>
            <a:r>
              <a:rPr lang="hu-HU"/>
              <a:t>Mintaszöveg szerkesztése</a:t>
            </a:r>
          </a:p>
        </p:txBody>
      </p:sp>
      <p:sp>
        <p:nvSpPr>
          <p:cNvPr id="37" name="Szöveg helye 3"/>
          <p:cNvSpPr>
            <a:spLocks noGrp="1"/>
          </p:cNvSpPr>
          <p:nvPr>
            <p:ph type="body" sz="half" idx="14"/>
          </p:nvPr>
        </p:nvSpPr>
        <p:spPr>
          <a:xfrm>
            <a:off x="1628562" y="5191979"/>
            <a:ext cx="4474519" cy="1082227"/>
          </a:xfrm>
          <a:prstGeom prst="rect">
            <a:avLst/>
          </a:prstGeom>
        </p:spPr>
        <p:txBody>
          <a:bodyPr/>
          <a:lstStyle>
            <a:lvl1pPr>
              <a:defRPr sz="1800"/>
            </a:lvl1pPr>
          </a:lstStyle>
          <a:p>
            <a:pPr lvl="0"/>
            <a:r>
              <a:rPr lang="hu-HU"/>
              <a:t>Mintaszöveg szerkesztése</a:t>
            </a:r>
          </a:p>
        </p:txBody>
      </p:sp>
    </p:spTree>
    <p:extLst>
      <p:ext uri="{BB962C8B-B14F-4D97-AF65-F5344CB8AC3E}">
        <p14:creationId xmlns:p14="http://schemas.microsoft.com/office/powerpoint/2010/main" val="3107287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yéni elrendezés">
    <p:spTree>
      <p:nvGrpSpPr>
        <p:cNvPr id="1" name=""/>
        <p:cNvGrpSpPr/>
        <p:nvPr/>
      </p:nvGrpSpPr>
      <p:grpSpPr>
        <a:xfrm>
          <a:off x="0" y="0"/>
          <a:ext cx="0" cy="0"/>
          <a:chOff x="0" y="0"/>
          <a:chExt cx="0" cy="0"/>
        </a:xfrm>
      </p:grpSpPr>
      <p:pic>
        <p:nvPicPr>
          <p:cNvPr id="10"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2"/>
          <a:srcRect/>
          <a:stretch/>
        </p:blipFill>
        <p:spPr>
          <a:xfrm>
            <a:off x="7730188" y="6312568"/>
            <a:ext cx="2559169" cy="726677"/>
          </a:xfrm>
          <a:prstGeom prst="rect">
            <a:avLst/>
          </a:prstGeom>
        </p:spPr>
      </p:pic>
    </p:spTree>
    <p:extLst>
      <p:ext uri="{BB962C8B-B14F-4D97-AF65-F5344CB8AC3E}">
        <p14:creationId xmlns:p14="http://schemas.microsoft.com/office/powerpoint/2010/main" val="192076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gyéni elrendezés">
    <p:spTree>
      <p:nvGrpSpPr>
        <p:cNvPr id="1" name=""/>
        <p:cNvGrpSpPr/>
        <p:nvPr/>
      </p:nvGrpSpPr>
      <p:grpSpPr>
        <a:xfrm>
          <a:off x="0" y="0"/>
          <a:ext cx="0" cy="0"/>
          <a:chOff x="0" y="0"/>
          <a:chExt cx="0" cy="0"/>
        </a:xfrm>
      </p:grpSpPr>
      <p:pic>
        <p:nvPicPr>
          <p:cNvPr id="10" name="Immagine 3">
            <a:extLst>
              <a:ext uri="{FF2B5EF4-FFF2-40B4-BE49-F238E27FC236}">
                <a16:creationId xmlns:a16="http://schemas.microsoft.com/office/drawing/2014/main" id="{F0BA59ED-2673-3E51-3780-9815C33F26C3}"/>
              </a:ext>
            </a:extLst>
          </p:cNvPr>
          <p:cNvPicPr>
            <a:picLocks noChangeAspect="1"/>
          </p:cNvPicPr>
          <p:nvPr userDrawn="1"/>
        </p:nvPicPr>
        <p:blipFill>
          <a:blip r:embed="rId2"/>
          <a:stretch>
            <a:fillRect/>
          </a:stretch>
        </p:blipFill>
        <p:spPr>
          <a:xfrm>
            <a:off x="-1" y="0"/>
            <a:ext cx="10799763" cy="7204076"/>
          </a:xfrm>
          <a:prstGeom prst="rect">
            <a:avLst/>
          </a:prstGeom>
        </p:spPr>
      </p:pic>
      <p:pic>
        <p:nvPicPr>
          <p:cNvPr id="11" name="Immagine 4">
            <a:extLst>
              <a:ext uri="{FF2B5EF4-FFF2-40B4-BE49-F238E27FC236}">
                <a16:creationId xmlns:a16="http://schemas.microsoft.com/office/drawing/2014/main" id="{6F0E1B84-367F-07BC-28F5-5F86C40CCA19}"/>
              </a:ext>
            </a:extLst>
          </p:cNvPr>
          <p:cNvPicPr>
            <a:picLocks noChangeAspect="1"/>
          </p:cNvPicPr>
          <p:nvPr userDrawn="1"/>
        </p:nvPicPr>
        <p:blipFill>
          <a:blip r:embed="rId3">
            <a:alphaModFix amt="87000"/>
          </a:blip>
          <a:stretch>
            <a:fillRect/>
          </a:stretch>
        </p:blipFill>
        <p:spPr>
          <a:xfrm>
            <a:off x="3569" y="-2382"/>
            <a:ext cx="10796194" cy="7201695"/>
          </a:xfrm>
          <a:prstGeom prst="rect">
            <a:avLst/>
          </a:prstGeom>
        </p:spPr>
      </p:pic>
      <p:pic>
        <p:nvPicPr>
          <p:cNvPr id="12" name="Immagine 6">
            <a:extLst>
              <a:ext uri="{FF2B5EF4-FFF2-40B4-BE49-F238E27FC236}">
                <a16:creationId xmlns:a16="http://schemas.microsoft.com/office/drawing/2014/main" id="{D7BF07D8-A176-29A9-C141-B275EF617CFF}"/>
              </a:ext>
            </a:extLst>
          </p:cNvPr>
          <p:cNvPicPr>
            <a:picLocks noChangeAspect="1"/>
          </p:cNvPicPr>
          <p:nvPr userDrawn="1"/>
        </p:nvPicPr>
        <p:blipFill>
          <a:blip r:embed="rId4"/>
          <a:srcRect/>
          <a:stretch/>
        </p:blipFill>
        <p:spPr>
          <a:xfrm>
            <a:off x="4764881" y="6579358"/>
            <a:ext cx="1270000" cy="355244"/>
          </a:xfrm>
          <a:prstGeom prst="rect">
            <a:avLst/>
          </a:prstGeom>
        </p:spPr>
      </p:pic>
      <p:pic>
        <p:nvPicPr>
          <p:cNvPr id="13" name="Immagine 2">
            <a:extLst>
              <a:ext uri="{FF2B5EF4-FFF2-40B4-BE49-F238E27FC236}">
                <a16:creationId xmlns:a16="http://schemas.microsoft.com/office/drawing/2014/main" id="{FA45CCE8-96BA-C8CC-2B2E-4CCE8683B830}"/>
              </a:ext>
            </a:extLst>
          </p:cNvPr>
          <p:cNvPicPr>
            <a:picLocks noChangeAspect="1"/>
          </p:cNvPicPr>
          <p:nvPr userDrawn="1"/>
        </p:nvPicPr>
        <p:blipFill>
          <a:blip r:embed="rId5"/>
          <a:stretch>
            <a:fillRect/>
          </a:stretch>
        </p:blipFill>
        <p:spPr>
          <a:xfrm>
            <a:off x="4255008" y="1088993"/>
            <a:ext cx="6541185" cy="6117465"/>
          </a:xfrm>
          <a:prstGeom prst="rect">
            <a:avLst/>
          </a:prstGeom>
        </p:spPr>
      </p:pic>
      <p:sp>
        <p:nvSpPr>
          <p:cNvPr id="22" name="Cím 1"/>
          <p:cNvSpPr>
            <a:spLocks noGrp="1"/>
          </p:cNvSpPr>
          <p:nvPr>
            <p:ph type="title" hasCustomPrompt="1"/>
          </p:nvPr>
        </p:nvSpPr>
        <p:spPr>
          <a:xfrm>
            <a:off x="742948" y="2515184"/>
            <a:ext cx="9313863" cy="1392237"/>
          </a:xfrm>
          <a:prstGeom prst="rect">
            <a:avLst/>
          </a:prstGeom>
        </p:spPr>
        <p:txBody>
          <a:bodyPr anchor="ctr"/>
          <a:lstStyle>
            <a:lvl1pPr algn="ctr">
              <a:defRPr b="1" baseline="0">
                <a:solidFill>
                  <a:schemeClr val="bg1"/>
                </a:solidFill>
                <a:latin typeface="+mn-lt"/>
              </a:defRPr>
            </a:lvl1pPr>
          </a:lstStyle>
          <a:p>
            <a:r>
              <a:rPr lang="hu-HU" dirty="0"/>
              <a:t>SECTION TITLE</a:t>
            </a:r>
            <a:endParaRPr lang="en-GB" dirty="0"/>
          </a:p>
        </p:txBody>
      </p:sp>
    </p:spTree>
    <p:extLst>
      <p:ext uri="{BB962C8B-B14F-4D97-AF65-F5344CB8AC3E}">
        <p14:creationId xmlns:p14="http://schemas.microsoft.com/office/powerpoint/2010/main" val="4285346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Egyéni elrendezés">
    <p:spTree>
      <p:nvGrpSpPr>
        <p:cNvPr id="1" name=""/>
        <p:cNvGrpSpPr/>
        <p:nvPr/>
      </p:nvGrpSpPr>
      <p:grpSpPr>
        <a:xfrm>
          <a:off x="0" y="0"/>
          <a:ext cx="0" cy="0"/>
          <a:chOff x="0" y="0"/>
          <a:chExt cx="0" cy="0"/>
        </a:xfrm>
      </p:grpSpPr>
      <p:pic>
        <p:nvPicPr>
          <p:cNvPr id="10" name="Immagine 3">
            <a:extLst>
              <a:ext uri="{FF2B5EF4-FFF2-40B4-BE49-F238E27FC236}">
                <a16:creationId xmlns:a16="http://schemas.microsoft.com/office/drawing/2014/main" id="{F0BA59ED-2673-3E51-3780-9815C33F26C3}"/>
              </a:ext>
            </a:extLst>
          </p:cNvPr>
          <p:cNvPicPr>
            <a:picLocks noChangeAspect="1"/>
          </p:cNvPicPr>
          <p:nvPr userDrawn="1"/>
        </p:nvPicPr>
        <p:blipFill>
          <a:blip r:embed="rId2"/>
          <a:stretch>
            <a:fillRect/>
          </a:stretch>
        </p:blipFill>
        <p:spPr>
          <a:xfrm>
            <a:off x="-1" y="0"/>
            <a:ext cx="10799763" cy="7204076"/>
          </a:xfrm>
          <a:prstGeom prst="rect">
            <a:avLst/>
          </a:prstGeom>
        </p:spPr>
      </p:pic>
      <p:pic>
        <p:nvPicPr>
          <p:cNvPr id="11" name="Immagine 4">
            <a:extLst>
              <a:ext uri="{FF2B5EF4-FFF2-40B4-BE49-F238E27FC236}">
                <a16:creationId xmlns:a16="http://schemas.microsoft.com/office/drawing/2014/main" id="{6F0E1B84-367F-07BC-28F5-5F86C40CCA19}"/>
              </a:ext>
            </a:extLst>
          </p:cNvPr>
          <p:cNvPicPr>
            <a:picLocks noChangeAspect="1"/>
          </p:cNvPicPr>
          <p:nvPr userDrawn="1"/>
        </p:nvPicPr>
        <p:blipFill>
          <a:blip r:embed="rId3">
            <a:alphaModFix amt="87000"/>
          </a:blip>
          <a:stretch>
            <a:fillRect/>
          </a:stretch>
        </p:blipFill>
        <p:spPr>
          <a:xfrm>
            <a:off x="3569" y="-2382"/>
            <a:ext cx="10796194" cy="7201695"/>
          </a:xfrm>
          <a:prstGeom prst="rect">
            <a:avLst/>
          </a:prstGeom>
        </p:spPr>
      </p:pic>
      <p:pic>
        <p:nvPicPr>
          <p:cNvPr id="13" name="Immagine 2">
            <a:extLst>
              <a:ext uri="{FF2B5EF4-FFF2-40B4-BE49-F238E27FC236}">
                <a16:creationId xmlns:a16="http://schemas.microsoft.com/office/drawing/2014/main" id="{FA45CCE8-96BA-C8CC-2B2E-4CCE8683B830}"/>
              </a:ext>
            </a:extLst>
          </p:cNvPr>
          <p:cNvPicPr>
            <a:picLocks noChangeAspect="1"/>
          </p:cNvPicPr>
          <p:nvPr userDrawn="1"/>
        </p:nvPicPr>
        <p:blipFill>
          <a:blip r:embed="rId4"/>
          <a:stretch>
            <a:fillRect/>
          </a:stretch>
        </p:blipFill>
        <p:spPr>
          <a:xfrm>
            <a:off x="4258578" y="1088993"/>
            <a:ext cx="6541185" cy="6117465"/>
          </a:xfrm>
          <a:prstGeom prst="rect">
            <a:avLst/>
          </a:prstGeom>
        </p:spPr>
      </p:pic>
      <p:sp>
        <p:nvSpPr>
          <p:cNvPr id="22" name="Cím 1"/>
          <p:cNvSpPr>
            <a:spLocks noGrp="1"/>
          </p:cNvSpPr>
          <p:nvPr>
            <p:ph type="title" hasCustomPrompt="1"/>
          </p:nvPr>
        </p:nvSpPr>
        <p:spPr>
          <a:xfrm>
            <a:off x="1398495" y="2910017"/>
            <a:ext cx="7996518" cy="1192306"/>
          </a:xfrm>
          <a:prstGeom prst="rect">
            <a:avLst/>
          </a:prstGeom>
        </p:spPr>
        <p:txBody>
          <a:bodyPr anchor="ctr"/>
          <a:lstStyle>
            <a:lvl1pPr algn="ctr">
              <a:defRPr b="1" baseline="0">
                <a:solidFill>
                  <a:schemeClr val="bg1"/>
                </a:solidFill>
                <a:latin typeface="+mn-lt"/>
              </a:defRPr>
            </a:lvl1pPr>
          </a:lstStyle>
          <a:p>
            <a:r>
              <a:rPr lang="hu-HU" dirty="0"/>
              <a:t>THANK YOU!</a:t>
            </a:r>
            <a:endParaRPr lang="en-GB" dirty="0"/>
          </a:p>
        </p:txBody>
      </p:sp>
      <p:pic>
        <p:nvPicPr>
          <p:cNvPr id="7" name="Immagine 8">
            <a:extLst>
              <a:ext uri="{FF2B5EF4-FFF2-40B4-BE49-F238E27FC236}">
                <a16:creationId xmlns:a16="http://schemas.microsoft.com/office/drawing/2014/main" id="{755C4558-2D07-CEC3-8C65-1E89039ACBBC}"/>
              </a:ext>
            </a:extLst>
          </p:cNvPr>
          <p:cNvPicPr>
            <a:picLocks noChangeAspect="1"/>
          </p:cNvPicPr>
          <p:nvPr userDrawn="1"/>
        </p:nvPicPr>
        <p:blipFill>
          <a:blip r:embed="rId5"/>
          <a:stretch>
            <a:fillRect/>
          </a:stretch>
        </p:blipFill>
        <p:spPr>
          <a:xfrm>
            <a:off x="1331260" y="2845770"/>
            <a:ext cx="8130988" cy="1320800"/>
          </a:xfrm>
          <a:prstGeom prst="rect">
            <a:avLst/>
          </a:prstGeom>
        </p:spPr>
      </p:pic>
      <p:pic>
        <p:nvPicPr>
          <p:cNvPr id="2" name="Kép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88160" y="421209"/>
            <a:ext cx="1817188" cy="1335568"/>
          </a:xfrm>
          <a:prstGeom prst="rect">
            <a:avLst/>
          </a:prstGeom>
        </p:spPr>
      </p:pic>
      <p:sp>
        <p:nvSpPr>
          <p:cNvPr id="4" name="Szövegdoboz 3"/>
          <p:cNvSpPr txBox="1"/>
          <p:nvPr userDrawn="1"/>
        </p:nvSpPr>
        <p:spPr>
          <a:xfrm>
            <a:off x="1219199" y="6108109"/>
            <a:ext cx="4789407" cy="784830"/>
          </a:xfrm>
          <a:prstGeom prst="rect">
            <a:avLst/>
          </a:prstGeom>
          <a:noFill/>
        </p:spPr>
        <p:txBody>
          <a:bodyPr wrap="square" rtlCol="0"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900" kern="1200" dirty="0">
                <a:solidFill>
                  <a:schemeClr val="bg1"/>
                </a:solidFill>
                <a:effectLst/>
                <a:latin typeface="Arial" panose="020B0604020202020204" pitchFamily="34" charset="0"/>
                <a:ea typeface="+mn-ea"/>
                <a:cs typeface="Arial" panose="020B0604020202020204" pitchFamily="34" charset="0"/>
              </a:rPr>
              <a:t>H-PASS is co-funded by the EU4Health </a:t>
            </a:r>
            <a:r>
              <a:rPr lang="en-US" sz="900" kern="1200" dirty="0" err="1">
                <a:solidFill>
                  <a:schemeClr val="bg1"/>
                </a:solidFill>
                <a:effectLst/>
                <a:latin typeface="Arial" panose="020B0604020202020204" pitchFamily="34" charset="0"/>
                <a:ea typeface="+mn-ea"/>
                <a:cs typeface="Arial" panose="020B0604020202020204" pitchFamily="34" charset="0"/>
              </a:rPr>
              <a:t>Programme</a:t>
            </a:r>
            <a:r>
              <a:rPr lang="en-US" sz="900" kern="1200" dirty="0">
                <a:solidFill>
                  <a:schemeClr val="bg1"/>
                </a:solidFill>
                <a:effectLst/>
                <a:latin typeface="Arial" panose="020B0604020202020204" pitchFamily="34" charset="0"/>
                <a:ea typeface="+mn-ea"/>
                <a:cs typeface="Arial" panose="020B0604020202020204" pitchFamily="34" charset="0"/>
              </a:rPr>
              <a:t> of the European Union under Grant Agreement No. 11101139 (</a:t>
            </a:r>
            <a:r>
              <a:rPr lang="en-US" sz="900" kern="1200" dirty="0" err="1">
                <a:solidFill>
                  <a:schemeClr val="bg1"/>
                </a:solidFill>
                <a:effectLst/>
                <a:latin typeface="Arial" panose="020B0604020202020204" pitchFamily="34" charset="0"/>
                <a:ea typeface="+mn-ea"/>
                <a:cs typeface="Arial" panose="020B0604020202020204" pitchFamily="34" charset="0"/>
              </a:rPr>
              <a:t>HaDEA</a:t>
            </a:r>
            <a:r>
              <a:rPr lang="en-US" sz="900" kern="1200" dirty="0">
                <a:solidFill>
                  <a:schemeClr val="bg1"/>
                </a:solidFill>
                <a:effectLst/>
                <a:latin typeface="Arial" panose="020B0604020202020204" pitchFamily="34" charset="0"/>
                <a:ea typeface="+mn-ea"/>
                <a:cs typeface="Arial" panose="020B0604020202020204" pitchFamily="34" charset="0"/>
              </a:rPr>
              <a:t>). Views and opinions expressed are however those of the author(s) only and do not necessarily reflect those of the European Union or </a:t>
            </a:r>
            <a:r>
              <a:rPr lang="en-US" sz="900" kern="1200" dirty="0" err="1">
                <a:solidFill>
                  <a:schemeClr val="bg1"/>
                </a:solidFill>
                <a:effectLst/>
                <a:latin typeface="Arial" panose="020B0604020202020204" pitchFamily="34" charset="0"/>
                <a:ea typeface="+mn-ea"/>
                <a:cs typeface="Arial" panose="020B0604020202020204" pitchFamily="34" charset="0"/>
              </a:rPr>
              <a:t>HaDEA</a:t>
            </a:r>
            <a:r>
              <a:rPr lang="en-US" sz="900" kern="1200" dirty="0">
                <a:solidFill>
                  <a:schemeClr val="bg1"/>
                </a:solidFill>
                <a:effectLst/>
                <a:latin typeface="Arial" panose="020B0604020202020204" pitchFamily="34" charset="0"/>
                <a:ea typeface="+mn-ea"/>
                <a:cs typeface="Arial" panose="020B0604020202020204" pitchFamily="34" charset="0"/>
              </a:rPr>
              <a:t>. Neither the European Union nor the granting authority can be held responsible for them.</a:t>
            </a:r>
            <a:endParaRPr lang="en-GB" sz="900" kern="1200" dirty="0">
              <a:solidFill>
                <a:schemeClr val="bg1"/>
              </a:solidFill>
              <a:effectLst/>
              <a:latin typeface="Arial" panose="020B0604020202020204" pitchFamily="34" charset="0"/>
              <a:ea typeface="+mn-ea"/>
              <a:cs typeface="Arial" panose="020B0604020202020204" pitchFamily="34" charset="0"/>
            </a:endParaRPr>
          </a:p>
          <a:p>
            <a:pPr algn="just"/>
            <a:endParaRPr lang="en-GB" sz="900" dirty="0">
              <a:latin typeface="Arial" panose="020B0604020202020204" pitchFamily="34" charset="0"/>
              <a:cs typeface="Arial" panose="020B0604020202020204" pitchFamily="34" charset="0"/>
            </a:endParaRPr>
          </a:p>
        </p:txBody>
      </p:sp>
      <p:pic>
        <p:nvPicPr>
          <p:cNvPr id="5" name="Kép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08606" y="6108109"/>
            <a:ext cx="2860083" cy="638120"/>
          </a:xfrm>
          <a:prstGeom prst="rect">
            <a:avLst/>
          </a:prstGeom>
        </p:spPr>
      </p:pic>
    </p:spTree>
    <p:extLst>
      <p:ext uri="{BB962C8B-B14F-4D97-AF65-F5344CB8AC3E}">
        <p14:creationId xmlns:p14="http://schemas.microsoft.com/office/powerpoint/2010/main" val="176341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6245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3" r:id="rId4"/>
    <p:sldLayoutId id="2147483678" r:id="rId5"/>
    <p:sldLayoutId id="2147483674" r:id="rId6"/>
    <p:sldLayoutId id="2147483675" r:id="rId7"/>
    <p:sldLayoutId id="2147483676" r:id="rId8"/>
    <p:sldLayoutId id="2147483677" r:id="rId9"/>
  </p:sldLayoutIdLst>
  <p:txStyles>
    <p:titleStyle>
      <a:lvl1pPr algn="l" defTabSz="959937" rtl="0" eaLnBrk="1" latinLnBrk="0" hangingPunct="1">
        <a:lnSpc>
          <a:spcPct val="90000"/>
        </a:lnSpc>
        <a:spcBef>
          <a:spcPct val="0"/>
        </a:spcBef>
        <a:buNone/>
        <a:defRPr sz="4619" kern="1200">
          <a:solidFill>
            <a:schemeClr val="tx1"/>
          </a:solidFill>
          <a:latin typeface="+mj-lt"/>
          <a:ea typeface="+mj-ea"/>
          <a:cs typeface="+mj-cs"/>
        </a:defRPr>
      </a:lvl1pPr>
    </p:titleStyle>
    <p:bodyStyle>
      <a:lvl1pPr marL="239984" indent="-239984" algn="l" defTabSz="959937" rtl="0" eaLnBrk="1" latinLnBrk="0" hangingPunct="1">
        <a:lnSpc>
          <a:spcPct val="90000"/>
        </a:lnSpc>
        <a:spcBef>
          <a:spcPts val="1050"/>
        </a:spcBef>
        <a:buFont typeface="Arial" panose="020B0604020202020204" pitchFamily="34" charset="0"/>
        <a:buChar char="•"/>
        <a:defRPr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59937" rtl="0" eaLnBrk="1" latinLnBrk="0" hangingPunct="1">
        <a:defRPr sz="1890" kern="1200">
          <a:solidFill>
            <a:schemeClr val="tx1"/>
          </a:solidFill>
          <a:latin typeface="+mn-lt"/>
          <a:ea typeface="+mn-ea"/>
          <a:cs typeface="+mn-cs"/>
        </a:defRPr>
      </a:lvl1pPr>
      <a:lvl2pPr marL="479969" algn="l" defTabSz="959937" rtl="0" eaLnBrk="1" latinLnBrk="0" hangingPunct="1">
        <a:defRPr sz="1890" kern="1200">
          <a:solidFill>
            <a:schemeClr val="tx1"/>
          </a:solidFill>
          <a:latin typeface="+mn-lt"/>
          <a:ea typeface="+mn-ea"/>
          <a:cs typeface="+mn-cs"/>
        </a:defRPr>
      </a:lvl2pPr>
      <a:lvl3pPr marL="959937" algn="l" defTabSz="959937" rtl="0" eaLnBrk="1" latinLnBrk="0" hangingPunct="1">
        <a:defRPr sz="1890" kern="1200">
          <a:solidFill>
            <a:schemeClr val="tx1"/>
          </a:solidFill>
          <a:latin typeface="+mn-lt"/>
          <a:ea typeface="+mn-ea"/>
          <a:cs typeface="+mn-cs"/>
        </a:defRPr>
      </a:lvl3pPr>
      <a:lvl4pPr marL="1439906" algn="l" defTabSz="959937" rtl="0" eaLnBrk="1" latinLnBrk="0" hangingPunct="1">
        <a:defRPr sz="1890" kern="1200">
          <a:solidFill>
            <a:schemeClr val="tx1"/>
          </a:solidFill>
          <a:latin typeface="+mn-lt"/>
          <a:ea typeface="+mn-ea"/>
          <a:cs typeface="+mn-cs"/>
        </a:defRPr>
      </a:lvl4pPr>
      <a:lvl5pPr marL="1919874" algn="l" defTabSz="959937" rtl="0" eaLnBrk="1" latinLnBrk="0" hangingPunct="1">
        <a:defRPr sz="1890" kern="1200">
          <a:solidFill>
            <a:schemeClr val="tx1"/>
          </a:solidFill>
          <a:latin typeface="+mn-lt"/>
          <a:ea typeface="+mn-ea"/>
          <a:cs typeface="+mn-cs"/>
        </a:defRPr>
      </a:lvl5pPr>
      <a:lvl6pPr marL="2399843" algn="l" defTabSz="959937" rtl="0" eaLnBrk="1" latinLnBrk="0" hangingPunct="1">
        <a:defRPr sz="1890" kern="1200">
          <a:solidFill>
            <a:schemeClr val="tx1"/>
          </a:solidFill>
          <a:latin typeface="+mn-lt"/>
          <a:ea typeface="+mn-ea"/>
          <a:cs typeface="+mn-cs"/>
        </a:defRPr>
      </a:lvl6pPr>
      <a:lvl7pPr marL="2879811" algn="l" defTabSz="959937" rtl="0" eaLnBrk="1" latinLnBrk="0" hangingPunct="1">
        <a:defRPr sz="1890" kern="1200">
          <a:solidFill>
            <a:schemeClr val="tx1"/>
          </a:solidFill>
          <a:latin typeface="+mn-lt"/>
          <a:ea typeface="+mn-ea"/>
          <a:cs typeface="+mn-cs"/>
        </a:defRPr>
      </a:lvl7pPr>
      <a:lvl8pPr marL="3359780" algn="l" defTabSz="959937" rtl="0" eaLnBrk="1" latinLnBrk="0" hangingPunct="1">
        <a:defRPr sz="1890" kern="1200">
          <a:solidFill>
            <a:schemeClr val="tx1"/>
          </a:solidFill>
          <a:latin typeface="+mn-lt"/>
          <a:ea typeface="+mn-ea"/>
          <a:cs typeface="+mn-cs"/>
        </a:defRPr>
      </a:lvl8pPr>
      <a:lvl9pPr marL="3839748" algn="l" defTabSz="959937"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4.xml"/><Relationship Id="rId7" Type="http://schemas.openxmlformats.org/officeDocument/2006/relationships/image" Target="../media/image20.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4.png"/><Relationship Id="rId18" Type="http://schemas.openxmlformats.org/officeDocument/2006/relationships/hyperlink" Target="http://graphicdesign.stackexchange.com/questions/22181/what-is-the-best-way-to-make-arrows-in-circular-shape" TargetMode="External"/><Relationship Id="rId3" Type="http://schemas.openxmlformats.org/officeDocument/2006/relationships/diagramLayout" Target="../diagrams/layout5.xml"/><Relationship Id="rId7" Type="http://schemas.openxmlformats.org/officeDocument/2006/relationships/image" Target="../media/image22.png"/><Relationship Id="rId12" Type="http://schemas.openxmlformats.org/officeDocument/2006/relationships/hyperlink" Target="https://www.publicdomainpictures.net/view-image.php?image=19961&amp;amp;picture=hands-with-hearts" TargetMode="External"/><Relationship Id="rId17" Type="http://schemas.openxmlformats.org/officeDocument/2006/relationships/image" Target="../media/image26.png"/><Relationship Id="rId2" Type="http://schemas.openxmlformats.org/officeDocument/2006/relationships/diagramData" Target="../diagrams/data5.xml"/><Relationship Id="rId16" Type="http://schemas.openxmlformats.org/officeDocument/2006/relationships/hyperlink" Target="https://openclipart.org/detail/38827/netalloy-gears-by-netalloy" TargetMode="External"/><Relationship Id="rId1" Type="http://schemas.openxmlformats.org/officeDocument/2006/relationships/slideLayout" Target="../slideLayouts/slideLayout7.xml"/><Relationship Id="rId6" Type="http://schemas.microsoft.com/office/2007/relationships/diagramDrawing" Target="../diagrams/drawing5.xml"/><Relationship Id="rId11" Type="http://schemas.microsoft.com/office/2007/relationships/hdphoto" Target="../media/hdphoto3.wdp"/><Relationship Id="rId5" Type="http://schemas.openxmlformats.org/officeDocument/2006/relationships/diagramColors" Target="../diagrams/colors5.xml"/><Relationship Id="rId15" Type="http://schemas.openxmlformats.org/officeDocument/2006/relationships/image" Target="../media/image25.png"/><Relationship Id="rId10" Type="http://schemas.openxmlformats.org/officeDocument/2006/relationships/image" Target="../media/image23.png"/><Relationship Id="rId4" Type="http://schemas.openxmlformats.org/officeDocument/2006/relationships/diagramQuickStyle" Target="../diagrams/quickStyle5.xml"/><Relationship Id="rId9" Type="http://schemas.openxmlformats.org/officeDocument/2006/relationships/hyperlink" Target="https://pixabay.com/en/think-thinking-hand-reflect-622689/" TargetMode="External"/><Relationship Id="rId14" Type="http://schemas.openxmlformats.org/officeDocument/2006/relationships/hyperlink" Target="https://www.pngall.com/knowledge-png/" TargetMode="Externa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hpass.healthworkforce.eu/index.php/the-project/"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creativecommons.org/licenses/by-nc/3.0/"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09092" y="3148988"/>
            <a:ext cx="9181578" cy="2233413"/>
          </a:xfrm>
        </p:spPr>
        <p:txBody>
          <a:bodyPr anchor="ctr"/>
          <a:lstStyle/>
          <a:p>
            <a:r>
              <a:rPr lang="en-US" dirty="0"/>
              <a:t>Change Management and Leadership</a:t>
            </a:r>
            <a:endParaRPr lang="en-GB" dirty="0"/>
          </a:p>
        </p:txBody>
      </p:sp>
      <p:sp>
        <p:nvSpPr>
          <p:cNvPr id="4" name="Footer Placeholder 4">
            <a:extLst>
              <a:ext uri="{FF2B5EF4-FFF2-40B4-BE49-F238E27FC236}">
                <a16:creationId xmlns:a16="http://schemas.microsoft.com/office/drawing/2014/main" id="{FFC0A8C5-381E-DA91-452F-66577E02A801}"/>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solidFill>
                  <a:schemeClr val="bg1"/>
                </a:solidFill>
              </a:rPr>
              <a:t>Project: 101101139 — H-PASS — EU4H-2022-PJ</a:t>
            </a:r>
            <a:endParaRPr lang="el-GR" altLang="en-US" sz="1200" dirty="0">
              <a:solidFill>
                <a:schemeClr val="bg1"/>
              </a:solidFill>
            </a:endParaRPr>
          </a:p>
        </p:txBody>
      </p:sp>
    </p:spTree>
    <p:extLst>
      <p:ext uri="{BB962C8B-B14F-4D97-AF65-F5344CB8AC3E}">
        <p14:creationId xmlns:p14="http://schemas.microsoft.com/office/powerpoint/2010/main" val="839785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a:extLst>
              <a:ext uri="{FF2B5EF4-FFF2-40B4-BE49-F238E27FC236}">
                <a16:creationId xmlns:a16="http://schemas.microsoft.com/office/drawing/2014/main" id="{CFF5FFDC-95B6-E94B-4AA8-4752DB5FF34D}"/>
              </a:ext>
            </a:extLst>
          </p:cNvPr>
          <p:cNvSpPr txBox="1">
            <a:spLocks/>
          </p:cNvSpPr>
          <p:nvPr/>
        </p:nvSpPr>
        <p:spPr>
          <a:xfrm>
            <a:off x="460156" y="251598"/>
            <a:ext cx="8683844" cy="577393"/>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4000" b="1" dirty="0">
                <a:solidFill>
                  <a:srgbClr val="1A75DB"/>
                </a:solidFill>
                <a:latin typeface="+mn-lt"/>
              </a:rPr>
              <a:t>Lewin’s Change Management Model (1) </a:t>
            </a:r>
            <a:endParaRPr lang="en-GB" sz="4000" b="1" dirty="0">
              <a:solidFill>
                <a:srgbClr val="1A75DB"/>
              </a:solidFill>
              <a:latin typeface="+mn-lt"/>
            </a:endParaRPr>
          </a:p>
        </p:txBody>
      </p:sp>
      <p:sp>
        <p:nvSpPr>
          <p:cNvPr id="5" name="Oval 4">
            <a:extLst>
              <a:ext uri="{FF2B5EF4-FFF2-40B4-BE49-F238E27FC236}">
                <a16:creationId xmlns:a16="http://schemas.microsoft.com/office/drawing/2014/main" id="{09FB0670-BFEE-A572-5D55-35C058A3594B}"/>
              </a:ext>
            </a:extLst>
          </p:cNvPr>
          <p:cNvSpPr/>
          <p:nvPr/>
        </p:nvSpPr>
        <p:spPr>
          <a:xfrm>
            <a:off x="1242686" y="2819736"/>
            <a:ext cx="1879042" cy="1708219"/>
          </a:xfrm>
          <a:prstGeom prst="ellipse">
            <a:avLst/>
          </a:prstGeom>
          <a:solidFill>
            <a:schemeClr val="bg1"/>
          </a:solidFill>
          <a:ln>
            <a:solidFill>
              <a:srgbClr val="02FF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6333210-9B33-5625-9EF9-E071BBE8EBBE}"/>
              </a:ext>
            </a:extLst>
          </p:cNvPr>
          <p:cNvPicPr>
            <a:picLocks noChangeAspect="1"/>
          </p:cNvPicPr>
          <p:nvPr/>
        </p:nvPicPr>
        <p:blipFill>
          <a:blip r:embed="rId2"/>
          <a:stretch>
            <a:fillRect/>
          </a:stretch>
        </p:blipFill>
        <p:spPr>
          <a:xfrm>
            <a:off x="1492156" y="3128762"/>
            <a:ext cx="1508411" cy="923330"/>
          </a:xfrm>
          <a:prstGeom prst="rect">
            <a:avLst/>
          </a:prstGeom>
        </p:spPr>
      </p:pic>
      <p:sp>
        <p:nvSpPr>
          <p:cNvPr id="7" name="Oval 6">
            <a:extLst>
              <a:ext uri="{FF2B5EF4-FFF2-40B4-BE49-F238E27FC236}">
                <a16:creationId xmlns:a16="http://schemas.microsoft.com/office/drawing/2014/main" id="{8AC6F15F-2EEF-4FEC-2830-E4EB81E1DDB9}"/>
              </a:ext>
            </a:extLst>
          </p:cNvPr>
          <p:cNvSpPr/>
          <p:nvPr/>
        </p:nvSpPr>
        <p:spPr>
          <a:xfrm>
            <a:off x="4226178" y="2851874"/>
            <a:ext cx="1879042" cy="1708219"/>
          </a:xfrm>
          <a:prstGeom prst="ellipse">
            <a:avLst/>
          </a:prstGeom>
          <a:solidFill>
            <a:schemeClr val="bg1"/>
          </a:solidFill>
          <a:ln>
            <a:solidFill>
              <a:srgbClr val="02FF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CE501704-EA80-745C-6148-6DC1C2A7C583}"/>
              </a:ext>
            </a:extLst>
          </p:cNvPr>
          <p:cNvSpPr/>
          <p:nvPr/>
        </p:nvSpPr>
        <p:spPr>
          <a:xfrm>
            <a:off x="7342065" y="2819735"/>
            <a:ext cx="1879042" cy="1708219"/>
          </a:xfrm>
          <a:prstGeom prst="ellipse">
            <a:avLst/>
          </a:prstGeom>
          <a:solidFill>
            <a:schemeClr val="bg1"/>
          </a:solidFill>
          <a:ln>
            <a:solidFill>
              <a:srgbClr val="02FF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52C33400-AA0E-6043-5855-D0601BAF1848}"/>
              </a:ext>
            </a:extLst>
          </p:cNvPr>
          <p:cNvPicPr>
            <a:picLocks noChangeAspect="1"/>
          </p:cNvPicPr>
          <p:nvPr/>
        </p:nvPicPr>
        <p:blipFill>
          <a:blip r:embed="rId3"/>
          <a:stretch>
            <a:fillRect/>
          </a:stretch>
        </p:blipFill>
        <p:spPr>
          <a:xfrm>
            <a:off x="4429569" y="3428411"/>
            <a:ext cx="1493859" cy="523220"/>
          </a:xfrm>
          <a:prstGeom prst="rect">
            <a:avLst/>
          </a:prstGeom>
        </p:spPr>
      </p:pic>
      <p:pic>
        <p:nvPicPr>
          <p:cNvPr id="10" name="Picture 9">
            <a:extLst>
              <a:ext uri="{FF2B5EF4-FFF2-40B4-BE49-F238E27FC236}">
                <a16:creationId xmlns:a16="http://schemas.microsoft.com/office/drawing/2014/main" id="{1A687053-44A4-512E-701C-B144C87BAEE3}"/>
              </a:ext>
            </a:extLst>
          </p:cNvPr>
          <p:cNvPicPr>
            <a:picLocks noChangeAspect="1"/>
          </p:cNvPicPr>
          <p:nvPr/>
        </p:nvPicPr>
        <p:blipFill>
          <a:blip r:embed="rId4"/>
          <a:stretch>
            <a:fillRect/>
          </a:stretch>
        </p:blipFill>
        <p:spPr>
          <a:xfrm>
            <a:off x="7826733" y="3166405"/>
            <a:ext cx="943837" cy="1014878"/>
          </a:xfrm>
          <a:prstGeom prst="rect">
            <a:avLst/>
          </a:prstGeom>
        </p:spPr>
      </p:pic>
      <p:sp>
        <p:nvSpPr>
          <p:cNvPr id="11" name="TextBox 10">
            <a:extLst>
              <a:ext uri="{FF2B5EF4-FFF2-40B4-BE49-F238E27FC236}">
                <a16:creationId xmlns:a16="http://schemas.microsoft.com/office/drawing/2014/main" id="{E847A4FC-CA06-B47D-59BB-2BB7825B76F0}"/>
              </a:ext>
            </a:extLst>
          </p:cNvPr>
          <p:cNvSpPr txBox="1"/>
          <p:nvPr/>
        </p:nvSpPr>
        <p:spPr>
          <a:xfrm>
            <a:off x="872398" y="4604943"/>
            <a:ext cx="2988191" cy="1107996"/>
          </a:xfrm>
          <a:prstGeom prst="rect">
            <a:avLst/>
          </a:prstGeom>
          <a:noFill/>
        </p:spPr>
        <p:txBody>
          <a:bodyPr wrap="square" rtlCol="0">
            <a:spAutoFit/>
          </a:bodyPr>
          <a:lstStyle/>
          <a:p>
            <a:pPr algn="just"/>
            <a:r>
              <a:rPr lang="en-US" sz="2200" dirty="0"/>
              <a:t>Prepare the </a:t>
            </a:r>
            <a:r>
              <a:rPr lang="en-US" sz="2200" dirty="0" err="1"/>
              <a:t>organisation</a:t>
            </a:r>
            <a:r>
              <a:rPr lang="en-US" sz="2200" dirty="0"/>
              <a:t> to accept that change is necessary.</a:t>
            </a:r>
          </a:p>
        </p:txBody>
      </p:sp>
      <p:sp>
        <p:nvSpPr>
          <p:cNvPr id="12" name="TextBox 11">
            <a:extLst>
              <a:ext uri="{FF2B5EF4-FFF2-40B4-BE49-F238E27FC236}">
                <a16:creationId xmlns:a16="http://schemas.microsoft.com/office/drawing/2014/main" id="{430DDA8A-A80F-5E21-798F-445DC00C5FE2}"/>
              </a:ext>
            </a:extLst>
          </p:cNvPr>
          <p:cNvSpPr txBox="1"/>
          <p:nvPr/>
        </p:nvSpPr>
        <p:spPr>
          <a:xfrm>
            <a:off x="4343635" y="4604943"/>
            <a:ext cx="2170440" cy="1046440"/>
          </a:xfrm>
          <a:prstGeom prst="rect">
            <a:avLst/>
          </a:prstGeom>
          <a:noFill/>
        </p:spPr>
        <p:txBody>
          <a:bodyPr wrap="square" rtlCol="0">
            <a:spAutoFit/>
          </a:bodyPr>
          <a:lstStyle/>
          <a:p>
            <a:pPr algn="just"/>
            <a:r>
              <a:rPr lang="en-US" sz="2200" dirty="0"/>
              <a:t>Execute the intended change.</a:t>
            </a:r>
          </a:p>
          <a:p>
            <a:endParaRPr lang="en-US" dirty="0"/>
          </a:p>
        </p:txBody>
      </p:sp>
      <p:sp>
        <p:nvSpPr>
          <p:cNvPr id="13" name="TextBox 12">
            <a:extLst>
              <a:ext uri="{FF2B5EF4-FFF2-40B4-BE49-F238E27FC236}">
                <a16:creationId xmlns:a16="http://schemas.microsoft.com/office/drawing/2014/main" id="{5E95CE51-C46B-5A47-17FD-4A1DBF96EF6D}"/>
              </a:ext>
            </a:extLst>
          </p:cNvPr>
          <p:cNvSpPr txBox="1"/>
          <p:nvPr/>
        </p:nvSpPr>
        <p:spPr>
          <a:xfrm>
            <a:off x="7100904" y="4604943"/>
            <a:ext cx="3339333" cy="1384995"/>
          </a:xfrm>
          <a:prstGeom prst="rect">
            <a:avLst/>
          </a:prstGeom>
          <a:noFill/>
        </p:spPr>
        <p:txBody>
          <a:bodyPr wrap="square" rtlCol="0">
            <a:spAutoFit/>
          </a:bodyPr>
          <a:lstStyle/>
          <a:p>
            <a:pPr algn="just"/>
            <a:r>
              <a:rPr lang="en-US" sz="2200" dirty="0"/>
              <a:t>Ensure that the changes are solidified into everyday operations.</a:t>
            </a:r>
          </a:p>
          <a:p>
            <a:endParaRPr lang="en-US" dirty="0"/>
          </a:p>
        </p:txBody>
      </p:sp>
      <p:sp>
        <p:nvSpPr>
          <p:cNvPr id="14" name="TextBox 13">
            <a:extLst>
              <a:ext uri="{FF2B5EF4-FFF2-40B4-BE49-F238E27FC236}">
                <a16:creationId xmlns:a16="http://schemas.microsoft.com/office/drawing/2014/main" id="{4B0BA114-BA6C-4B28-4A0D-C7DF3441189A}"/>
              </a:ext>
            </a:extLst>
          </p:cNvPr>
          <p:cNvSpPr txBox="1"/>
          <p:nvPr/>
        </p:nvSpPr>
        <p:spPr>
          <a:xfrm>
            <a:off x="3000567" y="1315839"/>
            <a:ext cx="4960361" cy="523220"/>
          </a:xfrm>
          <a:prstGeom prst="rect">
            <a:avLst/>
          </a:prstGeom>
          <a:solidFill>
            <a:srgbClr val="0063DC"/>
          </a:solidFill>
          <a:ln>
            <a:solidFill>
              <a:srgbClr val="0063DC"/>
            </a:solidFill>
          </a:ln>
        </p:spPr>
        <p:txBody>
          <a:bodyPr wrap="square" rtlCol="0">
            <a:spAutoFit/>
          </a:bodyPr>
          <a:lstStyle/>
          <a:p>
            <a:pPr algn="ctr"/>
            <a:r>
              <a:rPr lang="en-US" sz="2800" b="1" dirty="0">
                <a:solidFill>
                  <a:schemeClr val="bg1"/>
                </a:solidFill>
              </a:rPr>
              <a:t>Stages &amp; visual representation </a:t>
            </a:r>
          </a:p>
        </p:txBody>
      </p:sp>
      <p:sp>
        <p:nvSpPr>
          <p:cNvPr id="15" name="Arrow: Right 14">
            <a:extLst>
              <a:ext uri="{FF2B5EF4-FFF2-40B4-BE49-F238E27FC236}">
                <a16:creationId xmlns:a16="http://schemas.microsoft.com/office/drawing/2014/main" id="{32F3501A-C45B-72FF-BE36-9F10ABEEE20D}"/>
              </a:ext>
            </a:extLst>
          </p:cNvPr>
          <p:cNvSpPr/>
          <p:nvPr/>
        </p:nvSpPr>
        <p:spPr>
          <a:xfrm>
            <a:off x="3277062" y="3601649"/>
            <a:ext cx="805781" cy="231112"/>
          </a:xfrm>
          <a:prstGeom prst="rightArrow">
            <a:avLst/>
          </a:prstGeom>
          <a:solidFill>
            <a:srgbClr val="0063DC"/>
          </a:solidFill>
          <a:ln>
            <a:solidFill>
              <a:srgbClr val="0063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7392A6D3-761C-C5DF-4340-BEDF00AAA3D9}"/>
              </a:ext>
            </a:extLst>
          </p:cNvPr>
          <p:cNvSpPr/>
          <p:nvPr/>
        </p:nvSpPr>
        <p:spPr>
          <a:xfrm>
            <a:off x="6373965" y="3590427"/>
            <a:ext cx="805781" cy="231112"/>
          </a:xfrm>
          <a:prstGeom prst="rightArrow">
            <a:avLst/>
          </a:prstGeom>
          <a:solidFill>
            <a:srgbClr val="0063DC"/>
          </a:solidFill>
          <a:ln>
            <a:solidFill>
              <a:srgbClr val="0063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DDCDA37-647B-A93A-B915-C2E14CBF62B7}"/>
              </a:ext>
            </a:extLst>
          </p:cNvPr>
          <p:cNvSpPr txBox="1"/>
          <p:nvPr/>
        </p:nvSpPr>
        <p:spPr>
          <a:xfrm>
            <a:off x="1407579" y="2144290"/>
            <a:ext cx="1549255" cy="430887"/>
          </a:xfrm>
          <a:prstGeom prst="rect">
            <a:avLst/>
          </a:prstGeom>
          <a:solidFill>
            <a:srgbClr val="02FFD2"/>
          </a:solidFill>
          <a:ln>
            <a:solidFill>
              <a:srgbClr val="02FFD2"/>
            </a:solidFill>
          </a:ln>
        </p:spPr>
        <p:txBody>
          <a:bodyPr wrap="square" rtlCol="0">
            <a:spAutoFit/>
          </a:bodyPr>
          <a:lstStyle/>
          <a:p>
            <a:pPr algn="ctr"/>
            <a:r>
              <a:rPr lang="en-US" sz="2200" dirty="0">
                <a:solidFill>
                  <a:schemeClr val="bg1"/>
                </a:solidFill>
              </a:rPr>
              <a:t>Unfreeze</a:t>
            </a:r>
          </a:p>
        </p:txBody>
      </p:sp>
      <p:sp>
        <p:nvSpPr>
          <p:cNvPr id="19" name="TextBox 18">
            <a:extLst>
              <a:ext uri="{FF2B5EF4-FFF2-40B4-BE49-F238E27FC236}">
                <a16:creationId xmlns:a16="http://schemas.microsoft.com/office/drawing/2014/main" id="{FE62FD48-18C0-893D-06EF-CFDCB61D0B15}"/>
              </a:ext>
            </a:extLst>
          </p:cNvPr>
          <p:cNvSpPr txBox="1"/>
          <p:nvPr/>
        </p:nvSpPr>
        <p:spPr>
          <a:xfrm>
            <a:off x="4429569" y="2183119"/>
            <a:ext cx="1549255" cy="430887"/>
          </a:xfrm>
          <a:prstGeom prst="rect">
            <a:avLst/>
          </a:prstGeom>
          <a:solidFill>
            <a:srgbClr val="02FFD2"/>
          </a:solidFill>
          <a:ln>
            <a:solidFill>
              <a:srgbClr val="02FFD2"/>
            </a:solidFill>
          </a:ln>
        </p:spPr>
        <p:txBody>
          <a:bodyPr wrap="square" rtlCol="0">
            <a:spAutoFit/>
          </a:bodyPr>
          <a:lstStyle/>
          <a:p>
            <a:pPr algn="ctr"/>
            <a:r>
              <a:rPr lang="en-US" sz="2200" dirty="0">
                <a:solidFill>
                  <a:schemeClr val="bg1"/>
                </a:solidFill>
              </a:rPr>
              <a:t>Change</a:t>
            </a:r>
          </a:p>
        </p:txBody>
      </p:sp>
      <p:sp>
        <p:nvSpPr>
          <p:cNvPr id="20" name="TextBox 19">
            <a:extLst>
              <a:ext uri="{FF2B5EF4-FFF2-40B4-BE49-F238E27FC236}">
                <a16:creationId xmlns:a16="http://schemas.microsoft.com/office/drawing/2014/main" id="{DA8D04B2-787D-C2B3-8B17-8B1CFFD1005B}"/>
              </a:ext>
            </a:extLst>
          </p:cNvPr>
          <p:cNvSpPr txBox="1"/>
          <p:nvPr/>
        </p:nvSpPr>
        <p:spPr>
          <a:xfrm>
            <a:off x="7671852" y="2183118"/>
            <a:ext cx="1549255" cy="430887"/>
          </a:xfrm>
          <a:prstGeom prst="rect">
            <a:avLst/>
          </a:prstGeom>
          <a:solidFill>
            <a:srgbClr val="02FFD2"/>
          </a:solidFill>
          <a:ln>
            <a:solidFill>
              <a:srgbClr val="02FFD2"/>
            </a:solidFill>
          </a:ln>
        </p:spPr>
        <p:txBody>
          <a:bodyPr wrap="square" rtlCol="0">
            <a:spAutoFit/>
          </a:bodyPr>
          <a:lstStyle/>
          <a:p>
            <a:pPr algn="ctr"/>
            <a:r>
              <a:rPr lang="en-US" sz="2200" dirty="0">
                <a:solidFill>
                  <a:schemeClr val="bg1"/>
                </a:solidFill>
              </a:rPr>
              <a:t>Refreeze</a:t>
            </a:r>
          </a:p>
        </p:txBody>
      </p:sp>
      <p:sp>
        <p:nvSpPr>
          <p:cNvPr id="21" name="Footer Placeholder 4">
            <a:extLst>
              <a:ext uri="{FF2B5EF4-FFF2-40B4-BE49-F238E27FC236}">
                <a16:creationId xmlns:a16="http://schemas.microsoft.com/office/drawing/2014/main" id="{2CDB1037-578D-7372-2670-6B8C8C2B3E5D}"/>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047662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210831D-D732-6203-6D84-F93914074BC2}"/>
              </a:ext>
            </a:extLst>
          </p:cNvPr>
          <p:cNvGraphicFramePr/>
          <p:nvPr>
            <p:extLst>
              <p:ext uri="{D42A27DB-BD31-4B8C-83A1-F6EECF244321}">
                <p14:modId xmlns:p14="http://schemas.microsoft.com/office/powerpoint/2010/main" val="2454784170"/>
              </p:ext>
            </p:extLst>
          </p:nvPr>
        </p:nvGraphicFramePr>
        <p:xfrm>
          <a:off x="460156" y="828991"/>
          <a:ext cx="10106883" cy="5814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B8D7978E-B32B-A342-01B1-E67EE1E174C1}"/>
              </a:ext>
            </a:extLst>
          </p:cNvPr>
          <p:cNvPicPr>
            <a:picLocks noChangeAspect="1"/>
          </p:cNvPicPr>
          <p:nvPr/>
        </p:nvPicPr>
        <p:blipFill rotWithShape="1">
          <a:blip r:embed="rId7"/>
          <a:srcRect t="13166" b="25759"/>
          <a:stretch/>
        </p:blipFill>
        <p:spPr>
          <a:xfrm>
            <a:off x="3273149" y="1332325"/>
            <a:ext cx="1003592" cy="612949"/>
          </a:xfrm>
          <a:prstGeom prst="rect">
            <a:avLst/>
          </a:prstGeom>
        </p:spPr>
      </p:pic>
      <p:pic>
        <p:nvPicPr>
          <p:cNvPr id="6" name="Picture 5">
            <a:extLst>
              <a:ext uri="{FF2B5EF4-FFF2-40B4-BE49-F238E27FC236}">
                <a16:creationId xmlns:a16="http://schemas.microsoft.com/office/drawing/2014/main" id="{CC574674-65BF-7077-5C88-2F559F61EA81}"/>
              </a:ext>
            </a:extLst>
          </p:cNvPr>
          <p:cNvPicPr>
            <a:picLocks noChangeAspect="1"/>
          </p:cNvPicPr>
          <p:nvPr/>
        </p:nvPicPr>
        <p:blipFill>
          <a:blip r:embed="rId8"/>
          <a:stretch>
            <a:fillRect/>
          </a:stretch>
        </p:blipFill>
        <p:spPr>
          <a:xfrm>
            <a:off x="6241907" y="1496444"/>
            <a:ext cx="847827" cy="251208"/>
          </a:xfrm>
          <a:prstGeom prst="rect">
            <a:avLst/>
          </a:prstGeom>
        </p:spPr>
      </p:pic>
      <p:pic>
        <p:nvPicPr>
          <p:cNvPr id="7" name="Picture 6">
            <a:extLst>
              <a:ext uri="{FF2B5EF4-FFF2-40B4-BE49-F238E27FC236}">
                <a16:creationId xmlns:a16="http://schemas.microsoft.com/office/drawing/2014/main" id="{99194BFE-5F35-13E2-C369-77BE3B1DB81E}"/>
              </a:ext>
            </a:extLst>
          </p:cNvPr>
          <p:cNvPicPr>
            <a:picLocks noChangeAspect="1"/>
          </p:cNvPicPr>
          <p:nvPr/>
        </p:nvPicPr>
        <p:blipFill>
          <a:blip r:embed="rId9"/>
          <a:stretch>
            <a:fillRect/>
          </a:stretch>
        </p:blipFill>
        <p:spPr>
          <a:xfrm>
            <a:off x="9358173" y="1293810"/>
            <a:ext cx="641680" cy="689978"/>
          </a:xfrm>
          <a:prstGeom prst="rect">
            <a:avLst/>
          </a:prstGeom>
        </p:spPr>
      </p:pic>
      <p:sp>
        <p:nvSpPr>
          <p:cNvPr id="9" name="Cím 1">
            <a:extLst>
              <a:ext uri="{FF2B5EF4-FFF2-40B4-BE49-F238E27FC236}">
                <a16:creationId xmlns:a16="http://schemas.microsoft.com/office/drawing/2014/main" id="{953AB0E5-6483-04FE-681F-5B1F8251DD68}"/>
              </a:ext>
            </a:extLst>
          </p:cNvPr>
          <p:cNvSpPr txBox="1">
            <a:spLocks/>
          </p:cNvSpPr>
          <p:nvPr/>
        </p:nvSpPr>
        <p:spPr>
          <a:xfrm>
            <a:off x="463315" y="206383"/>
            <a:ext cx="8740976" cy="577393"/>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4000" b="1" dirty="0">
                <a:solidFill>
                  <a:srgbClr val="1A75DB"/>
                </a:solidFill>
                <a:latin typeface="+mn-lt"/>
              </a:rPr>
              <a:t>Lewin’s Change Management Model (2) </a:t>
            </a:r>
            <a:endParaRPr lang="en-GB" sz="4000" b="1" dirty="0">
              <a:solidFill>
                <a:srgbClr val="1A75DB"/>
              </a:solidFill>
              <a:latin typeface="+mn-lt"/>
            </a:endParaRPr>
          </a:p>
        </p:txBody>
      </p:sp>
      <p:sp>
        <p:nvSpPr>
          <p:cNvPr id="10" name="Footer Placeholder 4">
            <a:extLst>
              <a:ext uri="{FF2B5EF4-FFF2-40B4-BE49-F238E27FC236}">
                <a16:creationId xmlns:a16="http://schemas.microsoft.com/office/drawing/2014/main" id="{2CFFECA4-675E-C909-513F-C83C8822989D}"/>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1308715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7606738-2079-2CC5-B2AE-024347D16BD1}"/>
              </a:ext>
            </a:extLst>
          </p:cNvPr>
          <p:cNvGraphicFramePr/>
          <p:nvPr>
            <p:extLst>
              <p:ext uri="{D42A27DB-BD31-4B8C-83A1-F6EECF244321}">
                <p14:modId xmlns:p14="http://schemas.microsoft.com/office/powerpoint/2010/main" val="2126331958"/>
              </p:ext>
            </p:extLst>
          </p:nvPr>
        </p:nvGraphicFramePr>
        <p:xfrm>
          <a:off x="1972088" y="912830"/>
          <a:ext cx="8379020" cy="5552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D0D2F32E-F389-B327-DC6A-F36B001DF02E}"/>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33000"/>
                    </a14:imgEffect>
                  </a14:imgLayer>
                </a14:imgProps>
              </a:ext>
              <a:ext uri="{837473B0-CC2E-450A-ABE3-18F120FF3D39}">
                <a1611:picAttrSrcUrl xmlns:a1611="http://schemas.microsoft.com/office/drawing/2016/11/main" r:id="rId9"/>
              </a:ext>
            </a:extLst>
          </a:blip>
          <a:srcRect t="15421" r="38505"/>
          <a:stretch/>
        </p:blipFill>
        <p:spPr>
          <a:xfrm>
            <a:off x="1643477" y="1288674"/>
            <a:ext cx="1238365" cy="7248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a:extLst>
              <a:ext uri="{FF2B5EF4-FFF2-40B4-BE49-F238E27FC236}">
                <a16:creationId xmlns:a16="http://schemas.microsoft.com/office/drawing/2014/main" id="{AEA5D9ED-054F-8D64-660B-E49AE4176483}"/>
              </a:ext>
            </a:extLst>
          </p:cNvPr>
          <p:cNvPicPr>
            <a:picLocks noChangeAspect="1"/>
          </p:cNvPicPr>
          <p:nvPr/>
        </p:nvPicPr>
        <p:blipFill rotWithShape="1">
          <a:blip r:embed="rId10">
            <a:extLst>
              <a:ext uri="{BEBA8EAE-BF5A-486C-A8C5-ECC9F3942E4B}">
                <a14:imgProps xmlns:a14="http://schemas.microsoft.com/office/drawing/2010/main">
                  <a14:imgLayer r:embed="rId11">
                    <a14:imgEffect>
                      <a14:saturation sat="0"/>
                    </a14:imgEffect>
                  </a14:imgLayer>
                </a14:imgProps>
              </a:ext>
              <a:ext uri="{837473B0-CC2E-450A-ABE3-18F120FF3D39}">
                <a1611:picAttrSrcUrl xmlns:a1611="http://schemas.microsoft.com/office/drawing/2016/11/main" r:id="rId12"/>
              </a:ext>
            </a:extLst>
          </a:blip>
          <a:srcRect t="12462" r="11712" b="12988"/>
          <a:stretch/>
        </p:blipFill>
        <p:spPr>
          <a:xfrm>
            <a:off x="2093714" y="2312722"/>
            <a:ext cx="1132902" cy="7435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id="{5883A45E-25AF-045A-2515-51D89F00467F}"/>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2176822" y="3355479"/>
            <a:ext cx="1102706" cy="7435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6ABEB5BA-3F68-4B09-DF5F-946863B43CCF}"/>
              </a:ext>
            </a:extLst>
          </p:cNvPr>
          <p:cNvPicPr>
            <a:picLocks noChangeAspect="1"/>
          </p:cNvPicPr>
          <p:nvPr/>
        </p:nvPicPr>
        <p:blipFill>
          <a:blip r:embed="rId15">
            <a:extLst>
              <a:ext uri="{837473B0-CC2E-450A-ABE3-18F120FF3D39}">
                <a1611:picAttrSrcUrl xmlns:a1611="http://schemas.microsoft.com/office/drawing/2016/11/main" r:id="rId16"/>
              </a:ext>
            </a:extLst>
          </a:blip>
          <a:stretch>
            <a:fillRect/>
          </a:stretch>
        </p:blipFill>
        <p:spPr>
          <a:xfrm>
            <a:off x="1972088" y="4291794"/>
            <a:ext cx="1182619" cy="8742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a:extLst>
              <a:ext uri="{FF2B5EF4-FFF2-40B4-BE49-F238E27FC236}">
                <a16:creationId xmlns:a16="http://schemas.microsoft.com/office/drawing/2014/main" id="{F9308F57-7254-841E-0D65-F79A66D2CCC1}"/>
              </a:ext>
            </a:extLst>
          </p:cNvPr>
          <p:cNvPicPr>
            <a:picLocks noChangeAspect="1"/>
          </p:cNvPicPr>
          <p:nvPr/>
        </p:nvPicPr>
        <p:blipFill>
          <a:blip r:embed="rId17">
            <a:duotone>
              <a:prstClr val="black"/>
              <a:schemeClr val="tx2">
                <a:tint val="45000"/>
                <a:satMod val="400000"/>
              </a:schemeClr>
            </a:duotone>
            <a:extLst>
              <a:ext uri="{837473B0-CC2E-450A-ABE3-18F120FF3D39}">
                <a1611:picAttrSrcUrl xmlns:a1611="http://schemas.microsoft.com/office/drawing/2016/11/main" r:id="rId18"/>
              </a:ext>
            </a:extLst>
          </a:blip>
          <a:stretch>
            <a:fillRect/>
          </a:stretch>
        </p:blipFill>
        <p:spPr>
          <a:xfrm>
            <a:off x="1643477" y="5406587"/>
            <a:ext cx="1066691" cy="6637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Cím 1">
            <a:extLst>
              <a:ext uri="{FF2B5EF4-FFF2-40B4-BE49-F238E27FC236}">
                <a16:creationId xmlns:a16="http://schemas.microsoft.com/office/drawing/2014/main" id="{471EE7AE-58A7-0525-9B9C-4AF976DF1A0F}"/>
              </a:ext>
            </a:extLst>
          </p:cNvPr>
          <p:cNvSpPr txBox="1">
            <a:spLocks/>
          </p:cNvSpPr>
          <p:nvPr/>
        </p:nvSpPr>
        <p:spPr>
          <a:xfrm>
            <a:off x="620274" y="147515"/>
            <a:ext cx="4215801" cy="577393"/>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4000" b="1" dirty="0">
                <a:solidFill>
                  <a:srgbClr val="1A75DB"/>
                </a:solidFill>
                <a:latin typeface="+mn-lt"/>
              </a:rPr>
              <a:t> ADKAR Model (1)</a:t>
            </a:r>
            <a:endParaRPr lang="en-GB" sz="4000" b="1" dirty="0">
              <a:solidFill>
                <a:srgbClr val="1A75DB"/>
              </a:solidFill>
              <a:latin typeface="+mn-lt"/>
            </a:endParaRPr>
          </a:p>
        </p:txBody>
      </p:sp>
      <p:sp>
        <p:nvSpPr>
          <p:cNvPr id="10" name="Footer Placeholder 4">
            <a:extLst>
              <a:ext uri="{FF2B5EF4-FFF2-40B4-BE49-F238E27FC236}">
                <a16:creationId xmlns:a16="http://schemas.microsoft.com/office/drawing/2014/main" id="{64D96098-E284-599C-89F9-5E43716253B8}"/>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071176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5935FC4-01ED-7502-955A-AEE2BFF3BDEB}"/>
              </a:ext>
            </a:extLst>
          </p:cNvPr>
          <p:cNvGraphicFramePr/>
          <p:nvPr>
            <p:extLst>
              <p:ext uri="{D42A27DB-BD31-4B8C-83A1-F6EECF244321}">
                <p14:modId xmlns:p14="http://schemas.microsoft.com/office/powerpoint/2010/main" val="2165513822"/>
              </p:ext>
            </p:extLst>
          </p:nvPr>
        </p:nvGraphicFramePr>
        <p:xfrm>
          <a:off x="362392" y="469594"/>
          <a:ext cx="10437371" cy="5576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Striped Right 4">
            <a:extLst>
              <a:ext uri="{FF2B5EF4-FFF2-40B4-BE49-F238E27FC236}">
                <a16:creationId xmlns:a16="http://schemas.microsoft.com/office/drawing/2014/main" id="{ABCB1718-375E-1277-C6B3-CE2FFE559484}"/>
              </a:ext>
            </a:extLst>
          </p:cNvPr>
          <p:cNvSpPr/>
          <p:nvPr/>
        </p:nvSpPr>
        <p:spPr>
          <a:xfrm>
            <a:off x="6672104" y="5711651"/>
            <a:ext cx="3868616" cy="669556"/>
          </a:xfrm>
          <a:prstGeom prst="stripedRightArrow">
            <a:avLst/>
          </a:prstGeom>
          <a:solidFill>
            <a:srgbClr val="06D6B3"/>
          </a:solidFill>
          <a:ln>
            <a:solidFill>
              <a:srgbClr val="06D6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Engagement zone </a:t>
            </a:r>
          </a:p>
        </p:txBody>
      </p:sp>
      <p:sp>
        <p:nvSpPr>
          <p:cNvPr id="6" name="Arrow: Striped Right 5">
            <a:extLst>
              <a:ext uri="{FF2B5EF4-FFF2-40B4-BE49-F238E27FC236}">
                <a16:creationId xmlns:a16="http://schemas.microsoft.com/office/drawing/2014/main" id="{75710DAE-151C-E057-61C4-59AEA0F3DB7A}"/>
              </a:ext>
            </a:extLst>
          </p:cNvPr>
          <p:cNvSpPr/>
          <p:nvPr/>
        </p:nvSpPr>
        <p:spPr>
          <a:xfrm flipH="1">
            <a:off x="442125" y="5711652"/>
            <a:ext cx="5994167" cy="669555"/>
          </a:xfrm>
          <a:prstGeom prst="stripedRightArrow">
            <a:avLst/>
          </a:prstGeom>
          <a:solidFill>
            <a:srgbClr val="06D6B3"/>
          </a:solidFill>
          <a:ln>
            <a:solidFill>
              <a:srgbClr val="06D6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Enablement zone</a:t>
            </a:r>
          </a:p>
        </p:txBody>
      </p:sp>
      <p:sp>
        <p:nvSpPr>
          <p:cNvPr id="7" name="Footer Placeholder 4">
            <a:extLst>
              <a:ext uri="{FF2B5EF4-FFF2-40B4-BE49-F238E27FC236}">
                <a16:creationId xmlns:a16="http://schemas.microsoft.com/office/drawing/2014/main" id="{2E2BBCB0-61C9-FE7A-69C5-0754A9843717}"/>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8" name="Cím 1">
            <a:extLst>
              <a:ext uri="{FF2B5EF4-FFF2-40B4-BE49-F238E27FC236}">
                <a16:creationId xmlns:a16="http://schemas.microsoft.com/office/drawing/2014/main" id="{4BC00AE0-306E-4721-B592-0A2C2F84999D}"/>
              </a:ext>
            </a:extLst>
          </p:cNvPr>
          <p:cNvSpPr txBox="1">
            <a:spLocks/>
          </p:cNvSpPr>
          <p:nvPr/>
        </p:nvSpPr>
        <p:spPr>
          <a:xfrm>
            <a:off x="211666" y="134816"/>
            <a:ext cx="4215801" cy="638772"/>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4000" b="1" dirty="0">
                <a:solidFill>
                  <a:srgbClr val="1A75DB"/>
                </a:solidFill>
                <a:latin typeface="+mn-lt"/>
              </a:rPr>
              <a:t> ADKAR Model (2)</a:t>
            </a:r>
            <a:endParaRPr lang="en-GB" sz="4000" b="1" dirty="0">
              <a:solidFill>
                <a:srgbClr val="1A75DB"/>
              </a:solidFill>
              <a:latin typeface="+mn-lt"/>
            </a:endParaRPr>
          </a:p>
        </p:txBody>
      </p:sp>
    </p:spTree>
    <p:extLst>
      <p:ext uri="{BB962C8B-B14F-4D97-AF65-F5344CB8AC3E}">
        <p14:creationId xmlns:p14="http://schemas.microsoft.com/office/powerpoint/2010/main" val="2039582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817A1CD-5058-DBD8-DCE9-80817EA36255}"/>
              </a:ext>
            </a:extLst>
          </p:cNvPr>
          <p:cNvSpPr txBox="1">
            <a:spLocks/>
          </p:cNvSpPr>
          <p:nvPr/>
        </p:nvSpPr>
        <p:spPr>
          <a:xfrm>
            <a:off x="369180" y="184364"/>
            <a:ext cx="6700971" cy="723932"/>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4000" b="1" dirty="0">
                <a:solidFill>
                  <a:srgbClr val="1A75DB"/>
                </a:solidFill>
                <a:latin typeface="+mn-lt"/>
              </a:rPr>
              <a:t>Kotter’s 8-Step Change Model </a:t>
            </a:r>
            <a:endParaRPr lang="en-GB" sz="4000" b="1" dirty="0">
              <a:solidFill>
                <a:srgbClr val="1A75DB"/>
              </a:solidFill>
              <a:latin typeface="+mn-lt"/>
            </a:endParaRPr>
          </a:p>
        </p:txBody>
      </p:sp>
      <p:sp>
        <p:nvSpPr>
          <p:cNvPr id="3" name="Footer Placeholder 4">
            <a:extLst>
              <a:ext uri="{FF2B5EF4-FFF2-40B4-BE49-F238E27FC236}">
                <a16:creationId xmlns:a16="http://schemas.microsoft.com/office/drawing/2014/main" id="{DFD412AD-7FA4-831F-FA61-B2D01F4E9A69}"/>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graphicFrame>
        <p:nvGraphicFramePr>
          <p:cNvPr id="4" name="Diagram 3">
            <a:extLst>
              <a:ext uri="{FF2B5EF4-FFF2-40B4-BE49-F238E27FC236}">
                <a16:creationId xmlns:a16="http://schemas.microsoft.com/office/drawing/2014/main" id="{2DDAF0DA-2129-C937-4BF3-28D6460CE05A}"/>
              </a:ext>
            </a:extLst>
          </p:cNvPr>
          <p:cNvGraphicFramePr/>
          <p:nvPr>
            <p:extLst>
              <p:ext uri="{D42A27DB-BD31-4B8C-83A1-F6EECF244321}">
                <p14:modId xmlns:p14="http://schemas.microsoft.com/office/powerpoint/2010/main" val="1411544069"/>
              </p:ext>
            </p:extLst>
          </p:nvPr>
        </p:nvGraphicFramePr>
        <p:xfrm>
          <a:off x="-305264" y="822131"/>
          <a:ext cx="10703093" cy="60700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1787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a:extLst>
              <a:ext uri="{FF2B5EF4-FFF2-40B4-BE49-F238E27FC236}">
                <a16:creationId xmlns:a16="http://schemas.microsoft.com/office/drawing/2014/main" id="{8C1E4644-0516-4405-227E-C1EAF3813C4D}"/>
              </a:ext>
            </a:extLst>
          </p:cNvPr>
          <p:cNvSpPr txBox="1">
            <a:spLocks/>
          </p:cNvSpPr>
          <p:nvPr/>
        </p:nvSpPr>
        <p:spPr>
          <a:xfrm>
            <a:off x="659949" y="380508"/>
            <a:ext cx="9124131" cy="510458"/>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4000" b="1" dirty="0">
                <a:solidFill>
                  <a:srgbClr val="1A75DB"/>
                </a:solidFill>
                <a:latin typeface="+mn-lt"/>
              </a:rPr>
              <a:t>Kotter’s 8-Step Change Model (Steps 1-4)</a:t>
            </a:r>
            <a:endParaRPr lang="en-GB" sz="4000" b="1" dirty="0">
              <a:solidFill>
                <a:srgbClr val="FF0000"/>
              </a:solidFill>
              <a:latin typeface="+mn-lt"/>
            </a:endParaRPr>
          </a:p>
        </p:txBody>
      </p:sp>
      <p:graphicFrame>
        <p:nvGraphicFramePr>
          <p:cNvPr id="4" name="Diagram 3">
            <a:extLst>
              <a:ext uri="{FF2B5EF4-FFF2-40B4-BE49-F238E27FC236}">
                <a16:creationId xmlns:a16="http://schemas.microsoft.com/office/drawing/2014/main" id="{2D8CDFAC-B9B9-3396-7FCC-4F918656F14E}"/>
              </a:ext>
            </a:extLst>
          </p:cNvPr>
          <p:cNvGraphicFramePr/>
          <p:nvPr>
            <p:extLst>
              <p:ext uri="{D42A27DB-BD31-4B8C-83A1-F6EECF244321}">
                <p14:modId xmlns:p14="http://schemas.microsoft.com/office/powerpoint/2010/main" val="4048303466"/>
              </p:ext>
            </p:extLst>
          </p:nvPr>
        </p:nvGraphicFramePr>
        <p:xfrm>
          <a:off x="659949" y="1317914"/>
          <a:ext cx="9741351" cy="5024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B769230B-277B-9913-A937-664D726C0DDA}"/>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1495298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D8CDFAC-B9B9-3396-7FCC-4F918656F14E}"/>
              </a:ext>
            </a:extLst>
          </p:cNvPr>
          <p:cNvGraphicFramePr/>
          <p:nvPr>
            <p:extLst>
              <p:ext uri="{D42A27DB-BD31-4B8C-83A1-F6EECF244321}">
                <p14:modId xmlns:p14="http://schemas.microsoft.com/office/powerpoint/2010/main" val="1157959540"/>
              </p:ext>
            </p:extLst>
          </p:nvPr>
        </p:nvGraphicFramePr>
        <p:xfrm>
          <a:off x="529953" y="1051560"/>
          <a:ext cx="9739855" cy="5444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4">
            <a:extLst>
              <a:ext uri="{FF2B5EF4-FFF2-40B4-BE49-F238E27FC236}">
                <a16:creationId xmlns:a16="http://schemas.microsoft.com/office/drawing/2014/main" id="{F15FDF1F-B188-7483-C770-3FE9B459A484}"/>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5" name="Cím 1">
            <a:extLst>
              <a:ext uri="{FF2B5EF4-FFF2-40B4-BE49-F238E27FC236}">
                <a16:creationId xmlns:a16="http://schemas.microsoft.com/office/drawing/2014/main" id="{A45ABD3D-D947-A56F-023F-9A0FDD1C0F96}"/>
              </a:ext>
            </a:extLst>
          </p:cNvPr>
          <p:cNvSpPr txBox="1">
            <a:spLocks/>
          </p:cNvSpPr>
          <p:nvPr/>
        </p:nvSpPr>
        <p:spPr>
          <a:xfrm>
            <a:off x="659949" y="380508"/>
            <a:ext cx="9124131" cy="510458"/>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4000" b="1" dirty="0">
                <a:solidFill>
                  <a:srgbClr val="1A75DB"/>
                </a:solidFill>
                <a:latin typeface="+mn-lt"/>
              </a:rPr>
              <a:t>Kotter’s 8-Step Change Model (Steps 5-8)</a:t>
            </a:r>
            <a:endParaRPr lang="en-GB" sz="4000" b="1" dirty="0">
              <a:solidFill>
                <a:srgbClr val="FF0000"/>
              </a:solidFill>
              <a:latin typeface="+mn-lt"/>
            </a:endParaRPr>
          </a:p>
        </p:txBody>
      </p:sp>
    </p:spTree>
    <p:extLst>
      <p:ext uri="{BB962C8B-B14F-4D97-AF65-F5344CB8AC3E}">
        <p14:creationId xmlns:p14="http://schemas.microsoft.com/office/powerpoint/2010/main" val="2167266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66444D-12FB-04E6-316C-4FCF3DFDC145}"/>
              </a:ext>
            </a:extLst>
          </p:cNvPr>
          <p:cNvSpPr>
            <a:spLocks noGrp="1"/>
          </p:cNvSpPr>
          <p:nvPr>
            <p:ph sz="half" idx="1"/>
          </p:nvPr>
        </p:nvSpPr>
        <p:spPr>
          <a:xfrm>
            <a:off x="296964" y="1810713"/>
            <a:ext cx="10205833" cy="4480560"/>
          </a:xfrm>
        </p:spPr>
        <p:txBody>
          <a:bodyPr/>
          <a:lstStyle/>
          <a:p>
            <a:pPr algn="just">
              <a:lnSpc>
                <a:spcPct val="100000"/>
              </a:lnSpc>
              <a:spcAft>
                <a:spcPts val="800"/>
              </a:spcAft>
            </a:pPr>
            <a:r>
              <a:rPr lang="en-US" sz="2419" kern="100" dirty="0" err="1">
                <a:effectLst/>
                <a:latin typeface="Calibri" panose="020F0502020204030204" pitchFamily="34" charset="0"/>
                <a:ea typeface="Calibri" panose="020F0502020204030204" pitchFamily="34" charset="0"/>
                <a:cs typeface="Times New Roman" panose="02020603050405020304" pitchFamily="18" charset="0"/>
              </a:rPr>
              <a:t>Digitalisation</a:t>
            </a:r>
            <a:r>
              <a:rPr lang="en-US" sz="2419" kern="100" dirty="0">
                <a:effectLst/>
                <a:latin typeface="Calibri" panose="020F0502020204030204" pitchFamily="34" charset="0"/>
                <a:ea typeface="Calibri" panose="020F0502020204030204" pitchFamily="34" charset="0"/>
                <a:cs typeface="Times New Roman" panose="02020603050405020304" pitchFamily="18" charset="0"/>
              </a:rPr>
              <a:t> is transforming healthcare by introducing new technologies </a:t>
            </a:r>
            <a:r>
              <a:rPr lang="en-US" sz="2419" kern="100" dirty="0">
                <a:latin typeface="Calibri" panose="020F0502020204030204" pitchFamily="34" charset="0"/>
                <a:ea typeface="Calibri" panose="020F0502020204030204" pitchFamily="34" charset="0"/>
                <a:cs typeface="Times New Roman" panose="02020603050405020304" pitchFamily="18" charset="0"/>
              </a:rPr>
              <a:t>&amp; </a:t>
            </a:r>
            <a:r>
              <a:rPr lang="en-US" sz="2419" kern="100" dirty="0">
                <a:effectLst/>
                <a:latin typeface="Calibri" panose="020F0502020204030204" pitchFamily="34" charset="0"/>
                <a:ea typeface="Calibri" panose="020F0502020204030204" pitchFamily="34" charset="0"/>
                <a:cs typeface="Times New Roman" panose="02020603050405020304" pitchFamily="18" charset="0"/>
              </a:rPr>
              <a:t>processes.</a:t>
            </a:r>
          </a:p>
          <a:p>
            <a:pPr algn="just">
              <a:lnSpc>
                <a:spcPct val="100000"/>
              </a:lnSpc>
              <a:spcAft>
                <a:spcPts val="800"/>
              </a:spcAft>
            </a:pPr>
            <a:r>
              <a:rPr lang="en-US" sz="2519" b="1" kern="100" dirty="0">
                <a:latin typeface="Calibri" panose="020F0502020204030204" pitchFamily="34" charset="0"/>
                <a:ea typeface="Calibri" panose="020F0502020204030204" pitchFamily="34" charset="0"/>
                <a:cs typeface="Times New Roman" panose="02020603050405020304" pitchFamily="18" charset="0"/>
              </a:rPr>
              <a:t>Positive Impacts</a:t>
            </a:r>
            <a:r>
              <a:rPr lang="en-US" sz="2519" b="1" kern="100" dirty="0">
                <a:effectLst/>
                <a:latin typeface="Calibri" panose="020F0502020204030204" pitchFamily="34" charset="0"/>
                <a:ea typeface="Calibri" panose="020F0502020204030204" pitchFamily="34" charset="0"/>
                <a:cs typeface="Times New Roman" panose="02020603050405020304" pitchFamily="18" charset="0"/>
              </a:rPr>
              <a:t>: </a:t>
            </a:r>
          </a:p>
          <a:p>
            <a:pPr lvl="1" algn="just">
              <a:lnSpc>
                <a:spcPct val="100000"/>
              </a:lnSpc>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Improved patient care</a:t>
            </a:r>
          </a:p>
          <a:p>
            <a:pPr lvl="1" algn="just">
              <a:lnSpc>
                <a:spcPct val="100000"/>
              </a:lnSpc>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Increased efficiency</a:t>
            </a:r>
          </a:p>
          <a:p>
            <a:pPr lvl="1" algn="just">
              <a:lnSpc>
                <a:spcPct val="100000"/>
              </a:lnSpc>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Enhanced data management</a:t>
            </a:r>
          </a:p>
          <a:p>
            <a:pPr algn="just">
              <a:lnSpc>
                <a:spcPct val="100000"/>
              </a:lnSpc>
              <a:spcAft>
                <a:spcPts val="800"/>
              </a:spcAft>
            </a:pPr>
            <a:r>
              <a:rPr lang="en-US" sz="2519" b="1" kern="100" dirty="0">
                <a:latin typeface="Calibri" panose="020F0502020204030204" pitchFamily="34" charset="0"/>
                <a:ea typeface="Calibri" panose="020F0502020204030204" pitchFamily="34" charset="0"/>
                <a:cs typeface="Times New Roman" panose="02020603050405020304" pitchFamily="18" charset="0"/>
              </a:rPr>
              <a:t>Challenges</a:t>
            </a:r>
            <a:r>
              <a:rPr lang="en-US" sz="2519" b="1" kern="100" dirty="0">
                <a:effectLst/>
                <a:latin typeface="Calibri" panose="020F0502020204030204" pitchFamily="34" charset="0"/>
                <a:ea typeface="Calibri" panose="020F0502020204030204" pitchFamily="34" charset="0"/>
                <a:cs typeface="Times New Roman" panose="02020603050405020304" pitchFamily="18" charset="0"/>
              </a:rPr>
              <a:t>: </a:t>
            </a:r>
          </a:p>
          <a:p>
            <a:pPr lvl="1" algn="just">
              <a:lnSpc>
                <a:spcPct val="100000"/>
              </a:lnSpc>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Data security concerns</a:t>
            </a:r>
          </a:p>
          <a:p>
            <a:pPr lvl="1" algn="just">
              <a:lnSpc>
                <a:spcPct val="100000"/>
              </a:lnSpc>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Need for continuous training </a:t>
            </a:r>
            <a:r>
              <a:rPr lang="en-US" sz="2000" kern="100" dirty="0">
                <a:latin typeface="Calibri" panose="020F0502020204030204" pitchFamily="34" charset="0"/>
                <a:ea typeface="Calibri" panose="020F0502020204030204" pitchFamily="34" charset="0"/>
                <a:cs typeface="Times New Roman" panose="02020603050405020304" pitchFamily="18" charset="0"/>
              </a:rPr>
              <a:t>&amp;</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adaptation</a:t>
            </a:r>
          </a:p>
        </p:txBody>
      </p:sp>
      <p:sp>
        <p:nvSpPr>
          <p:cNvPr id="7" name="Footer Placeholder 4">
            <a:extLst>
              <a:ext uri="{FF2B5EF4-FFF2-40B4-BE49-F238E27FC236}">
                <a16:creationId xmlns:a16="http://schemas.microsoft.com/office/drawing/2014/main" id="{9C2AC3B2-5FA5-910B-906A-7B5EF70AF39F}"/>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8" name="Cím 1">
            <a:extLst>
              <a:ext uri="{FF2B5EF4-FFF2-40B4-BE49-F238E27FC236}">
                <a16:creationId xmlns:a16="http://schemas.microsoft.com/office/drawing/2014/main" id="{4A5DCDFE-1073-18C7-D27C-08295F63B6FF}"/>
              </a:ext>
            </a:extLst>
          </p:cNvPr>
          <p:cNvSpPr txBox="1">
            <a:spLocks/>
          </p:cNvSpPr>
          <p:nvPr/>
        </p:nvSpPr>
        <p:spPr>
          <a:xfrm>
            <a:off x="264047" y="435572"/>
            <a:ext cx="9916273" cy="1187236"/>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4000" b="1" dirty="0">
                <a:solidFill>
                  <a:srgbClr val="1A75DB"/>
                </a:solidFill>
                <a:latin typeface="+mn-lt"/>
              </a:rPr>
              <a:t>Typical Effects of </a:t>
            </a:r>
            <a:r>
              <a:rPr lang="en-US" sz="4000" b="1" dirty="0" err="1">
                <a:solidFill>
                  <a:srgbClr val="1A75DB"/>
                </a:solidFill>
                <a:latin typeface="+mn-lt"/>
              </a:rPr>
              <a:t>Digitalisation</a:t>
            </a:r>
            <a:r>
              <a:rPr lang="en-US" sz="4000" b="1" dirty="0">
                <a:solidFill>
                  <a:srgbClr val="1A75DB"/>
                </a:solidFill>
                <a:latin typeface="+mn-lt"/>
              </a:rPr>
              <a:t> in the Work Environment</a:t>
            </a:r>
            <a:endParaRPr lang="en-GB" sz="4000" b="1" dirty="0">
              <a:solidFill>
                <a:srgbClr val="1A75DB"/>
              </a:solidFill>
              <a:latin typeface="+mn-lt"/>
            </a:endParaRPr>
          </a:p>
        </p:txBody>
      </p:sp>
    </p:spTree>
    <p:extLst>
      <p:ext uri="{BB962C8B-B14F-4D97-AF65-F5344CB8AC3E}">
        <p14:creationId xmlns:p14="http://schemas.microsoft.com/office/powerpoint/2010/main" val="783435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2F07DBA-F5E9-C0F1-6CB7-B672A85F9B86}"/>
              </a:ext>
            </a:extLst>
          </p:cNvPr>
          <p:cNvGraphicFramePr>
            <a:graphicFrameLocks noGrp="1"/>
          </p:cNvGraphicFramePr>
          <p:nvPr>
            <p:ph sz="half" idx="1"/>
            <p:extLst>
              <p:ext uri="{D42A27DB-BD31-4B8C-83A1-F6EECF244321}">
                <p14:modId xmlns:p14="http://schemas.microsoft.com/office/powerpoint/2010/main" val="3475818722"/>
              </p:ext>
            </p:extLst>
          </p:nvPr>
        </p:nvGraphicFramePr>
        <p:xfrm>
          <a:off x="628208" y="2262252"/>
          <a:ext cx="8616278" cy="3957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ím 1">
            <a:extLst>
              <a:ext uri="{FF2B5EF4-FFF2-40B4-BE49-F238E27FC236}">
                <a16:creationId xmlns:a16="http://schemas.microsoft.com/office/drawing/2014/main" id="{D38AF7E4-F557-0D0E-4B0E-AEB14104E7DE}"/>
              </a:ext>
            </a:extLst>
          </p:cNvPr>
          <p:cNvSpPr txBox="1">
            <a:spLocks/>
          </p:cNvSpPr>
          <p:nvPr/>
        </p:nvSpPr>
        <p:spPr>
          <a:xfrm>
            <a:off x="628208" y="1045282"/>
            <a:ext cx="7038687" cy="812270"/>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4000" b="1" dirty="0" err="1">
                <a:solidFill>
                  <a:srgbClr val="1A75DB"/>
                </a:solidFill>
                <a:latin typeface="+mn-lt"/>
              </a:rPr>
              <a:t>Digitalisation</a:t>
            </a:r>
            <a:r>
              <a:rPr lang="en-US" sz="4000" b="1" dirty="0">
                <a:solidFill>
                  <a:srgbClr val="1A75DB"/>
                </a:solidFill>
                <a:latin typeface="+mn-lt"/>
              </a:rPr>
              <a:t> - Positive Impacts</a:t>
            </a:r>
          </a:p>
        </p:txBody>
      </p:sp>
      <p:sp>
        <p:nvSpPr>
          <p:cNvPr id="9" name="Footer Placeholder 4">
            <a:extLst>
              <a:ext uri="{FF2B5EF4-FFF2-40B4-BE49-F238E27FC236}">
                <a16:creationId xmlns:a16="http://schemas.microsoft.com/office/drawing/2014/main" id="{881308BA-524C-9263-144F-3AE90B33A7F7}"/>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3743867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2F07DBA-F5E9-C0F1-6CB7-B672A85F9B86}"/>
              </a:ext>
            </a:extLst>
          </p:cNvPr>
          <p:cNvGraphicFramePr>
            <a:graphicFrameLocks noGrp="1"/>
          </p:cNvGraphicFramePr>
          <p:nvPr>
            <p:ph sz="half" idx="1"/>
            <p:extLst>
              <p:ext uri="{D42A27DB-BD31-4B8C-83A1-F6EECF244321}">
                <p14:modId xmlns:p14="http://schemas.microsoft.com/office/powerpoint/2010/main" val="2984623553"/>
              </p:ext>
            </p:extLst>
          </p:nvPr>
        </p:nvGraphicFramePr>
        <p:xfrm>
          <a:off x="810081" y="2512087"/>
          <a:ext cx="8595176" cy="36142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ím 1">
            <a:extLst>
              <a:ext uri="{FF2B5EF4-FFF2-40B4-BE49-F238E27FC236}">
                <a16:creationId xmlns:a16="http://schemas.microsoft.com/office/drawing/2014/main" id="{D38AF7E4-F557-0D0E-4B0E-AEB14104E7DE}"/>
              </a:ext>
            </a:extLst>
          </p:cNvPr>
          <p:cNvSpPr txBox="1">
            <a:spLocks/>
          </p:cNvSpPr>
          <p:nvPr/>
        </p:nvSpPr>
        <p:spPr>
          <a:xfrm>
            <a:off x="880419" y="1256523"/>
            <a:ext cx="6133274" cy="812270"/>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4000" b="1" dirty="0" err="1">
                <a:solidFill>
                  <a:srgbClr val="1A75DB"/>
                </a:solidFill>
                <a:latin typeface="+mn-lt"/>
              </a:rPr>
              <a:t>Digitalisation</a:t>
            </a:r>
            <a:r>
              <a:rPr lang="en-US" sz="4000" b="1" dirty="0">
                <a:solidFill>
                  <a:srgbClr val="1A75DB"/>
                </a:solidFill>
                <a:latin typeface="+mn-lt"/>
              </a:rPr>
              <a:t> - Challenges</a:t>
            </a:r>
          </a:p>
        </p:txBody>
      </p:sp>
      <p:sp>
        <p:nvSpPr>
          <p:cNvPr id="2" name="Footer Placeholder 4">
            <a:extLst>
              <a:ext uri="{FF2B5EF4-FFF2-40B4-BE49-F238E27FC236}">
                <a16:creationId xmlns:a16="http://schemas.microsoft.com/office/drawing/2014/main" id="{DE4A7D6F-8F2E-DC7E-3B55-C9C9E8BD3534}"/>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1522641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59283" y="875654"/>
            <a:ext cx="3211266" cy="774792"/>
          </a:xfrm>
        </p:spPr>
        <p:txBody>
          <a:bodyPr/>
          <a:lstStyle/>
          <a:p>
            <a:r>
              <a:rPr lang="en-US" sz="4000" b="1" dirty="0"/>
              <a:t>Contents </a:t>
            </a:r>
            <a:r>
              <a:rPr lang="hu-HU" sz="4000" dirty="0"/>
              <a:t>	</a:t>
            </a:r>
            <a:endParaRPr lang="en-GB" sz="4000" dirty="0"/>
          </a:p>
        </p:txBody>
      </p:sp>
      <p:sp>
        <p:nvSpPr>
          <p:cNvPr id="3" name="Footer Placeholder 4">
            <a:extLst>
              <a:ext uri="{FF2B5EF4-FFF2-40B4-BE49-F238E27FC236}">
                <a16:creationId xmlns:a16="http://schemas.microsoft.com/office/drawing/2014/main" id="{77D78CC4-7512-067A-DF20-F20762E19D32}"/>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4" name="Tartalom helye 2">
            <a:extLst>
              <a:ext uri="{FF2B5EF4-FFF2-40B4-BE49-F238E27FC236}">
                <a16:creationId xmlns:a16="http://schemas.microsoft.com/office/drawing/2014/main" id="{04602E0D-40AB-2278-9E4B-4592D3B22978}"/>
              </a:ext>
            </a:extLst>
          </p:cNvPr>
          <p:cNvSpPr>
            <a:spLocks noGrp="1"/>
          </p:cNvSpPr>
          <p:nvPr>
            <p:ph sz="half" idx="1"/>
          </p:nvPr>
        </p:nvSpPr>
        <p:spPr>
          <a:xfrm>
            <a:off x="1059283" y="2043775"/>
            <a:ext cx="9441244" cy="3844559"/>
          </a:xfrm>
        </p:spPr>
        <p:txBody>
          <a:bodyPr/>
          <a:lstStyle/>
          <a:p>
            <a:pPr algn="just">
              <a:buClr>
                <a:schemeClr val="accent1"/>
              </a:buClr>
            </a:pPr>
            <a:r>
              <a:rPr lang="en-US" sz="3000" dirty="0"/>
              <a:t>Introduction</a:t>
            </a:r>
          </a:p>
          <a:p>
            <a:pPr algn="just">
              <a:buClr>
                <a:schemeClr val="accent1"/>
              </a:buClr>
            </a:pPr>
            <a:r>
              <a:rPr lang="en-US" sz="3000" dirty="0"/>
              <a:t>Resistance to change</a:t>
            </a:r>
          </a:p>
          <a:p>
            <a:pPr algn="just">
              <a:buClr>
                <a:schemeClr val="accent1"/>
              </a:buClr>
            </a:pPr>
            <a:r>
              <a:rPr lang="en-US" sz="3000" dirty="0"/>
              <a:t>Strategies for Overcoming Resistance to Change </a:t>
            </a:r>
          </a:p>
          <a:p>
            <a:pPr algn="just">
              <a:buClr>
                <a:schemeClr val="accent1"/>
              </a:buClr>
            </a:pPr>
            <a:r>
              <a:rPr lang="en-US" sz="3000" dirty="0"/>
              <a:t>Basic models of change </a:t>
            </a:r>
          </a:p>
          <a:p>
            <a:pPr algn="just">
              <a:buClr>
                <a:schemeClr val="accent1"/>
              </a:buClr>
            </a:pPr>
            <a:r>
              <a:rPr lang="en-US" sz="3000" dirty="0"/>
              <a:t>Management (Kotter)</a:t>
            </a:r>
          </a:p>
          <a:p>
            <a:pPr algn="just">
              <a:buClr>
                <a:schemeClr val="accent1"/>
              </a:buClr>
            </a:pPr>
            <a:r>
              <a:rPr lang="en-US" sz="3000" dirty="0"/>
              <a:t>Typical effects of </a:t>
            </a:r>
            <a:r>
              <a:rPr lang="en-US" sz="3000" dirty="0" err="1"/>
              <a:t>digitalisation</a:t>
            </a:r>
            <a:r>
              <a:rPr lang="en-US" sz="3000" dirty="0"/>
              <a:t> in the work environment</a:t>
            </a:r>
          </a:p>
          <a:p>
            <a:pPr algn="just">
              <a:buClr>
                <a:schemeClr val="accent1"/>
              </a:buClr>
            </a:pPr>
            <a:r>
              <a:rPr lang="en-US" sz="3000" dirty="0"/>
              <a:t>Conclusion</a:t>
            </a:r>
          </a:p>
        </p:txBody>
      </p:sp>
    </p:spTree>
    <p:extLst>
      <p:ext uri="{BB962C8B-B14F-4D97-AF65-F5344CB8AC3E}">
        <p14:creationId xmlns:p14="http://schemas.microsoft.com/office/powerpoint/2010/main" val="4246879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A66D65-13AE-EADC-1382-182A41311ED2}"/>
              </a:ext>
            </a:extLst>
          </p:cNvPr>
          <p:cNvPicPr>
            <a:picLocks noChangeAspect="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artisticTexturizer/>
                    </a14:imgEffect>
                    <a14:imgEffect>
                      <a14:saturation sat="0"/>
                    </a14:imgEffect>
                  </a14:imgLayer>
                </a14:imgProps>
              </a:ext>
            </a:extLst>
          </a:blip>
          <a:stretch>
            <a:fillRect/>
          </a:stretch>
        </p:blipFill>
        <p:spPr>
          <a:xfrm>
            <a:off x="-26733" y="-1"/>
            <a:ext cx="10826496" cy="7199313"/>
          </a:xfrm>
          <a:prstGeom prst="rect">
            <a:avLst/>
          </a:prstGeom>
        </p:spPr>
      </p:pic>
      <p:sp>
        <p:nvSpPr>
          <p:cNvPr id="3" name="Cím 1">
            <a:extLst>
              <a:ext uri="{FF2B5EF4-FFF2-40B4-BE49-F238E27FC236}">
                <a16:creationId xmlns:a16="http://schemas.microsoft.com/office/drawing/2014/main" id="{C283FCDB-F5C8-EC9F-47D3-15646B4AB65E}"/>
              </a:ext>
            </a:extLst>
          </p:cNvPr>
          <p:cNvSpPr txBox="1">
            <a:spLocks/>
          </p:cNvSpPr>
          <p:nvPr/>
        </p:nvSpPr>
        <p:spPr>
          <a:xfrm>
            <a:off x="388607" y="456887"/>
            <a:ext cx="5182095" cy="1302378"/>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6600" b="1" dirty="0">
                <a:solidFill>
                  <a:schemeClr val="bg1"/>
                </a:solidFill>
              </a:rPr>
              <a:t>Case study</a:t>
            </a:r>
            <a:r>
              <a:rPr lang="hu-HU" dirty="0"/>
              <a:t>	</a:t>
            </a:r>
            <a:endParaRPr lang="en-GB" dirty="0"/>
          </a:p>
        </p:txBody>
      </p:sp>
    </p:spTree>
    <p:extLst>
      <p:ext uri="{BB962C8B-B14F-4D97-AF65-F5344CB8AC3E}">
        <p14:creationId xmlns:p14="http://schemas.microsoft.com/office/powerpoint/2010/main" val="3268509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741369-996C-6DF2-3396-C1C9C3EA473A}"/>
              </a:ext>
            </a:extLst>
          </p:cNvPr>
          <p:cNvPicPr>
            <a:picLocks noChangeAspect="1"/>
          </p:cNvPicPr>
          <p:nvPr/>
        </p:nvPicPr>
        <p:blipFill>
          <a:blip r:embed="rId2">
            <a:duotone>
              <a:schemeClr val="accent1">
                <a:shade val="45000"/>
                <a:satMod val="135000"/>
              </a:schemeClr>
              <a:prstClr val="white"/>
            </a:duotone>
          </a:blip>
          <a:stretch>
            <a:fillRect/>
          </a:stretch>
        </p:blipFill>
        <p:spPr>
          <a:xfrm>
            <a:off x="8591341" y="3699077"/>
            <a:ext cx="2117987" cy="1552896"/>
          </a:xfrm>
          <a:prstGeom prst="rect">
            <a:avLst/>
          </a:prstGeom>
          <a:ln>
            <a:noFill/>
          </a:ln>
          <a:effectLst>
            <a:softEdge rad="112500"/>
          </a:effectLst>
        </p:spPr>
      </p:pic>
      <p:sp>
        <p:nvSpPr>
          <p:cNvPr id="4" name="Cím 1">
            <a:extLst>
              <a:ext uri="{FF2B5EF4-FFF2-40B4-BE49-F238E27FC236}">
                <a16:creationId xmlns:a16="http://schemas.microsoft.com/office/drawing/2014/main" id="{C23D9C32-1589-A132-B38C-44A58E9A6C2B}"/>
              </a:ext>
            </a:extLst>
          </p:cNvPr>
          <p:cNvSpPr txBox="1">
            <a:spLocks/>
          </p:cNvSpPr>
          <p:nvPr/>
        </p:nvSpPr>
        <p:spPr>
          <a:xfrm>
            <a:off x="532387" y="184363"/>
            <a:ext cx="9349603" cy="1272961"/>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4000" b="1" dirty="0">
                <a:solidFill>
                  <a:srgbClr val="1A75DB"/>
                </a:solidFill>
                <a:latin typeface="+mn-lt"/>
              </a:rPr>
              <a:t>Case Study: Digital Transformation in a Healthcare Setting (1)</a:t>
            </a:r>
            <a:endParaRPr lang="en-GB" sz="4000" b="1" dirty="0">
              <a:solidFill>
                <a:srgbClr val="1A75DB"/>
              </a:solidFill>
              <a:latin typeface="+mn-lt"/>
            </a:endParaRPr>
          </a:p>
        </p:txBody>
      </p:sp>
      <p:sp>
        <p:nvSpPr>
          <p:cNvPr id="5" name="Footer Placeholder 4">
            <a:extLst>
              <a:ext uri="{FF2B5EF4-FFF2-40B4-BE49-F238E27FC236}">
                <a16:creationId xmlns:a16="http://schemas.microsoft.com/office/drawing/2014/main" id="{A9BEF93B-FB34-CB1D-DE33-D0CDCCED3C78}"/>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a:t>Project: 101101139 — H-PASS — EU4H-2022-PJ</a:t>
            </a:r>
            <a:endParaRPr lang="el-GR" altLang="en-US" sz="1200" dirty="0"/>
          </a:p>
        </p:txBody>
      </p:sp>
      <p:sp>
        <p:nvSpPr>
          <p:cNvPr id="2" name="Tartalom helye 2">
            <a:extLst>
              <a:ext uri="{FF2B5EF4-FFF2-40B4-BE49-F238E27FC236}">
                <a16:creationId xmlns:a16="http://schemas.microsoft.com/office/drawing/2014/main" id="{A5274A5C-8F99-294A-60DA-9DED58BCAC77}"/>
              </a:ext>
            </a:extLst>
          </p:cNvPr>
          <p:cNvSpPr txBox="1">
            <a:spLocks/>
          </p:cNvSpPr>
          <p:nvPr/>
        </p:nvSpPr>
        <p:spPr>
          <a:xfrm>
            <a:off x="486566" y="1550550"/>
            <a:ext cx="9441244" cy="5218901"/>
          </a:xfrm>
          <a:prstGeom prst="rect">
            <a:avLst/>
          </a:prstGeom>
        </p:spPr>
        <p:txBody>
          <a:bodyPr/>
          <a:lstStyle>
            <a:lvl1pPr marL="239984" indent="-239984" algn="l" defTabSz="959937" rtl="0" eaLnBrk="1" latinLnBrk="0" hangingPunct="1">
              <a:lnSpc>
                <a:spcPct val="90000"/>
              </a:lnSpc>
              <a:spcBef>
                <a:spcPts val="1050"/>
              </a:spcBef>
              <a:buFont typeface="Arial" panose="020B0604020202020204" pitchFamily="34" charset="0"/>
              <a:buChar char="•"/>
              <a:defRPr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algn="just">
              <a:buClr>
                <a:schemeClr val="accent1"/>
              </a:buClr>
            </a:pPr>
            <a:r>
              <a:rPr lang="en-US" sz="2600" b="1" dirty="0"/>
              <a:t>Example of digital transformation</a:t>
            </a:r>
          </a:p>
          <a:p>
            <a:pPr lvl="1" algn="just">
              <a:buClr>
                <a:schemeClr val="accent1"/>
              </a:buClr>
            </a:pPr>
            <a:r>
              <a:rPr lang="en-US" sz="2400" dirty="0"/>
              <a:t>A private clinic's journey to digital transformation</a:t>
            </a:r>
          </a:p>
          <a:p>
            <a:pPr algn="just">
              <a:buClr>
                <a:schemeClr val="accent1"/>
              </a:buClr>
            </a:pPr>
            <a:r>
              <a:rPr lang="en-US" sz="2600" b="1" dirty="0"/>
              <a:t>Clinic’s initiative</a:t>
            </a:r>
          </a:p>
          <a:p>
            <a:pPr lvl="1" algn="just">
              <a:buClr>
                <a:schemeClr val="accent1"/>
              </a:buClr>
            </a:pPr>
            <a:r>
              <a:rPr lang="en-US" sz="2400" dirty="0"/>
              <a:t>Comprehensive digital transformation initiative aimed at:</a:t>
            </a:r>
          </a:p>
          <a:p>
            <a:pPr lvl="2" algn="just">
              <a:buClr>
                <a:schemeClr val="accent1"/>
              </a:buClr>
            </a:pPr>
            <a:r>
              <a:rPr lang="en-US" sz="2400" dirty="0"/>
              <a:t>Enhancing patient care</a:t>
            </a:r>
          </a:p>
          <a:p>
            <a:pPr lvl="2" algn="just">
              <a:buClr>
                <a:schemeClr val="accent1"/>
              </a:buClr>
            </a:pPr>
            <a:r>
              <a:rPr lang="en-US" sz="2400" dirty="0"/>
              <a:t>Improving operational efficiency</a:t>
            </a:r>
          </a:p>
          <a:p>
            <a:pPr algn="just">
              <a:buClr>
                <a:schemeClr val="accent1"/>
              </a:buClr>
            </a:pPr>
            <a:r>
              <a:rPr lang="en-US" sz="2600" b="1" dirty="0"/>
              <a:t>Challenges faced before implementation</a:t>
            </a:r>
          </a:p>
          <a:p>
            <a:pPr lvl="1" algn="just">
              <a:buClr>
                <a:schemeClr val="accent1"/>
              </a:buClr>
            </a:pPr>
            <a:r>
              <a:rPr lang="en-US" sz="2400" dirty="0"/>
              <a:t>Issues with outdated, manual processes</a:t>
            </a:r>
          </a:p>
          <a:p>
            <a:pPr lvl="1" algn="just">
              <a:buClr>
                <a:schemeClr val="accent1"/>
              </a:buClr>
            </a:pPr>
            <a:r>
              <a:rPr lang="en-US" sz="2400" dirty="0"/>
              <a:t>Inefficiencies in patient data management</a:t>
            </a:r>
          </a:p>
          <a:p>
            <a:pPr lvl="1" algn="just">
              <a:buClr>
                <a:schemeClr val="accent1"/>
              </a:buClr>
            </a:pPr>
            <a:r>
              <a:rPr lang="en-US" sz="2400" dirty="0"/>
              <a:t>Delays in communication &amp; coordination among staff</a:t>
            </a:r>
          </a:p>
          <a:p>
            <a:pPr lvl="1" algn="just">
              <a:buClr>
                <a:schemeClr val="accent1"/>
              </a:buClr>
            </a:pPr>
            <a:r>
              <a:rPr lang="en-US" sz="2400" dirty="0"/>
              <a:t>Limited access to patient information for decision-making</a:t>
            </a:r>
          </a:p>
          <a:p>
            <a:pPr lvl="1" algn="just">
              <a:buClr>
                <a:schemeClr val="accent1"/>
              </a:buClr>
            </a:pPr>
            <a:r>
              <a:rPr lang="en-US" sz="2400" dirty="0"/>
              <a:t>Ineffective resource management and scheduling</a:t>
            </a:r>
            <a:endParaRPr lang="en-GB" sz="2400" dirty="0"/>
          </a:p>
        </p:txBody>
      </p:sp>
    </p:spTree>
    <p:extLst>
      <p:ext uri="{BB962C8B-B14F-4D97-AF65-F5344CB8AC3E}">
        <p14:creationId xmlns:p14="http://schemas.microsoft.com/office/powerpoint/2010/main" val="2889686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1505-59F1-1FFC-2CE0-8C392CDB5DFF}"/>
              </a:ext>
            </a:extLst>
          </p:cNvPr>
          <p:cNvSpPr>
            <a:spLocks noGrp="1"/>
          </p:cNvSpPr>
          <p:nvPr>
            <p:ph type="title"/>
          </p:nvPr>
        </p:nvSpPr>
        <p:spPr>
          <a:xfrm>
            <a:off x="373253" y="2194560"/>
            <a:ext cx="5285649" cy="578277"/>
          </a:xfrm>
        </p:spPr>
        <p:txBody>
          <a:bodyPr/>
          <a:lstStyle/>
          <a:p>
            <a:r>
              <a:rPr lang="en-US" dirty="0"/>
              <a:t>Digital Tools Implemented</a:t>
            </a:r>
          </a:p>
        </p:txBody>
      </p:sp>
      <p:sp>
        <p:nvSpPr>
          <p:cNvPr id="3" name="Content Placeholder 2">
            <a:extLst>
              <a:ext uri="{FF2B5EF4-FFF2-40B4-BE49-F238E27FC236}">
                <a16:creationId xmlns:a16="http://schemas.microsoft.com/office/drawing/2014/main" id="{146DE642-F04C-D300-491E-CADC05B33989}"/>
              </a:ext>
            </a:extLst>
          </p:cNvPr>
          <p:cNvSpPr>
            <a:spLocks noGrp="1"/>
          </p:cNvSpPr>
          <p:nvPr>
            <p:ph sz="half" idx="1"/>
          </p:nvPr>
        </p:nvSpPr>
        <p:spPr>
          <a:xfrm>
            <a:off x="460098" y="3366747"/>
            <a:ext cx="4680763" cy="3007020"/>
          </a:xfrm>
        </p:spPr>
        <p:txBody>
          <a:bodyPr/>
          <a:lstStyle/>
          <a:p>
            <a:pPr>
              <a:buClr>
                <a:srgbClr val="1A75DB"/>
              </a:buClr>
            </a:pPr>
            <a:r>
              <a:rPr lang="en-US" dirty="0"/>
              <a:t>Electronic Health Records (EHRs)</a:t>
            </a:r>
          </a:p>
          <a:p>
            <a:pPr>
              <a:buClr>
                <a:srgbClr val="1A75DB"/>
              </a:buClr>
            </a:pPr>
            <a:r>
              <a:rPr lang="en-US" dirty="0"/>
              <a:t>Telemedicine platforms</a:t>
            </a:r>
          </a:p>
          <a:p>
            <a:pPr>
              <a:buClr>
                <a:srgbClr val="1A75DB"/>
              </a:buClr>
            </a:pPr>
            <a:r>
              <a:rPr lang="en-US" dirty="0"/>
              <a:t>AI-driven diagnostic tools</a:t>
            </a:r>
          </a:p>
        </p:txBody>
      </p:sp>
      <p:sp>
        <p:nvSpPr>
          <p:cNvPr id="4" name="Content Placeholder 3">
            <a:extLst>
              <a:ext uri="{FF2B5EF4-FFF2-40B4-BE49-F238E27FC236}">
                <a16:creationId xmlns:a16="http://schemas.microsoft.com/office/drawing/2014/main" id="{C49C4C51-7FD8-97B3-72FD-3A2E42CF825F}"/>
              </a:ext>
            </a:extLst>
          </p:cNvPr>
          <p:cNvSpPr>
            <a:spLocks noGrp="1"/>
          </p:cNvSpPr>
          <p:nvPr>
            <p:ph sz="half" idx="10"/>
          </p:nvPr>
        </p:nvSpPr>
        <p:spPr>
          <a:xfrm>
            <a:off x="5658902" y="3226682"/>
            <a:ext cx="4125178" cy="3771188"/>
          </a:xfrm>
        </p:spPr>
        <p:txBody>
          <a:bodyPr/>
          <a:lstStyle/>
          <a:p>
            <a:pPr>
              <a:buClr>
                <a:srgbClr val="1A75DB"/>
              </a:buClr>
            </a:pPr>
            <a:r>
              <a:rPr lang="en-US" dirty="0"/>
              <a:t>Training programs for staff</a:t>
            </a:r>
          </a:p>
          <a:p>
            <a:pPr>
              <a:buClr>
                <a:srgbClr val="1A75DB"/>
              </a:buClr>
            </a:pPr>
            <a:r>
              <a:rPr lang="en-US" dirty="0"/>
              <a:t>Phased implementation of technologies</a:t>
            </a:r>
          </a:p>
          <a:p>
            <a:pPr>
              <a:buClr>
                <a:srgbClr val="1A75DB"/>
              </a:buClr>
            </a:pPr>
            <a:r>
              <a:rPr lang="en-US" dirty="0"/>
              <a:t>Continuous feedback &amp; improvement</a:t>
            </a:r>
          </a:p>
        </p:txBody>
      </p:sp>
      <p:sp>
        <p:nvSpPr>
          <p:cNvPr id="5" name="Title 1">
            <a:extLst>
              <a:ext uri="{FF2B5EF4-FFF2-40B4-BE49-F238E27FC236}">
                <a16:creationId xmlns:a16="http://schemas.microsoft.com/office/drawing/2014/main" id="{F4DB8B52-6328-B1C8-1275-362A6AABBC31}"/>
              </a:ext>
            </a:extLst>
          </p:cNvPr>
          <p:cNvSpPr txBox="1">
            <a:spLocks/>
          </p:cNvSpPr>
          <p:nvPr/>
        </p:nvSpPr>
        <p:spPr>
          <a:xfrm>
            <a:off x="5978942" y="2194560"/>
            <a:ext cx="2898366" cy="578277"/>
          </a:xfrm>
          <a:prstGeom prst="rect">
            <a:avLst/>
          </a:prstGeom>
        </p:spPr>
        <p:txBody>
          <a:bodyPr anchor="b"/>
          <a:lstStyle>
            <a:lvl1pPr algn="l" defTabSz="959937" rtl="0" eaLnBrk="1" latinLnBrk="0" hangingPunct="1">
              <a:lnSpc>
                <a:spcPct val="90000"/>
              </a:lnSpc>
              <a:spcBef>
                <a:spcPct val="0"/>
              </a:spcBef>
              <a:buNone/>
              <a:defRPr sz="3600" kern="1200">
                <a:solidFill>
                  <a:srgbClr val="1A75DB"/>
                </a:solidFill>
                <a:latin typeface="+mn-lt"/>
                <a:ea typeface="+mj-ea"/>
                <a:cs typeface="+mj-cs"/>
              </a:defRPr>
            </a:lvl1pPr>
          </a:lstStyle>
          <a:p>
            <a:r>
              <a:rPr lang="en-US" dirty="0"/>
              <a:t>Steps Taken</a:t>
            </a:r>
          </a:p>
        </p:txBody>
      </p:sp>
      <p:sp>
        <p:nvSpPr>
          <p:cNvPr id="6" name="TextBox 5">
            <a:extLst>
              <a:ext uri="{FF2B5EF4-FFF2-40B4-BE49-F238E27FC236}">
                <a16:creationId xmlns:a16="http://schemas.microsoft.com/office/drawing/2014/main" id="{FF47CF54-6AB2-5F54-FE06-BC4F247E612C}"/>
              </a:ext>
            </a:extLst>
          </p:cNvPr>
          <p:cNvSpPr txBox="1"/>
          <p:nvPr/>
        </p:nvSpPr>
        <p:spPr>
          <a:xfrm>
            <a:off x="245489" y="332889"/>
            <a:ext cx="6533263" cy="1323439"/>
          </a:xfrm>
          <a:prstGeom prst="rect">
            <a:avLst/>
          </a:prstGeom>
          <a:noFill/>
        </p:spPr>
        <p:txBody>
          <a:bodyPr wrap="square" rtlCol="0">
            <a:spAutoFit/>
          </a:bodyPr>
          <a:lstStyle/>
          <a:p>
            <a:r>
              <a:rPr lang="en-US" sz="4000" b="1" dirty="0">
                <a:solidFill>
                  <a:srgbClr val="1A75DB"/>
                </a:solidFill>
                <a:latin typeface="+mn-lt"/>
              </a:rPr>
              <a:t>Case Study: Implementation of Digital Tools</a:t>
            </a:r>
          </a:p>
        </p:txBody>
      </p:sp>
      <p:sp>
        <p:nvSpPr>
          <p:cNvPr id="7" name="Footer Placeholder 4">
            <a:extLst>
              <a:ext uri="{FF2B5EF4-FFF2-40B4-BE49-F238E27FC236}">
                <a16:creationId xmlns:a16="http://schemas.microsoft.com/office/drawing/2014/main" id="{F3ABF6D2-A322-E165-5C56-FEFEC155C20B}"/>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a:t>Project: 101101139 — H-PASS — EU4H-2022-PJ</a:t>
            </a:r>
            <a:endParaRPr lang="el-GR" altLang="en-US" sz="1200" dirty="0"/>
          </a:p>
        </p:txBody>
      </p:sp>
    </p:spTree>
    <p:extLst>
      <p:ext uri="{BB962C8B-B14F-4D97-AF65-F5344CB8AC3E}">
        <p14:creationId xmlns:p14="http://schemas.microsoft.com/office/powerpoint/2010/main" val="3002915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1505-59F1-1FFC-2CE0-8C392CDB5DFF}"/>
              </a:ext>
            </a:extLst>
          </p:cNvPr>
          <p:cNvSpPr>
            <a:spLocks noGrp="1"/>
          </p:cNvSpPr>
          <p:nvPr>
            <p:ph type="title"/>
          </p:nvPr>
        </p:nvSpPr>
        <p:spPr>
          <a:xfrm>
            <a:off x="384324" y="2022592"/>
            <a:ext cx="3284348" cy="578277"/>
          </a:xfrm>
        </p:spPr>
        <p:txBody>
          <a:bodyPr/>
          <a:lstStyle/>
          <a:p>
            <a:r>
              <a:rPr lang="en-US" sz="3000" dirty="0"/>
              <a:t>Positive Outcomes</a:t>
            </a:r>
          </a:p>
        </p:txBody>
      </p:sp>
      <p:sp>
        <p:nvSpPr>
          <p:cNvPr id="3" name="Content Placeholder 2">
            <a:extLst>
              <a:ext uri="{FF2B5EF4-FFF2-40B4-BE49-F238E27FC236}">
                <a16:creationId xmlns:a16="http://schemas.microsoft.com/office/drawing/2014/main" id="{146DE642-F04C-D300-491E-CADC05B33989}"/>
              </a:ext>
            </a:extLst>
          </p:cNvPr>
          <p:cNvSpPr>
            <a:spLocks noGrp="1"/>
          </p:cNvSpPr>
          <p:nvPr>
            <p:ph sz="half" idx="1"/>
          </p:nvPr>
        </p:nvSpPr>
        <p:spPr>
          <a:xfrm>
            <a:off x="384324" y="2685485"/>
            <a:ext cx="3284348" cy="3771187"/>
          </a:xfrm>
        </p:spPr>
        <p:txBody>
          <a:bodyPr/>
          <a:lstStyle/>
          <a:p>
            <a:pPr>
              <a:buClr>
                <a:srgbClr val="1A75DB"/>
              </a:buClr>
            </a:pPr>
            <a:r>
              <a:rPr lang="en-US" sz="2800" dirty="0"/>
              <a:t>Improved patient outcomes</a:t>
            </a:r>
          </a:p>
          <a:p>
            <a:pPr>
              <a:buClr>
                <a:srgbClr val="1A75DB"/>
              </a:buClr>
            </a:pPr>
            <a:r>
              <a:rPr lang="en-US" sz="2800" dirty="0"/>
              <a:t>Enhanced operational efficiency</a:t>
            </a:r>
          </a:p>
          <a:p>
            <a:pPr>
              <a:buClr>
                <a:srgbClr val="1A75DB"/>
              </a:buClr>
            </a:pPr>
            <a:r>
              <a:rPr lang="en-US" sz="2800" dirty="0"/>
              <a:t>Better data management &amp; accessibility</a:t>
            </a:r>
          </a:p>
        </p:txBody>
      </p:sp>
      <p:sp>
        <p:nvSpPr>
          <p:cNvPr id="4" name="Content Placeholder 3">
            <a:extLst>
              <a:ext uri="{FF2B5EF4-FFF2-40B4-BE49-F238E27FC236}">
                <a16:creationId xmlns:a16="http://schemas.microsoft.com/office/drawing/2014/main" id="{C49C4C51-7FD8-97B3-72FD-3A2E42CF825F}"/>
              </a:ext>
            </a:extLst>
          </p:cNvPr>
          <p:cNvSpPr>
            <a:spLocks noGrp="1"/>
          </p:cNvSpPr>
          <p:nvPr>
            <p:ph sz="half" idx="10"/>
          </p:nvPr>
        </p:nvSpPr>
        <p:spPr>
          <a:xfrm>
            <a:off x="3829268" y="2827176"/>
            <a:ext cx="2898366" cy="3771188"/>
          </a:xfrm>
        </p:spPr>
        <p:txBody>
          <a:bodyPr/>
          <a:lstStyle/>
          <a:p>
            <a:pPr>
              <a:buClr>
                <a:srgbClr val="1A75DB"/>
              </a:buClr>
            </a:pPr>
            <a:r>
              <a:rPr lang="en-US" sz="2800" dirty="0"/>
              <a:t>Initial resistance from staff</a:t>
            </a:r>
          </a:p>
          <a:p>
            <a:pPr>
              <a:buClr>
                <a:srgbClr val="1A75DB"/>
              </a:buClr>
            </a:pPr>
            <a:r>
              <a:rPr lang="en-US" sz="2800" dirty="0"/>
              <a:t>Technical issues &amp; troubleshooting</a:t>
            </a:r>
          </a:p>
        </p:txBody>
      </p:sp>
      <p:sp>
        <p:nvSpPr>
          <p:cNvPr id="5" name="Title 1">
            <a:extLst>
              <a:ext uri="{FF2B5EF4-FFF2-40B4-BE49-F238E27FC236}">
                <a16:creationId xmlns:a16="http://schemas.microsoft.com/office/drawing/2014/main" id="{F4DB8B52-6328-B1C8-1275-362A6AABBC31}"/>
              </a:ext>
            </a:extLst>
          </p:cNvPr>
          <p:cNvSpPr txBox="1">
            <a:spLocks/>
          </p:cNvSpPr>
          <p:nvPr/>
        </p:nvSpPr>
        <p:spPr>
          <a:xfrm>
            <a:off x="3829268" y="2033504"/>
            <a:ext cx="2898366" cy="578277"/>
          </a:xfrm>
          <a:prstGeom prst="rect">
            <a:avLst/>
          </a:prstGeom>
        </p:spPr>
        <p:txBody>
          <a:bodyPr anchor="b"/>
          <a:lstStyle>
            <a:lvl1pPr algn="l" defTabSz="959937" rtl="0" eaLnBrk="1" latinLnBrk="0" hangingPunct="1">
              <a:lnSpc>
                <a:spcPct val="90000"/>
              </a:lnSpc>
              <a:spcBef>
                <a:spcPct val="0"/>
              </a:spcBef>
              <a:buNone/>
              <a:defRPr sz="3600" kern="1200">
                <a:solidFill>
                  <a:srgbClr val="1A75DB"/>
                </a:solidFill>
                <a:latin typeface="+mn-lt"/>
                <a:ea typeface="+mj-ea"/>
                <a:cs typeface="+mj-cs"/>
              </a:defRPr>
            </a:lvl1pPr>
          </a:lstStyle>
          <a:p>
            <a:r>
              <a:rPr lang="en-US" sz="3000" dirty="0"/>
              <a:t>Challenges Faced</a:t>
            </a:r>
          </a:p>
        </p:txBody>
      </p:sp>
      <p:sp>
        <p:nvSpPr>
          <p:cNvPr id="6" name="TextBox 5">
            <a:extLst>
              <a:ext uri="{FF2B5EF4-FFF2-40B4-BE49-F238E27FC236}">
                <a16:creationId xmlns:a16="http://schemas.microsoft.com/office/drawing/2014/main" id="{FF47CF54-6AB2-5F54-FE06-BC4F247E612C}"/>
              </a:ext>
            </a:extLst>
          </p:cNvPr>
          <p:cNvSpPr txBox="1"/>
          <p:nvPr/>
        </p:nvSpPr>
        <p:spPr>
          <a:xfrm>
            <a:off x="262895" y="388942"/>
            <a:ext cx="5698994" cy="1323439"/>
          </a:xfrm>
          <a:prstGeom prst="rect">
            <a:avLst/>
          </a:prstGeom>
          <a:noFill/>
        </p:spPr>
        <p:txBody>
          <a:bodyPr wrap="square" rtlCol="0">
            <a:spAutoFit/>
          </a:bodyPr>
          <a:lstStyle/>
          <a:p>
            <a:r>
              <a:rPr lang="en-US" sz="4000" b="1" dirty="0">
                <a:solidFill>
                  <a:srgbClr val="1A75DB"/>
                </a:solidFill>
                <a:latin typeface="+mn-lt"/>
              </a:rPr>
              <a:t>Case Study: Outcomes &amp; Lessons Learned</a:t>
            </a:r>
          </a:p>
        </p:txBody>
      </p:sp>
      <p:sp>
        <p:nvSpPr>
          <p:cNvPr id="7" name="Content Placeholder 3">
            <a:extLst>
              <a:ext uri="{FF2B5EF4-FFF2-40B4-BE49-F238E27FC236}">
                <a16:creationId xmlns:a16="http://schemas.microsoft.com/office/drawing/2014/main" id="{1CCC08DA-9C89-2B1C-152B-B52E8F8FC7B5}"/>
              </a:ext>
            </a:extLst>
          </p:cNvPr>
          <p:cNvSpPr txBox="1">
            <a:spLocks/>
          </p:cNvSpPr>
          <p:nvPr/>
        </p:nvSpPr>
        <p:spPr>
          <a:xfrm>
            <a:off x="7032745" y="2827176"/>
            <a:ext cx="3571112" cy="3771188"/>
          </a:xfrm>
          <a:prstGeom prst="rect">
            <a:avLst/>
          </a:prstGeom>
        </p:spPr>
        <p:txBody>
          <a:bodyPr/>
          <a:lstStyle>
            <a:lvl1pPr marL="239984" indent="-239984" algn="l" defTabSz="959937" rtl="0" eaLnBrk="1" latinLnBrk="0" hangingPunct="1">
              <a:lnSpc>
                <a:spcPct val="90000"/>
              </a:lnSpc>
              <a:spcBef>
                <a:spcPts val="1050"/>
              </a:spcBef>
              <a:buFont typeface="Arial" panose="020B0604020202020204" pitchFamily="34" charset="0"/>
              <a:buChar char="•"/>
              <a:defRPr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a:buClr>
                <a:srgbClr val="1A75DB"/>
              </a:buClr>
            </a:pPr>
            <a:r>
              <a:rPr lang="en-US" sz="2800" dirty="0"/>
              <a:t>Importance of leadership &amp; clear communication</a:t>
            </a:r>
          </a:p>
          <a:p>
            <a:pPr>
              <a:buClr>
                <a:srgbClr val="1A75DB"/>
              </a:buClr>
            </a:pPr>
            <a:r>
              <a:rPr lang="en-US" sz="2800" dirty="0"/>
              <a:t>Continuous support &amp; training for staff</a:t>
            </a:r>
          </a:p>
          <a:p>
            <a:pPr>
              <a:buClr>
                <a:srgbClr val="1A75DB"/>
              </a:buClr>
            </a:pPr>
            <a:r>
              <a:rPr lang="en-US" sz="2800" dirty="0"/>
              <a:t>Monitoring &amp; addressing issues promptly</a:t>
            </a:r>
          </a:p>
        </p:txBody>
      </p:sp>
      <p:sp>
        <p:nvSpPr>
          <p:cNvPr id="8" name="Title 1">
            <a:extLst>
              <a:ext uri="{FF2B5EF4-FFF2-40B4-BE49-F238E27FC236}">
                <a16:creationId xmlns:a16="http://schemas.microsoft.com/office/drawing/2014/main" id="{BBFA4BE2-817B-4E1C-54FF-53CE7B343CD8}"/>
              </a:ext>
            </a:extLst>
          </p:cNvPr>
          <p:cNvSpPr txBox="1">
            <a:spLocks/>
          </p:cNvSpPr>
          <p:nvPr/>
        </p:nvSpPr>
        <p:spPr>
          <a:xfrm>
            <a:off x="7032745" y="2033504"/>
            <a:ext cx="2898366" cy="578277"/>
          </a:xfrm>
          <a:prstGeom prst="rect">
            <a:avLst/>
          </a:prstGeom>
        </p:spPr>
        <p:txBody>
          <a:bodyPr anchor="b"/>
          <a:lstStyle>
            <a:lvl1pPr algn="l" defTabSz="959937" rtl="0" eaLnBrk="1" latinLnBrk="0" hangingPunct="1">
              <a:lnSpc>
                <a:spcPct val="90000"/>
              </a:lnSpc>
              <a:spcBef>
                <a:spcPct val="0"/>
              </a:spcBef>
              <a:buNone/>
              <a:defRPr sz="3600" kern="1200">
                <a:solidFill>
                  <a:srgbClr val="1A75DB"/>
                </a:solidFill>
                <a:latin typeface="+mn-lt"/>
                <a:ea typeface="+mj-ea"/>
                <a:cs typeface="+mj-cs"/>
              </a:defRPr>
            </a:lvl1pPr>
          </a:lstStyle>
          <a:p>
            <a:r>
              <a:rPr lang="en-US" sz="3000" dirty="0"/>
              <a:t>Key Takeaways </a:t>
            </a:r>
          </a:p>
        </p:txBody>
      </p:sp>
      <p:sp>
        <p:nvSpPr>
          <p:cNvPr id="9" name="Footer Placeholder 4">
            <a:extLst>
              <a:ext uri="{FF2B5EF4-FFF2-40B4-BE49-F238E27FC236}">
                <a16:creationId xmlns:a16="http://schemas.microsoft.com/office/drawing/2014/main" id="{67188E66-7263-3EF2-3D6F-9B509DCCE4B3}"/>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a:t>Project: 101101139 — H-PASS — EU4H-2022-PJ</a:t>
            </a:r>
            <a:endParaRPr lang="el-GR" altLang="en-US" sz="1200" dirty="0"/>
          </a:p>
        </p:txBody>
      </p:sp>
    </p:spTree>
    <p:extLst>
      <p:ext uri="{BB962C8B-B14F-4D97-AF65-F5344CB8AC3E}">
        <p14:creationId xmlns:p14="http://schemas.microsoft.com/office/powerpoint/2010/main" val="4002188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144017" y="294774"/>
            <a:ext cx="3081439" cy="774792"/>
          </a:xfrm>
        </p:spPr>
        <p:txBody>
          <a:bodyPr/>
          <a:lstStyle/>
          <a:p>
            <a:pPr algn="just"/>
            <a:r>
              <a:rPr lang="en-US" sz="4400" b="1" dirty="0">
                <a:solidFill>
                  <a:schemeClr val="bg1"/>
                </a:solidFill>
              </a:rPr>
              <a:t>Conclusion</a:t>
            </a:r>
            <a:r>
              <a:rPr lang="hu-HU" dirty="0">
                <a:solidFill>
                  <a:schemeClr val="bg1"/>
                </a:solidFill>
              </a:rPr>
              <a:t>	</a:t>
            </a:r>
            <a:endParaRPr lang="en-GB" dirty="0">
              <a:solidFill>
                <a:schemeClr val="bg1"/>
              </a:solidFill>
            </a:endParaRPr>
          </a:p>
        </p:txBody>
      </p:sp>
      <p:sp>
        <p:nvSpPr>
          <p:cNvPr id="3" name="Footer Placeholder 4">
            <a:extLst>
              <a:ext uri="{FF2B5EF4-FFF2-40B4-BE49-F238E27FC236}">
                <a16:creationId xmlns:a16="http://schemas.microsoft.com/office/drawing/2014/main" id="{77D78CC4-7512-067A-DF20-F20762E19D32}"/>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4" name="Tartalom helye 2">
            <a:extLst>
              <a:ext uri="{FF2B5EF4-FFF2-40B4-BE49-F238E27FC236}">
                <a16:creationId xmlns:a16="http://schemas.microsoft.com/office/drawing/2014/main" id="{04602E0D-40AB-2278-9E4B-4592D3B22978}"/>
              </a:ext>
            </a:extLst>
          </p:cNvPr>
          <p:cNvSpPr>
            <a:spLocks noGrp="1"/>
          </p:cNvSpPr>
          <p:nvPr>
            <p:ph sz="half" idx="1"/>
          </p:nvPr>
        </p:nvSpPr>
        <p:spPr>
          <a:xfrm>
            <a:off x="659816" y="1824595"/>
            <a:ext cx="9182814" cy="4736980"/>
          </a:xfrm>
        </p:spPr>
        <p:txBody>
          <a:bodyPr/>
          <a:lstStyle/>
          <a:p>
            <a:pPr algn="just"/>
            <a:r>
              <a:rPr lang="en-US" sz="2500" dirty="0"/>
              <a:t>Successfully managing change in healthcare requires a thorough understanding of resistance &amp; strategic approaches to address it.</a:t>
            </a:r>
          </a:p>
          <a:p>
            <a:pPr algn="just"/>
            <a:r>
              <a:rPr lang="en-US" sz="2500" dirty="0"/>
              <a:t>Models like Lewin’s, ADKAR, &amp; Kotter’s 8-Step Model provide valuable frameworks for implementing change.</a:t>
            </a:r>
          </a:p>
          <a:p>
            <a:pPr algn="just"/>
            <a:r>
              <a:rPr lang="en-US" sz="2500" dirty="0" err="1"/>
              <a:t>Digitalisation</a:t>
            </a:r>
            <a:r>
              <a:rPr lang="en-US" sz="2500" dirty="0"/>
              <a:t> presents both opportunities &amp; challenges, requiring careful planning &amp; execution.</a:t>
            </a:r>
          </a:p>
          <a:p>
            <a:pPr algn="just"/>
            <a:r>
              <a:rPr lang="en-US" sz="2500" dirty="0"/>
              <a:t>By leveraging effective communication, stakeholder engagement, &amp; continuous support, healthcare </a:t>
            </a:r>
            <a:r>
              <a:rPr lang="en-US" sz="2500" dirty="0" err="1"/>
              <a:t>organisations</a:t>
            </a:r>
            <a:r>
              <a:rPr lang="en-US" sz="2500" dirty="0"/>
              <a:t> can navigate change successfully &amp; improve overall outcomes.</a:t>
            </a:r>
          </a:p>
          <a:p>
            <a:pPr algn="just"/>
            <a:r>
              <a:rPr lang="en-US" sz="2500" dirty="0"/>
              <a:t>The case study of a Clinic’s digital transformation highlights practical applications &amp; lessons learned, providing a roadmap for similar initiatives.</a:t>
            </a:r>
            <a:endParaRPr lang="en-GB" sz="2500" dirty="0"/>
          </a:p>
        </p:txBody>
      </p:sp>
    </p:spTree>
    <p:extLst>
      <p:ext uri="{BB962C8B-B14F-4D97-AF65-F5344CB8AC3E}">
        <p14:creationId xmlns:p14="http://schemas.microsoft.com/office/powerpoint/2010/main" val="134831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510382" y="510211"/>
            <a:ext cx="3232582" cy="646909"/>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en-US" b="1" dirty="0">
                <a:solidFill>
                  <a:srgbClr val="1A75DB"/>
                </a:solidFill>
                <a:latin typeface="+mn-lt"/>
              </a:rPr>
              <a:t>References</a:t>
            </a:r>
            <a:endParaRPr lang="en-GB" b="1" dirty="0">
              <a:solidFill>
                <a:srgbClr val="1A75DB"/>
              </a:solidFill>
              <a:latin typeface="+mn-lt"/>
            </a:endParaRPr>
          </a:p>
        </p:txBody>
      </p:sp>
      <p:sp>
        <p:nvSpPr>
          <p:cNvPr id="3" name="Footer Placeholder 4">
            <a:extLst>
              <a:ext uri="{FF2B5EF4-FFF2-40B4-BE49-F238E27FC236}">
                <a16:creationId xmlns:a16="http://schemas.microsoft.com/office/drawing/2014/main" id="{869648A7-1393-069B-B06A-97031B04C190}"/>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5" name="TextBox 4">
            <a:extLst>
              <a:ext uri="{FF2B5EF4-FFF2-40B4-BE49-F238E27FC236}">
                <a16:creationId xmlns:a16="http://schemas.microsoft.com/office/drawing/2014/main" id="{F68E2B3D-52DF-FE7F-7E64-DAFB14E9A4DC}"/>
              </a:ext>
            </a:extLst>
          </p:cNvPr>
          <p:cNvSpPr txBox="1"/>
          <p:nvPr/>
        </p:nvSpPr>
        <p:spPr>
          <a:xfrm>
            <a:off x="510382" y="1336492"/>
            <a:ext cx="9977509" cy="5140190"/>
          </a:xfrm>
          <a:prstGeom prst="rect">
            <a:avLst/>
          </a:prstGeom>
          <a:noFill/>
        </p:spPr>
        <p:txBody>
          <a:bodyPr wrap="square">
            <a:spAutoFit/>
          </a:bodyPr>
          <a:lstStyle/>
          <a:p>
            <a:pPr algn="just">
              <a:lnSpc>
                <a:spcPct val="107000"/>
              </a:lnSpc>
              <a:spcAft>
                <a:spcPts val="8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Carman, A. L., Vanderpool, R. C., </a:t>
            </a:r>
            <a:r>
              <a:rPr lang="en-US" kern="100" dirty="0" err="1">
                <a:effectLst/>
                <a:latin typeface="Calibri" panose="020F0502020204030204" pitchFamily="34" charset="0"/>
                <a:ea typeface="Calibri" panose="020F0502020204030204" pitchFamily="34" charset="0"/>
                <a:cs typeface="Times New Roman" panose="02020603050405020304" pitchFamily="18" charset="0"/>
              </a:rPr>
              <a:t>Stradtman</a:t>
            </a:r>
            <a:r>
              <a:rPr lang="en-US" kern="100" dirty="0">
                <a:effectLst/>
                <a:latin typeface="Calibri" panose="020F0502020204030204" pitchFamily="34" charset="0"/>
                <a:ea typeface="Calibri" panose="020F0502020204030204" pitchFamily="34" charset="0"/>
                <a:cs typeface="Times New Roman" panose="02020603050405020304" pitchFamily="18" charset="0"/>
              </a:rPr>
              <a:t>, L. R., &amp; Edmiston, E. A. (2019). Peer Reviewed: A Change-Management Approach to Closing Care Gaps in a Federally Qualified Health Center: A Rural Kentucky Case Study. Preventing chronic disease, 16.</a:t>
            </a:r>
          </a:p>
          <a:p>
            <a:pPr algn="just">
              <a:lnSpc>
                <a:spcPct val="107000"/>
              </a:lnSpc>
              <a:spcAft>
                <a:spcPts val="8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Hiatt, J. M. (2006). ADKAR: A Model for Change in Business, Government, and Our Community. </a:t>
            </a:r>
            <a:r>
              <a:rPr lang="en-US" kern="100" dirty="0" err="1">
                <a:effectLst/>
                <a:latin typeface="Calibri" panose="020F0502020204030204" pitchFamily="34" charset="0"/>
                <a:ea typeface="Calibri" panose="020F0502020204030204" pitchFamily="34" charset="0"/>
                <a:cs typeface="Times New Roman" panose="02020603050405020304" pitchFamily="18" charset="0"/>
              </a:rPr>
              <a:t>Prosci</a:t>
            </a:r>
            <a:r>
              <a:rPr lang="en-US" kern="100" dirty="0">
                <a:effectLst/>
                <a:latin typeface="Calibri" panose="020F0502020204030204" pitchFamily="34" charset="0"/>
                <a:ea typeface="Calibri" panose="020F0502020204030204" pitchFamily="34" charset="0"/>
                <a:cs typeface="Times New Roman" panose="02020603050405020304" pitchFamily="18" charset="0"/>
              </a:rPr>
              <a:t> Research.</a:t>
            </a:r>
          </a:p>
          <a:p>
            <a:pPr algn="just">
              <a:lnSpc>
                <a:spcPct val="107000"/>
              </a:lnSpc>
              <a:spcAft>
                <a:spcPts val="800"/>
              </a:spcAft>
            </a:pPr>
            <a:r>
              <a:rPr lang="en-US" kern="100" dirty="0" err="1">
                <a:effectLst/>
                <a:latin typeface="Calibri" panose="020F0502020204030204" pitchFamily="34" charset="0"/>
                <a:ea typeface="Calibri" panose="020F0502020204030204" pitchFamily="34" charset="0"/>
                <a:cs typeface="Times New Roman" panose="02020603050405020304" pitchFamily="18" charset="0"/>
              </a:rPr>
              <a:t>Kachian</a:t>
            </a:r>
            <a:r>
              <a:rPr lang="en-US" kern="100" dirty="0">
                <a:effectLst/>
                <a:latin typeface="Calibri" panose="020F0502020204030204" pitchFamily="34" charset="0"/>
                <a:ea typeface="Calibri" panose="020F0502020204030204" pitchFamily="34" charset="0"/>
                <a:cs typeface="Times New Roman" panose="02020603050405020304" pitchFamily="18" charset="0"/>
              </a:rPr>
              <a:t>, A., </a:t>
            </a:r>
            <a:r>
              <a:rPr lang="en-US" kern="100" dirty="0" err="1">
                <a:effectLst/>
                <a:latin typeface="Calibri" panose="020F0502020204030204" pitchFamily="34" charset="0"/>
                <a:ea typeface="Calibri" panose="020F0502020204030204" pitchFamily="34" charset="0"/>
                <a:cs typeface="Times New Roman" panose="02020603050405020304" pitchFamily="18" charset="0"/>
              </a:rPr>
              <a:t>Elyasi</a:t>
            </a:r>
            <a:r>
              <a:rPr lang="en-US" kern="100" dirty="0">
                <a:effectLst/>
                <a:latin typeface="Calibri" panose="020F0502020204030204" pitchFamily="34" charset="0"/>
                <a:ea typeface="Calibri" panose="020F0502020204030204" pitchFamily="34" charset="0"/>
                <a:cs typeface="Times New Roman" panose="02020603050405020304" pitchFamily="18" charset="0"/>
              </a:rPr>
              <a:t>, S., &amp; </a:t>
            </a:r>
            <a:r>
              <a:rPr lang="en-US" kern="100" dirty="0" err="1">
                <a:effectLst/>
                <a:latin typeface="Calibri" panose="020F0502020204030204" pitchFamily="34" charset="0"/>
                <a:ea typeface="Calibri" panose="020F0502020204030204" pitchFamily="34" charset="0"/>
                <a:cs typeface="Times New Roman" panose="02020603050405020304" pitchFamily="18" charset="0"/>
              </a:rPr>
              <a:t>Haghani</a:t>
            </a:r>
            <a:r>
              <a:rPr lang="en-US" kern="100" dirty="0">
                <a:effectLst/>
                <a:latin typeface="Calibri" panose="020F0502020204030204" pitchFamily="34" charset="0"/>
                <a:ea typeface="Calibri" panose="020F0502020204030204" pitchFamily="34" charset="0"/>
                <a:cs typeface="Times New Roman" panose="02020603050405020304" pitchFamily="18" charset="0"/>
              </a:rPr>
              <a:t>, H. (2018). ADKAR model and nurses' readiness for change. Journal of Client-Centered Nursing Care, 4(4), 203-212.</a:t>
            </a:r>
          </a:p>
          <a:p>
            <a:pPr algn="just">
              <a:lnSpc>
                <a:spcPct val="107000"/>
              </a:lnSpc>
              <a:spcAft>
                <a:spcPts val="8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Kotter, J. P. (2012). Leading change. Harvard business press.</a:t>
            </a:r>
          </a:p>
          <a:p>
            <a:pPr algn="just">
              <a:lnSpc>
                <a:spcPct val="107000"/>
              </a:lnSpc>
              <a:spcAft>
                <a:spcPts val="8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Lewin, K. (1947). Frontiers in group dynamics: Concept, method and reality in social science; social equilibria and social change. Human relations, 1(1), 5-41..</a:t>
            </a:r>
          </a:p>
          <a:p>
            <a:pPr algn="just">
              <a:lnSpc>
                <a:spcPct val="107000"/>
              </a:lnSpc>
              <a:spcAft>
                <a:spcPts val="8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Manchester, J., Gray-Miceli, D. L., Metcalf, J. A., </a:t>
            </a:r>
            <a:r>
              <a:rPr lang="en-US" kern="100" dirty="0" err="1">
                <a:effectLst/>
                <a:latin typeface="Calibri" panose="020F0502020204030204" pitchFamily="34" charset="0"/>
                <a:ea typeface="Calibri" panose="020F0502020204030204" pitchFamily="34" charset="0"/>
                <a:cs typeface="Times New Roman" panose="02020603050405020304" pitchFamily="18" charset="0"/>
              </a:rPr>
              <a:t>Paolini</a:t>
            </a:r>
            <a:r>
              <a:rPr lang="en-US" kern="100" dirty="0">
                <a:effectLst/>
                <a:latin typeface="Calibri" panose="020F0502020204030204" pitchFamily="34" charset="0"/>
                <a:ea typeface="Calibri" panose="020F0502020204030204" pitchFamily="34" charset="0"/>
                <a:cs typeface="Times New Roman" panose="02020603050405020304" pitchFamily="18" charset="0"/>
              </a:rPr>
              <a:t>, C. A., Napier, A. H., </a:t>
            </a:r>
            <a:r>
              <a:rPr lang="en-US" kern="100" dirty="0" err="1">
                <a:effectLst/>
                <a:latin typeface="Calibri" panose="020F0502020204030204" pitchFamily="34" charset="0"/>
                <a:ea typeface="Calibri" panose="020F0502020204030204" pitchFamily="34" charset="0"/>
                <a:cs typeface="Times New Roman" panose="02020603050405020304" pitchFamily="18" charset="0"/>
              </a:rPr>
              <a:t>Coogle</a:t>
            </a:r>
            <a:r>
              <a:rPr lang="en-US" kern="100" dirty="0">
                <a:effectLst/>
                <a:latin typeface="Calibri" panose="020F0502020204030204" pitchFamily="34" charset="0"/>
                <a:ea typeface="Calibri" panose="020F0502020204030204" pitchFamily="34" charset="0"/>
                <a:cs typeface="Times New Roman" panose="02020603050405020304" pitchFamily="18" charset="0"/>
              </a:rPr>
              <a:t>, C. L., &amp; Owens, M. G. (2014). Facilitating Lewin's change model with collaborative evaluation in promoting evidence based practices of health professionals. Evaluation and program planning, 47, 82-90.</a:t>
            </a:r>
          </a:p>
          <a:p>
            <a:pPr algn="just">
              <a:lnSpc>
                <a:spcPct val="107000"/>
              </a:lnSpc>
              <a:spcAft>
                <a:spcPts val="800"/>
              </a:spcAft>
            </a:pPr>
            <a:r>
              <a:rPr lang="en-US" kern="100" dirty="0" err="1">
                <a:effectLst/>
                <a:latin typeface="Calibri" panose="020F0502020204030204" pitchFamily="34" charset="0"/>
                <a:ea typeface="Calibri" panose="020F0502020204030204" pitchFamily="34" charset="0"/>
                <a:cs typeface="Times New Roman" panose="02020603050405020304" pitchFamily="18" charset="0"/>
              </a:rPr>
              <a:t>Paramitha</a:t>
            </a:r>
            <a:r>
              <a:rPr lang="en-US" kern="100" dirty="0">
                <a:effectLst/>
                <a:latin typeface="Calibri" panose="020F0502020204030204" pitchFamily="34" charset="0"/>
                <a:ea typeface="Calibri" panose="020F0502020204030204" pitchFamily="34" charset="0"/>
                <a:cs typeface="Times New Roman" panose="02020603050405020304" pitchFamily="18" charset="0"/>
              </a:rPr>
              <a:t>, T. A., </a:t>
            </a:r>
            <a:r>
              <a:rPr lang="en-US" kern="100" dirty="0" err="1">
                <a:effectLst/>
                <a:latin typeface="Calibri" panose="020F0502020204030204" pitchFamily="34" charset="0"/>
                <a:ea typeface="Calibri" panose="020F0502020204030204" pitchFamily="34" charset="0"/>
                <a:cs typeface="Times New Roman" panose="02020603050405020304" pitchFamily="18" charset="0"/>
              </a:rPr>
              <a:t>Tobing</a:t>
            </a:r>
            <a:r>
              <a:rPr lang="en-US" kern="100" dirty="0">
                <a:effectLst/>
                <a:latin typeface="Calibri" panose="020F0502020204030204" pitchFamily="34" charset="0"/>
                <a:ea typeface="Calibri" panose="020F0502020204030204" pitchFamily="34" charset="0"/>
                <a:cs typeface="Times New Roman" panose="02020603050405020304" pitchFamily="18" charset="0"/>
              </a:rPr>
              <a:t>, D. K., &amp; Suroso, I. (2020). ADKAR Model to Manage Organizational Change. International Journal of Research Science and Management, 7(1), 141-149.</a:t>
            </a:r>
          </a:p>
        </p:txBody>
      </p:sp>
    </p:spTree>
    <p:extLst>
      <p:ext uri="{BB962C8B-B14F-4D97-AF65-F5344CB8AC3E}">
        <p14:creationId xmlns:p14="http://schemas.microsoft.com/office/powerpoint/2010/main" val="3558087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600710" y="450376"/>
            <a:ext cx="3928754" cy="653509"/>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en-US" sz="4000" b="1" dirty="0">
                <a:solidFill>
                  <a:srgbClr val="1A75DB"/>
                </a:solidFill>
                <a:latin typeface="+mn-lt"/>
              </a:rPr>
              <a:t>Copyright notice</a:t>
            </a:r>
            <a:endParaRPr lang="en-GB" sz="4000" b="1" dirty="0">
              <a:solidFill>
                <a:srgbClr val="1A75DB"/>
              </a:solidFill>
              <a:latin typeface="+mn-lt"/>
            </a:endParaRPr>
          </a:p>
        </p:txBody>
      </p:sp>
      <p:sp>
        <p:nvSpPr>
          <p:cNvPr id="2" name="Footer Placeholder 4">
            <a:extLst>
              <a:ext uri="{FF2B5EF4-FFF2-40B4-BE49-F238E27FC236}">
                <a16:creationId xmlns:a16="http://schemas.microsoft.com/office/drawing/2014/main" id="{4297FD4B-C15A-0B5C-B45D-5FAE44ED3DC0}"/>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5" name="TextBox 4">
            <a:extLst>
              <a:ext uri="{FF2B5EF4-FFF2-40B4-BE49-F238E27FC236}">
                <a16:creationId xmlns:a16="http://schemas.microsoft.com/office/drawing/2014/main" id="{0AB6C018-C91C-1483-CC9B-B6AA9981B8F4}"/>
              </a:ext>
            </a:extLst>
          </p:cNvPr>
          <p:cNvSpPr txBox="1"/>
          <p:nvPr/>
        </p:nvSpPr>
        <p:spPr>
          <a:xfrm>
            <a:off x="600710" y="1391969"/>
            <a:ext cx="9598342" cy="4801314"/>
          </a:xfrm>
          <a:prstGeom prst="rect">
            <a:avLst/>
          </a:prstGeom>
          <a:noFill/>
        </p:spPr>
        <p:txBody>
          <a:bodyPr wrap="square">
            <a:spAutoFit/>
          </a:bodyPr>
          <a:lstStyle/>
          <a:p>
            <a:pPr algn="just"/>
            <a:r>
              <a:rPr lang="en-US" dirty="0"/>
              <a:t>Copyright © Members of the H-PASS Project. For details about the H-PASS Project and collaboration, please visit: </a:t>
            </a:r>
            <a:r>
              <a:rPr lang="en-US" dirty="0">
                <a:hlinkClick r:id="rId3"/>
              </a:rPr>
              <a:t>https://hpass.healthworkforce.eu/index.php/the-project/</a:t>
            </a:r>
            <a:endParaRPr lang="en-US" dirty="0"/>
          </a:p>
          <a:p>
            <a:pPr algn="just"/>
            <a:endParaRPr lang="en-US" dirty="0"/>
          </a:p>
          <a:p>
            <a:pPr algn="just"/>
            <a:r>
              <a:rPr lang="en-US" dirty="0"/>
              <a:t>H-PASS the “Health Professionals’ and the “</a:t>
            </a:r>
            <a:r>
              <a:rPr lang="en-US" dirty="0" err="1"/>
              <a:t>DigitAl</a:t>
            </a:r>
            <a:r>
              <a:rPr lang="en-US" dirty="0"/>
              <a:t> team” </a:t>
            </a:r>
            <a:r>
              <a:rPr lang="en-US" dirty="0" err="1"/>
              <a:t>SkillS</a:t>
            </a:r>
            <a:r>
              <a:rPr lang="en-US" dirty="0"/>
              <a:t> advancement” is a project co-funded by the European Health and Digital Executive Agency (</a:t>
            </a:r>
            <a:r>
              <a:rPr lang="en-US" dirty="0" err="1"/>
              <a:t>HaDEA</a:t>
            </a:r>
            <a:r>
              <a:rPr lang="en-US" dirty="0"/>
              <a:t>) under the powers delegated by the European Commission. H-PASS began in May 2023 and will run for 3 years.</a:t>
            </a:r>
          </a:p>
          <a:p>
            <a:pPr algn="just"/>
            <a:endParaRPr lang="en-US" dirty="0"/>
          </a:p>
          <a:p>
            <a:pPr algn="just"/>
            <a:r>
              <a:rPr lang="en-US" dirty="0"/>
              <a:t>This work is licensed under the Creative Commons Attribution-Noncommercial 3.0 License. To view a copy of this license, visit </a:t>
            </a:r>
            <a:r>
              <a:rPr lang="en-US" dirty="0">
                <a:hlinkClick r:id="rId4"/>
              </a:rPr>
              <a:t>http://creativecommons.org/licenses/by-nc/3.0/</a:t>
            </a:r>
            <a:r>
              <a:rPr lang="en-US" dirty="0"/>
              <a:t> or send a letter to Creative Commons, 171 Second Street, Suite 300, San Francisco, California, 94105, and USA.</a:t>
            </a:r>
          </a:p>
          <a:p>
            <a:pPr algn="just"/>
            <a:endParaRPr lang="en-US" dirty="0"/>
          </a:p>
          <a:p>
            <a:pPr algn="just"/>
            <a:r>
              <a:rPr lang="en-US" dirty="0"/>
              <a:t> The work must be attributed by attaching the following reference to the copied elements: “Copyright © Members of the H-PASS Project ”. </a:t>
            </a:r>
          </a:p>
          <a:p>
            <a:pPr algn="just"/>
            <a:endParaRPr lang="en-US" dirty="0"/>
          </a:p>
          <a:p>
            <a:pPr algn="just"/>
            <a:r>
              <a:rPr lang="en-US" dirty="0"/>
              <a:t>Using this presentation in a way and/or for purposes not foreseen in the license, requires the prior written permission of the copyright holders. The information contained in this presentation represents the views of the copyright holders as of the date such views are published.</a:t>
            </a:r>
          </a:p>
        </p:txBody>
      </p:sp>
    </p:spTree>
    <p:extLst>
      <p:ext uri="{BB962C8B-B14F-4D97-AF65-F5344CB8AC3E}">
        <p14:creationId xmlns:p14="http://schemas.microsoft.com/office/powerpoint/2010/main" val="4141311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32481A39-F6E8-4107-4F8F-06F77D94BFF3}"/>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4" name="Cím 1">
            <a:extLst>
              <a:ext uri="{FF2B5EF4-FFF2-40B4-BE49-F238E27FC236}">
                <a16:creationId xmlns:a16="http://schemas.microsoft.com/office/drawing/2014/main" id="{15A2CA9F-D5D4-0643-555A-87C2377BB7DA}"/>
              </a:ext>
            </a:extLst>
          </p:cNvPr>
          <p:cNvSpPr txBox="1">
            <a:spLocks/>
          </p:cNvSpPr>
          <p:nvPr/>
        </p:nvSpPr>
        <p:spPr>
          <a:xfrm>
            <a:off x="3835400" y="1365490"/>
            <a:ext cx="2576830" cy="653509"/>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ctr"/>
            <a:r>
              <a:rPr lang="en-US" sz="4000" b="1" dirty="0">
                <a:solidFill>
                  <a:srgbClr val="1A75DB"/>
                </a:solidFill>
                <a:latin typeface="+mn-lt"/>
              </a:rPr>
              <a:t>Disclaimer </a:t>
            </a:r>
            <a:endParaRPr lang="en-GB" sz="4000" b="1" dirty="0">
              <a:solidFill>
                <a:srgbClr val="1A75DB"/>
              </a:solidFill>
              <a:latin typeface="+mn-lt"/>
            </a:endParaRPr>
          </a:p>
        </p:txBody>
      </p:sp>
      <p:sp>
        <p:nvSpPr>
          <p:cNvPr id="5" name="Content Placeholder 2">
            <a:extLst>
              <a:ext uri="{FF2B5EF4-FFF2-40B4-BE49-F238E27FC236}">
                <a16:creationId xmlns:a16="http://schemas.microsoft.com/office/drawing/2014/main" id="{6B8CA3ED-B686-9D10-3668-393D8FC1ACF0}"/>
              </a:ext>
            </a:extLst>
          </p:cNvPr>
          <p:cNvSpPr txBox="1">
            <a:spLocks noChangeArrowheads="1"/>
          </p:cNvSpPr>
          <p:nvPr/>
        </p:nvSpPr>
        <p:spPr>
          <a:xfrm>
            <a:off x="457200" y="2209800"/>
            <a:ext cx="8229600" cy="3916363"/>
          </a:xfrm>
          <a:prstGeom prst="rect">
            <a:avLst/>
          </a:prstGeom>
        </p:spPr>
        <p:txBody>
          <a:bodyPr/>
          <a:lstStyle>
            <a:lvl1pPr marL="239984" indent="-239984" algn="l" defTabSz="959937" rtl="0" eaLnBrk="1" latinLnBrk="0" hangingPunct="1">
              <a:lnSpc>
                <a:spcPct val="90000"/>
              </a:lnSpc>
              <a:spcBef>
                <a:spcPts val="1050"/>
              </a:spcBef>
              <a:buFont typeface="Arial" panose="020B0604020202020204" pitchFamily="34" charset="0"/>
              <a:buChar char="•"/>
              <a:defRPr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0" indent="0" algn="just">
              <a:buNone/>
            </a:pPr>
            <a:endParaRPr lang="en-GB" altLang="en-US" dirty="0"/>
          </a:p>
        </p:txBody>
      </p:sp>
      <p:sp>
        <p:nvSpPr>
          <p:cNvPr id="7" name="TextBox 6">
            <a:extLst>
              <a:ext uri="{FF2B5EF4-FFF2-40B4-BE49-F238E27FC236}">
                <a16:creationId xmlns:a16="http://schemas.microsoft.com/office/drawing/2014/main" id="{4CE8027F-86D5-8209-CE4A-39D3763E8A8C}"/>
              </a:ext>
            </a:extLst>
          </p:cNvPr>
          <p:cNvSpPr txBox="1"/>
          <p:nvPr/>
        </p:nvSpPr>
        <p:spPr>
          <a:xfrm>
            <a:off x="1572260" y="2662287"/>
            <a:ext cx="7655242" cy="2462213"/>
          </a:xfrm>
          <a:prstGeom prst="rect">
            <a:avLst/>
          </a:prstGeom>
          <a:noFill/>
        </p:spPr>
        <p:txBody>
          <a:bodyPr wrap="square">
            <a:spAutoFit/>
          </a:bodyPr>
          <a:lstStyle/>
          <a:p>
            <a:pPr algn="just"/>
            <a:r>
              <a:rPr lang="en-US" sz="2200" dirty="0"/>
              <a:t>The European Health and Digital Executive Agency (</a:t>
            </a:r>
            <a:r>
              <a:rPr lang="en-US" sz="2200" dirty="0" err="1"/>
              <a:t>HaDEA</a:t>
            </a:r>
            <a:r>
              <a:rPr lang="en-US" sz="2200" dirty="0"/>
              <a:t>), under the powers delegated by the European Commission, supports the production of this publication. The European Commission's support does not constitute endorsement of the contents, which reflects the views only of the authors. The Commission cannot be held responsible for any use that may be made of the information contained therein.</a:t>
            </a:r>
          </a:p>
        </p:txBody>
      </p:sp>
    </p:spTree>
    <p:extLst>
      <p:ext uri="{BB962C8B-B14F-4D97-AF65-F5344CB8AC3E}">
        <p14:creationId xmlns:p14="http://schemas.microsoft.com/office/powerpoint/2010/main" val="2763959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88AD8595-075D-384D-A3EE-990DFE01FE45}"/>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solidFill>
                  <a:schemeClr val="bg1"/>
                </a:solidFill>
              </a:rPr>
              <a:t>Project: 101101139 — H-PASS — EU4H-2022-PJ</a:t>
            </a:r>
            <a:endParaRPr lang="el-GR" altLang="en-US" sz="1200" dirty="0">
              <a:solidFill>
                <a:schemeClr val="bg1"/>
              </a:solidFill>
            </a:endParaRPr>
          </a:p>
        </p:txBody>
      </p:sp>
      <p:sp>
        <p:nvSpPr>
          <p:cNvPr id="6" name="Cím 1">
            <a:extLst>
              <a:ext uri="{FF2B5EF4-FFF2-40B4-BE49-F238E27FC236}">
                <a16:creationId xmlns:a16="http://schemas.microsoft.com/office/drawing/2014/main" id="{9A063288-9EDF-8DE5-D421-48AB28F57996}"/>
              </a:ext>
            </a:extLst>
          </p:cNvPr>
          <p:cNvSpPr>
            <a:spLocks noGrp="1"/>
          </p:cNvSpPr>
          <p:nvPr>
            <p:ph type="title"/>
          </p:nvPr>
        </p:nvSpPr>
        <p:spPr>
          <a:xfrm>
            <a:off x="2427653" y="3031193"/>
            <a:ext cx="5726091" cy="1136926"/>
          </a:xfrm>
        </p:spPr>
        <p:txBody>
          <a:bodyPr/>
          <a:lstStyle/>
          <a:p>
            <a:r>
              <a:rPr lang="en-US" sz="4000" dirty="0"/>
              <a:t>End of learning unit</a:t>
            </a:r>
            <a:endParaRPr lang="en-GB" sz="4000" dirty="0"/>
          </a:p>
        </p:txBody>
      </p:sp>
    </p:spTree>
    <p:extLst>
      <p:ext uri="{BB962C8B-B14F-4D97-AF65-F5344CB8AC3E}">
        <p14:creationId xmlns:p14="http://schemas.microsoft.com/office/powerpoint/2010/main" val="206556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455420" y="124033"/>
            <a:ext cx="4517380" cy="784586"/>
          </a:xfrm>
        </p:spPr>
        <p:txBody>
          <a:bodyPr/>
          <a:lstStyle/>
          <a:p>
            <a:pPr algn="just"/>
            <a:r>
              <a:rPr lang="en-US" sz="4000" b="1" dirty="0">
                <a:solidFill>
                  <a:schemeClr val="bg1"/>
                </a:solidFill>
              </a:rPr>
              <a:t>Learning objectives</a:t>
            </a:r>
            <a:endParaRPr lang="en-GB" sz="4000" b="1" dirty="0">
              <a:solidFill>
                <a:schemeClr val="bg1"/>
              </a:solidFill>
            </a:endParaRPr>
          </a:p>
        </p:txBody>
      </p:sp>
      <p:sp>
        <p:nvSpPr>
          <p:cNvPr id="3" name="Tartalom helye 2"/>
          <p:cNvSpPr>
            <a:spLocks noGrp="1"/>
          </p:cNvSpPr>
          <p:nvPr>
            <p:ph sz="half" idx="1"/>
          </p:nvPr>
        </p:nvSpPr>
        <p:spPr>
          <a:xfrm>
            <a:off x="556931" y="1701620"/>
            <a:ext cx="9685900" cy="4534774"/>
          </a:xfrm>
        </p:spPr>
        <p:txBody>
          <a:bodyPr/>
          <a:lstStyle/>
          <a:p>
            <a:pPr algn="just"/>
            <a:r>
              <a:rPr lang="en-US" sz="3000" b="1" dirty="0"/>
              <a:t>Understand </a:t>
            </a:r>
            <a:r>
              <a:rPr lang="en-US" sz="3000" dirty="0"/>
              <a:t>the concept of change management &amp; its importance in the healthcare sector</a:t>
            </a:r>
            <a:r>
              <a:rPr lang="en-US" sz="3000" b="1" dirty="0"/>
              <a:t>.</a:t>
            </a:r>
          </a:p>
          <a:p>
            <a:pPr algn="just"/>
            <a:r>
              <a:rPr lang="en-US" sz="3000" b="1" dirty="0"/>
              <a:t>Identify </a:t>
            </a:r>
            <a:r>
              <a:rPr lang="en-US" sz="3000" dirty="0"/>
              <a:t>common reasons for resistance to change.</a:t>
            </a:r>
          </a:p>
          <a:p>
            <a:pPr algn="just"/>
            <a:r>
              <a:rPr lang="en-US" sz="3000" b="1" dirty="0"/>
              <a:t>Describe </a:t>
            </a:r>
            <a:r>
              <a:rPr lang="en-US" sz="3000" dirty="0"/>
              <a:t>basic models of change management.</a:t>
            </a:r>
          </a:p>
          <a:p>
            <a:pPr algn="just"/>
            <a:r>
              <a:rPr lang="en-US" sz="3000" b="1" dirty="0"/>
              <a:t>Explain </a:t>
            </a:r>
            <a:r>
              <a:rPr lang="en-US" sz="3000" dirty="0"/>
              <a:t>Kotter’s 8-Step Change Model.</a:t>
            </a:r>
          </a:p>
          <a:p>
            <a:pPr algn="just"/>
            <a:r>
              <a:rPr lang="en-US" sz="3000" b="1" dirty="0" err="1"/>
              <a:t>Recognise</a:t>
            </a:r>
            <a:r>
              <a:rPr lang="en-US" sz="3000" b="1" dirty="0"/>
              <a:t> </a:t>
            </a:r>
            <a:r>
              <a:rPr lang="en-US" sz="3000" dirty="0"/>
              <a:t>the effects of </a:t>
            </a:r>
            <a:r>
              <a:rPr lang="en-US" sz="3000" dirty="0" err="1"/>
              <a:t>digitalisation</a:t>
            </a:r>
            <a:r>
              <a:rPr lang="en-US" sz="3000" dirty="0"/>
              <a:t> on the work environment.</a:t>
            </a:r>
          </a:p>
          <a:p>
            <a:pPr algn="just"/>
            <a:r>
              <a:rPr lang="en-US" sz="3000" b="1" dirty="0" err="1"/>
              <a:t>Analyse</a:t>
            </a:r>
            <a:r>
              <a:rPr lang="en-US" sz="3000" b="1" dirty="0"/>
              <a:t> </a:t>
            </a:r>
            <a:r>
              <a:rPr lang="en-US" sz="3000" dirty="0"/>
              <a:t>a case study related to digital transformation in healthcare.</a:t>
            </a:r>
          </a:p>
        </p:txBody>
      </p:sp>
      <p:sp>
        <p:nvSpPr>
          <p:cNvPr id="4" name="Footer Placeholder 4">
            <a:extLst>
              <a:ext uri="{FF2B5EF4-FFF2-40B4-BE49-F238E27FC236}">
                <a16:creationId xmlns:a16="http://schemas.microsoft.com/office/drawing/2014/main" id="{73C8CD5C-2CB1-3A50-6D10-C6FA42CF69CF}"/>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3845143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CF7B74-0068-C2A4-EA39-0F3F997C3CE2}"/>
              </a:ext>
            </a:extLst>
          </p:cNvPr>
          <p:cNvSpPr>
            <a:spLocks noGrp="1"/>
          </p:cNvSpPr>
          <p:nvPr>
            <p:ph sz="half" idx="1"/>
          </p:nvPr>
        </p:nvSpPr>
        <p:spPr>
          <a:xfrm>
            <a:off x="556931" y="2377254"/>
            <a:ext cx="9685900" cy="3771188"/>
          </a:xfrm>
        </p:spPr>
        <p:txBody>
          <a:bodyPr/>
          <a:lstStyle/>
          <a:p>
            <a:pPr>
              <a:buClr>
                <a:srgbClr val="1A75DB"/>
              </a:buClr>
              <a:buFont typeface="Wingdings" panose="05000000000000000000" pitchFamily="2" charset="2"/>
              <a:buChar char="Ø"/>
            </a:pPr>
            <a:r>
              <a:rPr lang="en-US" dirty="0"/>
              <a:t>Change is inevitable in the healthcare sector due to evolving patient needs, regulatory updates, and technological advancements.</a:t>
            </a:r>
          </a:p>
          <a:p>
            <a:pPr>
              <a:buClr>
                <a:srgbClr val="1A75DB"/>
              </a:buClr>
              <a:buFont typeface="Wingdings" panose="05000000000000000000" pitchFamily="2" charset="2"/>
              <a:buChar char="Ø"/>
            </a:pPr>
            <a:r>
              <a:rPr lang="en-US" dirty="0"/>
              <a:t>Effective change management ensures that these transitions are smooth, efficient, and beneficial to all stakeholders.</a:t>
            </a:r>
          </a:p>
          <a:p>
            <a:pPr>
              <a:buClr>
                <a:srgbClr val="1A75DB"/>
              </a:buClr>
              <a:buFont typeface="Wingdings" panose="05000000000000000000" pitchFamily="2" charset="2"/>
              <a:buChar char="Ø"/>
            </a:pPr>
            <a:r>
              <a:rPr lang="en-US" dirty="0"/>
              <a:t>This presentation will explore key aspects of change management and leadership, including models, strategies to overcome resistance, and the impact of </a:t>
            </a:r>
            <a:r>
              <a:rPr lang="en-US" dirty="0" err="1"/>
              <a:t>digitalisation</a:t>
            </a:r>
            <a:r>
              <a:rPr lang="en-US" dirty="0"/>
              <a:t>.</a:t>
            </a:r>
          </a:p>
        </p:txBody>
      </p:sp>
      <p:sp>
        <p:nvSpPr>
          <p:cNvPr id="6" name="Cím 1">
            <a:extLst>
              <a:ext uri="{FF2B5EF4-FFF2-40B4-BE49-F238E27FC236}">
                <a16:creationId xmlns:a16="http://schemas.microsoft.com/office/drawing/2014/main" id="{6605F5B9-D36E-9D46-8E4F-276AB8534277}"/>
              </a:ext>
            </a:extLst>
          </p:cNvPr>
          <p:cNvSpPr txBox="1">
            <a:spLocks/>
          </p:cNvSpPr>
          <p:nvPr/>
        </p:nvSpPr>
        <p:spPr>
          <a:xfrm>
            <a:off x="747850" y="576094"/>
            <a:ext cx="5307736" cy="1257729"/>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en-US" sz="4400" b="1" dirty="0">
                <a:solidFill>
                  <a:srgbClr val="0063DC"/>
                </a:solidFill>
                <a:latin typeface="+mn-lt"/>
              </a:rPr>
              <a:t>Introduction to change management </a:t>
            </a:r>
            <a:endParaRPr lang="en-GB" sz="4400" b="1" dirty="0">
              <a:solidFill>
                <a:srgbClr val="0063DC"/>
              </a:solidFill>
              <a:latin typeface="+mn-lt"/>
            </a:endParaRPr>
          </a:p>
        </p:txBody>
      </p:sp>
    </p:spTree>
    <p:extLst>
      <p:ext uri="{BB962C8B-B14F-4D97-AF65-F5344CB8AC3E}">
        <p14:creationId xmlns:p14="http://schemas.microsoft.com/office/powerpoint/2010/main" val="4036302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30F56C-47F1-58D7-63D8-971C6577797F}"/>
              </a:ext>
            </a:extLst>
          </p:cNvPr>
          <p:cNvSpPr>
            <a:spLocks noGrp="1"/>
          </p:cNvSpPr>
          <p:nvPr>
            <p:ph sz="half" idx="1"/>
          </p:nvPr>
        </p:nvSpPr>
        <p:spPr>
          <a:xfrm>
            <a:off x="657415" y="2001507"/>
            <a:ext cx="9685900" cy="4127987"/>
          </a:xfrm>
        </p:spPr>
        <p:txBody>
          <a:bodyPr/>
          <a:lstStyle/>
          <a:p>
            <a:pPr algn="just">
              <a:buClr>
                <a:srgbClr val="1A75DB"/>
              </a:buClr>
            </a:pPr>
            <a:r>
              <a:rPr lang="en-US" b="1" dirty="0"/>
              <a:t>Definition: </a:t>
            </a:r>
          </a:p>
          <a:p>
            <a:pPr lvl="1" algn="just">
              <a:buClr>
                <a:srgbClr val="0063DC"/>
              </a:buClr>
              <a:buFont typeface="Wingdings" panose="05000000000000000000" pitchFamily="2" charset="2"/>
              <a:buChar char="Ø"/>
            </a:pPr>
            <a:r>
              <a:rPr lang="en-US" dirty="0"/>
              <a:t>Change management involves preparing, supporting, and helping individuals, teams, and </a:t>
            </a:r>
            <a:r>
              <a:rPr lang="en-US" dirty="0" err="1"/>
              <a:t>organisations</a:t>
            </a:r>
            <a:r>
              <a:rPr lang="en-US" dirty="0"/>
              <a:t> in making </a:t>
            </a:r>
            <a:r>
              <a:rPr lang="en-US" dirty="0" err="1"/>
              <a:t>organisational</a:t>
            </a:r>
            <a:r>
              <a:rPr lang="en-US" dirty="0"/>
              <a:t> change.</a:t>
            </a:r>
          </a:p>
          <a:p>
            <a:pPr marL="479969" lvl="1" indent="0" algn="just">
              <a:buClr>
                <a:srgbClr val="0063DC"/>
              </a:buClr>
              <a:buNone/>
            </a:pPr>
            <a:endParaRPr lang="en-US" dirty="0"/>
          </a:p>
          <a:p>
            <a:pPr algn="just">
              <a:buClr>
                <a:srgbClr val="1A75DB"/>
              </a:buClr>
            </a:pPr>
            <a:r>
              <a:rPr lang="en-US" b="1" dirty="0"/>
              <a:t>Importance: </a:t>
            </a:r>
          </a:p>
          <a:p>
            <a:pPr lvl="1" algn="just">
              <a:buClr>
                <a:srgbClr val="0063DC"/>
              </a:buClr>
              <a:buFont typeface="Wingdings" panose="05000000000000000000" pitchFamily="2" charset="2"/>
              <a:buChar char="Ø"/>
            </a:pPr>
            <a:r>
              <a:rPr lang="en-US" dirty="0"/>
              <a:t>In healthcare, effective change management is crucial for adapting to regulatory changes, technological advancements, and improving patient care.</a:t>
            </a:r>
          </a:p>
          <a:p>
            <a:pPr lvl="1" algn="just">
              <a:buClr>
                <a:srgbClr val="0063DC"/>
              </a:buClr>
              <a:buFont typeface="Wingdings" panose="05000000000000000000" pitchFamily="2" charset="2"/>
              <a:buChar char="Ø"/>
            </a:pPr>
            <a:endParaRPr lang="en-US" dirty="0"/>
          </a:p>
          <a:p>
            <a:pPr marL="0" indent="0" algn="just">
              <a:buClr>
                <a:srgbClr val="0063DC"/>
              </a:buClr>
              <a:buNone/>
            </a:pPr>
            <a:endParaRPr lang="en-US" sz="2500" dirty="0"/>
          </a:p>
          <a:p>
            <a:pPr lvl="1" algn="just">
              <a:buClr>
                <a:srgbClr val="0063DC"/>
              </a:buClr>
              <a:buFont typeface="Wingdings" panose="05000000000000000000" pitchFamily="2" charset="2"/>
              <a:buChar char="Ø"/>
            </a:pPr>
            <a:endParaRPr lang="en-US" dirty="0"/>
          </a:p>
        </p:txBody>
      </p:sp>
      <p:sp>
        <p:nvSpPr>
          <p:cNvPr id="4" name="Cím 1"/>
          <p:cNvSpPr txBox="1">
            <a:spLocks/>
          </p:cNvSpPr>
          <p:nvPr/>
        </p:nvSpPr>
        <p:spPr>
          <a:xfrm>
            <a:off x="758072" y="941289"/>
            <a:ext cx="5307736" cy="740240"/>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en-US" sz="4400" b="1" dirty="0">
                <a:solidFill>
                  <a:srgbClr val="0063DC"/>
                </a:solidFill>
                <a:latin typeface="+mn-lt"/>
              </a:rPr>
              <a:t>Change management </a:t>
            </a:r>
            <a:endParaRPr lang="en-GB" sz="4400" b="1" dirty="0">
              <a:solidFill>
                <a:srgbClr val="0063DC"/>
              </a:solidFill>
              <a:latin typeface="+mn-lt"/>
            </a:endParaRPr>
          </a:p>
        </p:txBody>
      </p:sp>
      <p:sp>
        <p:nvSpPr>
          <p:cNvPr id="2" name="Footer Placeholder 4">
            <a:extLst>
              <a:ext uri="{FF2B5EF4-FFF2-40B4-BE49-F238E27FC236}">
                <a16:creationId xmlns:a16="http://schemas.microsoft.com/office/drawing/2014/main" id="{83BD108E-A093-B018-78DF-AFB45930DBB1}"/>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710520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
            <a:extLst>
              <a:ext uri="{FF2B5EF4-FFF2-40B4-BE49-F238E27FC236}">
                <a16:creationId xmlns:a16="http://schemas.microsoft.com/office/drawing/2014/main" id="{04CC6C7B-05C4-377E-B7FD-D94A3D406CBA}"/>
              </a:ext>
            </a:extLst>
          </p:cNvPr>
          <p:cNvSpPr txBox="1">
            <a:spLocks/>
          </p:cNvSpPr>
          <p:nvPr/>
        </p:nvSpPr>
        <p:spPr>
          <a:xfrm>
            <a:off x="715486" y="325041"/>
            <a:ext cx="5343669" cy="1111873"/>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4000" b="1" dirty="0">
                <a:solidFill>
                  <a:srgbClr val="0063DC"/>
                </a:solidFill>
                <a:latin typeface="+mn-lt"/>
              </a:rPr>
              <a:t>Understanding resistance to change </a:t>
            </a:r>
            <a:endParaRPr lang="en-GB" sz="4000" b="1" dirty="0">
              <a:solidFill>
                <a:srgbClr val="0063DC"/>
              </a:solidFill>
              <a:latin typeface="+mn-lt"/>
            </a:endParaRPr>
          </a:p>
        </p:txBody>
      </p:sp>
      <p:sp>
        <p:nvSpPr>
          <p:cNvPr id="2" name="Footer Placeholder 4">
            <a:extLst>
              <a:ext uri="{FF2B5EF4-FFF2-40B4-BE49-F238E27FC236}">
                <a16:creationId xmlns:a16="http://schemas.microsoft.com/office/drawing/2014/main" id="{052CD6B1-3581-1FEB-8177-124B008E0F31}"/>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graphicFrame>
        <p:nvGraphicFramePr>
          <p:cNvPr id="3" name="Diagram 2">
            <a:extLst>
              <a:ext uri="{FF2B5EF4-FFF2-40B4-BE49-F238E27FC236}">
                <a16:creationId xmlns:a16="http://schemas.microsoft.com/office/drawing/2014/main" id="{6041BD81-9B7C-42C4-B0AB-17805C0D8D8A}"/>
              </a:ext>
            </a:extLst>
          </p:cNvPr>
          <p:cNvGraphicFramePr/>
          <p:nvPr>
            <p:extLst>
              <p:ext uri="{D42A27DB-BD31-4B8C-83A1-F6EECF244321}">
                <p14:modId xmlns:p14="http://schemas.microsoft.com/office/powerpoint/2010/main" val="1923475192"/>
              </p:ext>
            </p:extLst>
          </p:nvPr>
        </p:nvGraphicFramePr>
        <p:xfrm>
          <a:off x="715486" y="1934196"/>
          <a:ext cx="6398747" cy="3220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6">
            <a:extLst>
              <a:ext uri="{FF2B5EF4-FFF2-40B4-BE49-F238E27FC236}">
                <a16:creationId xmlns:a16="http://schemas.microsoft.com/office/drawing/2014/main" id="{C95E29E6-DEDB-85D7-0CF3-21671A6A13A6}"/>
              </a:ext>
            </a:extLst>
          </p:cNvPr>
          <p:cNvSpPr>
            <a:spLocks noGrp="1"/>
          </p:cNvSpPr>
          <p:nvPr>
            <p:ph sz="half" idx="1"/>
          </p:nvPr>
        </p:nvSpPr>
        <p:spPr>
          <a:xfrm>
            <a:off x="556931" y="5332881"/>
            <a:ext cx="9685900" cy="1258838"/>
          </a:xfrm>
        </p:spPr>
        <p:txBody>
          <a:bodyPr/>
          <a:lstStyle/>
          <a:p>
            <a:pPr marL="0" indent="0" algn="just">
              <a:buNone/>
            </a:pPr>
            <a:r>
              <a:rPr lang="en-US" sz="2200" b="1" dirty="0"/>
              <a:t>Impact: </a:t>
            </a:r>
          </a:p>
          <a:p>
            <a:pPr algn="just">
              <a:buClr>
                <a:srgbClr val="0063DC"/>
              </a:buClr>
              <a:buFont typeface="Wingdings" panose="05000000000000000000" pitchFamily="2" charset="2"/>
              <a:buChar char="Ø"/>
            </a:pPr>
            <a:r>
              <a:rPr lang="en-US" sz="2200" dirty="0"/>
              <a:t>Resistance can slow down or derail change initiatives, leading to decreased morale and productivity.</a:t>
            </a:r>
          </a:p>
          <a:p>
            <a:endParaRPr lang="en-US" dirty="0"/>
          </a:p>
        </p:txBody>
      </p:sp>
    </p:spTree>
    <p:extLst>
      <p:ext uri="{BB962C8B-B14F-4D97-AF65-F5344CB8AC3E}">
        <p14:creationId xmlns:p14="http://schemas.microsoft.com/office/powerpoint/2010/main" val="2245670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a:extLst>
              <a:ext uri="{FF2B5EF4-FFF2-40B4-BE49-F238E27FC236}">
                <a16:creationId xmlns:a16="http://schemas.microsoft.com/office/drawing/2014/main" id="{8C1E4644-0516-4405-227E-C1EAF3813C4D}"/>
              </a:ext>
            </a:extLst>
          </p:cNvPr>
          <p:cNvSpPr txBox="1">
            <a:spLocks/>
          </p:cNvSpPr>
          <p:nvPr/>
        </p:nvSpPr>
        <p:spPr>
          <a:xfrm>
            <a:off x="660111" y="587668"/>
            <a:ext cx="9299847" cy="1143985"/>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4000" b="1" dirty="0">
                <a:solidFill>
                  <a:srgbClr val="1A75DB"/>
                </a:solidFill>
                <a:latin typeface="+mn-lt"/>
              </a:rPr>
              <a:t>Strategies for Overcoming Resistance to Change in Healthcare (1)</a:t>
            </a:r>
          </a:p>
        </p:txBody>
      </p:sp>
      <p:graphicFrame>
        <p:nvGraphicFramePr>
          <p:cNvPr id="4" name="Diagram 3">
            <a:extLst>
              <a:ext uri="{FF2B5EF4-FFF2-40B4-BE49-F238E27FC236}">
                <a16:creationId xmlns:a16="http://schemas.microsoft.com/office/drawing/2014/main" id="{2D8CDFAC-B9B9-3396-7FCC-4F918656F14E}"/>
              </a:ext>
            </a:extLst>
          </p:cNvPr>
          <p:cNvGraphicFramePr/>
          <p:nvPr>
            <p:extLst>
              <p:ext uri="{D42A27DB-BD31-4B8C-83A1-F6EECF244321}">
                <p14:modId xmlns:p14="http://schemas.microsoft.com/office/powerpoint/2010/main" val="2853449927"/>
              </p:ext>
            </p:extLst>
          </p:nvPr>
        </p:nvGraphicFramePr>
        <p:xfrm>
          <a:off x="529953" y="2100105"/>
          <a:ext cx="9739855" cy="4396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4">
            <a:extLst>
              <a:ext uri="{FF2B5EF4-FFF2-40B4-BE49-F238E27FC236}">
                <a16:creationId xmlns:a16="http://schemas.microsoft.com/office/drawing/2014/main" id="{F15FDF1F-B188-7483-C770-3FE9B459A484}"/>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135022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a:extLst>
              <a:ext uri="{FF2B5EF4-FFF2-40B4-BE49-F238E27FC236}">
                <a16:creationId xmlns:a16="http://schemas.microsoft.com/office/drawing/2014/main" id="{8C1E4644-0516-4405-227E-C1EAF3813C4D}"/>
              </a:ext>
            </a:extLst>
          </p:cNvPr>
          <p:cNvSpPr txBox="1">
            <a:spLocks/>
          </p:cNvSpPr>
          <p:nvPr/>
        </p:nvSpPr>
        <p:spPr>
          <a:xfrm>
            <a:off x="629966" y="532563"/>
            <a:ext cx="9299847" cy="1108655"/>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4000" b="1" dirty="0">
                <a:solidFill>
                  <a:srgbClr val="1A75DB"/>
                </a:solidFill>
                <a:latin typeface="+mn-lt"/>
              </a:rPr>
              <a:t>Strategies for Overcoming Resistance to Change in Healthcare (2)</a:t>
            </a:r>
          </a:p>
        </p:txBody>
      </p:sp>
      <p:graphicFrame>
        <p:nvGraphicFramePr>
          <p:cNvPr id="4" name="Diagram 3">
            <a:extLst>
              <a:ext uri="{FF2B5EF4-FFF2-40B4-BE49-F238E27FC236}">
                <a16:creationId xmlns:a16="http://schemas.microsoft.com/office/drawing/2014/main" id="{2D8CDFAC-B9B9-3396-7FCC-4F918656F14E}"/>
              </a:ext>
            </a:extLst>
          </p:cNvPr>
          <p:cNvGraphicFramePr/>
          <p:nvPr>
            <p:extLst>
              <p:ext uri="{D42A27DB-BD31-4B8C-83A1-F6EECF244321}">
                <p14:modId xmlns:p14="http://schemas.microsoft.com/office/powerpoint/2010/main" val="3969625477"/>
              </p:ext>
            </p:extLst>
          </p:nvPr>
        </p:nvGraphicFramePr>
        <p:xfrm>
          <a:off x="629966" y="2333663"/>
          <a:ext cx="9739855" cy="3436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4">
            <a:extLst>
              <a:ext uri="{FF2B5EF4-FFF2-40B4-BE49-F238E27FC236}">
                <a16:creationId xmlns:a16="http://schemas.microsoft.com/office/drawing/2014/main" id="{F15FDF1F-B188-7483-C770-3FE9B459A484}"/>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612580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30F56C-47F1-58D7-63D8-971C6577797F}"/>
              </a:ext>
            </a:extLst>
          </p:cNvPr>
          <p:cNvSpPr>
            <a:spLocks noGrp="1"/>
          </p:cNvSpPr>
          <p:nvPr>
            <p:ph sz="half" idx="1"/>
          </p:nvPr>
        </p:nvSpPr>
        <p:spPr>
          <a:xfrm>
            <a:off x="526785" y="1576099"/>
            <a:ext cx="9685900" cy="5035716"/>
          </a:xfrm>
        </p:spPr>
        <p:txBody>
          <a:bodyPr/>
          <a:lstStyle/>
          <a:p>
            <a:pPr algn="just"/>
            <a:r>
              <a:rPr lang="en-US" sz="2500" dirty="0"/>
              <a:t>Change management models provide structured approaches to managing change.</a:t>
            </a:r>
          </a:p>
          <a:p>
            <a:pPr algn="just"/>
            <a:r>
              <a:rPr lang="en-US" sz="2500" b="1" dirty="0"/>
              <a:t>Lewin’s Change Management Model</a:t>
            </a:r>
          </a:p>
          <a:p>
            <a:pPr lvl="1" algn="just">
              <a:buClr>
                <a:srgbClr val="0063DC"/>
              </a:buClr>
              <a:buFont typeface="Wingdings" panose="05000000000000000000" pitchFamily="2" charset="2"/>
              <a:buChar char="Ø"/>
            </a:pPr>
            <a:r>
              <a:rPr lang="en-US" sz="2500" dirty="0"/>
              <a:t>Unfreeze</a:t>
            </a:r>
          </a:p>
          <a:p>
            <a:pPr lvl="1" algn="just">
              <a:buClr>
                <a:srgbClr val="0063DC"/>
              </a:buClr>
              <a:buFont typeface="Wingdings" panose="05000000000000000000" pitchFamily="2" charset="2"/>
              <a:buChar char="Ø"/>
            </a:pPr>
            <a:r>
              <a:rPr lang="en-US" sz="2500" dirty="0"/>
              <a:t>Change</a:t>
            </a:r>
          </a:p>
          <a:p>
            <a:pPr lvl="1" algn="just">
              <a:buClr>
                <a:srgbClr val="0063DC"/>
              </a:buClr>
              <a:buFont typeface="Wingdings" panose="05000000000000000000" pitchFamily="2" charset="2"/>
              <a:buChar char="Ø"/>
            </a:pPr>
            <a:r>
              <a:rPr lang="en-US" sz="2500" dirty="0"/>
              <a:t>Refreeze</a:t>
            </a:r>
          </a:p>
          <a:p>
            <a:pPr algn="just"/>
            <a:r>
              <a:rPr lang="en-US" sz="2500" b="1" dirty="0"/>
              <a:t>ADKAR Model</a:t>
            </a:r>
          </a:p>
          <a:p>
            <a:pPr lvl="1" algn="just">
              <a:buClr>
                <a:srgbClr val="0063DC"/>
              </a:buClr>
              <a:buFont typeface="Wingdings" panose="05000000000000000000" pitchFamily="2" charset="2"/>
              <a:buChar char="Ø"/>
            </a:pPr>
            <a:r>
              <a:rPr lang="en-US" sz="2500" dirty="0"/>
              <a:t>Awareness</a:t>
            </a:r>
          </a:p>
          <a:p>
            <a:pPr lvl="1" algn="just">
              <a:buClr>
                <a:srgbClr val="0063DC"/>
              </a:buClr>
              <a:buFont typeface="Wingdings" panose="05000000000000000000" pitchFamily="2" charset="2"/>
              <a:buChar char="Ø"/>
            </a:pPr>
            <a:r>
              <a:rPr lang="en-US" sz="2500" dirty="0"/>
              <a:t>Desire</a:t>
            </a:r>
          </a:p>
          <a:p>
            <a:pPr lvl="1" algn="just">
              <a:buClr>
                <a:srgbClr val="0063DC"/>
              </a:buClr>
              <a:buFont typeface="Wingdings" panose="05000000000000000000" pitchFamily="2" charset="2"/>
              <a:buChar char="Ø"/>
            </a:pPr>
            <a:r>
              <a:rPr lang="en-US" sz="2500" dirty="0"/>
              <a:t>Knowledge</a:t>
            </a:r>
          </a:p>
          <a:p>
            <a:pPr lvl="1" algn="just">
              <a:buClr>
                <a:srgbClr val="0063DC"/>
              </a:buClr>
              <a:buFont typeface="Wingdings" panose="05000000000000000000" pitchFamily="2" charset="2"/>
              <a:buChar char="Ø"/>
            </a:pPr>
            <a:r>
              <a:rPr lang="en-US" sz="2500" dirty="0"/>
              <a:t>Ability</a:t>
            </a:r>
          </a:p>
          <a:p>
            <a:pPr lvl="1" algn="just">
              <a:buClr>
                <a:srgbClr val="0063DC"/>
              </a:buClr>
              <a:buFont typeface="Wingdings" panose="05000000000000000000" pitchFamily="2" charset="2"/>
              <a:buChar char="Ø"/>
            </a:pPr>
            <a:r>
              <a:rPr lang="en-US" sz="2500" dirty="0"/>
              <a:t>Reinforcement</a:t>
            </a:r>
          </a:p>
        </p:txBody>
      </p:sp>
      <p:sp>
        <p:nvSpPr>
          <p:cNvPr id="4" name="Cím 1"/>
          <p:cNvSpPr txBox="1">
            <a:spLocks/>
          </p:cNvSpPr>
          <p:nvPr/>
        </p:nvSpPr>
        <p:spPr>
          <a:xfrm>
            <a:off x="526785" y="184364"/>
            <a:ext cx="5371597" cy="1257729"/>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en-US" sz="4400" b="1" dirty="0">
                <a:solidFill>
                  <a:srgbClr val="0063DC"/>
                </a:solidFill>
                <a:latin typeface="+mn-lt"/>
              </a:rPr>
              <a:t>Basic Models of Change Management</a:t>
            </a:r>
            <a:endParaRPr lang="en-GB" sz="4400" b="1" dirty="0">
              <a:solidFill>
                <a:srgbClr val="0063DC"/>
              </a:solidFill>
              <a:latin typeface="+mn-lt"/>
            </a:endParaRPr>
          </a:p>
        </p:txBody>
      </p:sp>
      <p:sp>
        <p:nvSpPr>
          <p:cNvPr id="2" name="Footer Placeholder 4">
            <a:extLst>
              <a:ext uri="{FF2B5EF4-FFF2-40B4-BE49-F238E27FC236}">
                <a16:creationId xmlns:a16="http://schemas.microsoft.com/office/drawing/2014/main" id="{83BD108E-A093-B018-78DF-AFB45930DBB1}"/>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1166395316"/>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PASS_presentation_WP1" id="{4B36F218-781F-48EA-A3A4-3C68CE2B9DF0}" vid="{CFB3FBCA-A14A-4BF6-A7F1-DEE905072135}"/>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F6465FE3B9384DBF09A666F84DDB69" ma:contentTypeVersion="2" ma:contentTypeDescription="Create a new document." ma:contentTypeScope="" ma:versionID="d65f4a4398c236aa0a9df75be8442f5c">
  <xsd:schema xmlns:xsd="http://www.w3.org/2001/XMLSchema" xmlns:xs="http://www.w3.org/2001/XMLSchema" xmlns:p="http://schemas.microsoft.com/office/2006/metadata/properties" xmlns:ns2="0cb709d3-8535-4900-99f2-74827045ee9b" targetNamespace="http://schemas.microsoft.com/office/2006/metadata/properties" ma:root="true" ma:fieldsID="c9e959cfc27823ff9280866173121531" ns2:_="">
    <xsd:import namespace="0cb709d3-8535-4900-99f2-74827045ee9b"/>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b709d3-8535-4900-99f2-74827045ee9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056D410-3CB2-494B-A54E-11AB27172FAD}">
  <ds:schemaRefs>
    <ds:schemaRef ds:uri="http://schemas.microsoft.com/sharepoint/v3/contenttype/forms"/>
  </ds:schemaRefs>
</ds:datastoreItem>
</file>

<file path=customXml/itemProps2.xml><?xml version="1.0" encoding="utf-8"?>
<ds:datastoreItem xmlns:ds="http://schemas.openxmlformats.org/officeDocument/2006/customXml" ds:itemID="{402A34CF-6A49-4DBE-AE8D-413A21CD0D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b709d3-8535-4900-99f2-74827045ee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19D27F-485F-424B-BBA9-7FA72AD92939}">
  <ds:schemaRefs>
    <ds:schemaRef ds:uri="http://purl.org/dc/terms/"/>
    <ds:schemaRef ds:uri="http://www.w3.org/XML/1998/namespace"/>
    <ds:schemaRef ds:uri="0cb709d3-8535-4900-99f2-74827045ee9b"/>
    <ds:schemaRef ds:uri="http://schemas.openxmlformats.org/package/2006/metadata/core-properties"/>
    <ds:schemaRef ds:uri="http://schemas.microsoft.com/office/2006/metadata/properties"/>
    <ds:schemaRef ds:uri="http://purl.org/dc/dcmitype/"/>
    <ds:schemaRef ds:uri="http://schemas.microsoft.com/office/2006/documentManagement/types"/>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H-PASS_presentation_WP1_25July2023</Template>
  <TotalTime>3141</TotalTime>
  <Words>2009</Words>
  <Application>Microsoft Office PowerPoint</Application>
  <PresentationFormat>Custom</PresentationFormat>
  <Paragraphs>261</Paragraphs>
  <Slides>28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Aptos</vt:lpstr>
      <vt:lpstr>Arial</vt:lpstr>
      <vt:lpstr>Calibri</vt:lpstr>
      <vt:lpstr>Wingdings</vt:lpstr>
      <vt:lpstr>Tema di Office</vt:lpstr>
      <vt:lpstr>Change Management and Leadership</vt:lpstr>
      <vt:lpstr>Contents  </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Digital Tools Implemented</vt:lpstr>
      <vt:lpstr>Positive Outcomes</vt:lpstr>
      <vt:lpstr>Conclusion </vt:lpstr>
      <vt:lpstr>PowerPoint Presentation</vt:lpstr>
      <vt:lpstr>PowerPoint Presentation</vt:lpstr>
      <vt:lpstr>PowerPoint Presentation</vt:lpstr>
      <vt:lpstr>End of learning unit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STEERING COMMITTEE MEETING</dc:title>
  <dc:creator>szogi.melinda</dc:creator>
  <cp:lastModifiedBy>David Smith</cp:lastModifiedBy>
  <cp:revision>52</cp:revision>
  <cp:lastPrinted>2024-12-17T13:29:57Z</cp:lastPrinted>
  <dcterms:created xsi:type="dcterms:W3CDTF">2023-07-21T15:01:30Z</dcterms:created>
  <dcterms:modified xsi:type="dcterms:W3CDTF">2024-12-17T13:31:37Z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3dd1fcc-24d7-4f55-9dc2-c1518f171327_Enabled">
    <vt:lpwstr>true</vt:lpwstr>
  </property>
  <property fmtid="{D5CDD505-2E9C-101B-9397-08002B2CF9AE}" pid="3" name="MSIP_Label_73dd1fcc-24d7-4f55-9dc2-c1518f171327_SetDate">
    <vt:lpwstr>2023-06-25T17:16:16Z</vt:lpwstr>
  </property>
  <property fmtid="{D5CDD505-2E9C-101B-9397-08002B2CF9AE}" pid="4" name="MSIP_Label_73dd1fcc-24d7-4f55-9dc2-c1518f171327_Method">
    <vt:lpwstr>Privileged</vt:lpwstr>
  </property>
  <property fmtid="{D5CDD505-2E9C-101B-9397-08002B2CF9AE}" pid="5" name="MSIP_Label_73dd1fcc-24d7-4f55-9dc2-c1518f171327_Name">
    <vt:lpwstr>No Protection (Label Only) - Internal Use</vt:lpwstr>
  </property>
  <property fmtid="{D5CDD505-2E9C-101B-9397-08002B2CF9AE}" pid="6" name="MSIP_Label_73dd1fcc-24d7-4f55-9dc2-c1518f171327_SiteId">
    <vt:lpwstr>945c199a-83a2-4e80-9f8c-5a91be5752dd</vt:lpwstr>
  </property>
  <property fmtid="{D5CDD505-2E9C-101B-9397-08002B2CF9AE}" pid="7" name="MSIP_Label_73dd1fcc-24d7-4f55-9dc2-c1518f171327_ActionId">
    <vt:lpwstr>6e2f3451-cd93-482c-97db-ef8546f277c7</vt:lpwstr>
  </property>
  <property fmtid="{D5CDD505-2E9C-101B-9397-08002B2CF9AE}" pid="8" name="MSIP_Label_73dd1fcc-24d7-4f55-9dc2-c1518f171327_ContentBits">
    <vt:lpwstr>2</vt:lpwstr>
  </property>
  <property fmtid="{D5CDD505-2E9C-101B-9397-08002B2CF9AE}" pid="9" name="ContentTypeId">
    <vt:lpwstr>0x0101007CF6465FE3B9384DBF09A666F84DDB69</vt:lpwstr>
  </property>
</Properties>
</file>