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handoutMasterIdLst>
    <p:handoutMasterId r:id="rId40"/>
  </p:handoutMasterIdLst>
  <p:sldIdLst>
    <p:sldId id="256" r:id="rId5"/>
    <p:sldId id="356" r:id="rId6"/>
    <p:sldId id="277" r:id="rId7"/>
    <p:sldId id="357" r:id="rId8"/>
    <p:sldId id="348" r:id="rId9"/>
    <p:sldId id="353" r:id="rId10"/>
    <p:sldId id="352" r:id="rId11"/>
    <p:sldId id="351" r:id="rId12"/>
    <p:sldId id="307" r:id="rId13"/>
    <p:sldId id="317" r:id="rId14"/>
    <p:sldId id="318" r:id="rId15"/>
    <p:sldId id="319" r:id="rId16"/>
    <p:sldId id="320" r:id="rId17"/>
    <p:sldId id="321" r:id="rId18"/>
    <p:sldId id="322" r:id="rId19"/>
    <p:sldId id="323" r:id="rId20"/>
    <p:sldId id="354" r:id="rId21"/>
    <p:sldId id="346" r:id="rId22"/>
    <p:sldId id="347" r:id="rId23"/>
    <p:sldId id="324" r:id="rId24"/>
    <p:sldId id="344" r:id="rId25"/>
    <p:sldId id="325" r:id="rId26"/>
    <p:sldId id="331" r:id="rId27"/>
    <p:sldId id="339" r:id="rId28"/>
    <p:sldId id="340" r:id="rId29"/>
    <p:sldId id="341" r:id="rId30"/>
    <p:sldId id="342" r:id="rId31"/>
    <p:sldId id="343" r:id="rId32"/>
    <p:sldId id="345" r:id="rId33"/>
    <p:sldId id="287" r:id="rId34"/>
    <p:sldId id="282" r:id="rId35"/>
    <p:sldId id="286" r:id="rId36"/>
    <p:sldId id="308" r:id="rId37"/>
    <p:sldId id="355" r:id="rId38"/>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5DB"/>
    <a:srgbClr val="E5FBFB"/>
    <a:srgbClr val="AB0084"/>
    <a:srgbClr val="00C6D6"/>
    <a:srgbClr val="02FFD2"/>
    <a:srgbClr val="FB0087"/>
    <a:srgbClr val="006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1909" autoAdjust="0"/>
  </p:normalViewPr>
  <p:slideViewPr>
    <p:cSldViewPr snapToGrid="0">
      <p:cViewPr varScale="1">
        <p:scale>
          <a:sx n="68" d="100"/>
          <a:sy n="68" d="100"/>
        </p:scale>
        <p:origin x="1661"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AE00F-3FA6-46CB-94AB-76FCE67B405B}" type="doc">
      <dgm:prSet loTypeId="urn:microsoft.com/office/officeart/2018/layout/CircleProcess" loCatId="simpleprocesssa" qsTypeId="urn:microsoft.com/office/officeart/2005/8/quickstyle/simple2" qsCatId="simple" csTypeId="urn:microsoft.com/office/officeart/2005/8/colors/accent5_4" csCatId="accent5" phldr="1"/>
      <dgm:spPr/>
      <dgm:t>
        <a:bodyPr/>
        <a:lstStyle/>
        <a:p>
          <a:endParaRPr lang="en-US"/>
        </a:p>
      </dgm:t>
    </dgm:pt>
    <dgm:pt modelId="{A2A6B732-ECD1-4E04-B281-E6927B67EB85}">
      <dgm:prSet custT="1"/>
      <dgm:spPr/>
      <dgm:t>
        <a:bodyPr/>
        <a:lstStyle/>
        <a:p>
          <a:r>
            <a:rPr lang="en-US" sz="2200" dirty="0"/>
            <a:t>Basic needs (necessities for survival – food, water, air) </a:t>
          </a:r>
        </a:p>
      </dgm:t>
    </dgm:pt>
    <dgm:pt modelId="{43C23C23-EFA6-4CC6-8BDA-5886A0E9D318}" type="parTrans" cxnId="{6C1C5ECB-20B1-4536-8C97-68B61D1768CC}">
      <dgm:prSet/>
      <dgm:spPr/>
      <dgm:t>
        <a:bodyPr/>
        <a:lstStyle/>
        <a:p>
          <a:endParaRPr lang="en-US"/>
        </a:p>
      </dgm:t>
    </dgm:pt>
    <dgm:pt modelId="{EEA233D6-66C5-4E02-BB54-82E1A4EC5A84}" type="sibTrans" cxnId="{6C1C5ECB-20B1-4536-8C97-68B61D1768CC}">
      <dgm:prSet/>
      <dgm:spPr/>
      <dgm:t>
        <a:bodyPr/>
        <a:lstStyle/>
        <a:p>
          <a:endParaRPr lang="en-US"/>
        </a:p>
      </dgm:t>
    </dgm:pt>
    <dgm:pt modelId="{53C34649-BB39-484F-B0B3-E8012F1F3405}">
      <dgm:prSet custT="1"/>
      <dgm:spPr/>
      <dgm:t>
        <a:bodyPr/>
        <a:lstStyle/>
        <a:p>
          <a:r>
            <a:rPr lang="en-US" sz="2000" dirty="0"/>
            <a:t>Psychological needs (to feel capable, important, healthy, accepted by others)</a:t>
          </a:r>
        </a:p>
      </dgm:t>
    </dgm:pt>
    <dgm:pt modelId="{52D7F603-6869-47D8-A7CA-F21D962DBEC8}" type="parTrans" cxnId="{275948F1-E978-4EE6-B451-B144A6605F27}">
      <dgm:prSet/>
      <dgm:spPr/>
      <dgm:t>
        <a:bodyPr/>
        <a:lstStyle/>
        <a:p>
          <a:endParaRPr lang="en-US"/>
        </a:p>
      </dgm:t>
    </dgm:pt>
    <dgm:pt modelId="{AE3E3010-43D8-429E-B8DD-B5B4D78E222A}" type="sibTrans" cxnId="{275948F1-E978-4EE6-B451-B144A6605F27}">
      <dgm:prSet/>
      <dgm:spPr/>
      <dgm:t>
        <a:bodyPr/>
        <a:lstStyle/>
        <a:p>
          <a:endParaRPr lang="en-US"/>
        </a:p>
      </dgm:t>
    </dgm:pt>
    <dgm:pt modelId="{18CB09CD-D9AC-4DAF-9435-FFADC9C3BD44}">
      <dgm:prSet custT="1"/>
      <dgm:spPr/>
      <dgm:t>
        <a:bodyPr/>
        <a:lstStyle/>
        <a:p>
          <a:r>
            <a:rPr lang="en-US" sz="2200" dirty="0"/>
            <a:t>Different values (beliefs, worldview, religion)</a:t>
          </a:r>
        </a:p>
      </dgm:t>
    </dgm:pt>
    <dgm:pt modelId="{7F61FD28-7CD9-4CA3-A12F-414D06CD0DE5}" type="parTrans" cxnId="{86A9A803-A598-4EC2-B92D-5E92DDE69316}">
      <dgm:prSet/>
      <dgm:spPr/>
      <dgm:t>
        <a:bodyPr/>
        <a:lstStyle/>
        <a:p>
          <a:endParaRPr lang="en-US"/>
        </a:p>
      </dgm:t>
    </dgm:pt>
    <dgm:pt modelId="{182A84E8-83BA-481A-B8CB-CD195954D5B5}" type="sibTrans" cxnId="{86A9A803-A598-4EC2-B92D-5E92DDE69316}">
      <dgm:prSet/>
      <dgm:spPr/>
      <dgm:t>
        <a:bodyPr/>
        <a:lstStyle/>
        <a:p>
          <a:endParaRPr lang="en-US"/>
        </a:p>
      </dgm:t>
    </dgm:pt>
    <dgm:pt modelId="{32CCD756-24F6-4F4E-AD6F-A53349A876BC}">
      <dgm:prSet custT="1"/>
      <dgm:spPr/>
      <dgm:t>
        <a:bodyPr/>
        <a:lstStyle/>
        <a:p>
          <a:r>
            <a:rPr lang="en-US" sz="1900" dirty="0"/>
            <a:t>Different perceptions (when there are different opinions about the same thing), different interests, limited resources</a:t>
          </a:r>
          <a:r>
            <a:rPr lang="lt-LT" sz="1900" dirty="0"/>
            <a:t>)</a:t>
          </a:r>
          <a:endParaRPr lang="en-US" sz="1900" dirty="0"/>
        </a:p>
      </dgm:t>
    </dgm:pt>
    <dgm:pt modelId="{3AC5E094-D319-4EB4-9AF4-EB8CA0C905B7}" type="parTrans" cxnId="{6796503B-EBDC-43BE-9A63-B03BE1397D94}">
      <dgm:prSet/>
      <dgm:spPr/>
      <dgm:t>
        <a:bodyPr/>
        <a:lstStyle/>
        <a:p>
          <a:endParaRPr lang="en-US"/>
        </a:p>
      </dgm:t>
    </dgm:pt>
    <dgm:pt modelId="{31978584-2489-4E27-B4D8-5DB05F3B1173}" type="sibTrans" cxnId="{6796503B-EBDC-43BE-9A63-B03BE1397D94}">
      <dgm:prSet/>
      <dgm:spPr/>
      <dgm:t>
        <a:bodyPr/>
        <a:lstStyle/>
        <a:p>
          <a:endParaRPr lang="en-US"/>
        </a:p>
      </dgm:t>
    </dgm:pt>
    <dgm:pt modelId="{8C6681DB-B970-4E8E-987A-A5FAC20ED5EB}" type="pres">
      <dgm:prSet presAssocID="{B66AE00F-3FA6-46CB-94AB-76FCE67B405B}" presName="Name0" presStyleCnt="0">
        <dgm:presLayoutVars>
          <dgm:chMax val="11"/>
          <dgm:chPref val="11"/>
          <dgm:dir/>
          <dgm:resizeHandles/>
        </dgm:presLayoutVars>
      </dgm:prSet>
      <dgm:spPr/>
    </dgm:pt>
    <dgm:pt modelId="{A7E31361-5862-4A1C-968F-9EEF543E17CD}" type="pres">
      <dgm:prSet presAssocID="{32CCD756-24F6-4F4E-AD6F-A53349A876BC}" presName="Accent4" presStyleCnt="0"/>
      <dgm:spPr/>
    </dgm:pt>
    <dgm:pt modelId="{A748D93C-13B0-4404-A738-316300886D86}" type="pres">
      <dgm:prSet presAssocID="{32CCD756-24F6-4F4E-AD6F-A53349A876BC}" presName="Accent" presStyleLbl="node1" presStyleIdx="0" presStyleCnt="8"/>
      <dgm:spPr/>
    </dgm:pt>
    <dgm:pt modelId="{E096DE4C-4C02-4875-8862-96B0AF3A986F}" type="pres">
      <dgm:prSet presAssocID="{32CCD756-24F6-4F4E-AD6F-A53349A876BC}" presName="ParentBackground4" presStyleCnt="0"/>
      <dgm:spPr/>
    </dgm:pt>
    <dgm:pt modelId="{3820A4A7-B6CA-4508-B4F2-5958B1CEDC35}" type="pres">
      <dgm:prSet presAssocID="{32CCD756-24F6-4F4E-AD6F-A53349A876BC}" presName="ParentBackground" presStyleLbl="node1" presStyleIdx="1" presStyleCnt="8"/>
      <dgm:spPr/>
    </dgm:pt>
    <dgm:pt modelId="{674F505D-A1E5-43EF-BA15-8D29E13C9CAD}" type="pres">
      <dgm:prSet presAssocID="{32CCD756-24F6-4F4E-AD6F-A53349A876BC}" presName="Parent4" presStyleLbl="fgAcc0" presStyleIdx="0" presStyleCnt="0">
        <dgm:presLayoutVars>
          <dgm:chMax val="1"/>
          <dgm:chPref val="1"/>
          <dgm:bulletEnabled val="1"/>
        </dgm:presLayoutVars>
      </dgm:prSet>
      <dgm:spPr/>
    </dgm:pt>
    <dgm:pt modelId="{71FE0EEF-8A9F-4C13-8998-3987C7D562F2}" type="pres">
      <dgm:prSet presAssocID="{18CB09CD-D9AC-4DAF-9435-FFADC9C3BD44}" presName="Accent3" presStyleCnt="0"/>
      <dgm:spPr/>
    </dgm:pt>
    <dgm:pt modelId="{379FC5BB-26FA-472E-BA41-21AA0D2EF28B}" type="pres">
      <dgm:prSet presAssocID="{18CB09CD-D9AC-4DAF-9435-FFADC9C3BD44}" presName="Accent" presStyleLbl="node1" presStyleIdx="2" presStyleCnt="8"/>
      <dgm:spPr/>
    </dgm:pt>
    <dgm:pt modelId="{49DB5595-68F4-499F-9741-A85DF2B7E235}" type="pres">
      <dgm:prSet presAssocID="{18CB09CD-D9AC-4DAF-9435-FFADC9C3BD44}" presName="ParentBackground3" presStyleCnt="0"/>
      <dgm:spPr/>
    </dgm:pt>
    <dgm:pt modelId="{EDEB25B0-0FBE-4C98-963F-784DD76B5564}" type="pres">
      <dgm:prSet presAssocID="{18CB09CD-D9AC-4DAF-9435-FFADC9C3BD44}" presName="ParentBackground" presStyleLbl="node1" presStyleIdx="3" presStyleCnt="8"/>
      <dgm:spPr/>
    </dgm:pt>
    <dgm:pt modelId="{11EEA107-380E-42D1-BF63-CA59CD5C9E4A}" type="pres">
      <dgm:prSet presAssocID="{18CB09CD-D9AC-4DAF-9435-FFADC9C3BD44}" presName="Parent3" presStyleLbl="fgAcc0" presStyleIdx="0" presStyleCnt="0">
        <dgm:presLayoutVars>
          <dgm:chMax val="1"/>
          <dgm:chPref val="1"/>
          <dgm:bulletEnabled val="1"/>
        </dgm:presLayoutVars>
      </dgm:prSet>
      <dgm:spPr/>
    </dgm:pt>
    <dgm:pt modelId="{1278108A-CA4B-4C31-9E49-B3FF277169F4}" type="pres">
      <dgm:prSet presAssocID="{53C34649-BB39-484F-B0B3-E8012F1F3405}" presName="Accent2" presStyleCnt="0"/>
      <dgm:spPr/>
    </dgm:pt>
    <dgm:pt modelId="{FC15958A-5F38-4067-9D1E-08D3F35D80E4}" type="pres">
      <dgm:prSet presAssocID="{53C34649-BB39-484F-B0B3-E8012F1F3405}" presName="Accent" presStyleLbl="node1" presStyleIdx="4" presStyleCnt="8"/>
      <dgm:spPr/>
    </dgm:pt>
    <dgm:pt modelId="{73AB6190-55FB-4CF9-9192-8FD94C21995F}" type="pres">
      <dgm:prSet presAssocID="{53C34649-BB39-484F-B0B3-E8012F1F3405}" presName="ParentBackground2" presStyleCnt="0"/>
      <dgm:spPr/>
    </dgm:pt>
    <dgm:pt modelId="{611E56AA-2355-4A24-BECF-46AFEE2E5FC2}" type="pres">
      <dgm:prSet presAssocID="{53C34649-BB39-484F-B0B3-E8012F1F3405}" presName="ParentBackground" presStyleLbl="node1" presStyleIdx="5" presStyleCnt="8"/>
      <dgm:spPr/>
    </dgm:pt>
    <dgm:pt modelId="{D1AF17C2-5D65-4518-9F14-C55505748FDE}" type="pres">
      <dgm:prSet presAssocID="{53C34649-BB39-484F-B0B3-E8012F1F3405}" presName="Parent2" presStyleLbl="fgAcc0" presStyleIdx="0" presStyleCnt="0">
        <dgm:presLayoutVars>
          <dgm:chMax val="1"/>
          <dgm:chPref val="1"/>
          <dgm:bulletEnabled val="1"/>
        </dgm:presLayoutVars>
      </dgm:prSet>
      <dgm:spPr/>
    </dgm:pt>
    <dgm:pt modelId="{AC76DDDA-3A60-405B-A0E3-2608782E488F}" type="pres">
      <dgm:prSet presAssocID="{A2A6B732-ECD1-4E04-B281-E6927B67EB85}" presName="Accent1" presStyleCnt="0"/>
      <dgm:spPr/>
    </dgm:pt>
    <dgm:pt modelId="{B41ED204-793E-41D2-BF00-875D8FEB7950}" type="pres">
      <dgm:prSet presAssocID="{A2A6B732-ECD1-4E04-B281-E6927B67EB85}" presName="Accent" presStyleLbl="node1" presStyleIdx="6" presStyleCnt="8"/>
      <dgm:spPr/>
    </dgm:pt>
    <dgm:pt modelId="{68B1BE8B-3264-4CE8-8742-E6DF740F088B}" type="pres">
      <dgm:prSet presAssocID="{A2A6B732-ECD1-4E04-B281-E6927B67EB85}" presName="ParentBackground1" presStyleCnt="0"/>
      <dgm:spPr/>
    </dgm:pt>
    <dgm:pt modelId="{157E0A4E-3092-454E-ABFD-F547E578D164}" type="pres">
      <dgm:prSet presAssocID="{A2A6B732-ECD1-4E04-B281-E6927B67EB85}" presName="ParentBackground" presStyleLbl="node1" presStyleIdx="7" presStyleCnt="8"/>
      <dgm:spPr/>
    </dgm:pt>
    <dgm:pt modelId="{8E8B447D-9D5A-45DF-A4B5-F4762BFD135F}" type="pres">
      <dgm:prSet presAssocID="{A2A6B732-ECD1-4E04-B281-E6927B67EB85}" presName="Parent1" presStyleLbl="fgAcc0" presStyleIdx="0" presStyleCnt="0">
        <dgm:presLayoutVars>
          <dgm:chMax val="1"/>
          <dgm:chPref val="1"/>
          <dgm:bulletEnabled val="1"/>
        </dgm:presLayoutVars>
      </dgm:prSet>
      <dgm:spPr/>
    </dgm:pt>
  </dgm:ptLst>
  <dgm:cxnLst>
    <dgm:cxn modelId="{86A9A803-A598-4EC2-B92D-5E92DDE69316}" srcId="{B66AE00F-3FA6-46CB-94AB-76FCE67B405B}" destId="{18CB09CD-D9AC-4DAF-9435-FFADC9C3BD44}" srcOrd="2" destOrd="0" parTransId="{7F61FD28-7CD9-4CA3-A12F-414D06CD0DE5}" sibTransId="{182A84E8-83BA-481A-B8CB-CD195954D5B5}"/>
    <dgm:cxn modelId="{CA83730F-41AA-41B4-8E66-E555DFD4E0ED}" type="presOf" srcId="{32CCD756-24F6-4F4E-AD6F-A53349A876BC}" destId="{674F505D-A1E5-43EF-BA15-8D29E13C9CAD}" srcOrd="1" destOrd="0" presId="urn:microsoft.com/office/officeart/2018/layout/CircleProcess"/>
    <dgm:cxn modelId="{4B8D3922-16FD-4FF2-9FEA-B9AE2DFD6823}" type="presOf" srcId="{53C34649-BB39-484F-B0B3-E8012F1F3405}" destId="{611E56AA-2355-4A24-BECF-46AFEE2E5FC2}" srcOrd="0" destOrd="0" presId="urn:microsoft.com/office/officeart/2018/layout/CircleProcess"/>
    <dgm:cxn modelId="{4EBE4029-E5F2-4A57-AF59-85BF9B30939B}" type="presOf" srcId="{32CCD756-24F6-4F4E-AD6F-A53349A876BC}" destId="{3820A4A7-B6CA-4508-B4F2-5958B1CEDC35}" srcOrd="0" destOrd="0" presId="urn:microsoft.com/office/officeart/2018/layout/CircleProcess"/>
    <dgm:cxn modelId="{6796503B-EBDC-43BE-9A63-B03BE1397D94}" srcId="{B66AE00F-3FA6-46CB-94AB-76FCE67B405B}" destId="{32CCD756-24F6-4F4E-AD6F-A53349A876BC}" srcOrd="3" destOrd="0" parTransId="{3AC5E094-D319-4EB4-9AF4-EB8CA0C905B7}" sibTransId="{31978584-2489-4E27-B4D8-5DB05F3B1173}"/>
    <dgm:cxn modelId="{9CAC2C5B-860A-4791-9CDD-6EF5E1D4ABE5}" type="presOf" srcId="{18CB09CD-D9AC-4DAF-9435-FFADC9C3BD44}" destId="{11EEA107-380E-42D1-BF63-CA59CD5C9E4A}" srcOrd="1" destOrd="0" presId="urn:microsoft.com/office/officeart/2018/layout/CircleProcess"/>
    <dgm:cxn modelId="{556E586D-6F56-4D13-8C2B-F4ED445270F1}" type="presOf" srcId="{A2A6B732-ECD1-4E04-B281-E6927B67EB85}" destId="{8E8B447D-9D5A-45DF-A4B5-F4762BFD135F}" srcOrd="1" destOrd="0" presId="urn:microsoft.com/office/officeart/2018/layout/CircleProcess"/>
    <dgm:cxn modelId="{5218FEC7-32A6-45CE-A25F-1F904B465F31}" type="presOf" srcId="{B66AE00F-3FA6-46CB-94AB-76FCE67B405B}" destId="{8C6681DB-B970-4E8E-987A-A5FAC20ED5EB}" srcOrd="0" destOrd="0" presId="urn:microsoft.com/office/officeart/2018/layout/CircleProcess"/>
    <dgm:cxn modelId="{6C1C5ECB-20B1-4536-8C97-68B61D1768CC}" srcId="{B66AE00F-3FA6-46CB-94AB-76FCE67B405B}" destId="{A2A6B732-ECD1-4E04-B281-E6927B67EB85}" srcOrd="0" destOrd="0" parTransId="{43C23C23-EFA6-4CC6-8BDA-5886A0E9D318}" sibTransId="{EEA233D6-66C5-4E02-BB54-82E1A4EC5A84}"/>
    <dgm:cxn modelId="{272BB4CB-FBFA-412E-A675-201538F8FBDF}" type="presOf" srcId="{18CB09CD-D9AC-4DAF-9435-FFADC9C3BD44}" destId="{EDEB25B0-0FBE-4C98-963F-784DD76B5564}" srcOrd="0" destOrd="0" presId="urn:microsoft.com/office/officeart/2018/layout/CircleProcess"/>
    <dgm:cxn modelId="{03F652D8-D152-4E61-872B-34F6C92466BD}" type="presOf" srcId="{53C34649-BB39-484F-B0B3-E8012F1F3405}" destId="{D1AF17C2-5D65-4518-9F14-C55505748FDE}" srcOrd="1" destOrd="0" presId="urn:microsoft.com/office/officeart/2018/layout/CircleProcess"/>
    <dgm:cxn modelId="{275948F1-E978-4EE6-B451-B144A6605F27}" srcId="{B66AE00F-3FA6-46CB-94AB-76FCE67B405B}" destId="{53C34649-BB39-484F-B0B3-E8012F1F3405}" srcOrd="1" destOrd="0" parTransId="{52D7F603-6869-47D8-A7CA-F21D962DBEC8}" sibTransId="{AE3E3010-43D8-429E-B8DD-B5B4D78E222A}"/>
    <dgm:cxn modelId="{2A5401FC-269A-44DA-857C-200C0E6FD625}" type="presOf" srcId="{A2A6B732-ECD1-4E04-B281-E6927B67EB85}" destId="{157E0A4E-3092-454E-ABFD-F547E578D164}" srcOrd="0" destOrd="0" presId="urn:microsoft.com/office/officeart/2018/layout/CircleProcess"/>
    <dgm:cxn modelId="{E3B56A85-87BA-43A7-89BB-5AA36BD0F448}" type="presParOf" srcId="{8C6681DB-B970-4E8E-987A-A5FAC20ED5EB}" destId="{A7E31361-5862-4A1C-968F-9EEF543E17CD}" srcOrd="0" destOrd="0" presId="urn:microsoft.com/office/officeart/2018/layout/CircleProcess"/>
    <dgm:cxn modelId="{CAABAF75-AF4D-4A54-8161-2E6C24284F78}" type="presParOf" srcId="{A7E31361-5862-4A1C-968F-9EEF543E17CD}" destId="{A748D93C-13B0-4404-A738-316300886D86}" srcOrd="0" destOrd="0" presId="urn:microsoft.com/office/officeart/2018/layout/CircleProcess"/>
    <dgm:cxn modelId="{48909D6F-E6A1-4696-A94C-DF01914D0510}" type="presParOf" srcId="{8C6681DB-B970-4E8E-987A-A5FAC20ED5EB}" destId="{E096DE4C-4C02-4875-8862-96B0AF3A986F}" srcOrd="1" destOrd="0" presId="urn:microsoft.com/office/officeart/2018/layout/CircleProcess"/>
    <dgm:cxn modelId="{0A911D13-6789-4A58-9F4B-CBDF751BDFE6}" type="presParOf" srcId="{E096DE4C-4C02-4875-8862-96B0AF3A986F}" destId="{3820A4A7-B6CA-4508-B4F2-5958B1CEDC35}" srcOrd="0" destOrd="0" presId="urn:microsoft.com/office/officeart/2018/layout/CircleProcess"/>
    <dgm:cxn modelId="{B414C9B4-D831-4135-A232-AC4B15ED5A1A}" type="presParOf" srcId="{8C6681DB-B970-4E8E-987A-A5FAC20ED5EB}" destId="{674F505D-A1E5-43EF-BA15-8D29E13C9CAD}" srcOrd="2" destOrd="0" presId="urn:microsoft.com/office/officeart/2018/layout/CircleProcess"/>
    <dgm:cxn modelId="{D01BCCB5-89FB-4ACA-B59C-7366C9045252}" type="presParOf" srcId="{8C6681DB-B970-4E8E-987A-A5FAC20ED5EB}" destId="{71FE0EEF-8A9F-4C13-8998-3987C7D562F2}" srcOrd="3" destOrd="0" presId="urn:microsoft.com/office/officeart/2018/layout/CircleProcess"/>
    <dgm:cxn modelId="{46E38881-6BD7-41A4-8235-D233FC06C6F9}" type="presParOf" srcId="{71FE0EEF-8A9F-4C13-8998-3987C7D562F2}" destId="{379FC5BB-26FA-472E-BA41-21AA0D2EF28B}" srcOrd="0" destOrd="0" presId="urn:microsoft.com/office/officeart/2018/layout/CircleProcess"/>
    <dgm:cxn modelId="{BE913EF1-9EE2-4DE3-BA40-998B2E5B7762}" type="presParOf" srcId="{8C6681DB-B970-4E8E-987A-A5FAC20ED5EB}" destId="{49DB5595-68F4-499F-9741-A85DF2B7E235}" srcOrd="4" destOrd="0" presId="urn:microsoft.com/office/officeart/2018/layout/CircleProcess"/>
    <dgm:cxn modelId="{FF3E7921-F8A4-4DD5-A4A7-5FBB70EA4737}" type="presParOf" srcId="{49DB5595-68F4-499F-9741-A85DF2B7E235}" destId="{EDEB25B0-0FBE-4C98-963F-784DD76B5564}" srcOrd="0" destOrd="0" presId="urn:microsoft.com/office/officeart/2018/layout/CircleProcess"/>
    <dgm:cxn modelId="{724240DA-20BC-463C-A7C1-638C0FDA951C}" type="presParOf" srcId="{8C6681DB-B970-4E8E-987A-A5FAC20ED5EB}" destId="{11EEA107-380E-42D1-BF63-CA59CD5C9E4A}" srcOrd="5" destOrd="0" presId="urn:microsoft.com/office/officeart/2018/layout/CircleProcess"/>
    <dgm:cxn modelId="{146DDD83-53C5-446A-ADE2-485A727E10FB}" type="presParOf" srcId="{8C6681DB-B970-4E8E-987A-A5FAC20ED5EB}" destId="{1278108A-CA4B-4C31-9E49-B3FF277169F4}" srcOrd="6" destOrd="0" presId="urn:microsoft.com/office/officeart/2018/layout/CircleProcess"/>
    <dgm:cxn modelId="{B8351F73-9026-4510-9BE3-1AA704A681A2}" type="presParOf" srcId="{1278108A-CA4B-4C31-9E49-B3FF277169F4}" destId="{FC15958A-5F38-4067-9D1E-08D3F35D80E4}" srcOrd="0" destOrd="0" presId="urn:microsoft.com/office/officeart/2018/layout/CircleProcess"/>
    <dgm:cxn modelId="{B0EEAA85-30DD-4F60-9FF7-EF0364F5492B}" type="presParOf" srcId="{8C6681DB-B970-4E8E-987A-A5FAC20ED5EB}" destId="{73AB6190-55FB-4CF9-9192-8FD94C21995F}" srcOrd="7" destOrd="0" presId="urn:microsoft.com/office/officeart/2018/layout/CircleProcess"/>
    <dgm:cxn modelId="{B7701F69-25FB-417B-BD43-408C54EBBED3}" type="presParOf" srcId="{73AB6190-55FB-4CF9-9192-8FD94C21995F}" destId="{611E56AA-2355-4A24-BECF-46AFEE2E5FC2}" srcOrd="0" destOrd="0" presId="urn:microsoft.com/office/officeart/2018/layout/CircleProcess"/>
    <dgm:cxn modelId="{53F273AC-4EAF-4E9E-806E-3FE6D0B3B0E3}" type="presParOf" srcId="{8C6681DB-B970-4E8E-987A-A5FAC20ED5EB}" destId="{D1AF17C2-5D65-4518-9F14-C55505748FDE}" srcOrd="8" destOrd="0" presId="urn:microsoft.com/office/officeart/2018/layout/CircleProcess"/>
    <dgm:cxn modelId="{CAE0BECE-02CF-48EC-93C9-4C6E24095971}" type="presParOf" srcId="{8C6681DB-B970-4E8E-987A-A5FAC20ED5EB}" destId="{AC76DDDA-3A60-405B-A0E3-2608782E488F}" srcOrd="9" destOrd="0" presId="urn:microsoft.com/office/officeart/2018/layout/CircleProcess"/>
    <dgm:cxn modelId="{023CFFF4-7FE0-43CB-9AAE-959CB831DB8E}" type="presParOf" srcId="{AC76DDDA-3A60-405B-A0E3-2608782E488F}" destId="{B41ED204-793E-41D2-BF00-875D8FEB7950}" srcOrd="0" destOrd="0" presId="urn:microsoft.com/office/officeart/2018/layout/CircleProcess"/>
    <dgm:cxn modelId="{DF67F776-DBB2-4FC8-A9C5-DAE9CBE91F81}" type="presParOf" srcId="{8C6681DB-B970-4E8E-987A-A5FAC20ED5EB}" destId="{68B1BE8B-3264-4CE8-8742-E6DF740F088B}" srcOrd="10" destOrd="0" presId="urn:microsoft.com/office/officeart/2018/layout/CircleProcess"/>
    <dgm:cxn modelId="{33291BD9-B013-42F8-90A7-ED558FEC37D9}" type="presParOf" srcId="{68B1BE8B-3264-4CE8-8742-E6DF740F088B}" destId="{157E0A4E-3092-454E-ABFD-F547E578D164}" srcOrd="0" destOrd="0" presId="urn:microsoft.com/office/officeart/2018/layout/CircleProcess"/>
    <dgm:cxn modelId="{409B6D9D-7DF1-4171-94BD-7E748C4ACB94}" type="presParOf" srcId="{8C6681DB-B970-4E8E-987A-A5FAC20ED5EB}" destId="{8E8B447D-9D5A-45DF-A4B5-F4762BFD135F}" srcOrd="11"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44EE02-4C2D-4B74-8E7D-E8A1E6533271}" type="doc">
      <dgm:prSet loTypeId="urn:microsoft.com/office/officeart/2005/8/layout/default" loCatId="list" qsTypeId="urn:microsoft.com/office/officeart/2005/8/quickstyle/simple1" qsCatId="simple" csTypeId="urn:microsoft.com/office/officeart/2005/8/colors/accent1_4" csCatId="accent1"/>
      <dgm:spPr/>
      <dgm:t>
        <a:bodyPr/>
        <a:lstStyle/>
        <a:p>
          <a:endParaRPr lang="en-US"/>
        </a:p>
      </dgm:t>
    </dgm:pt>
    <dgm:pt modelId="{6EB537A3-34C6-46DB-8019-0E602CF5441D}">
      <dgm:prSet/>
      <dgm:spPr/>
      <dgm:t>
        <a:bodyPr/>
        <a:lstStyle/>
        <a:p>
          <a:r>
            <a:rPr lang="lt-LT"/>
            <a:t>Encourages Hard Work</a:t>
          </a:r>
          <a:endParaRPr lang="en-US"/>
        </a:p>
      </dgm:t>
    </dgm:pt>
    <dgm:pt modelId="{9B96862D-D156-4BAC-AF43-D97B3560883A}" type="parTrans" cxnId="{5518DA49-EFA4-4515-AC3D-DC74B23C0EF1}">
      <dgm:prSet/>
      <dgm:spPr/>
      <dgm:t>
        <a:bodyPr/>
        <a:lstStyle/>
        <a:p>
          <a:endParaRPr lang="en-US"/>
        </a:p>
      </dgm:t>
    </dgm:pt>
    <dgm:pt modelId="{A0625A72-5290-41D4-8267-846095CFE739}" type="sibTrans" cxnId="{5518DA49-EFA4-4515-AC3D-DC74B23C0EF1}">
      <dgm:prSet/>
      <dgm:spPr/>
      <dgm:t>
        <a:bodyPr/>
        <a:lstStyle/>
        <a:p>
          <a:endParaRPr lang="en-US"/>
        </a:p>
      </dgm:t>
    </dgm:pt>
    <dgm:pt modelId="{E0E52DD8-9D28-4E6A-B69D-E21A4FE9D2FF}">
      <dgm:prSet/>
      <dgm:spPr/>
      <dgm:t>
        <a:bodyPr/>
        <a:lstStyle/>
        <a:p>
          <a:r>
            <a:rPr lang="lt-LT"/>
            <a:t>Satisfies Psychological Needs</a:t>
          </a:r>
          <a:endParaRPr lang="en-US"/>
        </a:p>
      </dgm:t>
    </dgm:pt>
    <dgm:pt modelId="{EE106864-6A32-4556-A1A0-F055D5751685}" type="parTrans" cxnId="{B20249CD-E99B-4FFA-AAAC-528B1BF9E086}">
      <dgm:prSet/>
      <dgm:spPr/>
      <dgm:t>
        <a:bodyPr/>
        <a:lstStyle/>
        <a:p>
          <a:endParaRPr lang="en-US"/>
        </a:p>
      </dgm:t>
    </dgm:pt>
    <dgm:pt modelId="{0CF695A6-A15B-46DC-86CD-B436121F74D3}" type="sibTrans" cxnId="{B20249CD-E99B-4FFA-AAAC-528B1BF9E086}">
      <dgm:prSet/>
      <dgm:spPr/>
      <dgm:t>
        <a:bodyPr/>
        <a:lstStyle/>
        <a:p>
          <a:endParaRPr lang="en-US"/>
        </a:p>
      </dgm:t>
    </dgm:pt>
    <dgm:pt modelId="{09C72BF2-55D8-4C65-AF47-D22B1786F1B6}">
      <dgm:prSet/>
      <dgm:spPr/>
      <dgm:t>
        <a:bodyPr/>
        <a:lstStyle/>
        <a:p>
          <a:r>
            <a:rPr lang="lt-LT"/>
            <a:t>Generates Creative Ideas </a:t>
          </a:r>
          <a:endParaRPr lang="en-US"/>
        </a:p>
      </dgm:t>
    </dgm:pt>
    <dgm:pt modelId="{036C8861-9DED-46EF-86D6-38E14703E8EB}" type="parTrans" cxnId="{42E6EF6F-4833-4407-AD07-608C201A28E3}">
      <dgm:prSet/>
      <dgm:spPr/>
      <dgm:t>
        <a:bodyPr/>
        <a:lstStyle/>
        <a:p>
          <a:endParaRPr lang="en-US"/>
        </a:p>
      </dgm:t>
    </dgm:pt>
    <dgm:pt modelId="{D9369240-9AA8-4653-BF12-B9828CB842E4}" type="sibTrans" cxnId="{42E6EF6F-4833-4407-AD07-608C201A28E3}">
      <dgm:prSet/>
      <dgm:spPr/>
      <dgm:t>
        <a:bodyPr/>
        <a:lstStyle/>
        <a:p>
          <a:endParaRPr lang="en-US"/>
        </a:p>
      </dgm:t>
    </dgm:pt>
    <dgm:pt modelId="{7066B15A-37DE-45A5-A75A-1A086DD12BF3}">
      <dgm:prSet/>
      <dgm:spPr/>
      <dgm:t>
        <a:bodyPr/>
        <a:lstStyle/>
        <a:p>
          <a:r>
            <a:rPr lang="en-US"/>
            <a:t>Drives Social and Organizational Change</a:t>
          </a:r>
        </a:p>
      </dgm:t>
    </dgm:pt>
    <dgm:pt modelId="{FF5470CC-FFE8-4DF8-B78B-1CDD2BD8A21A}" type="parTrans" cxnId="{7CB3099D-9E78-4A73-AA13-DB2CEA5E2391}">
      <dgm:prSet/>
      <dgm:spPr/>
      <dgm:t>
        <a:bodyPr/>
        <a:lstStyle/>
        <a:p>
          <a:endParaRPr lang="en-US"/>
        </a:p>
      </dgm:t>
    </dgm:pt>
    <dgm:pt modelId="{7372F21B-A11C-47CC-B4FF-54F724D8F1A8}" type="sibTrans" cxnId="{7CB3099D-9E78-4A73-AA13-DB2CEA5E2391}">
      <dgm:prSet/>
      <dgm:spPr/>
      <dgm:t>
        <a:bodyPr/>
        <a:lstStyle/>
        <a:p>
          <a:endParaRPr lang="en-US"/>
        </a:p>
      </dgm:t>
    </dgm:pt>
    <dgm:pt modelId="{647F32E7-4D14-44D9-B417-9E4423899FE7}">
      <dgm:prSet/>
      <dgm:spPr/>
      <dgm:t>
        <a:bodyPr/>
        <a:lstStyle/>
        <a:p>
          <a:r>
            <a:rPr lang="en-US"/>
            <a:t>Facilitates Mutual Understanding and Group Unity</a:t>
          </a:r>
        </a:p>
      </dgm:t>
    </dgm:pt>
    <dgm:pt modelId="{C619B339-1A72-4A51-B63D-385431CF2DFD}" type="parTrans" cxnId="{3EA22B51-0FDA-444D-A6ED-085AB973BF2C}">
      <dgm:prSet/>
      <dgm:spPr/>
      <dgm:t>
        <a:bodyPr/>
        <a:lstStyle/>
        <a:p>
          <a:endParaRPr lang="en-US"/>
        </a:p>
      </dgm:t>
    </dgm:pt>
    <dgm:pt modelId="{35AE059F-A8FD-4DA3-AC74-5AD2D5AAAF78}" type="sibTrans" cxnId="{3EA22B51-0FDA-444D-A6ED-085AB973BF2C}">
      <dgm:prSet/>
      <dgm:spPr/>
      <dgm:t>
        <a:bodyPr/>
        <a:lstStyle/>
        <a:p>
          <a:endParaRPr lang="en-US"/>
        </a:p>
      </dgm:t>
    </dgm:pt>
    <dgm:pt modelId="{99CF2821-4F52-475E-AD6F-ECB84906FCEA}">
      <dgm:prSet/>
      <dgm:spPr/>
      <dgm:t>
        <a:bodyPr/>
        <a:lstStyle/>
        <a:p>
          <a:r>
            <a:rPr lang="lt-LT"/>
            <a:t>Encourages Group Cooperation</a:t>
          </a:r>
          <a:endParaRPr lang="en-US"/>
        </a:p>
      </dgm:t>
    </dgm:pt>
    <dgm:pt modelId="{B4F8051B-089F-4463-BC4F-2640059281ED}" type="parTrans" cxnId="{03C34376-A736-420C-A9E0-F38E89AF1249}">
      <dgm:prSet/>
      <dgm:spPr/>
      <dgm:t>
        <a:bodyPr/>
        <a:lstStyle/>
        <a:p>
          <a:endParaRPr lang="en-US"/>
        </a:p>
      </dgm:t>
    </dgm:pt>
    <dgm:pt modelId="{DDE17E9F-1485-4251-A652-08386D55E16F}" type="sibTrans" cxnId="{03C34376-A736-420C-A9E0-F38E89AF1249}">
      <dgm:prSet/>
      <dgm:spPr/>
      <dgm:t>
        <a:bodyPr/>
        <a:lstStyle/>
        <a:p>
          <a:endParaRPr lang="en-US"/>
        </a:p>
      </dgm:t>
    </dgm:pt>
    <dgm:pt modelId="{B5AC41B4-7FBA-4CB1-AB0B-E1F13BC003DE}">
      <dgm:prSet/>
      <dgm:spPr/>
      <dgm:t>
        <a:bodyPr/>
        <a:lstStyle/>
        <a:p>
          <a:r>
            <a:rPr lang="lt-LT"/>
            <a:t>Inspires Creativity</a:t>
          </a:r>
          <a:endParaRPr lang="en-US"/>
        </a:p>
      </dgm:t>
    </dgm:pt>
    <dgm:pt modelId="{5600AA09-64B4-49E2-99C6-05F28E19D916}" type="parTrans" cxnId="{CAE8F589-0051-43B8-940F-5D155A573294}">
      <dgm:prSet/>
      <dgm:spPr/>
      <dgm:t>
        <a:bodyPr/>
        <a:lstStyle/>
        <a:p>
          <a:endParaRPr lang="en-US"/>
        </a:p>
      </dgm:t>
    </dgm:pt>
    <dgm:pt modelId="{EB81B23C-2929-4B11-A57C-2D429E38FC41}" type="sibTrans" cxnId="{CAE8F589-0051-43B8-940F-5D155A573294}">
      <dgm:prSet/>
      <dgm:spPr/>
      <dgm:t>
        <a:bodyPr/>
        <a:lstStyle/>
        <a:p>
          <a:endParaRPr lang="en-US"/>
        </a:p>
      </dgm:t>
    </dgm:pt>
    <dgm:pt modelId="{71DBC348-5399-49A5-83B6-9E0D48E932AF}">
      <dgm:prSet/>
      <dgm:spPr/>
      <dgm:t>
        <a:bodyPr/>
        <a:lstStyle/>
        <a:p>
          <a:r>
            <a:rPr lang="en-US"/>
            <a:t>Fosters Opinion Sharing and Respect</a:t>
          </a:r>
        </a:p>
      </dgm:t>
    </dgm:pt>
    <dgm:pt modelId="{26861619-ED45-4E3E-8645-1464B6CF073F}" type="parTrans" cxnId="{CAB7DCC7-C6B5-475A-979D-DC3DF3F2A975}">
      <dgm:prSet/>
      <dgm:spPr/>
      <dgm:t>
        <a:bodyPr/>
        <a:lstStyle/>
        <a:p>
          <a:endParaRPr lang="en-US"/>
        </a:p>
      </dgm:t>
    </dgm:pt>
    <dgm:pt modelId="{644C0A05-F2D4-4375-82CD-A2ECC5C8C5EA}" type="sibTrans" cxnId="{CAB7DCC7-C6B5-475A-979D-DC3DF3F2A975}">
      <dgm:prSet/>
      <dgm:spPr/>
      <dgm:t>
        <a:bodyPr/>
        <a:lstStyle/>
        <a:p>
          <a:endParaRPr lang="en-US"/>
        </a:p>
      </dgm:t>
    </dgm:pt>
    <dgm:pt modelId="{3C977499-0A85-43E3-B798-4C117E7A10BA}">
      <dgm:prSet/>
      <dgm:spPr/>
      <dgm:t>
        <a:bodyPr/>
        <a:lstStyle/>
        <a:p>
          <a:r>
            <a:rPr lang="lt-LT" dirty="0" err="1"/>
            <a:t>Prevents</a:t>
          </a:r>
          <a:r>
            <a:rPr lang="lt-LT" dirty="0"/>
            <a:t> </a:t>
          </a:r>
          <a:r>
            <a:rPr lang="lt-LT" dirty="0" err="1"/>
            <a:t>Premature</a:t>
          </a:r>
          <a:r>
            <a:rPr lang="lt-LT" dirty="0"/>
            <a:t> </a:t>
          </a:r>
          <a:r>
            <a:rPr lang="lt-LT" dirty="0" err="1"/>
            <a:t>Decision</a:t>
          </a:r>
          <a:r>
            <a:rPr lang="lt-LT" dirty="0"/>
            <a:t> </a:t>
          </a:r>
          <a:r>
            <a:rPr lang="lt-LT" dirty="0" err="1"/>
            <a:t>Making</a:t>
          </a:r>
          <a:endParaRPr lang="en-US" dirty="0"/>
        </a:p>
      </dgm:t>
    </dgm:pt>
    <dgm:pt modelId="{ACCA8E41-0B2B-4998-8B40-A744357B8469}" type="parTrans" cxnId="{27ED67FA-195F-4F96-A522-C94D7D39EB6B}">
      <dgm:prSet/>
      <dgm:spPr/>
      <dgm:t>
        <a:bodyPr/>
        <a:lstStyle/>
        <a:p>
          <a:endParaRPr lang="en-US"/>
        </a:p>
      </dgm:t>
    </dgm:pt>
    <dgm:pt modelId="{D177778B-3EB9-4AE2-ACF3-9FAD02B06F59}" type="sibTrans" cxnId="{27ED67FA-195F-4F96-A522-C94D7D39EB6B}">
      <dgm:prSet/>
      <dgm:spPr/>
      <dgm:t>
        <a:bodyPr/>
        <a:lstStyle/>
        <a:p>
          <a:endParaRPr lang="en-US"/>
        </a:p>
      </dgm:t>
    </dgm:pt>
    <dgm:pt modelId="{F161CB08-B447-4BEC-A1F0-F3CA0E2ACA19}">
      <dgm:prSet/>
      <dgm:spPr/>
      <dgm:t>
        <a:bodyPr/>
        <a:lstStyle/>
        <a:p>
          <a:r>
            <a:rPr lang="en-US"/>
            <a:t>Promotes Mutual Understanding and Agreement</a:t>
          </a:r>
        </a:p>
      </dgm:t>
    </dgm:pt>
    <dgm:pt modelId="{E9B3BAEE-E757-4E9C-8F94-FAEDDFA70BB9}" type="parTrans" cxnId="{9A62BFE6-73E6-4E28-B4CA-5159660F3F4B}">
      <dgm:prSet/>
      <dgm:spPr/>
      <dgm:t>
        <a:bodyPr/>
        <a:lstStyle/>
        <a:p>
          <a:endParaRPr lang="en-US"/>
        </a:p>
      </dgm:t>
    </dgm:pt>
    <dgm:pt modelId="{47775CE3-4D6F-404A-94EB-1974687A38D5}" type="sibTrans" cxnId="{9A62BFE6-73E6-4E28-B4CA-5159660F3F4B}">
      <dgm:prSet/>
      <dgm:spPr/>
      <dgm:t>
        <a:bodyPr/>
        <a:lstStyle/>
        <a:p>
          <a:endParaRPr lang="en-US"/>
        </a:p>
      </dgm:t>
    </dgm:pt>
    <dgm:pt modelId="{3451070E-2C73-4E6D-8BF3-3269BE19EA7E}" type="pres">
      <dgm:prSet presAssocID="{D044EE02-4C2D-4B74-8E7D-E8A1E6533271}" presName="diagram" presStyleCnt="0">
        <dgm:presLayoutVars>
          <dgm:dir/>
          <dgm:resizeHandles val="exact"/>
        </dgm:presLayoutVars>
      </dgm:prSet>
      <dgm:spPr/>
    </dgm:pt>
    <dgm:pt modelId="{35BE7615-2D8A-413C-A49D-E6709D9E6629}" type="pres">
      <dgm:prSet presAssocID="{6EB537A3-34C6-46DB-8019-0E602CF5441D}" presName="node" presStyleLbl="node1" presStyleIdx="0" presStyleCnt="10">
        <dgm:presLayoutVars>
          <dgm:bulletEnabled val="1"/>
        </dgm:presLayoutVars>
      </dgm:prSet>
      <dgm:spPr/>
    </dgm:pt>
    <dgm:pt modelId="{91921587-7D97-4CAA-BAB8-B52575C3D095}" type="pres">
      <dgm:prSet presAssocID="{A0625A72-5290-41D4-8267-846095CFE739}" presName="sibTrans" presStyleCnt="0"/>
      <dgm:spPr/>
    </dgm:pt>
    <dgm:pt modelId="{DC7F63A7-93EB-4A4A-8554-7A0B74B6F683}" type="pres">
      <dgm:prSet presAssocID="{E0E52DD8-9D28-4E6A-B69D-E21A4FE9D2FF}" presName="node" presStyleLbl="node1" presStyleIdx="1" presStyleCnt="10">
        <dgm:presLayoutVars>
          <dgm:bulletEnabled val="1"/>
        </dgm:presLayoutVars>
      </dgm:prSet>
      <dgm:spPr/>
    </dgm:pt>
    <dgm:pt modelId="{661CE651-94EC-4239-A450-799C74ED539B}" type="pres">
      <dgm:prSet presAssocID="{0CF695A6-A15B-46DC-86CD-B436121F74D3}" presName="sibTrans" presStyleCnt="0"/>
      <dgm:spPr/>
    </dgm:pt>
    <dgm:pt modelId="{0F321BD4-7459-428C-8190-6437363EE0F4}" type="pres">
      <dgm:prSet presAssocID="{09C72BF2-55D8-4C65-AF47-D22B1786F1B6}" presName="node" presStyleLbl="node1" presStyleIdx="2" presStyleCnt="10">
        <dgm:presLayoutVars>
          <dgm:bulletEnabled val="1"/>
        </dgm:presLayoutVars>
      </dgm:prSet>
      <dgm:spPr/>
    </dgm:pt>
    <dgm:pt modelId="{1ACFA507-A45F-4FB0-842B-0915DB016D9A}" type="pres">
      <dgm:prSet presAssocID="{D9369240-9AA8-4653-BF12-B9828CB842E4}" presName="sibTrans" presStyleCnt="0"/>
      <dgm:spPr/>
    </dgm:pt>
    <dgm:pt modelId="{E990234B-F6F9-4A3A-8461-08C2104E39E5}" type="pres">
      <dgm:prSet presAssocID="{7066B15A-37DE-45A5-A75A-1A086DD12BF3}" presName="node" presStyleLbl="node1" presStyleIdx="3" presStyleCnt="10">
        <dgm:presLayoutVars>
          <dgm:bulletEnabled val="1"/>
        </dgm:presLayoutVars>
      </dgm:prSet>
      <dgm:spPr/>
    </dgm:pt>
    <dgm:pt modelId="{AD8DF121-A8E2-48D2-886C-EE2787DDF0EA}" type="pres">
      <dgm:prSet presAssocID="{7372F21B-A11C-47CC-B4FF-54F724D8F1A8}" presName="sibTrans" presStyleCnt="0"/>
      <dgm:spPr/>
    </dgm:pt>
    <dgm:pt modelId="{B2E3BD6E-509F-4102-936B-B4E83D5EE34A}" type="pres">
      <dgm:prSet presAssocID="{647F32E7-4D14-44D9-B417-9E4423899FE7}" presName="node" presStyleLbl="node1" presStyleIdx="4" presStyleCnt="10">
        <dgm:presLayoutVars>
          <dgm:bulletEnabled val="1"/>
        </dgm:presLayoutVars>
      </dgm:prSet>
      <dgm:spPr/>
    </dgm:pt>
    <dgm:pt modelId="{CE663059-634B-4294-AFF1-E8E14A8847DD}" type="pres">
      <dgm:prSet presAssocID="{35AE059F-A8FD-4DA3-AC74-5AD2D5AAAF78}" presName="sibTrans" presStyleCnt="0"/>
      <dgm:spPr/>
    </dgm:pt>
    <dgm:pt modelId="{60A233AD-A69F-4313-BBE5-CED53391743A}" type="pres">
      <dgm:prSet presAssocID="{99CF2821-4F52-475E-AD6F-ECB84906FCEA}" presName="node" presStyleLbl="node1" presStyleIdx="5" presStyleCnt="10">
        <dgm:presLayoutVars>
          <dgm:bulletEnabled val="1"/>
        </dgm:presLayoutVars>
      </dgm:prSet>
      <dgm:spPr/>
    </dgm:pt>
    <dgm:pt modelId="{5F4BC53B-E44E-4B78-A7C9-0CA66E8F0C42}" type="pres">
      <dgm:prSet presAssocID="{DDE17E9F-1485-4251-A652-08386D55E16F}" presName="sibTrans" presStyleCnt="0"/>
      <dgm:spPr/>
    </dgm:pt>
    <dgm:pt modelId="{F7E5F0CD-24BD-4300-8E17-78E3398702CC}" type="pres">
      <dgm:prSet presAssocID="{B5AC41B4-7FBA-4CB1-AB0B-E1F13BC003DE}" presName="node" presStyleLbl="node1" presStyleIdx="6" presStyleCnt="10">
        <dgm:presLayoutVars>
          <dgm:bulletEnabled val="1"/>
        </dgm:presLayoutVars>
      </dgm:prSet>
      <dgm:spPr/>
    </dgm:pt>
    <dgm:pt modelId="{4AA088D2-D1E2-4BAA-82ED-CF168CE1A3A1}" type="pres">
      <dgm:prSet presAssocID="{EB81B23C-2929-4B11-A57C-2D429E38FC41}" presName="sibTrans" presStyleCnt="0"/>
      <dgm:spPr/>
    </dgm:pt>
    <dgm:pt modelId="{9D7ADE47-BEC2-42EB-B42A-66C2BC463AAA}" type="pres">
      <dgm:prSet presAssocID="{71DBC348-5399-49A5-83B6-9E0D48E932AF}" presName="node" presStyleLbl="node1" presStyleIdx="7" presStyleCnt="10">
        <dgm:presLayoutVars>
          <dgm:bulletEnabled val="1"/>
        </dgm:presLayoutVars>
      </dgm:prSet>
      <dgm:spPr/>
    </dgm:pt>
    <dgm:pt modelId="{84DD7C53-EB1F-4AEB-AF1F-88937768CF92}" type="pres">
      <dgm:prSet presAssocID="{644C0A05-F2D4-4375-82CD-A2ECC5C8C5EA}" presName="sibTrans" presStyleCnt="0"/>
      <dgm:spPr/>
    </dgm:pt>
    <dgm:pt modelId="{6B8629DE-EF3E-4B5F-8BD0-704AA3F0E6CA}" type="pres">
      <dgm:prSet presAssocID="{3C977499-0A85-43E3-B798-4C117E7A10BA}" presName="node" presStyleLbl="node1" presStyleIdx="8" presStyleCnt="10">
        <dgm:presLayoutVars>
          <dgm:bulletEnabled val="1"/>
        </dgm:presLayoutVars>
      </dgm:prSet>
      <dgm:spPr/>
    </dgm:pt>
    <dgm:pt modelId="{8168A0D0-C1D7-4994-AF40-6F34C5A0F0E6}" type="pres">
      <dgm:prSet presAssocID="{D177778B-3EB9-4AE2-ACF3-9FAD02B06F59}" presName="sibTrans" presStyleCnt="0"/>
      <dgm:spPr/>
    </dgm:pt>
    <dgm:pt modelId="{E5B09DA1-ADC4-49F0-897F-9DE271D567A1}" type="pres">
      <dgm:prSet presAssocID="{F161CB08-B447-4BEC-A1F0-F3CA0E2ACA19}" presName="node" presStyleLbl="node1" presStyleIdx="9" presStyleCnt="10">
        <dgm:presLayoutVars>
          <dgm:bulletEnabled val="1"/>
        </dgm:presLayoutVars>
      </dgm:prSet>
      <dgm:spPr/>
    </dgm:pt>
  </dgm:ptLst>
  <dgm:cxnLst>
    <dgm:cxn modelId="{74238E0F-B186-47CE-B257-67E4AA9E5C95}" type="presOf" srcId="{F161CB08-B447-4BEC-A1F0-F3CA0E2ACA19}" destId="{E5B09DA1-ADC4-49F0-897F-9DE271D567A1}" srcOrd="0" destOrd="0" presId="urn:microsoft.com/office/officeart/2005/8/layout/default"/>
    <dgm:cxn modelId="{7EDCCC16-23AE-4BBC-ADDC-80373B0EEF40}" type="presOf" srcId="{99CF2821-4F52-475E-AD6F-ECB84906FCEA}" destId="{60A233AD-A69F-4313-BBE5-CED53391743A}" srcOrd="0" destOrd="0" presId="urn:microsoft.com/office/officeart/2005/8/layout/default"/>
    <dgm:cxn modelId="{EAD3DA60-6BE2-45B3-B9C0-61090BAA4933}" type="presOf" srcId="{7066B15A-37DE-45A5-A75A-1A086DD12BF3}" destId="{E990234B-F6F9-4A3A-8461-08C2104E39E5}" srcOrd="0" destOrd="0" presId="urn:microsoft.com/office/officeart/2005/8/layout/default"/>
    <dgm:cxn modelId="{5AC1E961-8BC1-403D-BDA4-6486344F6396}" type="presOf" srcId="{6EB537A3-34C6-46DB-8019-0E602CF5441D}" destId="{35BE7615-2D8A-413C-A49D-E6709D9E6629}" srcOrd="0" destOrd="0" presId="urn:microsoft.com/office/officeart/2005/8/layout/default"/>
    <dgm:cxn modelId="{B6E31B65-FD9C-49C4-9456-6A4B1B3AC054}" type="presOf" srcId="{E0E52DD8-9D28-4E6A-B69D-E21A4FE9D2FF}" destId="{DC7F63A7-93EB-4A4A-8554-7A0B74B6F683}" srcOrd="0" destOrd="0" presId="urn:microsoft.com/office/officeart/2005/8/layout/default"/>
    <dgm:cxn modelId="{5518DA49-EFA4-4515-AC3D-DC74B23C0EF1}" srcId="{D044EE02-4C2D-4B74-8E7D-E8A1E6533271}" destId="{6EB537A3-34C6-46DB-8019-0E602CF5441D}" srcOrd="0" destOrd="0" parTransId="{9B96862D-D156-4BAC-AF43-D97B3560883A}" sibTransId="{A0625A72-5290-41D4-8267-846095CFE739}"/>
    <dgm:cxn modelId="{42E6EF6F-4833-4407-AD07-608C201A28E3}" srcId="{D044EE02-4C2D-4B74-8E7D-E8A1E6533271}" destId="{09C72BF2-55D8-4C65-AF47-D22B1786F1B6}" srcOrd="2" destOrd="0" parTransId="{036C8861-9DED-46EF-86D6-38E14703E8EB}" sibTransId="{D9369240-9AA8-4653-BF12-B9828CB842E4}"/>
    <dgm:cxn modelId="{5879E050-7FA7-4CFE-B103-DF629430093A}" type="presOf" srcId="{647F32E7-4D14-44D9-B417-9E4423899FE7}" destId="{B2E3BD6E-509F-4102-936B-B4E83D5EE34A}" srcOrd="0" destOrd="0" presId="urn:microsoft.com/office/officeart/2005/8/layout/default"/>
    <dgm:cxn modelId="{3EA22B51-0FDA-444D-A6ED-085AB973BF2C}" srcId="{D044EE02-4C2D-4B74-8E7D-E8A1E6533271}" destId="{647F32E7-4D14-44D9-B417-9E4423899FE7}" srcOrd="4" destOrd="0" parTransId="{C619B339-1A72-4A51-B63D-385431CF2DFD}" sibTransId="{35AE059F-A8FD-4DA3-AC74-5AD2D5AAAF78}"/>
    <dgm:cxn modelId="{03226571-76C4-4830-9181-04F848897DE6}" type="presOf" srcId="{71DBC348-5399-49A5-83B6-9E0D48E932AF}" destId="{9D7ADE47-BEC2-42EB-B42A-66C2BC463AAA}" srcOrd="0" destOrd="0" presId="urn:microsoft.com/office/officeart/2005/8/layout/default"/>
    <dgm:cxn modelId="{03C34376-A736-420C-A9E0-F38E89AF1249}" srcId="{D044EE02-4C2D-4B74-8E7D-E8A1E6533271}" destId="{99CF2821-4F52-475E-AD6F-ECB84906FCEA}" srcOrd="5" destOrd="0" parTransId="{B4F8051B-089F-4463-BC4F-2640059281ED}" sibTransId="{DDE17E9F-1485-4251-A652-08386D55E16F}"/>
    <dgm:cxn modelId="{CAE8F589-0051-43B8-940F-5D155A573294}" srcId="{D044EE02-4C2D-4B74-8E7D-E8A1E6533271}" destId="{B5AC41B4-7FBA-4CB1-AB0B-E1F13BC003DE}" srcOrd="6" destOrd="0" parTransId="{5600AA09-64B4-49E2-99C6-05F28E19D916}" sibTransId="{EB81B23C-2929-4B11-A57C-2D429E38FC41}"/>
    <dgm:cxn modelId="{2AF1C197-0C6A-403F-B3CC-43D5338CCA95}" type="presOf" srcId="{09C72BF2-55D8-4C65-AF47-D22B1786F1B6}" destId="{0F321BD4-7459-428C-8190-6437363EE0F4}" srcOrd="0" destOrd="0" presId="urn:microsoft.com/office/officeart/2005/8/layout/default"/>
    <dgm:cxn modelId="{7CB3099D-9E78-4A73-AA13-DB2CEA5E2391}" srcId="{D044EE02-4C2D-4B74-8E7D-E8A1E6533271}" destId="{7066B15A-37DE-45A5-A75A-1A086DD12BF3}" srcOrd="3" destOrd="0" parTransId="{FF5470CC-FFE8-4DF8-B78B-1CDD2BD8A21A}" sibTransId="{7372F21B-A11C-47CC-B4FF-54F724D8F1A8}"/>
    <dgm:cxn modelId="{7820F8A1-76C2-4156-B6E4-FCDC21F94CAE}" type="presOf" srcId="{D044EE02-4C2D-4B74-8E7D-E8A1E6533271}" destId="{3451070E-2C73-4E6D-8BF3-3269BE19EA7E}" srcOrd="0" destOrd="0" presId="urn:microsoft.com/office/officeart/2005/8/layout/default"/>
    <dgm:cxn modelId="{CAB7DCC7-C6B5-475A-979D-DC3DF3F2A975}" srcId="{D044EE02-4C2D-4B74-8E7D-E8A1E6533271}" destId="{71DBC348-5399-49A5-83B6-9E0D48E932AF}" srcOrd="7" destOrd="0" parTransId="{26861619-ED45-4E3E-8645-1464B6CF073F}" sibTransId="{644C0A05-F2D4-4375-82CD-A2ECC5C8C5EA}"/>
    <dgm:cxn modelId="{3E8E22CD-8A99-4BA9-B248-C1E642E1D028}" type="presOf" srcId="{B5AC41B4-7FBA-4CB1-AB0B-E1F13BC003DE}" destId="{F7E5F0CD-24BD-4300-8E17-78E3398702CC}" srcOrd="0" destOrd="0" presId="urn:microsoft.com/office/officeart/2005/8/layout/default"/>
    <dgm:cxn modelId="{B20249CD-E99B-4FFA-AAAC-528B1BF9E086}" srcId="{D044EE02-4C2D-4B74-8E7D-E8A1E6533271}" destId="{E0E52DD8-9D28-4E6A-B69D-E21A4FE9D2FF}" srcOrd="1" destOrd="0" parTransId="{EE106864-6A32-4556-A1A0-F055D5751685}" sibTransId="{0CF695A6-A15B-46DC-86CD-B436121F74D3}"/>
    <dgm:cxn modelId="{9A62BFE6-73E6-4E28-B4CA-5159660F3F4B}" srcId="{D044EE02-4C2D-4B74-8E7D-E8A1E6533271}" destId="{F161CB08-B447-4BEC-A1F0-F3CA0E2ACA19}" srcOrd="9" destOrd="0" parTransId="{E9B3BAEE-E757-4E9C-8F94-FAEDDFA70BB9}" sibTransId="{47775CE3-4D6F-404A-94EB-1974687A38D5}"/>
    <dgm:cxn modelId="{02F647EF-AF42-4732-A5F4-CC6000A359D8}" type="presOf" srcId="{3C977499-0A85-43E3-B798-4C117E7A10BA}" destId="{6B8629DE-EF3E-4B5F-8BD0-704AA3F0E6CA}" srcOrd="0" destOrd="0" presId="urn:microsoft.com/office/officeart/2005/8/layout/default"/>
    <dgm:cxn modelId="{27ED67FA-195F-4F96-A522-C94D7D39EB6B}" srcId="{D044EE02-4C2D-4B74-8E7D-E8A1E6533271}" destId="{3C977499-0A85-43E3-B798-4C117E7A10BA}" srcOrd="8" destOrd="0" parTransId="{ACCA8E41-0B2B-4998-8B40-A744357B8469}" sibTransId="{D177778B-3EB9-4AE2-ACF3-9FAD02B06F59}"/>
    <dgm:cxn modelId="{717D2842-C402-4ACE-B5DC-1C497C8374BD}" type="presParOf" srcId="{3451070E-2C73-4E6D-8BF3-3269BE19EA7E}" destId="{35BE7615-2D8A-413C-A49D-E6709D9E6629}" srcOrd="0" destOrd="0" presId="urn:microsoft.com/office/officeart/2005/8/layout/default"/>
    <dgm:cxn modelId="{71A05004-8D56-4C89-A89E-79F4BAE8FB31}" type="presParOf" srcId="{3451070E-2C73-4E6D-8BF3-3269BE19EA7E}" destId="{91921587-7D97-4CAA-BAB8-B52575C3D095}" srcOrd="1" destOrd="0" presId="urn:microsoft.com/office/officeart/2005/8/layout/default"/>
    <dgm:cxn modelId="{86C47F24-D1F4-42FE-BAA9-4E322841B6BE}" type="presParOf" srcId="{3451070E-2C73-4E6D-8BF3-3269BE19EA7E}" destId="{DC7F63A7-93EB-4A4A-8554-7A0B74B6F683}" srcOrd="2" destOrd="0" presId="urn:microsoft.com/office/officeart/2005/8/layout/default"/>
    <dgm:cxn modelId="{958C2F05-364F-4181-8DD3-6FF8866FF6F2}" type="presParOf" srcId="{3451070E-2C73-4E6D-8BF3-3269BE19EA7E}" destId="{661CE651-94EC-4239-A450-799C74ED539B}" srcOrd="3" destOrd="0" presId="urn:microsoft.com/office/officeart/2005/8/layout/default"/>
    <dgm:cxn modelId="{B0D0BFBD-3093-4FD4-B565-4FA955D96522}" type="presParOf" srcId="{3451070E-2C73-4E6D-8BF3-3269BE19EA7E}" destId="{0F321BD4-7459-428C-8190-6437363EE0F4}" srcOrd="4" destOrd="0" presId="urn:microsoft.com/office/officeart/2005/8/layout/default"/>
    <dgm:cxn modelId="{FD18FEF4-94D1-4654-9DF2-4646BAE0DC15}" type="presParOf" srcId="{3451070E-2C73-4E6D-8BF3-3269BE19EA7E}" destId="{1ACFA507-A45F-4FB0-842B-0915DB016D9A}" srcOrd="5" destOrd="0" presId="urn:microsoft.com/office/officeart/2005/8/layout/default"/>
    <dgm:cxn modelId="{8DDE20DA-64A1-4E2C-9DA6-EDBEAC78B792}" type="presParOf" srcId="{3451070E-2C73-4E6D-8BF3-3269BE19EA7E}" destId="{E990234B-F6F9-4A3A-8461-08C2104E39E5}" srcOrd="6" destOrd="0" presId="urn:microsoft.com/office/officeart/2005/8/layout/default"/>
    <dgm:cxn modelId="{0ECF76C0-25E7-4A09-B39C-9CE4604140FB}" type="presParOf" srcId="{3451070E-2C73-4E6D-8BF3-3269BE19EA7E}" destId="{AD8DF121-A8E2-48D2-886C-EE2787DDF0EA}" srcOrd="7" destOrd="0" presId="urn:microsoft.com/office/officeart/2005/8/layout/default"/>
    <dgm:cxn modelId="{7C16DC15-8184-487E-A69E-4E49336ECD7E}" type="presParOf" srcId="{3451070E-2C73-4E6D-8BF3-3269BE19EA7E}" destId="{B2E3BD6E-509F-4102-936B-B4E83D5EE34A}" srcOrd="8" destOrd="0" presId="urn:microsoft.com/office/officeart/2005/8/layout/default"/>
    <dgm:cxn modelId="{951D4217-0EFE-4B05-8224-D70E7D82DB0F}" type="presParOf" srcId="{3451070E-2C73-4E6D-8BF3-3269BE19EA7E}" destId="{CE663059-634B-4294-AFF1-E8E14A8847DD}" srcOrd="9" destOrd="0" presId="urn:microsoft.com/office/officeart/2005/8/layout/default"/>
    <dgm:cxn modelId="{3B6571A5-29EF-46FC-B1B6-ABF6DC0E0353}" type="presParOf" srcId="{3451070E-2C73-4E6D-8BF3-3269BE19EA7E}" destId="{60A233AD-A69F-4313-BBE5-CED53391743A}" srcOrd="10" destOrd="0" presId="urn:microsoft.com/office/officeart/2005/8/layout/default"/>
    <dgm:cxn modelId="{E31F3EA4-293E-437B-B15F-DF77C3498198}" type="presParOf" srcId="{3451070E-2C73-4E6D-8BF3-3269BE19EA7E}" destId="{5F4BC53B-E44E-4B78-A7C9-0CA66E8F0C42}" srcOrd="11" destOrd="0" presId="urn:microsoft.com/office/officeart/2005/8/layout/default"/>
    <dgm:cxn modelId="{D4581206-5768-400F-8A5D-9DA1E35EBD31}" type="presParOf" srcId="{3451070E-2C73-4E6D-8BF3-3269BE19EA7E}" destId="{F7E5F0CD-24BD-4300-8E17-78E3398702CC}" srcOrd="12" destOrd="0" presId="urn:microsoft.com/office/officeart/2005/8/layout/default"/>
    <dgm:cxn modelId="{1ADE70C3-404C-4B38-ACF5-CECA4EAEFC3A}" type="presParOf" srcId="{3451070E-2C73-4E6D-8BF3-3269BE19EA7E}" destId="{4AA088D2-D1E2-4BAA-82ED-CF168CE1A3A1}" srcOrd="13" destOrd="0" presId="urn:microsoft.com/office/officeart/2005/8/layout/default"/>
    <dgm:cxn modelId="{2550715F-A98E-419E-B51B-B337AD1B4608}" type="presParOf" srcId="{3451070E-2C73-4E6D-8BF3-3269BE19EA7E}" destId="{9D7ADE47-BEC2-42EB-B42A-66C2BC463AAA}" srcOrd="14" destOrd="0" presId="urn:microsoft.com/office/officeart/2005/8/layout/default"/>
    <dgm:cxn modelId="{716660BB-C3A1-4DAD-A406-1B5F5DA35385}" type="presParOf" srcId="{3451070E-2C73-4E6D-8BF3-3269BE19EA7E}" destId="{84DD7C53-EB1F-4AEB-AF1F-88937768CF92}" srcOrd="15" destOrd="0" presId="urn:microsoft.com/office/officeart/2005/8/layout/default"/>
    <dgm:cxn modelId="{8D47E3D3-308E-43EB-8043-312CC2ACCA64}" type="presParOf" srcId="{3451070E-2C73-4E6D-8BF3-3269BE19EA7E}" destId="{6B8629DE-EF3E-4B5F-8BD0-704AA3F0E6CA}" srcOrd="16" destOrd="0" presId="urn:microsoft.com/office/officeart/2005/8/layout/default"/>
    <dgm:cxn modelId="{3B8E2113-E081-4D14-87D8-59E6528A87EE}" type="presParOf" srcId="{3451070E-2C73-4E6D-8BF3-3269BE19EA7E}" destId="{8168A0D0-C1D7-4994-AF40-6F34C5A0F0E6}" srcOrd="17" destOrd="0" presId="urn:microsoft.com/office/officeart/2005/8/layout/default"/>
    <dgm:cxn modelId="{1DA01898-82E4-4D52-9ED1-3A81DDBCB200}" type="presParOf" srcId="{3451070E-2C73-4E6D-8BF3-3269BE19EA7E}" destId="{E5B09DA1-ADC4-49F0-897F-9DE271D567A1}"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9D0553-6FAF-4A6A-83C6-4C538AE6F5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779AAC-DDA1-42BD-8253-823BF4E4D1DF}">
      <dgm:prSet/>
      <dgm:spPr/>
      <dgm:t>
        <a:bodyPr/>
        <a:lstStyle/>
        <a:p>
          <a:r>
            <a:rPr lang="en-US" dirty="0"/>
            <a:t>When there is different or insufficient information available or a disagreement on what information is relevant. </a:t>
          </a:r>
        </a:p>
      </dgm:t>
    </dgm:pt>
    <dgm:pt modelId="{43BD9FF2-F271-4EC1-9C01-E5850315D209}" type="parTrans" cxnId="{D1741B76-FB0B-4CFB-9BC3-FB193516DE79}">
      <dgm:prSet/>
      <dgm:spPr/>
      <dgm:t>
        <a:bodyPr/>
        <a:lstStyle/>
        <a:p>
          <a:endParaRPr lang="en-US"/>
        </a:p>
      </dgm:t>
    </dgm:pt>
    <dgm:pt modelId="{BC30E6E9-CE87-49FB-B43C-D4B6000C084D}" type="sibTrans" cxnId="{D1741B76-FB0B-4CFB-9BC3-FB193516DE79}">
      <dgm:prSet/>
      <dgm:spPr/>
      <dgm:t>
        <a:bodyPr/>
        <a:lstStyle/>
        <a:p>
          <a:endParaRPr lang="en-US"/>
        </a:p>
      </dgm:t>
    </dgm:pt>
    <dgm:pt modelId="{F58BF0BB-EEB0-4A54-AC00-09FD8BAC07C7}">
      <dgm:prSet/>
      <dgm:spPr/>
      <dgm:t>
        <a:bodyPr/>
        <a:lstStyle/>
        <a:p>
          <a:r>
            <a:rPr lang="en-US" dirty="0"/>
            <a:t>Lost or missing medical notes, information missed off a prescription and poor handovers are all common examples. </a:t>
          </a:r>
        </a:p>
      </dgm:t>
    </dgm:pt>
    <dgm:pt modelId="{717528AC-97A6-4331-8F3E-0CD15E4776EC}" type="parTrans" cxnId="{A83646B9-E28E-41D5-B617-9B92EF1919CB}">
      <dgm:prSet/>
      <dgm:spPr/>
      <dgm:t>
        <a:bodyPr/>
        <a:lstStyle/>
        <a:p>
          <a:endParaRPr lang="en-US"/>
        </a:p>
      </dgm:t>
    </dgm:pt>
    <dgm:pt modelId="{120ECC2D-CD48-4D0A-A3AA-A8DAFFF3B069}" type="sibTrans" cxnId="{A83646B9-E28E-41D5-B617-9B92EF1919CB}">
      <dgm:prSet/>
      <dgm:spPr/>
      <dgm:t>
        <a:bodyPr/>
        <a:lstStyle/>
        <a:p>
          <a:endParaRPr lang="en-US"/>
        </a:p>
      </dgm:t>
    </dgm:pt>
    <dgm:pt modelId="{D4CD6569-EADE-4023-8AB2-E662E56EB9E5}" type="pres">
      <dgm:prSet presAssocID="{9C9D0553-6FAF-4A6A-83C6-4C538AE6F513}" presName="root" presStyleCnt="0">
        <dgm:presLayoutVars>
          <dgm:dir/>
          <dgm:resizeHandles val="exact"/>
        </dgm:presLayoutVars>
      </dgm:prSet>
      <dgm:spPr/>
    </dgm:pt>
    <dgm:pt modelId="{18F51B93-9929-465D-B5AF-FC5E22461311}" type="pres">
      <dgm:prSet presAssocID="{52779AAC-DDA1-42BD-8253-823BF4E4D1DF}" presName="compNode" presStyleCnt="0"/>
      <dgm:spPr/>
    </dgm:pt>
    <dgm:pt modelId="{F79B3065-5920-4F35-8C7A-550E6EFD85E6}" type="pres">
      <dgm:prSet presAssocID="{52779AAC-DDA1-42BD-8253-823BF4E4D1DF}" presName="bgRect" presStyleLbl="bgShp" presStyleIdx="0" presStyleCnt="2"/>
      <dgm:spPr/>
    </dgm:pt>
    <dgm:pt modelId="{68879F3F-327C-425E-A807-8617EEB65079}" type="pres">
      <dgm:prSet presAssocID="{52779AAC-DDA1-42BD-8253-823BF4E4D1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8EA56DA4-22F3-4791-B9BD-25BCCCE7B104}" type="pres">
      <dgm:prSet presAssocID="{52779AAC-DDA1-42BD-8253-823BF4E4D1DF}" presName="spaceRect" presStyleCnt="0"/>
      <dgm:spPr/>
    </dgm:pt>
    <dgm:pt modelId="{65580A77-A9CC-40A5-87C8-78A9B7D2AB71}" type="pres">
      <dgm:prSet presAssocID="{52779AAC-DDA1-42BD-8253-823BF4E4D1DF}" presName="parTx" presStyleLbl="revTx" presStyleIdx="0" presStyleCnt="2">
        <dgm:presLayoutVars>
          <dgm:chMax val="0"/>
          <dgm:chPref val="0"/>
        </dgm:presLayoutVars>
      </dgm:prSet>
      <dgm:spPr/>
    </dgm:pt>
    <dgm:pt modelId="{7BA14F91-F5CE-4A18-9612-47DCD644A0DD}" type="pres">
      <dgm:prSet presAssocID="{BC30E6E9-CE87-49FB-B43C-D4B6000C084D}" presName="sibTrans" presStyleCnt="0"/>
      <dgm:spPr/>
    </dgm:pt>
    <dgm:pt modelId="{A1B95B1E-05CE-4AF0-9B17-0BCB26AFD018}" type="pres">
      <dgm:prSet presAssocID="{F58BF0BB-EEB0-4A54-AC00-09FD8BAC07C7}" presName="compNode" presStyleCnt="0"/>
      <dgm:spPr/>
    </dgm:pt>
    <dgm:pt modelId="{1D9F9917-F35F-487B-9C67-C8EBE8BDC14F}" type="pres">
      <dgm:prSet presAssocID="{F58BF0BB-EEB0-4A54-AC00-09FD8BAC07C7}" presName="bgRect" presStyleLbl="bgShp" presStyleIdx="1" presStyleCnt="2"/>
      <dgm:spPr/>
    </dgm:pt>
    <dgm:pt modelId="{F06BCE04-AAC6-4F5F-870D-8C8EADD48E70}" type="pres">
      <dgm:prSet presAssocID="{F58BF0BB-EEB0-4A54-AC00-09FD8BAC07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C3F52BC2-C1C6-41DD-A91E-1F12BBD1F0F3}" type="pres">
      <dgm:prSet presAssocID="{F58BF0BB-EEB0-4A54-AC00-09FD8BAC07C7}" presName="spaceRect" presStyleCnt="0"/>
      <dgm:spPr/>
    </dgm:pt>
    <dgm:pt modelId="{118583AC-4C43-446B-9EE0-07B5E32C501D}" type="pres">
      <dgm:prSet presAssocID="{F58BF0BB-EEB0-4A54-AC00-09FD8BAC07C7}" presName="parTx" presStyleLbl="revTx" presStyleIdx="1" presStyleCnt="2">
        <dgm:presLayoutVars>
          <dgm:chMax val="0"/>
          <dgm:chPref val="0"/>
        </dgm:presLayoutVars>
      </dgm:prSet>
      <dgm:spPr/>
    </dgm:pt>
  </dgm:ptLst>
  <dgm:cxnLst>
    <dgm:cxn modelId="{C2809E49-F7D0-493A-8C18-2F4067E11E63}" type="presOf" srcId="{52779AAC-DDA1-42BD-8253-823BF4E4D1DF}" destId="{65580A77-A9CC-40A5-87C8-78A9B7D2AB71}" srcOrd="0" destOrd="0" presId="urn:microsoft.com/office/officeart/2018/2/layout/IconVerticalSolidList"/>
    <dgm:cxn modelId="{317A9753-06CB-4DE6-B596-08013B5D79DC}" type="presOf" srcId="{F58BF0BB-EEB0-4A54-AC00-09FD8BAC07C7}" destId="{118583AC-4C43-446B-9EE0-07B5E32C501D}" srcOrd="0" destOrd="0" presId="urn:microsoft.com/office/officeart/2018/2/layout/IconVerticalSolidList"/>
    <dgm:cxn modelId="{D1741B76-FB0B-4CFB-9BC3-FB193516DE79}" srcId="{9C9D0553-6FAF-4A6A-83C6-4C538AE6F513}" destId="{52779AAC-DDA1-42BD-8253-823BF4E4D1DF}" srcOrd="0" destOrd="0" parTransId="{43BD9FF2-F271-4EC1-9C01-E5850315D209}" sibTransId="{BC30E6E9-CE87-49FB-B43C-D4B6000C084D}"/>
    <dgm:cxn modelId="{C6E34BA9-1B34-44C8-9D9E-7EF7C94E4997}" type="presOf" srcId="{9C9D0553-6FAF-4A6A-83C6-4C538AE6F513}" destId="{D4CD6569-EADE-4023-8AB2-E662E56EB9E5}" srcOrd="0" destOrd="0" presId="urn:microsoft.com/office/officeart/2018/2/layout/IconVerticalSolidList"/>
    <dgm:cxn modelId="{A83646B9-E28E-41D5-B617-9B92EF1919CB}" srcId="{9C9D0553-6FAF-4A6A-83C6-4C538AE6F513}" destId="{F58BF0BB-EEB0-4A54-AC00-09FD8BAC07C7}" srcOrd="1" destOrd="0" parTransId="{717528AC-97A6-4331-8F3E-0CD15E4776EC}" sibTransId="{120ECC2D-CD48-4D0A-A3AA-A8DAFFF3B069}"/>
    <dgm:cxn modelId="{A14581F0-EE8E-4ED0-BF22-BF8995C62BE1}" type="presParOf" srcId="{D4CD6569-EADE-4023-8AB2-E662E56EB9E5}" destId="{18F51B93-9929-465D-B5AF-FC5E22461311}" srcOrd="0" destOrd="0" presId="urn:microsoft.com/office/officeart/2018/2/layout/IconVerticalSolidList"/>
    <dgm:cxn modelId="{C602F2F6-86A2-4F42-84D6-5ECBD1B3F094}" type="presParOf" srcId="{18F51B93-9929-465D-B5AF-FC5E22461311}" destId="{F79B3065-5920-4F35-8C7A-550E6EFD85E6}" srcOrd="0" destOrd="0" presId="urn:microsoft.com/office/officeart/2018/2/layout/IconVerticalSolidList"/>
    <dgm:cxn modelId="{66724DC0-E8A2-4DA1-9113-1EDF225F23E1}" type="presParOf" srcId="{18F51B93-9929-465D-B5AF-FC5E22461311}" destId="{68879F3F-327C-425E-A807-8617EEB65079}" srcOrd="1" destOrd="0" presId="urn:microsoft.com/office/officeart/2018/2/layout/IconVerticalSolidList"/>
    <dgm:cxn modelId="{B68D9CA2-CFB6-4695-A5FA-6F7D3F95B9D9}" type="presParOf" srcId="{18F51B93-9929-465D-B5AF-FC5E22461311}" destId="{8EA56DA4-22F3-4791-B9BD-25BCCCE7B104}" srcOrd="2" destOrd="0" presId="urn:microsoft.com/office/officeart/2018/2/layout/IconVerticalSolidList"/>
    <dgm:cxn modelId="{25E2A273-7C99-489E-894B-909795454D31}" type="presParOf" srcId="{18F51B93-9929-465D-B5AF-FC5E22461311}" destId="{65580A77-A9CC-40A5-87C8-78A9B7D2AB71}" srcOrd="3" destOrd="0" presId="urn:microsoft.com/office/officeart/2018/2/layout/IconVerticalSolidList"/>
    <dgm:cxn modelId="{0877EBB0-6D67-4A6D-99AA-538D9531F456}" type="presParOf" srcId="{D4CD6569-EADE-4023-8AB2-E662E56EB9E5}" destId="{7BA14F91-F5CE-4A18-9612-47DCD644A0DD}" srcOrd="1" destOrd="0" presId="urn:microsoft.com/office/officeart/2018/2/layout/IconVerticalSolidList"/>
    <dgm:cxn modelId="{84E211FD-10AF-474A-937A-00941EBC04EF}" type="presParOf" srcId="{D4CD6569-EADE-4023-8AB2-E662E56EB9E5}" destId="{A1B95B1E-05CE-4AF0-9B17-0BCB26AFD018}" srcOrd="2" destOrd="0" presId="urn:microsoft.com/office/officeart/2018/2/layout/IconVerticalSolidList"/>
    <dgm:cxn modelId="{FAA524A8-C0A9-4A87-A88C-946F2DDD16D7}" type="presParOf" srcId="{A1B95B1E-05CE-4AF0-9B17-0BCB26AFD018}" destId="{1D9F9917-F35F-487B-9C67-C8EBE8BDC14F}" srcOrd="0" destOrd="0" presId="urn:microsoft.com/office/officeart/2018/2/layout/IconVerticalSolidList"/>
    <dgm:cxn modelId="{F50D6867-D69C-4703-8D28-BBCB69B0E000}" type="presParOf" srcId="{A1B95B1E-05CE-4AF0-9B17-0BCB26AFD018}" destId="{F06BCE04-AAC6-4F5F-870D-8C8EADD48E70}" srcOrd="1" destOrd="0" presId="urn:microsoft.com/office/officeart/2018/2/layout/IconVerticalSolidList"/>
    <dgm:cxn modelId="{E93FDBC9-92E3-4A54-9A06-FEC1F38879E4}" type="presParOf" srcId="{A1B95B1E-05CE-4AF0-9B17-0BCB26AFD018}" destId="{C3F52BC2-C1C6-41DD-A91E-1F12BBD1F0F3}" srcOrd="2" destOrd="0" presId="urn:microsoft.com/office/officeart/2018/2/layout/IconVerticalSolidList"/>
    <dgm:cxn modelId="{56D9305E-A2E0-436E-AA73-4FC782741EF2}" type="presParOf" srcId="{A1B95B1E-05CE-4AF0-9B17-0BCB26AFD018}" destId="{118583AC-4C43-446B-9EE0-07B5E32C50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620FC-CA22-4741-8A6E-62FBEF082F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C77FDD-314C-4194-A315-862961E45999}">
      <dgm:prSet/>
      <dgm:spPr/>
      <dgm:t>
        <a:bodyPr/>
        <a:lstStyle/>
        <a:p>
          <a:r>
            <a:rPr lang="en-US" dirty="0"/>
            <a:t>Incompatible belief systems or trying to impose personal values onto others. </a:t>
          </a:r>
        </a:p>
      </dgm:t>
    </dgm:pt>
    <dgm:pt modelId="{27E29E0E-3D38-428A-8CFA-13052D8D5BA2}" type="parTrans" cxnId="{F958CA25-08B1-4C81-8D4D-85ABD773BD08}">
      <dgm:prSet/>
      <dgm:spPr/>
      <dgm:t>
        <a:bodyPr/>
        <a:lstStyle/>
        <a:p>
          <a:endParaRPr lang="en-US"/>
        </a:p>
      </dgm:t>
    </dgm:pt>
    <dgm:pt modelId="{CA037E03-4681-470D-9FF0-DC2E6FAF49AB}" type="sibTrans" cxnId="{F958CA25-08B1-4C81-8D4D-85ABD773BD08}">
      <dgm:prSet/>
      <dgm:spPr/>
      <dgm:t>
        <a:bodyPr/>
        <a:lstStyle/>
        <a:p>
          <a:endParaRPr lang="en-US"/>
        </a:p>
      </dgm:t>
    </dgm:pt>
    <dgm:pt modelId="{A6CAC170-29C0-4682-AF0F-02DDA3C1CD4D}">
      <dgm:prSet/>
      <dgm:spPr/>
      <dgm:t>
        <a:bodyPr/>
        <a:lstStyle/>
        <a:p>
          <a:r>
            <a:rPr lang="en-US" dirty="0"/>
            <a:t>Values do not tend to be negotiable and this can often lead to conflict between the member of staff and whoever they deem responsible.</a:t>
          </a:r>
        </a:p>
      </dgm:t>
    </dgm:pt>
    <dgm:pt modelId="{599DB816-1265-4714-9E33-04E2080872A5}" type="parTrans" cxnId="{0862B8EC-AEAD-4AE6-BE37-E91B82743A08}">
      <dgm:prSet/>
      <dgm:spPr/>
      <dgm:t>
        <a:bodyPr/>
        <a:lstStyle/>
        <a:p>
          <a:endParaRPr lang="en-US"/>
        </a:p>
      </dgm:t>
    </dgm:pt>
    <dgm:pt modelId="{D9E2C490-2242-4E1B-8805-DBEF83206256}" type="sibTrans" cxnId="{0862B8EC-AEAD-4AE6-BE37-E91B82743A08}">
      <dgm:prSet/>
      <dgm:spPr/>
      <dgm:t>
        <a:bodyPr/>
        <a:lstStyle/>
        <a:p>
          <a:endParaRPr lang="en-US"/>
        </a:p>
      </dgm:t>
    </dgm:pt>
    <dgm:pt modelId="{794D0C72-4D74-459A-80D3-42AD148D431A}" type="pres">
      <dgm:prSet presAssocID="{6E2620FC-CA22-4741-8A6E-62FBEF082F1A}" presName="root" presStyleCnt="0">
        <dgm:presLayoutVars>
          <dgm:dir/>
          <dgm:resizeHandles val="exact"/>
        </dgm:presLayoutVars>
      </dgm:prSet>
      <dgm:spPr/>
    </dgm:pt>
    <dgm:pt modelId="{70F2660F-711D-4626-97ED-7DA60050658B}" type="pres">
      <dgm:prSet presAssocID="{02C77FDD-314C-4194-A315-862961E45999}" presName="compNode" presStyleCnt="0"/>
      <dgm:spPr/>
    </dgm:pt>
    <dgm:pt modelId="{814EE345-EDEE-4EAD-9797-DF38C2C816FE}" type="pres">
      <dgm:prSet presAssocID="{02C77FDD-314C-4194-A315-862961E45999}" presName="bgRect" presStyleLbl="bgShp" presStyleIdx="0" presStyleCnt="2"/>
      <dgm:spPr/>
    </dgm:pt>
    <dgm:pt modelId="{E9CE6985-E123-4759-A052-8114871A16C3}" type="pres">
      <dgm:prSet presAssocID="{02C77FDD-314C-4194-A315-862961E459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4B7F3413-B947-44FD-902A-1DFC4298008F}" type="pres">
      <dgm:prSet presAssocID="{02C77FDD-314C-4194-A315-862961E45999}" presName="spaceRect" presStyleCnt="0"/>
      <dgm:spPr/>
    </dgm:pt>
    <dgm:pt modelId="{1C16D305-247F-49E6-9FAF-97D054F1C6C0}" type="pres">
      <dgm:prSet presAssocID="{02C77FDD-314C-4194-A315-862961E45999}" presName="parTx" presStyleLbl="revTx" presStyleIdx="0" presStyleCnt="2">
        <dgm:presLayoutVars>
          <dgm:chMax val="0"/>
          <dgm:chPref val="0"/>
        </dgm:presLayoutVars>
      </dgm:prSet>
      <dgm:spPr/>
    </dgm:pt>
    <dgm:pt modelId="{385D785E-BAE5-4E9F-96A5-6F8087201869}" type="pres">
      <dgm:prSet presAssocID="{CA037E03-4681-470D-9FF0-DC2E6FAF49AB}" presName="sibTrans" presStyleCnt="0"/>
      <dgm:spPr/>
    </dgm:pt>
    <dgm:pt modelId="{DA50C0E7-91CE-45FB-87C7-DFB7E2DD1F48}" type="pres">
      <dgm:prSet presAssocID="{A6CAC170-29C0-4682-AF0F-02DDA3C1CD4D}" presName="compNode" presStyleCnt="0"/>
      <dgm:spPr/>
    </dgm:pt>
    <dgm:pt modelId="{E934A331-2FA9-4A39-B3E5-47F5D4FC2230}" type="pres">
      <dgm:prSet presAssocID="{A6CAC170-29C0-4682-AF0F-02DDA3C1CD4D}" presName="bgRect" presStyleLbl="bgShp" presStyleIdx="1" presStyleCnt="2"/>
      <dgm:spPr/>
    </dgm:pt>
    <dgm:pt modelId="{AF432DE0-0E09-444A-9D8C-694EBCD83B1C}" type="pres">
      <dgm:prSet presAssocID="{A6CAC170-29C0-4682-AF0F-02DDA3C1CD4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9FF0F626-4D41-45F3-A675-BFF93DB6DB3E}" type="pres">
      <dgm:prSet presAssocID="{A6CAC170-29C0-4682-AF0F-02DDA3C1CD4D}" presName="spaceRect" presStyleCnt="0"/>
      <dgm:spPr/>
    </dgm:pt>
    <dgm:pt modelId="{2373C215-16F4-45DE-8334-5E647EC85727}" type="pres">
      <dgm:prSet presAssocID="{A6CAC170-29C0-4682-AF0F-02DDA3C1CD4D}" presName="parTx" presStyleLbl="revTx" presStyleIdx="1" presStyleCnt="2">
        <dgm:presLayoutVars>
          <dgm:chMax val="0"/>
          <dgm:chPref val="0"/>
        </dgm:presLayoutVars>
      </dgm:prSet>
      <dgm:spPr/>
    </dgm:pt>
  </dgm:ptLst>
  <dgm:cxnLst>
    <dgm:cxn modelId="{E2DB2E0C-8DB6-4347-83AA-7FB1D3985798}" type="presOf" srcId="{6E2620FC-CA22-4741-8A6E-62FBEF082F1A}" destId="{794D0C72-4D74-459A-80D3-42AD148D431A}" srcOrd="0" destOrd="0" presId="urn:microsoft.com/office/officeart/2018/2/layout/IconVerticalSolidList"/>
    <dgm:cxn modelId="{E025361C-7345-4CD3-8E11-AFA17A1E3784}" type="presOf" srcId="{02C77FDD-314C-4194-A315-862961E45999}" destId="{1C16D305-247F-49E6-9FAF-97D054F1C6C0}" srcOrd="0" destOrd="0" presId="urn:microsoft.com/office/officeart/2018/2/layout/IconVerticalSolidList"/>
    <dgm:cxn modelId="{F958CA25-08B1-4C81-8D4D-85ABD773BD08}" srcId="{6E2620FC-CA22-4741-8A6E-62FBEF082F1A}" destId="{02C77FDD-314C-4194-A315-862961E45999}" srcOrd="0" destOrd="0" parTransId="{27E29E0E-3D38-428A-8CFA-13052D8D5BA2}" sibTransId="{CA037E03-4681-470D-9FF0-DC2E6FAF49AB}"/>
    <dgm:cxn modelId="{73181155-595C-4788-AA41-972FD0D0CB5C}" type="presOf" srcId="{A6CAC170-29C0-4682-AF0F-02DDA3C1CD4D}" destId="{2373C215-16F4-45DE-8334-5E647EC85727}" srcOrd="0" destOrd="0" presId="urn:microsoft.com/office/officeart/2018/2/layout/IconVerticalSolidList"/>
    <dgm:cxn modelId="{0862B8EC-AEAD-4AE6-BE37-E91B82743A08}" srcId="{6E2620FC-CA22-4741-8A6E-62FBEF082F1A}" destId="{A6CAC170-29C0-4682-AF0F-02DDA3C1CD4D}" srcOrd="1" destOrd="0" parTransId="{599DB816-1265-4714-9E33-04E2080872A5}" sibTransId="{D9E2C490-2242-4E1B-8805-DBEF83206256}"/>
    <dgm:cxn modelId="{4DDF94A6-6CF9-44F2-8FB7-9F44A2CC3396}" type="presParOf" srcId="{794D0C72-4D74-459A-80D3-42AD148D431A}" destId="{70F2660F-711D-4626-97ED-7DA60050658B}" srcOrd="0" destOrd="0" presId="urn:microsoft.com/office/officeart/2018/2/layout/IconVerticalSolidList"/>
    <dgm:cxn modelId="{AD4BA834-4277-4540-A194-BA317743812A}" type="presParOf" srcId="{70F2660F-711D-4626-97ED-7DA60050658B}" destId="{814EE345-EDEE-4EAD-9797-DF38C2C816FE}" srcOrd="0" destOrd="0" presId="urn:microsoft.com/office/officeart/2018/2/layout/IconVerticalSolidList"/>
    <dgm:cxn modelId="{F9477B16-4A07-4B61-8C48-8E4D88230DE6}" type="presParOf" srcId="{70F2660F-711D-4626-97ED-7DA60050658B}" destId="{E9CE6985-E123-4759-A052-8114871A16C3}" srcOrd="1" destOrd="0" presId="urn:microsoft.com/office/officeart/2018/2/layout/IconVerticalSolidList"/>
    <dgm:cxn modelId="{F5576AD2-7CED-4EB1-8829-FA099E930E5D}" type="presParOf" srcId="{70F2660F-711D-4626-97ED-7DA60050658B}" destId="{4B7F3413-B947-44FD-902A-1DFC4298008F}" srcOrd="2" destOrd="0" presId="urn:microsoft.com/office/officeart/2018/2/layout/IconVerticalSolidList"/>
    <dgm:cxn modelId="{5AAAFF78-8142-40BA-8BC3-A02AE1E576C3}" type="presParOf" srcId="{70F2660F-711D-4626-97ED-7DA60050658B}" destId="{1C16D305-247F-49E6-9FAF-97D054F1C6C0}" srcOrd="3" destOrd="0" presId="urn:microsoft.com/office/officeart/2018/2/layout/IconVerticalSolidList"/>
    <dgm:cxn modelId="{DCC76095-A26D-45E7-8201-71CA353BFF4C}" type="presParOf" srcId="{794D0C72-4D74-459A-80D3-42AD148D431A}" destId="{385D785E-BAE5-4E9F-96A5-6F8087201869}" srcOrd="1" destOrd="0" presId="urn:microsoft.com/office/officeart/2018/2/layout/IconVerticalSolidList"/>
    <dgm:cxn modelId="{3242486A-0A2C-4C35-9FC3-76A3B134521E}" type="presParOf" srcId="{794D0C72-4D74-459A-80D3-42AD148D431A}" destId="{DA50C0E7-91CE-45FB-87C7-DFB7E2DD1F48}" srcOrd="2" destOrd="0" presId="urn:microsoft.com/office/officeart/2018/2/layout/IconVerticalSolidList"/>
    <dgm:cxn modelId="{A937270D-DCF8-4631-ADA4-528233C6B328}" type="presParOf" srcId="{DA50C0E7-91CE-45FB-87C7-DFB7E2DD1F48}" destId="{E934A331-2FA9-4A39-B3E5-47F5D4FC2230}" srcOrd="0" destOrd="0" presId="urn:microsoft.com/office/officeart/2018/2/layout/IconVerticalSolidList"/>
    <dgm:cxn modelId="{E3DC551E-47C5-4FD7-BE6C-8921A8C2E6E1}" type="presParOf" srcId="{DA50C0E7-91CE-45FB-87C7-DFB7E2DD1F48}" destId="{AF432DE0-0E09-444A-9D8C-694EBCD83B1C}" srcOrd="1" destOrd="0" presId="urn:microsoft.com/office/officeart/2018/2/layout/IconVerticalSolidList"/>
    <dgm:cxn modelId="{DFADB6F7-F801-42AF-9CAE-AAAE593D206C}" type="presParOf" srcId="{DA50C0E7-91CE-45FB-87C7-DFB7E2DD1F48}" destId="{9FF0F626-4D41-45F3-A675-BFF93DB6DB3E}" srcOrd="2" destOrd="0" presId="urn:microsoft.com/office/officeart/2018/2/layout/IconVerticalSolidList"/>
    <dgm:cxn modelId="{CF9291DA-B19A-4EEC-A0E3-DED3AA3302EC}" type="presParOf" srcId="{DA50C0E7-91CE-45FB-87C7-DFB7E2DD1F48}" destId="{2373C215-16F4-45DE-8334-5E647EC857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5F877-82FC-4D21-8318-71759AE00EF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DC5AD7D-E6E8-4DD6-9071-8C9DEB43AD16}">
      <dgm:prSet/>
      <dgm:spPr/>
      <dgm:t>
        <a:bodyPr/>
        <a:lstStyle/>
        <a:p>
          <a:r>
            <a:rPr lang="en-US" dirty="0"/>
            <a:t>Negative emotions, distrust, misconceptions or poor communication between people. </a:t>
          </a:r>
        </a:p>
      </dgm:t>
    </dgm:pt>
    <dgm:pt modelId="{747BEA62-3C10-4117-A536-48931FD7D03F}" type="parTrans" cxnId="{4391EA7F-9F36-4927-B797-8DFF1FE291B8}">
      <dgm:prSet/>
      <dgm:spPr/>
      <dgm:t>
        <a:bodyPr/>
        <a:lstStyle/>
        <a:p>
          <a:endParaRPr lang="en-US"/>
        </a:p>
      </dgm:t>
    </dgm:pt>
    <dgm:pt modelId="{EF538F1D-15E7-4DCE-A26B-F98E9D0B6202}" type="sibTrans" cxnId="{4391EA7F-9F36-4927-B797-8DFF1FE291B8}">
      <dgm:prSet/>
      <dgm:spPr/>
      <dgm:t>
        <a:bodyPr/>
        <a:lstStyle/>
        <a:p>
          <a:endParaRPr lang="en-US"/>
        </a:p>
      </dgm:t>
    </dgm:pt>
    <dgm:pt modelId="{FD97270E-7C46-4265-8808-D50CE2E21078}">
      <dgm:prSet/>
      <dgm:spPr/>
      <dgm:t>
        <a:bodyPr/>
        <a:lstStyle/>
        <a:p>
          <a:r>
            <a:rPr lang="en-US"/>
            <a:t>The reasons for such conflicts can be many, as stressful environments and emotional situations can breed these emotions very easily.  </a:t>
          </a:r>
        </a:p>
      </dgm:t>
    </dgm:pt>
    <dgm:pt modelId="{3212EB9D-5786-4444-B6E3-3EE03CB9DC91}" type="parTrans" cxnId="{EA73B15C-5B34-48F1-B086-A5268816F54E}">
      <dgm:prSet/>
      <dgm:spPr/>
      <dgm:t>
        <a:bodyPr/>
        <a:lstStyle/>
        <a:p>
          <a:endParaRPr lang="en-US"/>
        </a:p>
      </dgm:t>
    </dgm:pt>
    <dgm:pt modelId="{9A26F846-BE5C-4875-9423-ABE2A8EA8378}" type="sibTrans" cxnId="{EA73B15C-5B34-48F1-B086-A5268816F54E}">
      <dgm:prSet/>
      <dgm:spPr/>
      <dgm:t>
        <a:bodyPr/>
        <a:lstStyle/>
        <a:p>
          <a:endParaRPr lang="en-US"/>
        </a:p>
      </dgm:t>
    </dgm:pt>
    <dgm:pt modelId="{1336B34A-61E8-472C-AB54-A85E9DB0C27A}" type="pres">
      <dgm:prSet presAssocID="{2475F877-82FC-4D21-8318-71759AE00EF0}" presName="root" presStyleCnt="0">
        <dgm:presLayoutVars>
          <dgm:dir/>
          <dgm:resizeHandles val="exact"/>
        </dgm:presLayoutVars>
      </dgm:prSet>
      <dgm:spPr/>
    </dgm:pt>
    <dgm:pt modelId="{26EA6284-14FF-4B9C-87D8-4D887283B09A}" type="pres">
      <dgm:prSet presAssocID="{1DC5AD7D-E6E8-4DD6-9071-8C9DEB43AD16}" presName="compNode" presStyleCnt="0"/>
      <dgm:spPr/>
    </dgm:pt>
    <dgm:pt modelId="{D55EA985-1B94-45A9-BEBF-20A70CC91DFE}" type="pres">
      <dgm:prSet presAssocID="{1DC5AD7D-E6E8-4DD6-9071-8C9DEB43AD16}" presName="bgRect" presStyleLbl="bgShp" presStyleIdx="0" presStyleCnt="2"/>
      <dgm:spPr/>
    </dgm:pt>
    <dgm:pt modelId="{EFAAB394-0840-411A-839A-81539E400A5A}" type="pres">
      <dgm:prSet presAssocID="{1DC5AD7D-E6E8-4DD6-9071-8C9DEB43AD1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2220B714-C4C6-489C-80EB-6D25CE9358BA}" type="pres">
      <dgm:prSet presAssocID="{1DC5AD7D-E6E8-4DD6-9071-8C9DEB43AD16}" presName="spaceRect" presStyleCnt="0"/>
      <dgm:spPr/>
    </dgm:pt>
    <dgm:pt modelId="{605B32A2-6504-4556-AB68-47C1C9365199}" type="pres">
      <dgm:prSet presAssocID="{1DC5AD7D-E6E8-4DD6-9071-8C9DEB43AD16}" presName="parTx" presStyleLbl="revTx" presStyleIdx="0" presStyleCnt="2">
        <dgm:presLayoutVars>
          <dgm:chMax val="0"/>
          <dgm:chPref val="0"/>
        </dgm:presLayoutVars>
      </dgm:prSet>
      <dgm:spPr/>
    </dgm:pt>
    <dgm:pt modelId="{39E1F98C-8601-4316-8A9B-551201902518}" type="pres">
      <dgm:prSet presAssocID="{EF538F1D-15E7-4DCE-A26B-F98E9D0B6202}" presName="sibTrans" presStyleCnt="0"/>
      <dgm:spPr/>
    </dgm:pt>
    <dgm:pt modelId="{BB22BD09-490B-4C83-802D-16BFEAA10FE9}" type="pres">
      <dgm:prSet presAssocID="{FD97270E-7C46-4265-8808-D50CE2E21078}" presName="compNode" presStyleCnt="0"/>
      <dgm:spPr/>
    </dgm:pt>
    <dgm:pt modelId="{82805871-2602-4674-B8D9-A69042DE8B13}" type="pres">
      <dgm:prSet presAssocID="{FD97270E-7C46-4265-8808-D50CE2E21078}" presName="bgRect" presStyleLbl="bgShp" presStyleIdx="1" presStyleCnt="2"/>
      <dgm:spPr/>
    </dgm:pt>
    <dgm:pt modelId="{B43F580A-A9B4-4B31-9E85-598153676A22}" type="pres">
      <dgm:prSet presAssocID="{FD97270E-7C46-4265-8808-D50CE2E210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vil Face Outline"/>
        </a:ext>
      </dgm:extLst>
    </dgm:pt>
    <dgm:pt modelId="{571F6DA9-A45B-47A8-BD11-42C51278DA46}" type="pres">
      <dgm:prSet presAssocID="{FD97270E-7C46-4265-8808-D50CE2E21078}" presName="spaceRect" presStyleCnt="0"/>
      <dgm:spPr/>
    </dgm:pt>
    <dgm:pt modelId="{0C47B801-A7FB-41E5-80CC-5EACB9EE83AF}" type="pres">
      <dgm:prSet presAssocID="{FD97270E-7C46-4265-8808-D50CE2E21078}" presName="parTx" presStyleLbl="revTx" presStyleIdx="1" presStyleCnt="2">
        <dgm:presLayoutVars>
          <dgm:chMax val="0"/>
          <dgm:chPref val="0"/>
        </dgm:presLayoutVars>
      </dgm:prSet>
      <dgm:spPr/>
    </dgm:pt>
  </dgm:ptLst>
  <dgm:cxnLst>
    <dgm:cxn modelId="{DF22F20F-1413-453A-95BE-8E1139FEDA26}" type="presOf" srcId="{2475F877-82FC-4D21-8318-71759AE00EF0}" destId="{1336B34A-61E8-472C-AB54-A85E9DB0C27A}" srcOrd="0" destOrd="0" presId="urn:microsoft.com/office/officeart/2018/2/layout/IconVerticalSolidList"/>
    <dgm:cxn modelId="{EA73B15C-5B34-48F1-B086-A5268816F54E}" srcId="{2475F877-82FC-4D21-8318-71759AE00EF0}" destId="{FD97270E-7C46-4265-8808-D50CE2E21078}" srcOrd="1" destOrd="0" parTransId="{3212EB9D-5786-4444-B6E3-3EE03CB9DC91}" sibTransId="{9A26F846-BE5C-4875-9423-ABE2A8EA8378}"/>
    <dgm:cxn modelId="{C87BFD49-FF18-427D-BA3B-691D55D4C3AF}" type="presOf" srcId="{1DC5AD7D-E6E8-4DD6-9071-8C9DEB43AD16}" destId="{605B32A2-6504-4556-AB68-47C1C9365199}" srcOrd="0" destOrd="0" presId="urn:microsoft.com/office/officeart/2018/2/layout/IconVerticalSolidList"/>
    <dgm:cxn modelId="{3FA87176-E980-4B31-8872-0CE5DD2A1026}" type="presOf" srcId="{FD97270E-7C46-4265-8808-D50CE2E21078}" destId="{0C47B801-A7FB-41E5-80CC-5EACB9EE83AF}" srcOrd="0" destOrd="0" presId="urn:microsoft.com/office/officeart/2018/2/layout/IconVerticalSolidList"/>
    <dgm:cxn modelId="{4391EA7F-9F36-4927-B797-8DFF1FE291B8}" srcId="{2475F877-82FC-4D21-8318-71759AE00EF0}" destId="{1DC5AD7D-E6E8-4DD6-9071-8C9DEB43AD16}" srcOrd="0" destOrd="0" parTransId="{747BEA62-3C10-4117-A536-48931FD7D03F}" sibTransId="{EF538F1D-15E7-4DCE-A26B-F98E9D0B6202}"/>
    <dgm:cxn modelId="{2229E24E-613E-4530-9EED-428174360C44}" type="presParOf" srcId="{1336B34A-61E8-472C-AB54-A85E9DB0C27A}" destId="{26EA6284-14FF-4B9C-87D8-4D887283B09A}" srcOrd="0" destOrd="0" presId="urn:microsoft.com/office/officeart/2018/2/layout/IconVerticalSolidList"/>
    <dgm:cxn modelId="{EE5490C4-C998-4215-B210-A4B84B669F72}" type="presParOf" srcId="{26EA6284-14FF-4B9C-87D8-4D887283B09A}" destId="{D55EA985-1B94-45A9-BEBF-20A70CC91DFE}" srcOrd="0" destOrd="0" presId="urn:microsoft.com/office/officeart/2018/2/layout/IconVerticalSolidList"/>
    <dgm:cxn modelId="{0F2C9849-AB31-408E-B323-FB7A433F1E70}" type="presParOf" srcId="{26EA6284-14FF-4B9C-87D8-4D887283B09A}" destId="{EFAAB394-0840-411A-839A-81539E400A5A}" srcOrd="1" destOrd="0" presId="urn:microsoft.com/office/officeart/2018/2/layout/IconVerticalSolidList"/>
    <dgm:cxn modelId="{2A189738-A325-4D2F-9A4A-0B46B7C056C9}" type="presParOf" srcId="{26EA6284-14FF-4B9C-87D8-4D887283B09A}" destId="{2220B714-C4C6-489C-80EB-6D25CE9358BA}" srcOrd="2" destOrd="0" presId="urn:microsoft.com/office/officeart/2018/2/layout/IconVerticalSolidList"/>
    <dgm:cxn modelId="{9DEB1147-D335-4B2E-9605-EB5B3EBF1C13}" type="presParOf" srcId="{26EA6284-14FF-4B9C-87D8-4D887283B09A}" destId="{605B32A2-6504-4556-AB68-47C1C9365199}" srcOrd="3" destOrd="0" presId="urn:microsoft.com/office/officeart/2018/2/layout/IconVerticalSolidList"/>
    <dgm:cxn modelId="{5C329838-F79D-464F-9381-7A505062AABE}" type="presParOf" srcId="{1336B34A-61E8-472C-AB54-A85E9DB0C27A}" destId="{39E1F98C-8601-4316-8A9B-551201902518}" srcOrd="1" destOrd="0" presId="urn:microsoft.com/office/officeart/2018/2/layout/IconVerticalSolidList"/>
    <dgm:cxn modelId="{DD7E92BA-7B48-4B5C-9857-FB645414F2D4}" type="presParOf" srcId="{1336B34A-61E8-472C-AB54-A85E9DB0C27A}" destId="{BB22BD09-490B-4C83-802D-16BFEAA10FE9}" srcOrd="2" destOrd="0" presId="urn:microsoft.com/office/officeart/2018/2/layout/IconVerticalSolidList"/>
    <dgm:cxn modelId="{5ED4D113-7C40-4072-A678-ED4193A13E99}" type="presParOf" srcId="{BB22BD09-490B-4C83-802D-16BFEAA10FE9}" destId="{82805871-2602-4674-B8D9-A69042DE8B13}" srcOrd="0" destOrd="0" presId="urn:microsoft.com/office/officeart/2018/2/layout/IconVerticalSolidList"/>
    <dgm:cxn modelId="{E03CF2D8-A3A8-41A2-A48E-B2652DF1BF9D}" type="presParOf" srcId="{BB22BD09-490B-4C83-802D-16BFEAA10FE9}" destId="{B43F580A-A9B4-4B31-9E85-598153676A22}" srcOrd="1" destOrd="0" presId="urn:microsoft.com/office/officeart/2018/2/layout/IconVerticalSolidList"/>
    <dgm:cxn modelId="{EF9F1CD6-BFFF-4965-A712-1C57C55DE2B6}" type="presParOf" srcId="{BB22BD09-490B-4C83-802D-16BFEAA10FE9}" destId="{571F6DA9-A45B-47A8-BD11-42C51278DA46}" srcOrd="2" destOrd="0" presId="urn:microsoft.com/office/officeart/2018/2/layout/IconVerticalSolidList"/>
    <dgm:cxn modelId="{FFD8A6AD-4E71-4474-AB7F-1D48866FBEF7}" type="presParOf" srcId="{BB22BD09-490B-4C83-802D-16BFEAA10FE9}" destId="{0C47B801-A7FB-41E5-80CC-5EACB9EE83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6DE6BC-6282-4B58-A0DB-F95586F2A0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09DD7CF-70F0-4559-B442-D15E72A8B2BC}">
      <dgm:prSet/>
      <dgm:spPr/>
      <dgm:t>
        <a:bodyPr/>
        <a:lstStyle/>
        <a:p>
          <a:r>
            <a:rPr lang="en-US" dirty="0"/>
            <a:t>Oppressive </a:t>
          </a:r>
          <a:r>
            <a:rPr lang="en-US" dirty="0" err="1"/>
            <a:t>behaviour</a:t>
          </a:r>
          <a:r>
            <a:rPr lang="en-US" dirty="0"/>
            <a:t> toward others, a lack of resources or opportunities and the structure of an </a:t>
          </a:r>
          <a:r>
            <a:rPr lang="en-US" dirty="0" err="1"/>
            <a:t>organisation</a:t>
          </a:r>
          <a:r>
            <a:rPr lang="en-US" dirty="0"/>
            <a:t>. </a:t>
          </a:r>
        </a:p>
      </dgm:t>
    </dgm:pt>
    <dgm:pt modelId="{E0FF7E2F-DEAD-4054-AC5A-4FE74D54DBE8}" type="parTrans" cxnId="{22648C4A-E4BF-4522-A711-E65AB39BAF09}">
      <dgm:prSet/>
      <dgm:spPr/>
      <dgm:t>
        <a:bodyPr/>
        <a:lstStyle/>
        <a:p>
          <a:endParaRPr lang="en-US"/>
        </a:p>
      </dgm:t>
    </dgm:pt>
    <dgm:pt modelId="{07D6B0F9-BA8F-4054-ABC7-6312F97C16A0}" type="sibTrans" cxnId="{22648C4A-E4BF-4522-A711-E65AB39BAF09}">
      <dgm:prSet/>
      <dgm:spPr/>
      <dgm:t>
        <a:bodyPr/>
        <a:lstStyle/>
        <a:p>
          <a:endParaRPr lang="en-US"/>
        </a:p>
      </dgm:t>
    </dgm:pt>
    <dgm:pt modelId="{88436E63-E020-4ED8-97AF-3EE244479AE0}">
      <dgm:prSet/>
      <dgm:spPr/>
      <dgm:t>
        <a:bodyPr/>
        <a:lstStyle/>
        <a:p>
          <a:r>
            <a:rPr lang="lt-LT" dirty="0" err="1"/>
            <a:t>Healthcare</a:t>
          </a:r>
          <a:r>
            <a:rPr lang="en-US" dirty="0"/>
            <a:t> </a:t>
          </a:r>
          <a:r>
            <a:rPr lang="lt-LT" dirty="0" err="1"/>
            <a:t>organizations</a:t>
          </a:r>
          <a:r>
            <a:rPr lang="en-US" dirty="0"/>
            <a:t> can have a high turnover of staff</a:t>
          </a:r>
          <a:r>
            <a:rPr lang="lt-LT" dirty="0"/>
            <a:t>.</a:t>
          </a:r>
          <a:endParaRPr lang="en-US" dirty="0"/>
        </a:p>
      </dgm:t>
    </dgm:pt>
    <dgm:pt modelId="{39BA32B6-53D5-4DF8-84AA-673226CF4F10}" type="parTrans" cxnId="{AD0E1352-C83B-464B-97EF-A9153742234B}">
      <dgm:prSet/>
      <dgm:spPr/>
      <dgm:t>
        <a:bodyPr/>
        <a:lstStyle/>
        <a:p>
          <a:endParaRPr lang="en-US"/>
        </a:p>
      </dgm:t>
    </dgm:pt>
    <dgm:pt modelId="{E050F3F1-715E-4A50-970A-45D5DF7DAB4E}" type="sibTrans" cxnId="{AD0E1352-C83B-464B-97EF-A9153742234B}">
      <dgm:prSet/>
      <dgm:spPr/>
      <dgm:t>
        <a:bodyPr/>
        <a:lstStyle/>
        <a:p>
          <a:endParaRPr lang="en-US"/>
        </a:p>
      </dgm:t>
    </dgm:pt>
    <dgm:pt modelId="{2CF0B055-DE77-4049-B964-398DCB845F75}" type="pres">
      <dgm:prSet presAssocID="{156DE6BC-6282-4B58-A0DB-F95586F2A08A}" presName="root" presStyleCnt="0">
        <dgm:presLayoutVars>
          <dgm:dir/>
          <dgm:resizeHandles val="exact"/>
        </dgm:presLayoutVars>
      </dgm:prSet>
      <dgm:spPr/>
    </dgm:pt>
    <dgm:pt modelId="{C9B410DB-0209-4298-B694-868DA9939967}" type="pres">
      <dgm:prSet presAssocID="{F09DD7CF-70F0-4559-B442-D15E72A8B2BC}" presName="compNode" presStyleCnt="0"/>
      <dgm:spPr/>
    </dgm:pt>
    <dgm:pt modelId="{97110F2D-94AC-43C1-9F55-75E20E3EC403}" type="pres">
      <dgm:prSet presAssocID="{F09DD7CF-70F0-4559-B442-D15E72A8B2BC}" presName="bgRect" presStyleLbl="bgShp" presStyleIdx="0" presStyleCnt="2"/>
      <dgm:spPr/>
    </dgm:pt>
    <dgm:pt modelId="{3ADE0346-9D90-410E-9E6A-232B323B8FB2}" type="pres">
      <dgm:prSet presAssocID="{F09DD7CF-70F0-4559-B442-D15E72A8B2B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EC402CDC-F9EE-49A1-8C04-0E2044558673}" type="pres">
      <dgm:prSet presAssocID="{F09DD7CF-70F0-4559-B442-D15E72A8B2BC}" presName="spaceRect" presStyleCnt="0"/>
      <dgm:spPr/>
    </dgm:pt>
    <dgm:pt modelId="{FC8A14DE-CBA2-44E1-9D81-C6D7FDC8E079}" type="pres">
      <dgm:prSet presAssocID="{F09DD7CF-70F0-4559-B442-D15E72A8B2BC}" presName="parTx" presStyleLbl="revTx" presStyleIdx="0" presStyleCnt="2">
        <dgm:presLayoutVars>
          <dgm:chMax val="0"/>
          <dgm:chPref val="0"/>
        </dgm:presLayoutVars>
      </dgm:prSet>
      <dgm:spPr/>
    </dgm:pt>
    <dgm:pt modelId="{03219C4A-FFF1-49F7-8F88-0878B5248E48}" type="pres">
      <dgm:prSet presAssocID="{07D6B0F9-BA8F-4054-ABC7-6312F97C16A0}" presName="sibTrans" presStyleCnt="0"/>
      <dgm:spPr/>
    </dgm:pt>
    <dgm:pt modelId="{4C8CEA85-DB14-43B3-A5E0-BF8471F18E89}" type="pres">
      <dgm:prSet presAssocID="{88436E63-E020-4ED8-97AF-3EE244479AE0}" presName="compNode" presStyleCnt="0"/>
      <dgm:spPr/>
    </dgm:pt>
    <dgm:pt modelId="{5DC7861C-9E84-4395-A570-246123AEE23C}" type="pres">
      <dgm:prSet presAssocID="{88436E63-E020-4ED8-97AF-3EE244479AE0}" presName="bgRect" presStyleLbl="bgShp" presStyleIdx="1" presStyleCnt="2"/>
      <dgm:spPr/>
    </dgm:pt>
    <dgm:pt modelId="{4985B9F8-4EC5-41AC-999B-FA4167552524}" type="pres">
      <dgm:prSet presAssocID="{88436E63-E020-4ED8-97AF-3EE244479A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F1A4D99A-59DE-441D-AC03-7941E16519A4}" type="pres">
      <dgm:prSet presAssocID="{88436E63-E020-4ED8-97AF-3EE244479AE0}" presName="spaceRect" presStyleCnt="0"/>
      <dgm:spPr/>
    </dgm:pt>
    <dgm:pt modelId="{290FEC93-8407-4EF5-A6A3-391A333AD868}" type="pres">
      <dgm:prSet presAssocID="{88436E63-E020-4ED8-97AF-3EE244479AE0}" presName="parTx" presStyleLbl="revTx" presStyleIdx="1" presStyleCnt="2">
        <dgm:presLayoutVars>
          <dgm:chMax val="0"/>
          <dgm:chPref val="0"/>
        </dgm:presLayoutVars>
      </dgm:prSet>
      <dgm:spPr/>
    </dgm:pt>
  </dgm:ptLst>
  <dgm:cxnLst>
    <dgm:cxn modelId="{F9D7061D-DCFE-4A85-8561-06240E1349C4}" type="presOf" srcId="{156DE6BC-6282-4B58-A0DB-F95586F2A08A}" destId="{2CF0B055-DE77-4049-B964-398DCB845F75}" srcOrd="0" destOrd="0" presId="urn:microsoft.com/office/officeart/2018/2/layout/IconVerticalSolidList"/>
    <dgm:cxn modelId="{22648C4A-E4BF-4522-A711-E65AB39BAF09}" srcId="{156DE6BC-6282-4B58-A0DB-F95586F2A08A}" destId="{F09DD7CF-70F0-4559-B442-D15E72A8B2BC}" srcOrd="0" destOrd="0" parTransId="{E0FF7E2F-DEAD-4054-AC5A-4FE74D54DBE8}" sibTransId="{07D6B0F9-BA8F-4054-ABC7-6312F97C16A0}"/>
    <dgm:cxn modelId="{AD0E1352-C83B-464B-97EF-A9153742234B}" srcId="{156DE6BC-6282-4B58-A0DB-F95586F2A08A}" destId="{88436E63-E020-4ED8-97AF-3EE244479AE0}" srcOrd="1" destOrd="0" parTransId="{39BA32B6-53D5-4DF8-84AA-673226CF4F10}" sibTransId="{E050F3F1-715E-4A50-970A-45D5DF7DAB4E}"/>
    <dgm:cxn modelId="{DEB87553-BBFD-4C47-9E4E-B93177844F61}" type="presOf" srcId="{88436E63-E020-4ED8-97AF-3EE244479AE0}" destId="{290FEC93-8407-4EF5-A6A3-391A333AD868}" srcOrd="0" destOrd="0" presId="urn:microsoft.com/office/officeart/2018/2/layout/IconVerticalSolidList"/>
    <dgm:cxn modelId="{CBBA4AE1-7069-4A4D-9489-10671B51D7D4}" type="presOf" srcId="{F09DD7CF-70F0-4559-B442-D15E72A8B2BC}" destId="{FC8A14DE-CBA2-44E1-9D81-C6D7FDC8E079}" srcOrd="0" destOrd="0" presId="urn:microsoft.com/office/officeart/2018/2/layout/IconVerticalSolidList"/>
    <dgm:cxn modelId="{1B85A157-1BEA-4F08-8A6B-1FEAE271797B}" type="presParOf" srcId="{2CF0B055-DE77-4049-B964-398DCB845F75}" destId="{C9B410DB-0209-4298-B694-868DA9939967}" srcOrd="0" destOrd="0" presId="urn:microsoft.com/office/officeart/2018/2/layout/IconVerticalSolidList"/>
    <dgm:cxn modelId="{E6F64835-AB8C-4A9B-8249-B6E9CFA3D24E}" type="presParOf" srcId="{C9B410DB-0209-4298-B694-868DA9939967}" destId="{97110F2D-94AC-43C1-9F55-75E20E3EC403}" srcOrd="0" destOrd="0" presId="urn:microsoft.com/office/officeart/2018/2/layout/IconVerticalSolidList"/>
    <dgm:cxn modelId="{E6F456B8-FF06-4801-B169-816B303D3CCB}" type="presParOf" srcId="{C9B410DB-0209-4298-B694-868DA9939967}" destId="{3ADE0346-9D90-410E-9E6A-232B323B8FB2}" srcOrd="1" destOrd="0" presId="urn:microsoft.com/office/officeart/2018/2/layout/IconVerticalSolidList"/>
    <dgm:cxn modelId="{F2C85DC9-4B1F-4869-8499-ACAB42E0B9B3}" type="presParOf" srcId="{C9B410DB-0209-4298-B694-868DA9939967}" destId="{EC402CDC-F9EE-49A1-8C04-0E2044558673}" srcOrd="2" destOrd="0" presId="urn:microsoft.com/office/officeart/2018/2/layout/IconVerticalSolidList"/>
    <dgm:cxn modelId="{B7748148-39CA-4D40-8430-931E9C15C090}" type="presParOf" srcId="{C9B410DB-0209-4298-B694-868DA9939967}" destId="{FC8A14DE-CBA2-44E1-9D81-C6D7FDC8E079}" srcOrd="3" destOrd="0" presId="urn:microsoft.com/office/officeart/2018/2/layout/IconVerticalSolidList"/>
    <dgm:cxn modelId="{70C3D676-A903-4596-96D0-99DAFB67E36B}" type="presParOf" srcId="{2CF0B055-DE77-4049-B964-398DCB845F75}" destId="{03219C4A-FFF1-49F7-8F88-0878B5248E48}" srcOrd="1" destOrd="0" presId="urn:microsoft.com/office/officeart/2018/2/layout/IconVerticalSolidList"/>
    <dgm:cxn modelId="{00E4A063-4146-4BBD-B219-F427748AD5A4}" type="presParOf" srcId="{2CF0B055-DE77-4049-B964-398DCB845F75}" destId="{4C8CEA85-DB14-43B3-A5E0-BF8471F18E89}" srcOrd="2" destOrd="0" presId="urn:microsoft.com/office/officeart/2018/2/layout/IconVerticalSolidList"/>
    <dgm:cxn modelId="{96F38239-CD43-4CE7-90F4-986D7A7F2FC9}" type="presParOf" srcId="{4C8CEA85-DB14-43B3-A5E0-BF8471F18E89}" destId="{5DC7861C-9E84-4395-A570-246123AEE23C}" srcOrd="0" destOrd="0" presId="urn:microsoft.com/office/officeart/2018/2/layout/IconVerticalSolidList"/>
    <dgm:cxn modelId="{264A0183-6EDD-43F7-82B4-7E6146E02E77}" type="presParOf" srcId="{4C8CEA85-DB14-43B3-A5E0-BF8471F18E89}" destId="{4985B9F8-4EC5-41AC-999B-FA4167552524}" srcOrd="1" destOrd="0" presId="urn:microsoft.com/office/officeart/2018/2/layout/IconVerticalSolidList"/>
    <dgm:cxn modelId="{BA1FAC15-A9AF-4E55-AEF9-2D81B0CA55AD}" type="presParOf" srcId="{4C8CEA85-DB14-43B3-A5E0-BF8471F18E89}" destId="{F1A4D99A-59DE-441D-AC03-7941E16519A4}" srcOrd="2" destOrd="0" presId="urn:microsoft.com/office/officeart/2018/2/layout/IconVerticalSolidList"/>
    <dgm:cxn modelId="{104CCC39-9F85-4D2B-A48D-3BB1E63BDD7B}" type="presParOf" srcId="{4C8CEA85-DB14-43B3-A5E0-BF8471F18E89}" destId="{290FEC93-8407-4EF5-A6A3-391A333AD8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AB25C4-BCEA-4F3A-A5C4-F29A99F365D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CF83DE3-F092-4E9C-B12B-EF7B0BB0A030}">
      <dgm:prSet custT="1"/>
      <dgm:spPr/>
      <dgm:t>
        <a:bodyPr/>
        <a:lstStyle/>
        <a:p>
          <a:r>
            <a:rPr lang="en-US" sz="1600" dirty="0"/>
            <a:t>Act and speak calmly</a:t>
          </a:r>
        </a:p>
      </dgm:t>
    </dgm:pt>
    <dgm:pt modelId="{F5C35514-4345-42C3-B0DC-E55B63DFC98C}" type="parTrans" cxnId="{4797E3BC-A7BC-4561-AED2-E9AD849A2E83}">
      <dgm:prSet/>
      <dgm:spPr/>
      <dgm:t>
        <a:bodyPr/>
        <a:lstStyle/>
        <a:p>
          <a:endParaRPr lang="en-US"/>
        </a:p>
      </dgm:t>
    </dgm:pt>
    <dgm:pt modelId="{3E693BB4-82CD-4FFB-857E-9E3A19786AF1}" type="sibTrans" cxnId="{4797E3BC-A7BC-4561-AED2-E9AD849A2E83}">
      <dgm:prSet/>
      <dgm:spPr/>
      <dgm:t>
        <a:bodyPr/>
        <a:lstStyle/>
        <a:p>
          <a:endParaRPr lang="en-US"/>
        </a:p>
      </dgm:t>
    </dgm:pt>
    <dgm:pt modelId="{66BBD772-8FB8-4068-8D2E-AAB74E61325B}">
      <dgm:prSet custT="1"/>
      <dgm:spPr/>
      <dgm:t>
        <a:bodyPr/>
        <a:lstStyle/>
        <a:p>
          <a:r>
            <a:rPr lang="en-US" sz="1400" dirty="0"/>
            <a:t>Try to implement positive confrontation techniques</a:t>
          </a:r>
        </a:p>
      </dgm:t>
    </dgm:pt>
    <dgm:pt modelId="{3B553C12-5561-4AEC-A844-C3DCE302812E}" type="parTrans" cxnId="{9D85DF00-B6BE-4EC1-91BB-3CD2097E37A3}">
      <dgm:prSet/>
      <dgm:spPr/>
      <dgm:t>
        <a:bodyPr/>
        <a:lstStyle/>
        <a:p>
          <a:endParaRPr lang="en-US"/>
        </a:p>
      </dgm:t>
    </dgm:pt>
    <dgm:pt modelId="{1202EA88-AA28-431D-8501-736C4655E38F}" type="sibTrans" cxnId="{9D85DF00-B6BE-4EC1-91BB-3CD2097E37A3}">
      <dgm:prSet/>
      <dgm:spPr/>
      <dgm:t>
        <a:bodyPr/>
        <a:lstStyle/>
        <a:p>
          <a:endParaRPr lang="en-US"/>
        </a:p>
      </dgm:t>
    </dgm:pt>
    <dgm:pt modelId="{FEBCE70D-7763-47AA-AED9-3D662C602D8F}">
      <dgm:prSet custT="1"/>
      <dgm:spPr/>
      <dgm:t>
        <a:bodyPr/>
        <a:lstStyle/>
        <a:p>
          <a:r>
            <a:rPr lang="en-US" sz="1200" dirty="0"/>
            <a:t>You can seek advice from a manager or mediator or </a:t>
          </a:r>
          <a:r>
            <a:rPr lang="lt-LT" sz="1200" dirty="0"/>
            <a:t>ask them for a chat if appropriate</a:t>
          </a:r>
          <a:endParaRPr lang="en-US" sz="1200" dirty="0"/>
        </a:p>
      </dgm:t>
    </dgm:pt>
    <dgm:pt modelId="{101B7DDE-B276-41A9-9022-6F2BDDA4692A}" type="parTrans" cxnId="{48009BDB-D03F-4D57-BDD7-28947DFB5AF7}">
      <dgm:prSet/>
      <dgm:spPr/>
      <dgm:t>
        <a:bodyPr/>
        <a:lstStyle/>
        <a:p>
          <a:endParaRPr lang="en-US"/>
        </a:p>
      </dgm:t>
    </dgm:pt>
    <dgm:pt modelId="{D178BFE1-7C11-4701-9C06-499FB653B5DF}" type="sibTrans" cxnId="{48009BDB-D03F-4D57-BDD7-28947DFB5AF7}">
      <dgm:prSet/>
      <dgm:spPr/>
      <dgm:t>
        <a:bodyPr/>
        <a:lstStyle/>
        <a:p>
          <a:endParaRPr lang="en-US"/>
        </a:p>
      </dgm:t>
    </dgm:pt>
    <dgm:pt modelId="{ABE72940-0C0A-4A66-8682-434A28E09CED}">
      <dgm:prSet custT="1"/>
      <dgm:spPr/>
      <dgm:t>
        <a:bodyPr/>
        <a:lstStyle/>
        <a:p>
          <a:r>
            <a:rPr lang="en-US" sz="1200" dirty="0"/>
            <a:t>Choose a neutral space away from other colleagues, service users, patients</a:t>
          </a:r>
          <a:r>
            <a:rPr lang="lt-LT" sz="1200" dirty="0"/>
            <a:t>,</a:t>
          </a:r>
          <a:r>
            <a:rPr lang="en-US" sz="1200" dirty="0"/>
            <a:t> and their families</a:t>
          </a:r>
        </a:p>
      </dgm:t>
    </dgm:pt>
    <dgm:pt modelId="{494D9F15-0867-4E96-9C05-DC51190D1CBF}" type="parTrans" cxnId="{65F728DB-8E64-4F15-9B10-DBC8A1ED1020}">
      <dgm:prSet/>
      <dgm:spPr/>
      <dgm:t>
        <a:bodyPr/>
        <a:lstStyle/>
        <a:p>
          <a:endParaRPr lang="en-US"/>
        </a:p>
      </dgm:t>
    </dgm:pt>
    <dgm:pt modelId="{A98C5923-F274-4A7B-82CE-45BDAFF93764}" type="sibTrans" cxnId="{65F728DB-8E64-4F15-9B10-DBC8A1ED1020}">
      <dgm:prSet/>
      <dgm:spPr/>
      <dgm:t>
        <a:bodyPr/>
        <a:lstStyle/>
        <a:p>
          <a:endParaRPr lang="en-US"/>
        </a:p>
      </dgm:t>
    </dgm:pt>
    <dgm:pt modelId="{5F5CBE01-E1F3-4322-B439-CE17C1A46B5F}">
      <dgm:prSet custT="1"/>
      <dgm:spPr/>
      <dgm:t>
        <a:bodyPr/>
        <a:lstStyle/>
        <a:p>
          <a:r>
            <a:rPr lang="en-US" sz="1400" dirty="0"/>
            <a:t>Listen and clarify the issue on both sides</a:t>
          </a:r>
        </a:p>
      </dgm:t>
    </dgm:pt>
    <dgm:pt modelId="{D208F9C6-EB98-40EA-B90E-8EDBE4B8BBA3}" type="parTrans" cxnId="{50E61EBB-80DF-4125-950E-A84E389C4085}">
      <dgm:prSet/>
      <dgm:spPr/>
      <dgm:t>
        <a:bodyPr/>
        <a:lstStyle/>
        <a:p>
          <a:endParaRPr lang="en-US"/>
        </a:p>
      </dgm:t>
    </dgm:pt>
    <dgm:pt modelId="{90CC8F25-23F6-4BC7-A834-9A7761D37035}" type="sibTrans" cxnId="{50E61EBB-80DF-4125-950E-A84E389C4085}">
      <dgm:prSet/>
      <dgm:spPr/>
      <dgm:t>
        <a:bodyPr/>
        <a:lstStyle/>
        <a:p>
          <a:endParaRPr lang="en-US"/>
        </a:p>
      </dgm:t>
    </dgm:pt>
    <dgm:pt modelId="{C1FF5362-18EA-470B-AB0A-11C93D9747FF}">
      <dgm:prSet custT="1"/>
      <dgm:spPr/>
      <dgm:t>
        <a:bodyPr/>
        <a:lstStyle/>
        <a:p>
          <a:r>
            <a:rPr lang="en-US" sz="1400" dirty="0"/>
            <a:t>Work together to tackle the problem and seek advice if unable to do so</a:t>
          </a:r>
        </a:p>
      </dgm:t>
    </dgm:pt>
    <dgm:pt modelId="{49C69B9F-5631-4FBD-9EF5-F58298424B5D}" type="parTrans" cxnId="{FAE3278D-D3A9-41A0-B2EB-FEE711C1C567}">
      <dgm:prSet/>
      <dgm:spPr/>
      <dgm:t>
        <a:bodyPr/>
        <a:lstStyle/>
        <a:p>
          <a:endParaRPr lang="en-US"/>
        </a:p>
      </dgm:t>
    </dgm:pt>
    <dgm:pt modelId="{A84EB8C9-6B3B-43FF-AC32-A99F768EABAF}" type="sibTrans" cxnId="{FAE3278D-D3A9-41A0-B2EB-FEE711C1C567}">
      <dgm:prSet/>
      <dgm:spPr/>
      <dgm:t>
        <a:bodyPr/>
        <a:lstStyle/>
        <a:p>
          <a:endParaRPr lang="en-US"/>
        </a:p>
      </dgm:t>
    </dgm:pt>
    <dgm:pt modelId="{C29E2F14-2517-46B0-9BCF-639F3BB26EF9}">
      <dgm:prSet custT="1"/>
      <dgm:spPr/>
      <dgm:t>
        <a:bodyPr/>
        <a:lstStyle/>
        <a:p>
          <a:r>
            <a:rPr lang="en-US" sz="1600" dirty="0"/>
            <a:t>Thank them for hearing you out</a:t>
          </a:r>
        </a:p>
      </dgm:t>
    </dgm:pt>
    <dgm:pt modelId="{6ADE3C3D-0410-4D2E-BFB3-126C122A5C9A}" type="parTrans" cxnId="{B9718053-BD1A-490D-B7EB-FC7D75CB3713}">
      <dgm:prSet/>
      <dgm:spPr/>
      <dgm:t>
        <a:bodyPr/>
        <a:lstStyle/>
        <a:p>
          <a:endParaRPr lang="en-US"/>
        </a:p>
      </dgm:t>
    </dgm:pt>
    <dgm:pt modelId="{39A1630E-1720-4764-B5C7-4645BC4609DA}" type="sibTrans" cxnId="{B9718053-BD1A-490D-B7EB-FC7D75CB3713}">
      <dgm:prSet/>
      <dgm:spPr/>
      <dgm:t>
        <a:bodyPr/>
        <a:lstStyle/>
        <a:p>
          <a:endParaRPr lang="en-US"/>
        </a:p>
      </dgm:t>
    </dgm:pt>
    <dgm:pt modelId="{80CEDFD8-7229-4C0A-96E3-A02B22E3E945}" type="pres">
      <dgm:prSet presAssocID="{F1AB25C4-BCEA-4F3A-A5C4-F29A99F365D0}" presName="root" presStyleCnt="0">
        <dgm:presLayoutVars>
          <dgm:dir/>
          <dgm:resizeHandles val="exact"/>
        </dgm:presLayoutVars>
      </dgm:prSet>
      <dgm:spPr/>
    </dgm:pt>
    <dgm:pt modelId="{63E27928-D738-4F5F-AE93-DC0EFB4A83AB}" type="pres">
      <dgm:prSet presAssocID="{ACF83DE3-F092-4E9C-B12B-EF7B0BB0A030}" presName="compNode" presStyleCnt="0"/>
      <dgm:spPr/>
    </dgm:pt>
    <dgm:pt modelId="{1EAE8595-1C13-4C33-95F8-CB7A9457D2D5}" type="pres">
      <dgm:prSet presAssocID="{ACF83DE3-F092-4E9C-B12B-EF7B0BB0A030}" presName="iconBgRect" presStyleLbl="bgShp" presStyleIdx="0" presStyleCnt="7"/>
      <dgm:spPr/>
    </dgm:pt>
    <dgm:pt modelId="{B214C18B-5A53-4AD5-9285-56FB95248BEB}" type="pres">
      <dgm:prSet presAssocID="{ACF83DE3-F092-4E9C-B12B-EF7B0BB0A03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A34BEE1C-C9BB-4AB0-A120-20A4C86F996A}" type="pres">
      <dgm:prSet presAssocID="{ACF83DE3-F092-4E9C-B12B-EF7B0BB0A030}" presName="spaceRect" presStyleCnt="0"/>
      <dgm:spPr/>
    </dgm:pt>
    <dgm:pt modelId="{7EFEC87F-9E74-4F50-AFA1-4ED80C4C5860}" type="pres">
      <dgm:prSet presAssocID="{ACF83DE3-F092-4E9C-B12B-EF7B0BB0A030}" presName="textRect" presStyleLbl="revTx" presStyleIdx="0" presStyleCnt="7">
        <dgm:presLayoutVars>
          <dgm:chMax val="1"/>
          <dgm:chPref val="1"/>
        </dgm:presLayoutVars>
      </dgm:prSet>
      <dgm:spPr/>
    </dgm:pt>
    <dgm:pt modelId="{3500868D-E07E-4F9C-BCD0-24DA096FCDE7}" type="pres">
      <dgm:prSet presAssocID="{3E693BB4-82CD-4FFB-857E-9E3A19786AF1}" presName="sibTrans" presStyleCnt="0"/>
      <dgm:spPr/>
    </dgm:pt>
    <dgm:pt modelId="{10013F2B-B11F-48AC-AAB4-15DCD87947EC}" type="pres">
      <dgm:prSet presAssocID="{66BBD772-8FB8-4068-8D2E-AAB74E61325B}" presName="compNode" presStyleCnt="0"/>
      <dgm:spPr/>
    </dgm:pt>
    <dgm:pt modelId="{3858DBDC-031C-426B-99C0-823E5E4471D5}" type="pres">
      <dgm:prSet presAssocID="{66BBD772-8FB8-4068-8D2E-AAB74E61325B}" presName="iconBgRect" presStyleLbl="bgShp" presStyleIdx="1" presStyleCnt="7"/>
      <dgm:spPr/>
    </dgm:pt>
    <dgm:pt modelId="{11D25F0B-CF5A-42DC-9DFC-3F441B4D2D32}" type="pres">
      <dgm:prSet presAssocID="{66BBD772-8FB8-4068-8D2E-AAB74E61325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74338A4-20C3-4C01-A5BB-1874A670DE9C}" type="pres">
      <dgm:prSet presAssocID="{66BBD772-8FB8-4068-8D2E-AAB74E61325B}" presName="spaceRect" presStyleCnt="0"/>
      <dgm:spPr/>
    </dgm:pt>
    <dgm:pt modelId="{3B24C6B8-AB5B-4951-929F-4429FA2C936E}" type="pres">
      <dgm:prSet presAssocID="{66BBD772-8FB8-4068-8D2E-AAB74E61325B}" presName="textRect" presStyleLbl="revTx" presStyleIdx="1" presStyleCnt="7">
        <dgm:presLayoutVars>
          <dgm:chMax val="1"/>
          <dgm:chPref val="1"/>
        </dgm:presLayoutVars>
      </dgm:prSet>
      <dgm:spPr/>
    </dgm:pt>
    <dgm:pt modelId="{E2331FBC-3DC4-4EFA-A546-01DF4F1F3C2C}" type="pres">
      <dgm:prSet presAssocID="{1202EA88-AA28-431D-8501-736C4655E38F}" presName="sibTrans" presStyleCnt="0"/>
      <dgm:spPr/>
    </dgm:pt>
    <dgm:pt modelId="{F44D673F-35E6-4238-8C29-37A8A2C8961E}" type="pres">
      <dgm:prSet presAssocID="{FEBCE70D-7763-47AA-AED9-3D662C602D8F}" presName="compNode" presStyleCnt="0"/>
      <dgm:spPr/>
    </dgm:pt>
    <dgm:pt modelId="{E4B55E59-14A4-45C4-AA9D-C4C249194655}" type="pres">
      <dgm:prSet presAssocID="{FEBCE70D-7763-47AA-AED9-3D662C602D8F}" presName="iconBgRect" presStyleLbl="bgShp" presStyleIdx="2" presStyleCnt="7"/>
      <dgm:spPr/>
    </dgm:pt>
    <dgm:pt modelId="{345A78B8-6649-4756-96BE-8ED467884E5C}" type="pres">
      <dgm:prSet presAssocID="{FEBCE70D-7763-47AA-AED9-3D662C602D8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B1E960E0-F6AE-47E7-A7F8-3F7895673149}" type="pres">
      <dgm:prSet presAssocID="{FEBCE70D-7763-47AA-AED9-3D662C602D8F}" presName="spaceRect" presStyleCnt="0"/>
      <dgm:spPr/>
    </dgm:pt>
    <dgm:pt modelId="{D1D44B3C-ABF0-4572-85F6-5EE67296AC23}" type="pres">
      <dgm:prSet presAssocID="{FEBCE70D-7763-47AA-AED9-3D662C602D8F}" presName="textRect" presStyleLbl="revTx" presStyleIdx="2" presStyleCnt="7">
        <dgm:presLayoutVars>
          <dgm:chMax val="1"/>
          <dgm:chPref val="1"/>
        </dgm:presLayoutVars>
      </dgm:prSet>
      <dgm:spPr/>
    </dgm:pt>
    <dgm:pt modelId="{F03BA84B-6E3E-423D-AF52-582853BDC6BA}" type="pres">
      <dgm:prSet presAssocID="{D178BFE1-7C11-4701-9C06-499FB653B5DF}" presName="sibTrans" presStyleCnt="0"/>
      <dgm:spPr/>
    </dgm:pt>
    <dgm:pt modelId="{FD76D477-4FEF-49BF-96BB-C9B8FCB81F4F}" type="pres">
      <dgm:prSet presAssocID="{ABE72940-0C0A-4A66-8682-434A28E09CED}" presName="compNode" presStyleCnt="0"/>
      <dgm:spPr/>
    </dgm:pt>
    <dgm:pt modelId="{58A1DCBF-F264-4297-8C2F-A5D56EB0C729}" type="pres">
      <dgm:prSet presAssocID="{ABE72940-0C0A-4A66-8682-434A28E09CED}" presName="iconBgRect" presStyleLbl="bgShp" presStyleIdx="3" presStyleCnt="7"/>
      <dgm:spPr/>
    </dgm:pt>
    <dgm:pt modelId="{2B067C70-F52F-48AD-86BF-C03A45955F75}" type="pres">
      <dgm:prSet presAssocID="{ABE72940-0C0A-4A66-8682-434A28E09CE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glasses Face Outline"/>
        </a:ext>
      </dgm:extLst>
    </dgm:pt>
    <dgm:pt modelId="{3F15A9F8-AD6A-42A8-9EE4-C45760818998}" type="pres">
      <dgm:prSet presAssocID="{ABE72940-0C0A-4A66-8682-434A28E09CED}" presName="spaceRect" presStyleCnt="0"/>
      <dgm:spPr/>
    </dgm:pt>
    <dgm:pt modelId="{FAFC1F97-E7DC-4B21-B6E8-C33129C32201}" type="pres">
      <dgm:prSet presAssocID="{ABE72940-0C0A-4A66-8682-434A28E09CED}" presName="textRect" presStyleLbl="revTx" presStyleIdx="3" presStyleCnt="7">
        <dgm:presLayoutVars>
          <dgm:chMax val="1"/>
          <dgm:chPref val="1"/>
        </dgm:presLayoutVars>
      </dgm:prSet>
      <dgm:spPr/>
    </dgm:pt>
    <dgm:pt modelId="{72EF9767-8BD6-414D-A63C-547503DDDF3A}" type="pres">
      <dgm:prSet presAssocID="{A98C5923-F274-4A7B-82CE-45BDAFF93764}" presName="sibTrans" presStyleCnt="0"/>
      <dgm:spPr/>
    </dgm:pt>
    <dgm:pt modelId="{67A62989-A580-438B-9508-50BB74FA2F86}" type="pres">
      <dgm:prSet presAssocID="{5F5CBE01-E1F3-4322-B439-CE17C1A46B5F}" presName="compNode" presStyleCnt="0"/>
      <dgm:spPr/>
    </dgm:pt>
    <dgm:pt modelId="{7D6B77A3-EF30-4754-A685-EDB0DBB8F793}" type="pres">
      <dgm:prSet presAssocID="{5F5CBE01-E1F3-4322-B439-CE17C1A46B5F}" presName="iconBgRect" presStyleLbl="bgShp" presStyleIdx="4" presStyleCnt="7"/>
      <dgm:spPr/>
    </dgm:pt>
    <dgm:pt modelId="{CF8FC445-DA42-44CF-98E7-668CDEC8D9E7}" type="pres">
      <dgm:prSet presAssocID="{5F5CBE01-E1F3-4322-B439-CE17C1A46B5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
        </a:ext>
      </dgm:extLst>
    </dgm:pt>
    <dgm:pt modelId="{60AD2A7A-A82D-46C2-BEB3-F6CE06EE94B2}" type="pres">
      <dgm:prSet presAssocID="{5F5CBE01-E1F3-4322-B439-CE17C1A46B5F}" presName="spaceRect" presStyleCnt="0"/>
      <dgm:spPr/>
    </dgm:pt>
    <dgm:pt modelId="{BFBCDBF1-9B26-47F3-B763-1C752F6FA4FF}" type="pres">
      <dgm:prSet presAssocID="{5F5CBE01-E1F3-4322-B439-CE17C1A46B5F}" presName="textRect" presStyleLbl="revTx" presStyleIdx="4" presStyleCnt="7">
        <dgm:presLayoutVars>
          <dgm:chMax val="1"/>
          <dgm:chPref val="1"/>
        </dgm:presLayoutVars>
      </dgm:prSet>
      <dgm:spPr/>
    </dgm:pt>
    <dgm:pt modelId="{30624C0D-DE68-4098-8660-F521A3A60B5A}" type="pres">
      <dgm:prSet presAssocID="{90CC8F25-23F6-4BC7-A834-9A7761D37035}" presName="sibTrans" presStyleCnt="0"/>
      <dgm:spPr/>
    </dgm:pt>
    <dgm:pt modelId="{F3C7C137-37BD-4F99-B566-13841C328B13}" type="pres">
      <dgm:prSet presAssocID="{C1FF5362-18EA-470B-AB0A-11C93D9747FF}" presName="compNode" presStyleCnt="0"/>
      <dgm:spPr/>
    </dgm:pt>
    <dgm:pt modelId="{EBCA5BD2-545F-491C-97B1-BD8279294BBE}" type="pres">
      <dgm:prSet presAssocID="{C1FF5362-18EA-470B-AB0A-11C93D9747FF}" presName="iconBgRect" presStyleLbl="bgShp" presStyleIdx="5" presStyleCnt="7"/>
      <dgm:spPr/>
    </dgm:pt>
    <dgm:pt modelId="{B95FFA03-F592-4217-9708-C13438AA9AF1}" type="pres">
      <dgm:prSet presAssocID="{C1FF5362-18EA-470B-AB0A-11C93D9747F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9F9CAB8A-8CED-4888-B437-965FB8FFE32D}" type="pres">
      <dgm:prSet presAssocID="{C1FF5362-18EA-470B-AB0A-11C93D9747FF}" presName="spaceRect" presStyleCnt="0"/>
      <dgm:spPr/>
    </dgm:pt>
    <dgm:pt modelId="{5AD12A45-3C9D-4C05-8661-F711F50D527D}" type="pres">
      <dgm:prSet presAssocID="{C1FF5362-18EA-470B-AB0A-11C93D9747FF}" presName="textRect" presStyleLbl="revTx" presStyleIdx="5" presStyleCnt="7">
        <dgm:presLayoutVars>
          <dgm:chMax val="1"/>
          <dgm:chPref val="1"/>
        </dgm:presLayoutVars>
      </dgm:prSet>
      <dgm:spPr/>
    </dgm:pt>
    <dgm:pt modelId="{A3A833C4-F7BE-4288-BC9F-89D1A45FD7D2}" type="pres">
      <dgm:prSet presAssocID="{A84EB8C9-6B3B-43FF-AC32-A99F768EABAF}" presName="sibTrans" presStyleCnt="0"/>
      <dgm:spPr/>
    </dgm:pt>
    <dgm:pt modelId="{5AB03037-8F14-4F7B-A4D0-BE28470CBC1B}" type="pres">
      <dgm:prSet presAssocID="{C29E2F14-2517-46B0-9BCF-639F3BB26EF9}" presName="compNode" presStyleCnt="0"/>
      <dgm:spPr/>
    </dgm:pt>
    <dgm:pt modelId="{7D7C9DC7-308D-4CB5-8B4F-5D37D88DF640}" type="pres">
      <dgm:prSet presAssocID="{C29E2F14-2517-46B0-9BCF-639F3BB26EF9}" presName="iconBgRect" presStyleLbl="bgShp" presStyleIdx="6" presStyleCnt="7"/>
      <dgm:spPr/>
    </dgm:pt>
    <dgm:pt modelId="{01736046-7DC8-45DF-88A3-6A48A9B48A32}" type="pres">
      <dgm:prSet presAssocID="{C29E2F14-2517-46B0-9BCF-639F3BB26EF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eaf"/>
        </a:ext>
      </dgm:extLst>
    </dgm:pt>
    <dgm:pt modelId="{EA454E8A-7F45-4591-AB1D-0EDBAE9EF7E2}" type="pres">
      <dgm:prSet presAssocID="{C29E2F14-2517-46B0-9BCF-639F3BB26EF9}" presName="spaceRect" presStyleCnt="0"/>
      <dgm:spPr/>
    </dgm:pt>
    <dgm:pt modelId="{D62952F5-E2B9-44D1-9D0D-78818B2020A1}" type="pres">
      <dgm:prSet presAssocID="{C29E2F14-2517-46B0-9BCF-639F3BB26EF9}" presName="textRect" presStyleLbl="revTx" presStyleIdx="6" presStyleCnt="7">
        <dgm:presLayoutVars>
          <dgm:chMax val="1"/>
          <dgm:chPref val="1"/>
        </dgm:presLayoutVars>
      </dgm:prSet>
      <dgm:spPr/>
    </dgm:pt>
  </dgm:ptLst>
  <dgm:cxnLst>
    <dgm:cxn modelId="{9D85DF00-B6BE-4EC1-91BB-3CD2097E37A3}" srcId="{F1AB25C4-BCEA-4F3A-A5C4-F29A99F365D0}" destId="{66BBD772-8FB8-4068-8D2E-AAB74E61325B}" srcOrd="1" destOrd="0" parTransId="{3B553C12-5561-4AEC-A844-C3DCE302812E}" sibTransId="{1202EA88-AA28-431D-8501-736C4655E38F}"/>
    <dgm:cxn modelId="{B9718053-BD1A-490D-B7EB-FC7D75CB3713}" srcId="{F1AB25C4-BCEA-4F3A-A5C4-F29A99F365D0}" destId="{C29E2F14-2517-46B0-9BCF-639F3BB26EF9}" srcOrd="6" destOrd="0" parTransId="{6ADE3C3D-0410-4D2E-BFB3-126C122A5C9A}" sibTransId="{39A1630E-1720-4764-B5C7-4645BC4609DA}"/>
    <dgm:cxn modelId="{C7873484-7844-4932-87AB-3E6711D7F042}" type="presOf" srcId="{66BBD772-8FB8-4068-8D2E-AAB74E61325B}" destId="{3B24C6B8-AB5B-4951-929F-4429FA2C936E}" srcOrd="0" destOrd="0" presId="urn:microsoft.com/office/officeart/2018/5/layout/IconCircleLabelList"/>
    <dgm:cxn modelId="{62EDA386-C75E-4B74-A282-A8659C76B179}" type="presOf" srcId="{C1FF5362-18EA-470B-AB0A-11C93D9747FF}" destId="{5AD12A45-3C9D-4C05-8661-F711F50D527D}" srcOrd="0" destOrd="0" presId="urn:microsoft.com/office/officeart/2018/5/layout/IconCircleLabelList"/>
    <dgm:cxn modelId="{FAE3278D-D3A9-41A0-B2EB-FEE711C1C567}" srcId="{F1AB25C4-BCEA-4F3A-A5C4-F29A99F365D0}" destId="{C1FF5362-18EA-470B-AB0A-11C93D9747FF}" srcOrd="5" destOrd="0" parTransId="{49C69B9F-5631-4FBD-9EF5-F58298424B5D}" sibTransId="{A84EB8C9-6B3B-43FF-AC32-A99F768EABAF}"/>
    <dgm:cxn modelId="{50E61EBB-80DF-4125-950E-A84E389C4085}" srcId="{F1AB25C4-BCEA-4F3A-A5C4-F29A99F365D0}" destId="{5F5CBE01-E1F3-4322-B439-CE17C1A46B5F}" srcOrd="4" destOrd="0" parTransId="{D208F9C6-EB98-40EA-B90E-8EDBE4B8BBA3}" sibTransId="{90CC8F25-23F6-4BC7-A834-9A7761D37035}"/>
    <dgm:cxn modelId="{4797E3BC-A7BC-4561-AED2-E9AD849A2E83}" srcId="{F1AB25C4-BCEA-4F3A-A5C4-F29A99F365D0}" destId="{ACF83DE3-F092-4E9C-B12B-EF7B0BB0A030}" srcOrd="0" destOrd="0" parTransId="{F5C35514-4345-42C3-B0DC-E55B63DFC98C}" sibTransId="{3E693BB4-82CD-4FFB-857E-9E3A19786AF1}"/>
    <dgm:cxn modelId="{BDE139D1-FB5B-46A8-B9B8-9F6666E55912}" type="presOf" srcId="{F1AB25C4-BCEA-4F3A-A5C4-F29A99F365D0}" destId="{80CEDFD8-7229-4C0A-96E3-A02B22E3E945}" srcOrd="0" destOrd="0" presId="urn:microsoft.com/office/officeart/2018/5/layout/IconCircleLabelList"/>
    <dgm:cxn modelId="{CCE91BD8-33F4-4FF0-81B2-FA2BF5461C58}" type="presOf" srcId="{5F5CBE01-E1F3-4322-B439-CE17C1A46B5F}" destId="{BFBCDBF1-9B26-47F3-B763-1C752F6FA4FF}" srcOrd="0" destOrd="0" presId="urn:microsoft.com/office/officeart/2018/5/layout/IconCircleLabelList"/>
    <dgm:cxn modelId="{65F728DB-8E64-4F15-9B10-DBC8A1ED1020}" srcId="{F1AB25C4-BCEA-4F3A-A5C4-F29A99F365D0}" destId="{ABE72940-0C0A-4A66-8682-434A28E09CED}" srcOrd="3" destOrd="0" parTransId="{494D9F15-0867-4E96-9C05-DC51190D1CBF}" sibTransId="{A98C5923-F274-4A7B-82CE-45BDAFF93764}"/>
    <dgm:cxn modelId="{48009BDB-D03F-4D57-BDD7-28947DFB5AF7}" srcId="{F1AB25C4-BCEA-4F3A-A5C4-F29A99F365D0}" destId="{FEBCE70D-7763-47AA-AED9-3D662C602D8F}" srcOrd="2" destOrd="0" parTransId="{101B7DDE-B276-41A9-9022-6F2BDDA4692A}" sibTransId="{D178BFE1-7C11-4701-9C06-499FB653B5DF}"/>
    <dgm:cxn modelId="{4190B7DB-379F-4020-B024-E3F460362DDB}" type="presOf" srcId="{ACF83DE3-F092-4E9C-B12B-EF7B0BB0A030}" destId="{7EFEC87F-9E74-4F50-AFA1-4ED80C4C5860}" srcOrd="0" destOrd="0" presId="urn:microsoft.com/office/officeart/2018/5/layout/IconCircleLabelList"/>
    <dgm:cxn modelId="{81E0C4E0-6F3C-42AC-A864-B5F241FC484E}" type="presOf" srcId="{C29E2F14-2517-46B0-9BCF-639F3BB26EF9}" destId="{D62952F5-E2B9-44D1-9D0D-78818B2020A1}" srcOrd="0" destOrd="0" presId="urn:microsoft.com/office/officeart/2018/5/layout/IconCircleLabelList"/>
    <dgm:cxn modelId="{CDDDB4E8-A2EE-4E1D-A1BC-2FFF15140C3F}" type="presOf" srcId="{ABE72940-0C0A-4A66-8682-434A28E09CED}" destId="{FAFC1F97-E7DC-4B21-B6E8-C33129C32201}" srcOrd="0" destOrd="0" presId="urn:microsoft.com/office/officeart/2018/5/layout/IconCircleLabelList"/>
    <dgm:cxn modelId="{0D5BC1FD-A9B8-4B1D-A4C5-B18087493E6C}" type="presOf" srcId="{FEBCE70D-7763-47AA-AED9-3D662C602D8F}" destId="{D1D44B3C-ABF0-4572-85F6-5EE67296AC23}" srcOrd="0" destOrd="0" presId="urn:microsoft.com/office/officeart/2018/5/layout/IconCircleLabelList"/>
    <dgm:cxn modelId="{33D6C79F-0BB3-49B1-B376-01FE4A2C7261}" type="presParOf" srcId="{80CEDFD8-7229-4C0A-96E3-A02B22E3E945}" destId="{63E27928-D738-4F5F-AE93-DC0EFB4A83AB}" srcOrd="0" destOrd="0" presId="urn:microsoft.com/office/officeart/2018/5/layout/IconCircleLabelList"/>
    <dgm:cxn modelId="{3D0EC335-CEFD-45E7-B80E-E1A31F40F4A7}" type="presParOf" srcId="{63E27928-D738-4F5F-AE93-DC0EFB4A83AB}" destId="{1EAE8595-1C13-4C33-95F8-CB7A9457D2D5}" srcOrd="0" destOrd="0" presId="urn:microsoft.com/office/officeart/2018/5/layout/IconCircleLabelList"/>
    <dgm:cxn modelId="{AA41973A-B1E4-4CFB-B0F3-27D1F6E5F77B}" type="presParOf" srcId="{63E27928-D738-4F5F-AE93-DC0EFB4A83AB}" destId="{B214C18B-5A53-4AD5-9285-56FB95248BEB}" srcOrd="1" destOrd="0" presId="urn:microsoft.com/office/officeart/2018/5/layout/IconCircleLabelList"/>
    <dgm:cxn modelId="{EE064786-A1B0-4EE7-9916-1121B0B01367}" type="presParOf" srcId="{63E27928-D738-4F5F-AE93-DC0EFB4A83AB}" destId="{A34BEE1C-C9BB-4AB0-A120-20A4C86F996A}" srcOrd="2" destOrd="0" presId="urn:microsoft.com/office/officeart/2018/5/layout/IconCircleLabelList"/>
    <dgm:cxn modelId="{6500BFEA-6AE3-4D72-847D-2B354548E017}" type="presParOf" srcId="{63E27928-D738-4F5F-AE93-DC0EFB4A83AB}" destId="{7EFEC87F-9E74-4F50-AFA1-4ED80C4C5860}" srcOrd="3" destOrd="0" presId="urn:microsoft.com/office/officeart/2018/5/layout/IconCircleLabelList"/>
    <dgm:cxn modelId="{B792B6EE-99B7-48C4-B95C-48D6146F8489}" type="presParOf" srcId="{80CEDFD8-7229-4C0A-96E3-A02B22E3E945}" destId="{3500868D-E07E-4F9C-BCD0-24DA096FCDE7}" srcOrd="1" destOrd="0" presId="urn:microsoft.com/office/officeart/2018/5/layout/IconCircleLabelList"/>
    <dgm:cxn modelId="{17E2B462-94D3-4DB4-9834-549D43DBB2A9}" type="presParOf" srcId="{80CEDFD8-7229-4C0A-96E3-A02B22E3E945}" destId="{10013F2B-B11F-48AC-AAB4-15DCD87947EC}" srcOrd="2" destOrd="0" presId="urn:microsoft.com/office/officeart/2018/5/layout/IconCircleLabelList"/>
    <dgm:cxn modelId="{6F7656FC-54CC-497C-B55C-E4A4B08F30C7}" type="presParOf" srcId="{10013F2B-B11F-48AC-AAB4-15DCD87947EC}" destId="{3858DBDC-031C-426B-99C0-823E5E4471D5}" srcOrd="0" destOrd="0" presId="urn:microsoft.com/office/officeart/2018/5/layout/IconCircleLabelList"/>
    <dgm:cxn modelId="{CF4FA39B-251A-41FE-8E35-5FC8987AFA3E}" type="presParOf" srcId="{10013F2B-B11F-48AC-AAB4-15DCD87947EC}" destId="{11D25F0B-CF5A-42DC-9DFC-3F441B4D2D32}" srcOrd="1" destOrd="0" presId="urn:microsoft.com/office/officeart/2018/5/layout/IconCircleLabelList"/>
    <dgm:cxn modelId="{7FE7766B-F198-493C-9163-FAB9EEB039D5}" type="presParOf" srcId="{10013F2B-B11F-48AC-AAB4-15DCD87947EC}" destId="{B74338A4-20C3-4C01-A5BB-1874A670DE9C}" srcOrd="2" destOrd="0" presId="urn:microsoft.com/office/officeart/2018/5/layout/IconCircleLabelList"/>
    <dgm:cxn modelId="{9403E498-06BB-4BA7-A048-C98F2E952DDF}" type="presParOf" srcId="{10013F2B-B11F-48AC-AAB4-15DCD87947EC}" destId="{3B24C6B8-AB5B-4951-929F-4429FA2C936E}" srcOrd="3" destOrd="0" presId="urn:microsoft.com/office/officeart/2018/5/layout/IconCircleLabelList"/>
    <dgm:cxn modelId="{C0E3FE32-0313-4734-8511-0C00AC206DB5}" type="presParOf" srcId="{80CEDFD8-7229-4C0A-96E3-A02B22E3E945}" destId="{E2331FBC-3DC4-4EFA-A546-01DF4F1F3C2C}" srcOrd="3" destOrd="0" presId="urn:microsoft.com/office/officeart/2018/5/layout/IconCircleLabelList"/>
    <dgm:cxn modelId="{DECB71E8-7A20-49D2-A4B0-5C8ECAF4CA4B}" type="presParOf" srcId="{80CEDFD8-7229-4C0A-96E3-A02B22E3E945}" destId="{F44D673F-35E6-4238-8C29-37A8A2C8961E}" srcOrd="4" destOrd="0" presId="urn:microsoft.com/office/officeart/2018/5/layout/IconCircleLabelList"/>
    <dgm:cxn modelId="{4D919973-C4B4-43C5-8164-B6F76F921827}" type="presParOf" srcId="{F44D673F-35E6-4238-8C29-37A8A2C8961E}" destId="{E4B55E59-14A4-45C4-AA9D-C4C249194655}" srcOrd="0" destOrd="0" presId="urn:microsoft.com/office/officeart/2018/5/layout/IconCircleLabelList"/>
    <dgm:cxn modelId="{CCAC3EE6-7396-4389-A7B4-9CD1C9FE2E5E}" type="presParOf" srcId="{F44D673F-35E6-4238-8C29-37A8A2C8961E}" destId="{345A78B8-6649-4756-96BE-8ED467884E5C}" srcOrd="1" destOrd="0" presId="urn:microsoft.com/office/officeart/2018/5/layout/IconCircleLabelList"/>
    <dgm:cxn modelId="{A7760D85-A889-4B94-AA2B-4009F4ADBFBE}" type="presParOf" srcId="{F44D673F-35E6-4238-8C29-37A8A2C8961E}" destId="{B1E960E0-F6AE-47E7-A7F8-3F7895673149}" srcOrd="2" destOrd="0" presId="urn:microsoft.com/office/officeart/2018/5/layout/IconCircleLabelList"/>
    <dgm:cxn modelId="{784D67AC-0124-4F58-8059-C8F44F475EA7}" type="presParOf" srcId="{F44D673F-35E6-4238-8C29-37A8A2C8961E}" destId="{D1D44B3C-ABF0-4572-85F6-5EE67296AC23}" srcOrd="3" destOrd="0" presId="urn:microsoft.com/office/officeart/2018/5/layout/IconCircleLabelList"/>
    <dgm:cxn modelId="{7060006C-E137-4788-9E01-777EF34A6D20}" type="presParOf" srcId="{80CEDFD8-7229-4C0A-96E3-A02B22E3E945}" destId="{F03BA84B-6E3E-423D-AF52-582853BDC6BA}" srcOrd="5" destOrd="0" presId="urn:microsoft.com/office/officeart/2018/5/layout/IconCircleLabelList"/>
    <dgm:cxn modelId="{A8F53EE2-6794-461A-878B-412A7B94F185}" type="presParOf" srcId="{80CEDFD8-7229-4C0A-96E3-A02B22E3E945}" destId="{FD76D477-4FEF-49BF-96BB-C9B8FCB81F4F}" srcOrd="6" destOrd="0" presId="urn:microsoft.com/office/officeart/2018/5/layout/IconCircleLabelList"/>
    <dgm:cxn modelId="{F2E136FE-4681-43B4-83C7-1757EAF8E588}" type="presParOf" srcId="{FD76D477-4FEF-49BF-96BB-C9B8FCB81F4F}" destId="{58A1DCBF-F264-4297-8C2F-A5D56EB0C729}" srcOrd="0" destOrd="0" presId="urn:microsoft.com/office/officeart/2018/5/layout/IconCircleLabelList"/>
    <dgm:cxn modelId="{51209F8A-31AC-4BF4-A489-D8BF25C15D74}" type="presParOf" srcId="{FD76D477-4FEF-49BF-96BB-C9B8FCB81F4F}" destId="{2B067C70-F52F-48AD-86BF-C03A45955F75}" srcOrd="1" destOrd="0" presId="urn:microsoft.com/office/officeart/2018/5/layout/IconCircleLabelList"/>
    <dgm:cxn modelId="{D7CA5277-E24B-43B0-874C-2AB5AADA4EA2}" type="presParOf" srcId="{FD76D477-4FEF-49BF-96BB-C9B8FCB81F4F}" destId="{3F15A9F8-AD6A-42A8-9EE4-C45760818998}" srcOrd="2" destOrd="0" presId="urn:microsoft.com/office/officeart/2018/5/layout/IconCircleLabelList"/>
    <dgm:cxn modelId="{DBF1D1EA-BE33-402D-9DDA-6261CFC2C8AF}" type="presParOf" srcId="{FD76D477-4FEF-49BF-96BB-C9B8FCB81F4F}" destId="{FAFC1F97-E7DC-4B21-B6E8-C33129C32201}" srcOrd="3" destOrd="0" presId="urn:microsoft.com/office/officeart/2018/5/layout/IconCircleLabelList"/>
    <dgm:cxn modelId="{A5E48C02-4BA9-45AE-B19F-A05E94660AA9}" type="presParOf" srcId="{80CEDFD8-7229-4C0A-96E3-A02B22E3E945}" destId="{72EF9767-8BD6-414D-A63C-547503DDDF3A}" srcOrd="7" destOrd="0" presId="urn:microsoft.com/office/officeart/2018/5/layout/IconCircleLabelList"/>
    <dgm:cxn modelId="{8E30DCDF-C73D-4E0F-8789-92674133495C}" type="presParOf" srcId="{80CEDFD8-7229-4C0A-96E3-A02B22E3E945}" destId="{67A62989-A580-438B-9508-50BB74FA2F86}" srcOrd="8" destOrd="0" presId="urn:microsoft.com/office/officeart/2018/5/layout/IconCircleLabelList"/>
    <dgm:cxn modelId="{16D7A8CE-5E03-4176-BABB-20569532BC6A}" type="presParOf" srcId="{67A62989-A580-438B-9508-50BB74FA2F86}" destId="{7D6B77A3-EF30-4754-A685-EDB0DBB8F793}" srcOrd="0" destOrd="0" presId="urn:microsoft.com/office/officeart/2018/5/layout/IconCircleLabelList"/>
    <dgm:cxn modelId="{F9623310-3ED0-4152-B5EC-73F562298B6B}" type="presParOf" srcId="{67A62989-A580-438B-9508-50BB74FA2F86}" destId="{CF8FC445-DA42-44CF-98E7-668CDEC8D9E7}" srcOrd="1" destOrd="0" presId="urn:microsoft.com/office/officeart/2018/5/layout/IconCircleLabelList"/>
    <dgm:cxn modelId="{1111C892-16B2-4240-BA76-8EB3F166A1AA}" type="presParOf" srcId="{67A62989-A580-438B-9508-50BB74FA2F86}" destId="{60AD2A7A-A82D-46C2-BEB3-F6CE06EE94B2}" srcOrd="2" destOrd="0" presId="urn:microsoft.com/office/officeart/2018/5/layout/IconCircleLabelList"/>
    <dgm:cxn modelId="{2D754A52-14C6-4898-831C-C93D747C90D0}" type="presParOf" srcId="{67A62989-A580-438B-9508-50BB74FA2F86}" destId="{BFBCDBF1-9B26-47F3-B763-1C752F6FA4FF}" srcOrd="3" destOrd="0" presId="urn:microsoft.com/office/officeart/2018/5/layout/IconCircleLabelList"/>
    <dgm:cxn modelId="{71494918-3574-43C0-9674-E8B90F14A745}" type="presParOf" srcId="{80CEDFD8-7229-4C0A-96E3-A02B22E3E945}" destId="{30624C0D-DE68-4098-8660-F521A3A60B5A}" srcOrd="9" destOrd="0" presId="urn:microsoft.com/office/officeart/2018/5/layout/IconCircleLabelList"/>
    <dgm:cxn modelId="{7FF5EFEF-69DF-43C6-B534-D51BFFEEC9AA}" type="presParOf" srcId="{80CEDFD8-7229-4C0A-96E3-A02B22E3E945}" destId="{F3C7C137-37BD-4F99-B566-13841C328B13}" srcOrd="10" destOrd="0" presId="urn:microsoft.com/office/officeart/2018/5/layout/IconCircleLabelList"/>
    <dgm:cxn modelId="{091892D1-56F6-4E24-AAEB-DCE8E5D24C94}" type="presParOf" srcId="{F3C7C137-37BD-4F99-B566-13841C328B13}" destId="{EBCA5BD2-545F-491C-97B1-BD8279294BBE}" srcOrd="0" destOrd="0" presId="urn:microsoft.com/office/officeart/2018/5/layout/IconCircleLabelList"/>
    <dgm:cxn modelId="{83DFFAD6-1585-46B6-853E-7FAD19A5EE00}" type="presParOf" srcId="{F3C7C137-37BD-4F99-B566-13841C328B13}" destId="{B95FFA03-F592-4217-9708-C13438AA9AF1}" srcOrd="1" destOrd="0" presId="urn:microsoft.com/office/officeart/2018/5/layout/IconCircleLabelList"/>
    <dgm:cxn modelId="{05061703-0238-41A8-850A-877818C1C3EF}" type="presParOf" srcId="{F3C7C137-37BD-4F99-B566-13841C328B13}" destId="{9F9CAB8A-8CED-4888-B437-965FB8FFE32D}" srcOrd="2" destOrd="0" presId="urn:microsoft.com/office/officeart/2018/5/layout/IconCircleLabelList"/>
    <dgm:cxn modelId="{3027CD44-201A-4A4C-A06B-C4EE7442562D}" type="presParOf" srcId="{F3C7C137-37BD-4F99-B566-13841C328B13}" destId="{5AD12A45-3C9D-4C05-8661-F711F50D527D}" srcOrd="3" destOrd="0" presId="urn:microsoft.com/office/officeart/2018/5/layout/IconCircleLabelList"/>
    <dgm:cxn modelId="{E27D81CB-7FEB-4EC1-973D-4E4CD1E901DB}" type="presParOf" srcId="{80CEDFD8-7229-4C0A-96E3-A02B22E3E945}" destId="{A3A833C4-F7BE-4288-BC9F-89D1A45FD7D2}" srcOrd="11" destOrd="0" presId="urn:microsoft.com/office/officeart/2018/5/layout/IconCircleLabelList"/>
    <dgm:cxn modelId="{9641A5B5-7203-4CE1-ADB8-238B812525D6}" type="presParOf" srcId="{80CEDFD8-7229-4C0A-96E3-A02B22E3E945}" destId="{5AB03037-8F14-4F7B-A4D0-BE28470CBC1B}" srcOrd="12" destOrd="0" presId="urn:microsoft.com/office/officeart/2018/5/layout/IconCircleLabelList"/>
    <dgm:cxn modelId="{09BC1DBC-E27C-4514-82C9-E1E61C378329}" type="presParOf" srcId="{5AB03037-8F14-4F7B-A4D0-BE28470CBC1B}" destId="{7D7C9DC7-308D-4CB5-8B4F-5D37D88DF640}" srcOrd="0" destOrd="0" presId="urn:microsoft.com/office/officeart/2018/5/layout/IconCircleLabelList"/>
    <dgm:cxn modelId="{CED763BE-6025-4DB5-B008-E3BAE3FCE6A0}" type="presParOf" srcId="{5AB03037-8F14-4F7B-A4D0-BE28470CBC1B}" destId="{01736046-7DC8-45DF-88A3-6A48A9B48A32}" srcOrd="1" destOrd="0" presId="urn:microsoft.com/office/officeart/2018/5/layout/IconCircleLabelList"/>
    <dgm:cxn modelId="{A5C6350F-E488-485A-B06B-DEFD3A3FB226}" type="presParOf" srcId="{5AB03037-8F14-4F7B-A4D0-BE28470CBC1B}" destId="{EA454E8A-7F45-4591-AB1D-0EDBAE9EF7E2}" srcOrd="2" destOrd="0" presId="urn:microsoft.com/office/officeart/2018/5/layout/IconCircleLabelList"/>
    <dgm:cxn modelId="{9C61D95A-A69E-485D-AD9E-614B50DC9028}" type="presParOf" srcId="{5AB03037-8F14-4F7B-A4D0-BE28470CBC1B}" destId="{D62952F5-E2B9-44D1-9D0D-78818B2020A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FE3C48-87B4-4A6B-B315-D04BB7AD0FB8}"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F0822A8B-B377-4D5E-81C6-BAA3679B3148}">
      <dgm:prSet custT="1"/>
      <dgm:spPr/>
      <dgm:t>
        <a:bodyPr/>
        <a:lstStyle/>
        <a:p>
          <a:pPr algn="ctr"/>
          <a:r>
            <a:rPr lang="en-US" sz="1600" dirty="0"/>
            <a:t>Act and speak calmly </a:t>
          </a:r>
        </a:p>
      </dgm:t>
    </dgm:pt>
    <dgm:pt modelId="{3EB8324C-F13F-4596-B74A-E1EC2798B400}" type="parTrans" cxnId="{CED4849E-4479-47B6-89B7-3C569209A263}">
      <dgm:prSet/>
      <dgm:spPr/>
      <dgm:t>
        <a:bodyPr/>
        <a:lstStyle/>
        <a:p>
          <a:endParaRPr lang="en-US"/>
        </a:p>
      </dgm:t>
    </dgm:pt>
    <dgm:pt modelId="{030012D4-D649-4CD1-8A05-45D8AA77F972}" type="sibTrans" cxnId="{CED4849E-4479-47B6-89B7-3C569209A263}">
      <dgm:prSet phldrT="1" phldr="0"/>
      <dgm:spPr/>
      <dgm:t>
        <a:bodyPr/>
        <a:lstStyle/>
        <a:p>
          <a:r>
            <a:rPr lang="en-US"/>
            <a:t>1</a:t>
          </a:r>
        </a:p>
      </dgm:t>
    </dgm:pt>
    <dgm:pt modelId="{DB107870-CC53-4A2A-AD9D-8F0ACB068AD2}">
      <dgm:prSet custT="1"/>
      <dgm:spPr/>
      <dgm:t>
        <a:bodyPr/>
        <a:lstStyle/>
        <a:p>
          <a:pPr algn="ctr"/>
          <a:r>
            <a:rPr lang="en-US" sz="1400" dirty="0"/>
            <a:t>Be patient and understanding – they may need your empathy and compassion</a:t>
          </a:r>
        </a:p>
      </dgm:t>
    </dgm:pt>
    <dgm:pt modelId="{EEAD4D1D-B960-48AC-82D0-299C459D59ED}" type="parTrans" cxnId="{F490F499-FF23-47E4-A55C-EB5FD6C43F79}">
      <dgm:prSet/>
      <dgm:spPr/>
      <dgm:t>
        <a:bodyPr/>
        <a:lstStyle/>
        <a:p>
          <a:endParaRPr lang="en-US"/>
        </a:p>
      </dgm:t>
    </dgm:pt>
    <dgm:pt modelId="{4916C65F-0EF1-49EE-9756-0B9A026082EB}" type="sibTrans" cxnId="{F490F499-FF23-47E4-A55C-EB5FD6C43F79}">
      <dgm:prSet phldrT="2" phldr="0"/>
      <dgm:spPr/>
      <dgm:t>
        <a:bodyPr/>
        <a:lstStyle/>
        <a:p>
          <a:r>
            <a:rPr lang="en-US"/>
            <a:t>2</a:t>
          </a:r>
        </a:p>
      </dgm:t>
    </dgm:pt>
    <dgm:pt modelId="{57276CCF-F7F7-4799-A7FA-04BB08BD093D}">
      <dgm:prSet custT="1"/>
      <dgm:spPr/>
      <dgm:t>
        <a:bodyPr/>
        <a:lstStyle/>
        <a:p>
          <a:pPr algn="ctr"/>
          <a:r>
            <a:rPr lang="en-US" sz="1600" dirty="0"/>
            <a:t>Actively listen to understand their concerns and requests</a:t>
          </a:r>
        </a:p>
      </dgm:t>
    </dgm:pt>
    <dgm:pt modelId="{2D6E7969-C295-45FD-8FE6-69589CE9B526}" type="parTrans" cxnId="{EE36DA44-E1EF-417E-AADF-47267976BEF1}">
      <dgm:prSet/>
      <dgm:spPr/>
      <dgm:t>
        <a:bodyPr/>
        <a:lstStyle/>
        <a:p>
          <a:endParaRPr lang="en-US"/>
        </a:p>
      </dgm:t>
    </dgm:pt>
    <dgm:pt modelId="{19EAD946-3F38-4813-9BCF-7537891EF64E}" type="sibTrans" cxnId="{EE36DA44-E1EF-417E-AADF-47267976BEF1}">
      <dgm:prSet phldrT="3" phldr="0"/>
      <dgm:spPr/>
      <dgm:t>
        <a:bodyPr/>
        <a:lstStyle/>
        <a:p>
          <a:r>
            <a:rPr lang="en-US"/>
            <a:t>3</a:t>
          </a:r>
        </a:p>
      </dgm:t>
    </dgm:pt>
    <dgm:pt modelId="{F40DDBD6-3295-407B-936F-786A9C7F1089}">
      <dgm:prSet custT="1"/>
      <dgm:spPr/>
      <dgm:t>
        <a:bodyPr/>
        <a:lstStyle/>
        <a:p>
          <a:pPr algn="ctr"/>
          <a:r>
            <a:rPr lang="en-US" sz="1400" dirty="0"/>
            <a:t>Always remember a </a:t>
          </a:r>
          <a:r>
            <a:rPr lang="lt-LT" sz="1400" dirty="0" err="1"/>
            <a:t>patient-centered</a:t>
          </a:r>
          <a:r>
            <a:rPr lang="en-US" sz="1400" dirty="0"/>
            <a:t> approach to care and their rights </a:t>
          </a:r>
        </a:p>
      </dgm:t>
    </dgm:pt>
    <dgm:pt modelId="{B495A2A6-8097-40C1-B78E-B79E9B1C4B7C}" type="parTrans" cxnId="{805057A8-ED14-4F59-89C5-6F217F7D35AE}">
      <dgm:prSet/>
      <dgm:spPr/>
      <dgm:t>
        <a:bodyPr/>
        <a:lstStyle/>
        <a:p>
          <a:endParaRPr lang="en-US"/>
        </a:p>
      </dgm:t>
    </dgm:pt>
    <dgm:pt modelId="{82287D0B-2D38-4EA6-B7FD-BCCB2899D13E}" type="sibTrans" cxnId="{805057A8-ED14-4F59-89C5-6F217F7D35AE}">
      <dgm:prSet phldrT="4" phldr="0"/>
      <dgm:spPr/>
      <dgm:t>
        <a:bodyPr/>
        <a:lstStyle/>
        <a:p>
          <a:r>
            <a:rPr lang="en-US"/>
            <a:t>4</a:t>
          </a:r>
        </a:p>
      </dgm:t>
    </dgm:pt>
    <dgm:pt modelId="{BA12CD07-10FB-4B11-9E43-70E25EA05852}">
      <dgm:prSet custT="1"/>
      <dgm:spPr/>
      <dgm:t>
        <a:bodyPr/>
        <a:lstStyle/>
        <a:p>
          <a:pPr algn="ctr"/>
          <a:r>
            <a:rPr lang="en-US" sz="1400" dirty="0"/>
            <a:t>Evaluate a solution, which may require multiple parties and healthcare professionals</a:t>
          </a:r>
        </a:p>
      </dgm:t>
    </dgm:pt>
    <dgm:pt modelId="{A706E8FC-DCAA-4308-A9C5-8F0E85161BAF}" type="parTrans" cxnId="{F720E080-46A6-409E-B799-580BCD2ACBA5}">
      <dgm:prSet/>
      <dgm:spPr/>
      <dgm:t>
        <a:bodyPr/>
        <a:lstStyle/>
        <a:p>
          <a:endParaRPr lang="en-US"/>
        </a:p>
      </dgm:t>
    </dgm:pt>
    <dgm:pt modelId="{38760B3C-4CF0-4E1B-922F-2796493DE856}" type="sibTrans" cxnId="{F720E080-46A6-409E-B799-580BCD2ACBA5}">
      <dgm:prSet phldrT="5" phldr="0"/>
      <dgm:spPr/>
      <dgm:t>
        <a:bodyPr/>
        <a:lstStyle/>
        <a:p>
          <a:r>
            <a:rPr lang="en-US"/>
            <a:t>5</a:t>
          </a:r>
        </a:p>
      </dgm:t>
    </dgm:pt>
    <dgm:pt modelId="{9C74689E-2A50-4EE6-8261-8911D742AB19}">
      <dgm:prSet custT="1"/>
      <dgm:spPr/>
      <dgm:t>
        <a:bodyPr/>
        <a:lstStyle/>
        <a:p>
          <a:pPr algn="ctr"/>
          <a:r>
            <a:rPr lang="en-US" sz="1400" dirty="0"/>
            <a:t>Clearly communicate information</a:t>
          </a:r>
        </a:p>
      </dgm:t>
    </dgm:pt>
    <dgm:pt modelId="{961DC346-5B0E-499C-81EF-93229AC9E258}" type="parTrans" cxnId="{90C5F929-F423-4796-AC58-56A39D977F83}">
      <dgm:prSet/>
      <dgm:spPr/>
      <dgm:t>
        <a:bodyPr/>
        <a:lstStyle/>
        <a:p>
          <a:endParaRPr lang="en-US"/>
        </a:p>
      </dgm:t>
    </dgm:pt>
    <dgm:pt modelId="{178D5502-A204-4EE8-80E6-06807D6532DE}" type="sibTrans" cxnId="{90C5F929-F423-4796-AC58-56A39D977F83}">
      <dgm:prSet phldrT="6" phldr="0"/>
      <dgm:spPr/>
      <dgm:t>
        <a:bodyPr/>
        <a:lstStyle/>
        <a:p>
          <a:r>
            <a:rPr lang="en-US"/>
            <a:t>6</a:t>
          </a:r>
        </a:p>
      </dgm:t>
    </dgm:pt>
    <dgm:pt modelId="{25D0846E-FEF7-46ED-9552-FEA578D23AE3}">
      <dgm:prSet custT="1"/>
      <dgm:spPr/>
      <dgm:t>
        <a:bodyPr/>
        <a:lstStyle/>
        <a:p>
          <a:pPr algn="ctr"/>
          <a:r>
            <a:rPr lang="en-US" sz="1200" dirty="0"/>
            <a:t>Consider providing additional reading materials for them if being more informed </a:t>
          </a:r>
          <a:r>
            <a:rPr lang="lt-LT" sz="1200" dirty="0" err="1"/>
            <a:t>about</a:t>
          </a:r>
          <a:r>
            <a:rPr lang="en-US" sz="1200" dirty="0"/>
            <a:t> certain topics would help them</a:t>
          </a:r>
        </a:p>
      </dgm:t>
    </dgm:pt>
    <dgm:pt modelId="{A1023136-5AC8-4FFC-8195-42CD962238AD}" type="parTrans" cxnId="{DD031218-F4D8-46B1-A7D7-3384E462F5A8}">
      <dgm:prSet/>
      <dgm:spPr/>
      <dgm:t>
        <a:bodyPr/>
        <a:lstStyle/>
        <a:p>
          <a:endParaRPr lang="en-US"/>
        </a:p>
      </dgm:t>
    </dgm:pt>
    <dgm:pt modelId="{3EFA6FCB-6D24-4E43-B977-DA9BB7631DF0}" type="sibTrans" cxnId="{DD031218-F4D8-46B1-A7D7-3384E462F5A8}">
      <dgm:prSet phldrT="7" phldr="0"/>
      <dgm:spPr/>
      <dgm:t>
        <a:bodyPr/>
        <a:lstStyle/>
        <a:p>
          <a:r>
            <a:rPr lang="en-US"/>
            <a:t>7</a:t>
          </a:r>
        </a:p>
      </dgm:t>
    </dgm:pt>
    <dgm:pt modelId="{C890A0E0-39D8-409C-A952-8C2C930FCE40}">
      <dgm:prSet custT="1"/>
      <dgm:spPr/>
      <dgm:t>
        <a:bodyPr/>
        <a:lstStyle/>
        <a:p>
          <a:pPr algn="ctr"/>
          <a:r>
            <a:rPr lang="en-US" sz="1600" dirty="0"/>
            <a:t>Decide on a mutually acceptable solution together</a:t>
          </a:r>
        </a:p>
      </dgm:t>
    </dgm:pt>
    <dgm:pt modelId="{CAA95F9C-0548-454A-A9D2-4E4EA44AA0DA}" type="parTrans" cxnId="{C71AABC9-3E9F-49E1-82B6-5B48C70EA7E1}">
      <dgm:prSet/>
      <dgm:spPr/>
      <dgm:t>
        <a:bodyPr/>
        <a:lstStyle/>
        <a:p>
          <a:endParaRPr lang="en-US"/>
        </a:p>
      </dgm:t>
    </dgm:pt>
    <dgm:pt modelId="{8CF01ACF-4685-4D75-A946-D4D520879DA5}" type="sibTrans" cxnId="{C71AABC9-3E9F-49E1-82B6-5B48C70EA7E1}">
      <dgm:prSet phldrT="8" phldr="0"/>
      <dgm:spPr/>
      <dgm:t>
        <a:bodyPr/>
        <a:lstStyle/>
        <a:p>
          <a:r>
            <a:rPr lang="en-US"/>
            <a:t>8</a:t>
          </a:r>
        </a:p>
      </dgm:t>
    </dgm:pt>
    <dgm:pt modelId="{17AF32B5-7192-4F98-9795-A0C0B57C4F7C}" type="pres">
      <dgm:prSet presAssocID="{13FE3C48-87B4-4A6B-B315-D04BB7AD0FB8}" presName="linearFlow" presStyleCnt="0">
        <dgm:presLayoutVars>
          <dgm:dir/>
          <dgm:animLvl val="lvl"/>
          <dgm:resizeHandles val="exact"/>
        </dgm:presLayoutVars>
      </dgm:prSet>
      <dgm:spPr/>
    </dgm:pt>
    <dgm:pt modelId="{9300AB2E-91B4-442C-86E9-980A1A8BF602}" type="pres">
      <dgm:prSet presAssocID="{F0822A8B-B377-4D5E-81C6-BAA3679B3148}" presName="compositeNode" presStyleCnt="0"/>
      <dgm:spPr/>
    </dgm:pt>
    <dgm:pt modelId="{AE492888-1F2F-440A-A9C4-2CBF69B528C5}" type="pres">
      <dgm:prSet presAssocID="{F0822A8B-B377-4D5E-81C6-BAA3679B3148}" presName="parTx" presStyleLbl="node1" presStyleIdx="0" presStyleCnt="0">
        <dgm:presLayoutVars>
          <dgm:chMax val="0"/>
          <dgm:chPref val="0"/>
          <dgm:bulletEnabled val="1"/>
        </dgm:presLayoutVars>
      </dgm:prSet>
      <dgm:spPr/>
    </dgm:pt>
    <dgm:pt modelId="{B9CCB77F-CCA8-4B45-B453-BF1196F9C286}" type="pres">
      <dgm:prSet presAssocID="{F0822A8B-B377-4D5E-81C6-BAA3679B3148}" presName="parSh" presStyleCnt="0"/>
      <dgm:spPr/>
    </dgm:pt>
    <dgm:pt modelId="{ADDF301D-152A-4845-936C-ED7DA230651C}" type="pres">
      <dgm:prSet presAssocID="{F0822A8B-B377-4D5E-81C6-BAA3679B3148}" presName="lineNode" presStyleLbl="alignAccFollowNode1" presStyleIdx="0" presStyleCnt="24"/>
      <dgm:spPr/>
    </dgm:pt>
    <dgm:pt modelId="{91184563-2612-412E-B7B7-AFCBCB307CED}" type="pres">
      <dgm:prSet presAssocID="{F0822A8B-B377-4D5E-81C6-BAA3679B3148}" presName="lineArrowNode" presStyleLbl="alignAccFollowNode1" presStyleIdx="1" presStyleCnt="24"/>
      <dgm:spPr/>
    </dgm:pt>
    <dgm:pt modelId="{B6EB9E2E-AB1F-4B35-9E2A-8A550E321829}" type="pres">
      <dgm:prSet presAssocID="{030012D4-D649-4CD1-8A05-45D8AA77F972}" presName="sibTransNodeCircle" presStyleLbl="alignNode1" presStyleIdx="0" presStyleCnt="8">
        <dgm:presLayoutVars>
          <dgm:chMax val="0"/>
          <dgm:bulletEnabled/>
        </dgm:presLayoutVars>
      </dgm:prSet>
      <dgm:spPr/>
    </dgm:pt>
    <dgm:pt modelId="{9144AE70-D4C7-40A1-B344-8FE8731EC984}" type="pres">
      <dgm:prSet presAssocID="{030012D4-D649-4CD1-8A05-45D8AA77F972}" presName="spacerBetweenCircleAndCallout" presStyleCnt="0">
        <dgm:presLayoutVars/>
      </dgm:prSet>
      <dgm:spPr/>
    </dgm:pt>
    <dgm:pt modelId="{46E579FE-2744-4CF2-A844-203DB8FA477D}" type="pres">
      <dgm:prSet presAssocID="{F0822A8B-B377-4D5E-81C6-BAA3679B3148}" presName="nodeText" presStyleLbl="alignAccFollowNode1" presStyleIdx="2" presStyleCnt="24">
        <dgm:presLayoutVars>
          <dgm:bulletEnabled val="1"/>
        </dgm:presLayoutVars>
      </dgm:prSet>
      <dgm:spPr/>
    </dgm:pt>
    <dgm:pt modelId="{ED704452-FBF6-4228-AA13-6A96BE1A19CE}" type="pres">
      <dgm:prSet presAssocID="{030012D4-D649-4CD1-8A05-45D8AA77F972}" presName="sibTransComposite" presStyleCnt="0"/>
      <dgm:spPr/>
    </dgm:pt>
    <dgm:pt modelId="{17C081D7-5FAB-48B2-AD72-112E790CC4D1}" type="pres">
      <dgm:prSet presAssocID="{DB107870-CC53-4A2A-AD9D-8F0ACB068AD2}" presName="compositeNode" presStyleCnt="0"/>
      <dgm:spPr/>
    </dgm:pt>
    <dgm:pt modelId="{863F1519-3A5B-4670-AF80-CB1CA1C9DC0E}" type="pres">
      <dgm:prSet presAssocID="{DB107870-CC53-4A2A-AD9D-8F0ACB068AD2}" presName="parTx" presStyleLbl="node1" presStyleIdx="0" presStyleCnt="0">
        <dgm:presLayoutVars>
          <dgm:chMax val="0"/>
          <dgm:chPref val="0"/>
          <dgm:bulletEnabled val="1"/>
        </dgm:presLayoutVars>
      </dgm:prSet>
      <dgm:spPr/>
    </dgm:pt>
    <dgm:pt modelId="{9953FA32-91BD-40B4-85E5-85C77F8143F6}" type="pres">
      <dgm:prSet presAssocID="{DB107870-CC53-4A2A-AD9D-8F0ACB068AD2}" presName="parSh" presStyleCnt="0"/>
      <dgm:spPr/>
    </dgm:pt>
    <dgm:pt modelId="{05F7F018-A8DD-44D0-B496-73AE17B18222}" type="pres">
      <dgm:prSet presAssocID="{DB107870-CC53-4A2A-AD9D-8F0ACB068AD2}" presName="lineNode" presStyleLbl="alignAccFollowNode1" presStyleIdx="3" presStyleCnt="24"/>
      <dgm:spPr/>
    </dgm:pt>
    <dgm:pt modelId="{DB7D1CB0-2E6F-44B6-8557-8AD75FE36045}" type="pres">
      <dgm:prSet presAssocID="{DB107870-CC53-4A2A-AD9D-8F0ACB068AD2}" presName="lineArrowNode" presStyleLbl="alignAccFollowNode1" presStyleIdx="4" presStyleCnt="24"/>
      <dgm:spPr/>
    </dgm:pt>
    <dgm:pt modelId="{5DFAFB73-13F1-4EE2-A236-B758C7F136AC}" type="pres">
      <dgm:prSet presAssocID="{4916C65F-0EF1-49EE-9756-0B9A026082EB}" presName="sibTransNodeCircle" presStyleLbl="alignNode1" presStyleIdx="1" presStyleCnt="8">
        <dgm:presLayoutVars>
          <dgm:chMax val="0"/>
          <dgm:bulletEnabled/>
        </dgm:presLayoutVars>
      </dgm:prSet>
      <dgm:spPr/>
    </dgm:pt>
    <dgm:pt modelId="{8E5E709A-BF99-4C49-A202-3C256649F532}" type="pres">
      <dgm:prSet presAssocID="{4916C65F-0EF1-49EE-9756-0B9A026082EB}" presName="spacerBetweenCircleAndCallout" presStyleCnt="0">
        <dgm:presLayoutVars/>
      </dgm:prSet>
      <dgm:spPr/>
    </dgm:pt>
    <dgm:pt modelId="{D67344C5-B498-4C44-97EB-8C76C57A3B83}" type="pres">
      <dgm:prSet presAssocID="{DB107870-CC53-4A2A-AD9D-8F0ACB068AD2}" presName="nodeText" presStyleLbl="alignAccFollowNode1" presStyleIdx="5" presStyleCnt="24" custScaleX="122489" custScaleY="100000" custLinFactNeighborX="-6746">
        <dgm:presLayoutVars>
          <dgm:bulletEnabled val="1"/>
        </dgm:presLayoutVars>
      </dgm:prSet>
      <dgm:spPr/>
    </dgm:pt>
    <dgm:pt modelId="{4239A833-DBF4-4095-B6DF-59C6F17687F9}" type="pres">
      <dgm:prSet presAssocID="{4916C65F-0EF1-49EE-9756-0B9A026082EB}" presName="sibTransComposite" presStyleCnt="0"/>
      <dgm:spPr/>
    </dgm:pt>
    <dgm:pt modelId="{CBE33855-B556-4142-953D-CB853C0FC6D6}" type="pres">
      <dgm:prSet presAssocID="{57276CCF-F7F7-4799-A7FA-04BB08BD093D}" presName="compositeNode" presStyleCnt="0"/>
      <dgm:spPr/>
    </dgm:pt>
    <dgm:pt modelId="{F44BFE44-561D-4CE2-91C3-A143486BC5D2}" type="pres">
      <dgm:prSet presAssocID="{57276CCF-F7F7-4799-A7FA-04BB08BD093D}" presName="parTx" presStyleLbl="node1" presStyleIdx="0" presStyleCnt="0">
        <dgm:presLayoutVars>
          <dgm:chMax val="0"/>
          <dgm:chPref val="0"/>
          <dgm:bulletEnabled val="1"/>
        </dgm:presLayoutVars>
      </dgm:prSet>
      <dgm:spPr/>
    </dgm:pt>
    <dgm:pt modelId="{FBA63FDC-FD28-4FF2-8F97-6B6053596317}" type="pres">
      <dgm:prSet presAssocID="{57276CCF-F7F7-4799-A7FA-04BB08BD093D}" presName="parSh" presStyleCnt="0"/>
      <dgm:spPr/>
    </dgm:pt>
    <dgm:pt modelId="{AF107E82-3E4F-4016-99A2-44C219DDE152}" type="pres">
      <dgm:prSet presAssocID="{57276CCF-F7F7-4799-A7FA-04BB08BD093D}" presName="lineNode" presStyleLbl="alignAccFollowNode1" presStyleIdx="6" presStyleCnt="24"/>
      <dgm:spPr/>
    </dgm:pt>
    <dgm:pt modelId="{C0B53519-E043-4A03-B937-5CD44A4230D9}" type="pres">
      <dgm:prSet presAssocID="{57276CCF-F7F7-4799-A7FA-04BB08BD093D}" presName="lineArrowNode" presStyleLbl="alignAccFollowNode1" presStyleIdx="7" presStyleCnt="24"/>
      <dgm:spPr/>
    </dgm:pt>
    <dgm:pt modelId="{A266AF81-45E7-416A-846C-D9B5276CA6D9}" type="pres">
      <dgm:prSet presAssocID="{19EAD946-3F38-4813-9BCF-7537891EF64E}" presName="sibTransNodeCircle" presStyleLbl="alignNode1" presStyleIdx="2" presStyleCnt="8">
        <dgm:presLayoutVars>
          <dgm:chMax val="0"/>
          <dgm:bulletEnabled/>
        </dgm:presLayoutVars>
      </dgm:prSet>
      <dgm:spPr/>
    </dgm:pt>
    <dgm:pt modelId="{323F86A6-3A17-41BE-974D-4721892FFF9A}" type="pres">
      <dgm:prSet presAssocID="{19EAD946-3F38-4813-9BCF-7537891EF64E}" presName="spacerBetweenCircleAndCallout" presStyleCnt="0">
        <dgm:presLayoutVars/>
      </dgm:prSet>
      <dgm:spPr/>
    </dgm:pt>
    <dgm:pt modelId="{6D5D01AE-B358-4C75-A259-16C9FCD02356}" type="pres">
      <dgm:prSet presAssocID="{57276CCF-F7F7-4799-A7FA-04BB08BD093D}" presName="nodeText" presStyleLbl="alignAccFollowNode1" presStyleIdx="8" presStyleCnt="24">
        <dgm:presLayoutVars>
          <dgm:bulletEnabled val="1"/>
        </dgm:presLayoutVars>
      </dgm:prSet>
      <dgm:spPr/>
    </dgm:pt>
    <dgm:pt modelId="{39E4C41C-ACD0-4CCC-97FF-E8EB24FA2985}" type="pres">
      <dgm:prSet presAssocID="{19EAD946-3F38-4813-9BCF-7537891EF64E}" presName="sibTransComposite" presStyleCnt="0"/>
      <dgm:spPr/>
    </dgm:pt>
    <dgm:pt modelId="{D020C3B5-BD60-4328-BFC4-591F3D987D43}" type="pres">
      <dgm:prSet presAssocID="{F40DDBD6-3295-407B-936F-786A9C7F1089}" presName="compositeNode" presStyleCnt="0"/>
      <dgm:spPr/>
    </dgm:pt>
    <dgm:pt modelId="{36B63037-6CA3-45C3-B4AD-181E19E4CD02}" type="pres">
      <dgm:prSet presAssocID="{F40DDBD6-3295-407B-936F-786A9C7F1089}" presName="parTx" presStyleLbl="node1" presStyleIdx="0" presStyleCnt="0">
        <dgm:presLayoutVars>
          <dgm:chMax val="0"/>
          <dgm:chPref val="0"/>
          <dgm:bulletEnabled val="1"/>
        </dgm:presLayoutVars>
      </dgm:prSet>
      <dgm:spPr/>
    </dgm:pt>
    <dgm:pt modelId="{9ED4BC26-D41F-4402-86CF-5F7B863AB2A0}" type="pres">
      <dgm:prSet presAssocID="{F40DDBD6-3295-407B-936F-786A9C7F1089}" presName="parSh" presStyleCnt="0"/>
      <dgm:spPr/>
    </dgm:pt>
    <dgm:pt modelId="{C889784C-DAE7-4002-A26A-3A2C13B91670}" type="pres">
      <dgm:prSet presAssocID="{F40DDBD6-3295-407B-936F-786A9C7F1089}" presName="lineNode" presStyleLbl="alignAccFollowNode1" presStyleIdx="9" presStyleCnt="24"/>
      <dgm:spPr/>
    </dgm:pt>
    <dgm:pt modelId="{49EF1004-C712-48F4-949D-067DAF635C00}" type="pres">
      <dgm:prSet presAssocID="{F40DDBD6-3295-407B-936F-786A9C7F1089}" presName="lineArrowNode" presStyleLbl="alignAccFollowNode1" presStyleIdx="10" presStyleCnt="24"/>
      <dgm:spPr/>
    </dgm:pt>
    <dgm:pt modelId="{731B1CB3-9A6D-4A2E-A8E6-8BC8383FFC67}" type="pres">
      <dgm:prSet presAssocID="{82287D0B-2D38-4EA6-B7FD-BCCB2899D13E}" presName="sibTransNodeCircle" presStyleLbl="alignNode1" presStyleIdx="3" presStyleCnt="8">
        <dgm:presLayoutVars>
          <dgm:chMax val="0"/>
          <dgm:bulletEnabled/>
        </dgm:presLayoutVars>
      </dgm:prSet>
      <dgm:spPr/>
    </dgm:pt>
    <dgm:pt modelId="{6B2BE682-1DD8-479E-8D36-4259F5DC524B}" type="pres">
      <dgm:prSet presAssocID="{82287D0B-2D38-4EA6-B7FD-BCCB2899D13E}" presName="spacerBetweenCircleAndCallout" presStyleCnt="0">
        <dgm:presLayoutVars/>
      </dgm:prSet>
      <dgm:spPr/>
    </dgm:pt>
    <dgm:pt modelId="{017EF96E-F726-4B6E-BE0F-5A44C1CA149A}" type="pres">
      <dgm:prSet presAssocID="{F40DDBD6-3295-407B-936F-786A9C7F1089}" presName="nodeText" presStyleLbl="alignAccFollowNode1" presStyleIdx="11" presStyleCnt="24">
        <dgm:presLayoutVars>
          <dgm:bulletEnabled val="1"/>
        </dgm:presLayoutVars>
      </dgm:prSet>
      <dgm:spPr/>
    </dgm:pt>
    <dgm:pt modelId="{E8E6C045-A35E-4C1E-A39D-FFA20A8161C6}" type="pres">
      <dgm:prSet presAssocID="{82287D0B-2D38-4EA6-B7FD-BCCB2899D13E}" presName="sibTransComposite" presStyleCnt="0"/>
      <dgm:spPr/>
    </dgm:pt>
    <dgm:pt modelId="{10D5C6B4-03E7-4126-82F3-33E141C63F00}" type="pres">
      <dgm:prSet presAssocID="{BA12CD07-10FB-4B11-9E43-70E25EA05852}" presName="compositeNode" presStyleCnt="0"/>
      <dgm:spPr/>
    </dgm:pt>
    <dgm:pt modelId="{85602CF4-376E-48AA-B98D-DB21C6ED1226}" type="pres">
      <dgm:prSet presAssocID="{BA12CD07-10FB-4B11-9E43-70E25EA05852}" presName="parTx" presStyleLbl="node1" presStyleIdx="0" presStyleCnt="0">
        <dgm:presLayoutVars>
          <dgm:chMax val="0"/>
          <dgm:chPref val="0"/>
          <dgm:bulletEnabled val="1"/>
        </dgm:presLayoutVars>
      </dgm:prSet>
      <dgm:spPr/>
    </dgm:pt>
    <dgm:pt modelId="{40474FFB-2360-44D8-9447-89392BEBA497}" type="pres">
      <dgm:prSet presAssocID="{BA12CD07-10FB-4B11-9E43-70E25EA05852}" presName="parSh" presStyleCnt="0"/>
      <dgm:spPr/>
    </dgm:pt>
    <dgm:pt modelId="{E509982A-87E4-49DC-B982-C5C1415AE523}" type="pres">
      <dgm:prSet presAssocID="{BA12CD07-10FB-4B11-9E43-70E25EA05852}" presName="lineNode" presStyleLbl="alignAccFollowNode1" presStyleIdx="12" presStyleCnt="24"/>
      <dgm:spPr/>
    </dgm:pt>
    <dgm:pt modelId="{6E24158D-7A7C-41EB-A92B-FB233A5FBF99}" type="pres">
      <dgm:prSet presAssocID="{BA12CD07-10FB-4B11-9E43-70E25EA05852}" presName="lineArrowNode" presStyleLbl="alignAccFollowNode1" presStyleIdx="13" presStyleCnt="24"/>
      <dgm:spPr/>
    </dgm:pt>
    <dgm:pt modelId="{C843429B-1240-4BDC-A778-85907141910B}" type="pres">
      <dgm:prSet presAssocID="{38760B3C-4CF0-4E1B-922F-2796493DE856}" presName="sibTransNodeCircle" presStyleLbl="alignNode1" presStyleIdx="4" presStyleCnt="8">
        <dgm:presLayoutVars>
          <dgm:chMax val="0"/>
          <dgm:bulletEnabled/>
        </dgm:presLayoutVars>
      </dgm:prSet>
      <dgm:spPr/>
    </dgm:pt>
    <dgm:pt modelId="{6CF5CEDF-395B-4AD5-B89A-E171F9D48529}" type="pres">
      <dgm:prSet presAssocID="{38760B3C-4CF0-4E1B-922F-2796493DE856}" presName="spacerBetweenCircleAndCallout" presStyleCnt="0">
        <dgm:presLayoutVars/>
      </dgm:prSet>
      <dgm:spPr/>
    </dgm:pt>
    <dgm:pt modelId="{889CCC86-D470-4A5D-8D89-0FCD862EF28D}" type="pres">
      <dgm:prSet presAssocID="{BA12CD07-10FB-4B11-9E43-70E25EA05852}" presName="nodeText" presStyleLbl="alignAccFollowNode1" presStyleIdx="14" presStyleCnt="24">
        <dgm:presLayoutVars>
          <dgm:bulletEnabled val="1"/>
        </dgm:presLayoutVars>
      </dgm:prSet>
      <dgm:spPr/>
    </dgm:pt>
    <dgm:pt modelId="{6D392FA3-D9F1-4F87-A656-D1FE5A84CFA0}" type="pres">
      <dgm:prSet presAssocID="{38760B3C-4CF0-4E1B-922F-2796493DE856}" presName="sibTransComposite" presStyleCnt="0"/>
      <dgm:spPr/>
    </dgm:pt>
    <dgm:pt modelId="{585E09B1-BF4C-48BB-BCAB-A395D07E7135}" type="pres">
      <dgm:prSet presAssocID="{9C74689E-2A50-4EE6-8261-8911D742AB19}" presName="compositeNode" presStyleCnt="0"/>
      <dgm:spPr/>
    </dgm:pt>
    <dgm:pt modelId="{2DA5F74D-B0ED-446D-A833-30135FA81CAF}" type="pres">
      <dgm:prSet presAssocID="{9C74689E-2A50-4EE6-8261-8911D742AB19}" presName="parTx" presStyleLbl="node1" presStyleIdx="0" presStyleCnt="0">
        <dgm:presLayoutVars>
          <dgm:chMax val="0"/>
          <dgm:chPref val="0"/>
          <dgm:bulletEnabled val="1"/>
        </dgm:presLayoutVars>
      </dgm:prSet>
      <dgm:spPr/>
    </dgm:pt>
    <dgm:pt modelId="{E41CA10D-2CD5-4BE7-92DE-EB900C2ACC23}" type="pres">
      <dgm:prSet presAssocID="{9C74689E-2A50-4EE6-8261-8911D742AB19}" presName="parSh" presStyleCnt="0"/>
      <dgm:spPr/>
    </dgm:pt>
    <dgm:pt modelId="{A1312376-8A39-4007-88AF-3E7B16E30DD6}" type="pres">
      <dgm:prSet presAssocID="{9C74689E-2A50-4EE6-8261-8911D742AB19}" presName="lineNode" presStyleLbl="alignAccFollowNode1" presStyleIdx="15" presStyleCnt="24"/>
      <dgm:spPr/>
    </dgm:pt>
    <dgm:pt modelId="{39A2C94F-76DF-4248-A39B-8870211678F9}" type="pres">
      <dgm:prSet presAssocID="{9C74689E-2A50-4EE6-8261-8911D742AB19}" presName="lineArrowNode" presStyleLbl="alignAccFollowNode1" presStyleIdx="16" presStyleCnt="24"/>
      <dgm:spPr/>
    </dgm:pt>
    <dgm:pt modelId="{310BAE07-375D-472F-9922-354E88A014E9}" type="pres">
      <dgm:prSet presAssocID="{178D5502-A204-4EE8-80E6-06807D6532DE}" presName="sibTransNodeCircle" presStyleLbl="alignNode1" presStyleIdx="5" presStyleCnt="8">
        <dgm:presLayoutVars>
          <dgm:chMax val="0"/>
          <dgm:bulletEnabled/>
        </dgm:presLayoutVars>
      </dgm:prSet>
      <dgm:spPr/>
    </dgm:pt>
    <dgm:pt modelId="{C3601614-9826-4186-95EC-013E769D8E22}" type="pres">
      <dgm:prSet presAssocID="{178D5502-A204-4EE8-80E6-06807D6532DE}" presName="spacerBetweenCircleAndCallout" presStyleCnt="0">
        <dgm:presLayoutVars/>
      </dgm:prSet>
      <dgm:spPr/>
    </dgm:pt>
    <dgm:pt modelId="{64AD025A-523E-4835-B0A6-AA13A3309DF3}" type="pres">
      <dgm:prSet presAssocID="{9C74689E-2A50-4EE6-8261-8911D742AB19}" presName="nodeText" presStyleLbl="alignAccFollowNode1" presStyleIdx="17" presStyleCnt="24">
        <dgm:presLayoutVars>
          <dgm:bulletEnabled val="1"/>
        </dgm:presLayoutVars>
      </dgm:prSet>
      <dgm:spPr/>
    </dgm:pt>
    <dgm:pt modelId="{420557D0-FE51-4482-B376-1ED73CD1BC0F}" type="pres">
      <dgm:prSet presAssocID="{178D5502-A204-4EE8-80E6-06807D6532DE}" presName="sibTransComposite" presStyleCnt="0"/>
      <dgm:spPr/>
    </dgm:pt>
    <dgm:pt modelId="{C2C984A6-A325-4612-9928-A0EC8472234A}" type="pres">
      <dgm:prSet presAssocID="{25D0846E-FEF7-46ED-9552-FEA578D23AE3}" presName="compositeNode" presStyleCnt="0"/>
      <dgm:spPr/>
    </dgm:pt>
    <dgm:pt modelId="{F3F94EDD-A588-492A-A48C-E234E75F9731}" type="pres">
      <dgm:prSet presAssocID="{25D0846E-FEF7-46ED-9552-FEA578D23AE3}" presName="parTx" presStyleLbl="node1" presStyleIdx="0" presStyleCnt="0">
        <dgm:presLayoutVars>
          <dgm:chMax val="0"/>
          <dgm:chPref val="0"/>
          <dgm:bulletEnabled val="1"/>
        </dgm:presLayoutVars>
      </dgm:prSet>
      <dgm:spPr/>
    </dgm:pt>
    <dgm:pt modelId="{8404E075-D638-42D7-92BF-B73E5603AC0C}" type="pres">
      <dgm:prSet presAssocID="{25D0846E-FEF7-46ED-9552-FEA578D23AE3}" presName="parSh" presStyleCnt="0"/>
      <dgm:spPr/>
    </dgm:pt>
    <dgm:pt modelId="{CB555603-2600-4CA1-A1C9-04055BCA4589}" type="pres">
      <dgm:prSet presAssocID="{25D0846E-FEF7-46ED-9552-FEA578D23AE3}" presName="lineNode" presStyleLbl="alignAccFollowNode1" presStyleIdx="18" presStyleCnt="24"/>
      <dgm:spPr/>
    </dgm:pt>
    <dgm:pt modelId="{641A8EA2-374F-46FB-8D5A-7D2ACE2258C8}" type="pres">
      <dgm:prSet presAssocID="{25D0846E-FEF7-46ED-9552-FEA578D23AE3}" presName="lineArrowNode" presStyleLbl="alignAccFollowNode1" presStyleIdx="19" presStyleCnt="24"/>
      <dgm:spPr/>
    </dgm:pt>
    <dgm:pt modelId="{9F507E3D-C540-4B61-BE47-3E34C2C8D4F7}" type="pres">
      <dgm:prSet presAssocID="{3EFA6FCB-6D24-4E43-B977-DA9BB7631DF0}" presName="sibTransNodeCircle" presStyleLbl="alignNode1" presStyleIdx="6" presStyleCnt="8">
        <dgm:presLayoutVars>
          <dgm:chMax val="0"/>
          <dgm:bulletEnabled/>
        </dgm:presLayoutVars>
      </dgm:prSet>
      <dgm:spPr/>
    </dgm:pt>
    <dgm:pt modelId="{D1A036EB-1052-4261-929F-B6BAF00B1674}" type="pres">
      <dgm:prSet presAssocID="{3EFA6FCB-6D24-4E43-B977-DA9BB7631DF0}" presName="spacerBetweenCircleAndCallout" presStyleCnt="0">
        <dgm:presLayoutVars/>
      </dgm:prSet>
      <dgm:spPr/>
    </dgm:pt>
    <dgm:pt modelId="{2260FE16-9ECC-4155-B5C3-419DCDC8C99D}" type="pres">
      <dgm:prSet presAssocID="{25D0846E-FEF7-46ED-9552-FEA578D23AE3}" presName="nodeText" presStyleLbl="alignAccFollowNode1" presStyleIdx="20" presStyleCnt="24" custScaleX="107889" custScaleY="100000">
        <dgm:presLayoutVars>
          <dgm:bulletEnabled val="1"/>
        </dgm:presLayoutVars>
      </dgm:prSet>
      <dgm:spPr/>
    </dgm:pt>
    <dgm:pt modelId="{B12498F1-5468-49F0-84F4-EDAE739877B5}" type="pres">
      <dgm:prSet presAssocID="{3EFA6FCB-6D24-4E43-B977-DA9BB7631DF0}" presName="sibTransComposite" presStyleCnt="0"/>
      <dgm:spPr/>
    </dgm:pt>
    <dgm:pt modelId="{029694E6-B9A3-4DAE-8DCB-B1FA4FB68817}" type="pres">
      <dgm:prSet presAssocID="{C890A0E0-39D8-409C-A952-8C2C930FCE40}" presName="compositeNode" presStyleCnt="0"/>
      <dgm:spPr/>
    </dgm:pt>
    <dgm:pt modelId="{9DD2CECF-E66A-4D9F-B880-EE8E004E9188}" type="pres">
      <dgm:prSet presAssocID="{C890A0E0-39D8-409C-A952-8C2C930FCE40}" presName="parTx" presStyleLbl="node1" presStyleIdx="0" presStyleCnt="0">
        <dgm:presLayoutVars>
          <dgm:chMax val="0"/>
          <dgm:chPref val="0"/>
          <dgm:bulletEnabled val="1"/>
        </dgm:presLayoutVars>
      </dgm:prSet>
      <dgm:spPr/>
    </dgm:pt>
    <dgm:pt modelId="{AF155751-245C-4DC2-B14A-C2E93976B4F6}" type="pres">
      <dgm:prSet presAssocID="{C890A0E0-39D8-409C-A952-8C2C930FCE40}" presName="parSh" presStyleCnt="0"/>
      <dgm:spPr/>
    </dgm:pt>
    <dgm:pt modelId="{751778F3-04BE-494C-BD78-E9F48EBC3D6F}" type="pres">
      <dgm:prSet presAssocID="{C890A0E0-39D8-409C-A952-8C2C930FCE40}" presName="lineNode" presStyleLbl="alignAccFollowNode1" presStyleIdx="21" presStyleCnt="24"/>
      <dgm:spPr/>
    </dgm:pt>
    <dgm:pt modelId="{ACB96A44-A68B-49BB-A0FD-63413E9A7633}" type="pres">
      <dgm:prSet presAssocID="{C890A0E0-39D8-409C-A952-8C2C930FCE40}" presName="lineArrowNode" presStyleLbl="alignAccFollowNode1" presStyleIdx="22" presStyleCnt="24"/>
      <dgm:spPr/>
    </dgm:pt>
    <dgm:pt modelId="{ABDFB731-42AB-4E4C-A4E3-975385843E9D}" type="pres">
      <dgm:prSet presAssocID="{8CF01ACF-4685-4D75-A946-D4D520879DA5}" presName="sibTransNodeCircle" presStyleLbl="alignNode1" presStyleIdx="7" presStyleCnt="8">
        <dgm:presLayoutVars>
          <dgm:chMax val="0"/>
          <dgm:bulletEnabled/>
        </dgm:presLayoutVars>
      </dgm:prSet>
      <dgm:spPr/>
    </dgm:pt>
    <dgm:pt modelId="{E3AB49CE-D2FB-4142-8436-72E34C7E2BC4}" type="pres">
      <dgm:prSet presAssocID="{8CF01ACF-4685-4D75-A946-D4D520879DA5}" presName="spacerBetweenCircleAndCallout" presStyleCnt="0">
        <dgm:presLayoutVars/>
      </dgm:prSet>
      <dgm:spPr/>
    </dgm:pt>
    <dgm:pt modelId="{75E5A5AC-8D87-420D-9AB6-C0F87E79AFA5}" type="pres">
      <dgm:prSet presAssocID="{C890A0E0-39D8-409C-A952-8C2C930FCE40}" presName="nodeText" presStyleLbl="alignAccFollowNode1" presStyleIdx="23" presStyleCnt="24">
        <dgm:presLayoutVars>
          <dgm:bulletEnabled val="1"/>
        </dgm:presLayoutVars>
      </dgm:prSet>
      <dgm:spPr/>
    </dgm:pt>
  </dgm:ptLst>
  <dgm:cxnLst>
    <dgm:cxn modelId="{DFD08314-3BAE-458D-8BCD-9C23717736F6}" type="presOf" srcId="{BA12CD07-10FB-4B11-9E43-70E25EA05852}" destId="{889CCC86-D470-4A5D-8D89-0FCD862EF28D}" srcOrd="0" destOrd="0" presId="urn:microsoft.com/office/officeart/2016/7/layout/LinearArrowProcessNumbered"/>
    <dgm:cxn modelId="{73341F15-8A82-4479-AB1F-929A645FF912}" type="presOf" srcId="{030012D4-D649-4CD1-8A05-45D8AA77F972}" destId="{B6EB9E2E-AB1F-4B35-9E2A-8A550E321829}" srcOrd="0" destOrd="0" presId="urn:microsoft.com/office/officeart/2016/7/layout/LinearArrowProcessNumbered"/>
    <dgm:cxn modelId="{DD031218-F4D8-46B1-A7D7-3384E462F5A8}" srcId="{13FE3C48-87B4-4A6B-B315-D04BB7AD0FB8}" destId="{25D0846E-FEF7-46ED-9552-FEA578D23AE3}" srcOrd="6" destOrd="0" parTransId="{A1023136-5AC8-4FFC-8195-42CD962238AD}" sibTransId="{3EFA6FCB-6D24-4E43-B977-DA9BB7631DF0}"/>
    <dgm:cxn modelId="{558BB720-EFA9-4CE0-BB7B-158B8920D085}" type="presOf" srcId="{C890A0E0-39D8-409C-A952-8C2C930FCE40}" destId="{75E5A5AC-8D87-420D-9AB6-C0F87E79AFA5}" srcOrd="0" destOrd="0" presId="urn:microsoft.com/office/officeart/2016/7/layout/LinearArrowProcessNumbered"/>
    <dgm:cxn modelId="{4E07F928-D433-42FD-A8C6-592FF2C19B54}" type="presOf" srcId="{3EFA6FCB-6D24-4E43-B977-DA9BB7631DF0}" destId="{9F507E3D-C540-4B61-BE47-3E34C2C8D4F7}" srcOrd="0" destOrd="0" presId="urn:microsoft.com/office/officeart/2016/7/layout/LinearArrowProcessNumbered"/>
    <dgm:cxn modelId="{90C5F929-F423-4796-AC58-56A39D977F83}" srcId="{13FE3C48-87B4-4A6B-B315-D04BB7AD0FB8}" destId="{9C74689E-2A50-4EE6-8261-8911D742AB19}" srcOrd="5" destOrd="0" parTransId="{961DC346-5B0E-499C-81EF-93229AC9E258}" sibTransId="{178D5502-A204-4EE8-80E6-06807D6532DE}"/>
    <dgm:cxn modelId="{4B968F36-5B85-4D9F-8864-658610FE2DF6}" type="presOf" srcId="{F40DDBD6-3295-407B-936F-786A9C7F1089}" destId="{017EF96E-F726-4B6E-BE0F-5A44C1CA149A}" srcOrd="0" destOrd="0" presId="urn:microsoft.com/office/officeart/2016/7/layout/LinearArrowProcessNumbered"/>
    <dgm:cxn modelId="{B162865C-74C7-4A14-B690-1717CD1D824C}" type="presOf" srcId="{F0822A8B-B377-4D5E-81C6-BAA3679B3148}" destId="{46E579FE-2744-4CF2-A844-203DB8FA477D}" srcOrd="0" destOrd="0" presId="urn:microsoft.com/office/officeart/2016/7/layout/LinearArrowProcessNumbered"/>
    <dgm:cxn modelId="{A1807D63-7396-4B99-AC30-3EA28BECAFC2}" type="presOf" srcId="{25D0846E-FEF7-46ED-9552-FEA578D23AE3}" destId="{2260FE16-9ECC-4155-B5C3-419DCDC8C99D}" srcOrd="0" destOrd="0" presId="urn:microsoft.com/office/officeart/2016/7/layout/LinearArrowProcessNumbered"/>
    <dgm:cxn modelId="{070DF943-3B75-4AA0-99F5-0CFE94BCFEF7}" type="presOf" srcId="{9C74689E-2A50-4EE6-8261-8911D742AB19}" destId="{64AD025A-523E-4835-B0A6-AA13A3309DF3}" srcOrd="0" destOrd="0" presId="urn:microsoft.com/office/officeart/2016/7/layout/LinearArrowProcessNumbered"/>
    <dgm:cxn modelId="{EE36DA44-E1EF-417E-AADF-47267976BEF1}" srcId="{13FE3C48-87B4-4A6B-B315-D04BB7AD0FB8}" destId="{57276CCF-F7F7-4799-A7FA-04BB08BD093D}" srcOrd="2" destOrd="0" parTransId="{2D6E7969-C295-45FD-8FE6-69589CE9B526}" sibTransId="{19EAD946-3F38-4813-9BCF-7537891EF64E}"/>
    <dgm:cxn modelId="{4A894B72-855A-42C0-AD51-17746CE7EA3F}" type="presOf" srcId="{13FE3C48-87B4-4A6B-B315-D04BB7AD0FB8}" destId="{17AF32B5-7192-4F98-9795-A0C0B57C4F7C}" srcOrd="0" destOrd="0" presId="urn:microsoft.com/office/officeart/2016/7/layout/LinearArrowProcessNumbered"/>
    <dgm:cxn modelId="{F720E080-46A6-409E-B799-580BCD2ACBA5}" srcId="{13FE3C48-87B4-4A6B-B315-D04BB7AD0FB8}" destId="{BA12CD07-10FB-4B11-9E43-70E25EA05852}" srcOrd="4" destOrd="0" parTransId="{A706E8FC-DCAA-4308-A9C5-8F0E85161BAF}" sibTransId="{38760B3C-4CF0-4E1B-922F-2796493DE856}"/>
    <dgm:cxn modelId="{EE680296-97C7-4390-A775-B43FA2E0ABA8}" type="presOf" srcId="{178D5502-A204-4EE8-80E6-06807D6532DE}" destId="{310BAE07-375D-472F-9922-354E88A014E9}" srcOrd="0" destOrd="0" presId="urn:microsoft.com/office/officeart/2016/7/layout/LinearArrowProcessNumbered"/>
    <dgm:cxn modelId="{09688B98-D454-42D4-881C-CB58F78AEF70}" type="presOf" srcId="{57276CCF-F7F7-4799-A7FA-04BB08BD093D}" destId="{6D5D01AE-B358-4C75-A259-16C9FCD02356}" srcOrd="0" destOrd="0" presId="urn:microsoft.com/office/officeart/2016/7/layout/LinearArrowProcessNumbered"/>
    <dgm:cxn modelId="{F490F499-FF23-47E4-A55C-EB5FD6C43F79}" srcId="{13FE3C48-87B4-4A6B-B315-D04BB7AD0FB8}" destId="{DB107870-CC53-4A2A-AD9D-8F0ACB068AD2}" srcOrd="1" destOrd="0" parTransId="{EEAD4D1D-B960-48AC-82D0-299C459D59ED}" sibTransId="{4916C65F-0EF1-49EE-9756-0B9A026082EB}"/>
    <dgm:cxn modelId="{17F9209D-9979-4D63-B7E4-6249BB8E8BD4}" type="presOf" srcId="{8CF01ACF-4685-4D75-A946-D4D520879DA5}" destId="{ABDFB731-42AB-4E4C-A4E3-975385843E9D}" srcOrd="0" destOrd="0" presId="urn:microsoft.com/office/officeart/2016/7/layout/LinearArrowProcessNumbered"/>
    <dgm:cxn modelId="{CED4849E-4479-47B6-89B7-3C569209A263}" srcId="{13FE3C48-87B4-4A6B-B315-D04BB7AD0FB8}" destId="{F0822A8B-B377-4D5E-81C6-BAA3679B3148}" srcOrd="0" destOrd="0" parTransId="{3EB8324C-F13F-4596-B74A-E1EC2798B400}" sibTransId="{030012D4-D649-4CD1-8A05-45D8AA77F972}"/>
    <dgm:cxn modelId="{CAC5E5A6-2311-41A9-A356-49108BA90C18}" type="presOf" srcId="{82287D0B-2D38-4EA6-B7FD-BCCB2899D13E}" destId="{731B1CB3-9A6D-4A2E-A8E6-8BC8383FFC67}" srcOrd="0" destOrd="0" presId="urn:microsoft.com/office/officeart/2016/7/layout/LinearArrowProcessNumbered"/>
    <dgm:cxn modelId="{805057A8-ED14-4F59-89C5-6F217F7D35AE}" srcId="{13FE3C48-87B4-4A6B-B315-D04BB7AD0FB8}" destId="{F40DDBD6-3295-407B-936F-786A9C7F1089}" srcOrd="3" destOrd="0" parTransId="{B495A2A6-8097-40C1-B78E-B79E9B1C4B7C}" sibTransId="{82287D0B-2D38-4EA6-B7FD-BCCB2899D13E}"/>
    <dgm:cxn modelId="{CB8DAFA9-B1D8-4224-8ECC-4F9B9DC43330}" type="presOf" srcId="{38760B3C-4CF0-4E1B-922F-2796493DE856}" destId="{C843429B-1240-4BDC-A778-85907141910B}" srcOrd="0" destOrd="0" presId="urn:microsoft.com/office/officeart/2016/7/layout/LinearArrowProcessNumbered"/>
    <dgm:cxn modelId="{B66306AC-CB4F-4514-8D1D-A17A551B0736}" type="presOf" srcId="{19EAD946-3F38-4813-9BCF-7537891EF64E}" destId="{A266AF81-45E7-416A-846C-D9B5276CA6D9}" srcOrd="0" destOrd="0" presId="urn:microsoft.com/office/officeart/2016/7/layout/LinearArrowProcessNumbered"/>
    <dgm:cxn modelId="{257B47AF-8472-43FA-986A-0294E46252E6}" type="presOf" srcId="{DB107870-CC53-4A2A-AD9D-8F0ACB068AD2}" destId="{D67344C5-B498-4C44-97EB-8C76C57A3B83}" srcOrd="0" destOrd="0" presId="urn:microsoft.com/office/officeart/2016/7/layout/LinearArrowProcessNumbered"/>
    <dgm:cxn modelId="{C71AABC9-3E9F-49E1-82B6-5B48C70EA7E1}" srcId="{13FE3C48-87B4-4A6B-B315-D04BB7AD0FB8}" destId="{C890A0E0-39D8-409C-A952-8C2C930FCE40}" srcOrd="7" destOrd="0" parTransId="{CAA95F9C-0548-454A-A9D2-4E4EA44AA0DA}" sibTransId="{8CF01ACF-4685-4D75-A946-D4D520879DA5}"/>
    <dgm:cxn modelId="{E9B215D9-A15F-4B86-B0FA-6C6C637A8DB7}" type="presOf" srcId="{4916C65F-0EF1-49EE-9756-0B9A026082EB}" destId="{5DFAFB73-13F1-4EE2-A236-B758C7F136AC}" srcOrd="0" destOrd="0" presId="urn:microsoft.com/office/officeart/2016/7/layout/LinearArrowProcessNumbered"/>
    <dgm:cxn modelId="{AA06A0F0-F915-4473-8723-84CF3A523F5E}" type="presParOf" srcId="{17AF32B5-7192-4F98-9795-A0C0B57C4F7C}" destId="{9300AB2E-91B4-442C-86E9-980A1A8BF602}" srcOrd="0" destOrd="0" presId="urn:microsoft.com/office/officeart/2016/7/layout/LinearArrowProcessNumbered"/>
    <dgm:cxn modelId="{BE1328FB-68AB-40CF-9001-D4BAD4B1AF14}" type="presParOf" srcId="{9300AB2E-91B4-442C-86E9-980A1A8BF602}" destId="{AE492888-1F2F-440A-A9C4-2CBF69B528C5}" srcOrd="0" destOrd="0" presId="urn:microsoft.com/office/officeart/2016/7/layout/LinearArrowProcessNumbered"/>
    <dgm:cxn modelId="{4CE8A187-BA99-4852-8B25-27D4E353E312}" type="presParOf" srcId="{9300AB2E-91B4-442C-86E9-980A1A8BF602}" destId="{B9CCB77F-CCA8-4B45-B453-BF1196F9C286}" srcOrd="1" destOrd="0" presId="urn:microsoft.com/office/officeart/2016/7/layout/LinearArrowProcessNumbered"/>
    <dgm:cxn modelId="{A4492B28-7397-415F-A4E3-434F7B52240A}" type="presParOf" srcId="{B9CCB77F-CCA8-4B45-B453-BF1196F9C286}" destId="{ADDF301D-152A-4845-936C-ED7DA230651C}" srcOrd="0" destOrd="0" presId="urn:microsoft.com/office/officeart/2016/7/layout/LinearArrowProcessNumbered"/>
    <dgm:cxn modelId="{A5F685BA-CD8C-4DD9-8224-45FBC5CD07ED}" type="presParOf" srcId="{B9CCB77F-CCA8-4B45-B453-BF1196F9C286}" destId="{91184563-2612-412E-B7B7-AFCBCB307CED}" srcOrd="1" destOrd="0" presId="urn:microsoft.com/office/officeart/2016/7/layout/LinearArrowProcessNumbered"/>
    <dgm:cxn modelId="{628AB081-88AB-49CB-B95F-439405D36483}" type="presParOf" srcId="{B9CCB77F-CCA8-4B45-B453-BF1196F9C286}" destId="{B6EB9E2E-AB1F-4B35-9E2A-8A550E321829}" srcOrd="2" destOrd="0" presId="urn:microsoft.com/office/officeart/2016/7/layout/LinearArrowProcessNumbered"/>
    <dgm:cxn modelId="{CB640137-AE16-4A5F-B49D-4661C9DBCC31}" type="presParOf" srcId="{B9CCB77F-CCA8-4B45-B453-BF1196F9C286}" destId="{9144AE70-D4C7-40A1-B344-8FE8731EC984}" srcOrd="3" destOrd="0" presId="urn:microsoft.com/office/officeart/2016/7/layout/LinearArrowProcessNumbered"/>
    <dgm:cxn modelId="{9504A2A7-032D-4F05-AB6B-FC61FE0E1D45}" type="presParOf" srcId="{9300AB2E-91B4-442C-86E9-980A1A8BF602}" destId="{46E579FE-2744-4CF2-A844-203DB8FA477D}" srcOrd="2" destOrd="0" presId="urn:microsoft.com/office/officeart/2016/7/layout/LinearArrowProcessNumbered"/>
    <dgm:cxn modelId="{253C8327-48ED-4D2B-9D71-DEE864BEDBBB}" type="presParOf" srcId="{17AF32B5-7192-4F98-9795-A0C0B57C4F7C}" destId="{ED704452-FBF6-4228-AA13-6A96BE1A19CE}" srcOrd="1" destOrd="0" presId="urn:microsoft.com/office/officeart/2016/7/layout/LinearArrowProcessNumbered"/>
    <dgm:cxn modelId="{EFF35EB0-0813-4D76-BCED-6BC203ABF051}" type="presParOf" srcId="{17AF32B5-7192-4F98-9795-A0C0B57C4F7C}" destId="{17C081D7-5FAB-48B2-AD72-112E790CC4D1}" srcOrd="2" destOrd="0" presId="urn:microsoft.com/office/officeart/2016/7/layout/LinearArrowProcessNumbered"/>
    <dgm:cxn modelId="{15B1E67A-E185-4550-AD98-6A9D517FE6F9}" type="presParOf" srcId="{17C081D7-5FAB-48B2-AD72-112E790CC4D1}" destId="{863F1519-3A5B-4670-AF80-CB1CA1C9DC0E}" srcOrd="0" destOrd="0" presId="urn:microsoft.com/office/officeart/2016/7/layout/LinearArrowProcessNumbered"/>
    <dgm:cxn modelId="{8449791B-7E6C-4AE1-87C4-CD1350E1A3E2}" type="presParOf" srcId="{17C081D7-5FAB-48B2-AD72-112E790CC4D1}" destId="{9953FA32-91BD-40B4-85E5-85C77F8143F6}" srcOrd="1" destOrd="0" presId="urn:microsoft.com/office/officeart/2016/7/layout/LinearArrowProcessNumbered"/>
    <dgm:cxn modelId="{B1D58BD3-27F2-41E3-AC03-F6AD11861126}" type="presParOf" srcId="{9953FA32-91BD-40B4-85E5-85C77F8143F6}" destId="{05F7F018-A8DD-44D0-B496-73AE17B18222}" srcOrd="0" destOrd="0" presId="urn:microsoft.com/office/officeart/2016/7/layout/LinearArrowProcessNumbered"/>
    <dgm:cxn modelId="{7AB0D1BC-D0E3-49FD-BC4B-6AD7D86B1437}" type="presParOf" srcId="{9953FA32-91BD-40B4-85E5-85C77F8143F6}" destId="{DB7D1CB0-2E6F-44B6-8557-8AD75FE36045}" srcOrd="1" destOrd="0" presId="urn:microsoft.com/office/officeart/2016/7/layout/LinearArrowProcessNumbered"/>
    <dgm:cxn modelId="{9FE01B75-260D-42B0-A9B5-2738AF509EA6}" type="presParOf" srcId="{9953FA32-91BD-40B4-85E5-85C77F8143F6}" destId="{5DFAFB73-13F1-4EE2-A236-B758C7F136AC}" srcOrd="2" destOrd="0" presId="urn:microsoft.com/office/officeart/2016/7/layout/LinearArrowProcessNumbered"/>
    <dgm:cxn modelId="{1E5E13B4-636D-4CA2-AF7C-E3F99DF603A4}" type="presParOf" srcId="{9953FA32-91BD-40B4-85E5-85C77F8143F6}" destId="{8E5E709A-BF99-4C49-A202-3C256649F532}" srcOrd="3" destOrd="0" presId="urn:microsoft.com/office/officeart/2016/7/layout/LinearArrowProcessNumbered"/>
    <dgm:cxn modelId="{12180932-7DF9-40D4-A39F-DA4037D54F14}" type="presParOf" srcId="{17C081D7-5FAB-48B2-AD72-112E790CC4D1}" destId="{D67344C5-B498-4C44-97EB-8C76C57A3B83}" srcOrd="2" destOrd="0" presId="urn:microsoft.com/office/officeart/2016/7/layout/LinearArrowProcessNumbered"/>
    <dgm:cxn modelId="{B17D3F5C-CC0B-4E9F-80B1-3BB7251E134E}" type="presParOf" srcId="{17AF32B5-7192-4F98-9795-A0C0B57C4F7C}" destId="{4239A833-DBF4-4095-B6DF-59C6F17687F9}" srcOrd="3" destOrd="0" presId="urn:microsoft.com/office/officeart/2016/7/layout/LinearArrowProcessNumbered"/>
    <dgm:cxn modelId="{F274A3DD-4D62-4D01-A212-A9EDACEABA4A}" type="presParOf" srcId="{17AF32B5-7192-4F98-9795-A0C0B57C4F7C}" destId="{CBE33855-B556-4142-953D-CB853C0FC6D6}" srcOrd="4" destOrd="0" presId="urn:microsoft.com/office/officeart/2016/7/layout/LinearArrowProcessNumbered"/>
    <dgm:cxn modelId="{51832A63-024F-4E38-B7F8-E9583EE816B9}" type="presParOf" srcId="{CBE33855-B556-4142-953D-CB853C0FC6D6}" destId="{F44BFE44-561D-4CE2-91C3-A143486BC5D2}" srcOrd="0" destOrd="0" presId="urn:microsoft.com/office/officeart/2016/7/layout/LinearArrowProcessNumbered"/>
    <dgm:cxn modelId="{C77A40F0-C9A6-4B81-BF21-A13422A13839}" type="presParOf" srcId="{CBE33855-B556-4142-953D-CB853C0FC6D6}" destId="{FBA63FDC-FD28-4FF2-8F97-6B6053596317}" srcOrd="1" destOrd="0" presId="urn:microsoft.com/office/officeart/2016/7/layout/LinearArrowProcessNumbered"/>
    <dgm:cxn modelId="{B5A02824-6B67-47FD-8E18-A180BDC113DE}" type="presParOf" srcId="{FBA63FDC-FD28-4FF2-8F97-6B6053596317}" destId="{AF107E82-3E4F-4016-99A2-44C219DDE152}" srcOrd="0" destOrd="0" presId="urn:microsoft.com/office/officeart/2016/7/layout/LinearArrowProcessNumbered"/>
    <dgm:cxn modelId="{33E91198-7D0E-473B-973F-396657F99BD9}" type="presParOf" srcId="{FBA63FDC-FD28-4FF2-8F97-6B6053596317}" destId="{C0B53519-E043-4A03-B937-5CD44A4230D9}" srcOrd="1" destOrd="0" presId="urn:microsoft.com/office/officeart/2016/7/layout/LinearArrowProcessNumbered"/>
    <dgm:cxn modelId="{25C23D32-F649-4A4B-B6D9-1A9D46E6BF98}" type="presParOf" srcId="{FBA63FDC-FD28-4FF2-8F97-6B6053596317}" destId="{A266AF81-45E7-416A-846C-D9B5276CA6D9}" srcOrd="2" destOrd="0" presId="urn:microsoft.com/office/officeart/2016/7/layout/LinearArrowProcessNumbered"/>
    <dgm:cxn modelId="{69F0ED12-FAF8-4295-AC4F-53BFD5C8A2D7}" type="presParOf" srcId="{FBA63FDC-FD28-4FF2-8F97-6B6053596317}" destId="{323F86A6-3A17-41BE-974D-4721892FFF9A}" srcOrd="3" destOrd="0" presId="urn:microsoft.com/office/officeart/2016/7/layout/LinearArrowProcessNumbered"/>
    <dgm:cxn modelId="{879B350B-A6E6-46C9-9C13-D2D73D69C98C}" type="presParOf" srcId="{CBE33855-B556-4142-953D-CB853C0FC6D6}" destId="{6D5D01AE-B358-4C75-A259-16C9FCD02356}" srcOrd="2" destOrd="0" presId="urn:microsoft.com/office/officeart/2016/7/layout/LinearArrowProcessNumbered"/>
    <dgm:cxn modelId="{D10A07B4-EFD0-4E53-A26D-D3E096C4CCAE}" type="presParOf" srcId="{17AF32B5-7192-4F98-9795-A0C0B57C4F7C}" destId="{39E4C41C-ACD0-4CCC-97FF-E8EB24FA2985}" srcOrd="5" destOrd="0" presId="urn:microsoft.com/office/officeart/2016/7/layout/LinearArrowProcessNumbered"/>
    <dgm:cxn modelId="{0DAA7B92-60F2-4556-A284-3BF0777E4755}" type="presParOf" srcId="{17AF32B5-7192-4F98-9795-A0C0B57C4F7C}" destId="{D020C3B5-BD60-4328-BFC4-591F3D987D43}" srcOrd="6" destOrd="0" presId="urn:microsoft.com/office/officeart/2016/7/layout/LinearArrowProcessNumbered"/>
    <dgm:cxn modelId="{62CE3FBF-8B3C-48F2-A83B-A8DFF4647B0A}" type="presParOf" srcId="{D020C3B5-BD60-4328-BFC4-591F3D987D43}" destId="{36B63037-6CA3-45C3-B4AD-181E19E4CD02}" srcOrd="0" destOrd="0" presId="urn:microsoft.com/office/officeart/2016/7/layout/LinearArrowProcessNumbered"/>
    <dgm:cxn modelId="{7A88E07C-0809-4725-86EF-F9630A191813}" type="presParOf" srcId="{D020C3B5-BD60-4328-BFC4-591F3D987D43}" destId="{9ED4BC26-D41F-4402-86CF-5F7B863AB2A0}" srcOrd="1" destOrd="0" presId="urn:microsoft.com/office/officeart/2016/7/layout/LinearArrowProcessNumbered"/>
    <dgm:cxn modelId="{0FDBF72A-3635-4396-BED5-E01FECF84D00}" type="presParOf" srcId="{9ED4BC26-D41F-4402-86CF-5F7B863AB2A0}" destId="{C889784C-DAE7-4002-A26A-3A2C13B91670}" srcOrd="0" destOrd="0" presId="urn:microsoft.com/office/officeart/2016/7/layout/LinearArrowProcessNumbered"/>
    <dgm:cxn modelId="{7AF32CA4-9252-426E-984C-7F72ABCD5860}" type="presParOf" srcId="{9ED4BC26-D41F-4402-86CF-5F7B863AB2A0}" destId="{49EF1004-C712-48F4-949D-067DAF635C00}" srcOrd="1" destOrd="0" presId="urn:microsoft.com/office/officeart/2016/7/layout/LinearArrowProcessNumbered"/>
    <dgm:cxn modelId="{182B2F93-48B2-4A45-8634-3300F034A1FD}" type="presParOf" srcId="{9ED4BC26-D41F-4402-86CF-5F7B863AB2A0}" destId="{731B1CB3-9A6D-4A2E-A8E6-8BC8383FFC67}" srcOrd="2" destOrd="0" presId="urn:microsoft.com/office/officeart/2016/7/layout/LinearArrowProcessNumbered"/>
    <dgm:cxn modelId="{9F35C93F-BD6B-4626-861E-66675F17EFA3}" type="presParOf" srcId="{9ED4BC26-D41F-4402-86CF-5F7B863AB2A0}" destId="{6B2BE682-1DD8-479E-8D36-4259F5DC524B}" srcOrd="3" destOrd="0" presId="urn:microsoft.com/office/officeart/2016/7/layout/LinearArrowProcessNumbered"/>
    <dgm:cxn modelId="{B055E94A-5224-499B-8C0D-5FEACCB75A6C}" type="presParOf" srcId="{D020C3B5-BD60-4328-BFC4-591F3D987D43}" destId="{017EF96E-F726-4B6E-BE0F-5A44C1CA149A}" srcOrd="2" destOrd="0" presId="urn:microsoft.com/office/officeart/2016/7/layout/LinearArrowProcessNumbered"/>
    <dgm:cxn modelId="{62996931-0F7D-4618-85CD-BBDCB1AC842F}" type="presParOf" srcId="{17AF32B5-7192-4F98-9795-A0C0B57C4F7C}" destId="{E8E6C045-A35E-4C1E-A39D-FFA20A8161C6}" srcOrd="7" destOrd="0" presId="urn:microsoft.com/office/officeart/2016/7/layout/LinearArrowProcessNumbered"/>
    <dgm:cxn modelId="{DDC584E0-FE28-4A28-93DF-87D9D63F454D}" type="presParOf" srcId="{17AF32B5-7192-4F98-9795-A0C0B57C4F7C}" destId="{10D5C6B4-03E7-4126-82F3-33E141C63F00}" srcOrd="8" destOrd="0" presId="urn:microsoft.com/office/officeart/2016/7/layout/LinearArrowProcessNumbered"/>
    <dgm:cxn modelId="{D89C2590-A36C-47F7-85D3-7F5FD5F5412F}" type="presParOf" srcId="{10D5C6B4-03E7-4126-82F3-33E141C63F00}" destId="{85602CF4-376E-48AA-B98D-DB21C6ED1226}" srcOrd="0" destOrd="0" presId="urn:microsoft.com/office/officeart/2016/7/layout/LinearArrowProcessNumbered"/>
    <dgm:cxn modelId="{BFA4D067-1C86-4DCB-A4DB-0C7BB6E86463}" type="presParOf" srcId="{10D5C6B4-03E7-4126-82F3-33E141C63F00}" destId="{40474FFB-2360-44D8-9447-89392BEBA497}" srcOrd="1" destOrd="0" presId="urn:microsoft.com/office/officeart/2016/7/layout/LinearArrowProcessNumbered"/>
    <dgm:cxn modelId="{C673F5E3-AE4B-43BC-9392-412EF1E448B8}" type="presParOf" srcId="{40474FFB-2360-44D8-9447-89392BEBA497}" destId="{E509982A-87E4-49DC-B982-C5C1415AE523}" srcOrd="0" destOrd="0" presId="urn:microsoft.com/office/officeart/2016/7/layout/LinearArrowProcessNumbered"/>
    <dgm:cxn modelId="{867A284C-EB72-45CC-911F-C9D19DCDF1C1}" type="presParOf" srcId="{40474FFB-2360-44D8-9447-89392BEBA497}" destId="{6E24158D-7A7C-41EB-A92B-FB233A5FBF99}" srcOrd="1" destOrd="0" presId="urn:microsoft.com/office/officeart/2016/7/layout/LinearArrowProcessNumbered"/>
    <dgm:cxn modelId="{89648C32-1230-400A-87C8-6DA6797A23AD}" type="presParOf" srcId="{40474FFB-2360-44D8-9447-89392BEBA497}" destId="{C843429B-1240-4BDC-A778-85907141910B}" srcOrd="2" destOrd="0" presId="urn:microsoft.com/office/officeart/2016/7/layout/LinearArrowProcessNumbered"/>
    <dgm:cxn modelId="{C5FE5713-AF70-420E-BBE9-5C997820F6AA}" type="presParOf" srcId="{40474FFB-2360-44D8-9447-89392BEBA497}" destId="{6CF5CEDF-395B-4AD5-B89A-E171F9D48529}" srcOrd="3" destOrd="0" presId="urn:microsoft.com/office/officeart/2016/7/layout/LinearArrowProcessNumbered"/>
    <dgm:cxn modelId="{019C0E6B-0DDD-43CA-94E2-6DBAE2F90B9D}" type="presParOf" srcId="{10D5C6B4-03E7-4126-82F3-33E141C63F00}" destId="{889CCC86-D470-4A5D-8D89-0FCD862EF28D}" srcOrd="2" destOrd="0" presId="urn:microsoft.com/office/officeart/2016/7/layout/LinearArrowProcessNumbered"/>
    <dgm:cxn modelId="{B214CC00-BE81-4DB7-A5B7-8EDFF253C669}" type="presParOf" srcId="{17AF32B5-7192-4F98-9795-A0C0B57C4F7C}" destId="{6D392FA3-D9F1-4F87-A656-D1FE5A84CFA0}" srcOrd="9" destOrd="0" presId="urn:microsoft.com/office/officeart/2016/7/layout/LinearArrowProcessNumbered"/>
    <dgm:cxn modelId="{C00B81A1-E609-40D7-87CC-6087CF7C0DB1}" type="presParOf" srcId="{17AF32B5-7192-4F98-9795-A0C0B57C4F7C}" destId="{585E09B1-BF4C-48BB-BCAB-A395D07E7135}" srcOrd="10" destOrd="0" presId="urn:microsoft.com/office/officeart/2016/7/layout/LinearArrowProcessNumbered"/>
    <dgm:cxn modelId="{9474BBD8-978D-4F03-BF2D-517793DD68B4}" type="presParOf" srcId="{585E09B1-BF4C-48BB-BCAB-A395D07E7135}" destId="{2DA5F74D-B0ED-446D-A833-30135FA81CAF}" srcOrd="0" destOrd="0" presId="urn:microsoft.com/office/officeart/2016/7/layout/LinearArrowProcessNumbered"/>
    <dgm:cxn modelId="{9B9325F8-AD1B-469E-8900-19738280442E}" type="presParOf" srcId="{585E09B1-BF4C-48BB-BCAB-A395D07E7135}" destId="{E41CA10D-2CD5-4BE7-92DE-EB900C2ACC23}" srcOrd="1" destOrd="0" presId="urn:microsoft.com/office/officeart/2016/7/layout/LinearArrowProcessNumbered"/>
    <dgm:cxn modelId="{64F3EEA1-F750-4066-92DA-22A4BAB6E95B}" type="presParOf" srcId="{E41CA10D-2CD5-4BE7-92DE-EB900C2ACC23}" destId="{A1312376-8A39-4007-88AF-3E7B16E30DD6}" srcOrd="0" destOrd="0" presId="urn:microsoft.com/office/officeart/2016/7/layout/LinearArrowProcessNumbered"/>
    <dgm:cxn modelId="{C2CDFBEB-5441-4785-B4E2-105B1AD2437F}" type="presParOf" srcId="{E41CA10D-2CD5-4BE7-92DE-EB900C2ACC23}" destId="{39A2C94F-76DF-4248-A39B-8870211678F9}" srcOrd="1" destOrd="0" presId="urn:microsoft.com/office/officeart/2016/7/layout/LinearArrowProcessNumbered"/>
    <dgm:cxn modelId="{F281E290-2028-43D4-9241-311DF56ED1A1}" type="presParOf" srcId="{E41CA10D-2CD5-4BE7-92DE-EB900C2ACC23}" destId="{310BAE07-375D-472F-9922-354E88A014E9}" srcOrd="2" destOrd="0" presId="urn:microsoft.com/office/officeart/2016/7/layout/LinearArrowProcessNumbered"/>
    <dgm:cxn modelId="{51DE1886-DE47-4B7C-A9DA-8EAE442F9037}" type="presParOf" srcId="{E41CA10D-2CD5-4BE7-92DE-EB900C2ACC23}" destId="{C3601614-9826-4186-95EC-013E769D8E22}" srcOrd="3" destOrd="0" presId="urn:microsoft.com/office/officeart/2016/7/layout/LinearArrowProcessNumbered"/>
    <dgm:cxn modelId="{09028473-5886-494B-A3FC-0785C3DF58BD}" type="presParOf" srcId="{585E09B1-BF4C-48BB-BCAB-A395D07E7135}" destId="{64AD025A-523E-4835-B0A6-AA13A3309DF3}" srcOrd="2" destOrd="0" presId="urn:microsoft.com/office/officeart/2016/7/layout/LinearArrowProcessNumbered"/>
    <dgm:cxn modelId="{5FC736CF-5DDC-41DB-9B06-2AB237E39EAD}" type="presParOf" srcId="{17AF32B5-7192-4F98-9795-A0C0B57C4F7C}" destId="{420557D0-FE51-4482-B376-1ED73CD1BC0F}" srcOrd="11" destOrd="0" presId="urn:microsoft.com/office/officeart/2016/7/layout/LinearArrowProcessNumbered"/>
    <dgm:cxn modelId="{7D39E9BE-C497-40E6-B955-340FF5E9C82E}" type="presParOf" srcId="{17AF32B5-7192-4F98-9795-A0C0B57C4F7C}" destId="{C2C984A6-A325-4612-9928-A0EC8472234A}" srcOrd="12" destOrd="0" presId="urn:microsoft.com/office/officeart/2016/7/layout/LinearArrowProcessNumbered"/>
    <dgm:cxn modelId="{25855D65-86BD-4980-AA1C-C8CC911DBB17}" type="presParOf" srcId="{C2C984A6-A325-4612-9928-A0EC8472234A}" destId="{F3F94EDD-A588-492A-A48C-E234E75F9731}" srcOrd="0" destOrd="0" presId="urn:microsoft.com/office/officeart/2016/7/layout/LinearArrowProcessNumbered"/>
    <dgm:cxn modelId="{B92CA7FD-ACE7-4557-9E36-3728687159D6}" type="presParOf" srcId="{C2C984A6-A325-4612-9928-A0EC8472234A}" destId="{8404E075-D638-42D7-92BF-B73E5603AC0C}" srcOrd="1" destOrd="0" presId="urn:microsoft.com/office/officeart/2016/7/layout/LinearArrowProcessNumbered"/>
    <dgm:cxn modelId="{A5E9D042-B5A1-4AFA-83E0-2EBD44BA7832}" type="presParOf" srcId="{8404E075-D638-42D7-92BF-B73E5603AC0C}" destId="{CB555603-2600-4CA1-A1C9-04055BCA4589}" srcOrd="0" destOrd="0" presId="urn:microsoft.com/office/officeart/2016/7/layout/LinearArrowProcessNumbered"/>
    <dgm:cxn modelId="{79B41343-D6DE-4966-9B2A-DC0462D58ACD}" type="presParOf" srcId="{8404E075-D638-42D7-92BF-B73E5603AC0C}" destId="{641A8EA2-374F-46FB-8D5A-7D2ACE2258C8}" srcOrd="1" destOrd="0" presId="urn:microsoft.com/office/officeart/2016/7/layout/LinearArrowProcessNumbered"/>
    <dgm:cxn modelId="{9E4BE701-A800-412A-B0C6-EC40E3E17803}" type="presParOf" srcId="{8404E075-D638-42D7-92BF-B73E5603AC0C}" destId="{9F507E3D-C540-4B61-BE47-3E34C2C8D4F7}" srcOrd="2" destOrd="0" presId="urn:microsoft.com/office/officeart/2016/7/layout/LinearArrowProcessNumbered"/>
    <dgm:cxn modelId="{C9CB35EC-F2C9-4908-8F68-EE45D7F73BCE}" type="presParOf" srcId="{8404E075-D638-42D7-92BF-B73E5603AC0C}" destId="{D1A036EB-1052-4261-929F-B6BAF00B1674}" srcOrd="3" destOrd="0" presId="urn:microsoft.com/office/officeart/2016/7/layout/LinearArrowProcessNumbered"/>
    <dgm:cxn modelId="{00CA0A12-45E6-4829-A63C-75C64BB6C61D}" type="presParOf" srcId="{C2C984A6-A325-4612-9928-A0EC8472234A}" destId="{2260FE16-9ECC-4155-B5C3-419DCDC8C99D}" srcOrd="2" destOrd="0" presId="urn:microsoft.com/office/officeart/2016/7/layout/LinearArrowProcessNumbered"/>
    <dgm:cxn modelId="{D3DAB189-40E7-4B5E-BB96-C067583302A0}" type="presParOf" srcId="{17AF32B5-7192-4F98-9795-A0C0B57C4F7C}" destId="{B12498F1-5468-49F0-84F4-EDAE739877B5}" srcOrd="13" destOrd="0" presId="urn:microsoft.com/office/officeart/2016/7/layout/LinearArrowProcessNumbered"/>
    <dgm:cxn modelId="{AE39D3FD-DF6B-45F7-9361-E040059B0D8D}" type="presParOf" srcId="{17AF32B5-7192-4F98-9795-A0C0B57C4F7C}" destId="{029694E6-B9A3-4DAE-8DCB-B1FA4FB68817}" srcOrd="14" destOrd="0" presId="urn:microsoft.com/office/officeart/2016/7/layout/LinearArrowProcessNumbered"/>
    <dgm:cxn modelId="{935152A3-0E63-455F-A161-173FF58E909B}" type="presParOf" srcId="{029694E6-B9A3-4DAE-8DCB-B1FA4FB68817}" destId="{9DD2CECF-E66A-4D9F-B880-EE8E004E9188}" srcOrd="0" destOrd="0" presId="urn:microsoft.com/office/officeart/2016/7/layout/LinearArrowProcessNumbered"/>
    <dgm:cxn modelId="{A65FB219-2EA3-4E38-9CDB-D6ED2BAC71AC}" type="presParOf" srcId="{029694E6-B9A3-4DAE-8DCB-B1FA4FB68817}" destId="{AF155751-245C-4DC2-B14A-C2E93976B4F6}" srcOrd="1" destOrd="0" presId="urn:microsoft.com/office/officeart/2016/7/layout/LinearArrowProcessNumbered"/>
    <dgm:cxn modelId="{2076DDD5-FFDF-4F42-B589-ECC7387099B5}" type="presParOf" srcId="{AF155751-245C-4DC2-B14A-C2E93976B4F6}" destId="{751778F3-04BE-494C-BD78-E9F48EBC3D6F}" srcOrd="0" destOrd="0" presId="urn:microsoft.com/office/officeart/2016/7/layout/LinearArrowProcessNumbered"/>
    <dgm:cxn modelId="{61132295-9662-4905-94AE-C1A7F30103D9}" type="presParOf" srcId="{AF155751-245C-4DC2-B14A-C2E93976B4F6}" destId="{ACB96A44-A68B-49BB-A0FD-63413E9A7633}" srcOrd="1" destOrd="0" presId="urn:microsoft.com/office/officeart/2016/7/layout/LinearArrowProcessNumbered"/>
    <dgm:cxn modelId="{1CFD39CA-4C6E-48C1-A032-5F18D809DF7A}" type="presParOf" srcId="{AF155751-245C-4DC2-B14A-C2E93976B4F6}" destId="{ABDFB731-42AB-4E4C-A4E3-975385843E9D}" srcOrd="2" destOrd="0" presId="urn:microsoft.com/office/officeart/2016/7/layout/LinearArrowProcessNumbered"/>
    <dgm:cxn modelId="{0A5210CE-AA1A-4827-9C6F-F725509475B4}" type="presParOf" srcId="{AF155751-245C-4DC2-B14A-C2E93976B4F6}" destId="{E3AB49CE-D2FB-4142-8436-72E34C7E2BC4}" srcOrd="3" destOrd="0" presId="urn:microsoft.com/office/officeart/2016/7/layout/LinearArrowProcessNumbered"/>
    <dgm:cxn modelId="{98068ECE-185A-4F43-A087-C9441EBF8405}" type="presParOf" srcId="{029694E6-B9A3-4DAE-8DCB-B1FA4FB68817}" destId="{75E5A5AC-8D87-420D-9AB6-C0F87E79AFA5}"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97117A-8C8C-40F1-B291-3869CE732C55}" type="doc">
      <dgm:prSet loTypeId="urn:microsoft.com/office/officeart/2005/8/layout/hierarchy3" loCatId="hierarchy" qsTypeId="urn:microsoft.com/office/officeart/2005/8/quickstyle/simple3" qsCatId="simple" csTypeId="urn:microsoft.com/office/officeart/2005/8/colors/accent1_4" csCatId="accent1" phldr="1"/>
      <dgm:spPr/>
      <dgm:t>
        <a:bodyPr/>
        <a:lstStyle/>
        <a:p>
          <a:endParaRPr lang="en-US"/>
        </a:p>
      </dgm:t>
    </dgm:pt>
    <dgm:pt modelId="{1DF100CE-F804-4750-81C0-77057BEC46F1}">
      <dgm:prSet/>
      <dgm:spPr>
        <a:solidFill>
          <a:srgbClr val="E5FBFB"/>
        </a:solidFill>
        <a:ln>
          <a:solidFill>
            <a:srgbClr val="E5FBFB"/>
          </a:solidFill>
        </a:ln>
      </dgm:spPr>
      <dgm:t>
        <a:bodyPr/>
        <a:lstStyle/>
        <a:p>
          <a:r>
            <a:rPr lang="en-US" dirty="0">
              <a:solidFill>
                <a:schemeClr val="tx1"/>
              </a:solidFill>
            </a:rPr>
            <a:t>Option 1 </a:t>
          </a:r>
          <a:r>
            <a:rPr lang="en-US" dirty="0"/>
            <a:t>Assertiveness</a:t>
          </a:r>
        </a:p>
      </dgm:t>
    </dgm:pt>
    <dgm:pt modelId="{C4FD8D70-8D11-439D-A277-3FD6DA1A0E9D}" type="parTrans" cxnId="{50F80269-5237-4DA3-AB0A-E587613C02A6}">
      <dgm:prSet/>
      <dgm:spPr/>
      <dgm:t>
        <a:bodyPr/>
        <a:lstStyle/>
        <a:p>
          <a:endParaRPr lang="en-US"/>
        </a:p>
      </dgm:t>
    </dgm:pt>
    <dgm:pt modelId="{0D88A8D0-AFA2-4542-913A-BDF33852CE27}" type="sibTrans" cxnId="{50F80269-5237-4DA3-AB0A-E587613C02A6}">
      <dgm:prSet/>
      <dgm:spPr/>
      <dgm:t>
        <a:bodyPr/>
        <a:lstStyle/>
        <a:p>
          <a:endParaRPr lang="en-US"/>
        </a:p>
      </dgm:t>
    </dgm:pt>
    <dgm:pt modelId="{E5E691D1-DF84-4850-817B-F693FEA8936A}">
      <dgm:prSet/>
      <dgm:spPr>
        <a:solidFill>
          <a:schemeClr val="accent1">
            <a:lumMod val="40000"/>
            <a:lumOff val="60000"/>
          </a:schemeClr>
        </a:solidFill>
        <a:ln>
          <a:solidFill>
            <a:schemeClr val="tx2">
              <a:lumMod val="20000"/>
              <a:lumOff val="80000"/>
            </a:schemeClr>
          </a:solidFill>
        </a:ln>
      </dgm:spPr>
      <dgm:t>
        <a:bodyPr/>
        <a:lstStyle/>
        <a:p>
          <a:r>
            <a:rPr lang="en-US" dirty="0"/>
            <a:t>Option 2 Cooperativeness</a:t>
          </a:r>
        </a:p>
      </dgm:t>
    </dgm:pt>
    <dgm:pt modelId="{A915B9C7-A349-4392-AF79-FD23515D9AAA}" type="sibTrans" cxnId="{F19E687A-F932-4677-9E7A-FFAF568A7243}">
      <dgm:prSet/>
      <dgm:spPr/>
      <dgm:t>
        <a:bodyPr/>
        <a:lstStyle/>
        <a:p>
          <a:endParaRPr lang="en-US"/>
        </a:p>
      </dgm:t>
    </dgm:pt>
    <dgm:pt modelId="{2B2CB76C-F8EE-4297-ADA8-390D84E8A8FA}" type="parTrans" cxnId="{F19E687A-F932-4677-9E7A-FFAF568A7243}">
      <dgm:prSet/>
      <dgm:spPr/>
      <dgm:t>
        <a:bodyPr/>
        <a:lstStyle/>
        <a:p>
          <a:endParaRPr lang="en-US"/>
        </a:p>
      </dgm:t>
    </dgm:pt>
    <dgm:pt modelId="{C14A7046-FFC5-471D-A932-136017AF4F75}" type="pres">
      <dgm:prSet presAssocID="{0F97117A-8C8C-40F1-B291-3869CE732C55}" presName="diagram" presStyleCnt="0">
        <dgm:presLayoutVars>
          <dgm:chPref val="1"/>
          <dgm:dir/>
          <dgm:animOne val="branch"/>
          <dgm:animLvl val="lvl"/>
          <dgm:resizeHandles/>
        </dgm:presLayoutVars>
      </dgm:prSet>
      <dgm:spPr/>
    </dgm:pt>
    <dgm:pt modelId="{93FE3FDF-964E-43D6-A77C-33BD7334387A}" type="pres">
      <dgm:prSet presAssocID="{1DF100CE-F804-4750-81C0-77057BEC46F1}" presName="root" presStyleCnt="0"/>
      <dgm:spPr/>
    </dgm:pt>
    <dgm:pt modelId="{48E13B98-94FC-4977-B786-CE3074016604}" type="pres">
      <dgm:prSet presAssocID="{1DF100CE-F804-4750-81C0-77057BEC46F1}" presName="rootComposite" presStyleCnt="0"/>
      <dgm:spPr/>
    </dgm:pt>
    <dgm:pt modelId="{ADD9D02B-5EAB-41FA-871E-82A0F00F7184}" type="pres">
      <dgm:prSet presAssocID="{1DF100CE-F804-4750-81C0-77057BEC46F1}" presName="rootText" presStyleLbl="node1" presStyleIdx="0" presStyleCnt="2" custScaleX="152032" custLinFactNeighborX="-17200" custLinFactNeighborY="-1796"/>
      <dgm:spPr/>
    </dgm:pt>
    <dgm:pt modelId="{315641F2-AA8E-4C9C-B792-65645C4AFE6F}" type="pres">
      <dgm:prSet presAssocID="{1DF100CE-F804-4750-81C0-77057BEC46F1}" presName="rootConnector" presStyleLbl="node1" presStyleIdx="0" presStyleCnt="2"/>
      <dgm:spPr/>
    </dgm:pt>
    <dgm:pt modelId="{1389C8FF-0150-4C94-A208-0839E7E6A650}" type="pres">
      <dgm:prSet presAssocID="{1DF100CE-F804-4750-81C0-77057BEC46F1}" presName="childShape" presStyleCnt="0"/>
      <dgm:spPr/>
    </dgm:pt>
    <dgm:pt modelId="{4EF97DE1-8BEE-4085-902C-9559BFEA08A9}" type="pres">
      <dgm:prSet presAssocID="{E5E691D1-DF84-4850-817B-F693FEA8936A}" presName="root" presStyleCnt="0"/>
      <dgm:spPr/>
    </dgm:pt>
    <dgm:pt modelId="{4B6E77D7-D9BA-41C5-9FA1-E0774446D3A1}" type="pres">
      <dgm:prSet presAssocID="{E5E691D1-DF84-4850-817B-F693FEA8936A}" presName="rootComposite" presStyleCnt="0"/>
      <dgm:spPr/>
    </dgm:pt>
    <dgm:pt modelId="{E5CB8493-FC13-48A4-9BF0-3997B871950D}" type="pres">
      <dgm:prSet presAssocID="{E5E691D1-DF84-4850-817B-F693FEA8936A}" presName="rootText" presStyleLbl="node1" presStyleIdx="1" presStyleCnt="2" custScaleX="152237" custLinFactX="4192" custLinFactNeighborX="100000" custLinFactNeighborY="3136"/>
      <dgm:spPr/>
    </dgm:pt>
    <dgm:pt modelId="{FB72BE77-B8D1-440B-8461-F964AE710999}" type="pres">
      <dgm:prSet presAssocID="{E5E691D1-DF84-4850-817B-F693FEA8936A}" presName="rootConnector" presStyleLbl="node1" presStyleIdx="1" presStyleCnt="2"/>
      <dgm:spPr/>
    </dgm:pt>
    <dgm:pt modelId="{57B4CD83-FFE6-48FF-81CB-42FC90032D5B}" type="pres">
      <dgm:prSet presAssocID="{E5E691D1-DF84-4850-817B-F693FEA8936A}" presName="childShape" presStyleCnt="0"/>
      <dgm:spPr/>
    </dgm:pt>
  </dgm:ptLst>
  <dgm:cxnLst>
    <dgm:cxn modelId="{83401941-27BB-433D-8A72-52E31C057C16}" type="presOf" srcId="{E5E691D1-DF84-4850-817B-F693FEA8936A}" destId="{E5CB8493-FC13-48A4-9BF0-3997B871950D}" srcOrd="0" destOrd="0" presId="urn:microsoft.com/office/officeart/2005/8/layout/hierarchy3"/>
    <dgm:cxn modelId="{50F80269-5237-4DA3-AB0A-E587613C02A6}" srcId="{0F97117A-8C8C-40F1-B291-3869CE732C55}" destId="{1DF100CE-F804-4750-81C0-77057BEC46F1}" srcOrd="0" destOrd="0" parTransId="{C4FD8D70-8D11-439D-A277-3FD6DA1A0E9D}" sibTransId="{0D88A8D0-AFA2-4542-913A-BDF33852CE27}"/>
    <dgm:cxn modelId="{F19E687A-F932-4677-9E7A-FFAF568A7243}" srcId="{0F97117A-8C8C-40F1-B291-3869CE732C55}" destId="{E5E691D1-DF84-4850-817B-F693FEA8936A}" srcOrd="1" destOrd="0" parTransId="{2B2CB76C-F8EE-4297-ADA8-390D84E8A8FA}" sibTransId="{A915B9C7-A349-4392-AF79-FD23515D9AAA}"/>
    <dgm:cxn modelId="{9212A0B4-0AEF-4EA7-9F2D-C99BD11F38BF}" type="presOf" srcId="{1DF100CE-F804-4750-81C0-77057BEC46F1}" destId="{315641F2-AA8E-4C9C-B792-65645C4AFE6F}" srcOrd="1" destOrd="0" presId="urn:microsoft.com/office/officeart/2005/8/layout/hierarchy3"/>
    <dgm:cxn modelId="{5FF305CD-60FF-4248-B1E9-CD85286848E7}" type="presOf" srcId="{1DF100CE-F804-4750-81C0-77057BEC46F1}" destId="{ADD9D02B-5EAB-41FA-871E-82A0F00F7184}" srcOrd="0" destOrd="0" presId="urn:microsoft.com/office/officeart/2005/8/layout/hierarchy3"/>
    <dgm:cxn modelId="{52A119CD-F0AE-4CD1-AC1A-9E34BD1EAF9E}" type="presOf" srcId="{0F97117A-8C8C-40F1-B291-3869CE732C55}" destId="{C14A7046-FFC5-471D-A932-136017AF4F75}" srcOrd="0" destOrd="0" presId="urn:microsoft.com/office/officeart/2005/8/layout/hierarchy3"/>
    <dgm:cxn modelId="{554852E0-0F83-432F-8746-83CC577886D2}" type="presOf" srcId="{E5E691D1-DF84-4850-817B-F693FEA8936A}" destId="{FB72BE77-B8D1-440B-8461-F964AE710999}" srcOrd="1" destOrd="0" presId="urn:microsoft.com/office/officeart/2005/8/layout/hierarchy3"/>
    <dgm:cxn modelId="{0AB56962-06CF-4DFA-8865-4E5822B8D9BB}" type="presParOf" srcId="{C14A7046-FFC5-471D-A932-136017AF4F75}" destId="{93FE3FDF-964E-43D6-A77C-33BD7334387A}" srcOrd="0" destOrd="0" presId="urn:microsoft.com/office/officeart/2005/8/layout/hierarchy3"/>
    <dgm:cxn modelId="{A07DF591-10AD-4F10-BF83-A46EB9372056}" type="presParOf" srcId="{93FE3FDF-964E-43D6-A77C-33BD7334387A}" destId="{48E13B98-94FC-4977-B786-CE3074016604}" srcOrd="0" destOrd="0" presId="urn:microsoft.com/office/officeart/2005/8/layout/hierarchy3"/>
    <dgm:cxn modelId="{1C76B30C-D343-463D-AE7D-A7EF4D66AF5F}" type="presParOf" srcId="{48E13B98-94FC-4977-B786-CE3074016604}" destId="{ADD9D02B-5EAB-41FA-871E-82A0F00F7184}" srcOrd="0" destOrd="0" presId="urn:microsoft.com/office/officeart/2005/8/layout/hierarchy3"/>
    <dgm:cxn modelId="{9EC92F08-3DEC-4493-8CD8-6A055F94F66F}" type="presParOf" srcId="{48E13B98-94FC-4977-B786-CE3074016604}" destId="{315641F2-AA8E-4C9C-B792-65645C4AFE6F}" srcOrd="1" destOrd="0" presId="urn:microsoft.com/office/officeart/2005/8/layout/hierarchy3"/>
    <dgm:cxn modelId="{D849D66D-3263-42F2-AC60-39D2F0621222}" type="presParOf" srcId="{93FE3FDF-964E-43D6-A77C-33BD7334387A}" destId="{1389C8FF-0150-4C94-A208-0839E7E6A650}" srcOrd="1" destOrd="0" presId="urn:microsoft.com/office/officeart/2005/8/layout/hierarchy3"/>
    <dgm:cxn modelId="{9CB98D18-FFD8-4BD3-9225-9F1E2E9C7CEA}" type="presParOf" srcId="{C14A7046-FFC5-471D-A932-136017AF4F75}" destId="{4EF97DE1-8BEE-4085-902C-9559BFEA08A9}" srcOrd="1" destOrd="0" presId="urn:microsoft.com/office/officeart/2005/8/layout/hierarchy3"/>
    <dgm:cxn modelId="{09335531-26E9-486C-8DB9-28B53683B12A}" type="presParOf" srcId="{4EF97DE1-8BEE-4085-902C-9559BFEA08A9}" destId="{4B6E77D7-D9BA-41C5-9FA1-E0774446D3A1}" srcOrd="0" destOrd="0" presId="urn:microsoft.com/office/officeart/2005/8/layout/hierarchy3"/>
    <dgm:cxn modelId="{D1F8A457-3DA9-4F25-8F52-57846E5E579F}" type="presParOf" srcId="{4B6E77D7-D9BA-41C5-9FA1-E0774446D3A1}" destId="{E5CB8493-FC13-48A4-9BF0-3997B871950D}" srcOrd="0" destOrd="0" presId="urn:microsoft.com/office/officeart/2005/8/layout/hierarchy3"/>
    <dgm:cxn modelId="{17BEE471-588F-4DC6-A3E0-D57FD3EC12BC}" type="presParOf" srcId="{4B6E77D7-D9BA-41C5-9FA1-E0774446D3A1}" destId="{FB72BE77-B8D1-440B-8461-F964AE710999}" srcOrd="1" destOrd="0" presId="urn:microsoft.com/office/officeart/2005/8/layout/hierarchy3"/>
    <dgm:cxn modelId="{5A788EF7-CF54-48A6-828C-49B8564E6C15}" type="presParOf" srcId="{4EF97DE1-8BEE-4085-902C-9559BFEA08A9}" destId="{57B4CD83-FFE6-48FF-81CB-42FC90032D5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8D93C-13B0-4404-A738-316300886D86}">
      <dsp:nvSpPr>
        <dsp:cNvPr id="0" name=""/>
        <dsp:cNvSpPr/>
      </dsp:nvSpPr>
      <dsp:spPr>
        <a:xfrm>
          <a:off x="8660062" y="1059070"/>
          <a:ext cx="2596427" cy="2596560"/>
        </a:xfrm>
        <a:prstGeom prst="ellipse">
          <a:avLst/>
        </a:prstGeom>
        <a:solidFill>
          <a:schemeClr val="accent5">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820A4A7-B6CA-4508-B4F2-5958B1CEDC35}">
      <dsp:nvSpPr>
        <dsp:cNvPr id="0" name=""/>
        <dsp:cNvSpPr/>
      </dsp:nvSpPr>
      <dsp:spPr>
        <a:xfrm>
          <a:off x="8746906" y="1145637"/>
          <a:ext cx="2423851" cy="2423425"/>
        </a:xfrm>
        <a:prstGeom prst="ellipse">
          <a:avLst/>
        </a:prstGeom>
        <a:solidFill>
          <a:schemeClr val="accent5">
            <a:shade val="50000"/>
            <a:hueOff val="83565"/>
            <a:satOff val="2239"/>
            <a:lumOff val="98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Different perceptions (when there are different opinions about the same thing), different interests, limited resources</a:t>
          </a:r>
          <a:r>
            <a:rPr lang="lt-LT" sz="1900" kern="1200" dirty="0"/>
            <a:t>)</a:t>
          </a:r>
          <a:endParaRPr lang="en-US" sz="1900" kern="1200" dirty="0"/>
        </a:p>
      </dsp:txBody>
      <dsp:txXfrm>
        <a:off x="9093171" y="1491906"/>
        <a:ext cx="1731322" cy="1730888"/>
      </dsp:txXfrm>
    </dsp:sp>
    <dsp:sp modelId="{379FC5BB-26FA-472E-BA41-21AA0D2EF28B}">
      <dsp:nvSpPr>
        <dsp:cNvPr id="0" name=""/>
        <dsp:cNvSpPr/>
      </dsp:nvSpPr>
      <dsp:spPr>
        <a:xfrm rot="2700000">
          <a:off x="5965635" y="1058888"/>
          <a:ext cx="2596469" cy="2596469"/>
        </a:xfrm>
        <a:prstGeom prst="teardrop">
          <a:avLst>
            <a:gd name="adj" fmla="val 100000"/>
          </a:avLst>
        </a:prstGeom>
        <a:solidFill>
          <a:schemeClr val="accent5">
            <a:shade val="50000"/>
            <a:hueOff val="167129"/>
            <a:satOff val="4478"/>
            <a:lumOff val="19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DEB25B0-0FBE-4C98-963F-784DD76B5564}">
      <dsp:nvSpPr>
        <dsp:cNvPr id="0" name=""/>
        <dsp:cNvSpPr/>
      </dsp:nvSpPr>
      <dsp:spPr>
        <a:xfrm>
          <a:off x="6063635" y="1145637"/>
          <a:ext cx="2423851" cy="2423425"/>
        </a:xfrm>
        <a:prstGeom prst="ellipse">
          <a:avLst/>
        </a:prstGeom>
        <a:solidFill>
          <a:schemeClr val="accent5">
            <a:shade val="50000"/>
            <a:hueOff val="250694"/>
            <a:satOff val="6716"/>
            <a:lumOff val="295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Different values (beliefs, worldview, religion)</a:t>
          </a:r>
        </a:p>
      </dsp:txBody>
      <dsp:txXfrm>
        <a:off x="6409899" y="1491906"/>
        <a:ext cx="1731322" cy="1730888"/>
      </dsp:txXfrm>
    </dsp:sp>
    <dsp:sp modelId="{FC15958A-5F38-4067-9D1E-08D3F35D80E4}">
      <dsp:nvSpPr>
        <dsp:cNvPr id="0" name=""/>
        <dsp:cNvSpPr/>
      </dsp:nvSpPr>
      <dsp:spPr>
        <a:xfrm rot="2700000">
          <a:off x="3293497" y="1058888"/>
          <a:ext cx="2596469" cy="2596469"/>
        </a:xfrm>
        <a:prstGeom prst="teardrop">
          <a:avLst>
            <a:gd name="adj" fmla="val 100000"/>
          </a:avLst>
        </a:prstGeom>
        <a:solidFill>
          <a:schemeClr val="accent5">
            <a:shade val="50000"/>
            <a:hueOff val="334258"/>
            <a:satOff val="8955"/>
            <a:lumOff val="394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11E56AA-2355-4A24-BECF-46AFEE2E5FC2}">
      <dsp:nvSpPr>
        <dsp:cNvPr id="0" name=""/>
        <dsp:cNvSpPr/>
      </dsp:nvSpPr>
      <dsp:spPr>
        <a:xfrm>
          <a:off x="3380363" y="1145637"/>
          <a:ext cx="2423851" cy="2423425"/>
        </a:xfrm>
        <a:prstGeom prst="ellipse">
          <a:avLst/>
        </a:prstGeom>
        <a:solidFill>
          <a:schemeClr val="accent5">
            <a:shade val="50000"/>
            <a:hueOff val="250694"/>
            <a:satOff val="6716"/>
            <a:lumOff val="295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Psychological needs (to feel capable, important, healthy, accepted by others)</a:t>
          </a:r>
        </a:p>
      </dsp:txBody>
      <dsp:txXfrm>
        <a:off x="3726627" y="1491906"/>
        <a:ext cx="1731322" cy="1730888"/>
      </dsp:txXfrm>
    </dsp:sp>
    <dsp:sp modelId="{B41ED204-793E-41D2-BF00-875D8FEB7950}">
      <dsp:nvSpPr>
        <dsp:cNvPr id="0" name=""/>
        <dsp:cNvSpPr/>
      </dsp:nvSpPr>
      <dsp:spPr>
        <a:xfrm rot="2700000">
          <a:off x="610226" y="1058888"/>
          <a:ext cx="2596469" cy="2596469"/>
        </a:xfrm>
        <a:prstGeom prst="teardrop">
          <a:avLst>
            <a:gd name="adj" fmla="val 100000"/>
          </a:avLst>
        </a:prstGeom>
        <a:solidFill>
          <a:schemeClr val="accent5">
            <a:shade val="50000"/>
            <a:hueOff val="167129"/>
            <a:satOff val="4478"/>
            <a:lumOff val="19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57E0A4E-3092-454E-ABFD-F547E578D164}">
      <dsp:nvSpPr>
        <dsp:cNvPr id="0" name=""/>
        <dsp:cNvSpPr/>
      </dsp:nvSpPr>
      <dsp:spPr>
        <a:xfrm>
          <a:off x="697091" y="1145637"/>
          <a:ext cx="2423851" cy="2423425"/>
        </a:xfrm>
        <a:prstGeom prst="ellipse">
          <a:avLst/>
        </a:prstGeom>
        <a:solidFill>
          <a:schemeClr val="accent5">
            <a:shade val="50000"/>
            <a:hueOff val="83565"/>
            <a:satOff val="2239"/>
            <a:lumOff val="98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Basic needs (necessities for survival – food, water, air) </a:t>
          </a:r>
        </a:p>
      </dsp:txBody>
      <dsp:txXfrm>
        <a:off x="1043356" y="1491906"/>
        <a:ext cx="1731322" cy="1730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E7615-2D8A-413C-A49D-E6709D9E6629}">
      <dsp:nvSpPr>
        <dsp:cNvPr id="0" name=""/>
        <dsp:cNvSpPr/>
      </dsp:nvSpPr>
      <dsp:spPr>
        <a:xfrm>
          <a:off x="649409" y="278"/>
          <a:ext cx="2209521" cy="132571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a:t>Encourages Hard Work</a:t>
          </a:r>
          <a:endParaRPr lang="en-US" sz="2200" kern="1200"/>
        </a:p>
      </dsp:txBody>
      <dsp:txXfrm>
        <a:off x="649409" y="278"/>
        <a:ext cx="2209521" cy="1325713"/>
      </dsp:txXfrm>
    </dsp:sp>
    <dsp:sp modelId="{DC7F63A7-93EB-4A4A-8554-7A0B74B6F683}">
      <dsp:nvSpPr>
        <dsp:cNvPr id="0" name=""/>
        <dsp:cNvSpPr/>
      </dsp:nvSpPr>
      <dsp:spPr>
        <a:xfrm>
          <a:off x="3079883" y="278"/>
          <a:ext cx="2209521" cy="1325713"/>
        </a:xfrm>
        <a:prstGeom prst="rect">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a:t>Satisfies Psychological Needs</a:t>
          </a:r>
          <a:endParaRPr lang="en-US" sz="2200" kern="1200"/>
        </a:p>
      </dsp:txBody>
      <dsp:txXfrm>
        <a:off x="3079883" y="278"/>
        <a:ext cx="2209521" cy="1325713"/>
      </dsp:txXfrm>
    </dsp:sp>
    <dsp:sp modelId="{0F321BD4-7459-428C-8190-6437363EE0F4}">
      <dsp:nvSpPr>
        <dsp:cNvPr id="0" name=""/>
        <dsp:cNvSpPr/>
      </dsp:nvSpPr>
      <dsp:spPr>
        <a:xfrm>
          <a:off x="5510357" y="278"/>
          <a:ext cx="2209521" cy="1325713"/>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a:t>Generates Creative Ideas </a:t>
          </a:r>
          <a:endParaRPr lang="en-US" sz="2200" kern="1200"/>
        </a:p>
      </dsp:txBody>
      <dsp:txXfrm>
        <a:off x="5510357" y="278"/>
        <a:ext cx="2209521" cy="1325713"/>
      </dsp:txXfrm>
    </dsp:sp>
    <dsp:sp modelId="{E990234B-F6F9-4A3A-8461-08C2104E39E5}">
      <dsp:nvSpPr>
        <dsp:cNvPr id="0" name=""/>
        <dsp:cNvSpPr/>
      </dsp:nvSpPr>
      <dsp:spPr>
        <a:xfrm>
          <a:off x="7940831" y="278"/>
          <a:ext cx="2209521" cy="1325713"/>
        </a:xfrm>
        <a:prstGeom prst="rect">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Drives Social and Organizational Change</a:t>
          </a:r>
        </a:p>
      </dsp:txBody>
      <dsp:txXfrm>
        <a:off x="7940831" y="278"/>
        <a:ext cx="2209521" cy="1325713"/>
      </dsp:txXfrm>
    </dsp:sp>
    <dsp:sp modelId="{B2E3BD6E-509F-4102-936B-B4E83D5EE34A}">
      <dsp:nvSpPr>
        <dsp:cNvPr id="0" name=""/>
        <dsp:cNvSpPr/>
      </dsp:nvSpPr>
      <dsp:spPr>
        <a:xfrm>
          <a:off x="649409" y="1546943"/>
          <a:ext cx="2209521" cy="1325713"/>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Facilitates Mutual Understanding and Group Unity</a:t>
          </a:r>
        </a:p>
      </dsp:txBody>
      <dsp:txXfrm>
        <a:off x="649409" y="1546943"/>
        <a:ext cx="2209521" cy="1325713"/>
      </dsp:txXfrm>
    </dsp:sp>
    <dsp:sp modelId="{60A233AD-A69F-4313-BBE5-CED53391743A}">
      <dsp:nvSpPr>
        <dsp:cNvPr id="0" name=""/>
        <dsp:cNvSpPr/>
      </dsp:nvSpPr>
      <dsp:spPr>
        <a:xfrm>
          <a:off x="3079883" y="1546943"/>
          <a:ext cx="2209521" cy="1325713"/>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a:t>Encourages Group Cooperation</a:t>
          </a:r>
          <a:endParaRPr lang="en-US" sz="2200" kern="1200"/>
        </a:p>
      </dsp:txBody>
      <dsp:txXfrm>
        <a:off x="3079883" y="1546943"/>
        <a:ext cx="2209521" cy="1325713"/>
      </dsp:txXfrm>
    </dsp:sp>
    <dsp:sp modelId="{F7E5F0CD-24BD-4300-8E17-78E3398702CC}">
      <dsp:nvSpPr>
        <dsp:cNvPr id="0" name=""/>
        <dsp:cNvSpPr/>
      </dsp:nvSpPr>
      <dsp:spPr>
        <a:xfrm>
          <a:off x="5510357" y="1546943"/>
          <a:ext cx="2209521" cy="1325713"/>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a:t>Inspires Creativity</a:t>
          </a:r>
          <a:endParaRPr lang="en-US" sz="2200" kern="1200"/>
        </a:p>
      </dsp:txBody>
      <dsp:txXfrm>
        <a:off x="5510357" y="1546943"/>
        <a:ext cx="2209521" cy="1325713"/>
      </dsp:txXfrm>
    </dsp:sp>
    <dsp:sp modelId="{9D7ADE47-BEC2-42EB-B42A-66C2BC463AAA}">
      <dsp:nvSpPr>
        <dsp:cNvPr id="0" name=""/>
        <dsp:cNvSpPr/>
      </dsp:nvSpPr>
      <dsp:spPr>
        <a:xfrm>
          <a:off x="7940831" y="1546943"/>
          <a:ext cx="2209521" cy="1325713"/>
        </a:xfrm>
        <a:prstGeom prst="rect">
          <a:avLst/>
        </a:prstGeom>
        <a:solidFill>
          <a:schemeClr val="accent1">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Fosters Opinion Sharing and Respect</a:t>
          </a:r>
        </a:p>
      </dsp:txBody>
      <dsp:txXfrm>
        <a:off x="7940831" y="1546943"/>
        <a:ext cx="2209521" cy="1325713"/>
      </dsp:txXfrm>
    </dsp:sp>
    <dsp:sp modelId="{6B8629DE-EF3E-4B5F-8BD0-704AA3F0E6CA}">
      <dsp:nvSpPr>
        <dsp:cNvPr id="0" name=""/>
        <dsp:cNvSpPr/>
      </dsp:nvSpPr>
      <dsp:spPr>
        <a:xfrm>
          <a:off x="3079883" y="3093608"/>
          <a:ext cx="2209521" cy="1325713"/>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dirty="0" err="1"/>
            <a:t>Prevents</a:t>
          </a:r>
          <a:r>
            <a:rPr lang="lt-LT" sz="2200" kern="1200" dirty="0"/>
            <a:t> </a:t>
          </a:r>
          <a:r>
            <a:rPr lang="lt-LT" sz="2200" kern="1200" dirty="0" err="1"/>
            <a:t>Premature</a:t>
          </a:r>
          <a:r>
            <a:rPr lang="lt-LT" sz="2200" kern="1200" dirty="0"/>
            <a:t> </a:t>
          </a:r>
          <a:r>
            <a:rPr lang="lt-LT" sz="2200" kern="1200" dirty="0" err="1"/>
            <a:t>Decision</a:t>
          </a:r>
          <a:r>
            <a:rPr lang="lt-LT" sz="2200" kern="1200" dirty="0"/>
            <a:t> </a:t>
          </a:r>
          <a:r>
            <a:rPr lang="lt-LT" sz="2200" kern="1200" dirty="0" err="1"/>
            <a:t>Making</a:t>
          </a:r>
          <a:endParaRPr lang="en-US" sz="2200" kern="1200" dirty="0"/>
        </a:p>
      </dsp:txBody>
      <dsp:txXfrm>
        <a:off x="3079883" y="3093608"/>
        <a:ext cx="2209521" cy="1325713"/>
      </dsp:txXfrm>
    </dsp:sp>
    <dsp:sp modelId="{E5B09DA1-ADC4-49F0-897F-9DE271D567A1}">
      <dsp:nvSpPr>
        <dsp:cNvPr id="0" name=""/>
        <dsp:cNvSpPr/>
      </dsp:nvSpPr>
      <dsp:spPr>
        <a:xfrm>
          <a:off x="5510357" y="3093608"/>
          <a:ext cx="2209521" cy="1325713"/>
        </a:xfrm>
        <a:prstGeom prst="rect">
          <a:avLst/>
        </a:prstGeom>
        <a:solidFill>
          <a:schemeClr val="accent1">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Promotes Mutual Understanding and Agreement</a:t>
          </a:r>
        </a:p>
      </dsp:txBody>
      <dsp:txXfrm>
        <a:off x="5510357" y="3093608"/>
        <a:ext cx="2209521" cy="1325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B3065-5920-4F35-8C7A-550E6EFD85E6}">
      <dsp:nvSpPr>
        <dsp:cNvPr id="0" name=""/>
        <dsp:cNvSpPr/>
      </dsp:nvSpPr>
      <dsp:spPr>
        <a:xfrm>
          <a:off x="0" y="612818"/>
          <a:ext cx="9685900" cy="11313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79F3F-327C-425E-A807-8617EEB65079}">
      <dsp:nvSpPr>
        <dsp:cNvPr id="0" name=""/>
        <dsp:cNvSpPr/>
      </dsp:nvSpPr>
      <dsp:spPr>
        <a:xfrm>
          <a:off x="342235" y="867373"/>
          <a:ext cx="622246" cy="622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580A77-A9CC-40A5-87C8-78A9B7D2AB71}">
      <dsp:nvSpPr>
        <dsp:cNvPr id="0" name=""/>
        <dsp:cNvSpPr/>
      </dsp:nvSpPr>
      <dsp:spPr>
        <a:xfrm>
          <a:off x="1306716" y="612818"/>
          <a:ext cx="8379183" cy="113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5" tIns="119735" rIns="119735" bIns="119735" numCol="1" spcCol="1270" anchor="ctr" anchorCtr="0">
          <a:noAutofit/>
        </a:bodyPr>
        <a:lstStyle/>
        <a:p>
          <a:pPr marL="0" lvl="0" indent="0" algn="l" defTabSz="1111250">
            <a:lnSpc>
              <a:spcPct val="90000"/>
            </a:lnSpc>
            <a:spcBef>
              <a:spcPct val="0"/>
            </a:spcBef>
            <a:spcAft>
              <a:spcPct val="35000"/>
            </a:spcAft>
            <a:buNone/>
          </a:pPr>
          <a:r>
            <a:rPr lang="en-US" sz="2500" kern="1200" dirty="0"/>
            <a:t>When there is different or insufficient information available or a disagreement on what information is relevant. </a:t>
          </a:r>
        </a:p>
      </dsp:txBody>
      <dsp:txXfrm>
        <a:off x="1306716" y="612818"/>
        <a:ext cx="8379183" cy="1131356"/>
      </dsp:txXfrm>
    </dsp:sp>
    <dsp:sp modelId="{1D9F9917-F35F-487B-9C67-C8EBE8BDC14F}">
      <dsp:nvSpPr>
        <dsp:cNvPr id="0" name=""/>
        <dsp:cNvSpPr/>
      </dsp:nvSpPr>
      <dsp:spPr>
        <a:xfrm>
          <a:off x="0" y="2027013"/>
          <a:ext cx="9685900" cy="11313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BCE04-AAC6-4F5F-870D-8C8EADD48E70}">
      <dsp:nvSpPr>
        <dsp:cNvPr id="0" name=""/>
        <dsp:cNvSpPr/>
      </dsp:nvSpPr>
      <dsp:spPr>
        <a:xfrm>
          <a:off x="342235" y="2281568"/>
          <a:ext cx="622246" cy="622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583AC-4C43-446B-9EE0-07B5E32C501D}">
      <dsp:nvSpPr>
        <dsp:cNvPr id="0" name=""/>
        <dsp:cNvSpPr/>
      </dsp:nvSpPr>
      <dsp:spPr>
        <a:xfrm>
          <a:off x="1306716" y="2027013"/>
          <a:ext cx="8379183" cy="113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5" tIns="119735" rIns="119735" bIns="119735" numCol="1" spcCol="1270" anchor="ctr" anchorCtr="0">
          <a:noAutofit/>
        </a:bodyPr>
        <a:lstStyle/>
        <a:p>
          <a:pPr marL="0" lvl="0" indent="0" algn="l" defTabSz="1111250">
            <a:lnSpc>
              <a:spcPct val="90000"/>
            </a:lnSpc>
            <a:spcBef>
              <a:spcPct val="0"/>
            </a:spcBef>
            <a:spcAft>
              <a:spcPct val="35000"/>
            </a:spcAft>
            <a:buNone/>
          </a:pPr>
          <a:r>
            <a:rPr lang="en-US" sz="2500" kern="1200" dirty="0"/>
            <a:t>Lost or missing medical notes, information missed off a prescription and poor handovers are all common examples. </a:t>
          </a:r>
        </a:p>
      </dsp:txBody>
      <dsp:txXfrm>
        <a:off x="1306716" y="2027013"/>
        <a:ext cx="8379183" cy="1131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EE345-EDEE-4EAD-9797-DF38C2C816FE}">
      <dsp:nvSpPr>
        <dsp:cNvPr id="0" name=""/>
        <dsp:cNvSpPr/>
      </dsp:nvSpPr>
      <dsp:spPr>
        <a:xfrm>
          <a:off x="0" y="612818"/>
          <a:ext cx="9685900" cy="11313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E6985-E123-4759-A052-8114871A16C3}">
      <dsp:nvSpPr>
        <dsp:cNvPr id="0" name=""/>
        <dsp:cNvSpPr/>
      </dsp:nvSpPr>
      <dsp:spPr>
        <a:xfrm>
          <a:off x="342235" y="867373"/>
          <a:ext cx="622246" cy="622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16D305-247F-49E6-9FAF-97D054F1C6C0}">
      <dsp:nvSpPr>
        <dsp:cNvPr id="0" name=""/>
        <dsp:cNvSpPr/>
      </dsp:nvSpPr>
      <dsp:spPr>
        <a:xfrm>
          <a:off x="1306716" y="612818"/>
          <a:ext cx="8379183" cy="113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5" tIns="119735" rIns="119735" bIns="119735" numCol="1" spcCol="1270" anchor="ctr" anchorCtr="0">
          <a:noAutofit/>
        </a:bodyPr>
        <a:lstStyle/>
        <a:p>
          <a:pPr marL="0" lvl="0" indent="0" algn="l" defTabSz="977900">
            <a:lnSpc>
              <a:spcPct val="90000"/>
            </a:lnSpc>
            <a:spcBef>
              <a:spcPct val="0"/>
            </a:spcBef>
            <a:spcAft>
              <a:spcPct val="35000"/>
            </a:spcAft>
            <a:buNone/>
          </a:pPr>
          <a:r>
            <a:rPr lang="en-US" sz="2200" kern="1200" dirty="0"/>
            <a:t>Incompatible belief systems or trying to impose personal values onto others. </a:t>
          </a:r>
        </a:p>
      </dsp:txBody>
      <dsp:txXfrm>
        <a:off x="1306716" y="612818"/>
        <a:ext cx="8379183" cy="1131356"/>
      </dsp:txXfrm>
    </dsp:sp>
    <dsp:sp modelId="{E934A331-2FA9-4A39-B3E5-47F5D4FC2230}">
      <dsp:nvSpPr>
        <dsp:cNvPr id="0" name=""/>
        <dsp:cNvSpPr/>
      </dsp:nvSpPr>
      <dsp:spPr>
        <a:xfrm>
          <a:off x="0" y="2027013"/>
          <a:ext cx="9685900" cy="11313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32DE0-0E09-444A-9D8C-694EBCD83B1C}">
      <dsp:nvSpPr>
        <dsp:cNvPr id="0" name=""/>
        <dsp:cNvSpPr/>
      </dsp:nvSpPr>
      <dsp:spPr>
        <a:xfrm>
          <a:off x="342235" y="2281568"/>
          <a:ext cx="622246" cy="622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3C215-16F4-45DE-8334-5E647EC85727}">
      <dsp:nvSpPr>
        <dsp:cNvPr id="0" name=""/>
        <dsp:cNvSpPr/>
      </dsp:nvSpPr>
      <dsp:spPr>
        <a:xfrm>
          <a:off x="1306716" y="2027013"/>
          <a:ext cx="8379183" cy="113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5" tIns="119735" rIns="119735" bIns="119735" numCol="1" spcCol="1270" anchor="ctr" anchorCtr="0">
          <a:noAutofit/>
        </a:bodyPr>
        <a:lstStyle/>
        <a:p>
          <a:pPr marL="0" lvl="0" indent="0" algn="l" defTabSz="977900">
            <a:lnSpc>
              <a:spcPct val="90000"/>
            </a:lnSpc>
            <a:spcBef>
              <a:spcPct val="0"/>
            </a:spcBef>
            <a:spcAft>
              <a:spcPct val="35000"/>
            </a:spcAft>
            <a:buNone/>
          </a:pPr>
          <a:r>
            <a:rPr lang="en-US" sz="2200" kern="1200" dirty="0"/>
            <a:t>Values do not tend to be negotiable and this can often lead to conflict between the member of staff and whoever they deem responsible.</a:t>
          </a:r>
        </a:p>
      </dsp:txBody>
      <dsp:txXfrm>
        <a:off x="1306716" y="2027013"/>
        <a:ext cx="8379183" cy="1131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A985-1B94-45A9-BEBF-20A70CC91DFE}">
      <dsp:nvSpPr>
        <dsp:cNvPr id="0" name=""/>
        <dsp:cNvSpPr/>
      </dsp:nvSpPr>
      <dsp:spPr>
        <a:xfrm>
          <a:off x="0" y="584251"/>
          <a:ext cx="9534837" cy="10786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AB394-0840-411A-839A-81539E400A5A}">
      <dsp:nvSpPr>
        <dsp:cNvPr id="0" name=""/>
        <dsp:cNvSpPr/>
      </dsp:nvSpPr>
      <dsp:spPr>
        <a:xfrm>
          <a:off x="326281" y="826940"/>
          <a:ext cx="593239" cy="593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5B32A2-6504-4556-AB68-47C1C9365199}">
      <dsp:nvSpPr>
        <dsp:cNvPr id="0" name=""/>
        <dsp:cNvSpPr/>
      </dsp:nvSpPr>
      <dsp:spPr>
        <a:xfrm>
          <a:off x="1245803" y="584251"/>
          <a:ext cx="8289033" cy="107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54" tIns="114154" rIns="114154" bIns="114154" numCol="1" spcCol="1270" anchor="ctr" anchorCtr="0">
          <a:noAutofit/>
        </a:bodyPr>
        <a:lstStyle/>
        <a:p>
          <a:pPr marL="0" lvl="0" indent="0" algn="l" defTabSz="977900">
            <a:lnSpc>
              <a:spcPct val="90000"/>
            </a:lnSpc>
            <a:spcBef>
              <a:spcPct val="0"/>
            </a:spcBef>
            <a:spcAft>
              <a:spcPct val="35000"/>
            </a:spcAft>
            <a:buNone/>
          </a:pPr>
          <a:r>
            <a:rPr lang="en-US" sz="2200" kern="1200" dirty="0"/>
            <a:t>Negative emotions, distrust, misconceptions or poor communication between people. </a:t>
          </a:r>
        </a:p>
      </dsp:txBody>
      <dsp:txXfrm>
        <a:off x="1245803" y="584251"/>
        <a:ext cx="8289033" cy="1078617"/>
      </dsp:txXfrm>
    </dsp:sp>
    <dsp:sp modelId="{82805871-2602-4674-B8D9-A69042DE8B13}">
      <dsp:nvSpPr>
        <dsp:cNvPr id="0" name=""/>
        <dsp:cNvSpPr/>
      </dsp:nvSpPr>
      <dsp:spPr>
        <a:xfrm>
          <a:off x="0" y="1932523"/>
          <a:ext cx="9534837" cy="10786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F580A-A9B4-4B31-9E85-598153676A22}">
      <dsp:nvSpPr>
        <dsp:cNvPr id="0" name=""/>
        <dsp:cNvSpPr/>
      </dsp:nvSpPr>
      <dsp:spPr>
        <a:xfrm>
          <a:off x="326281" y="2175212"/>
          <a:ext cx="593239" cy="593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47B801-A7FB-41E5-80CC-5EACB9EE83AF}">
      <dsp:nvSpPr>
        <dsp:cNvPr id="0" name=""/>
        <dsp:cNvSpPr/>
      </dsp:nvSpPr>
      <dsp:spPr>
        <a:xfrm>
          <a:off x="1245803" y="1932523"/>
          <a:ext cx="8289033" cy="107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54" tIns="114154" rIns="114154" bIns="114154" numCol="1" spcCol="1270" anchor="ctr" anchorCtr="0">
          <a:noAutofit/>
        </a:bodyPr>
        <a:lstStyle/>
        <a:p>
          <a:pPr marL="0" lvl="0" indent="0" algn="l" defTabSz="977900">
            <a:lnSpc>
              <a:spcPct val="90000"/>
            </a:lnSpc>
            <a:spcBef>
              <a:spcPct val="0"/>
            </a:spcBef>
            <a:spcAft>
              <a:spcPct val="35000"/>
            </a:spcAft>
            <a:buNone/>
          </a:pPr>
          <a:r>
            <a:rPr lang="en-US" sz="2200" kern="1200"/>
            <a:t>The reasons for such conflicts can be many, as stressful environments and emotional situations can breed these emotions very easily.  </a:t>
          </a:r>
        </a:p>
      </dsp:txBody>
      <dsp:txXfrm>
        <a:off x="1245803" y="1932523"/>
        <a:ext cx="8289033" cy="1078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10F2D-94AC-43C1-9F55-75E20E3EC403}">
      <dsp:nvSpPr>
        <dsp:cNvPr id="0" name=""/>
        <dsp:cNvSpPr/>
      </dsp:nvSpPr>
      <dsp:spPr>
        <a:xfrm>
          <a:off x="0" y="532071"/>
          <a:ext cx="9685900" cy="9822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E0346-9D90-410E-9E6A-232B323B8FB2}">
      <dsp:nvSpPr>
        <dsp:cNvPr id="0" name=""/>
        <dsp:cNvSpPr/>
      </dsp:nvSpPr>
      <dsp:spPr>
        <a:xfrm>
          <a:off x="297141" y="753085"/>
          <a:ext cx="540257" cy="540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8A14DE-CBA2-44E1-9D81-C6D7FDC8E079}">
      <dsp:nvSpPr>
        <dsp:cNvPr id="0" name=""/>
        <dsp:cNvSpPr/>
      </dsp:nvSpPr>
      <dsp:spPr>
        <a:xfrm>
          <a:off x="1134539" y="532071"/>
          <a:ext cx="8551360" cy="98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59" tIns="103959" rIns="103959" bIns="103959" numCol="1" spcCol="1270" anchor="ctr" anchorCtr="0">
          <a:noAutofit/>
        </a:bodyPr>
        <a:lstStyle/>
        <a:p>
          <a:pPr marL="0" lvl="0" indent="0" algn="l" defTabSz="1111250">
            <a:lnSpc>
              <a:spcPct val="90000"/>
            </a:lnSpc>
            <a:spcBef>
              <a:spcPct val="0"/>
            </a:spcBef>
            <a:spcAft>
              <a:spcPct val="35000"/>
            </a:spcAft>
            <a:buNone/>
          </a:pPr>
          <a:r>
            <a:rPr lang="en-US" sz="2500" kern="1200" dirty="0"/>
            <a:t>Oppressive </a:t>
          </a:r>
          <a:r>
            <a:rPr lang="en-US" sz="2500" kern="1200" dirty="0" err="1"/>
            <a:t>behaviour</a:t>
          </a:r>
          <a:r>
            <a:rPr lang="en-US" sz="2500" kern="1200" dirty="0"/>
            <a:t> toward others, a lack of resources or opportunities and the structure of an </a:t>
          </a:r>
          <a:r>
            <a:rPr lang="en-US" sz="2500" kern="1200" dirty="0" err="1"/>
            <a:t>organisation</a:t>
          </a:r>
          <a:r>
            <a:rPr lang="en-US" sz="2500" kern="1200" dirty="0"/>
            <a:t>. </a:t>
          </a:r>
        </a:p>
      </dsp:txBody>
      <dsp:txXfrm>
        <a:off x="1134539" y="532071"/>
        <a:ext cx="8551360" cy="982285"/>
      </dsp:txXfrm>
    </dsp:sp>
    <dsp:sp modelId="{5DC7861C-9E84-4395-A570-246123AEE23C}">
      <dsp:nvSpPr>
        <dsp:cNvPr id="0" name=""/>
        <dsp:cNvSpPr/>
      </dsp:nvSpPr>
      <dsp:spPr>
        <a:xfrm>
          <a:off x="0" y="1759928"/>
          <a:ext cx="9685900" cy="9822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5B9F8-4EC5-41AC-999B-FA4167552524}">
      <dsp:nvSpPr>
        <dsp:cNvPr id="0" name=""/>
        <dsp:cNvSpPr/>
      </dsp:nvSpPr>
      <dsp:spPr>
        <a:xfrm>
          <a:off x="297141" y="1980942"/>
          <a:ext cx="540257" cy="540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0FEC93-8407-4EF5-A6A3-391A333AD868}">
      <dsp:nvSpPr>
        <dsp:cNvPr id="0" name=""/>
        <dsp:cNvSpPr/>
      </dsp:nvSpPr>
      <dsp:spPr>
        <a:xfrm>
          <a:off x="1134539" y="1759928"/>
          <a:ext cx="8551360" cy="98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59" tIns="103959" rIns="103959" bIns="103959" numCol="1" spcCol="1270" anchor="ctr" anchorCtr="0">
          <a:noAutofit/>
        </a:bodyPr>
        <a:lstStyle/>
        <a:p>
          <a:pPr marL="0" lvl="0" indent="0" algn="l" defTabSz="1111250">
            <a:lnSpc>
              <a:spcPct val="90000"/>
            </a:lnSpc>
            <a:spcBef>
              <a:spcPct val="0"/>
            </a:spcBef>
            <a:spcAft>
              <a:spcPct val="35000"/>
            </a:spcAft>
            <a:buNone/>
          </a:pPr>
          <a:r>
            <a:rPr lang="lt-LT" sz="2500" kern="1200" dirty="0" err="1"/>
            <a:t>Healthcare</a:t>
          </a:r>
          <a:r>
            <a:rPr lang="en-US" sz="2500" kern="1200" dirty="0"/>
            <a:t> </a:t>
          </a:r>
          <a:r>
            <a:rPr lang="lt-LT" sz="2500" kern="1200" dirty="0" err="1"/>
            <a:t>organizations</a:t>
          </a:r>
          <a:r>
            <a:rPr lang="en-US" sz="2500" kern="1200" dirty="0"/>
            <a:t> can have a high turnover of staff</a:t>
          </a:r>
          <a:r>
            <a:rPr lang="lt-LT" sz="2500" kern="1200" dirty="0"/>
            <a:t>.</a:t>
          </a:r>
          <a:endParaRPr lang="en-US" sz="2500" kern="1200" dirty="0"/>
        </a:p>
      </dsp:txBody>
      <dsp:txXfrm>
        <a:off x="1134539" y="1759928"/>
        <a:ext cx="8551360" cy="982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E8595-1C13-4C33-95F8-CB7A9457D2D5}">
      <dsp:nvSpPr>
        <dsp:cNvPr id="0" name=""/>
        <dsp:cNvSpPr/>
      </dsp:nvSpPr>
      <dsp:spPr>
        <a:xfrm>
          <a:off x="674539" y="214443"/>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4C18B-5A53-4AD5-9285-56FB95248BEB}">
      <dsp:nvSpPr>
        <dsp:cNvPr id="0" name=""/>
        <dsp:cNvSpPr/>
      </dsp:nvSpPr>
      <dsp:spPr>
        <a:xfrm>
          <a:off x="908539" y="44844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FEC87F-9E74-4F50-AFA1-4ED80C4C5860}">
      <dsp:nvSpPr>
        <dsp:cNvPr id="0" name=""/>
        <dsp:cNvSpPr/>
      </dsp:nvSpPr>
      <dsp:spPr>
        <a:xfrm>
          <a:off x="323539" y="16544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Act and speak calmly</a:t>
          </a:r>
        </a:p>
      </dsp:txBody>
      <dsp:txXfrm>
        <a:off x="323539" y="1654443"/>
        <a:ext cx="1800000" cy="720000"/>
      </dsp:txXfrm>
    </dsp:sp>
    <dsp:sp modelId="{3858DBDC-031C-426B-99C0-823E5E4471D5}">
      <dsp:nvSpPr>
        <dsp:cNvPr id="0" name=""/>
        <dsp:cNvSpPr/>
      </dsp:nvSpPr>
      <dsp:spPr>
        <a:xfrm>
          <a:off x="2789539" y="214443"/>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25F0B-CF5A-42DC-9DFC-3F441B4D2D32}">
      <dsp:nvSpPr>
        <dsp:cNvPr id="0" name=""/>
        <dsp:cNvSpPr/>
      </dsp:nvSpPr>
      <dsp:spPr>
        <a:xfrm>
          <a:off x="3023539" y="44844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24C6B8-AB5B-4951-929F-4429FA2C936E}">
      <dsp:nvSpPr>
        <dsp:cNvPr id="0" name=""/>
        <dsp:cNvSpPr/>
      </dsp:nvSpPr>
      <dsp:spPr>
        <a:xfrm>
          <a:off x="2438539" y="16544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Try to implement positive confrontation techniques</a:t>
          </a:r>
        </a:p>
      </dsp:txBody>
      <dsp:txXfrm>
        <a:off x="2438539" y="1654443"/>
        <a:ext cx="1800000" cy="720000"/>
      </dsp:txXfrm>
    </dsp:sp>
    <dsp:sp modelId="{E4B55E59-14A4-45C4-AA9D-C4C249194655}">
      <dsp:nvSpPr>
        <dsp:cNvPr id="0" name=""/>
        <dsp:cNvSpPr/>
      </dsp:nvSpPr>
      <dsp:spPr>
        <a:xfrm>
          <a:off x="4904539" y="214443"/>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5A78B8-6649-4756-96BE-8ED467884E5C}">
      <dsp:nvSpPr>
        <dsp:cNvPr id="0" name=""/>
        <dsp:cNvSpPr/>
      </dsp:nvSpPr>
      <dsp:spPr>
        <a:xfrm>
          <a:off x="5138539" y="44844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D44B3C-ABF0-4572-85F6-5EE67296AC23}">
      <dsp:nvSpPr>
        <dsp:cNvPr id="0" name=""/>
        <dsp:cNvSpPr/>
      </dsp:nvSpPr>
      <dsp:spPr>
        <a:xfrm>
          <a:off x="4553539" y="16544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You can seek advice from a manager or mediator or </a:t>
          </a:r>
          <a:r>
            <a:rPr lang="lt-LT" sz="1200" kern="1200" dirty="0"/>
            <a:t>ask them for a chat if appropriate</a:t>
          </a:r>
          <a:endParaRPr lang="en-US" sz="1200" kern="1200" dirty="0"/>
        </a:p>
      </dsp:txBody>
      <dsp:txXfrm>
        <a:off x="4553539" y="1654443"/>
        <a:ext cx="1800000" cy="720000"/>
      </dsp:txXfrm>
    </dsp:sp>
    <dsp:sp modelId="{58A1DCBF-F264-4297-8C2F-A5D56EB0C729}">
      <dsp:nvSpPr>
        <dsp:cNvPr id="0" name=""/>
        <dsp:cNvSpPr/>
      </dsp:nvSpPr>
      <dsp:spPr>
        <a:xfrm>
          <a:off x="7019539" y="214443"/>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67C70-F52F-48AD-86BF-C03A45955F75}">
      <dsp:nvSpPr>
        <dsp:cNvPr id="0" name=""/>
        <dsp:cNvSpPr/>
      </dsp:nvSpPr>
      <dsp:spPr>
        <a:xfrm>
          <a:off x="7253539" y="44844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FC1F97-E7DC-4B21-B6E8-C33129C32201}">
      <dsp:nvSpPr>
        <dsp:cNvPr id="0" name=""/>
        <dsp:cNvSpPr/>
      </dsp:nvSpPr>
      <dsp:spPr>
        <a:xfrm>
          <a:off x="6668539" y="16544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Choose a neutral space away from other colleagues, service users, patients</a:t>
          </a:r>
          <a:r>
            <a:rPr lang="lt-LT" sz="1200" kern="1200" dirty="0"/>
            <a:t>,</a:t>
          </a:r>
          <a:r>
            <a:rPr lang="en-US" sz="1200" kern="1200" dirty="0"/>
            <a:t> and their families</a:t>
          </a:r>
        </a:p>
      </dsp:txBody>
      <dsp:txXfrm>
        <a:off x="6668539" y="1654443"/>
        <a:ext cx="1800000" cy="720000"/>
      </dsp:txXfrm>
    </dsp:sp>
    <dsp:sp modelId="{7D6B77A3-EF30-4754-A685-EDB0DBB8F793}">
      <dsp:nvSpPr>
        <dsp:cNvPr id="0" name=""/>
        <dsp:cNvSpPr/>
      </dsp:nvSpPr>
      <dsp:spPr>
        <a:xfrm>
          <a:off x="9134539" y="214443"/>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FC445-DA42-44CF-98E7-668CDEC8D9E7}">
      <dsp:nvSpPr>
        <dsp:cNvPr id="0" name=""/>
        <dsp:cNvSpPr/>
      </dsp:nvSpPr>
      <dsp:spPr>
        <a:xfrm>
          <a:off x="9368539" y="4484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BCDBF1-9B26-47F3-B763-1C752F6FA4FF}">
      <dsp:nvSpPr>
        <dsp:cNvPr id="0" name=""/>
        <dsp:cNvSpPr/>
      </dsp:nvSpPr>
      <dsp:spPr>
        <a:xfrm>
          <a:off x="8783539" y="16544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Listen and clarify the issue on both sides</a:t>
          </a:r>
        </a:p>
      </dsp:txBody>
      <dsp:txXfrm>
        <a:off x="8783539" y="1654443"/>
        <a:ext cx="1800000" cy="720000"/>
      </dsp:txXfrm>
    </dsp:sp>
    <dsp:sp modelId="{EBCA5BD2-545F-491C-97B1-BD8279294BBE}">
      <dsp:nvSpPr>
        <dsp:cNvPr id="0" name=""/>
        <dsp:cNvSpPr/>
      </dsp:nvSpPr>
      <dsp:spPr>
        <a:xfrm>
          <a:off x="3847039" y="2824443"/>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FFA03-F592-4217-9708-C13438AA9AF1}">
      <dsp:nvSpPr>
        <dsp:cNvPr id="0" name=""/>
        <dsp:cNvSpPr/>
      </dsp:nvSpPr>
      <dsp:spPr>
        <a:xfrm>
          <a:off x="4081039" y="3058443"/>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D12A45-3C9D-4C05-8661-F711F50D527D}">
      <dsp:nvSpPr>
        <dsp:cNvPr id="0" name=""/>
        <dsp:cNvSpPr/>
      </dsp:nvSpPr>
      <dsp:spPr>
        <a:xfrm>
          <a:off x="3496039" y="42644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Work together to tackle the problem and seek advice if unable to do so</a:t>
          </a:r>
        </a:p>
      </dsp:txBody>
      <dsp:txXfrm>
        <a:off x="3496039" y="4264443"/>
        <a:ext cx="1800000" cy="720000"/>
      </dsp:txXfrm>
    </dsp:sp>
    <dsp:sp modelId="{7D7C9DC7-308D-4CB5-8B4F-5D37D88DF640}">
      <dsp:nvSpPr>
        <dsp:cNvPr id="0" name=""/>
        <dsp:cNvSpPr/>
      </dsp:nvSpPr>
      <dsp:spPr>
        <a:xfrm>
          <a:off x="5962039" y="2824443"/>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36046-7DC8-45DF-88A3-6A48A9B48A32}">
      <dsp:nvSpPr>
        <dsp:cNvPr id="0" name=""/>
        <dsp:cNvSpPr/>
      </dsp:nvSpPr>
      <dsp:spPr>
        <a:xfrm>
          <a:off x="6196039" y="3058443"/>
          <a:ext cx="630000" cy="63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2952F5-E2B9-44D1-9D0D-78818B2020A1}">
      <dsp:nvSpPr>
        <dsp:cNvPr id="0" name=""/>
        <dsp:cNvSpPr/>
      </dsp:nvSpPr>
      <dsp:spPr>
        <a:xfrm>
          <a:off x="5611039" y="42644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Thank them for hearing you out</a:t>
          </a:r>
        </a:p>
      </dsp:txBody>
      <dsp:txXfrm>
        <a:off x="5611039" y="4264443"/>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F301D-152A-4845-936C-ED7DA230651C}">
      <dsp:nvSpPr>
        <dsp:cNvPr id="0" name=""/>
        <dsp:cNvSpPr/>
      </dsp:nvSpPr>
      <dsp:spPr>
        <a:xfrm>
          <a:off x="678332" y="1160674"/>
          <a:ext cx="535478"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84563-2612-412E-B7B7-AFCBCB307CED}">
      <dsp:nvSpPr>
        <dsp:cNvPr id="0" name=""/>
        <dsp:cNvSpPr/>
      </dsp:nvSpPr>
      <dsp:spPr>
        <a:xfrm>
          <a:off x="1245939" y="1115695"/>
          <a:ext cx="61579" cy="11575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EB9E2E-AB1F-4B35-9E2A-8A550E321829}">
      <dsp:nvSpPr>
        <dsp:cNvPr id="0" name=""/>
        <dsp:cNvSpPr/>
      </dsp:nvSpPr>
      <dsp:spPr>
        <a:xfrm>
          <a:off x="372666"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1</a:t>
          </a:r>
        </a:p>
      </dsp:txBody>
      <dsp:txXfrm>
        <a:off x="442589" y="991901"/>
        <a:ext cx="337616" cy="337616"/>
      </dsp:txXfrm>
    </dsp:sp>
    <dsp:sp modelId="{46E579FE-2744-4CF2-A844-203DB8FA477D}">
      <dsp:nvSpPr>
        <dsp:cNvPr id="0" name=""/>
        <dsp:cNvSpPr/>
      </dsp:nvSpPr>
      <dsp:spPr>
        <a:xfrm>
          <a:off x="8985" y="1565041"/>
          <a:ext cx="120482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38" tIns="165100" rIns="95038" bIns="165100" numCol="1" spcCol="1270" anchor="t" anchorCtr="0">
          <a:noAutofit/>
        </a:bodyPr>
        <a:lstStyle/>
        <a:p>
          <a:pPr marL="0" lvl="0" indent="0" algn="ctr" defTabSz="711200">
            <a:lnSpc>
              <a:spcPct val="90000"/>
            </a:lnSpc>
            <a:spcBef>
              <a:spcPct val="0"/>
            </a:spcBef>
            <a:spcAft>
              <a:spcPct val="35000"/>
            </a:spcAft>
            <a:buNone/>
          </a:pPr>
          <a:r>
            <a:rPr lang="en-US" sz="1600" kern="1200" dirty="0"/>
            <a:t>Act and speak calmly </a:t>
          </a:r>
        </a:p>
      </dsp:txBody>
      <dsp:txXfrm>
        <a:off x="8985" y="1806006"/>
        <a:ext cx="1204825" cy="1724635"/>
      </dsp:txXfrm>
    </dsp:sp>
    <dsp:sp modelId="{05F7F018-A8DD-44D0-B496-73AE17B18222}">
      <dsp:nvSpPr>
        <dsp:cNvPr id="0" name=""/>
        <dsp:cNvSpPr/>
      </dsp:nvSpPr>
      <dsp:spPr>
        <a:xfrm>
          <a:off x="1483156" y="1160674"/>
          <a:ext cx="120482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7D1CB0-2E6F-44B6-8557-8AD75FE36045}">
      <dsp:nvSpPr>
        <dsp:cNvPr id="0" name=""/>
        <dsp:cNvSpPr/>
      </dsp:nvSpPr>
      <dsp:spPr>
        <a:xfrm>
          <a:off x="2720111" y="1115695"/>
          <a:ext cx="61579" cy="11575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FB73-13F1-4EE2-A236-B758C7F136AC}">
      <dsp:nvSpPr>
        <dsp:cNvPr id="0" name=""/>
        <dsp:cNvSpPr/>
      </dsp:nvSpPr>
      <dsp:spPr>
        <a:xfrm>
          <a:off x="1846838"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2</a:t>
          </a:r>
        </a:p>
      </dsp:txBody>
      <dsp:txXfrm>
        <a:off x="1916761" y="991901"/>
        <a:ext cx="337616" cy="337616"/>
      </dsp:txXfrm>
    </dsp:sp>
    <dsp:sp modelId="{D67344C5-B498-4C44-97EB-8C76C57A3B83}">
      <dsp:nvSpPr>
        <dsp:cNvPr id="0" name=""/>
        <dsp:cNvSpPr/>
      </dsp:nvSpPr>
      <dsp:spPr>
        <a:xfrm>
          <a:off x="1266402" y="1565041"/>
          <a:ext cx="147577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38" tIns="165100" rIns="95038" bIns="165100" numCol="1" spcCol="1270" anchor="t" anchorCtr="0">
          <a:noAutofit/>
        </a:bodyPr>
        <a:lstStyle/>
        <a:p>
          <a:pPr marL="0" lvl="0" indent="0" algn="ctr" defTabSz="622300">
            <a:lnSpc>
              <a:spcPct val="90000"/>
            </a:lnSpc>
            <a:spcBef>
              <a:spcPct val="0"/>
            </a:spcBef>
            <a:spcAft>
              <a:spcPct val="35000"/>
            </a:spcAft>
            <a:buNone/>
          </a:pPr>
          <a:r>
            <a:rPr lang="en-US" sz="1400" kern="1200" dirty="0"/>
            <a:t>Be patient and understanding – they may need your empathy and compassion</a:t>
          </a:r>
        </a:p>
      </dsp:txBody>
      <dsp:txXfrm>
        <a:off x="1266402" y="1860197"/>
        <a:ext cx="1475778" cy="1670444"/>
      </dsp:txXfrm>
    </dsp:sp>
    <dsp:sp modelId="{AF107E82-3E4F-4016-99A2-44C219DDE152}">
      <dsp:nvSpPr>
        <dsp:cNvPr id="0" name=""/>
        <dsp:cNvSpPr/>
      </dsp:nvSpPr>
      <dsp:spPr>
        <a:xfrm>
          <a:off x="2823459" y="1160674"/>
          <a:ext cx="120482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53519-E043-4A03-B937-5CD44A4230D9}">
      <dsp:nvSpPr>
        <dsp:cNvPr id="0" name=""/>
        <dsp:cNvSpPr/>
      </dsp:nvSpPr>
      <dsp:spPr>
        <a:xfrm>
          <a:off x="4060413" y="1115695"/>
          <a:ext cx="61579" cy="11575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66AF81-45E7-416A-846C-D9B5276CA6D9}">
      <dsp:nvSpPr>
        <dsp:cNvPr id="0" name=""/>
        <dsp:cNvSpPr/>
      </dsp:nvSpPr>
      <dsp:spPr>
        <a:xfrm>
          <a:off x="3187140"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3</a:t>
          </a:r>
        </a:p>
      </dsp:txBody>
      <dsp:txXfrm>
        <a:off x="3257063" y="991901"/>
        <a:ext cx="337616" cy="337616"/>
      </dsp:txXfrm>
    </dsp:sp>
    <dsp:sp modelId="{6D5D01AE-B358-4C75-A259-16C9FCD02356}">
      <dsp:nvSpPr>
        <dsp:cNvPr id="0" name=""/>
        <dsp:cNvSpPr/>
      </dsp:nvSpPr>
      <dsp:spPr>
        <a:xfrm>
          <a:off x="2823459" y="1565041"/>
          <a:ext cx="120482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38" tIns="165100" rIns="95038" bIns="165100" numCol="1" spcCol="1270" anchor="t" anchorCtr="0">
          <a:noAutofit/>
        </a:bodyPr>
        <a:lstStyle/>
        <a:p>
          <a:pPr marL="0" lvl="0" indent="0" algn="ctr" defTabSz="711200">
            <a:lnSpc>
              <a:spcPct val="90000"/>
            </a:lnSpc>
            <a:spcBef>
              <a:spcPct val="0"/>
            </a:spcBef>
            <a:spcAft>
              <a:spcPct val="35000"/>
            </a:spcAft>
            <a:buNone/>
          </a:pPr>
          <a:r>
            <a:rPr lang="en-US" sz="1600" kern="1200" dirty="0"/>
            <a:t>Actively listen to understand their concerns and requests</a:t>
          </a:r>
        </a:p>
      </dsp:txBody>
      <dsp:txXfrm>
        <a:off x="2823459" y="1806006"/>
        <a:ext cx="1204825" cy="1724635"/>
      </dsp:txXfrm>
    </dsp:sp>
    <dsp:sp modelId="{C889784C-DAE7-4002-A26A-3A2C13B91670}">
      <dsp:nvSpPr>
        <dsp:cNvPr id="0" name=""/>
        <dsp:cNvSpPr/>
      </dsp:nvSpPr>
      <dsp:spPr>
        <a:xfrm>
          <a:off x="4162154" y="1160674"/>
          <a:ext cx="120482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F1004-C712-48F4-949D-067DAF635C00}">
      <dsp:nvSpPr>
        <dsp:cNvPr id="0" name=""/>
        <dsp:cNvSpPr/>
      </dsp:nvSpPr>
      <dsp:spPr>
        <a:xfrm>
          <a:off x="5399108" y="1115695"/>
          <a:ext cx="61579" cy="11575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1B1CB3-9A6D-4A2E-A8E6-8BC8383FFC67}">
      <dsp:nvSpPr>
        <dsp:cNvPr id="0" name=""/>
        <dsp:cNvSpPr/>
      </dsp:nvSpPr>
      <dsp:spPr>
        <a:xfrm>
          <a:off x="4525835"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4</a:t>
          </a:r>
        </a:p>
      </dsp:txBody>
      <dsp:txXfrm>
        <a:off x="4595758" y="991901"/>
        <a:ext cx="337616" cy="337616"/>
      </dsp:txXfrm>
    </dsp:sp>
    <dsp:sp modelId="{017EF96E-F726-4B6E-BE0F-5A44C1CA149A}">
      <dsp:nvSpPr>
        <dsp:cNvPr id="0" name=""/>
        <dsp:cNvSpPr/>
      </dsp:nvSpPr>
      <dsp:spPr>
        <a:xfrm>
          <a:off x="4162154" y="1565041"/>
          <a:ext cx="120482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38" tIns="165100" rIns="95038" bIns="165100" numCol="1" spcCol="1270" anchor="t" anchorCtr="0">
          <a:noAutofit/>
        </a:bodyPr>
        <a:lstStyle/>
        <a:p>
          <a:pPr marL="0" lvl="0" indent="0" algn="ctr" defTabSz="622300">
            <a:lnSpc>
              <a:spcPct val="90000"/>
            </a:lnSpc>
            <a:spcBef>
              <a:spcPct val="0"/>
            </a:spcBef>
            <a:spcAft>
              <a:spcPct val="35000"/>
            </a:spcAft>
            <a:buNone/>
          </a:pPr>
          <a:r>
            <a:rPr lang="en-US" sz="1400" kern="1200" dirty="0"/>
            <a:t>Always remember a </a:t>
          </a:r>
          <a:r>
            <a:rPr lang="lt-LT" sz="1400" kern="1200" dirty="0" err="1"/>
            <a:t>patient-centered</a:t>
          </a:r>
          <a:r>
            <a:rPr lang="en-US" sz="1400" kern="1200" dirty="0"/>
            <a:t> approach to care and their rights </a:t>
          </a:r>
        </a:p>
      </dsp:txBody>
      <dsp:txXfrm>
        <a:off x="4162154" y="1806006"/>
        <a:ext cx="1204825" cy="1724635"/>
      </dsp:txXfrm>
    </dsp:sp>
    <dsp:sp modelId="{E509982A-87E4-49DC-B982-C5C1415AE523}">
      <dsp:nvSpPr>
        <dsp:cNvPr id="0" name=""/>
        <dsp:cNvSpPr/>
      </dsp:nvSpPr>
      <dsp:spPr>
        <a:xfrm>
          <a:off x="5500849" y="1160674"/>
          <a:ext cx="120482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24158D-7A7C-41EB-A92B-FB233A5FBF99}">
      <dsp:nvSpPr>
        <dsp:cNvPr id="0" name=""/>
        <dsp:cNvSpPr/>
      </dsp:nvSpPr>
      <dsp:spPr>
        <a:xfrm>
          <a:off x="6737803" y="1115695"/>
          <a:ext cx="61579" cy="11575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3429B-1240-4BDC-A778-85907141910B}">
      <dsp:nvSpPr>
        <dsp:cNvPr id="0" name=""/>
        <dsp:cNvSpPr/>
      </dsp:nvSpPr>
      <dsp:spPr>
        <a:xfrm>
          <a:off x="5864530"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5</a:t>
          </a:r>
        </a:p>
      </dsp:txBody>
      <dsp:txXfrm>
        <a:off x="5934453" y="991901"/>
        <a:ext cx="337616" cy="337616"/>
      </dsp:txXfrm>
    </dsp:sp>
    <dsp:sp modelId="{889CCC86-D470-4A5D-8D89-0FCD862EF28D}">
      <dsp:nvSpPr>
        <dsp:cNvPr id="0" name=""/>
        <dsp:cNvSpPr/>
      </dsp:nvSpPr>
      <dsp:spPr>
        <a:xfrm>
          <a:off x="5500849" y="1565041"/>
          <a:ext cx="120482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38" tIns="165100" rIns="95038" bIns="165100" numCol="1" spcCol="1270" anchor="t" anchorCtr="0">
          <a:noAutofit/>
        </a:bodyPr>
        <a:lstStyle/>
        <a:p>
          <a:pPr marL="0" lvl="0" indent="0" algn="ctr" defTabSz="622300">
            <a:lnSpc>
              <a:spcPct val="90000"/>
            </a:lnSpc>
            <a:spcBef>
              <a:spcPct val="0"/>
            </a:spcBef>
            <a:spcAft>
              <a:spcPct val="35000"/>
            </a:spcAft>
            <a:buNone/>
          </a:pPr>
          <a:r>
            <a:rPr lang="en-US" sz="1400" kern="1200" dirty="0"/>
            <a:t>Evaluate a solution, which may require multiple parties and healthcare professionals</a:t>
          </a:r>
        </a:p>
      </dsp:txBody>
      <dsp:txXfrm>
        <a:off x="5500849" y="1806006"/>
        <a:ext cx="1204825" cy="1724635"/>
      </dsp:txXfrm>
    </dsp:sp>
    <dsp:sp modelId="{A1312376-8A39-4007-88AF-3E7B16E30DD6}">
      <dsp:nvSpPr>
        <dsp:cNvPr id="0" name=""/>
        <dsp:cNvSpPr/>
      </dsp:nvSpPr>
      <dsp:spPr>
        <a:xfrm>
          <a:off x="6839544" y="1160674"/>
          <a:ext cx="120482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A2C94F-76DF-4248-A39B-8870211678F9}">
      <dsp:nvSpPr>
        <dsp:cNvPr id="0" name=""/>
        <dsp:cNvSpPr/>
      </dsp:nvSpPr>
      <dsp:spPr>
        <a:xfrm>
          <a:off x="8076499" y="1115695"/>
          <a:ext cx="61579" cy="11575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0BAE07-375D-472F-9922-354E88A014E9}">
      <dsp:nvSpPr>
        <dsp:cNvPr id="0" name=""/>
        <dsp:cNvSpPr/>
      </dsp:nvSpPr>
      <dsp:spPr>
        <a:xfrm>
          <a:off x="7203226"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6</a:t>
          </a:r>
        </a:p>
      </dsp:txBody>
      <dsp:txXfrm>
        <a:off x="7273149" y="991901"/>
        <a:ext cx="337616" cy="337616"/>
      </dsp:txXfrm>
    </dsp:sp>
    <dsp:sp modelId="{64AD025A-523E-4835-B0A6-AA13A3309DF3}">
      <dsp:nvSpPr>
        <dsp:cNvPr id="0" name=""/>
        <dsp:cNvSpPr/>
      </dsp:nvSpPr>
      <dsp:spPr>
        <a:xfrm>
          <a:off x="6839544" y="1565041"/>
          <a:ext cx="120482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38" tIns="165100" rIns="95038" bIns="165100" numCol="1" spcCol="1270" anchor="t" anchorCtr="0">
          <a:noAutofit/>
        </a:bodyPr>
        <a:lstStyle/>
        <a:p>
          <a:pPr marL="0" lvl="0" indent="0" algn="ctr" defTabSz="622300">
            <a:lnSpc>
              <a:spcPct val="90000"/>
            </a:lnSpc>
            <a:spcBef>
              <a:spcPct val="0"/>
            </a:spcBef>
            <a:spcAft>
              <a:spcPct val="35000"/>
            </a:spcAft>
            <a:buNone/>
          </a:pPr>
          <a:r>
            <a:rPr lang="en-US" sz="1400" kern="1200" dirty="0"/>
            <a:t>Clearly communicate information</a:t>
          </a:r>
        </a:p>
      </dsp:txBody>
      <dsp:txXfrm>
        <a:off x="6839544" y="1806006"/>
        <a:ext cx="1204825" cy="1724635"/>
      </dsp:txXfrm>
    </dsp:sp>
    <dsp:sp modelId="{CB555603-2600-4CA1-A1C9-04055BCA4589}">
      <dsp:nvSpPr>
        <dsp:cNvPr id="0" name=""/>
        <dsp:cNvSpPr/>
      </dsp:nvSpPr>
      <dsp:spPr>
        <a:xfrm>
          <a:off x="8225753" y="1160674"/>
          <a:ext cx="120456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1A8EA2-374F-46FB-8D5A-7D2ACE2258C8}">
      <dsp:nvSpPr>
        <dsp:cNvPr id="0" name=""/>
        <dsp:cNvSpPr/>
      </dsp:nvSpPr>
      <dsp:spPr>
        <a:xfrm>
          <a:off x="9462440" y="1115695"/>
          <a:ext cx="61566" cy="11575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507E3D-C540-4B61-BE47-3E34C2C8D4F7}">
      <dsp:nvSpPr>
        <dsp:cNvPr id="0" name=""/>
        <dsp:cNvSpPr/>
      </dsp:nvSpPr>
      <dsp:spPr>
        <a:xfrm>
          <a:off x="8589305"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7</a:t>
          </a:r>
        </a:p>
      </dsp:txBody>
      <dsp:txXfrm>
        <a:off x="8659228" y="991901"/>
        <a:ext cx="337616" cy="337616"/>
      </dsp:txXfrm>
    </dsp:sp>
    <dsp:sp modelId="{2260FE16-9ECC-4155-B5C3-419DCDC8C99D}">
      <dsp:nvSpPr>
        <dsp:cNvPr id="0" name=""/>
        <dsp:cNvSpPr/>
      </dsp:nvSpPr>
      <dsp:spPr>
        <a:xfrm>
          <a:off x="8178239" y="1565041"/>
          <a:ext cx="129959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17" tIns="165100" rIns="95017" bIns="165100" numCol="1" spcCol="1270" anchor="t" anchorCtr="0">
          <a:noAutofit/>
        </a:bodyPr>
        <a:lstStyle/>
        <a:p>
          <a:pPr marL="0" lvl="0" indent="0" algn="ctr" defTabSz="533400">
            <a:lnSpc>
              <a:spcPct val="90000"/>
            </a:lnSpc>
            <a:spcBef>
              <a:spcPct val="0"/>
            </a:spcBef>
            <a:spcAft>
              <a:spcPct val="35000"/>
            </a:spcAft>
            <a:buNone/>
          </a:pPr>
          <a:r>
            <a:rPr lang="en-US" sz="1200" kern="1200" dirty="0"/>
            <a:t>Consider providing additional reading materials for them if being more informed </a:t>
          </a:r>
          <a:r>
            <a:rPr lang="lt-LT" sz="1200" kern="1200" dirty="0" err="1"/>
            <a:t>about</a:t>
          </a:r>
          <a:r>
            <a:rPr lang="en-US" sz="1200" kern="1200" dirty="0"/>
            <a:t> certain topics would help them</a:t>
          </a:r>
        </a:p>
      </dsp:txBody>
      <dsp:txXfrm>
        <a:off x="8178239" y="1824960"/>
        <a:ext cx="1299593" cy="1705681"/>
      </dsp:txXfrm>
    </dsp:sp>
    <dsp:sp modelId="{751778F3-04BE-494C-BD78-E9F48EBC3D6F}">
      <dsp:nvSpPr>
        <dsp:cNvPr id="0" name=""/>
        <dsp:cNvSpPr/>
      </dsp:nvSpPr>
      <dsp:spPr>
        <a:xfrm>
          <a:off x="9564159" y="1160674"/>
          <a:ext cx="60241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DFB731-42AB-4E4C-A4E3-975385843E9D}">
      <dsp:nvSpPr>
        <dsp:cNvPr id="0" name=""/>
        <dsp:cNvSpPr/>
      </dsp:nvSpPr>
      <dsp:spPr>
        <a:xfrm>
          <a:off x="9927841" y="921978"/>
          <a:ext cx="477462" cy="4774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8" tIns="18528" rIns="18528" bIns="18528" numCol="1" spcCol="1270" anchor="ctr" anchorCtr="0">
          <a:noAutofit/>
        </a:bodyPr>
        <a:lstStyle/>
        <a:p>
          <a:pPr marL="0" lvl="0" indent="0" algn="ctr" defTabSz="933450">
            <a:lnSpc>
              <a:spcPct val="90000"/>
            </a:lnSpc>
            <a:spcBef>
              <a:spcPct val="0"/>
            </a:spcBef>
            <a:spcAft>
              <a:spcPct val="35000"/>
            </a:spcAft>
            <a:buNone/>
          </a:pPr>
          <a:r>
            <a:rPr lang="en-US" sz="2100" kern="1200"/>
            <a:t>8</a:t>
          </a:r>
        </a:p>
      </dsp:txBody>
      <dsp:txXfrm>
        <a:off x="9997764" y="991901"/>
        <a:ext cx="337616" cy="337616"/>
      </dsp:txXfrm>
    </dsp:sp>
    <dsp:sp modelId="{75E5A5AC-8D87-420D-9AB6-C0F87E79AFA5}">
      <dsp:nvSpPr>
        <dsp:cNvPr id="0" name=""/>
        <dsp:cNvSpPr/>
      </dsp:nvSpPr>
      <dsp:spPr>
        <a:xfrm>
          <a:off x="9564159" y="1565041"/>
          <a:ext cx="120482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038" tIns="165100" rIns="95038" bIns="165100" numCol="1" spcCol="1270" anchor="t" anchorCtr="0">
          <a:noAutofit/>
        </a:bodyPr>
        <a:lstStyle/>
        <a:p>
          <a:pPr marL="0" lvl="0" indent="0" algn="ctr" defTabSz="711200">
            <a:lnSpc>
              <a:spcPct val="90000"/>
            </a:lnSpc>
            <a:spcBef>
              <a:spcPct val="0"/>
            </a:spcBef>
            <a:spcAft>
              <a:spcPct val="35000"/>
            </a:spcAft>
            <a:buNone/>
          </a:pPr>
          <a:r>
            <a:rPr lang="en-US" sz="1600" kern="1200" dirty="0"/>
            <a:t>Decide on a mutually acceptable solution together</a:t>
          </a:r>
        </a:p>
      </dsp:txBody>
      <dsp:txXfrm>
        <a:off x="9564159" y="1806006"/>
        <a:ext cx="1204825" cy="1724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9D02B-5EAB-41FA-871E-82A0F00F7184}">
      <dsp:nvSpPr>
        <dsp:cNvPr id="0" name=""/>
        <dsp:cNvSpPr/>
      </dsp:nvSpPr>
      <dsp:spPr>
        <a:xfrm>
          <a:off x="1751230" y="0"/>
          <a:ext cx="2594709" cy="853343"/>
        </a:xfrm>
        <a:prstGeom prst="roundRect">
          <a:avLst>
            <a:gd name="adj" fmla="val 10000"/>
          </a:avLst>
        </a:prstGeom>
        <a:solidFill>
          <a:srgbClr val="E5FBFB"/>
        </a:solidFill>
        <a:ln>
          <a:solidFill>
            <a:srgbClr val="E5FBFB"/>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Option 1 </a:t>
          </a:r>
          <a:r>
            <a:rPr lang="en-US" sz="2600" kern="1200" dirty="0"/>
            <a:t>Assertiveness</a:t>
          </a:r>
        </a:p>
      </dsp:txBody>
      <dsp:txXfrm>
        <a:off x="1776224" y="24994"/>
        <a:ext cx="2544721" cy="803355"/>
      </dsp:txXfrm>
    </dsp:sp>
    <dsp:sp modelId="{E5CB8493-FC13-48A4-9BF0-3997B871950D}">
      <dsp:nvSpPr>
        <dsp:cNvPr id="0" name=""/>
        <dsp:cNvSpPr/>
      </dsp:nvSpPr>
      <dsp:spPr>
        <a:xfrm>
          <a:off x="6844392" y="731"/>
          <a:ext cx="2598208" cy="853343"/>
        </a:xfrm>
        <a:prstGeom prst="roundRect">
          <a:avLst>
            <a:gd name="adj" fmla="val 10000"/>
          </a:avLst>
        </a:prstGeom>
        <a:solidFill>
          <a:schemeClr val="accent1">
            <a:lumMod val="40000"/>
            <a:lumOff val="60000"/>
          </a:schemeClr>
        </a:solidFill>
        <a:ln>
          <a:solidFill>
            <a:schemeClr val="tx2">
              <a:lumMod val="20000"/>
              <a:lumOff val="8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Option 2 Cooperativeness</a:t>
          </a:r>
        </a:p>
      </dsp:txBody>
      <dsp:txXfrm>
        <a:off x="6869386" y="25725"/>
        <a:ext cx="2548220" cy="803355"/>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13/02/2025</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13/02/2025</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303627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12</a:t>
            </a:fld>
            <a:endParaRPr lang="it-IT"/>
          </a:p>
        </p:txBody>
      </p:sp>
    </p:spTree>
    <p:extLst>
      <p:ext uri="{BB962C8B-B14F-4D97-AF65-F5344CB8AC3E}">
        <p14:creationId xmlns:p14="http://schemas.microsoft.com/office/powerpoint/2010/main" val="13450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13</a:t>
            </a:fld>
            <a:endParaRPr lang="it-IT"/>
          </a:p>
        </p:txBody>
      </p:sp>
    </p:spTree>
    <p:extLst>
      <p:ext uri="{BB962C8B-B14F-4D97-AF65-F5344CB8AC3E}">
        <p14:creationId xmlns:p14="http://schemas.microsoft.com/office/powerpoint/2010/main" val="54102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14</a:t>
            </a:fld>
            <a:endParaRPr lang="it-IT"/>
          </a:p>
        </p:txBody>
      </p:sp>
    </p:spTree>
    <p:extLst>
      <p:ext uri="{BB962C8B-B14F-4D97-AF65-F5344CB8AC3E}">
        <p14:creationId xmlns:p14="http://schemas.microsoft.com/office/powerpoint/2010/main" val="395918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21</a:t>
            </a:fld>
            <a:endParaRPr lang="it-IT"/>
          </a:p>
        </p:txBody>
      </p:sp>
    </p:spTree>
    <p:extLst>
      <p:ext uri="{BB962C8B-B14F-4D97-AF65-F5344CB8AC3E}">
        <p14:creationId xmlns:p14="http://schemas.microsoft.com/office/powerpoint/2010/main" val="3050066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22</a:t>
            </a:fld>
            <a:endParaRPr lang="it-IT"/>
          </a:p>
        </p:txBody>
      </p:sp>
    </p:spTree>
    <p:extLst>
      <p:ext uri="{BB962C8B-B14F-4D97-AF65-F5344CB8AC3E}">
        <p14:creationId xmlns:p14="http://schemas.microsoft.com/office/powerpoint/2010/main" val="68278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23</a:t>
            </a:fld>
            <a:endParaRPr lang="it-IT"/>
          </a:p>
        </p:txBody>
      </p:sp>
    </p:spTree>
    <p:extLst>
      <p:ext uri="{BB962C8B-B14F-4D97-AF65-F5344CB8AC3E}">
        <p14:creationId xmlns:p14="http://schemas.microsoft.com/office/powerpoint/2010/main" val="401381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24</a:t>
            </a:fld>
            <a:endParaRPr lang="it-IT"/>
          </a:p>
        </p:txBody>
      </p:sp>
    </p:spTree>
    <p:extLst>
      <p:ext uri="{BB962C8B-B14F-4D97-AF65-F5344CB8AC3E}">
        <p14:creationId xmlns:p14="http://schemas.microsoft.com/office/powerpoint/2010/main" val="54350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25</a:t>
            </a:fld>
            <a:endParaRPr lang="it-IT"/>
          </a:p>
        </p:txBody>
      </p:sp>
    </p:spTree>
    <p:extLst>
      <p:ext uri="{BB962C8B-B14F-4D97-AF65-F5344CB8AC3E}">
        <p14:creationId xmlns:p14="http://schemas.microsoft.com/office/powerpoint/2010/main" val="139889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26</a:t>
            </a:fld>
            <a:endParaRPr lang="it-IT"/>
          </a:p>
        </p:txBody>
      </p:sp>
    </p:spTree>
    <p:extLst>
      <p:ext uri="{BB962C8B-B14F-4D97-AF65-F5344CB8AC3E}">
        <p14:creationId xmlns:p14="http://schemas.microsoft.com/office/powerpoint/2010/main" val="169676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27</a:t>
            </a:fld>
            <a:endParaRPr lang="it-IT"/>
          </a:p>
        </p:txBody>
      </p:sp>
    </p:spTree>
    <p:extLst>
      <p:ext uri="{BB962C8B-B14F-4D97-AF65-F5344CB8AC3E}">
        <p14:creationId xmlns:p14="http://schemas.microsoft.com/office/powerpoint/2010/main" val="136390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Orsi</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a:t>
            </a:fld>
            <a:endParaRPr lang="it-IT"/>
          </a:p>
        </p:txBody>
      </p:sp>
    </p:spTree>
    <p:extLst>
      <p:ext uri="{BB962C8B-B14F-4D97-AF65-F5344CB8AC3E}">
        <p14:creationId xmlns:p14="http://schemas.microsoft.com/office/powerpoint/2010/main" val="293860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28</a:t>
            </a:fld>
            <a:endParaRPr lang="it-IT"/>
          </a:p>
        </p:txBody>
      </p:sp>
    </p:spTree>
    <p:extLst>
      <p:ext uri="{BB962C8B-B14F-4D97-AF65-F5344CB8AC3E}">
        <p14:creationId xmlns:p14="http://schemas.microsoft.com/office/powerpoint/2010/main" val="1198806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29</a:t>
            </a:fld>
            <a:endParaRPr lang="it-IT"/>
          </a:p>
        </p:txBody>
      </p:sp>
    </p:spTree>
    <p:extLst>
      <p:ext uri="{BB962C8B-B14F-4D97-AF65-F5344CB8AC3E}">
        <p14:creationId xmlns:p14="http://schemas.microsoft.com/office/powerpoint/2010/main" val="307718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31</a:t>
            </a:fld>
            <a:endParaRPr lang="it-IT"/>
          </a:p>
        </p:txBody>
      </p:sp>
    </p:spTree>
    <p:extLst>
      <p:ext uri="{BB962C8B-B14F-4D97-AF65-F5344CB8AC3E}">
        <p14:creationId xmlns:p14="http://schemas.microsoft.com/office/powerpoint/2010/main" val="2359964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32</a:t>
            </a:fld>
            <a:endParaRPr lang="it-IT"/>
          </a:p>
        </p:txBody>
      </p:sp>
    </p:spTree>
    <p:extLst>
      <p:ext uri="{BB962C8B-B14F-4D97-AF65-F5344CB8AC3E}">
        <p14:creationId xmlns:p14="http://schemas.microsoft.com/office/powerpoint/2010/main" val="231453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5</a:t>
            </a:fld>
            <a:endParaRPr lang="it-IT"/>
          </a:p>
        </p:txBody>
      </p:sp>
    </p:spTree>
    <p:extLst>
      <p:ext uri="{BB962C8B-B14F-4D97-AF65-F5344CB8AC3E}">
        <p14:creationId xmlns:p14="http://schemas.microsoft.com/office/powerpoint/2010/main" val="22245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6</a:t>
            </a:fld>
            <a:endParaRPr lang="it-IT"/>
          </a:p>
        </p:txBody>
      </p:sp>
    </p:spTree>
    <p:extLst>
      <p:ext uri="{BB962C8B-B14F-4D97-AF65-F5344CB8AC3E}">
        <p14:creationId xmlns:p14="http://schemas.microsoft.com/office/powerpoint/2010/main" val="221364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7</a:t>
            </a:fld>
            <a:endParaRPr lang="it-IT"/>
          </a:p>
        </p:txBody>
      </p:sp>
    </p:spTree>
    <p:extLst>
      <p:ext uri="{BB962C8B-B14F-4D97-AF65-F5344CB8AC3E}">
        <p14:creationId xmlns:p14="http://schemas.microsoft.com/office/powerpoint/2010/main" val="118059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8</a:t>
            </a:fld>
            <a:endParaRPr lang="it-IT"/>
          </a:p>
        </p:txBody>
      </p:sp>
    </p:spTree>
    <p:extLst>
      <p:ext uri="{BB962C8B-B14F-4D97-AF65-F5344CB8AC3E}">
        <p14:creationId xmlns:p14="http://schemas.microsoft.com/office/powerpoint/2010/main" val="355989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E4A9807-1C24-8F4A-B3C7-A6E31FA5BB7A}" type="slidenum">
              <a:rPr lang="it-IT" smtClean="0"/>
              <a:t>9</a:t>
            </a:fld>
            <a:endParaRPr lang="it-IT"/>
          </a:p>
        </p:txBody>
      </p:sp>
    </p:spTree>
    <p:extLst>
      <p:ext uri="{BB962C8B-B14F-4D97-AF65-F5344CB8AC3E}">
        <p14:creationId xmlns:p14="http://schemas.microsoft.com/office/powerpoint/2010/main" val="264509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10</a:t>
            </a:fld>
            <a:endParaRPr lang="it-IT"/>
          </a:p>
        </p:txBody>
      </p:sp>
    </p:spTree>
    <p:extLst>
      <p:ext uri="{BB962C8B-B14F-4D97-AF65-F5344CB8AC3E}">
        <p14:creationId xmlns:p14="http://schemas.microsoft.com/office/powerpoint/2010/main" val="153665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E4A9807-1C24-8F4A-B3C7-A6E31FA5BB7A}" type="slidenum">
              <a:rPr lang="it-IT" smtClean="0"/>
              <a:t>11</a:t>
            </a:fld>
            <a:endParaRPr lang="it-IT"/>
          </a:p>
        </p:txBody>
      </p:sp>
    </p:spTree>
    <p:extLst>
      <p:ext uri="{BB962C8B-B14F-4D97-AF65-F5344CB8AC3E}">
        <p14:creationId xmlns:p14="http://schemas.microsoft.com/office/powerpoint/2010/main" val="4284909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13/02/2025</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lt-LT"/>
              <a:t>Spustelėkite, kad galėtumėte redaguoti šablono teksto stilius</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13/02/2025</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lt-LT"/>
              <a:t>Spustelėkite, kad galėtumėte redaguoti šablono teksto stilius</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lt-LT"/>
              <a:t>Spustelėkite, kad galėtumėte redaguoti šablono teksto stilius</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13/02/2025</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lt-LT"/>
              <a:t>Spustelėkite, kad galėtumėte redaguoti šablono teksto stilius</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lt-LT"/>
              <a:t>Spustelėkite, kad galėtumėte redaguoti šablono teksto stilius</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lt-LT"/>
              <a:t>Spustelėkite, kad galėtumėte redaguoti šablono teksto stilius</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3.xml"/><Relationship Id="rId1" Type="http://schemas.openxmlformats.org/officeDocument/2006/relationships/video" Target="https://www.youtube.com/embed/GehHk-vDsUc?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3.xml"/><Relationship Id="rId1" Type="http://schemas.openxmlformats.org/officeDocument/2006/relationships/video" Target="https://www.youtube.com/embed/34tl7cODJH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microsoft.com/office/2007/relationships/hdphoto" Target="../media/hdphoto4.wdp"/><Relationship Id="rId5" Type="http://schemas.openxmlformats.org/officeDocument/2006/relationships/diagramQuickStyle" Target="../diagrams/quickStyle9.xml"/><Relationship Id="rId10" Type="http://schemas.openxmlformats.org/officeDocument/2006/relationships/image" Target="../media/image55.png"/><Relationship Id="rId4" Type="http://schemas.openxmlformats.org/officeDocument/2006/relationships/diagramLayout" Target="../diagrams/layout9.xml"/><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8.emf"/><Relationship Id="rId5" Type="http://schemas.openxmlformats.org/officeDocument/2006/relationships/oleObject" Target="../embeddings/oleObject2.bin"/><Relationship Id="rId4" Type="http://schemas.openxmlformats.org/officeDocument/2006/relationships/image" Target="../media/image5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x.doi.org/10.21013/jmss.v18.n1.p1"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mtdtraining.com/blog/thomas-kilmann-conflict-management-model.htm" TargetMode="External"/><Relationship Id="rId4" Type="http://schemas.openxmlformats.org/officeDocument/2006/relationships/hyperlink" Target="https://doi.org/10.1080/1747423X.2021.193322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44835" y="3366975"/>
            <a:ext cx="3310092" cy="1081536"/>
          </a:xfrm>
        </p:spPr>
        <p:txBody>
          <a:bodyPr anchor="ctr"/>
          <a:lstStyle/>
          <a:p>
            <a:br>
              <a:rPr lang="lt-LT" sz="5400" b="1" i="1" dirty="0">
                <a:effectLst/>
                <a:latin typeface="Calibri" panose="020F0502020204030204" pitchFamily="34" charset="0"/>
                <a:ea typeface="Calibri" panose="020F0502020204030204" pitchFamily="34" charset="0"/>
              </a:rPr>
            </a:br>
            <a:r>
              <a:rPr lang="en-GB" b="1" dirty="0">
                <a:effectLst/>
                <a:latin typeface="Calibri" panose="020F0502020204030204" pitchFamily="34" charset="0"/>
                <a:ea typeface="Calibri" panose="020F0502020204030204" pitchFamily="34" charset="0"/>
              </a:rPr>
              <a:t>Conflict</a:t>
            </a:r>
            <a:br>
              <a:rPr lang="en-US" dirty="0"/>
            </a:br>
            <a:endParaRPr lang="en-GB" dirty="0"/>
          </a:p>
        </p:txBody>
      </p:sp>
      <p:sp>
        <p:nvSpPr>
          <p:cNvPr id="3" name="Dátum helye 2"/>
          <p:cNvSpPr>
            <a:spLocks noGrp="1"/>
          </p:cNvSpPr>
          <p:nvPr>
            <p:ph type="dt" sz="half" idx="10"/>
          </p:nvPr>
        </p:nvSpPr>
        <p:spPr>
          <a:xfrm>
            <a:off x="7884641" y="6484338"/>
            <a:ext cx="2429947" cy="383297"/>
          </a:xfrm>
        </p:spPr>
        <p:txBody>
          <a:bodyPr/>
          <a:lstStyle/>
          <a:p>
            <a:pPr algn="ctr"/>
            <a:fld id="{5D471343-8972-4C3F-BAD8-5D975A3211E8}" type="datetime1">
              <a:rPr lang="it-IT" smtClean="0"/>
              <a:pPr algn="ctr"/>
              <a:t>13/02/2025</a:t>
            </a:fld>
            <a:endParaRPr lang="it-IT" dirty="0"/>
          </a:p>
        </p:txBody>
      </p:sp>
      <p:sp>
        <p:nvSpPr>
          <p:cNvPr id="8" name="Footer Placeholder 4">
            <a:extLst>
              <a:ext uri="{FF2B5EF4-FFF2-40B4-BE49-F238E27FC236}">
                <a16:creationId xmlns:a16="http://schemas.microsoft.com/office/drawing/2014/main" id="{B6C5E437-9D35-7F1D-A641-5ED24C9344CD}"/>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B5AD-9259-3B2C-6386-4CE656EDB80A}"/>
              </a:ext>
            </a:extLst>
          </p:cNvPr>
          <p:cNvSpPr>
            <a:spLocks noGrp="1"/>
          </p:cNvSpPr>
          <p:nvPr>
            <p:ph type="title"/>
          </p:nvPr>
        </p:nvSpPr>
        <p:spPr>
          <a:xfrm>
            <a:off x="482923" y="1415733"/>
            <a:ext cx="4587610" cy="715437"/>
          </a:xfrm>
        </p:spPr>
        <p:txBody>
          <a:bodyPr anchor="b">
            <a:normAutofit/>
          </a:bodyPr>
          <a:lstStyle/>
          <a:p>
            <a:r>
              <a:rPr lang="en-US" b="1" dirty="0"/>
              <a:t>Information Conflicts </a:t>
            </a:r>
            <a:endParaRPr lang="lt-LT" b="1" dirty="0"/>
          </a:p>
        </p:txBody>
      </p:sp>
      <p:graphicFrame>
        <p:nvGraphicFramePr>
          <p:cNvPr id="5" name="Content Placeholder 2">
            <a:extLst>
              <a:ext uri="{FF2B5EF4-FFF2-40B4-BE49-F238E27FC236}">
                <a16:creationId xmlns:a16="http://schemas.microsoft.com/office/drawing/2014/main" id="{50985AFA-AD66-AD2D-BD80-DDA124707683}"/>
              </a:ext>
            </a:extLst>
          </p:cNvPr>
          <p:cNvGraphicFramePr>
            <a:graphicFrameLocks noGrp="1"/>
          </p:cNvGraphicFramePr>
          <p:nvPr>
            <p:ph sz="half" idx="1"/>
            <p:extLst>
              <p:ext uri="{D42A27DB-BD31-4B8C-83A1-F6EECF244321}">
                <p14:modId xmlns:p14="http://schemas.microsoft.com/office/powerpoint/2010/main" val="217375727"/>
              </p:ext>
            </p:extLst>
          </p:nvPr>
        </p:nvGraphicFramePr>
        <p:xfrm>
          <a:off x="482923" y="2131170"/>
          <a:ext cx="9685900" cy="377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A7D09291-5A3E-30A4-6B5C-E8D544B9680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27916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E18A-55DD-7928-52D5-1145FB07C2BC}"/>
              </a:ext>
            </a:extLst>
          </p:cNvPr>
          <p:cNvSpPr>
            <a:spLocks noGrp="1"/>
          </p:cNvSpPr>
          <p:nvPr>
            <p:ph type="title"/>
          </p:nvPr>
        </p:nvSpPr>
        <p:spPr>
          <a:xfrm>
            <a:off x="552657" y="1672159"/>
            <a:ext cx="3623103" cy="644317"/>
          </a:xfrm>
        </p:spPr>
        <p:txBody>
          <a:bodyPr anchor="b">
            <a:normAutofit/>
          </a:bodyPr>
          <a:lstStyle/>
          <a:p>
            <a:r>
              <a:rPr lang="en-US" b="1" dirty="0"/>
              <a:t>Value Conflicts </a:t>
            </a:r>
            <a:endParaRPr lang="lt-LT" b="1" dirty="0"/>
          </a:p>
        </p:txBody>
      </p:sp>
      <p:graphicFrame>
        <p:nvGraphicFramePr>
          <p:cNvPr id="5" name="Content Placeholder 2">
            <a:extLst>
              <a:ext uri="{FF2B5EF4-FFF2-40B4-BE49-F238E27FC236}">
                <a16:creationId xmlns:a16="http://schemas.microsoft.com/office/drawing/2014/main" id="{C10FA6D5-F0D9-84E7-CF60-415A61215F88}"/>
              </a:ext>
            </a:extLst>
          </p:cNvPr>
          <p:cNvGraphicFramePr>
            <a:graphicFrameLocks noGrp="1"/>
          </p:cNvGraphicFramePr>
          <p:nvPr>
            <p:ph sz="half" idx="1"/>
            <p:extLst>
              <p:ext uri="{D42A27DB-BD31-4B8C-83A1-F6EECF244321}">
                <p14:modId xmlns:p14="http://schemas.microsoft.com/office/powerpoint/2010/main" val="18851279"/>
              </p:ext>
            </p:extLst>
          </p:nvPr>
        </p:nvGraphicFramePr>
        <p:xfrm>
          <a:off x="421963" y="2388847"/>
          <a:ext cx="9685900" cy="377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9DADD9EF-9722-6859-F29C-BB9F421A5F7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03708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5FC1-0B2E-F9AC-856A-BCB30FA10BC5}"/>
              </a:ext>
            </a:extLst>
          </p:cNvPr>
          <p:cNvSpPr>
            <a:spLocks noGrp="1"/>
          </p:cNvSpPr>
          <p:nvPr>
            <p:ph type="title"/>
          </p:nvPr>
        </p:nvSpPr>
        <p:spPr>
          <a:xfrm>
            <a:off x="745697" y="1798320"/>
            <a:ext cx="3694223" cy="654477"/>
          </a:xfrm>
        </p:spPr>
        <p:txBody>
          <a:bodyPr/>
          <a:lstStyle/>
          <a:p>
            <a:r>
              <a:rPr lang="en-US" b="1" dirty="0"/>
              <a:t>Interest Conflicts </a:t>
            </a:r>
            <a:endParaRPr lang="lt-LT" b="1" dirty="0"/>
          </a:p>
        </p:txBody>
      </p:sp>
      <p:sp>
        <p:nvSpPr>
          <p:cNvPr id="4" name="Rectangle: Rounded Corners 3">
            <a:extLst>
              <a:ext uri="{FF2B5EF4-FFF2-40B4-BE49-F238E27FC236}">
                <a16:creationId xmlns:a16="http://schemas.microsoft.com/office/drawing/2014/main" id="{5EE82754-81A7-305A-C88B-F5BEB22BA619}"/>
              </a:ext>
            </a:extLst>
          </p:cNvPr>
          <p:cNvSpPr/>
          <p:nvPr/>
        </p:nvSpPr>
        <p:spPr>
          <a:xfrm>
            <a:off x="603457" y="2990317"/>
            <a:ext cx="9685900" cy="98228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lt-LT" dirty="0"/>
              <a:t>		</a:t>
            </a:r>
          </a:p>
          <a:p>
            <a:r>
              <a:rPr lang="lt-LT" sz="2200" dirty="0"/>
              <a:t>			</a:t>
            </a:r>
            <a:r>
              <a:rPr lang="en-US" sz="2200" dirty="0"/>
              <a:t>Competition over needs or resources such as money or time</a:t>
            </a:r>
            <a:r>
              <a:rPr lang="lt-LT" sz="2200" dirty="0"/>
              <a:t>.</a:t>
            </a:r>
            <a:r>
              <a:rPr lang="en-US" sz="2200" dirty="0"/>
              <a:t> </a:t>
            </a:r>
          </a:p>
        </p:txBody>
      </p:sp>
      <p:pic>
        <p:nvPicPr>
          <p:cNvPr id="6" name="Graphic 5" descr="Flying Money outline">
            <a:extLst>
              <a:ext uri="{FF2B5EF4-FFF2-40B4-BE49-F238E27FC236}">
                <a16:creationId xmlns:a16="http://schemas.microsoft.com/office/drawing/2014/main" id="{6602FA6A-6FDC-8BBF-4E10-8C906A622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086" y="3050849"/>
            <a:ext cx="861219" cy="861219"/>
          </a:xfrm>
          <a:prstGeom prst="rect">
            <a:avLst/>
          </a:prstGeom>
        </p:spPr>
      </p:pic>
      <p:sp>
        <p:nvSpPr>
          <p:cNvPr id="5" name="Footer Placeholder 4">
            <a:extLst>
              <a:ext uri="{FF2B5EF4-FFF2-40B4-BE49-F238E27FC236}">
                <a16:creationId xmlns:a16="http://schemas.microsoft.com/office/drawing/2014/main" id="{71ABBE6E-6DE8-AF61-7DE2-63358FE8A22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74288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2280-DB46-B208-8444-13412CD40DF4}"/>
              </a:ext>
            </a:extLst>
          </p:cNvPr>
          <p:cNvSpPr>
            <a:spLocks noGrp="1"/>
          </p:cNvSpPr>
          <p:nvPr>
            <p:ph type="title"/>
          </p:nvPr>
        </p:nvSpPr>
        <p:spPr>
          <a:xfrm>
            <a:off x="745697" y="1891850"/>
            <a:ext cx="4933743" cy="715437"/>
          </a:xfrm>
        </p:spPr>
        <p:txBody>
          <a:bodyPr anchor="b">
            <a:normAutofit/>
          </a:bodyPr>
          <a:lstStyle/>
          <a:p>
            <a:r>
              <a:rPr lang="en-US" b="1" dirty="0"/>
              <a:t>Relationship Conflicts </a:t>
            </a:r>
            <a:endParaRPr lang="lt-LT" b="1" dirty="0"/>
          </a:p>
        </p:txBody>
      </p:sp>
      <p:graphicFrame>
        <p:nvGraphicFramePr>
          <p:cNvPr id="5" name="Content Placeholder 2">
            <a:extLst>
              <a:ext uri="{FF2B5EF4-FFF2-40B4-BE49-F238E27FC236}">
                <a16:creationId xmlns:a16="http://schemas.microsoft.com/office/drawing/2014/main" id="{4344DF3E-618F-63D1-479E-4FF290F5422A}"/>
              </a:ext>
            </a:extLst>
          </p:cNvPr>
          <p:cNvGraphicFramePr>
            <a:graphicFrameLocks noGrp="1"/>
          </p:cNvGraphicFramePr>
          <p:nvPr>
            <p:ph sz="half" idx="1"/>
            <p:extLst>
              <p:ext uri="{D42A27DB-BD31-4B8C-83A1-F6EECF244321}">
                <p14:modId xmlns:p14="http://schemas.microsoft.com/office/powerpoint/2010/main" val="4193340773"/>
              </p:ext>
            </p:extLst>
          </p:nvPr>
        </p:nvGraphicFramePr>
        <p:xfrm>
          <a:off x="603457" y="2607287"/>
          <a:ext cx="9534837" cy="3595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79584BA3-299A-33D5-5F3D-835F58FF949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65488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A1FE-CF05-048D-4FE7-4A8021C41702}"/>
              </a:ext>
            </a:extLst>
          </p:cNvPr>
          <p:cNvSpPr>
            <a:spLocks noGrp="1"/>
          </p:cNvSpPr>
          <p:nvPr>
            <p:ph type="title"/>
          </p:nvPr>
        </p:nvSpPr>
        <p:spPr>
          <a:xfrm>
            <a:off x="694897" y="1898106"/>
            <a:ext cx="4374943" cy="644317"/>
          </a:xfrm>
        </p:spPr>
        <p:txBody>
          <a:bodyPr anchor="b">
            <a:normAutofit/>
          </a:bodyPr>
          <a:lstStyle/>
          <a:p>
            <a:r>
              <a:rPr lang="en-US" b="1" dirty="0"/>
              <a:t>Structural Conflicts </a:t>
            </a:r>
            <a:endParaRPr lang="lt-LT" b="1" dirty="0"/>
          </a:p>
        </p:txBody>
      </p:sp>
      <p:graphicFrame>
        <p:nvGraphicFramePr>
          <p:cNvPr id="5" name="Content Placeholder 2">
            <a:extLst>
              <a:ext uri="{FF2B5EF4-FFF2-40B4-BE49-F238E27FC236}">
                <a16:creationId xmlns:a16="http://schemas.microsoft.com/office/drawing/2014/main" id="{9D09D099-CA68-8A3F-FC86-B74EC0A5FA1B}"/>
              </a:ext>
            </a:extLst>
          </p:cNvPr>
          <p:cNvGraphicFramePr>
            <a:graphicFrameLocks noGrp="1"/>
          </p:cNvGraphicFramePr>
          <p:nvPr>
            <p:ph sz="half" idx="1"/>
            <p:extLst>
              <p:ext uri="{D42A27DB-BD31-4B8C-83A1-F6EECF244321}">
                <p14:modId xmlns:p14="http://schemas.microsoft.com/office/powerpoint/2010/main" val="1014995674"/>
              </p:ext>
            </p:extLst>
          </p:nvPr>
        </p:nvGraphicFramePr>
        <p:xfrm>
          <a:off x="603457" y="2696636"/>
          <a:ext cx="9685900" cy="3274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7E0E0EAE-8068-B366-7FAD-C8B6F17BBF0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97366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D690-D140-C76E-89C9-6C58F96D089B}"/>
              </a:ext>
            </a:extLst>
          </p:cNvPr>
          <p:cNvSpPr>
            <a:spLocks noGrp="1"/>
          </p:cNvSpPr>
          <p:nvPr>
            <p:ph type="title" idx="4294967295"/>
          </p:nvPr>
        </p:nvSpPr>
        <p:spPr>
          <a:xfrm>
            <a:off x="1339849" y="199532"/>
            <a:ext cx="8120063" cy="755650"/>
          </a:xfrm>
          <a:prstGeom prst="rect">
            <a:avLst/>
          </a:prstGeom>
        </p:spPr>
        <p:txBody>
          <a:bodyPr anchor="b">
            <a:normAutofit/>
          </a:bodyPr>
          <a:lstStyle/>
          <a:p>
            <a:pPr algn="ctr"/>
            <a:r>
              <a:rPr lang="en-US" sz="3600" b="1" dirty="0">
                <a:solidFill>
                  <a:srgbClr val="1A75DB"/>
                </a:solidFill>
                <a:latin typeface="+mn-lt"/>
              </a:rPr>
              <a:t>How to handle conflicts with colleagues </a:t>
            </a:r>
            <a:endParaRPr lang="lt-LT" sz="3600" b="1" dirty="0">
              <a:solidFill>
                <a:srgbClr val="1A75DB"/>
              </a:solidFill>
              <a:latin typeface="+mn-lt"/>
            </a:endParaRPr>
          </a:p>
        </p:txBody>
      </p:sp>
      <p:graphicFrame>
        <p:nvGraphicFramePr>
          <p:cNvPr id="5" name="Content Placeholder 2">
            <a:extLst>
              <a:ext uri="{FF2B5EF4-FFF2-40B4-BE49-F238E27FC236}">
                <a16:creationId xmlns:a16="http://schemas.microsoft.com/office/drawing/2014/main" id="{3DC13FD1-F89F-F570-3CDC-D2AC86D18AF0}"/>
              </a:ext>
            </a:extLst>
          </p:cNvPr>
          <p:cNvGraphicFramePr>
            <a:graphicFrameLocks noGrp="1"/>
          </p:cNvGraphicFramePr>
          <p:nvPr>
            <p:ph sz="half" idx="4294967295"/>
            <p:extLst>
              <p:ext uri="{D42A27DB-BD31-4B8C-83A1-F6EECF244321}">
                <p14:modId xmlns:p14="http://schemas.microsoft.com/office/powerpoint/2010/main" val="1284236401"/>
              </p:ext>
            </p:extLst>
          </p:nvPr>
        </p:nvGraphicFramePr>
        <p:xfrm>
          <a:off x="-107316" y="1293353"/>
          <a:ext cx="10907079" cy="519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4">
            <a:extLst>
              <a:ext uri="{FF2B5EF4-FFF2-40B4-BE49-F238E27FC236}">
                <a16:creationId xmlns:a16="http://schemas.microsoft.com/office/drawing/2014/main" id="{723CC262-FBAB-97F6-9853-C26AD34F38B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92966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1A8B-D448-4729-23BB-8E36408FD5D1}"/>
              </a:ext>
            </a:extLst>
          </p:cNvPr>
          <p:cNvSpPr>
            <a:spLocks noGrp="1"/>
          </p:cNvSpPr>
          <p:nvPr>
            <p:ph type="title" idx="4294967295"/>
          </p:nvPr>
        </p:nvSpPr>
        <p:spPr>
          <a:xfrm>
            <a:off x="695960" y="380649"/>
            <a:ext cx="9707563" cy="670276"/>
          </a:xfrm>
          <a:prstGeom prst="rect">
            <a:avLst/>
          </a:prstGeom>
        </p:spPr>
        <p:txBody>
          <a:bodyPr anchor="b">
            <a:normAutofit/>
          </a:bodyPr>
          <a:lstStyle/>
          <a:p>
            <a:pPr algn="ctr"/>
            <a:r>
              <a:rPr lang="en-US" sz="3600" b="1" dirty="0">
                <a:solidFill>
                  <a:srgbClr val="1A75DB"/>
                </a:solidFill>
                <a:latin typeface="+mn-lt"/>
              </a:rPr>
              <a:t>How to handle conflicts with patient /family</a:t>
            </a:r>
            <a:endParaRPr lang="lt-LT" sz="3600" b="1" dirty="0">
              <a:solidFill>
                <a:srgbClr val="1A75DB"/>
              </a:solidFill>
              <a:latin typeface="+mn-lt"/>
            </a:endParaRPr>
          </a:p>
        </p:txBody>
      </p:sp>
      <p:graphicFrame>
        <p:nvGraphicFramePr>
          <p:cNvPr id="5" name="Content Placeholder 2">
            <a:extLst>
              <a:ext uri="{FF2B5EF4-FFF2-40B4-BE49-F238E27FC236}">
                <a16:creationId xmlns:a16="http://schemas.microsoft.com/office/drawing/2014/main" id="{CDF47AEB-FB9A-3AEA-B3D2-AB9B1168891E}"/>
              </a:ext>
            </a:extLst>
          </p:cNvPr>
          <p:cNvGraphicFramePr>
            <a:graphicFrameLocks noGrp="1"/>
          </p:cNvGraphicFramePr>
          <p:nvPr>
            <p:ph sz="half" idx="4294967295"/>
            <p:extLst>
              <p:ext uri="{D42A27DB-BD31-4B8C-83A1-F6EECF244321}">
                <p14:modId xmlns:p14="http://schemas.microsoft.com/office/powerpoint/2010/main" val="1527913060"/>
              </p:ext>
            </p:extLst>
          </p:nvPr>
        </p:nvGraphicFramePr>
        <p:xfrm>
          <a:off x="-56039" y="1267460"/>
          <a:ext cx="10911840" cy="4452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4">
            <a:extLst>
              <a:ext uri="{FF2B5EF4-FFF2-40B4-BE49-F238E27FC236}">
                <a16:creationId xmlns:a16="http://schemas.microsoft.com/office/drawing/2014/main" id="{E3174CF9-0596-BA62-33C8-1E3854247DC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87880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C01-B384-001F-4315-84B97689029C}"/>
              </a:ext>
            </a:extLst>
          </p:cNvPr>
          <p:cNvSpPr>
            <a:spLocks noGrp="1"/>
          </p:cNvSpPr>
          <p:nvPr>
            <p:ph sz="half" idx="4294967295"/>
          </p:nvPr>
        </p:nvSpPr>
        <p:spPr>
          <a:xfrm>
            <a:off x="291464" y="360680"/>
            <a:ext cx="10071735" cy="6111240"/>
          </a:xfrm>
          <a:prstGeom prst="rect">
            <a:avLst/>
          </a:prstGeom>
        </p:spPr>
        <p:txBody>
          <a:bodyPr/>
          <a:lstStyle/>
          <a:p>
            <a:pPr marL="0" indent="0" algn="ctr">
              <a:buNone/>
            </a:pPr>
            <a:r>
              <a:rPr lang="en-US" sz="2400" b="1" dirty="0">
                <a:solidFill>
                  <a:srgbClr val="0070C0"/>
                </a:solidFill>
              </a:rPr>
              <a:t>You will now watch two videos featuring healthcare professionals managing conflict situations. Pay close attention to verbal and non-verbal communication, decision-making processes, and overall conflict management techniques used in each scenario.</a:t>
            </a:r>
          </a:p>
          <a:p>
            <a:pPr marL="0" indent="0" algn="just">
              <a:buNone/>
            </a:pPr>
            <a:endParaRPr lang="lt-LT" sz="2400" b="1" dirty="0">
              <a:solidFill>
                <a:srgbClr val="0070C0"/>
              </a:solidFill>
            </a:endParaRPr>
          </a:p>
          <a:p>
            <a:pPr marL="0" indent="0" algn="just">
              <a:buNone/>
            </a:pPr>
            <a:r>
              <a:rPr lang="en-US" sz="2400" u="sng" dirty="0"/>
              <a:t>After watching, please answer the following:</a:t>
            </a:r>
            <a:endParaRPr lang="lt-LT" sz="2400" u="sng" dirty="0"/>
          </a:p>
          <a:p>
            <a:pPr algn="just">
              <a:buClr>
                <a:srgbClr val="1A75DB"/>
              </a:buClr>
            </a:pPr>
            <a:r>
              <a:rPr lang="en-US" sz="2400" dirty="0"/>
              <a:t>What did the professionals do well in handling the conflict? Provide specific examples from the video.</a:t>
            </a:r>
            <a:endParaRPr lang="lt-LT" sz="2400" dirty="0"/>
          </a:p>
          <a:p>
            <a:pPr algn="just">
              <a:buClr>
                <a:srgbClr val="1A75DB"/>
              </a:buClr>
            </a:pPr>
            <a:r>
              <a:rPr lang="en-US" sz="2400" dirty="0"/>
              <a:t>What could have been improved? Identify mistakes or missed opportunities in communication or conflict resolution.</a:t>
            </a:r>
            <a:endParaRPr lang="lt-LT" sz="2400" dirty="0"/>
          </a:p>
          <a:p>
            <a:pPr algn="just">
              <a:buClr>
                <a:srgbClr val="1A75DB"/>
              </a:buClr>
            </a:pPr>
            <a:r>
              <a:rPr lang="en-US" sz="2400" dirty="0"/>
              <a:t>How would you personally handle this situation differently? Suggest alternative strategies or approaches and explain why they might be more effective.</a:t>
            </a:r>
            <a:endParaRPr lang="lt-LT" sz="2400" dirty="0"/>
          </a:p>
          <a:p>
            <a:pPr algn="just">
              <a:buClr>
                <a:srgbClr val="1A75DB"/>
              </a:buClr>
            </a:pPr>
            <a:r>
              <a:rPr lang="en-US" sz="2400" dirty="0"/>
              <a:t>Consider the broader implications: How might this conflict, if unresolved, affect patient care, teamwork, or the healthcare environment?</a:t>
            </a:r>
            <a:endParaRPr lang="lt-LT" sz="2400" dirty="0"/>
          </a:p>
        </p:txBody>
      </p:sp>
      <p:sp>
        <p:nvSpPr>
          <p:cNvPr id="2" name="Footer Placeholder 4">
            <a:extLst>
              <a:ext uri="{FF2B5EF4-FFF2-40B4-BE49-F238E27FC236}">
                <a16:creationId xmlns:a16="http://schemas.microsoft.com/office/drawing/2014/main" id="{F4A56072-61F6-C58D-A9C7-329C29EDAF3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01661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3F58-CD57-8C44-A930-002EF44B8EF1}"/>
              </a:ext>
            </a:extLst>
          </p:cNvPr>
          <p:cNvSpPr>
            <a:spLocks noGrp="1"/>
          </p:cNvSpPr>
          <p:nvPr>
            <p:ph type="title"/>
          </p:nvPr>
        </p:nvSpPr>
        <p:spPr>
          <a:xfrm>
            <a:off x="603457" y="455542"/>
            <a:ext cx="3315269" cy="806877"/>
          </a:xfrm>
        </p:spPr>
        <p:txBody>
          <a:bodyPr/>
          <a:lstStyle/>
          <a:p>
            <a:r>
              <a:rPr lang="en-US" b="1" dirty="0"/>
              <a:t>Situation no.1 </a:t>
            </a:r>
            <a:endParaRPr lang="lt-LT" b="1" dirty="0"/>
          </a:p>
        </p:txBody>
      </p:sp>
      <p:pic>
        <p:nvPicPr>
          <p:cNvPr id="4" name="Online Media 3" title="Medical communication skills challenge — Interprofessional conflict, introduction, version 1">
            <a:hlinkClick r:id="" action="ppaction://media"/>
            <a:extLst>
              <a:ext uri="{FF2B5EF4-FFF2-40B4-BE49-F238E27FC236}">
                <a16:creationId xmlns:a16="http://schemas.microsoft.com/office/drawing/2014/main" id="{25279D88-1E99-E8F9-676D-31D2AE5CA324}"/>
              </a:ext>
            </a:extLst>
          </p:cNvPr>
          <p:cNvPicPr>
            <a:picLocks noGrp="1" noRot="1" noChangeAspect="1"/>
          </p:cNvPicPr>
          <p:nvPr>
            <p:ph sz="half" idx="1"/>
            <a:videoFile r:link="rId1"/>
          </p:nvPr>
        </p:nvPicPr>
        <p:blipFill>
          <a:blip r:embed="rId3"/>
          <a:stretch>
            <a:fillRect/>
          </a:stretch>
        </p:blipFill>
        <p:spPr>
          <a:xfrm>
            <a:off x="603457" y="1845049"/>
            <a:ext cx="7684551" cy="4341772"/>
          </a:xfrm>
          <a:prstGeom prst="rect">
            <a:avLst/>
          </a:prstGeom>
        </p:spPr>
      </p:pic>
      <p:sp>
        <p:nvSpPr>
          <p:cNvPr id="3" name="Footer Placeholder 4">
            <a:extLst>
              <a:ext uri="{FF2B5EF4-FFF2-40B4-BE49-F238E27FC236}">
                <a16:creationId xmlns:a16="http://schemas.microsoft.com/office/drawing/2014/main" id="{4E3700E1-1E7A-1264-59BF-890D3A12640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6877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CADF-BB19-83B5-3B37-3A9494DB393A}"/>
              </a:ext>
            </a:extLst>
          </p:cNvPr>
          <p:cNvSpPr>
            <a:spLocks noGrp="1"/>
          </p:cNvSpPr>
          <p:nvPr>
            <p:ph type="title"/>
          </p:nvPr>
        </p:nvSpPr>
        <p:spPr>
          <a:xfrm>
            <a:off x="420577" y="386080"/>
            <a:ext cx="3440223" cy="806877"/>
          </a:xfrm>
        </p:spPr>
        <p:txBody>
          <a:bodyPr/>
          <a:lstStyle/>
          <a:p>
            <a:r>
              <a:rPr lang="en-US" b="1" dirty="0"/>
              <a:t>Situation no.2</a:t>
            </a:r>
            <a:endParaRPr lang="lt-LT" b="1" dirty="0"/>
          </a:p>
        </p:txBody>
      </p:sp>
      <p:pic>
        <p:nvPicPr>
          <p:cNvPr id="4" name="Online Media 3" title="Medical communication skills challenge — Interprofessional conflict, introduction, version 2">
            <a:hlinkClick r:id="" action="ppaction://media"/>
            <a:extLst>
              <a:ext uri="{FF2B5EF4-FFF2-40B4-BE49-F238E27FC236}">
                <a16:creationId xmlns:a16="http://schemas.microsoft.com/office/drawing/2014/main" id="{9C146A32-B57E-941F-2790-58A78917D4AC}"/>
              </a:ext>
            </a:extLst>
          </p:cNvPr>
          <p:cNvPicPr>
            <a:picLocks noGrp="1" noRot="1" noChangeAspect="1"/>
          </p:cNvPicPr>
          <p:nvPr>
            <p:ph sz="half" idx="1"/>
            <a:videoFile r:link="rId1"/>
          </p:nvPr>
        </p:nvPicPr>
        <p:blipFill>
          <a:blip r:embed="rId3"/>
          <a:stretch>
            <a:fillRect/>
          </a:stretch>
        </p:blipFill>
        <p:spPr>
          <a:xfrm>
            <a:off x="420577" y="1809504"/>
            <a:ext cx="7687434" cy="4343400"/>
          </a:xfrm>
          <a:prstGeom prst="rect">
            <a:avLst/>
          </a:prstGeom>
        </p:spPr>
      </p:pic>
      <p:sp>
        <p:nvSpPr>
          <p:cNvPr id="3" name="Footer Placeholder 4">
            <a:extLst>
              <a:ext uri="{FF2B5EF4-FFF2-40B4-BE49-F238E27FC236}">
                <a16:creationId xmlns:a16="http://schemas.microsoft.com/office/drawing/2014/main" id="{16540CA4-11FD-FEB3-3FA6-840CE9F265B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08808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73678" y="577372"/>
            <a:ext cx="3211266" cy="774792"/>
          </a:xfrm>
        </p:spPr>
        <p:txBody>
          <a:bodyPr/>
          <a:lstStyle/>
          <a:p>
            <a:r>
              <a:rPr lang="en-US" sz="4000" b="1" dirty="0"/>
              <a:t>Contents </a:t>
            </a:r>
            <a:r>
              <a:rPr lang="hu-HU" sz="4000" dirty="0"/>
              <a:t>	</a:t>
            </a:r>
            <a:endParaRPr lang="en-GB" sz="4000"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777818" y="1915135"/>
            <a:ext cx="7502582" cy="3916705"/>
          </a:xfrm>
        </p:spPr>
        <p:txBody>
          <a:bodyPr/>
          <a:lstStyle/>
          <a:p>
            <a:pPr algn="just">
              <a:buClr>
                <a:schemeClr val="accent1"/>
              </a:buClr>
            </a:pPr>
            <a:r>
              <a:rPr lang="en-US" sz="3000" dirty="0"/>
              <a:t>Introduction</a:t>
            </a:r>
          </a:p>
          <a:p>
            <a:pPr algn="just">
              <a:buClr>
                <a:schemeClr val="accent1"/>
              </a:buClr>
            </a:pPr>
            <a:r>
              <a:rPr lang="en-US" sz="3000" dirty="0"/>
              <a:t>Definition &amp; Nature of Conflict</a:t>
            </a:r>
          </a:p>
          <a:p>
            <a:pPr algn="just">
              <a:buClr>
                <a:schemeClr val="accent1"/>
              </a:buClr>
            </a:pPr>
            <a:r>
              <a:rPr lang="en-US" sz="3000" dirty="0"/>
              <a:t>Causes &amp; Types of Conflict</a:t>
            </a:r>
          </a:p>
          <a:p>
            <a:pPr algn="just">
              <a:buClr>
                <a:schemeClr val="accent1"/>
              </a:buClr>
            </a:pPr>
            <a:r>
              <a:rPr lang="en-US" sz="3000" dirty="0"/>
              <a:t>Positive Aspects of Conflict</a:t>
            </a:r>
          </a:p>
          <a:p>
            <a:pPr algn="just">
              <a:buClr>
                <a:schemeClr val="accent1"/>
              </a:buClr>
            </a:pPr>
            <a:r>
              <a:rPr lang="en-US" sz="3000" dirty="0"/>
              <a:t>The Thomas-Kilmann Conflict Model</a:t>
            </a:r>
          </a:p>
          <a:p>
            <a:pPr algn="just">
              <a:buClr>
                <a:schemeClr val="accent1"/>
              </a:buClr>
            </a:pPr>
            <a:r>
              <a:rPr lang="en-US" sz="3000" dirty="0"/>
              <a:t>Conflict Management Styles in Healthcare</a:t>
            </a:r>
          </a:p>
          <a:p>
            <a:pPr algn="just">
              <a:buClr>
                <a:schemeClr val="accent1"/>
              </a:buClr>
            </a:pPr>
            <a:r>
              <a:rPr lang="en-US" sz="3000" dirty="0"/>
              <a:t>Conclusion</a:t>
            </a:r>
          </a:p>
        </p:txBody>
      </p:sp>
    </p:spTree>
    <p:extLst>
      <p:ext uri="{BB962C8B-B14F-4D97-AF65-F5344CB8AC3E}">
        <p14:creationId xmlns:p14="http://schemas.microsoft.com/office/powerpoint/2010/main" val="188657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7E57-AB17-4885-76F1-034C7CF0B6E2}"/>
              </a:ext>
            </a:extLst>
          </p:cNvPr>
          <p:cNvSpPr>
            <a:spLocks noGrp="1"/>
          </p:cNvSpPr>
          <p:nvPr>
            <p:ph type="title"/>
          </p:nvPr>
        </p:nvSpPr>
        <p:spPr>
          <a:xfrm>
            <a:off x="4927600" y="3354158"/>
            <a:ext cx="5466441" cy="877169"/>
          </a:xfrm>
        </p:spPr>
        <p:txBody>
          <a:bodyPr/>
          <a:lstStyle/>
          <a:p>
            <a:r>
              <a:rPr lang="en-US" b="1" dirty="0">
                <a:solidFill>
                  <a:srgbClr val="1A75DB"/>
                </a:solidFill>
              </a:rPr>
              <a:t>Conflict Handling Styles</a:t>
            </a:r>
            <a:br>
              <a:rPr lang="en-US" dirty="0"/>
            </a:br>
            <a:endParaRPr lang="lt-LT" dirty="0">
              <a:solidFill>
                <a:srgbClr val="0070C0"/>
              </a:solidFill>
            </a:endParaRPr>
          </a:p>
        </p:txBody>
      </p:sp>
      <p:sp>
        <p:nvSpPr>
          <p:cNvPr id="3" name="Footer Placeholder 4">
            <a:extLst>
              <a:ext uri="{FF2B5EF4-FFF2-40B4-BE49-F238E27FC236}">
                <a16:creationId xmlns:a16="http://schemas.microsoft.com/office/drawing/2014/main" id="{6D7AF718-D7DD-297C-967E-EACF62974D54}"/>
              </a:ext>
            </a:extLst>
          </p:cNvPr>
          <p:cNvSpPr txBox="1">
            <a:spLocks noChangeArrowheads="1"/>
          </p:cNvSpPr>
          <p:nvPr/>
        </p:nvSpPr>
        <p:spPr bwMode="auto">
          <a:xfrm>
            <a:off x="7484494" y="678977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79658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B8A8-9BCC-D2A2-DA66-D7E2453C6253}"/>
              </a:ext>
            </a:extLst>
          </p:cNvPr>
          <p:cNvSpPr>
            <a:spLocks noGrp="1"/>
          </p:cNvSpPr>
          <p:nvPr>
            <p:ph type="title"/>
          </p:nvPr>
        </p:nvSpPr>
        <p:spPr>
          <a:xfrm>
            <a:off x="330351" y="300563"/>
            <a:ext cx="5399881" cy="1181139"/>
          </a:xfrm>
        </p:spPr>
        <p:txBody>
          <a:bodyPr anchor="b">
            <a:normAutofit/>
          </a:bodyPr>
          <a:lstStyle/>
          <a:p>
            <a:pPr algn="ctr"/>
            <a:r>
              <a:rPr lang="en-US" b="1" dirty="0"/>
              <a:t>Thomas and Kilmann’s Conflict Model</a:t>
            </a:r>
            <a:endParaRPr lang="lt-LT" b="1" dirty="0"/>
          </a:p>
        </p:txBody>
      </p:sp>
      <p:sp>
        <p:nvSpPr>
          <p:cNvPr id="7" name="Content Placeholder 6">
            <a:extLst>
              <a:ext uri="{FF2B5EF4-FFF2-40B4-BE49-F238E27FC236}">
                <a16:creationId xmlns:a16="http://schemas.microsoft.com/office/drawing/2014/main" id="{3DE6342B-7FCD-241A-E06D-1F031EE19352}"/>
              </a:ext>
            </a:extLst>
          </p:cNvPr>
          <p:cNvSpPr>
            <a:spLocks noGrp="1"/>
          </p:cNvSpPr>
          <p:nvPr>
            <p:ph sz="half" idx="1"/>
          </p:nvPr>
        </p:nvSpPr>
        <p:spPr>
          <a:xfrm>
            <a:off x="208595" y="1865958"/>
            <a:ext cx="5287957" cy="4903493"/>
          </a:xfrm>
        </p:spPr>
        <p:txBody>
          <a:bodyPr/>
          <a:lstStyle/>
          <a:p>
            <a:pPr algn="just">
              <a:buClr>
                <a:srgbClr val="1A75DB"/>
              </a:buClr>
            </a:pPr>
            <a:r>
              <a:rPr lang="en-US" sz="2400" dirty="0"/>
              <a:t>Provides a framework for understanding conflict management styles.</a:t>
            </a:r>
          </a:p>
          <a:p>
            <a:pPr algn="just">
              <a:buClr>
                <a:srgbClr val="1A75DB"/>
              </a:buClr>
            </a:pPr>
            <a:r>
              <a:rPr lang="en-US" sz="2400" dirty="0"/>
              <a:t>Highlights conflict as both challenging and a test of managerial skills.</a:t>
            </a:r>
          </a:p>
          <a:p>
            <a:pPr algn="just">
              <a:buClr>
                <a:srgbClr val="1A75DB"/>
              </a:buClr>
            </a:pPr>
            <a:r>
              <a:rPr lang="en-US" sz="2400" dirty="0" err="1"/>
              <a:t>Emphasises</a:t>
            </a:r>
            <a:r>
              <a:rPr lang="en-US" sz="2400" dirty="0"/>
              <a:t> that individuals respond uniquely to conflicts.</a:t>
            </a:r>
          </a:p>
          <a:p>
            <a:pPr algn="just">
              <a:buClr>
                <a:srgbClr val="1A75DB"/>
              </a:buClr>
            </a:pPr>
            <a:r>
              <a:rPr lang="en-US" sz="2400" dirty="0"/>
              <a:t>Developed through observing real-life interpersonal conflict scenarios.</a:t>
            </a:r>
          </a:p>
          <a:p>
            <a:pPr algn="just">
              <a:buClr>
                <a:srgbClr val="1A75DB"/>
              </a:buClr>
            </a:pPr>
            <a:r>
              <a:rPr lang="en-US" sz="2400" dirty="0"/>
              <a:t>Identifies five primary approaches people use to manage conflicts effectively.</a:t>
            </a:r>
          </a:p>
        </p:txBody>
      </p:sp>
      <p:pic>
        <p:nvPicPr>
          <p:cNvPr id="3" name="Picture 2">
            <a:extLst>
              <a:ext uri="{FF2B5EF4-FFF2-40B4-BE49-F238E27FC236}">
                <a16:creationId xmlns:a16="http://schemas.microsoft.com/office/drawing/2014/main" id="{B0A1FC08-78EA-ADF1-4BF5-30C26E9045FC}"/>
              </a:ext>
            </a:extLst>
          </p:cNvPr>
          <p:cNvPicPr>
            <a:picLocks noChangeAspect="1"/>
          </p:cNvPicPr>
          <p:nvPr/>
        </p:nvPicPr>
        <p:blipFill>
          <a:blip r:embed="rId3"/>
          <a:srcRect t="167" r="1" b="1"/>
          <a:stretch/>
        </p:blipFill>
        <p:spPr>
          <a:xfrm>
            <a:off x="5836288" y="2611731"/>
            <a:ext cx="4754880" cy="3077869"/>
          </a:xfrm>
          <a:prstGeom prst="rect">
            <a:avLst/>
          </a:prstGeom>
          <a:noFill/>
          <a:ln>
            <a:noFill/>
          </a:ln>
          <a:effectLst>
            <a:outerShdw blurRad="190500" algn="tl" rotWithShape="0">
              <a:srgbClr val="000000">
                <a:alpha val="70000"/>
              </a:srgbClr>
            </a:outerShdw>
          </a:effectLst>
        </p:spPr>
      </p:pic>
      <p:sp>
        <p:nvSpPr>
          <p:cNvPr id="5" name="Footer Placeholder 4">
            <a:extLst>
              <a:ext uri="{FF2B5EF4-FFF2-40B4-BE49-F238E27FC236}">
                <a16:creationId xmlns:a16="http://schemas.microsoft.com/office/drawing/2014/main" id="{BCF93749-CA06-6519-522E-AEC4DA3248F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17850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CF7C552-EBFC-97F0-01D3-C9DA92AF96CB}"/>
              </a:ext>
            </a:extLst>
          </p:cNvPr>
          <p:cNvSpPr>
            <a:spLocks noGrp="1"/>
          </p:cNvSpPr>
          <p:nvPr>
            <p:ph type="title" idx="4294967295"/>
          </p:nvPr>
        </p:nvSpPr>
        <p:spPr>
          <a:xfrm>
            <a:off x="546099" y="184364"/>
            <a:ext cx="9707563" cy="742950"/>
          </a:xfrm>
          <a:prstGeom prst="rect">
            <a:avLst/>
          </a:prstGeom>
        </p:spPr>
        <p:txBody>
          <a:bodyPr anchor="b">
            <a:normAutofit/>
          </a:bodyPr>
          <a:lstStyle/>
          <a:p>
            <a:pPr algn="ctr"/>
            <a:r>
              <a:rPr lang="en-US" sz="4000" b="1" dirty="0">
                <a:solidFill>
                  <a:srgbClr val="1A75DB"/>
                </a:solidFill>
                <a:latin typeface="+mn-lt"/>
              </a:rPr>
              <a:t>The five modes of conflict management </a:t>
            </a:r>
          </a:p>
        </p:txBody>
      </p:sp>
      <p:pic>
        <p:nvPicPr>
          <p:cNvPr id="17" name="Content Placeholder 16" descr="A diagram of a conflict management&#10;&#10;Description automatically generated">
            <a:extLst>
              <a:ext uri="{FF2B5EF4-FFF2-40B4-BE49-F238E27FC236}">
                <a16:creationId xmlns:a16="http://schemas.microsoft.com/office/drawing/2014/main" id="{7B9AD1A5-B19D-891C-441D-AE3E3441E8D1}"/>
              </a:ext>
            </a:extLst>
          </p:cNvPr>
          <p:cNvPicPr>
            <a:picLocks noGrp="1" noChangeAspect="1"/>
          </p:cNvPicPr>
          <p:nvPr>
            <p:ph sz="half" idx="4294967295"/>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rcRect l="2612" r="3101" b="5303"/>
          <a:stretch/>
        </p:blipFill>
        <p:spPr>
          <a:xfrm>
            <a:off x="1574800" y="1217612"/>
            <a:ext cx="7243763" cy="4764088"/>
          </a:xfrm>
          <a:prstGeom prst="rect">
            <a:avLst/>
          </a:prstGeom>
        </p:spPr>
      </p:pic>
      <p:sp>
        <p:nvSpPr>
          <p:cNvPr id="3" name="Footer Placeholder 4">
            <a:extLst>
              <a:ext uri="{FF2B5EF4-FFF2-40B4-BE49-F238E27FC236}">
                <a16:creationId xmlns:a16="http://schemas.microsoft.com/office/drawing/2014/main" id="{3EB590A4-2E74-643F-9991-D39175C336EE}"/>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21474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02C6-941B-AE11-2A2B-1C2C6B8A6F79}"/>
              </a:ext>
            </a:extLst>
          </p:cNvPr>
          <p:cNvSpPr>
            <a:spLocks noGrp="1"/>
          </p:cNvSpPr>
          <p:nvPr>
            <p:ph type="title" idx="4294967295"/>
          </p:nvPr>
        </p:nvSpPr>
        <p:spPr>
          <a:xfrm>
            <a:off x="1355566" y="90342"/>
            <a:ext cx="7782243" cy="675005"/>
          </a:xfrm>
          <a:prstGeom prst="rect">
            <a:avLst/>
          </a:prstGeom>
        </p:spPr>
        <p:txBody>
          <a:bodyPr anchor="b">
            <a:normAutofit fontScale="90000"/>
          </a:bodyPr>
          <a:lstStyle/>
          <a:p>
            <a:pPr algn="ctr"/>
            <a:r>
              <a:rPr lang="lt-LT" sz="4600" b="1" dirty="0">
                <a:solidFill>
                  <a:srgbClr val="1A75DB"/>
                </a:solidFill>
                <a:latin typeface="+mn-lt"/>
              </a:rPr>
              <a:t>T</a:t>
            </a:r>
            <a:r>
              <a:rPr lang="en-US" sz="4600" b="1" dirty="0">
                <a:solidFill>
                  <a:srgbClr val="1A75DB"/>
                </a:solidFill>
                <a:latin typeface="+mn-lt"/>
              </a:rPr>
              <a:t>wo different approaches</a:t>
            </a:r>
            <a:endParaRPr lang="lt-LT" sz="4600" b="1" dirty="0">
              <a:solidFill>
                <a:srgbClr val="1A75DB"/>
              </a:solidFill>
              <a:latin typeface="+mn-lt"/>
            </a:endParaRPr>
          </a:p>
        </p:txBody>
      </p:sp>
      <p:graphicFrame>
        <p:nvGraphicFramePr>
          <p:cNvPr id="12" name="Content Placeholder 2">
            <a:extLst>
              <a:ext uri="{FF2B5EF4-FFF2-40B4-BE49-F238E27FC236}">
                <a16:creationId xmlns:a16="http://schemas.microsoft.com/office/drawing/2014/main" id="{58A953C0-E611-255A-01CC-953CFE0A686B}"/>
              </a:ext>
            </a:extLst>
          </p:cNvPr>
          <p:cNvGraphicFramePr>
            <a:graphicFrameLocks noGrp="1"/>
          </p:cNvGraphicFramePr>
          <p:nvPr>
            <p:ph sz="half" idx="4294967295"/>
            <p:extLst>
              <p:ext uri="{D42A27DB-BD31-4B8C-83A1-F6EECF244321}">
                <p14:modId xmlns:p14="http://schemas.microsoft.com/office/powerpoint/2010/main" val="316773129"/>
              </p:ext>
            </p:extLst>
          </p:nvPr>
        </p:nvGraphicFramePr>
        <p:xfrm>
          <a:off x="0" y="953265"/>
          <a:ext cx="9709150" cy="85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Create an icon representing assertiveness. It shows a single person standing confidently with a raised hand or holding a flag, featuring bold, sharp lines and colors like red or orange to symbolize strength and determination, without any words.">
            <a:extLst>
              <a:ext uri="{FF2B5EF4-FFF2-40B4-BE49-F238E27FC236}">
                <a16:creationId xmlns:a16="http://schemas.microsoft.com/office/drawing/2014/main" id="{C5B9022C-A763-678B-6BE5-80E0B0F1F6BF}"/>
              </a:ext>
            </a:extLst>
          </p:cNvPr>
          <p:cNvSpPr>
            <a:spLocks noChangeAspect="1" noChangeArrowheads="1"/>
          </p:cNvSpPr>
          <p:nvPr/>
        </p:nvSpPr>
        <p:spPr bwMode="auto">
          <a:xfrm>
            <a:off x="5246688" y="3446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7" name="Picture 6" descr="A logo of two people shaking hands&#10;&#10;Description automatically generated">
            <a:extLst>
              <a:ext uri="{FF2B5EF4-FFF2-40B4-BE49-F238E27FC236}">
                <a16:creationId xmlns:a16="http://schemas.microsoft.com/office/drawing/2014/main" id="{3271F3F6-7697-10A8-FBDF-50E772333DFD}"/>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5300"/>
                    </a14:imgEffect>
                  </a14:imgLayer>
                </a14:imgProps>
              </a:ext>
            </a:extLst>
          </a:blip>
          <a:stretch>
            <a:fillRect/>
          </a:stretch>
        </p:blipFill>
        <p:spPr>
          <a:xfrm>
            <a:off x="5865971" y="963823"/>
            <a:ext cx="854075" cy="854075"/>
          </a:xfrm>
          <a:prstGeom prst="rect">
            <a:avLst/>
          </a:prstGeom>
        </p:spPr>
      </p:pic>
      <p:pic>
        <p:nvPicPr>
          <p:cNvPr id="10" name="Picture 9" descr="A logo of a person in a suit&#10;&#10;Description automatically generated">
            <a:extLst>
              <a:ext uri="{FF2B5EF4-FFF2-40B4-BE49-F238E27FC236}">
                <a16:creationId xmlns:a16="http://schemas.microsoft.com/office/drawing/2014/main" id="{52359A7F-B9D7-EA7C-6567-C224D8A422DA}"/>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Lst>
          </a:blip>
          <a:stretch>
            <a:fillRect/>
          </a:stretch>
        </p:blipFill>
        <p:spPr>
          <a:xfrm>
            <a:off x="560243" y="899745"/>
            <a:ext cx="907595" cy="907595"/>
          </a:xfrm>
          <a:prstGeom prst="rect">
            <a:avLst/>
          </a:prstGeom>
        </p:spPr>
      </p:pic>
      <p:sp>
        <p:nvSpPr>
          <p:cNvPr id="5" name="Footer Placeholder 4">
            <a:extLst>
              <a:ext uri="{FF2B5EF4-FFF2-40B4-BE49-F238E27FC236}">
                <a16:creationId xmlns:a16="http://schemas.microsoft.com/office/drawing/2014/main" id="{BEF6D47A-D327-0D8E-2C2F-EBA4DEEA1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1" name="TextBox 10">
            <a:extLst>
              <a:ext uri="{FF2B5EF4-FFF2-40B4-BE49-F238E27FC236}">
                <a16:creationId xmlns:a16="http://schemas.microsoft.com/office/drawing/2014/main" id="{2F90C56D-8F70-1B37-4192-1EDFDBCEF7A7}"/>
              </a:ext>
            </a:extLst>
          </p:cNvPr>
          <p:cNvSpPr txBox="1"/>
          <p:nvPr/>
        </p:nvSpPr>
        <p:spPr>
          <a:xfrm>
            <a:off x="219392" y="1954084"/>
            <a:ext cx="4795520" cy="4493538"/>
          </a:xfrm>
          <a:prstGeom prst="rect">
            <a:avLst/>
          </a:prstGeom>
          <a:noFill/>
        </p:spPr>
        <p:txBody>
          <a:bodyPr wrap="square" rtlCol="0">
            <a:spAutoFit/>
          </a:bodyPr>
          <a:lstStyle/>
          <a:p>
            <a:pPr algn="just"/>
            <a:r>
              <a:rPr lang="en-US" sz="2200" dirty="0"/>
              <a:t>Indicates willingness to take initiative and assert will.</a:t>
            </a:r>
          </a:p>
          <a:p>
            <a:pPr algn="just"/>
            <a:r>
              <a:rPr lang="en-US" sz="2200" b="1" dirty="0"/>
              <a:t>Useful when:</a:t>
            </a:r>
          </a:p>
          <a:p>
            <a:pPr marL="285750" indent="-285750" algn="just">
              <a:buClr>
                <a:srgbClr val="1A75DB"/>
              </a:buClr>
              <a:buFont typeface="Arial" panose="020B0604020202020204" pitchFamily="34" charset="0"/>
              <a:buChar char="•"/>
            </a:pPr>
            <a:r>
              <a:rPr lang="en-US" sz="2200" dirty="0"/>
              <a:t>Quick results are needed.</a:t>
            </a:r>
          </a:p>
          <a:p>
            <a:pPr marL="285750" indent="-285750" algn="just">
              <a:buClr>
                <a:srgbClr val="1A75DB"/>
              </a:buClr>
              <a:buFont typeface="Arial" panose="020B0604020202020204" pitchFamily="34" charset="0"/>
              <a:buChar char="•"/>
            </a:pPr>
            <a:r>
              <a:rPr lang="en-US" sz="2200" dirty="0"/>
              <a:t>Ethical or moral issues arise.</a:t>
            </a:r>
          </a:p>
          <a:p>
            <a:pPr marL="285750" indent="-285750" algn="just">
              <a:buClr>
                <a:srgbClr val="1A75DB"/>
              </a:buClr>
              <a:buFont typeface="Arial" panose="020B0604020202020204" pitchFamily="34" charset="0"/>
              <a:buChar char="•"/>
            </a:pPr>
            <a:r>
              <a:rPr lang="en-US" sz="2200" dirty="0"/>
              <a:t>You are certain of your correctness.</a:t>
            </a:r>
          </a:p>
          <a:p>
            <a:pPr marL="285750" indent="-285750" algn="just">
              <a:buClr>
                <a:srgbClr val="1A75DB"/>
              </a:buClr>
              <a:buFont typeface="Arial" panose="020B0604020202020204" pitchFamily="34" charset="0"/>
              <a:buChar char="•"/>
            </a:pPr>
            <a:r>
              <a:rPr lang="en-US" sz="2200" dirty="0"/>
              <a:t>Previous attempts to resolve conflict have failed.</a:t>
            </a:r>
          </a:p>
          <a:p>
            <a:pPr marL="285750" indent="-285750" algn="just">
              <a:buClr>
                <a:srgbClr val="1A75DB"/>
              </a:buClr>
              <a:buFont typeface="Arial" panose="020B0604020202020204" pitchFamily="34" charset="0"/>
              <a:buChar char="•"/>
            </a:pPr>
            <a:r>
              <a:rPr lang="en-US" sz="2200" dirty="0"/>
              <a:t>Significant power and influence exist.</a:t>
            </a:r>
          </a:p>
          <a:p>
            <a:pPr algn="just"/>
            <a:r>
              <a:rPr lang="en-US" sz="2200" b="1" dirty="0"/>
              <a:t>Benefits: </a:t>
            </a:r>
            <a:r>
              <a:rPr lang="en-US" sz="2200" dirty="0"/>
              <a:t>Leads to faster resolution and reinforces power.</a:t>
            </a:r>
          </a:p>
          <a:p>
            <a:pPr algn="just"/>
            <a:r>
              <a:rPr lang="en-US" sz="2200" b="1" dirty="0"/>
              <a:t>Drawbacks: </a:t>
            </a:r>
            <a:r>
              <a:rPr lang="en-US" sz="2200" dirty="0"/>
              <a:t>Can create friction, lower morale, and reinforce hierarchies.</a:t>
            </a:r>
          </a:p>
        </p:txBody>
      </p:sp>
      <p:sp>
        <p:nvSpPr>
          <p:cNvPr id="13" name="TextBox 12">
            <a:extLst>
              <a:ext uri="{FF2B5EF4-FFF2-40B4-BE49-F238E27FC236}">
                <a16:creationId xmlns:a16="http://schemas.microsoft.com/office/drawing/2014/main" id="{4ADE8710-575C-A94F-ABD0-64B47F3692FB}"/>
              </a:ext>
            </a:extLst>
          </p:cNvPr>
          <p:cNvSpPr txBox="1"/>
          <p:nvPr/>
        </p:nvSpPr>
        <p:spPr>
          <a:xfrm>
            <a:off x="5272239" y="1903127"/>
            <a:ext cx="5226852" cy="4770537"/>
          </a:xfrm>
          <a:prstGeom prst="rect">
            <a:avLst/>
          </a:prstGeom>
          <a:noFill/>
        </p:spPr>
        <p:txBody>
          <a:bodyPr wrap="square" rtlCol="0">
            <a:spAutoFit/>
          </a:bodyPr>
          <a:lstStyle/>
          <a:p>
            <a:pPr algn="just"/>
            <a:r>
              <a:rPr lang="en-US" sz="2200" dirty="0"/>
              <a:t>Indicates willingness to work together towards a goal.</a:t>
            </a:r>
          </a:p>
          <a:p>
            <a:pPr algn="just"/>
            <a:r>
              <a:rPr lang="en-US" sz="2200" b="1" dirty="0"/>
              <a:t>Preferred when:</a:t>
            </a:r>
          </a:p>
          <a:p>
            <a:pPr marL="285750" indent="-285750" algn="just">
              <a:buClr>
                <a:srgbClr val="1A75DB"/>
              </a:buClr>
              <a:buFont typeface="Arial" panose="020B0604020202020204" pitchFamily="34" charset="0"/>
              <a:buChar char="•"/>
            </a:pPr>
            <a:r>
              <a:rPr lang="en-US" sz="2200" dirty="0"/>
              <a:t>No clear best solution exists.</a:t>
            </a:r>
          </a:p>
          <a:p>
            <a:pPr marL="285750" indent="-285750" algn="just">
              <a:buClr>
                <a:srgbClr val="1A75DB"/>
              </a:buClr>
              <a:buFont typeface="Arial" panose="020B0604020202020204" pitchFamily="34" charset="0"/>
              <a:buChar char="•"/>
            </a:pPr>
            <a:r>
              <a:rPr lang="en-US" sz="2200" dirty="0"/>
              <a:t>Your viewpoint may not be correct.</a:t>
            </a:r>
          </a:p>
          <a:p>
            <a:pPr marL="285750" indent="-285750" algn="just">
              <a:buClr>
                <a:srgbClr val="1A75DB"/>
              </a:buClr>
              <a:buFont typeface="Arial" panose="020B0604020202020204" pitchFamily="34" charset="0"/>
              <a:buChar char="•"/>
            </a:pPr>
            <a:r>
              <a:rPr lang="en-US" sz="2200" dirty="0"/>
              <a:t>The opponent is cooperative or agreeable.</a:t>
            </a:r>
          </a:p>
          <a:p>
            <a:pPr marL="285750" indent="-285750" algn="just">
              <a:buClr>
                <a:srgbClr val="1A75DB"/>
              </a:buClr>
              <a:buFont typeface="Arial" panose="020B0604020202020204" pitchFamily="34" charset="0"/>
              <a:buChar char="•"/>
            </a:pPr>
            <a:r>
              <a:rPr lang="en-US" sz="2200" dirty="0"/>
              <a:t>Minimizing workplace threats is important.</a:t>
            </a:r>
          </a:p>
          <a:p>
            <a:pPr algn="just"/>
            <a:r>
              <a:rPr lang="en-US" sz="2200" b="1" dirty="0"/>
              <a:t>Advantages: </a:t>
            </a:r>
            <a:r>
              <a:rPr lang="en-US" sz="2200" dirty="0"/>
              <a:t>Reduces fallout and improves reputation as a diplomat.</a:t>
            </a:r>
          </a:p>
          <a:p>
            <a:pPr algn="just"/>
            <a:r>
              <a:rPr lang="en-US" sz="2200" b="1" dirty="0"/>
              <a:t>Challenges: </a:t>
            </a:r>
            <a:r>
              <a:rPr lang="en-US" sz="2200" dirty="0"/>
              <a:t>Time-consuming to achieve consensus; difficult with stubborn parties.</a:t>
            </a:r>
          </a:p>
          <a:p>
            <a:endParaRPr lang="en-US" dirty="0"/>
          </a:p>
        </p:txBody>
      </p:sp>
    </p:spTree>
    <p:extLst>
      <p:ext uri="{BB962C8B-B14F-4D97-AF65-F5344CB8AC3E}">
        <p14:creationId xmlns:p14="http://schemas.microsoft.com/office/powerpoint/2010/main" val="117977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8AFD6EF4-1719-C570-AFFE-51F9F8BE8B79}"/>
              </a:ext>
            </a:extLst>
          </p:cNvPr>
          <p:cNvPicPr>
            <a:picLocks noChangeAspect="1"/>
          </p:cNvPicPr>
          <p:nvPr/>
        </p:nvPicPr>
        <p:blipFill>
          <a:blip r:embed="rId3"/>
          <a:srcRect l="2911" t="4473" r="2067"/>
          <a:stretch/>
        </p:blipFill>
        <p:spPr>
          <a:xfrm>
            <a:off x="746911" y="1020763"/>
            <a:ext cx="9037169" cy="5175351"/>
          </a:xfrm>
          <a:prstGeom prst="rect">
            <a:avLst/>
          </a:prstGeom>
        </p:spPr>
      </p:pic>
      <p:sp>
        <p:nvSpPr>
          <p:cNvPr id="2" name="Title 1">
            <a:extLst>
              <a:ext uri="{FF2B5EF4-FFF2-40B4-BE49-F238E27FC236}">
                <a16:creationId xmlns:a16="http://schemas.microsoft.com/office/drawing/2014/main" id="{193642BD-B016-67F0-1B06-CEE6824BBB75}"/>
              </a:ext>
            </a:extLst>
          </p:cNvPr>
          <p:cNvSpPr>
            <a:spLocks noGrp="1"/>
          </p:cNvSpPr>
          <p:nvPr>
            <p:ph type="title" idx="4294967295"/>
          </p:nvPr>
        </p:nvSpPr>
        <p:spPr>
          <a:xfrm>
            <a:off x="2783841" y="314325"/>
            <a:ext cx="4541520" cy="706438"/>
          </a:xfrm>
          <a:prstGeom prst="rect">
            <a:avLst/>
          </a:prstGeom>
        </p:spPr>
        <p:txBody>
          <a:bodyPr/>
          <a:lstStyle/>
          <a:p>
            <a:pPr algn="ctr"/>
            <a:r>
              <a:rPr lang="en-US" sz="4600" b="1" dirty="0">
                <a:solidFill>
                  <a:srgbClr val="1A75DB"/>
                </a:solidFill>
                <a:latin typeface="+mn-lt"/>
              </a:rPr>
              <a:t>Competing</a:t>
            </a:r>
            <a:endParaRPr lang="lt-LT" sz="4600" b="1" dirty="0">
              <a:solidFill>
                <a:srgbClr val="1A75DB"/>
              </a:solidFill>
              <a:latin typeface="+mn-lt"/>
            </a:endParaRPr>
          </a:p>
        </p:txBody>
      </p:sp>
      <p:sp>
        <p:nvSpPr>
          <p:cNvPr id="5" name="Arrow: Down 4">
            <a:extLst>
              <a:ext uri="{FF2B5EF4-FFF2-40B4-BE49-F238E27FC236}">
                <a16:creationId xmlns:a16="http://schemas.microsoft.com/office/drawing/2014/main" id="{AEE5F5BB-6795-FF40-DB3A-D0205AD02AEE}"/>
              </a:ext>
            </a:extLst>
          </p:cNvPr>
          <p:cNvSpPr/>
          <p:nvPr/>
        </p:nvSpPr>
        <p:spPr>
          <a:xfrm rot="16200000">
            <a:off x="1847416" y="1420695"/>
            <a:ext cx="399655" cy="843280"/>
          </a:xfrm>
          <a:prstGeom prst="downArrow">
            <a:avLst/>
          </a:prstGeom>
          <a:solidFill>
            <a:srgbClr val="AB0084"/>
          </a:solidFill>
          <a:ln>
            <a:solidFill>
              <a:srgbClr val="AB0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Footer Placeholder 4">
            <a:extLst>
              <a:ext uri="{FF2B5EF4-FFF2-40B4-BE49-F238E27FC236}">
                <a16:creationId xmlns:a16="http://schemas.microsoft.com/office/drawing/2014/main" id="{9C6BC025-31E1-EE17-D806-4912B53C175D}"/>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83281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6A55C265-50AE-465D-E4C4-13C63F87C7F6}"/>
              </a:ext>
            </a:extLst>
          </p:cNvPr>
          <p:cNvPicPr>
            <a:picLocks noChangeAspect="1"/>
          </p:cNvPicPr>
          <p:nvPr/>
        </p:nvPicPr>
        <p:blipFill>
          <a:blip r:embed="rId3"/>
          <a:srcRect l="2911" t="4473" r="2067"/>
          <a:stretch/>
        </p:blipFill>
        <p:spPr>
          <a:xfrm>
            <a:off x="571576" y="1011980"/>
            <a:ext cx="9037169" cy="5175351"/>
          </a:xfrm>
          <a:prstGeom prst="rect">
            <a:avLst/>
          </a:prstGeom>
        </p:spPr>
      </p:pic>
      <p:sp>
        <p:nvSpPr>
          <p:cNvPr id="2" name="Title 1">
            <a:extLst>
              <a:ext uri="{FF2B5EF4-FFF2-40B4-BE49-F238E27FC236}">
                <a16:creationId xmlns:a16="http://schemas.microsoft.com/office/drawing/2014/main" id="{193642BD-B016-67F0-1B06-CEE6824BBB75}"/>
              </a:ext>
            </a:extLst>
          </p:cNvPr>
          <p:cNvSpPr>
            <a:spLocks noGrp="1"/>
          </p:cNvSpPr>
          <p:nvPr>
            <p:ph type="title" idx="4294967295"/>
          </p:nvPr>
        </p:nvSpPr>
        <p:spPr>
          <a:xfrm>
            <a:off x="3048001" y="302269"/>
            <a:ext cx="4084320" cy="752396"/>
          </a:xfrm>
          <a:prstGeom prst="rect">
            <a:avLst/>
          </a:prstGeom>
        </p:spPr>
        <p:txBody>
          <a:bodyPr/>
          <a:lstStyle/>
          <a:p>
            <a:pPr algn="ctr"/>
            <a:r>
              <a:rPr lang="lt-LT" b="1" dirty="0">
                <a:solidFill>
                  <a:srgbClr val="1A75DB"/>
                </a:solidFill>
                <a:latin typeface="+mn-lt"/>
              </a:rPr>
              <a:t>A</a:t>
            </a:r>
            <a:r>
              <a:rPr lang="en-US" b="1" dirty="0">
                <a:solidFill>
                  <a:srgbClr val="1A75DB"/>
                </a:solidFill>
                <a:latin typeface="+mn-lt"/>
              </a:rPr>
              <a:t>voiding</a:t>
            </a:r>
            <a:endParaRPr lang="lt-LT" b="1" dirty="0">
              <a:solidFill>
                <a:srgbClr val="1A75DB"/>
              </a:solidFill>
              <a:latin typeface="+mn-lt"/>
            </a:endParaRPr>
          </a:p>
        </p:txBody>
      </p:sp>
      <p:sp>
        <p:nvSpPr>
          <p:cNvPr id="5" name="Arrow: Down 4">
            <a:extLst>
              <a:ext uri="{FF2B5EF4-FFF2-40B4-BE49-F238E27FC236}">
                <a16:creationId xmlns:a16="http://schemas.microsoft.com/office/drawing/2014/main" id="{AEE5F5BB-6795-FF40-DB3A-D0205AD02AEE}"/>
              </a:ext>
            </a:extLst>
          </p:cNvPr>
          <p:cNvSpPr/>
          <p:nvPr/>
        </p:nvSpPr>
        <p:spPr>
          <a:xfrm rot="16200000">
            <a:off x="1772765" y="4688683"/>
            <a:ext cx="443181" cy="928733"/>
          </a:xfrm>
          <a:prstGeom prst="downArrow">
            <a:avLst/>
          </a:prstGeom>
          <a:solidFill>
            <a:srgbClr val="AB0084"/>
          </a:solidFill>
          <a:ln>
            <a:solidFill>
              <a:srgbClr val="AB0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Footer Placeholder 4">
            <a:extLst>
              <a:ext uri="{FF2B5EF4-FFF2-40B4-BE49-F238E27FC236}">
                <a16:creationId xmlns:a16="http://schemas.microsoft.com/office/drawing/2014/main" id="{BB3F93DB-7172-1F68-1E08-7611836D61A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37848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42A6E609-579D-9583-A2F8-EA3F01BA4447}"/>
              </a:ext>
            </a:extLst>
          </p:cNvPr>
          <p:cNvPicPr>
            <a:picLocks noChangeAspect="1"/>
          </p:cNvPicPr>
          <p:nvPr/>
        </p:nvPicPr>
        <p:blipFill>
          <a:blip r:embed="rId3"/>
          <a:srcRect l="2911" t="4473" r="2067"/>
          <a:stretch/>
        </p:blipFill>
        <p:spPr>
          <a:xfrm>
            <a:off x="764615" y="1152843"/>
            <a:ext cx="9037169" cy="5175351"/>
          </a:xfrm>
          <a:prstGeom prst="rect">
            <a:avLst/>
          </a:prstGeom>
        </p:spPr>
      </p:pic>
      <p:sp>
        <p:nvSpPr>
          <p:cNvPr id="2" name="Title 1">
            <a:extLst>
              <a:ext uri="{FF2B5EF4-FFF2-40B4-BE49-F238E27FC236}">
                <a16:creationId xmlns:a16="http://schemas.microsoft.com/office/drawing/2014/main" id="{193642BD-B016-67F0-1B06-CEE6824BBB75}"/>
              </a:ext>
            </a:extLst>
          </p:cNvPr>
          <p:cNvSpPr>
            <a:spLocks noGrp="1"/>
          </p:cNvSpPr>
          <p:nvPr>
            <p:ph type="title" idx="4294967295"/>
          </p:nvPr>
        </p:nvSpPr>
        <p:spPr>
          <a:xfrm>
            <a:off x="3149441" y="322087"/>
            <a:ext cx="4500880" cy="746125"/>
          </a:xfrm>
          <a:prstGeom prst="rect">
            <a:avLst/>
          </a:prstGeom>
        </p:spPr>
        <p:txBody>
          <a:bodyPr/>
          <a:lstStyle/>
          <a:p>
            <a:pPr algn="ctr"/>
            <a:r>
              <a:rPr lang="en-US" b="1" dirty="0" err="1">
                <a:solidFill>
                  <a:srgbClr val="1A75DB"/>
                </a:solidFill>
                <a:latin typeface="+mn-lt"/>
              </a:rPr>
              <a:t>Accomodating</a:t>
            </a:r>
            <a:endParaRPr lang="lt-LT" b="1" dirty="0">
              <a:solidFill>
                <a:srgbClr val="1A75DB"/>
              </a:solidFill>
              <a:latin typeface="+mn-lt"/>
            </a:endParaRPr>
          </a:p>
        </p:txBody>
      </p:sp>
      <p:sp>
        <p:nvSpPr>
          <p:cNvPr id="5" name="Arrow: Down 4">
            <a:extLst>
              <a:ext uri="{FF2B5EF4-FFF2-40B4-BE49-F238E27FC236}">
                <a16:creationId xmlns:a16="http://schemas.microsoft.com/office/drawing/2014/main" id="{AEE5F5BB-6795-FF40-DB3A-D0205AD02AEE}"/>
              </a:ext>
            </a:extLst>
          </p:cNvPr>
          <p:cNvSpPr/>
          <p:nvPr/>
        </p:nvSpPr>
        <p:spPr>
          <a:xfrm rot="5400000">
            <a:off x="9433502" y="4478355"/>
            <a:ext cx="373150" cy="830142"/>
          </a:xfrm>
          <a:prstGeom prst="downArrow">
            <a:avLst/>
          </a:prstGeom>
          <a:solidFill>
            <a:srgbClr val="AB0084"/>
          </a:solidFill>
          <a:ln>
            <a:solidFill>
              <a:srgbClr val="AB0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Footer Placeholder 4">
            <a:extLst>
              <a:ext uri="{FF2B5EF4-FFF2-40B4-BE49-F238E27FC236}">
                <a16:creationId xmlns:a16="http://schemas.microsoft.com/office/drawing/2014/main" id="{C20605E8-0EE0-B607-041C-1D23733AD5D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86199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4D37C440-5E4B-7F1E-845F-42C66A4553FE}"/>
              </a:ext>
            </a:extLst>
          </p:cNvPr>
          <p:cNvPicPr>
            <a:picLocks noChangeAspect="1"/>
          </p:cNvPicPr>
          <p:nvPr/>
        </p:nvPicPr>
        <p:blipFill>
          <a:blip r:embed="rId3"/>
          <a:srcRect l="2911" t="4473" r="2067"/>
          <a:stretch/>
        </p:blipFill>
        <p:spPr>
          <a:xfrm>
            <a:off x="746911" y="1020763"/>
            <a:ext cx="9037169" cy="5175351"/>
          </a:xfrm>
          <a:prstGeom prst="rect">
            <a:avLst/>
          </a:prstGeom>
        </p:spPr>
      </p:pic>
      <p:sp>
        <p:nvSpPr>
          <p:cNvPr id="2" name="Title 1">
            <a:extLst>
              <a:ext uri="{FF2B5EF4-FFF2-40B4-BE49-F238E27FC236}">
                <a16:creationId xmlns:a16="http://schemas.microsoft.com/office/drawing/2014/main" id="{193642BD-B016-67F0-1B06-CEE6824BBB75}"/>
              </a:ext>
            </a:extLst>
          </p:cNvPr>
          <p:cNvSpPr>
            <a:spLocks noGrp="1"/>
          </p:cNvSpPr>
          <p:nvPr>
            <p:ph type="title" idx="4294967295"/>
          </p:nvPr>
        </p:nvSpPr>
        <p:spPr>
          <a:xfrm>
            <a:off x="2743201" y="342900"/>
            <a:ext cx="4734560" cy="677863"/>
          </a:xfrm>
          <a:prstGeom prst="rect">
            <a:avLst/>
          </a:prstGeom>
        </p:spPr>
        <p:txBody>
          <a:bodyPr/>
          <a:lstStyle/>
          <a:p>
            <a:pPr algn="ctr"/>
            <a:r>
              <a:rPr lang="en-US" sz="4600" b="1" dirty="0">
                <a:solidFill>
                  <a:srgbClr val="1A75DB"/>
                </a:solidFill>
                <a:latin typeface="+mn-lt"/>
              </a:rPr>
              <a:t>Collaborating</a:t>
            </a:r>
            <a:endParaRPr lang="lt-LT" sz="4600" b="1" dirty="0">
              <a:solidFill>
                <a:srgbClr val="1A75DB"/>
              </a:solidFill>
              <a:latin typeface="+mn-lt"/>
            </a:endParaRPr>
          </a:p>
        </p:txBody>
      </p:sp>
      <p:sp>
        <p:nvSpPr>
          <p:cNvPr id="5" name="Arrow: Down 4">
            <a:extLst>
              <a:ext uri="{FF2B5EF4-FFF2-40B4-BE49-F238E27FC236}">
                <a16:creationId xmlns:a16="http://schemas.microsoft.com/office/drawing/2014/main" id="{AEE5F5BB-6795-FF40-DB3A-D0205AD02AEE}"/>
              </a:ext>
            </a:extLst>
          </p:cNvPr>
          <p:cNvSpPr/>
          <p:nvPr/>
        </p:nvSpPr>
        <p:spPr>
          <a:xfrm rot="5400000">
            <a:off x="9415678" y="1969338"/>
            <a:ext cx="430132" cy="975360"/>
          </a:xfrm>
          <a:prstGeom prst="downArrow">
            <a:avLst/>
          </a:prstGeom>
          <a:solidFill>
            <a:srgbClr val="AB0084"/>
          </a:solidFill>
          <a:ln>
            <a:solidFill>
              <a:srgbClr val="AB0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Footer Placeholder 4">
            <a:extLst>
              <a:ext uri="{FF2B5EF4-FFF2-40B4-BE49-F238E27FC236}">
                <a16:creationId xmlns:a16="http://schemas.microsoft.com/office/drawing/2014/main" id="{240A8119-F864-BDCD-0858-637294A5022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5945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CDD1DA08-D9D6-268C-7A63-F28E04FFBAE5}"/>
              </a:ext>
            </a:extLst>
          </p:cNvPr>
          <p:cNvPicPr>
            <a:picLocks noChangeAspect="1"/>
          </p:cNvPicPr>
          <p:nvPr/>
        </p:nvPicPr>
        <p:blipFill>
          <a:blip r:embed="rId3"/>
          <a:srcRect l="2911" t="4473" r="2067"/>
          <a:stretch/>
        </p:blipFill>
        <p:spPr>
          <a:xfrm>
            <a:off x="665631" y="1173163"/>
            <a:ext cx="9037169" cy="5175351"/>
          </a:xfrm>
          <a:prstGeom prst="rect">
            <a:avLst/>
          </a:prstGeom>
        </p:spPr>
      </p:pic>
      <p:sp>
        <p:nvSpPr>
          <p:cNvPr id="2" name="Title 1">
            <a:extLst>
              <a:ext uri="{FF2B5EF4-FFF2-40B4-BE49-F238E27FC236}">
                <a16:creationId xmlns:a16="http://schemas.microsoft.com/office/drawing/2014/main" id="{193642BD-B016-67F0-1B06-CEE6824BBB75}"/>
              </a:ext>
            </a:extLst>
          </p:cNvPr>
          <p:cNvSpPr>
            <a:spLocks noGrp="1"/>
          </p:cNvSpPr>
          <p:nvPr>
            <p:ph type="title" idx="4294967295"/>
          </p:nvPr>
        </p:nvSpPr>
        <p:spPr>
          <a:xfrm>
            <a:off x="3122062" y="273050"/>
            <a:ext cx="4419367" cy="747713"/>
          </a:xfrm>
          <a:prstGeom prst="rect">
            <a:avLst/>
          </a:prstGeom>
        </p:spPr>
        <p:txBody>
          <a:bodyPr/>
          <a:lstStyle/>
          <a:p>
            <a:pPr algn="ctr"/>
            <a:r>
              <a:rPr lang="en-US" sz="4600" b="1" dirty="0">
                <a:solidFill>
                  <a:srgbClr val="1A75DB"/>
                </a:solidFill>
                <a:latin typeface="+mn-lt"/>
              </a:rPr>
              <a:t>Compromising</a:t>
            </a:r>
            <a:endParaRPr lang="lt-LT" sz="4600" b="1" dirty="0">
              <a:solidFill>
                <a:srgbClr val="1A75DB"/>
              </a:solidFill>
              <a:latin typeface="+mn-lt"/>
            </a:endParaRPr>
          </a:p>
        </p:txBody>
      </p:sp>
      <p:sp>
        <p:nvSpPr>
          <p:cNvPr id="5" name="Arrow: Down 4">
            <a:extLst>
              <a:ext uri="{FF2B5EF4-FFF2-40B4-BE49-F238E27FC236}">
                <a16:creationId xmlns:a16="http://schemas.microsoft.com/office/drawing/2014/main" id="{AEE5F5BB-6795-FF40-DB3A-D0205AD02AEE}"/>
              </a:ext>
            </a:extLst>
          </p:cNvPr>
          <p:cNvSpPr/>
          <p:nvPr/>
        </p:nvSpPr>
        <p:spPr>
          <a:xfrm>
            <a:off x="5399881" y="1995493"/>
            <a:ext cx="435960" cy="854283"/>
          </a:xfrm>
          <a:prstGeom prst="downArrow">
            <a:avLst/>
          </a:prstGeom>
          <a:solidFill>
            <a:srgbClr val="AB0084"/>
          </a:solidFill>
          <a:ln>
            <a:solidFill>
              <a:srgbClr val="AB00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Footer Placeholder 4">
            <a:extLst>
              <a:ext uri="{FF2B5EF4-FFF2-40B4-BE49-F238E27FC236}">
                <a16:creationId xmlns:a16="http://schemas.microsoft.com/office/drawing/2014/main" id="{D6053576-157D-BB66-9D1F-2B0EE506DEE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44730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68BF-71CC-9844-8C07-7CE804351AAD}"/>
              </a:ext>
            </a:extLst>
          </p:cNvPr>
          <p:cNvSpPr>
            <a:spLocks noGrp="1"/>
          </p:cNvSpPr>
          <p:nvPr>
            <p:ph type="title"/>
          </p:nvPr>
        </p:nvSpPr>
        <p:spPr>
          <a:xfrm>
            <a:off x="6452440" y="219571"/>
            <a:ext cx="4246467" cy="646331"/>
          </a:xfrm>
        </p:spPr>
        <p:txBody>
          <a:bodyPr/>
          <a:lstStyle/>
          <a:p>
            <a:pPr algn="ctr"/>
            <a:r>
              <a:rPr lang="lt-LT" b="1" dirty="0">
                <a:solidFill>
                  <a:schemeClr val="bg1"/>
                </a:solidFill>
              </a:rPr>
              <a:t>T</a:t>
            </a:r>
            <a:r>
              <a:rPr lang="en-US" b="1" dirty="0" err="1">
                <a:solidFill>
                  <a:schemeClr val="bg1"/>
                </a:solidFill>
              </a:rPr>
              <a:t>homas</a:t>
            </a:r>
            <a:r>
              <a:rPr lang="en-US" b="1" dirty="0">
                <a:solidFill>
                  <a:schemeClr val="bg1"/>
                </a:solidFill>
              </a:rPr>
              <a:t> </a:t>
            </a:r>
            <a:r>
              <a:rPr lang="en-US" b="1" dirty="0" err="1">
                <a:solidFill>
                  <a:schemeClr val="bg1"/>
                </a:solidFill>
              </a:rPr>
              <a:t>Killman</a:t>
            </a:r>
            <a:r>
              <a:rPr lang="en-US" b="1" dirty="0">
                <a:solidFill>
                  <a:schemeClr val="bg1"/>
                </a:solidFill>
              </a:rPr>
              <a:t> test</a:t>
            </a:r>
            <a:endParaRPr lang="lt-LT" b="1" dirty="0">
              <a:solidFill>
                <a:schemeClr val="bg1"/>
              </a:solidFill>
            </a:endParaRPr>
          </a:p>
        </p:txBody>
      </p:sp>
      <p:graphicFrame>
        <p:nvGraphicFramePr>
          <p:cNvPr id="4" name="Content Placeholder 3">
            <a:extLst>
              <a:ext uri="{FF2B5EF4-FFF2-40B4-BE49-F238E27FC236}">
                <a16:creationId xmlns:a16="http://schemas.microsoft.com/office/drawing/2014/main" id="{EFAD1832-823B-3717-1E5E-000AC246A34E}"/>
              </a:ext>
            </a:extLst>
          </p:cNvPr>
          <p:cNvGraphicFramePr>
            <a:graphicFrameLocks noGrp="1" noChangeAspect="1"/>
          </p:cNvGraphicFramePr>
          <p:nvPr>
            <p:ph sz="half" idx="1"/>
            <p:extLst>
              <p:ext uri="{D42A27DB-BD31-4B8C-83A1-F6EECF244321}">
                <p14:modId xmlns:p14="http://schemas.microsoft.com/office/powerpoint/2010/main" val="829926478"/>
              </p:ext>
            </p:extLst>
          </p:nvPr>
        </p:nvGraphicFramePr>
        <p:xfrm>
          <a:off x="190618" y="2116212"/>
          <a:ext cx="3495557" cy="4523661"/>
        </p:xfrm>
        <a:graphic>
          <a:graphicData uri="http://schemas.openxmlformats.org/presentationml/2006/ole">
            <mc:AlternateContent xmlns:mc="http://schemas.openxmlformats.org/markup-compatibility/2006">
              <mc:Choice xmlns:v="urn:schemas-microsoft-com:vml" Requires="v">
                <p:oleObj name="Acrobat Document" r:id="rId3" imgW="5829210" imgH="7543561" progId="Acrobat.Document.DC">
                  <p:embed/>
                </p:oleObj>
              </mc:Choice>
              <mc:Fallback>
                <p:oleObj name="Acrobat Document" r:id="rId3" imgW="5829210" imgH="7543561" progId="Acrobat.Document.DC">
                  <p:embed/>
                  <p:pic>
                    <p:nvPicPr>
                      <p:cNvPr id="0" name=""/>
                      <p:cNvPicPr/>
                      <p:nvPr/>
                    </p:nvPicPr>
                    <p:blipFill>
                      <a:blip r:embed="rId4"/>
                      <a:stretch>
                        <a:fillRect/>
                      </a:stretch>
                    </p:blipFill>
                    <p:spPr>
                      <a:xfrm>
                        <a:off x="190618" y="2116212"/>
                        <a:ext cx="3495557" cy="452366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5362B07-019C-D1D5-8491-A12F034503BE}"/>
              </a:ext>
            </a:extLst>
          </p:cNvPr>
          <p:cNvSpPr txBox="1"/>
          <p:nvPr/>
        </p:nvSpPr>
        <p:spPr>
          <a:xfrm>
            <a:off x="393817" y="865902"/>
            <a:ext cx="2720975" cy="923330"/>
          </a:xfrm>
          <a:prstGeom prst="rect">
            <a:avLst/>
          </a:prstGeom>
          <a:noFill/>
        </p:spPr>
        <p:txBody>
          <a:bodyPr wrap="square">
            <a:spAutoFit/>
          </a:bodyPr>
          <a:lstStyle/>
          <a:p>
            <a:pPr algn="ctr"/>
            <a:r>
              <a:rPr lang="lt-LT" b="1" dirty="0"/>
              <a:t>THOMAS-KILMANN CONFLICT MODE QUESTIONNAIRE</a:t>
            </a:r>
          </a:p>
        </p:txBody>
      </p:sp>
      <p:graphicFrame>
        <p:nvGraphicFramePr>
          <p:cNvPr id="7" name="Object 6">
            <a:extLst>
              <a:ext uri="{FF2B5EF4-FFF2-40B4-BE49-F238E27FC236}">
                <a16:creationId xmlns:a16="http://schemas.microsoft.com/office/drawing/2014/main" id="{9D1CBD89-BC6E-7AB3-48B7-F715C07B70C2}"/>
              </a:ext>
            </a:extLst>
          </p:cNvPr>
          <p:cNvGraphicFramePr>
            <a:graphicFrameLocks noChangeAspect="1"/>
          </p:cNvGraphicFramePr>
          <p:nvPr>
            <p:extLst>
              <p:ext uri="{D42A27DB-BD31-4B8C-83A1-F6EECF244321}">
                <p14:modId xmlns:p14="http://schemas.microsoft.com/office/powerpoint/2010/main" val="2455488951"/>
              </p:ext>
            </p:extLst>
          </p:nvPr>
        </p:nvGraphicFramePr>
        <p:xfrm>
          <a:off x="3686175" y="2621707"/>
          <a:ext cx="3164868" cy="4095632"/>
        </p:xfrm>
        <a:graphic>
          <a:graphicData uri="http://schemas.openxmlformats.org/presentationml/2006/ole">
            <mc:AlternateContent xmlns:mc="http://schemas.openxmlformats.org/markup-compatibility/2006">
              <mc:Choice xmlns:v="urn:schemas-microsoft-com:vml" Requires="v">
                <p:oleObj name="Acrobat Document" r:id="rId5" imgW="5829210" imgH="7543561" progId="AcroExch.Document.DC">
                  <p:embed/>
                </p:oleObj>
              </mc:Choice>
              <mc:Fallback>
                <p:oleObj name="Acrobat Document" r:id="rId5" imgW="5829210" imgH="7543561" progId="AcroExch.Document.DC">
                  <p:embed/>
                  <p:pic>
                    <p:nvPicPr>
                      <p:cNvPr id="0" name=""/>
                      <p:cNvPicPr/>
                      <p:nvPr/>
                    </p:nvPicPr>
                    <p:blipFill>
                      <a:blip r:embed="rId6"/>
                      <a:stretch>
                        <a:fillRect/>
                      </a:stretch>
                    </p:blipFill>
                    <p:spPr>
                      <a:xfrm>
                        <a:off x="3686175" y="2621707"/>
                        <a:ext cx="3164868" cy="409563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03D2918-1BB7-8872-5701-B25C755FD4A1}"/>
              </a:ext>
            </a:extLst>
          </p:cNvPr>
          <p:cNvSpPr txBox="1"/>
          <p:nvPr/>
        </p:nvSpPr>
        <p:spPr>
          <a:xfrm>
            <a:off x="3931490" y="1167525"/>
            <a:ext cx="2520950" cy="923330"/>
          </a:xfrm>
          <a:prstGeom prst="rect">
            <a:avLst/>
          </a:prstGeom>
          <a:noFill/>
        </p:spPr>
        <p:txBody>
          <a:bodyPr wrap="square">
            <a:spAutoFit/>
          </a:bodyPr>
          <a:lstStyle/>
          <a:p>
            <a:pPr algn="ctr"/>
            <a:r>
              <a:rPr lang="en-US" b="1" dirty="0"/>
              <a:t>SCORING THE THOMAS-KILMANN CONFLICT MODE QUESTIONNAIRE</a:t>
            </a:r>
            <a:endParaRPr lang="lt-LT" b="1" dirty="0"/>
          </a:p>
        </p:txBody>
      </p:sp>
      <p:graphicFrame>
        <p:nvGraphicFramePr>
          <p:cNvPr id="10" name="Object 9">
            <a:extLst>
              <a:ext uri="{FF2B5EF4-FFF2-40B4-BE49-F238E27FC236}">
                <a16:creationId xmlns:a16="http://schemas.microsoft.com/office/drawing/2014/main" id="{D221E066-8BD7-59A1-460B-AC8101756DD2}"/>
              </a:ext>
            </a:extLst>
          </p:cNvPr>
          <p:cNvGraphicFramePr>
            <a:graphicFrameLocks noChangeAspect="1"/>
          </p:cNvGraphicFramePr>
          <p:nvPr>
            <p:extLst>
              <p:ext uri="{D42A27DB-BD31-4B8C-83A1-F6EECF244321}">
                <p14:modId xmlns:p14="http://schemas.microsoft.com/office/powerpoint/2010/main" val="2585117568"/>
              </p:ext>
            </p:extLst>
          </p:nvPr>
        </p:nvGraphicFramePr>
        <p:xfrm>
          <a:off x="7215187" y="2590656"/>
          <a:ext cx="2720975" cy="3521194"/>
        </p:xfrm>
        <a:graphic>
          <a:graphicData uri="http://schemas.openxmlformats.org/presentationml/2006/ole">
            <mc:AlternateContent xmlns:mc="http://schemas.openxmlformats.org/markup-compatibility/2006">
              <mc:Choice xmlns:v="urn:schemas-microsoft-com:vml" Requires="v">
                <p:oleObj name="Acrobat Document" r:id="rId7" imgW="5829210" imgH="7543561" progId="AcroExch.Document.DC">
                  <p:embed/>
                </p:oleObj>
              </mc:Choice>
              <mc:Fallback>
                <p:oleObj name="Acrobat Document" r:id="rId7" imgW="5829210" imgH="7543561" progId="AcroExch.Document.DC">
                  <p:embed/>
                  <p:pic>
                    <p:nvPicPr>
                      <p:cNvPr id="0" name=""/>
                      <p:cNvPicPr/>
                      <p:nvPr/>
                    </p:nvPicPr>
                    <p:blipFill>
                      <a:blip r:embed="rId8"/>
                      <a:stretch>
                        <a:fillRect/>
                      </a:stretch>
                    </p:blipFill>
                    <p:spPr>
                      <a:xfrm>
                        <a:off x="7215187" y="2590656"/>
                        <a:ext cx="2720975" cy="3521194"/>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DB58910B-157B-C90C-445F-22566EF82CCE}"/>
              </a:ext>
            </a:extLst>
          </p:cNvPr>
          <p:cNvSpPr txBox="1"/>
          <p:nvPr/>
        </p:nvSpPr>
        <p:spPr>
          <a:xfrm>
            <a:off x="7076280" y="1944325"/>
            <a:ext cx="2998788" cy="646331"/>
          </a:xfrm>
          <a:prstGeom prst="rect">
            <a:avLst/>
          </a:prstGeom>
          <a:noFill/>
        </p:spPr>
        <p:txBody>
          <a:bodyPr wrap="square">
            <a:spAutoFit/>
          </a:bodyPr>
          <a:lstStyle/>
          <a:p>
            <a:pPr algn="ctr"/>
            <a:r>
              <a:rPr lang="pt-BR" b="1" dirty="0"/>
              <a:t>PROFILE AND INTERPRETIVE REPORT</a:t>
            </a:r>
            <a:endParaRPr lang="lt-LT" b="1" dirty="0"/>
          </a:p>
        </p:txBody>
      </p:sp>
      <p:sp>
        <p:nvSpPr>
          <p:cNvPr id="13" name="Arrow: Down 12">
            <a:extLst>
              <a:ext uri="{FF2B5EF4-FFF2-40B4-BE49-F238E27FC236}">
                <a16:creationId xmlns:a16="http://schemas.microsoft.com/office/drawing/2014/main" id="{63171B2B-22DC-EAE4-A2B1-8EE3A8C693B2}"/>
              </a:ext>
            </a:extLst>
          </p:cNvPr>
          <p:cNvSpPr/>
          <p:nvPr/>
        </p:nvSpPr>
        <p:spPr>
          <a:xfrm>
            <a:off x="1652704" y="2038746"/>
            <a:ext cx="203200" cy="2287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Arrow: Down 13">
            <a:extLst>
              <a:ext uri="{FF2B5EF4-FFF2-40B4-BE49-F238E27FC236}">
                <a16:creationId xmlns:a16="http://schemas.microsoft.com/office/drawing/2014/main" id="{36414E3A-3538-EE37-C41C-DAEA2470D7ED}"/>
              </a:ext>
            </a:extLst>
          </p:cNvPr>
          <p:cNvSpPr/>
          <p:nvPr/>
        </p:nvSpPr>
        <p:spPr>
          <a:xfrm>
            <a:off x="5112543" y="2254588"/>
            <a:ext cx="203200" cy="2287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Arrow: Down 14">
            <a:extLst>
              <a:ext uri="{FF2B5EF4-FFF2-40B4-BE49-F238E27FC236}">
                <a16:creationId xmlns:a16="http://schemas.microsoft.com/office/drawing/2014/main" id="{FEDCE628-3ADA-8EC7-D56D-FEF39027C6E2}"/>
              </a:ext>
            </a:extLst>
          </p:cNvPr>
          <p:cNvSpPr/>
          <p:nvPr/>
        </p:nvSpPr>
        <p:spPr>
          <a:xfrm>
            <a:off x="8575674" y="2673819"/>
            <a:ext cx="203200" cy="2287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Footer Placeholder 4">
            <a:extLst>
              <a:ext uri="{FF2B5EF4-FFF2-40B4-BE49-F238E27FC236}">
                <a16:creationId xmlns:a16="http://schemas.microsoft.com/office/drawing/2014/main" id="{9684FB3D-6E19-9F79-58E5-7ABC77F7BAA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41227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5420" y="124033"/>
            <a:ext cx="4517380" cy="784586"/>
          </a:xfrm>
        </p:spPr>
        <p:txBody>
          <a:bodyPr/>
          <a:lstStyle/>
          <a:p>
            <a:pPr algn="just"/>
            <a:r>
              <a:rPr lang="en-US" sz="4000" b="1" dirty="0">
                <a:solidFill>
                  <a:schemeClr val="bg1"/>
                </a:solidFill>
              </a:rPr>
              <a:t>Learning objectives</a:t>
            </a:r>
            <a:endParaRPr lang="en-GB" sz="4000" b="1" dirty="0">
              <a:solidFill>
                <a:schemeClr val="bg1"/>
              </a:solidFill>
            </a:endParaRPr>
          </a:p>
        </p:txBody>
      </p:sp>
      <p:sp>
        <p:nvSpPr>
          <p:cNvPr id="3" name="Tartalom helye 2"/>
          <p:cNvSpPr>
            <a:spLocks noGrp="1"/>
          </p:cNvSpPr>
          <p:nvPr>
            <p:ph sz="half" idx="1"/>
          </p:nvPr>
        </p:nvSpPr>
        <p:spPr>
          <a:xfrm>
            <a:off x="394371" y="2174240"/>
            <a:ext cx="9685900" cy="4133274"/>
          </a:xfrm>
        </p:spPr>
        <p:txBody>
          <a:bodyPr/>
          <a:lstStyle/>
          <a:p>
            <a:pPr algn="just">
              <a:buClr>
                <a:srgbClr val="1A75DB"/>
              </a:buClr>
            </a:pPr>
            <a:r>
              <a:rPr lang="en-US" sz="3000" b="1" dirty="0"/>
              <a:t>Understand</a:t>
            </a:r>
            <a:r>
              <a:rPr lang="en-US" sz="3000" dirty="0"/>
              <a:t> what conflict is, its causes, and how it manifests in interactions. </a:t>
            </a:r>
          </a:p>
          <a:p>
            <a:pPr algn="just">
              <a:buClr>
                <a:srgbClr val="1A75DB"/>
              </a:buClr>
            </a:pPr>
            <a:r>
              <a:rPr lang="en-US" sz="3000" b="1" dirty="0" err="1"/>
              <a:t>Recognise</a:t>
            </a:r>
            <a:r>
              <a:rPr lang="en-US" sz="3000" dirty="0"/>
              <a:t> how well-managed conflict can drive improvement, innovation, and mutual understanding.</a:t>
            </a:r>
          </a:p>
          <a:p>
            <a:pPr algn="just">
              <a:buClr>
                <a:srgbClr val="1A75DB"/>
              </a:buClr>
            </a:pPr>
            <a:r>
              <a:rPr lang="en-US" sz="3000" b="1" dirty="0"/>
              <a:t>Examine</a:t>
            </a:r>
            <a:r>
              <a:rPr lang="en-US" sz="3000" dirty="0"/>
              <a:t> the Thomas-Kilmann Conflict Model and </a:t>
            </a:r>
            <a:r>
              <a:rPr lang="en-US" sz="3000" b="1" dirty="0"/>
              <a:t>identify </a:t>
            </a:r>
            <a:r>
              <a:rPr lang="en-US" sz="3000" dirty="0"/>
              <a:t>key styles—competing, avoiding, accommodating, collaborating, and compromising.</a:t>
            </a:r>
          </a:p>
          <a:p>
            <a:pPr algn="just">
              <a:buClr>
                <a:srgbClr val="1A75DB"/>
              </a:buClr>
            </a:pPr>
            <a:r>
              <a:rPr lang="en-US" sz="3000" b="1" dirty="0"/>
              <a:t>Understand</a:t>
            </a:r>
            <a:r>
              <a:rPr lang="en-US" sz="3000" dirty="0"/>
              <a:t> practical conflict resolution methods tailored for healthcare teams and settings.</a:t>
            </a:r>
          </a:p>
        </p:txBody>
      </p:sp>
      <p:sp>
        <p:nvSpPr>
          <p:cNvPr id="4" name="Footer Placeholder 4">
            <a:extLst>
              <a:ext uri="{FF2B5EF4-FFF2-40B4-BE49-F238E27FC236}">
                <a16:creationId xmlns:a16="http://schemas.microsoft.com/office/drawing/2014/main" id="{73C8CD5C-2CB1-3A50-6D10-C6FA42CF6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514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44017" y="294774"/>
            <a:ext cx="3081439" cy="774792"/>
          </a:xfrm>
        </p:spPr>
        <p:txBody>
          <a:bodyPr/>
          <a:lstStyle/>
          <a:p>
            <a:pPr algn="just"/>
            <a:r>
              <a:rPr lang="en-US" sz="4400" b="1" dirty="0">
                <a:solidFill>
                  <a:schemeClr val="bg1"/>
                </a:solidFill>
              </a:rPr>
              <a:t>Conclusion</a:t>
            </a:r>
            <a:r>
              <a:rPr lang="hu-HU" dirty="0"/>
              <a:t>	</a:t>
            </a:r>
            <a:endParaRPr lang="en-GB"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517352" y="2184400"/>
            <a:ext cx="10120168" cy="4429759"/>
          </a:xfrm>
        </p:spPr>
        <p:txBody>
          <a:bodyPr/>
          <a:lstStyle/>
          <a:p>
            <a:pPr algn="just">
              <a:buClr>
                <a:srgbClr val="1A75DB"/>
              </a:buClr>
            </a:pPr>
            <a:r>
              <a:rPr lang="en-US" dirty="0"/>
              <a:t>Conflict, while sometimes uncomfortable, is an integral and valuable aspect of dynamic work environments.</a:t>
            </a:r>
          </a:p>
          <a:p>
            <a:pPr algn="just">
              <a:buClr>
                <a:srgbClr val="1A75DB"/>
              </a:buClr>
            </a:pPr>
            <a:r>
              <a:rPr lang="en-US" dirty="0"/>
              <a:t>By </a:t>
            </a:r>
            <a:r>
              <a:rPr lang="en-US" dirty="0" err="1"/>
              <a:t>recognising</a:t>
            </a:r>
            <a:r>
              <a:rPr lang="en-US" dirty="0"/>
              <a:t> the causes, intensities, and management styles, we can transform conflict into a tool for positive change.</a:t>
            </a:r>
          </a:p>
          <a:p>
            <a:pPr algn="just">
              <a:buClr>
                <a:srgbClr val="1A75DB"/>
              </a:buClr>
            </a:pPr>
            <a:r>
              <a:rPr lang="en-US" dirty="0"/>
              <a:t>Effective conflict resolution not only improves communication and cooperation but also promotes a healthy and productive work atmosphere.</a:t>
            </a:r>
          </a:p>
          <a:p>
            <a:pPr algn="just">
              <a:buClr>
                <a:srgbClr val="1A75DB"/>
              </a:buClr>
            </a:pPr>
            <a:r>
              <a:rPr lang="en-US" dirty="0"/>
              <a:t>Applying these strategies can enhance teamwork and foster better patient care outcomes in healthcare.</a:t>
            </a:r>
            <a:endParaRPr lang="en-GB" dirty="0"/>
          </a:p>
        </p:txBody>
      </p:sp>
    </p:spTree>
    <p:extLst>
      <p:ext uri="{BB962C8B-B14F-4D97-AF65-F5344CB8AC3E}">
        <p14:creationId xmlns:p14="http://schemas.microsoft.com/office/powerpoint/2010/main" val="576232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411126" y="184364"/>
            <a:ext cx="3000814" cy="6469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600" b="1" dirty="0">
                <a:solidFill>
                  <a:srgbClr val="1A75DB"/>
                </a:solidFill>
                <a:latin typeface="+mn-lt"/>
              </a:rPr>
              <a:t>References</a:t>
            </a:r>
            <a:endParaRPr lang="en-GB" sz="4600" b="1" dirty="0">
              <a:solidFill>
                <a:srgbClr val="1A75DB"/>
              </a:solidFill>
              <a:latin typeface="+mn-lt"/>
            </a:endParaRPr>
          </a:p>
        </p:txBody>
      </p:sp>
      <p:sp>
        <p:nvSpPr>
          <p:cNvPr id="3" name="Footer Placeholder 4">
            <a:extLst>
              <a:ext uri="{FF2B5EF4-FFF2-40B4-BE49-F238E27FC236}">
                <a16:creationId xmlns:a16="http://schemas.microsoft.com/office/drawing/2014/main" id="{869648A7-1393-069B-B06A-97031B04C19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F68E2B3D-52DF-FE7F-7E64-DAFB14E9A4DC}"/>
              </a:ext>
            </a:extLst>
          </p:cNvPr>
          <p:cNvSpPr txBox="1"/>
          <p:nvPr/>
        </p:nvSpPr>
        <p:spPr>
          <a:xfrm>
            <a:off x="411126" y="1062829"/>
            <a:ext cx="9977509" cy="5454635"/>
          </a:xfrm>
          <a:prstGeom prst="rect">
            <a:avLst/>
          </a:prstGeom>
          <a:noFill/>
        </p:spPr>
        <p:txBody>
          <a:bodyPr wrap="square">
            <a:spAutoFit/>
          </a:bodyPr>
          <a:lstStyle/>
          <a:p>
            <a:pPr algn="just">
              <a:lnSpc>
                <a:spcPct val="107000"/>
              </a:lnSpc>
              <a:spcAft>
                <a:spcPts val="800"/>
              </a:spcAft>
            </a:pPr>
            <a:r>
              <a:rPr lang="en-US" sz="1700" kern="100" dirty="0" err="1">
                <a:effectLst/>
                <a:latin typeface="Calibri" panose="020F0502020204030204" pitchFamily="34" charset="0"/>
                <a:ea typeface="Calibri" panose="020F0502020204030204" pitchFamily="34" charset="0"/>
                <a:cs typeface="Times New Roman" panose="02020603050405020304" pitchFamily="18" charset="0"/>
              </a:rPr>
              <a:t>Afolaranmi</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A. O. (2022). Conflict Management Mechanisms through Social Media among the Nigerian Baptist Pastors. IRA-International Journal of Management &amp; Social Sciences (ISSN 2455-2267), 18(1), 1-12. DOI: </a:t>
            </a:r>
            <a:r>
              <a:rPr lang="en-US" sz="17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https://dx.doi.org/10.21013/jmss.v18.n1.p1</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De Bruin, S., Knoop, J., Visser, H., &amp; </a:t>
            </a:r>
            <a:r>
              <a:rPr lang="en-US" sz="1700" kern="100" dirty="0" err="1">
                <a:effectLst/>
                <a:latin typeface="Calibri" panose="020F0502020204030204" pitchFamily="34" charset="0"/>
                <a:ea typeface="Calibri" panose="020F0502020204030204" pitchFamily="34" charset="0"/>
                <a:cs typeface="Times New Roman" panose="02020603050405020304" pitchFamily="18" charset="0"/>
              </a:rPr>
              <a:t>Ligtvoet</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W. (2018). Linking Water Security Threats to Conflict: An Exploration of Pathways. PBL Netherlands Environmental Assessment Agency.</a:t>
            </a:r>
          </a:p>
          <a:p>
            <a:pPr algn="just">
              <a:lnSpc>
                <a:spcPct val="107000"/>
              </a:lnSpc>
              <a:spcAft>
                <a:spcPts val="800"/>
              </a:spcAft>
            </a:pPr>
            <a:r>
              <a:rPr lang="en-US" sz="1700" dirty="0"/>
              <a:t>de Jong, L., De Bruin, S., Knoop, J., &amp; van Vliet, J. (2021). Understanding land-use change conflict: A systematic review of case studies. </a:t>
            </a:r>
            <a:r>
              <a:rPr lang="en-US" sz="1700" i="1" dirty="0"/>
              <a:t>Journal of Land Use Science</a:t>
            </a:r>
            <a:r>
              <a:rPr lang="en-US" sz="1700" dirty="0"/>
              <a:t>. </a:t>
            </a:r>
            <a:r>
              <a:rPr lang="en-US" sz="1700" dirty="0">
                <a:hlinkClick r:id="rId4"/>
              </a:rPr>
              <a:t>https://doi.org/10.1080/1747423X.2021.1933226</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Kim S. et al. Individual, interpersonal, and </a:t>
            </a:r>
            <a:r>
              <a:rPr lang="en-US" sz="1700" kern="100" dirty="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factors of healthcare conflict: A scoping review.  Journal of Interprofessional Care. Volume 31, 2017 - Issue 3</a:t>
            </a:r>
          </a:p>
          <a:p>
            <a:pPr algn="just">
              <a:lnSpc>
                <a:spcPct val="107000"/>
              </a:lnSpc>
              <a:spcAft>
                <a:spcPts val="800"/>
              </a:spcAft>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MTD Training. (2023, September 21). What is the Thomas Kilmann Conflict Management Model? (With examples). MTD Training. Retrieved from </a:t>
            </a:r>
            <a:r>
              <a:rPr lang="en-US" sz="1700" kern="100" dirty="0">
                <a:effectLst/>
                <a:latin typeface="Calibri" panose="020F0502020204030204" pitchFamily="34" charset="0"/>
                <a:ea typeface="Calibri" panose="020F0502020204030204" pitchFamily="34" charset="0"/>
                <a:cs typeface="Times New Roman" panose="02020603050405020304" pitchFamily="18" charset="0"/>
                <a:hlinkClick r:id="rId5"/>
              </a:rPr>
              <a:t>https://www.mtdtraining.com/blog/thomas-kilmann-conflict-management-model.htm</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Thomas, K. W., &amp; Kilmann, R. H. (2008). Thomas-Kilmann Conflict Mode Instrument: Profile and Interpretive Report. CPP, Inc.</a:t>
            </a:r>
          </a:p>
          <a:p>
            <a:pPr algn="just">
              <a:lnSpc>
                <a:spcPct val="107000"/>
              </a:lnSpc>
              <a:spcAft>
                <a:spcPts val="800"/>
              </a:spcAft>
            </a:pPr>
            <a:r>
              <a:rPr lang="en-US" sz="1700" kern="100" dirty="0" err="1">
                <a:effectLst/>
                <a:latin typeface="Calibri" panose="020F0502020204030204" pitchFamily="34" charset="0"/>
                <a:ea typeface="Calibri" panose="020F0502020204030204" pitchFamily="34" charset="0"/>
                <a:cs typeface="Times New Roman" panose="02020603050405020304" pitchFamily="18" charset="0"/>
              </a:rPr>
              <a:t>Wenxue</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Lu, </a:t>
            </a:r>
            <a:r>
              <a:rPr lang="en-US" sz="1700" kern="100" dirty="0" err="1">
                <a:effectLst/>
                <a:latin typeface="Calibri" panose="020F0502020204030204" pitchFamily="34" charset="0"/>
                <a:ea typeface="Calibri" panose="020F0502020204030204" pitchFamily="34" charset="0"/>
                <a:cs typeface="Times New Roman" panose="02020603050405020304" pitchFamily="18" charset="0"/>
              </a:rPr>
              <a:t>Jishuang</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Wang, The influence of conflict management styles on relationship quality: The moderating effect of the level of task conflict, International Journal of Project Management, Volume 35, Issue 8, 2017, Pages 1483-1494</a:t>
            </a:r>
          </a:p>
        </p:txBody>
      </p:sp>
    </p:spTree>
    <p:extLst>
      <p:ext uri="{BB962C8B-B14F-4D97-AF65-F5344CB8AC3E}">
        <p14:creationId xmlns:p14="http://schemas.microsoft.com/office/powerpoint/2010/main" val="355808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4141311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276395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8AD8595-075D-384D-A3EE-990DFE01FE4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
        <p:nvSpPr>
          <p:cNvPr id="6" name="Cím 1">
            <a:extLst>
              <a:ext uri="{FF2B5EF4-FFF2-40B4-BE49-F238E27FC236}">
                <a16:creationId xmlns:a16="http://schemas.microsoft.com/office/drawing/2014/main" id="{9A063288-9EDF-8DE5-D421-48AB28F57996}"/>
              </a:ext>
            </a:extLst>
          </p:cNvPr>
          <p:cNvSpPr>
            <a:spLocks noGrp="1"/>
          </p:cNvSpPr>
          <p:nvPr>
            <p:ph type="title"/>
          </p:nvPr>
        </p:nvSpPr>
        <p:spPr>
          <a:xfrm>
            <a:off x="2427653" y="3031193"/>
            <a:ext cx="5726091" cy="1136926"/>
          </a:xfrm>
        </p:spPr>
        <p:txBody>
          <a:bodyPr/>
          <a:lstStyle/>
          <a:p>
            <a:r>
              <a:rPr lang="en-US" sz="4000" dirty="0"/>
              <a:t>End of learning unit</a:t>
            </a:r>
            <a:endParaRPr lang="en-GB" sz="4000" dirty="0"/>
          </a:p>
        </p:txBody>
      </p:sp>
    </p:spTree>
    <p:extLst>
      <p:ext uri="{BB962C8B-B14F-4D97-AF65-F5344CB8AC3E}">
        <p14:creationId xmlns:p14="http://schemas.microsoft.com/office/powerpoint/2010/main" val="346306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0F56C-47F1-58D7-63D8-971C6577797F}"/>
              </a:ext>
            </a:extLst>
          </p:cNvPr>
          <p:cNvSpPr>
            <a:spLocks noGrp="1"/>
          </p:cNvSpPr>
          <p:nvPr>
            <p:ph sz="half" idx="1"/>
          </p:nvPr>
        </p:nvSpPr>
        <p:spPr>
          <a:xfrm>
            <a:off x="363890" y="1919110"/>
            <a:ext cx="9999309" cy="4542650"/>
          </a:xfrm>
        </p:spPr>
        <p:txBody>
          <a:bodyPr/>
          <a:lstStyle/>
          <a:p>
            <a:pPr algn="just">
              <a:buClr>
                <a:srgbClr val="1A75DB"/>
              </a:buClr>
            </a:pPr>
            <a:r>
              <a:rPr lang="en-US" sz="2600" dirty="0"/>
              <a:t>Conflict is a natural part of human interaction, emerging across settings like home, workplace, and society.</a:t>
            </a:r>
          </a:p>
          <a:p>
            <a:pPr algn="just">
              <a:buClr>
                <a:srgbClr val="1A75DB"/>
              </a:buClr>
            </a:pPr>
            <a:r>
              <a:rPr lang="en-US" sz="2600" dirty="0"/>
              <a:t>It goes beyond simple disagreements, often involving perceived incompatibilities in goals, values, or interests.</a:t>
            </a:r>
          </a:p>
          <a:p>
            <a:pPr algn="just">
              <a:buClr>
                <a:srgbClr val="1A75DB"/>
              </a:buClr>
            </a:pPr>
            <a:r>
              <a:rPr lang="en-US" sz="2600" dirty="0"/>
              <a:t>While it can be uncomfortable, conflict provides an opportunity to address hidden issues, challenge assumptions, and promote growth.</a:t>
            </a:r>
          </a:p>
          <a:p>
            <a:pPr algn="just">
              <a:buClr>
                <a:srgbClr val="1A75DB"/>
              </a:buClr>
            </a:pPr>
            <a:r>
              <a:rPr lang="en-US" sz="2600" dirty="0"/>
              <a:t>When managed constructively, conflict fosters stronger relationships, productivity, and positive outcomes.</a:t>
            </a:r>
          </a:p>
          <a:p>
            <a:pPr algn="just">
              <a:buClr>
                <a:srgbClr val="1A75DB"/>
              </a:buClr>
            </a:pPr>
            <a:r>
              <a:rPr lang="en-US" sz="2600" dirty="0"/>
              <a:t>This module explores conflict’s causes, types, and effective management strategies, focusing on healthcare where teamwork and communication are crucial.</a:t>
            </a:r>
          </a:p>
        </p:txBody>
      </p:sp>
      <p:sp>
        <p:nvSpPr>
          <p:cNvPr id="4" name="Cím 1"/>
          <p:cNvSpPr txBox="1">
            <a:spLocks/>
          </p:cNvSpPr>
          <p:nvPr/>
        </p:nvSpPr>
        <p:spPr>
          <a:xfrm>
            <a:off x="7259098" y="360056"/>
            <a:ext cx="3254827" cy="64469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400" b="1" dirty="0">
                <a:solidFill>
                  <a:schemeClr val="bg1"/>
                </a:solidFill>
                <a:latin typeface="+mn-lt"/>
              </a:rPr>
              <a:t>Introduction</a:t>
            </a:r>
            <a:endParaRPr lang="en-GB" sz="4400" b="1" dirty="0">
              <a:solidFill>
                <a:schemeClr val="bg1"/>
              </a:solidFill>
              <a:latin typeface="+mn-lt"/>
            </a:endParaRPr>
          </a:p>
        </p:txBody>
      </p:sp>
      <p:sp>
        <p:nvSpPr>
          <p:cNvPr id="2" name="Footer Placeholder 4">
            <a:extLst>
              <a:ext uri="{FF2B5EF4-FFF2-40B4-BE49-F238E27FC236}">
                <a16:creationId xmlns:a16="http://schemas.microsoft.com/office/drawing/2014/main" id="{83BD108E-A093-B018-78DF-AFB45930DBB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1052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75E9-DB3F-1464-C98A-A3A7D84B9C85}"/>
              </a:ext>
            </a:extLst>
          </p:cNvPr>
          <p:cNvSpPr>
            <a:spLocks noGrp="1"/>
          </p:cNvSpPr>
          <p:nvPr>
            <p:ph type="title"/>
          </p:nvPr>
        </p:nvSpPr>
        <p:spPr>
          <a:xfrm>
            <a:off x="603457" y="1140037"/>
            <a:ext cx="4872783" cy="735757"/>
          </a:xfrm>
        </p:spPr>
        <p:txBody>
          <a:bodyPr/>
          <a:lstStyle/>
          <a:p>
            <a:r>
              <a:rPr lang="en-US" b="1" dirty="0"/>
              <a:t>Definition of Conflict</a:t>
            </a:r>
            <a:endParaRPr lang="lt-LT" b="1" dirty="0"/>
          </a:p>
        </p:txBody>
      </p:sp>
      <p:sp>
        <p:nvSpPr>
          <p:cNvPr id="3" name="Content Placeholder 2">
            <a:extLst>
              <a:ext uri="{FF2B5EF4-FFF2-40B4-BE49-F238E27FC236}">
                <a16:creationId xmlns:a16="http://schemas.microsoft.com/office/drawing/2014/main" id="{CEF9FA21-4C60-FECD-9E45-95ED23801CE5}"/>
              </a:ext>
            </a:extLst>
          </p:cNvPr>
          <p:cNvSpPr>
            <a:spLocks noGrp="1"/>
          </p:cNvSpPr>
          <p:nvPr>
            <p:ph sz="half" idx="1"/>
          </p:nvPr>
        </p:nvSpPr>
        <p:spPr>
          <a:xfrm>
            <a:off x="603456" y="2340987"/>
            <a:ext cx="9647983" cy="3595393"/>
          </a:xfrm>
        </p:spPr>
        <p:txBody>
          <a:bodyPr/>
          <a:lstStyle/>
          <a:p>
            <a:pPr marL="0" indent="0" algn="just">
              <a:buNone/>
            </a:pPr>
            <a:r>
              <a:rPr lang="en-US" sz="2400" b="1" dirty="0"/>
              <a:t>Lat. </a:t>
            </a:r>
            <a:r>
              <a:rPr lang="en-US" sz="2400" b="1" dirty="0" err="1"/>
              <a:t>conflictus</a:t>
            </a:r>
            <a:r>
              <a:rPr lang="en-US" sz="2400" b="1" dirty="0"/>
              <a:t> – clash, clash of opposing interests, goals, views, attitudes. Conflict causes intense unpleasantness.</a:t>
            </a:r>
            <a:endParaRPr lang="lt-LT" sz="2400" b="1" dirty="0"/>
          </a:p>
          <a:p>
            <a:pPr marL="0" indent="0" algn="just">
              <a:buNone/>
            </a:pPr>
            <a:endParaRPr lang="en-US" sz="2400" b="1" dirty="0"/>
          </a:p>
          <a:p>
            <a:pPr marL="0" indent="0" algn="just">
              <a:buNone/>
            </a:pPr>
            <a:r>
              <a:rPr lang="en-US" sz="2400" u="sng" dirty="0"/>
              <a:t>A distinction is made between:</a:t>
            </a:r>
          </a:p>
          <a:p>
            <a:pPr algn="just">
              <a:buClr>
                <a:srgbClr val="1A75DB"/>
              </a:buClr>
            </a:pPr>
            <a:r>
              <a:rPr lang="en-US" sz="2400" dirty="0"/>
              <a:t>Psychic (clash of opposing incompatible tendencies which cannot be </a:t>
            </a:r>
            <a:r>
              <a:rPr lang="en-US" sz="2400" dirty="0" err="1"/>
              <a:t>realised</a:t>
            </a:r>
            <a:r>
              <a:rPr lang="en-US" sz="2400" dirty="0"/>
              <a:t> simultaneously).</a:t>
            </a:r>
          </a:p>
          <a:p>
            <a:pPr algn="just">
              <a:buClr>
                <a:srgbClr val="1A75DB"/>
              </a:buClr>
            </a:pPr>
            <a:r>
              <a:rPr lang="en-US" sz="2400" dirty="0"/>
              <a:t>Social (can be between social groups, states, nations, social movements, interest groups, classes, genders, political parties, ethnic racial or religious groups). </a:t>
            </a:r>
          </a:p>
          <a:p>
            <a:pPr marL="0" indent="0">
              <a:buNone/>
            </a:pPr>
            <a:endParaRPr lang="lt-LT" dirty="0"/>
          </a:p>
        </p:txBody>
      </p:sp>
      <p:sp>
        <p:nvSpPr>
          <p:cNvPr id="6" name="Footer Placeholder 4">
            <a:extLst>
              <a:ext uri="{FF2B5EF4-FFF2-40B4-BE49-F238E27FC236}">
                <a16:creationId xmlns:a16="http://schemas.microsoft.com/office/drawing/2014/main" id="{FB2167E2-1E0F-81D0-A45B-E155BA50240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91834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412952-76E4-31A4-E41E-64EA917C8838}"/>
              </a:ext>
            </a:extLst>
          </p:cNvPr>
          <p:cNvSpPr>
            <a:spLocks noGrp="1"/>
          </p:cNvSpPr>
          <p:nvPr>
            <p:ph type="title"/>
          </p:nvPr>
        </p:nvSpPr>
        <p:spPr>
          <a:xfrm>
            <a:off x="665668" y="1133800"/>
            <a:ext cx="5492543" cy="705277"/>
          </a:xfrm>
        </p:spPr>
        <p:txBody>
          <a:bodyPr/>
          <a:lstStyle/>
          <a:p>
            <a:r>
              <a:rPr lang="en-US" b="1" dirty="0"/>
              <a:t>Potential causes of Conflict</a:t>
            </a:r>
          </a:p>
        </p:txBody>
      </p:sp>
      <p:graphicFrame>
        <p:nvGraphicFramePr>
          <p:cNvPr id="5" name="Content Placeholder 2">
            <a:extLst>
              <a:ext uri="{FF2B5EF4-FFF2-40B4-BE49-F238E27FC236}">
                <a16:creationId xmlns:a16="http://schemas.microsoft.com/office/drawing/2014/main" id="{BE27DB79-8CD3-218B-B7F3-FB88873B28C6}"/>
              </a:ext>
            </a:extLst>
          </p:cNvPr>
          <p:cNvGraphicFramePr>
            <a:graphicFrameLocks noGrp="1"/>
          </p:cNvGraphicFramePr>
          <p:nvPr>
            <p:ph sz="half" idx="1"/>
            <p:extLst>
              <p:ext uri="{D42A27DB-BD31-4B8C-83A1-F6EECF244321}">
                <p14:modId xmlns:p14="http://schemas.microsoft.com/office/powerpoint/2010/main" val="3109894598"/>
              </p:ext>
            </p:extLst>
          </p:nvPr>
        </p:nvGraphicFramePr>
        <p:xfrm>
          <a:off x="-529206" y="1595114"/>
          <a:ext cx="11328969" cy="4714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4">
            <a:extLst>
              <a:ext uri="{FF2B5EF4-FFF2-40B4-BE49-F238E27FC236}">
                <a16:creationId xmlns:a16="http://schemas.microsoft.com/office/drawing/2014/main" id="{685677EF-7F7F-023C-6476-3D1EA2825DF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38538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0B74-145B-4C5F-0108-EAF4B1EFE78C}"/>
              </a:ext>
            </a:extLst>
          </p:cNvPr>
          <p:cNvSpPr>
            <a:spLocks noGrp="1"/>
          </p:cNvSpPr>
          <p:nvPr>
            <p:ph type="title"/>
          </p:nvPr>
        </p:nvSpPr>
        <p:spPr>
          <a:xfrm>
            <a:off x="545568" y="894080"/>
            <a:ext cx="6010703" cy="745917"/>
          </a:xfrm>
        </p:spPr>
        <p:txBody>
          <a:bodyPr anchor="b">
            <a:normAutofit/>
          </a:bodyPr>
          <a:lstStyle/>
          <a:p>
            <a:r>
              <a:rPr lang="en-US" b="1" dirty="0"/>
              <a:t>Positive aspects of Conflict</a:t>
            </a:r>
            <a:endParaRPr lang="lt-LT" b="1" dirty="0"/>
          </a:p>
        </p:txBody>
      </p:sp>
      <p:graphicFrame>
        <p:nvGraphicFramePr>
          <p:cNvPr id="5" name="Content Placeholder 2">
            <a:extLst>
              <a:ext uri="{FF2B5EF4-FFF2-40B4-BE49-F238E27FC236}">
                <a16:creationId xmlns:a16="http://schemas.microsoft.com/office/drawing/2014/main" id="{38CBC49E-0963-A640-79FF-8309CD95C0EA}"/>
              </a:ext>
            </a:extLst>
          </p:cNvPr>
          <p:cNvGraphicFramePr>
            <a:graphicFrameLocks noGrp="1"/>
          </p:cNvGraphicFramePr>
          <p:nvPr>
            <p:ph sz="half" idx="1"/>
            <p:extLst>
              <p:ext uri="{D42A27DB-BD31-4B8C-83A1-F6EECF244321}">
                <p14:modId xmlns:p14="http://schemas.microsoft.com/office/powerpoint/2010/main" val="3737874431"/>
              </p:ext>
            </p:extLst>
          </p:nvPr>
        </p:nvGraphicFramePr>
        <p:xfrm>
          <a:off x="-162560" y="2200593"/>
          <a:ext cx="10799763"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5C434298-A924-9F52-1BA9-11A4F320A33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38103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1644-48F0-FDA1-1AC0-1B83B4D76CC4}"/>
              </a:ext>
            </a:extLst>
          </p:cNvPr>
          <p:cNvSpPr>
            <a:spLocks noGrp="1"/>
          </p:cNvSpPr>
          <p:nvPr>
            <p:ph type="title"/>
          </p:nvPr>
        </p:nvSpPr>
        <p:spPr>
          <a:xfrm>
            <a:off x="760778" y="345440"/>
            <a:ext cx="4639103" cy="786557"/>
          </a:xfrm>
        </p:spPr>
        <p:txBody>
          <a:bodyPr/>
          <a:lstStyle/>
          <a:p>
            <a:r>
              <a:rPr lang="en-US" b="1" dirty="0"/>
              <a:t>Intensity of Conflict</a:t>
            </a:r>
            <a:endParaRPr lang="lt-LT" b="1" dirty="0"/>
          </a:p>
        </p:txBody>
      </p:sp>
      <p:pic>
        <p:nvPicPr>
          <p:cNvPr id="4" name="Content Placeholder 3">
            <a:extLst>
              <a:ext uri="{FF2B5EF4-FFF2-40B4-BE49-F238E27FC236}">
                <a16:creationId xmlns:a16="http://schemas.microsoft.com/office/drawing/2014/main" id="{E6D1DA08-4137-F00D-64CC-A78B277B14F4}"/>
              </a:ext>
            </a:extLst>
          </p:cNvPr>
          <p:cNvPicPr>
            <a:picLocks noGrp="1" noChangeAspect="1"/>
          </p:cNvPicPr>
          <p:nvPr>
            <p:ph sz="half" idx="1"/>
          </p:nvPr>
        </p:nvPicPr>
        <p:blipFill>
          <a:blip r:embed="rId3"/>
          <a:stretch>
            <a:fillRect/>
          </a:stretch>
        </p:blipFill>
        <p:spPr>
          <a:xfrm>
            <a:off x="241300" y="2134531"/>
            <a:ext cx="9027160" cy="3943440"/>
          </a:xfrm>
          <a:prstGeom prst="rect">
            <a:avLst/>
          </a:prstGeom>
        </p:spPr>
      </p:pic>
      <p:sp>
        <p:nvSpPr>
          <p:cNvPr id="6" name="TextBox 5">
            <a:extLst>
              <a:ext uri="{FF2B5EF4-FFF2-40B4-BE49-F238E27FC236}">
                <a16:creationId xmlns:a16="http://schemas.microsoft.com/office/drawing/2014/main" id="{35C31897-F6D8-6722-1C40-E72F6595B412}"/>
              </a:ext>
            </a:extLst>
          </p:cNvPr>
          <p:cNvSpPr txBox="1"/>
          <p:nvPr/>
        </p:nvSpPr>
        <p:spPr>
          <a:xfrm>
            <a:off x="238760" y="6239045"/>
            <a:ext cx="4516120" cy="369332"/>
          </a:xfrm>
          <a:prstGeom prst="rect">
            <a:avLst/>
          </a:prstGeom>
          <a:noFill/>
        </p:spPr>
        <p:txBody>
          <a:bodyPr wrap="square">
            <a:spAutoFit/>
          </a:bodyPr>
          <a:lstStyle/>
          <a:p>
            <a:r>
              <a:rPr lang="nl-NL" dirty="0"/>
              <a:t>(de Jong, De Bruin, Knoop, &amp; van Vliet, 2021)</a:t>
            </a:r>
            <a:endParaRPr lang="en-US" dirty="0"/>
          </a:p>
        </p:txBody>
      </p:sp>
      <p:sp>
        <p:nvSpPr>
          <p:cNvPr id="5" name="Footer Placeholder 4">
            <a:extLst>
              <a:ext uri="{FF2B5EF4-FFF2-40B4-BE49-F238E27FC236}">
                <a16:creationId xmlns:a16="http://schemas.microsoft.com/office/drawing/2014/main" id="{69AD12FC-26BE-2E6C-16C1-F7A884F0E39B}"/>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11262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508AD5-D66F-B518-38DD-BE255165BB1A}"/>
              </a:ext>
            </a:extLst>
          </p:cNvPr>
          <p:cNvSpPr>
            <a:spLocks noGrp="1"/>
          </p:cNvSpPr>
          <p:nvPr>
            <p:ph type="title"/>
          </p:nvPr>
        </p:nvSpPr>
        <p:spPr>
          <a:xfrm>
            <a:off x="4275358" y="2901524"/>
            <a:ext cx="6418272" cy="1210736"/>
          </a:xfrm>
        </p:spPr>
        <p:txBody>
          <a:bodyPr/>
          <a:lstStyle/>
          <a:p>
            <a:pPr algn="ctr"/>
            <a:r>
              <a:rPr lang="en-US" b="1" i="0" dirty="0">
                <a:solidFill>
                  <a:srgbClr val="1A75DB"/>
                </a:solidFill>
                <a:effectLst/>
              </a:rPr>
              <a:t>Types </a:t>
            </a:r>
            <a:r>
              <a:rPr lang="en-US" b="1" dirty="0">
                <a:solidFill>
                  <a:srgbClr val="1A75DB"/>
                </a:solidFill>
              </a:rPr>
              <a:t>of Conflict in Healthcare</a:t>
            </a:r>
            <a:endParaRPr lang="lt-LT" dirty="0">
              <a:solidFill>
                <a:srgbClr val="1A75DB"/>
              </a:solidFill>
            </a:endParaRPr>
          </a:p>
        </p:txBody>
      </p:sp>
      <p:sp>
        <p:nvSpPr>
          <p:cNvPr id="3" name="Footer Placeholder 4">
            <a:extLst>
              <a:ext uri="{FF2B5EF4-FFF2-40B4-BE49-F238E27FC236}">
                <a16:creationId xmlns:a16="http://schemas.microsoft.com/office/drawing/2014/main" id="{FF55C0D9-729C-208F-332A-CF02A3694E60}"/>
              </a:ext>
            </a:extLst>
          </p:cNvPr>
          <p:cNvSpPr txBox="1">
            <a:spLocks noChangeArrowheads="1"/>
          </p:cNvSpPr>
          <p:nvPr/>
        </p:nvSpPr>
        <p:spPr bwMode="auto">
          <a:xfrm>
            <a:off x="7484494" y="684057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94822677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sample" id="{B5566A6A-2AAD-4F6F-9DB6-BFD6D3F937FD}" vid="{73CDC075-7C71-48FA-B3B4-4668FD5DEB3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56D410-3CB2-494B-A54E-11AB27172FAD}">
  <ds:schemaRefs>
    <ds:schemaRef ds:uri="http://schemas.microsoft.com/sharepoint/v3/contenttype/forms"/>
  </ds:schemaRefs>
</ds:datastoreItem>
</file>

<file path=customXml/itemProps2.xml><?xml version="1.0" encoding="utf-8"?>
<ds:datastoreItem xmlns:ds="http://schemas.openxmlformats.org/officeDocument/2006/customXml" ds:itemID="{84BB1511-C9AA-467D-A835-E018AD0611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19D27F-485F-424B-BBA9-7FA72AD92939}">
  <ds:schemaRefs>
    <ds:schemaRef ds:uri="0cb709d3-8535-4900-99f2-74827045ee9b"/>
    <ds:schemaRef ds:uri="http://purl.org/dc/terms/"/>
    <ds:schemaRef ds:uri="http://www.w3.org/XML/1998/namespac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H-PASS_presentation_sample</Template>
  <TotalTime>3758</TotalTime>
  <Words>1998</Words>
  <Application>Microsoft Office PowerPoint</Application>
  <PresentationFormat>Custom</PresentationFormat>
  <Paragraphs>216</Paragraphs>
  <Slides>34</Slides>
  <Notes>23</Notes>
  <HiddenSlides>0</HiddenSlides>
  <MMClips>2</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Calibri</vt:lpstr>
      <vt:lpstr>Tema di Office</vt:lpstr>
      <vt:lpstr>Acrobat Document</vt:lpstr>
      <vt:lpstr> Conflict </vt:lpstr>
      <vt:lpstr>Contents  </vt:lpstr>
      <vt:lpstr>Learning objectives</vt:lpstr>
      <vt:lpstr>PowerPoint Presentation</vt:lpstr>
      <vt:lpstr>Definition of Conflict</vt:lpstr>
      <vt:lpstr>Potential causes of Conflict</vt:lpstr>
      <vt:lpstr>Positive aspects of Conflict</vt:lpstr>
      <vt:lpstr>Intensity of Conflict</vt:lpstr>
      <vt:lpstr>Types of Conflict in Healthcare</vt:lpstr>
      <vt:lpstr>Information Conflicts </vt:lpstr>
      <vt:lpstr>Value Conflicts </vt:lpstr>
      <vt:lpstr>Interest Conflicts </vt:lpstr>
      <vt:lpstr>Relationship Conflicts </vt:lpstr>
      <vt:lpstr>Structural Conflicts </vt:lpstr>
      <vt:lpstr>How to handle conflicts with colleagues </vt:lpstr>
      <vt:lpstr>How to handle conflicts with patient /family</vt:lpstr>
      <vt:lpstr>PowerPoint Presentation</vt:lpstr>
      <vt:lpstr>Situation no.1 </vt:lpstr>
      <vt:lpstr>Situation no.2</vt:lpstr>
      <vt:lpstr>Conflict Handling Styles </vt:lpstr>
      <vt:lpstr>Thomas and Kilmann’s Conflict Model</vt:lpstr>
      <vt:lpstr>The five modes of conflict management </vt:lpstr>
      <vt:lpstr>Two different approaches</vt:lpstr>
      <vt:lpstr>Competing</vt:lpstr>
      <vt:lpstr>Avoiding</vt:lpstr>
      <vt:lpstr>Accomodating</vt:lpstr>
      <vt:lpstr>Collaborating</vt:lpstr>
      <vt:lpstr>Compromising</vt:lpstr>
      <vt:lpstr>Thomas Killman test</vt:lpstr>
      <vt:lpstr>Conclusion </vt:lpstr>
      <vt:lpstr>PowerPoint Presentation</vt:lpstr>
      <vt:lpstr>PowerPoint Presentation</vt:lpstr>
      <vt:lpstr>PowerPoint Presentation</vt:lpstr>
      <vt:lpstr>End of learning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Aurelija Blaževičienė</dc:creator>
  <cp:lastModifiedBy>David Smith</cp:lastModifiedBy>
  <cp:revision>61</cp:revision>
  <cp:lastPrinted>2025-02-13T15:20:59Z</cp:lastPrinted>
  <dcterms:created xsi:type="dcterms:W3CDTF">2024-08-05T06:23:55Z</dcterms:created>
  <dcterms:modified xsi:type="dcterms:W3CDTF">2025-02-13T15:21:02Z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ies>
</file>