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handoutMasterIdLst>
    <p:handoutMasterId r:id="rId35"/>
  </p:handoutMasterIdLst>
  <p:sldIdLst>
    <p:sldId id="256" r:id="rId5"/>
    <p:sldId id="257" r:id="rId6"/>
    <p:sldId id="295" r:id="rId7"/>
    <p:sldId id="790" r:id="rId8"/>
    <p:sldId id="258" r:id="rId9"/>
    <p:sldId id="274" r:id="rId10"/>
    <p:sldId id="281" r:id="rId11"/>
    <p:sldId id="284" r:id="rId12"/>
    <p:sldId id="273" r:id="rId13"/>
    <p:sldId id="282" r:id="rId14"/>
    <p:sldId id="291" r:id="rId15"/>
    <p:sldId id="279" r:id="rId16"/>
    <p:sldId id="275" r:id="rId17"/>
    <p:sldId id="280" r:id="rId18"/>
    <p:sldId id="276" r:id="rId19"/>
    <p:sldId id="285" r:id="rId20"/>
    <p:sldId id="277" r:id="rId21"/>
    <p:sldId id="288" r:id="rId22"/>
    <p:sldId id="286" r:id="rId23"/>
    <p:sldId id="287" r:id="rId24"/>
    <p:sldId id="294" r:id="rId25"/>
    <p:sldId id="290" r:id="rId26"/>
    <p:sldId id="289" r:id="rId27"/>
    <p:sldId id="293" r:id="rId28"/>
    <p:sldId id="793" r:id="rId29"/>
    <p:sldId id="791" r:id="rId30"/>
    <p:sldId id="792" r:id="rId31"/>
    <p:sldId id="308" r:id="rId32"/>
    <p:sldId id="269" r:id="rId33"/>
  </p:sldIdLst>
  <p:sldSz cx="1079976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6D5A46-FA90-69A0-78CB-0E7290DCD19F}" name="Fazekas Nóra" initials="FN" userId="S::nora.fazekas@uni-corvinus.hu::11f61499-faf9-4acd-9909-7b113d2777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5DB"/>
    <a:srgbClr val="E5FBFB"/>
    <a:srgbClr val="00C6D6"/>
    <a:srgbClr val="AB0084"/>
    <a:srgbClr val="02FFD2"/>
    <a:srgbClr val="FB0087"/>
    <a:srgbClr val="006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9507" autoAdjust="0"/>
  </p:normalViewPr>
  <p:slideViewPr>
    <p:cSldViewPr snapToGrid="0">
      <p:cViewPr varScale="1">
        <p:scale>
          <a:sx n="74" d="100"/>
          <a:sy n="74" d="100"/>
        </p:scale>
        <p:origin x="1326" y="6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4" Type="http://schemas.openxmlformats.org/officeDocument/2006/relationships/image" Target="../media/image36.emf"/></Relationships>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4.xml.rels><?xml version="1.0" encoding="UTF-8" standalone="yes"?>
<Relationships xmlns="http://schemas.openxmlformats.org/package/2006/relationships"><Relationship Id="rId8" Type="http://schemas.openxmlformats.org/officeDocument/2006/relationships/hyperlink" Target="https://www.youtube.com/watch?v=uCQU6g1J4HM" TargetMode="External"/><Relationship Id="rId3" Type="http://schemas.openxmlformats.org/officeDocument/2006/relationships/hyperlink" Target="https://www.youtube.com/watch?v=C6cr__DNnnU" TargetMode="External"/><Relationship Id="rId7" Type="http://schemas.openxmlformats.org/officeDocument/2006/relationships/hyperlink" Target="https://www.youtube.com/watch?v=7t75CNC34vU" TargetMode="External"/><Relationship Id="rId2" Type="http://schemas.openxmlformats.org/officeDocument/2006/relationships/hyperlink" Target="https://www.youtube.com/watch?v=1dxHT_QuDxM" TargetMode="External"/><Relationship Id="rId1" Type="http://schemas.openxmlformats.org/officeDocument/2006/relationships/hyperlink" Target="https://www.youtube.com/watch?v=gZJ807zw0GI" TargetMode="External"/><Relationship Id="rId6" Type="http://schemas.openxmlformats.org/officeDocument/2006/relationships/hyperlink" Target="https://www.youtube.com/watch?v=BPCeLMLLfIM" TargetMode="External"/><Relationship Id="rId11" Type="http://schemas.openxmlformats.org/officeDocument/2006/relationships/hyperlink" Target="https://www.youtube.com/watch?v=df4ttNzmAHY" TargetMode="External"/><Relationship Id="rId5" Type="http://schemas.openxmlformats.org/officeDocument/2006/relationships/hyperlink" Target="https://www.youtube.com/watch?v=TfkHrvct1hg" TargetMode="External"/><Relationship Id="rId10" Type="http://schemas.openxmlformats.org/officeDocument/2006/relationships/hyperlink" Target="https://www.youtube.com/watch?v=9XYLRaVqzNY" TargetMode="External"/><Relationship Id="rId4" Type="http://schemas.openxmlformats.org/officeDocument/2006/relationships/hyperlink" Target="https://www.youtube.com/watch?v=knEzQPGEaGY" TargetMode="External"/><Relationship Id="rId9" Type="http://schemas.openxmlformats.org/officeDocument/2006/relationships/hyperlink" Target="https://www.youtube.com/watch?v=dwLCCKXa8qY"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4" Type="http://schemas.openxmlformats.org/officeDocument/2006/relationships/image" Target="../media/image36.emf"/></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4.xml.rels><?xml version="1.0" encoding="UTF-8" standalone="yes"?>
<Relationships xmlns="http://schemas.openxmlformats.org/package/2006/relationships"><Relationship Id="rId2" Type="http://schemas.openxmlformats.org/officeDocument/2006/relationships/hyperlink" Target="https://www.youtube.com/watch?v=C6cr__DNnnU" TargetMode="External"/><Relationship Id="rId1" Type="http://schemas.openxmlformats.org/officeDocument/2006/relationships/hyperlink" Target="https://www.youtube.com/watch?v=1dxHT_QuDx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E63C5-052F-4250-A927-4B7D13CB4C0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hu-HU"/>
        </a:p>
      </dgm:t>
    </dgm:pt>
    <dgm:pt modelId="{0CDE5B4D-5A2C-47B3-BAF9-44BFB64727D8}">
      <dgm:prSet phldrT="[Szöveg]" custT="1"/>
      <dgm:spPr>
        <a:solidFill>
          <a:srgbClr val="AB0084"/>
        </a:solidFill>
      </dgm:spPr>
      <dgm:t>
        <a:bodyPr/>
        <a:lstStyle/>
        <a:p>
          <a:pPr algn="ctr"/>
          <a:r>
            <a:rPr kumimoji="0" lang="en-US" altLang="hu-HU" sz="2200" b="0" i="0" u="none" strike="noStrike" cap="none" normalizeH="0" baseline="0" dirty="0">
              <a:ln>
                <a:noFill/>
              </a:ln>
              <a:solidFill>
                <a:schemeClr val="bg1"/>
              </a:solidFill>
              <a:effectLst/>
              <a:latin typeface="+mn-lt"/>
            </a:rPr>
            <a:t>R</a:t>
          </a:r>
          <a:r>
            <a:rPr kumimoji="0" lang="hu-HU" altLang="hu-HU" sz="2200" b="0" i="0" u="none" strike="noStrike" cap="none" normalizeH="0" baseline="0" dirty="0">
              <a:ln>
                <a:noFill/>
              </a:ln>
              <a:solidFill>
                <a:schemeClr val="bg1"/>
              </a:solidFill>
              <a:effectLst/>
              <a:latin typeface="+mn-lt"/>
            </a:rPr>
            <a:t>egular or frequently repeated</a:t>
          </a:r>
          <a:endParaRPr lang="hu-HU" sz="2200" b="0" dirty="0">
            <a:solidFill>
              <a:schemeClr val="bg1"/>
            </a:solidFill>
            <a:latin typeface="+mn-lt"/>
          </a:endParaRPr>
        </a:p>
      </dgm:t>
    </dgm:pt>
    <dgm:pt modelId="{D46B49D3-AF16-4949-ABAB-5CC4C4EE816D}" type="parTrans" cxnId="{91D87E84-0BD8-43B0-B794-E380E917F6FF}">
      <dgm:prSet/>
      <dgm:spPr/>
      <dgm:t>
        <a:bodyPr/>
        <a:lstStyle/>
        <a:p>
          <a:pPr algn="ctr"/>
          <a:endParaRPr lang="hu-HU"/>
        </a:p>
      </dgm:t>
    </dgm:pt>
    <dgm:pt modelId="{EDF82525-71BF-413F-9989-5670F7920D3E}" type="sibTrans" cxnId="{91D87E84-0BD8-43B0-B794-E380E917F6FF}">
      <dgm:prSet/>
      <dgm:spPr/>
      <dgm:t>
        <a:bodyPr/>
        <a:lstStyle/>
        <a:p>
          <a:pPr algn="ctr"/>
          <a:endParaRPr lang="hu-HU"/>
        </a:p>
      </dgm:t>
    </dgm:pt>
    <dgm:pt modelId="{6064DD3F-36C0-41DC-AFE6-D8818308D842}">
      <dgm:prSet custT="1"/>
      <dgm:spPr>
        <a:solidFill>
          <a:srgbClr val="AB0084"/>
        </a:solidFill>
      </dgm:spPr>
      <dgm:t>
        <a:bodyPr/>
        <a:lstStyle/>
        <a:p>
          <a:pPr algn="ctr"/>
          <a:r>
            <a:rPr kumimoji="0" lang="en-US" altLang="hu-HU" sz="2200" b="0" i="0" u="none" strike="noStrike" cap="none" normalizeH="0" baseline="0" dirty="0">
              <a:ln>
                <a:noFill/>
              </a:ln>
              <a:solidFill>
                <a:schemeClr val="bg1"/>
              </a:solidFill>
              <a:effectLst/>
              <a:latin typeface="+mn-lt"/>
            </a:rPr>
            <a:t>I</a:t>
          </a:r>
          <a:r>
            <a:rPr kumimoji="0" lang="hu-HU" altLang="hu-HU" sz="2200" b="0" i="0" u="none" strike="noStrike" cap="none" normalizeH="0" baseline="0" dirty="0">
              <a:ln>
                <a:noFill/>
              </a:ln>
              <a:solidFill>
                <a:schemeClr val="bg1"/>
              </a:solidFill>
              <a:effectLst/>
              <a:latin typeface="+mn-lt"/>
            </a:rPr>
            <a:t>nvolve the participation of many internal employees or departments</a:t>
          </a:r>
        </a:p>
      </dgm:t>
    </dgm:pt>
    <dgm:pt modelId="{B090F239-9404-429D-A706-DC4ABECCC99F}" type="parTrans" cxnId="{79DEB33E-D903-433F-B969-E628DB0F8E2D}">
      <dgm:prSet/>
      <dgm:spPr/>
      <dgm:t>
        <a:bodyPr/>
        <a:lstStyle/>
        <a:p>
          <a:pPr algn="ctr"/>
          <a:endParaRPr lang="hu-HU"/>
        </a:p>
      </dgm:t>
    </dgm:pt>
    <dgm:pt modelId="{8E0899B1-AA59-4741-A450-46C2F805B477}" type="sibTrans" cxnId="{79DEB33E-D903-433F-B969-E628DB0F8E2D}">
      <dgm:prSet/>
      <dgm:spPr/>
      <dgm:t>
        <a:bodyPr/>
        <a:lstStyle/>
        <a:p>
          <a:pPr algn="ctr"/>
          <a:endParaRPr lang="hu-HU"/>
        </a:p>
      </dgm:t>
    </dgm:pt>
    <dgm:pt modelId="{8C4C457C-164E-488F-82EC-DDC7BDA5FDB8}">
      <dgm:prSet custT="1"/>
      <dgm:spPr>
        <a:solidFill>
          <a:srgbClr val="AB0084"/>
        </a:solidFill>
      </dgm:spPr>
      <dgm:t>
        <a:bodyPr/>
        <a:lstStyle/>
        <a:p>
          <a:pPr algn="ctr"/>
          <a:r>
            <a:rPr kumimoji="0" lang="en-US" altLang="hu-HU" sz="2200" b="0" i="0" u="none" strike="noStrike" cap="none" normalizeH="0" baseline="0" dirty="0">
              <a:ln>
                <a:noFill/>
              </a:ln>
              <a:solidFill>
                <a:schemeClr val="bg1"/>
              </a:solidFill>
              <a:effectLst/>
              <a:latin typeface="+mn-lt"/>
            </a:rPr>
            <a:t>A</a:t>
          </a:r>
          <a:r>
            <a:rPr kumimoji="0" lang="hu-HU" altLang="hu-HU" sz="2200" b="0" i="0" u="none" strike="noStrike" cap="none" normalizeH="0" baseline="0" dirty="0">
              <a:ln>
                <a:noFill/>
              </a:ln>
              <a:solidFill>
                <a:schemeClr val="bg1"/>
              </a:solidFill>
              <a:effectLst/>
              <a:latin typeface="+mn-lt"/>
            </a:rPr>
            <a:t>ffect all or most customers</a:t>
          </a:r>
        </a:p>
      </dgm:t>
    </dgm:pt>
    <dgm:pt modelId="{D43EEFA8-620D-432B-B0AC-68E374221575}" type="parTrans" cxnId="{9CCFB741-1BFF-413F-A944-94898AB74F36}">
      <dgm:prSet/>
      <dgm:spPr/>
      <dgm:t>
        <a:bodyPr/>
        <a:lstStyle/>
        <a:p>
          <a:pPr algn="ctr"/>
          <a:endParaRPr lang="hu-HU"/>
        </a:p>
      </dgm:t>
    </dgm:pt>
    <dgm:pt modelId="{D65CD78E-A931-4562-BCE8-998D5F5D4398}" type="sibTrans" cxnId="{9CCFB741-1BFF-413F-A944-94898AB74F36}">
      <dgm:prSet/>
      <dgm:spPr/>
      <dgm:t>
        <a:bodyPr/>
        <a:lstStyle/>
        <a:p>
          <a:pPr algn="ctr"/>
          <a:endParaRPr lang="hu-HU"/>
        </a:p>
      </dgm:t>
    </dgm:pt>
    <dgm:pt modelId="{CFB81129-CD52-4E90-BBF7-2510107E107B}">
      <dgm:prSet custT="1"/>
      <dgm:spPr>
        <a:solidFill>
          <a:srgbClr val="AB0084"/>
        </a:solidFill>
      </dgm:spPr>
      <dgm:t>
        <a:bodyPr/>
        <a:lstStyle/>
        <a:p>
          <a:pPr algn="ctr"/>
          <a:r>
            <a:rPr kumimoji="0" lang="en-US" altLang="hu-HU" sz="2200" b="0" i="0" u="none" strike="noStrike" cap="none" normalizeH="0" baseline="0" dirty="0">
              <a:ln>
                <a:noFill/>
              </a:ln>
              <a:solidFill>
                <a:schemeClr val="bg1"/>
              </a:solidFill>
              <a:effectLst/>
              <a:latin typeface="+mn-lt"/>
            </a:rPr>
            <a:t>T</a:t>
          </a:r>
          <a:r>
            <a:rPr kumimoji="0" lang="hu-HU" altLang="hu-HU" sz="2200" b="0" i="0" u="none" strike="noStrike" cap="none" normalizeH="0" baseline="0" dirty="0">
              <a:ln>
                <a:noFill/>
              </a:ln>
              <a:solidFill>
                <a:schemeClr val="bg1"/>
              </a:solidFill>
              <a:effectLst/>
              <a:latin typeface="+mn-lt"/>
            </a:rPr>
            <a:t>heir effective </a:t>
          </a:r>
          <a:r>
            <a:rPr kumimoji="0" lang="en-US" altLang="hu-HU" sz="2200" b="0" i="0" u="none" strike="noStrike" cap="none" normalizeH="0" baseline="0" dirty="0">
              <a:ln>
                <a:noFill/>
              </a:ln>
              <a:solidFill>
                <a:schemeClr val="bg1"/>
              </a:solidFill>
              <a:effectLst/>
              <a:latin typeface="+mn-lt"/>
            </a:rPr>
            <a:t>&amp; </a:t>
          </a:r>
          <a:r>
            <a:rPr kumimoji="0" lang="hu-HU" altLang="hu-HU" sz="2200" b="0" i="0" u="none" strike="noStrike" cap="none" normalizeH="0" baseline="0" dirty="0">
              <a:ln>
                <a:noFill/>
              </a:ln>
              <a:solidFill>
                <a:schemeClr val="bg1"/>
              </a:solidFill>
              <a:effectLst/>
              <a:latin typeface="+mn-lt"/>
            </a:rPr>
            <a:t>efficient execution significantly determines the organi</a:t>
          </a:r>
          <a:r>
            <a:rPr kumimoji="0" lang="en-US" altLang="hu-HU" sz="2200" b="0" i="0" u="none" strike="noStrike" cap="none" normalizeH="0" baseline="0" dirty="0">
              <a:ln>
                <a:noFill/>
              </a:ln>
              <a:solidFill>
                <a:schemeClr val="bg1"/>
              </a:solidFill>
              <a:effectLst/>
              <a:latin typeface="+mn-lt"/>
            </a:rPr>
            <a:t>s</a:t>
          </a:r>
          <a:r>
            <a:rPr kumimoji="0" lang="hu-HU" altLang="hu-HU" sz="2200" b="0" i="0" u="none" strike="noStrike" cap="none" normalizeH="0" baseline="0" dirty="0">
              <a:ln>
                <a:noFill/>
              </a:ln>
              <a:solidFill>
                <a:schemeClr val="bg1"/>
              </a:solidFill>
              <a:effectLst/>
              <a:latin typeface="+mn-lt"/>
            </a:rPr>
            <a:t>ation's performance</a:t>
          </a:r>
        </a:p>
      </dgm:t>
    </dgm:pt>
    <dgm:pt modelId="{3038ECF7-0BA4-48DB-AFE1-30CDB4E6202F}" type="parTrans" cxnId="{F0AED498-0DE6-43FA-A321-6CF9E79EBC03}">
      <dgm:prSet/>
      <dgm:spPr/>
      <dgm:t>
        <a:bodyPr/>
        <a:lstStyle/>
        <a:p>
          <a:pPr algn="ctr"/>
          <a:endParaRPr lang="hu-HU"/>
        </a:p>
      </dgm:t>
    </dgm:pt>
    <dgm:pt modelId="{D8FABAEF-C06A-43BB-A9DD-5E513BFA670F}" type="sibTrans" cxnId="{F0AED498-0DE6-43FA-A321-6CF9E79EBC03}">
      <dgm:prSet/>
      <dgm:spPr/>
      <dgm:t>
        <a:bodyPr/>
        <a:lstStyle/>
        <a:p>
          <a:pPr algn="ctr"/>
          <a:endParaRPr lang="hu-HU"/>
        </a:p>
      </dgm:t>
    </dgm:pt>
    <dgm:pt modelId="{97BC14C3-5EB6-4E16-9A0C-CB33ADAD0865}" type="pres">
      <dgm:prSet presAssocID="{66FE63C5-052F-4250-A927-4B7D13CB4C03}" presName="linearFlow" presStyleCnt="0">
        <dgm:presLayoutVars>
          <dgm:dir/>
          <dgm:resizeHandles val="exact"/>
        </dgm:presLayoutVars>
      </dgm:prSet>
      <dgm:spPr/>
    </dgm:pt>
    <dgm:pt modelId="{88057106-DBD4-4974-84C7-2852B61E7087}" type="pres">
      <dgm:prSet presAssocID="{0CDE5B4D-5A2C-47B3-BAF9-44BFB64727D8}" presName="composite" presStyleCnt="0"/>
      <dgm:spPr/>
    </dgm:pt>
    <dgm:pt modelId="{FBA776B5-6115-4237-8013-B34D641E2995}" type="pres">
      <dgm:prSet presAssocID="{0CDE5B4D-5A2C-47B3-BAF9-44BFB64727D8}" presName="imgShp" presStyleLbl="fgImgPlace1" presStyleIdx="0" presStyleCnt="4" custLinFactX="-4869" custLinFactNeighborX="-100000" custLinFactNeighborY="87"/>
      <dgm:spPr>
        <a:blipFill rotWithShape="1">
          <a:blip xmlns:r="http://schemas.openxmlformats.org/officeDocument/2006/relationships" r:embed="rId1">
            <a:duotone>
              <a:prstClr val="black"/>
              <a:schemeClr val="tx2">
                <a:tint val="45000"/>
                <a:satMod val="400000"/>
              </a:schemeClr>
            </a:duotone>
          </a:blip>
          <a:srcRect/>
          <a:stretch>
            <a:fillRect l="-8000" r="-8000"/>
          </a:stretch>
        </a:blipFill>
      </dgm:spPr>
    </dgm:pt>
    <dgm:pt modelId="{53BDD543-5CB0-46A8-AECD-5D6290F11038}" type="pres">
      <dgm:prSet presAssocID="{0CDE5B4D-5A2C-47B3-BAF9-44BFB64727D8}" presName="txShp" presStyleLbl="node1" presStyleIdx="0" presStyleCnt="4" custScaleX="114363" custLinFactNeighborX="2068" custLinFactNeighborY="-1556">
        <dgm:presLayoutVars>
          <dgm:bulletEnabled val="1"/>
        </dgm:presLayoutVars>
      </dgm:prSet>
      <dgm:spPr/>
    </dgm:pt>
    <dgm:pt modelId="{5B4F90DC-11BA-4CB9-8332-99E3E1B337A4}" type="pres">
      <dgm:prSet presAssocID="{EDF82525-71BF-413F-9989-5670F7920D3E}" presName="spacing" presStyleCnt="0"/>
      <dgm:spPr/>
    </dgm:pt>
    <dgm:pt modelId="{F1F79D09-863C-4263-BA29-8E7A986B134B}" type="pres">
      <dgm:prSet presAssocID="{6064DD3F-36C0-41DC-AFE6-D8818308D842}" presName="composite" presStyleCnt="0"/>
      <dgm:spPr/>
    </dgm:pt>
    <dgm:pt modelId="{B8913FA8-2E9B-4751-8E1C-66E0A72FAF7C}" type="pres">
      <dgm:prSet presAssocID="{6064DD3F-36C0-41DC-AFE6-D8818308D842}" presName="imgShp" presStyleLbl="fgImgPlace1" presStyleIdx="1" presStyleCnt="4" custLinFactX="-4869" custLinFactNeighborX="-100000" custLinFactNeighborY="87"/>
      <dgm:spPr>
        <a:blipFill rotWithShape="1">
          <a:blip xmlns:r="http://schemas.openxmlformats.org/officeDocument/2006/relationships" r:embed="rId2">
            <a:duotone>
              <a:prstClr val="black"/>
              <a:schemeClr val="tx2">
                <a:tint val="45000"/>
                <a:satMod val="400000"/>
              </a:schemeClr>
            </a:duotone>
          </a:blip>
          <a:srcRect/>
          <a:stretch>
            <a:fillRect l="-11000" r="-11000"/>
          </a:stretch>
        </a:blipFill>
      </dgm:spPr>
    </dgm:pt>
    <dgm:pt modelId="{8FEC69FB-C5CD-4500-BDAB-3B1784CB1834}" type="pres">
      <dgm:prSet presAssocID="{6064DD3F-36C0-41DC-AFE6-D8818308D842}" presName="txShp" presStyleLbl="node1" presStyleIdx="1" presStyleCnt="4" custScaleX="114363">
        <dgm:presLayoutVars>
          <dgm:bulletEnabled val="1"/>
        </dgm:presLayoutVars>
      </dgm:prSet>
      <dgm:spPr/>
    </dgm:pt>
    <dgm:pt modelId="{7415B885-6E21-4D08-B66B-E45F445545B9}" type="pres">
      <dgm:prSet presAssocID="{8E0899B1-AA59-4741-A450-46C2F805B477}" presName="spacing" presStyleCnt="0"/>
      <dgm:spPr/>
    </dgm:pt>
    <dgm:pt modelId="{6A0F53CA-32BD-47B7-9D3A-50BAB1C308CE}" type="pres">
      <dgm:prSet presAssocID="{8C4C457C-164E-488F-82EC-DDC7BDA5FDB8}" presName="composite" presStyleCnt="0"/>
      <dgm:spPr/>
    </dgm:pt>
    <dgm:pt modelId="{4BDA4B26-A9BF-423C-953B-4BA70B5134F5}" type="pres">
      <dgm:prSet presAssocID="{8C4C457C-164E-488F-82EC-DDC7BDA5FDB8}" presName="imgShp" presStyleLbl="fgImgPlace1" presStyleIdx="2" presStyleCnt="4" custLinFactX="-4869" custLinFactNeighborX="-100000" custLinFactNeighborY="87"/>
      <dgm:spPr>
        <a:blipFill rotWithShape="1">
          <a:blip xmlns:r="http://schemas.openxmlformats.org/officeDocument/2006/relationships" r:embed="rId3">
            <a:duotone>
              <a:prstClr val="black"/>
              <a:schemeClr val="tx2">
                <a:tint val="45000"/>
                <a:satMod val="400000"/>
              </a:schemeClr>
            </a:duotone>
          </a:blip>
          <a:srcRect/>
          <a:stretch>
            <a:fillRect l="-5000" r="-5000"/>
          </a:stretch>
        </a:blipFill>
      </dgm:spPr>
    </dgm:pt>
    <dgm:pt modelId="{CBD55097-C883-4C50-AA0B-632A45133F41}" type="pres">
      <dgm:prSet presAssocID="{8C4C457C-164E-488F-82EC-DDC7BDA5FDB8}" presName="txShp" presStyleLbl="node1" presStyleIdx="2" presStyleCnt="4" custScaleX="114363">
        <dgm:presLayoutVars>
          <dgm:bulletEnabled val="1"/>
        </dgm:presLayoutVars>
      </dgm:prSet>
      <dgm:spPr/>
    </dgm:pt>
    <dgm:pt modelId="{0C062AC6-6B2D-4AB8-A93D-8BA2CA4C8961}" type="pres">
      <dgm:prSet presAssocID="{D65CD78E-A931-4562-BCE8-998D5F5D4398}" presName="spacing" presStyleCnt="0"/>
      <dgm:spPr/>
    </dgm:pt>
    <dgm:pt modelId="{9D6F140C-C267-4A6F-A53A-B48E631D6826}" type="pres">
      <dgm:prSet presAssocID="{CFB81129-CD52-4E90-BBF7-2510107E107B}" presName="composite" presStyleCnt="0"/>
      <dgm:spPr/>
    </dgm:pt>
    <dgm:pt modelId="{94F2C2BE-C7E6-40B1-BC27-0AC864CE98E4}" type="pres">
      <dgm:prSet presAssocID="{CFB81129-CD52-4E90-BBF7-2510107E107B}" presName="imgShp" presStyleLbl="fgImgPlace1" presStyleIdx="3" presStyleCnt="4" custLinFactX="-4869" custLinFactNeighborX="-100000" custLinFactNeighborY="87"/>
      <dgm:spPr>
        <a:blipFill rotWithShape="1">
          <a:blip xmlns:r="http://schemas.openxmlformats.org/officeDocument/2006/relationships" r:embed="rId4">
            <a:duotone>
              <a:prstClr val="black"/>
              <a:schemeClr val="tx2">
                <a:tint val="45000"/>
                <a:satMod val="400000"/>
              </a:schemeClr>
            </a:duotone>
          </a:blip>
          <a:srcRect/>
          <a:stretch>
            <a:fillRect/>
          </a:stretch>
        </a:blipFill>
      </dgm:spPr>
    </dgm:pt>
    <dgm:pt modelId="{5617D5BB-D1C8-41F4-B2A4-ABAA30DEAEF0}" type="pres">
      <dgm:prSet presAssocID="{CFB81129-CD52-4E90-BBF7-2510107E107B}" presName="txShp" presStyleLbl="node1" presStyleIdx="3" presStyleCnt="4" custScaleX="114363" custScaleY="132911">
        <dgm:presLayoutVars>
          <dgm:bulletEnabled val="1"/>
        </dgm:presLayoutVars>
      </dgm:prSet>
      <dgm:spPr/>
    </dgm:pt>
  </dgm:ptLst>
  <dgm:cxnLst>
    <dgm:cxn modelId="{79DEB33E-D903-433F-B969-E628DB0F8E2D}" srcId="{66FE63C5-052F-4250-A927-4B7D13CB4C03}" destId="{6064DD3F-36C0-41DC-AFE6-D8818308D842}" srcOrd="1" destOrd="0" parTransId="{B090F239-9404-429D-A706-DC4ABECCC99F}" sibTransId="{8E0899B1-AA59-4741-A450-46C2F805B477}"/>
    <dgm:cxn modelId="{9CCFB741-1BFF-413F-A944-94898AB74F36}" srcId="{66FE63C5-052F-4250-A927-4B7D13CB4C03}" destId="{8C4C457C-164E-488F-82EC-DDC7BDA5FDB8}" srcOrd="2" destOrd="0" parTransId="{D43EEFA8-620D-432B-B0AC-68E374221575}" sibTransId="{D65CD78E-A931-4562-BCE8-998D5F5D4398}"/>
    <dgm:cxn modelId="{504B1547-71FA-4621-8038-0FF3D5C69734}" type="presOf" srcId="{6064DD3F-36C0-41DC-AFE6-D8818308D842}" destId="{8FEC69FB-C5CD-4500-BDAB-3B1784CB1834}" srcOrd="0" destOrd="0" presId="urn:microsoft.com/office/officeart/2005/8/layout/vList3"/>
    <dgm:cxn modelId="{9621614F-2F6C-4EFC-BD6C-4542D20478C8}" type="presOf" srcId="{8C4C457C-164E-488F-82EC-DDC7BDA5FDB8}" destId="{CBD55097-C883-4C50-AA0B-632A45133F41}" srcOrd="0" destOrd="0" presId="urn:microsoft.com/office/officeart/2005/8/layout/vList3"/>
    <dgm:cxn modelId="{BB52657F-3623-41D6-89B0-2A715D417B84}" type="presOf" srcId="{0CDE5B4D-5A2C-47B3-BAF9-44BFB64727D8}" destId="{53BDD543-5CB0-46A8-AECD-5D6290F11038}" srcOrd="0" destOrd="0" presId="urn:microsoft.com/office/officeart/2005/8/layout/vList3"/>
    <dgm:cxn modelId="{91D87E84-0BD8-43B0-B794-E380E917F6FF}" srcId="{66FE63C5-052F-4250-A927-4B7D13CB4C03}" destId="{0CDE5B4D-5A2C-47B3-BAF9-44BFB64727D8}" srcOrd="0" destOrd="0" parTransId="{D46B49D3-AF16-4949-ABAB-5CC4C4EE816D}" sibTransId="{EDF82525-71BF-413F-9989-5670F7920D3E}"/>
    <dgm:cxn modelId="{F0AED498-0DE6-43FA-A321-6CF9E79EBC03}" srcId="{66FE63C5-052F-4250-A927-4B7D13CB4C03}" destId="{CFB81129-CD52-4E90-BBF7-2510107E107B}" srcOrd="3" destOrd="0" parTransId="{3038ECF7-0BA4-48DB-AFE1-30CDB4E6202F}" sibTransId="{D8FABAEF-C06A-43BB-A9DD-5E513BFA670F}"/>
    <dgm:cxn modelId="{92B2FFD1-AC0C-46BD-AB88-1E3A725884FC}" type="presOf" srcId="{CFB81129-CD52-4E90-BBF7-2510107E107B}" destId="{5617D5BB-D1C8-41F4-B2A4-ABAA30DEAEF0}" srcOrd="0" destOrd="0" presId="urn:microsoft.com/office/officeart/2005/8/layout/vList3"/>
    <dgm:cxn modelId="{F6C8BDDE-7479-4FD7-AA54-6ED1D98DEA19}" type="presOf" srcId="{66FE63C5-052F-4250-A927-4B7D13CB4C03}" destId="{97BC14C3-5EB6-4E16-9A0C-CB33ADAD0865}" srcOrd="0" destOrd="0" presId="urn:microsoft.com/office/officeart/2005/8/layout/vList3"/>
    <dgm:cxn modelId="{7A780EDA-A348-4EC8-B3E9-753256DC3243}" type="presParOf" srcId="{97BC14C3-5EB6-4E16-9A0C-CB33ADAD0865}" destId="{88057106-DBD4-4974-84C7-2852B61E7087}" srcOrd="0" destOrd="0" presId="urn:microsoft.com/office/officeart/2005/8/layout/vList3"/>
    <dgm:cxn modelId="{6026F1D8-2105-4AA7-BB7E-9DCA8FE2B8B7}" type="presParOf" srcId="{88057106-DBD4-4974-84C7-2852B61E7087}" destId="{FBA776B5-6115-4237-8013-B34D641E2995}" srcOrd="0" destOrd="0" presId="urn:microsoft.com/office/officeart/2005/8/layout/vList3"/>
    <dgm:cxn modelId="{F0225C5E-58CA-47B0-9224-6847B3729AE6}" type="presParOf" srcId="{88057106-DBD4-4974-84C7-2852B61E7087}" destId="{53BDD543-5CB0-46A8-AECD-5D6290F11038}" srcOrd="1" destOrd="0" presId="urn:microsoft.com/office/officeart/2005/8/layout/vList3"/>
    <dgm:cxn modelId="{BF9BDE05-29DB-42CF-BA9B-FB343DAB8CAC}" type="presParOf" srcId="{97BC14C3-5EB6-4E16-9A0C-CB33ADAD0865}" destId="{5B4F90DC-11BA-4CB9-8332-99E3E1B337A4}" srcOrd="1" destOrd="0" presId="urn:microsoft.com/office/officeart/2005/8/layout/vList3"/>
    <dgm:cxn modelId="{B36B8FBC-6771-4955-BB96-F43D5981A6AE}" type="presParOf" srcId="{97BC14C3-5EB6-4E16-9A0C-CB33ADAD0865}" destId="{F1F79D09-863C-4263-BA29-8E7A986B134B}" srcOrd="2" destOrd="0" presId="urn:microsoft.com/office/officeart/2005/8/layout/vList3"/>
    <dgm:cxn modelId="{74ED31EE-A7F9-4352-96DE-B200F1D46CEB}" type="presParOf" srcId="{F1F79D09-863C-4263-BA29-8E7A986B134B}" destId="{B8913FA8-2E9B-4751-8E1C-66E0A72FAF7C}" srcOrd="0" destOrd="0" presId="urn:microsoft.com/office/officeart/2005/8/layout/vList3"/>
    <dgm:cxn modelId="{7AE47B80-2F2E-4F66-A3CA-C2CA4223CB88}" type="presParOf" srcId="{F1F79D09-863C-4263-BA29-8E7A986B134B}" destId="{8FEC69FB-C5CD-4500-BDAB-3B1784CB1834}" srcOrd="1" destOrd="0" presId="urn:microsoft.com/office/officeart/2005/8/layout/vList3"/>
    <dgm:cxn modelId="{01BDDF70-E99F-47FB-B62B-037E2AFA9557}" type="presParOf" srcId="{97BC14C3-5EB6-4E16-9A0C-CB33ADAD0865}" destId="{7415B885-6E21-4D08-B66B-E45F445545B9}" srcOrd="3" destOrd="0" presId="urn:microsoft.com/office/officeart/2005/8/layout/vList3"/>
    <dgm:cxn modelId="{538E3024-64C1-4860-BB5B-BF4781C029BC}" type="presParOf" srcId="{97BC14C3-5EB6-4E16-9A0C-CB33ADAD0865}" destId="{6A0F53CA-32BD-47B7-9D3A-50BAB1C308CE}" srcOrd="4" destOrd="0" presId="urn:microsoft.com/office/officeart/2005/8/layout/vList3"/>
    <dgm:cxn modelId="{7E866376-A42F-41E7-967F-33529EF732A7}" type="presParOf" srcId="{6A0F53CA-32BD-47B7-9D3A-50BAB1C308CE}" destId="{4BDA4B26-A9BF-423C-953B-4BA70B5134F5}" srcOrd="0" destOrd="0" presId="urn:microsoft.com/office/officeart/2005/8/layout/vList3"/>
    <dgm:cxn modelId="{147DC573-68E1-4750-964C-994FB3E708DE}" type="presParOf" srcId="{6A0F53CA-32BD-47B7-9D3A-50BAB1C308CE}" destId="{CBD55097-C883-4C50-AA0B-632A45133F41}" srcOrd="1" destOrd="0" presId="urn:microsoft.com/office/officeart/2005/8/layout/vList3"/>
    <dgm:cxn modelId="{11E27079-C9DA-4EAB-8DA9-12864B30A2D1}" type="presParOf" srcId="{97BC14C3-5EB6-4E16-9A0C-CB33ADAD0865}" destId="{0C062AC6-6B2D-4AB8-A93D-8BA2CA4C8961}" srcOrd="5" destOrd="0" presId="urn:microsoft.com/office/officeart/2005/8/layout/vList3"/>
    <dgm:cxn modelId="{1DF91087-6E89-4FDB-85E1-4A4034877E30}" type="presParOf" srcId="{97BC14C3-5EB6-4E16-9A0C-CB33ADAD0865}" destId="{9D6F140C-C267-4A6F-A53A-B48E631D6826}" srcOrd="6" destOrd="0" presId="urn:microsoft.com/office/officeart/2005/8/layout/vList3"/>
    <dgm:cxn modelId="{AD64BCB7-D199-4B17-84CB-14235CFF5ADD}" type="presParOf" srcId="{9D6F140C-C267-4A6F-A53A-B48E631D6826}" destId="{94F2C2BE-C7E6-40B1-BC27-0AC864CE98E4}" srcOrd="0" destOrd="0" presId="urn:microsoft.com/office/officeart/2005/8/layout/vList3"/>
    <dgm:cxn modelId="{55793E6D-9A39-4D75-81E9-6567C84F3050}" type="presParOf" srcId="{9D6F140C-C267-4A6F-A53A-B48E631D6826}" destId="{5617D5BB-D1C8-41F4-B2A4-ABAA30DEAE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CC863-C57B-4AC9-826D-CA1F819D508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E455431-25E1-4EA3-815A-4D2C1809EEB7}">
      <dgm:prSet/>
      <dgm:spPr/>
      <dgm:t>
        <a:bodyPr/>
        <a:lstStyle/>
        <a:p>
          <a:pPr>
            <a:lnSpc>
              <a:spcPct val="100000"/>
            </a:lnSpc>
            <a:defRPr cap="all"/>
          </a:pPr>
          <a:r>
            <a:rPr lang="en-US" dirty="0"/>
            <a:t>Information gaps</a:t>
          </a:r>
        </a:p>
      </dgm:t>
    </dgm:pt>
    <dgm:pt modelId="{6B0E606F-5DBE-41E1-AFEB-263959327D8B}" type="parTrans" cxnId="{99BDA410-5171-49A2-8918-223820DACC71}">
      <dgm:prSet/>
      <dgm:spPr/>
      <dgm:t>
        <a:bodyPr/>
        <a:lstStyle/>
        <a:p>
          <a:endParaRPr lang="en-US"/>
        </a:p>
      </dgm:t>
    </dgm:pt>
    <dgm:pt modelId="{442274C9-4174-4B50-91B4-7EB7D1986F48}" type="sibTrans" cxnId="{99BDA410-5171-49A2-8918-223820DACC71}">
      <dgm:prSet/>
      <dgm:spPr/>
      <dgm:t>
        <a:bodyPr/>
        <a:lstStyle/>
        <a:p>
          <a:endParaRPr lang="en-US"/>
        </a:p>
      </dgm:t>
    </dgm:pt>
    <dgm:pt modelId="{9C01FB85-FB7D-4754-96AC-4699EF5B8C83}">
      <dgm:prSet/>
      <dgm:spPr/>
      <dgm:t>
        <a:bodyPr/>
        <a:lstStyle/>
        <a:p>
          <a:pPr>
            <a:lnSpc>
              <a:spcPct val="100000"/>
            </a:lnSpc>
            <a:defRPr cap="all"/>
          </a:pPr>
          <a:r>
            <a:rPr lang="en-US" dirty="0"/>
            <a:t>slow processing </a:t>
          </a:r>
        </a:p>
      </dgm:t>
    </dgm:pt>
    <dgm:pt modelId="{670896CC-E6F4-48DF-8309-48705C40FD1C}" type="parTrans" cxnId="{466B9DFC-E8A6-4019-B359-611FC1416B4A}">
      <dgm:prSet/>
      <dgm:spPr/>
      <dgm:t>
        <a:bodyPr/>
        <a:lstStyle/>
        <a:p>
          <a:endParaRPr lang="en-US"/>
        </a:p>
      </dgm:t>
    </dgm:pt>
    <dgm:pt modelId="{C58478E8-0B59-4372-84E5-579A6350743B}" type="sibTrans" cxnId="{466B9DFC-E8A6-4019-B359-611FC1416B4A}">
      <dgm:prSet/>
      <dgm:spPr/>
      <dgm:t>
        <a:bodyPr/>
        <a:lstStyle/>
        <a:p>
          <a:endParaRPr lang="en-US"/>
        </a:p>
      </dgm:t>
    </dgm:pt>
    <dgm:pt modelId="{43833A8B-79C5-44A5-AA13-C2EDB2ACED14}">
      <dgm:prSet/>
      <dgm:spPr/>
      <dgm:t>
        <a:bodyPr/>
        <a:lstStyle/>
        <a:p>
          <a:pPr>
            <a:lnSpc>
              <a:spcPct val="100000"/>
            </a:lnSpc>
            <a:defRPr cap="all"/>
          </a:pPr>
          <a:r>
            <a:rPr lang="en-US" dirty="0"/>
            <a:t>excessive paperwork </a:t>
          </a:r>
        </a:p>
      </dgm:t>
    </dgm:pt>
    <dgm:pt modelId="{054AA73D-6F81-40C2-BA9A-086AEC5783AD}" type="parTrans" cxnId="{6409D053-E1A6-4B4E-8017-E3436A938B3A}">
      <dgm:prSet/>
      <dgm:spPr/>
      <dgm:t>
        <a:bodyPr/>
        <a:lstStyle/>
        <a:p>
          <a:endParaRPr lang="en-US"/>
        </a:p>
      </dgm:t>
    </dgm:pt>
    <dgm:pt modelId="{7847783A-7A2A-4F09-B01E-93D396F088A1}" type="sibTrans" cxnId="{6409D053-E1A6-4B4E-8017-E3436A938B3A}">
      <dgm:prSet/>
      <dgm:spPr/>
      <dgm:t>
        <a:bodyPr/>
        <a:lstStyle/>
        <a:p>
          <a:endParaRPr lang="en-US"/>
        </a:p>
      </dgm:t>
    </dgm:pt>
    <dgm:pt modelId="{08EAF5B7-92D4-440F-8E73-E3028D66A131}">
      <dgm:prSet/>
      <dgm:spPr/>
      <dgm:t>
        <a:bodyPr/>
        <a:lstStyle/>
        <a:p>
          <a:pPr>
            <a:lnSpc>
              <a:spcPct val="100000"/>
            </a:lnSpc>
            <a:defRPr cap="all"/>
          </a:pPr>
          <a:r>
            <a:rPr lang="en-US" dirty="0"/>
            <a:t>long waiting lists</a:t>
          </a:r>
        </a:p>
      </dgm:t>
    </dgm:pt>
    <dgm:pt modelId="{A4C33FF4-5911-4E35-BC18-D818BD4D7108}" type="parTrans" cxnId="{1EE2F9D5-94D7-499D-8B95-936BABDD3E92}">
      <dgm:prSet/>
      <dgm:spPr/>
      <dgm:t>
        <a:bodyPr/>
        <a:lstStyle/>
        <a:p>
          <a:endParaRPr lang="en-US"/>
        </a:p>
      </dgm:t>
    </dgm:pt>
    <dgm:pt modelId="{4FD169B1-F715-42B6-A12A-A46C1ED750BD}" type="sibTrans" cxnId="{1EE2F9D5-94D7-499D-8B95-936BABDD3E92}">
      <dgm:prSet/>
      <dgm:spPr/>
      <dgm:t>
        <a:bodyPr/>
        <a:lstStyle/>
        <a:p>
          <a:endParaRPr lang="en-US"/>
        </a:p>
      </dgm:t>
    </dgm:pt>
    <dgm:pt modelId="{34241638-6DDD-4262-B105-7D81C4D2352D}">
      <dgm:prSet/>
      <dgm:spPr/>
      <dgm:t>
        <a:bodyPr/>
        <a:lstStyle/>
        <a:p>
          <a:pPr>
            <a:lnSpc>
              <a:spcPct val="100000"/>
            </a:lnSpc>
            <a:defRPr cap="all"/>
          </a:pPr>
          <a:r>
            <a:rPr lang="hu-HU" dirty="0" err="1"/>
            <a:t>several</a:t>
          </a:r>
          <a:r>
            <a:rPr lang="en-US" dirty="0"/>
            <a:t> stakeholders </a:t>
          </a:r>
        </a:p>
      </dgm:t>
    </dgm:pt>
    <dgm:pt modelId="{61E2A054-ADCF-4C7E-B6C5-9BF9B0AD71B9}" type="parTrans" cxnId="{2C59A1C5-5470-403E-AAB2-B503DDD65ADE}">
      <dgm:prSet/>
      <dgm:spPr/>
      <dgm:t>
        <a:bodyPr/>
        <a:lstStyle/>
        <a:p>
          <a:endParaRPr lang="en-US"/>
        </a:p>
      </dgm:t>
    </dgm:pt>
    <dgm:pt modelId="{11BF8759-F96D-4A8A-975D-B298B0CA8AFC}" type="sibTrans" cxnId="{2C59A1C5-5470-403E-AAB2-B503DDD65ADE}">
      <dgm:prSet/>
      <dgm:spPr/>
      <dgm:t>
        <a:bodyPr/>
        <a:lstStyle/>
        <a:p>
          <a:endParaRPr lang="en-US"/>
        </a:p>
      </dgm:t>
    </dgm:pt>
    <dgm:pt modelId="{3CDCDDFD-C380-4EFD-8F34-0EF87E59F638}">
      <dgm:prSet/>
      <dgm:spPr/>
      <dgm:t>
        <a:bodyPr/>
        <a:lstStyle/>
        <a:p>
          <a:pPr>
            <a:lnSpc>
              <a:spcPct val="100000"/>
            </a:lnSpc>
            <a:defRPr cap="all"/>
          </a:pPr>
          <a:r>
            <a:rPr lang="en-US" dirty="0"/>
            <a:t>unfriendly behavior</a:t>
          </a:r>
        </a:p>
      </dgm:t>
    </dgm:pt>
    <dgm:pt modelId="{9326EA59-626E-4258-ACA4-6D5B6CFFE9BF}" type="parTrans" cxnId="{E5098A33-ACDF-4039-B63E-09F8F5C00F5F}">
      <dgm:prSet/>
      <dgm:spPr/>
      <dgm:t>
        <a:bodyPr/>
        <a:lstStyle/>
        <a:p>
          <a:endParaRPr lang="en-US"/>
        </a:p>
      </dgm:t>
    </dgm:pt>
    <dgm:pt modelId="{1C52A62A-C3E8-4361-B106-5C64388BC3B3}" type="sibTrans" cxnId="{E5098A33-ACDF-4039-B63E-09F8F5C00F5F}">
      <dgm:prSet/>
      <dgm:spPr/>
      <dgm:t>
        <a:bodyPr/>
        <a:lstStyle/>
        <a:p>
          <a:endParaRPr lang="en-US"/>
        </a:p>
      </dgm:t>
    </dgm:pt>
    <dgm:pt modelId="{A8E3F4AB-94D7-461F-B539-9DBD263ACDF2}" type="pres">
      <dgm:prSet presAssocID="{604CC863-C57B-4AC9-826D-CA1F819D508C}" presName="root" presStyleCnt="0">
        <dgm:presLayoutVars>
          <dgm:dir/>
          <dgm:resizeHandles val="exact"/>
        </dgm:presLayoutVars>
      </dgm:prSet>
      <dgm:spPr/>
    </dgm:pt>
    <dgm:pt modelId="{93C407F4-D8EA-4B56-89DD-5C8C3EACAE33}" type="pres">
      <dgm:prSet presAssocID="{8E455431-25E1-4EA3-815A-4D2C1809EEB7}" presName="compNode" presStyleCnt="0"/>
      <dgm:spPr/>
    </dgm:pt>
    <dgm:pt modelId="{B0FE51C9-4B31-4C06-B2D6-12FCD3821701}" type="pres">
      <dgm:prSet presAssocID="{8E455431-25E1-4EA3-815A-4D2C1809EEB7}" presName="iconBgRect" presStyleLbl="bgShp" presStyleIdx="0" presStyleCnt="6"/>
      <dgm:spPr/>
    </dgm:pt>
    <dgm:pt modelId="{0627A7B4-CC08-4F4B-B3A1-4CB31BF74D81}" type="pres">
      <dgm:prSet presAssocID="{8E455431-25E1-4EA3-815A-4D2C1809EEB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áló hatású"/>
        </a:ext>
      </dgm:extLst>
    </dgm:pt>
    <dgm:pt modelId="{67DA3A9C-1C07-4E5D-9EAE-41C94C17FD0A}" type="pres">
      <dgm:prSet presAssocID="{8E455431-25E1-4EA3-815A-4D2C1809EEB7}" presName="spaceRect" presStyleCnt="0"/>
      <dgm:spPr/>
    </dgm:pt>
    <dgm:pt modelId="{08FA3662-4259-4913-8207-093506BB2EEA}" type="pres">
      <dgm:prSet presAssocID="{8E455431-25E1-4EA3-815A-4D2C1809EEB7}" presName="textRect" presStyleLbl="revTx" presStyleIdx="0" presStyleCnt="6">
        <dgm:presLayoutVars>
          <dgm:chMax val="1"/>
          <dgm:chPref val="1"/>
        </dgm:presLayoutVars>
      </dgm:prSet>
      <dgm:spPr/>
    </dgm:pt>
    <dgm:pt modelId="{63CC95A0-A31E-4A2C-B9F5-0567DFED4E55}" type="pres">
      <dgm:prSet presAssocID="{442274C9-4174-4B50-91B4-7EB7D1986F48}" presName="sibTrans" presStyleCnt="0"/>
      <dgm:spPr/>
    </dgm:pt>
    <dgm:pt modelId="{FDD33434-EC5D-493A-8279-AE84362E3788}" type="pres">
      <dgm:prSet presAssocID="{9C01FB85-FB7D-4754-96AC-4699EF5B8C83}" presName="compNode" presStyleCnt="0"/>
      <dgm:spPr/>
    </dgm:pt>
    <dgm:pt modelId="{6828EA0F-C31C-4C72-A1DB-87FC0EE83CDC}" type="pres">
      <dgm:prSet presAssocID="{9C01FB85-FB7D-4754-96AC-4699EF5B8C83}" presName="iconBgRect" presStyleLbl="bgShp" presStyleIdx="1" presStyleCnt="6"/>
      <dgm:spPr/>
    </dgm:pt>
    <dgm:pt modelId="{F939AECD-0679-4B09-A3C7-9DE3ECB2E8F1}" type="pres">
      <dgm:prSet presAssocID="{9C01FB85-FB7D-4754-96AC-4699EF5B8C8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knős"/>
        </a:ext>
      </dgm:extLst>
    </dgm:pt>
    <dgm:pt modelId="{2A30FED7-CAEF-479D-8993-FDB4E9471EAD}" type="pres">
      <dgm:prSet presAssocID="{9C01FB85-FB7D-4754-96AC-4699EF5B8C83}" presName="spaceRect" presStyleCnt="0"/>
      <dgm:spPr/>
    </dgm:pt>
    <dgm:pt modelId="{111A26F5-7E32-4092-9825-761147C90406}" type="pres">
      <dgm:prSet presAssocID="{9C01FB85-FB7D-4754-96AC-4699EF5B8C83}" presName="textRect" presStyleLbl="revTx" presStyleIdx="1" presStyleCnt="6">
        <dgm:presLayoutVars>
          <dgm:chMax val="1"/>
          <dgm:chPref val="1"/>
        </dgm:presLayoutVars>
      </dgm:prSet>
      <dgm:spPr/>
    </dgm:pt>
    <dgm:pt modelId="{4568FC40-F4E6-4F5F-9B47-EA68F9FD7FF4}" type="pres">
      <dgm:prSet presAssocID="{C58478E8-0B59-4372-84E5-579A6350743B}" presName="sibTrans" presStyleCnt="0"/>
      <dgm:spPr/>
    </dgm:pt>
    <dgm:pt modelId="{F8525366-39A7-406A-B20B-48762C661BE6}" type="pres">
      <dgm:prSet presAssocID="{43833A8B-79C5-44A5-AA13-C2EDB2ACED14}" presName="compNode" presStyleCnt="0"/>
      <dgm:spPr/>
    </dgm:pt>
    <dgm:pt modelId="{B7D9321B-CFE9-47B8-8D18-7C7F939080FD}" type="pres">
      <dgm:prSet presAssocID="{43833A8B-79C5-44A5-AA13-C2EDB2ACED14}" presName="iconBgRect" presStyleLbl="bgShp" presStyleIdx="2" presStyleCnt="6"/>
      <dgm:spPr>
        <a:ln>
          <a:noFill/>
        </a:ln>
      </dgm:spPr>
    </dgm:pt>
    <dgm:pt modelId="{D124D692-6CD7-47C5-B41D-9137589D9F32}" type="pres">
      <dgm:prSet presAssocID="{43833A8B-79C5-44A5-AA13-C2EDB2ACED1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kumentum"/>
        </a:ext>
      </dgm:extLst>
    </dgm:pt>
    <dgm:pt modelId="{7BAF5616-1967-4426-BBD2-1EC7E2F827FF}" type="pres">
      <dgm:prSet presAssocID="{43833A8B-79C5-44A5-AA13-C2EDB2ACED14}" presName="spaceRect" presStyleCnt="0"/>
      <dgm:spPr/>
    </dgm:pt>
    <dgm:pt modelId="{93759DF5-D3A8-42BB-B27C-DCB71EC4B11F}" type="pres">
      <dgm:prSet presAssocID="{43833A8B-79C5-44A5-AA13-C2EDB2ACED14}" presName="textRect" presStyleLbl="revTx" presStyleIdx="2" presStyleCnt="6">
        <dgm:presLayoutVars>
          <dgm:chMax val="1"/>
          <dgm:chPref val="1"/>
        </dgm:presLayoutVars>
      </dgm:prSet>
      <dgm:spPr/>
    </dgm:pt>
    <dgm:pt modelId="{C34A41AF-1858-4D88-82FE-FC34B8781F7F}" type="pres">
      <dgm:prSet presAssocID="{7847783A-7A2A-4F09-B01E-93D396F088A1}" presName="sibTrans" presStyleCnt="0"/>
      <dgm:spPr/>
    </dgm:pt>
    <dgm:pt modelId="{9F8F89A0-2DA8-4594-B78E-3F1FA1CD5C90}" type="pres">
      <dgm:prSet presAssocID="{08EAF5B7-92D4-440F-8E73-E3028D66A131}" presName="compNode" presStyleCnt="0"/>
      <dgm:spPr/>
    </dgm:pt>
    <dgm:pt modelId="{548FC03F-AF8F-4477-8627-345BF70DF166}" type="pres">
      <dgm:prSet presAssocID="{08EAF5B7-92D4-440F-8E73-E3028D66A131}" presName="iconBgRect" presStyleLbl="bgShp" presStyleIdx="3" presStyleCnt="6"/>
      <dgm:spPr>
        <a:ln>
          <a:noFill/>
        </a:ln>
      </dgm:spPr>
    </dgm:pt>
    <dgm:pt modelId="{71B55D52-73CF-4704-B8BD-DDF118BDF755}" type="pres">
      <dgm:prSet presAssocID="{08EAF5B7-92D4-440F-8E73-E3028D66A13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készült homokóra"/>
        </a:ext>
      </dgm:extLst>
    </dgm:pt>
    <dgm:pt modelId="{71CD9433-6872-4E50-AC9B-273D20C41386}" type="pres">
      <dgm:prSet presAssocID="{08EAF5B7-92D4-440F-8E73-E3028D66A131}" presName="spaceRect" presStyleCnt="0"/>
      <dgm:spPr/>
    </dgm:pt>
    <dgm:pt modelId="{AB9D2525-7BF6-4F77-8712-FA9BF886F18A}" type="pres">
      <dgm:prSet presAssocID="{08EAF5B7-92D4-440F-8E73-E3028D66A131}" presName="textRect" presStyleLbl="revTx" presStyleIdx="3" presStyleCnt="6">
        <dgm:presLayoutVars>
          <dgm:chMax val="1"/>
          <dgm:chPref val="1"/>
        </dgm:presLayoutVars>
      </dgm:prSet>
      <dgm:spPr/>
    </dgm:pt>
    <dgm:pt modelId="{E4A22CF1-1E11-43F7-8FDC-ADAEF2C94DCF}" type="pres">
      <dgm:prSet presAssocID="{4FD169B1-F715-42B6-A12A-A46C1ED750BD}" presName="sibTrans" presStyleCnt="0"/>
      <dgm:spPr/>
    </dgm:pt>
    <dgm:pt modelId="{B2AB1B22-2C70-493A-B6D1-B3174E570AC3}" type="pres">
      <dgm:prSet presAssocID="{34241638-6DDD-4262-B105-7D81C4D2352D}" presName="compNode" presStyleCnt="0"/>
      <dgm:spPr/>
    </dgm:pt>
    <dgm:pt modelId="{2E6681DF-F705-4935-B8CA-28A384D34356}" type="pres">
      <dgm:prSet presAssocID="{34241638-6DDD-4262-B105-7D81C4D2352D}" presName="iconBgRect" presStyleLbl="bgShp" presStyleIdx="4" presStyleCnt="6"/>
      <dgm:spPr/>
    </dgm:pt>
    <dgm:pt modelId="{0020CED1-2516-4755-877B-DD6312FFC5F9}" type="pres">
      <dgm:prSet presAssocID="{34241638-6DDD-4262-B105-7D81C4D2352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Értekezlet"/>
        </a:ext>
      </dgm:extLst>
    </dgm:pt>
    <dgm:pt modelId="{DE932309-3D79-4AEC-87C4-2847AF66D168}" type="pres">
      <dgm:prSet presAssocID="{34241638-6DDD-4262-B105-7D81C4D2352D}" presName="spaceRect" presStyleCnt="0"/>
      <dgm:spPr/>
    </dgm:pt>
    <dgm:pt modelId="{774D2179-222B-4A56-84F5-6C8A49F56C78}" type="pres">
      <dgm:prSet presAssocID="{34241638-6DDD-4262-B105-7D81C4D2352D}" presName="textRect" presStyleLbl="revTx" presStyleIdx="4" presStyleCnt="6">
        <dgm:presLayoutVars>
          <dgm:chMax val="1"/>
          <dgm:chPref val="1"/>
        </dgm:presLayoutVars>
      </dgm:prSet>
      <dgm:spPr/>
    </dgm:pt>
    <dgm:pt modelId="{E5CD9882-C5D9-415C-A622-90D0D28A71FA}" type="pres">
      <dgm:prSet presAssocID="{11BF8759-F96D-4A8A-975D-B298B0CA8AFC}" presName="sibTrans" presStyleCnt="0"/>
      <dgm:spPr/>
    </dgm:pt>
    <dgm:pt modelId="{47CFB6C2-DBC7-47C5-B770-0DF48E707BB3}" type="pres">
      <dgm:prSet presAssocID="{3CDCDDFD-C380-4EFD-8F34-0EF87E59F638}" presName="compNode" presStyleCnt="0"/>
      <dgm:spPr/>
    </dgm:pt>
    <dgm:pt modelId="{0DD657BB-642D-4529-A759-814806BD97F0}" type="pres">
      <dgm:prSet presAssocID="{3CDCDDFD-C380-4EFD-8F34-0EF87E59F638}" presName="iconBgRect" presStyleLbl="bgShp" presStyleIdx="5" presStyleCnt="6"/>
      <dgm:spPr>
        <a:ln>
          <a:noFill/>
        </a:ln>
      </dgm:spPr>
    </dgm:pt>
    <dgm:pt modelId="{E9304792-B609-4E66-88CD-7325BE40D864}" type="pres">
      <dgm:prSet presAssocID="{3CDCDDFD-C380-4EFD-8F34-0EF87E59F63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vil Face Outline"/>
        </a:ext>
      </dgm:extLst>
    </dgm:pt>
    <dgm:pt modelId="{F14CF538-ED8B-4E78-93D9-B9411184E7C9}" type="pres">
      <dgm:prSet presAssocID="{3CDCDDFD-C380-4EFD-8F34-0EF87E59F638}" presName="spaceRect" presStyleCnt="0"/>
      <dgm:spPr/>
    </dgm:pt>
    <dgm:pt modelId="{CE4229DB-C987-43CE-8565-D4C241B3F65F}" type="pres">
      <dgm:prSet presAssocID="{3CDCDDFD-C380-4EFD-8F34-0EF87E59F638}" presName="textRect" presStyleLbl="revTx" presStyleIdx="5" presStyleCnt="6">
        <dgm:presLayoutVars>
          <dgm:chMax val="1"/>
          <dgm:chPref val="1"/>
        </dgm:presLayoutVars>
      </dgm:prSet>
      <dgm:spPr/>
    </dgm:pt>
  </dgm:ptLst>
  <dgm:cxnLst>
    <dgm:cxn modelId="{CF702307-6D99-4834-8AF8-2E9C59018A30}" type="presOf" srcId="{43833A8B-79C5-44A5-AA13-C2EDB2ACED14}" destId="{93759DF5-D3A8-42BB-B27C-DCB71EC4B11F}" srcOrd="0" destOrd="0" presId="urn:microsoft.com/office/officeart/2018/5/layout/IconCircleLabelList"/>
    <dgm:cxn modelId="{99BDA410-5171-49A2-8918-223820DACC71}" srcId="{604CC863-C57B-4AC9-826D-CA1F819D508C}" destId="{8E455431-25E1-4EA3-815A-4D2C1809EEB7}" srcOrd="0" destOrd="0" parTransId="{6B0E606F-5DBE-41E1-AFEB-263959327D8B}" sibTransId="{442274C9-4174-4B50-91B4-7EB7D1986F48}"/>
    <dgm:cxn modelId="{EAB27827-551A-4BC1-B19A-24F133BEAA66}" type="presOf" srcId="{3CDCDDFD-C380-4EFD-8F34-0EF87E59F638}" destId="{CE4229DB-C987-43CE-8565-D4C241B3F65F}" srcOrd="0" destOrd="0" presId="urn:microsoft.com/office/officeart/2018/5/layout/IconCircleLabelList"/>
    <dgm:cxn modelId="{1A8D3F2D-D8CE-4EB8-9A4B-0589F28FF27D}" type="presOf" srcId="{08EAF5B7-92D4-440F-8E73-E3028D66A131}" destId="{AB9D2525-7BF6-4F77-8712-FA9BF886F18A}" srcOrd="0" destOrd="0" presId="urn:microsoft.com/office/officeart/2018/5/layout/IconCircleLabelList"/>
    <dgm:cxn modelId="{E5098A33-ACDF-4039-B63E-09F8F5C00F5F}" srcId="{604CC863-C57B-4AC9-826D-CA1F819D508C}" destId="{3CDCDDFD-C380-4EFD-8F34-0EF87E59F638}" srcOrd="5" destOrd="0" parTransId="{9326EA59-626E-4258-ACA4-6D5B6CFFE9BF}" sibTransId="{1C52A62A-C3E8-4361-B106-5C64388BC3B3}"/>
    <dgm:cxn modelId="{1D8CEE62-26B9-49DD-9DD3-C6F0CFF57867}" type="presOf" srcId="{604CC863-C57B-4AC9-826D-CA1F819D508C}" destId="{A8E3F4AB-94D7-461F-B539-9DBD263ACDF2}" srcOrd="0" destOrd="0" presId="urn:microsoft.com/office/officeart/2018/5/layout/IconCircleLabelList"/>
    <dgm:cxn modelId="{E063A669-304A-4AE7-ADBD-93680F0BC109}" type="presOf" srcId="{9C01FB85-FB7D-4754-96AC-4699EF5B8C83}" destId="{111A26F5-7E32-4092-9825-761147C90406}" srcOrd="0" destOrd="0" presId="urn:microsoft.com/office/officeart/2018/5/layout/IconCircleLabelList"/>
    <dgm:cxn modelId="{6409D053-E1A6-4B4E-8017-E3436A938B3A}" srcId="{604CC863-C57B-4AC9-826D-CA1F819D508C}" destId="{43833A8B-79C5-44A5-AA13-C2EDB2ACED14}" srcOrd="2" destOrd="0" parTransId="{054AA73D-6F81-40C2-BA9A-086AEC5783AD}" sibTransId="{7847783A-7A2A-4F09-B01E-93D396F088A1}"/>
    <dgm:cxn modelId="{ED374781-04FE-41ED-90E0-8FA91DCFD27B}" type="presOf" srcId="{34241638-6DDD-4262-B105-7D81C4D2352D}" destId="{774D2179-222B-4A56-84F5-6C8A49F56C78}" srcOrd="0" destOrd="0" presId="urn:microsoft.com/office/officeart/2018/5/layout/IconCircleLabelList"/>
    <dgm:cxn modelId="{B89E89C2-A722-43A9-ABB3-64E49050CC06}" type="presOf" srcId="{8E455431-25E1-4EA3-815A-4D2C1809EEB7}" destId="{08FA3662-4259-4913-8207-093506BB2EEA}" srcOrd="0" destOrd="0" presId="urn:microsoft.com/office/officeart/2018/5/layout/IconCircleLabelList"/>
    <dgm:cxn modelId="{2C59A1C5-5470-403E-AAB2-B503DDD65ADE}" srcId="{604CC863-C57B-4AC9-826D-CA1F819D508C}" destId="{34241638-6DDD-4262-B105-7D81C4D2352D}" srcOrd="4" destOrd="0" parTransId="{61E2A054-ADCF-4C7E-B6C5-9BF9B0AD71B9}" sibTransId="{11BF8759-F96D-4A8A-975D-B298B0CA8AFC}"/>
    <dgm:cxn modelId="{1EE2F9D5-94D7-499D-8B95-936BABDD3E92}" srcId="{604CC863-C57B-4AC9-826D-CA1F819D508C}" destId="{08EAF5B7-92D4-440F-8E73-E3028D66A131}" srcOrd="3" destOrd="0" parTransId="{A4C33FF4-5911-4E35-BC18-D818BD4D7108}" sibTransId="{4FD169B1-F715-42B6-A12A-A46C1ED750BD}"/>
    <dgm:cxn modelId="{466B9DFC-E8A6-4019-B359-611FC1416B4A}" srcId="{604CC863-C57B-4AC9-826D-CA1F819D508C}" destId="{9C01FB85-FB7D-4754-96AC-4699EF5B8C83}" srcOrd="1" destOrd="0" parTransId="{670896CC-E6F4-48DF-8309-48705C40FD1C}" sibTransId="{C58478E8-0B59-4372-84E5-579A6350743B}"/>
    <dgm:cxn modelId="{45E1B099-C33E-4DA5-B8E5-8B0640AC8B4B}" type="presParOf" srcId="{A8E3F4AB-94D7-461F-B539-9DBD263ACDF2}" destId="{93C407F4-D8EA-4B56-89DD-5C8C3EACAE33}" srcOrd="0" destOrd="0" presId="urn:microsoft.com/office/officeart/2018/5/layout/IconCircleLabelList"/>
    <dgm:cxn modelId="{C99AA901-AD56-4289-BEBD-BABCAD135034}" type="presParOf" srcId="{93C407F4-D8EA-4B56-89DD-5C8C3EACAE33}" destId="{B0FE51C9-4B31-4C06-B2D6-12FCD3821701}" srcOrd="0" destOrd="0" presId="urn:microsoft.com/office/officeart/2018/5/layout/IconCircleLabelList"/>
    <dgm:cxn modelId="{33EDFCAF-7E1F-45F2-9EBC-DB0AF79622B4}" type="presParOf" srcId="{93C407F4-D8EA-4B56-89DD-5C8C3EACAE33}" destId="{0627A7B4-CC08-4F4B-B3A1-4CB31BF74D81}" srcOrd="1" destOrd="0" presId="urn:microsoft.com/office/officeart/2018/5/layout/IconCircleLabelList"/>
    <dgm:cxn modelId="{B1BD9248-0C08-4DE9-B14A-F1305779A024}" type="presParOf" srcId="{93C407F4-D8EA-4B56-89DD-5C8C3EACAE33}" destId="{67DA3A9C-1C07-4E5D-9EAE-41C94C17FD0A}" srcOrd="2" destOrd="0" presId="urn:microsoft.com/office/officeart/2018/5/layout/IconCircleLabelList"/>
    <dgm:cxn modelId="{9DC8CB38-C640-4F06-8CC6-CE92A60FF1F2}" type="presParOf" srcId="{93C407F4-D8EA-4B56-89DD-5C8C3EACAE33}" destId="{08FA3662-4259-4913-8207-093506BB2EEA}" srcOrd="3" destOrd="0" presId="urn:microsoft.com/office/officeart/2018/5/layout/IconCircleLabelList"/>
    <dgm:cxn modelId="{3F62C062-FD3C-4615-A2E5-20E41F1228CA}" type="presParOf" srcId="{A8E3F4AB-94D7-461F-B539-9DBD263ACDF2}" destId="{63CC95A0-A31E-4A2C-B9F5-0567DFED4E55}" srcOrd="1" destOrd="0" presId="urn:microsoft.com/office/officeart/2018/5/layout/IconCircleLabelList"/>
    <dgm:cxn modelId="{5511F18F-152A-43AA-8983-BBBF89E13A3B}" type="presParOf" srcId="{A8E3F4AB-94D7-461F-B539-9DBD263ACDF2}" destId="{FDD33434-EC5D-493A-8279-AE84362E3788}" srcOrd="2" destOrd="0" presId="urn:microsoft.com/office/officeart/2018/5/layout/IconCircleLabelList"/>
    <dgm:cxn modelId="{4DCBE7E1-C435-4F6B-951E-1745F0FC8168}" type="presParOf" srcId="{FDD33434-EC5D-493A-8279-AE84362E3788}" destId="{6828EA0F-C31C-4C72-A1DB-87FC0EE83CDC}" srcOrd="0" destOrd="0" presId="urn:microsoft.com/office/officeart/2018/5/layout/IconCircleLabelList"/>
    <dgm:cxn modelId="{ED2211E5-B5F0-48C8-B5D1-75F8BC46F66C}" type="presParOf" srcId="{FDD33434-EC5D-493A-8279-AE84362E3788}" destId="{F939AECD-0679-4B09-A3C7-9DE3ECB2E8F1}" srcOrd="1" destOrd="0" presId="urn:microsoft.com/office/officeart/2018/5/layout/IconCircleLabelList"/>
    <dgm:cxn modelId="{82C916E8-B997-4D9D-9298-069C6A3BB932}" type="presParOf" srcId="{FDD33434-EC5D-493A-8279-AE84362E3788}" destId="{2A30FED7-CAEF-479D-8993-FDB4E9471EAD}" srcOrd="2" destOrd="0" presId="urn:microsoft.com/office/officeart/2018/5/layout/IconCircleLabelList"/>
    <dgm:cxn modelId="{D6D22864-EEF0-4C6C-86F9-FA466960E016}" type="presParOf" srcId="{FDD33434-EC5D-493A-8279-AE84362E3788}" destId="{111A26F5-7E32-4092-9825-761147C90406}" srcOrd="3" destOrd="0" presId="urn:microsoft.com/office/officeart/2018/5/layout/IconCircleLabelList"/>
    <dgm:cxn modelId="{04C55C95-B69B-4DD0-BABA-00A84AB0F86E}" type="presParOf" srcId="{A8E3F4AB-94D7-461F-B539-9DBD263ACDF2}" destId="{4568FC40-F4E6-4F5F-9B47-EA68F9FD7FF4}" srcOrd="3" destOrd="0" presId="urn:microsoft.com/office/officeart/2018/5/layout/IconCircleLabelList"/>
    <dgm:cxn modelId="{155CEEB9-A28C-49EA-A5F0-93783E944175}" type="presParOf" srcId="{A8E3F4AB-94D7-461F-B539-9DBD263ACDF2}" destId="{F8525366-39A7-406A-B20B-48762C661BE6}" srcOrd="4" destOrd="0" presId="urn:microsoft.com/office/officeart/2018/5/layout/IconCircleLabelList"/>
    <dgm:cxn modelId="{7EC66AAD-0143-45A7-A5F2-5CFA45B72FBC}" type="presParOf" srcId="{F8525366-39A7-406A-B20B-48762C661BE6}" destId="{B7D9321B-CFE9-47B8-8D18-7C7F939080FD}" srcOrd="0" destOrd="0" presId="urn:microsoft.com/office/officeart/2018/5/layout/IconCircleLabelList"/>
    <dgm:cxn modelId="{7B86DC08-DB96-458E-99FB-FAE244E3B127}" type="presParOf" srcId="{F8525366-39A7-406A-B20B-48762C661BE6}" destId="{D124D692-6CD7-47C5-B41D-9137589D9F32}" srcOrd="1" destOrd="0" presId="urn:microsoft.com/office/officeart/2018/5/layout/IconCircleLabelList"/>
    <dgm:cxn modelId="{CE1F5E58-8CAD-4E95-943D-5334275491D1}" type="presParOf" srcId="{F8525366-39A7-406A-B20B-48762C661BE6}" destId="{7BAF5616-1967-4426-BBD2-1EC7E2F827FF}" srcOrd="2" destOrd="0" presId="urn:microsoft.com/office/officeart/2018/5/layout/IconCircleLabelList"/>
    <dgm:cxn modelId="{8ED5F2D0-ECF3-4E3C-B710-90D78294331B}" type="presParOf" srcId="{F8525366-39A7-406A-B20B-48762C661BE6}" destId="{93759DF5-D3A8-42BB-B27C-DCB71EC4B11F}" srcOrd="3" destOrd="0" presId="urn:microsoft.com/office/officeart/2018/5/layout/IconCircleLabelList"/>
    <dgm:cxn modelId="{67D7D4FE-27A3-418C-BFDB-640D05B333FF}" type="presParOf" srcId="{A8E3F4AB-94D7-461F-B539-9DBD263ACDF2}" destId="{C34A41AF-1858-4D88-82FE-FC34B8781F7F}" srcOrd="5" destOrd="0" presId="urn:microsoft.com/office/officeart/2018/5/layout/IconCircleLabelList"/>
    <dgm:cxn modelId="{C1B75698-64A0-4DBE-BA3A-1181174A4546}" type="presParOf" srcId="{A8E3F4AB-94D7-461F-B539-9DBD263ACDF2}" destId="{9F8F89A0-2DA8-4594-B78E-3F1FA1CD5C90}" srcOrd="6" destOrd="0" presId="urn:microsoft.com/office/officeart/2018/5/layout/IconCircleLabelList"/>
    <dgm:cxn modelId="{C187BFBB-B5E5-4175-89C3-40B8419F2266}" type="presParOf" srcId="{9F8F89A0-2DA8-4594-B78E-3F1FA1CD5C90}" destId="{548FC03F-AF8F-4477-8627-345BF70DF166}" srcOrd="0" destOrd="0" presId="urn:microsoft.com/office/officeart/2018/5/layout/IconCircleLabelList"/>
    <dgm:cxn modelId="{458C7C0E-9F93-4979-80E4-F8296C044419}" type="presParOf" srcId="{9F8F89A0-2DA8-4594-B78E-3F1FA1CD5C90}" destId="{71B55D52-73CF-4704-B8BD-DDF118BDF755}" srcOrd="1" destOrd="0" presId="urn:microsoft.com/office/officeart/2018/5/layout/IconCircleLabelList"/>
    <dgm:cxn modelId="{A31D07F9-5D6F-4C8D-A82B-8097D0345D9E}" type="presParOf" srcId="{9F8F89A0-2DA8-4594-B78E-3F1FA1CD5C90}" destId="{71CD9433-6872-4E50-AC9B-273D20C41386}" srcOrd="2" destOrd="0" presId="urn:microsoft.com/office/officeart/2018/5/layout/IconCircleLabelList"/>
    <dgm:cxn modelId="{9C99E241-79BD-4AE6-99CE-DBB6D6453BBB}" type="presParOf" srcId="{9F8F89A0-2DA8-4594-B78E-3F1FA1CD5C90}" destId="{AB9D2525-7BF6-4F77-8712-FA9BF886F18A}" srcOrd="3" destOrd="0" presId="urn:microsoft.com/office/officeart/2018/5/layout/IconCircleLabelList"/>
    <dgm:cxn modelId="{BAE4BA61-0160-44AA-B048-85F2D312BD46}" type="presParOf" srcId="{A8E3F4AB-94D7-461F-B539-9DBD263ACDF2}" destId="{E4A22CF1-1E11-43F7-8FDC-ADAEF2C94DCF}" srcOrd="7" destOrd="0" presId="urn:microsoft.com/office/officeart/2018/5/layout/IconCircleLabelList"/>
    <dgm:cxn modelId="{FB85A3B8-1CAD-4BD3-956D-BB44330A07EF}" type="presParOf" srcId="{A8E3F4AB-94D7-461F-B539-9DBD263ACDF2}" destId="{B2AB1B22-2C70-493A-B6D1-B3174E570AC3}" srcOrd="8" destOrd="0" presId="urn:microsoft.com/office/officeart/2018/5/layout/IconCircleLabelList"/>
    <dgm:cxn modelId="{728B5DBB-1835-4876-BAA9-FCBAC8D6542C}" type="presParOf" srcId="{B2AB1B22-2C70-493A-B6D1-B3174E570AC3}" destId="{2E6681DF-F705-4935-B8CA-28A384D34356}" srcOrd="0" destOrd="0" presId="urn:microsoft.com/office/officeart/2018/5/layout/IconCircleLabelList"/>
    <dgm:cxn modelId="{6B6728BD-4615-47C7-8A72-CA40870FA1DF}" type="presParOf" srcId="{B2AB1B22-2C70-493A-B6D1-B3174E570AC3}" destId="{0020CED1-2516-4755-877B-DD6312FFC5F9}" srcOrd="1" destOrd="0" presId="urn:microsoft.com/office/officeart/2018/5/layout/IconCircleLabelList"/>
    <dgm:cxn modelId="{E20A615A-F140-4DF3-9615-85634B2EC242}" type="presParOf" srcId="{B2AB1B22-2C70-493A-B6D1-B3174E570AC3}" destId="{DE932309-3D79-4AEC-87C4-2847AF66D168}" srcOrd="2" destOrd="0" presId="urn:microsoft.com/office/officeart/2018/5/layout/IconCircleLabelList"/>
    <dgm:cxn modelId="{F5EB06F0-8461-480A-8334-1F7CBB0066C1}" type="presParOf" srcId="{B2AB1B22-2C70-493A-B6D1-B3174E570AC3}" destId="{774D2179-222B-4A56-84F5-6C8A49F56C78}" srcOrd="3" destOrd="0" presId="urn:microsoft.com/office/officeart/2018/5/layout/IconCircleLabelList"/>
    <dgm:cxn modelId="{C406F787-1363-4B3E-B10F-E20DD96B6BC3}" type="presParOf" srcId="{A8E3F4AB-94D7-461F-B539-9DBD263ACDF2}" destId="{E5CD9882-C5D9-415C-A622-90D0D28A71FA}" srcOrd="9" destOrd="0" presId="urn:microsoft.com/office/officeart/2018/5/layout/IconCircleLabelList"/>
    <dgm:cxn modelId="{E5A81FFB-946C-40B5-8D40-2935A5451584}" type="presParOf" srcId="{A8E3F4AB-94D7-461F-B539-9DBD263ACDF2}" destId="{47CFB6C2-DBC7-47C5-B770-0DF48E707BB3}" srcOrd="10" destOrd="0" presId="urn:microsoft.com/office/officeart/2018/5/layout/IconCircleLabelList"/>
    <dgm:cxn modelId="{1210E0DD-CBE3-431A-A9C4-5723B5E5FAA5}" type="presParOf" srcId="{47CFB6C2-DBC7-47C5-B770-0DF48E707BB3}" destId="{0DD657BB-642D-4529-A759-814806BD97F0}" srcOrd="0" destOrd="0" presId="urn:microsoft.com/office/officeart/2018/5/layout/IconCircleLabelList"/>
    <dgm:cxn modelId="{ADA6D9CF-7E5C-4DDE-8F07-AD1DB19397FD}" type="presParOf" srcId="{47CFB6C2-DBC7-47C5-B770-0DF48E707BB3}" destId="{E9304792-B609-4E66-88CD-7325BE40D864}" srcOrd="1" destOrd="0" presId="urn:microsoft.com/office/officeart/2018/5/layout/IconCircleLabelList"/>
    <dgm:cxn modelId="{9D447075-6129-45E8-9D4B-F0A14B052F37}" type="presParOf" srcId="{47CFB6C2-DBC7-47C5-B770-0DF48E707BB3}" destId="{F14CF538-ED8B-4E78-93D9-B9411184E7C9}" srcOrd="2" destOrd="0" presId="urn:microsoft.com/office/officeart/2018/5/layout/IconCircleLabelList"/>
    <dgm:cxn modelId="{3D397AB1-EE31-4D2D-8E78-5E24D29EFB2A}" type="presParOf" srcId="{47CFB6C2-DBC7-47C5-B770-0DF48E707BB3}" destId="{CE4229DB-C987-43CE-8565-D4C241B3F65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F18C72-7C45-4708-853C-08074F909B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22B13372-56B4-4DFB-9FC2-B164B0E1146C}">
      <dgm:prSet phldrT="[Szöveg]" custT="1"/>
      <dgm:spPr>
        <a:solidFill>
          <a:srgbClr val="1A75DB"/>
        </a:solidFill>
      </dgm:spPr>
      <dgm:t>
        <a:bodyPr/>
        <a:lstStyle/>
        <a:p>
          <a:r>
            <a:rPr lang="en-GB" sz="2200" b="0" noProof="0" dirty="0">
              <a:latin typeface="+mn-lt"/>
              <a:cs typeface="Arial" panose="020B0604020202020204" pitchFamily="34" charset="0"/>
            </a:rPr>
            <a:t>Unnecessary </a:t>
          </a:r>
          <a:r>
            <a:rPr lang="en-US" sz="2200" b="0" dirty="0">
              <a:latin typeface="+mn-lt"/>
              <a:cs typeface="Arial" panose="020B0604020202020204" pitchFamily="34" charset="0"/>
            </a:rPr>
            <a:t>duplications</a:t>
          </a:r>
          <a:endParaRPr lang="hu-HU" sz="2200" b="0" dirty="0">
            <a:latin typeface="+mn-lt"/>
            <a:cs typeface="Arial" panose="020B0604020202020204" pitchFamily="34" charset="0"/>
          </a:endParaRPr>
        </a:p>
      </dgm:t>
    </dgm:pt>
    <dgm:pt modelId="{6C699A96-6C0B-4ACF-BF4A-AAB2054025A7}" type="parTrans" cxnId="{794C68E0-9704-444F-8E7E-A6EAF72FB0E4}">
      <dgm:prSet/>
      <dgm:spPr/>
      <dgm:t>
        <a:bodyPr/>
        <a:lstStyle/>
        <a:p>
          <a:endParaRPr lang="hu-HU" sz="1800">
            <a:latin typeface="Arial" panose="020B0604020202020204" pitchFamily="34" charset="0"/>
            <a:cs typeface="Arial" panose="020B0604020202020204" pitchFamily="34" charset="0"/>
          </a:endParaRPr>
        </a:p>
      </dgm:t>
    </dgm:pt>
    <dgm:pt modelId="{C6A4034B-3391-467D-8CB9-5229F070561C}" type="sibTrans" cxnId="{794C68E0-9704-444F-8E7E-A6EAF72FB0E4}">
      <dgm:prSet/>
      <dgm:spPr/>
      <dgm:t>
        <a:bodyPr/>
        <a:lstStyle/>
        <a:p>
          <a:endParaRPr lang="hu-HU" sz="1800">
            <a:latin typeface="Arial" panose="020B0604020202020204" pitchFamily="34" charset="0"/>
            <a:cs typeface="Arial" panose="020B0604020202020204" pitchFamily="34" charset="0"/>
          </a:endParaRPr>
        </a:p>
      </dgm:t>
    </dgm:pt>
    <dgm:pt modelId="{34E85364-9648-4B9A-80E2-097E2ECF5EBA}">
      <dgm:prSet custT="1"/>
      <dgm:spPr>
        <a:solidFill>
          <a:srgbClr val="1A75DB"/>
        </a:solidFill>
      </dgm:spPr>
      <dgm:t>
        <a:bodyPr/>
        <a:lstStyle/>
        <a:p>
          <a:r>
            <a:rPr lang="en-US" sz="2200" b="0" dirty="0">
              <a:latin typeface="+mn-lt"/>
              <a:cs typeface="Arial" panose="020B0604020202020204" pitchFamily="34" charset="0"/>
            </a:rPr>
            <a:t>Excessively fragmented activities</a:t>
          </a:r>
        </a:p>
      </dgm:t>
    </dgm:pt>
    <dgm:pt modelId="{EF567260-4A07-497D-82F4-FB17601CA067}" type="parTrans" cxnId="{E62DB293-3412-41A9-843B-4CA7B3D57280}">
      <dgm:prSet/>
      <dgm:spPr/>
      <dgm:t>
        <a:bodyPr/>
        <a:lstStyle/>
        <a:p>
          <a:endParaRPr lang="hu-HU" sz="1800">
            <a:latin typeface="Arial" panose="020B0604020202020204" pitchFamily="34" charset="0"/>
            <a:cs typeface="Arial" panose="020B0604020202020204" pitchFamily="34" charset="0"/>
          </a:endParaRPr>
        </a:p>
      </dgm:t>
    </dgm:pt>
    <dgm:pt modelId="{4C2FB8CB-CE1E-4C0B-8CD5-CFEEE54D99D9}" type="sibTrans" cxnId="{E62DB293-3412-41A9-843B-4CA7B3D57280}">
      <dgm:prSet/>
      <dgm:spPr/>
      <dgm:t>
        <a:bodyPr/>
        <a:lstStyle/>
        <a:p>
          <a:endParaRPr lang="hu-HU" sz="1800">
            <a:latin typeface="Arial" panose="020B0604020202020204" pitchFamily="34" charset="0"/>
            <a:cs typeface="Arial" panose="020B0604020202020204" pitchFamily="34" charset="0"/>
          </a:endParaRPr>
        </a:p>
      </dgm:t>
    </dgm:pt>
    <dgm:pt modelId="{E2E943B7-9407-45D4-B798-6C14E17A2DF7}">
      <dgm:prSet custT="1"/>
      <dgm:spPr>
        <a:solidFill>
          <a:srgbClr val="1A75DB"/>
        </a:solidFill>
      </dgm:spPr>
      <dgm:t>
        <a:bodyPr/>
        <a:lstStyle/>
        <a:p>
          <a:r>
            <a:rPr lang="en-US" sz="2200" b="0" dirty="0">
              <a:latin typeface="+mn-lt"/>
              <a:cs typeface="Arial" panose="020B0604020202020204" pitchFamily="34" charset="0"/>
            </a:rPr>
            <a:t>Unnecessary checkpoints in the process</a:t>
          </a:r>
        </a:p>
      </dgm:t>
    </dgm:pt>
    <dgm:pt modelId="{4628EB4B-9B4E-4CD4-BECF-D6798DFBFC84}" type="parTrans" cxnId="{5A2FC743-5975-4D51-BEC8-BC8C29AA4D77}">
      <dgm:prSet/>
      <dgm:spPr/>
      <dgm:t>
        <a:bodyPr/>
        <a:lstStyle/>
        <a:p>
          <a:endParaRPr lang="hu-HU" sz="1800">
            <a:latin typeface="Arial" panose="020B0604020202020204" pitchFamily="34" charset="0"/>
            <a:cs typeface="Arial" panose="020B0604020202020204" pitchFamily="34" charset="0"/>
          </a:endParaRPr>
        </a:p>
      </dgm:t>
    </dgm:pt>
    <dgm:pt modelId="{EE667768-5B94-4696-BF67-243DDC8602AD}" type="sibTrans" cxnId="{5A2FC743-5975-4D51-BEC8-BC8C29AA4D77}">
      <dgm:prSet/>
      <dgm:spPr/>
      <dgm:t>
        <a:bodyPr/>
        <a:lstStyle/>
        <a:p>
          <a:endParaRPr lang="hu-HU" sz="1800">
            <a:latin typeface="Arial" panose="020B0604020202020204" pitchFamily="34" charset="0"/>
            <a:cs typeface="Arial" panose="020B0604020202020204" pitchFamily="34" charset="0"/>
          </a:endParaRPr>
        </a:p>
      </dgm:t>
    </dgm:pt>
    <dgm:pt modelId="{24A68C34-A2C8-43B3-92F6-690C3FBFC4A1}">
      <dgm:prSet custT="1"/>
      <dgm:spPr>
        <a:solidFill>
          <a:srgbClr val="1A75DB"/>
        </a:solidFill>
      </dgm:spPr>
      <dgm:t>
        <a:bodyPr/>
        <a:lstStyle/>
        <a:p>
          <a:r>
            <a:rPr lang="en-US" sz="2200" b="0" dirty="0">
              <a:latin typeface="+mn-lt"/>
              <a:cs typeface="Arial" panose="020B0604020202020204" pitchFamily="34" charset="0"/>
            </a:rPr>
            <a:t>Custom solutions for activities that can be </a:t>
          </a:r>
          <a:r>
            <a:rPr lang="en-US" sz="2200" b="0" dirty="0" err="1">
              <a:latin typeface="+mn-lt"/>
              <a:cs typeface="Arial" panose="020B0604020202020204" pitchFamily="34" charset="0"/>
            </a:rPr>
            <a:t>standardised</a:t>
          </a:r>
          <a:endParaRPr lang="en-US" sz="2200" b="0" dirty="0">
            <a:latin typeface="+mn-lt"/>
            <a:cs typeface="Arial" panose="020B0604020202020204" pitchFamily="34" charset="0"/>
          </a:endParaRPr>
        </a:p>
      </dgm:t>
    </dgm:pt>
    <dgm:pt modelId="{2C05509D-EC12-4306-B451-45E64BAAAF1C}" type="parTrans" cxnId="{F5ED3E32-4CEE-46AB-9B81-6B2E79AB86AE}">
      <dgm:prSet/>
      <dgm:spPr/>
      <dgm:t>
        <a:bodyPr/>
        <a:lstStyle/>
        <a:p>
          <a:endParaRPr lang="hu-HU" sz="1800">
            <a:latin typeface="Arial" panose="020B0604020202020204" pitchFamily="34" charset="0"/>
            <a:cs typeface="Arial" panose="020B0604020202020204" pitchFamily="34" charset="0"/>
          </a:endParaRPr>
        </a:p>
      </dgm:t>
    </dgm:pt>
    <dgm:pt modelId="{4F59D968-70C3-42D4-83EA-B4B47772FF76}" type="sibTrans" cxnId="{F5ED3E32-4CEE-46AB-9B81-6B2E79AB86AE}">
      <dgm:prSet/>
      <dgm:spPr/>
      <dgm:t>
        <a:bodyPr/>
        <a:lstStyle/>
        <a:p>
          <a:endParaRPr lang="hu-HU" sz="1800">
            <a:latin typeface="Arial" panose="020B0604020202020204" pitchFamily="34" charset="0"/>
            <a:cs typeface="Arial" panose="020B0604020202020204" pitchFamily="34" charset="0"/>
          </a:endParaRPr>
        </a:p>
      </dgm:t>
    </dgm:pt>
    <dgm:pt modelId="{15CBC298-C770-4922-B823-E70ED8822D9B}">
      <dgm:prSet custT="1"/>
      <dgm:spPr>
        <a:solidFill>
          <a:srgbClr val="1A75DB"/>
        </a:solidFill>
      </dgm:spPr>
      <dgm:t>
        <a:bodyPr/>
        <a:lstStyle/>
        <a:p>
          <a:r>
            <a:rPr lang="en-US" sz="2200" b="0" dirty="0">
              <a:latin typeface="+mn-lt"/>
              <a:cs typeface="Arial" panose="020B0604020202020204" pitchFamily="34" charset="0"/>
            </a:rPr>
            <a:t>Lack of IT support, reliance on paper-based solutions</a:t>
          </a:r>
        </a:p>
      </dgm:t>
    </dgm:pt>
    <dgm:pt modelId="{7FEE4E87-ECC1-4174-94DF-F307F40F2DDE}" type="parTrans" cxnId="{F0125EF3-0D74-4948-A0FB-779CBD594E26}">
      <dgm:prSet/>
      <dgm:spPr/>
      <dgm:t>
        <a:bodyPr/>
        <a:lstStyle/>
        <a:p>
          <a:endParaRPr lang="hu-HU" sz="1800">
            <a:latin typeface="Arial" panose="020B0604020202020204" pitchFamily="34" charset="0"/>
            <a:cs typeface="Arial" panose="020B0604020202020204" pitchFamily="34" charset="0"/>
          </a:endParaRPr>
        </a:p>
      </dgm:t>
    </dgm:pt>
    <dgm:pt modelId="{7EC13972-9013-4612-836B-791703DB0C94}" type="sibTrans" cxnId="{F0125EF3-0D74-4948-A0FB-779CBD594E26}">
      <dgm:prSet/>
      <dgm:spPr/>
      <dgm:t>
        <a:bodyPr/>
        <a:lstStyle/>
        <a:p>
          <a:endParaRPr lang="hu-HU" sz="1800">
            <a:latin typeface="Arial" panose="020B0604020202020204" pitchFamily="34" charset="0"/>
            <a:cs typeface="Arial" panose="020B0604020202020204" pitchFamily="34" charset="0"/>
          </a:endParaRPr>
        </a:p>
      </dgm:t>
    </dgm:pt>
    <dgm:pt modelId="{9BDC775F-BD4F-4A6D-AC04-61CD168EB070}" type="pres">
      <dgm:prSet presAssocID="{79F18C72-7C45-4708-853C-08074F909B6F}" presName="linear" presStyleCnt="0">
        <dgm:presLayoutVars>
          <dgm:animLvl val="lvl"/>
          <dgm:resizeHandles val="exact"/>
        </dgm:presLayoutVars>
      </dgm:prSet>
      <dgm:spPr/>
    </dgm:pt>
    <dgm:pt modelId="{CCCDD139-2766-43F8-9CFA-67A5C4DA2A9E}" type="pres">
      <dgm:prSet presAssocID="{22B13372-56B4-4DFB-9FC2-B164B0E1146C}" presName="parentText" presStyleLbl="node1" presStyleIdx="0" presStyleCnt="5" custLinFactNeighborX="3606" custLinFactNeighborY="-11598">
        <dgm:presLayoutVars>
          <dgm:chMax val="0"/>
          <dgm:bulletEnabled val="1"/>
        </dgm:presLayoutVars>
      </dgm:prSet>
      <dgm:spPr/>
    </dgm:pt>
    <dgm:pt modelId="{13D62C61-7B9D-4149-8519-D5AA734D82F0}" type="pres">
      <dgm:prSet presAssocID="{C6A4034B-3391-467D-8CB9-5229F070561C}" presName="spacer" presStyleCnt="0"/>
      <dgm:spPr/>
    </dgm:pt>
    <dgm:pt modelId="{845C9507-F229-4068-8589-7C7606F08CB5}" type="pres">
      <dgm:prSet presAssocID="{34E85364-9648-4B9A-80E2-097E2ECF5EBA}" presName="parentText" presStyleLbl="node1" presStyleIdx="1" presStyleCnt="5">
        <dgm:presLayoutVars>
          <dgm:chMax val="0"/>
          <dgm:bulletEnabled val="1"/>
        </dgm:presLayoutVars>
      </dgm:prSet>
      <dgm:spPr/>
    </dgm:pt>
    <dgm:pt modelId="{374A51B5-76B7-4C8B-910E-8BB7EDF34415}" type="pres">
      <dgm:prSet presAssocID="{4C2FB8CB-CE1E-4C0B-8CD5-CFEEE54D99D9}" presName="spacer" presStyleCnt="0"/>
      <dgm:spPr/>
    </dgm:pt>
    <dgm:pt modelId="{8501EC5E-B9C3-4796-84FD-0660C6B0C31C}" type="pres">
      <dgm:prSet presAssocID="{E2E943B7-9407-45D4-B798-6C14E17A2DF7}" presName="parentText" presStyleLbl="node1" presStyleIdx="2" presStyleCnt="5">
        <dgm:presLayoutVars>
          <dgm:chMax val="0"/>
          <dgm:bulletEnabled val="1"/>
        </dgm:presLayoutVars>
      </dgm:prSet>
      <dgm:spPr/>
    </dgm:pt>
    <dgm:pt modelId="{EA547331-44D4-444C-ADA6-53F791A0CE39}" type="pres">
      <dgm:prSet presAssocID="{EE667768-5B94-4696-BF67-243DDC8602AD}" presName="spacer" presStyleCnt="0"/>
      <dgm:spPr/>
    </dgm:pt>
    <dgm:pt modelId="{90031EF4-7C85-466A-9909-8F89D9B83B90}" type="pres">
      <dgm:prSet presAssocID="{24A68C34-A2C8-43B3-92F6-690C3FBFC4A1}" presName="parentText" presStyleLbl="node1" presStyleIdx="3" presStyleCnt="5">
        <dgm:presLayoutVars>
          <dgm:chMax val="0"/>
          <dgm:bulletEnabled val="1"/>
        </dgm:presLayoutVars>
      </dgm:prSet>
      <dgm:spPr/>
    </dgm:pt>
    <dgm:pt modelId="{FD15A3DB-0069-4B2B-955E-D4C43478B919}" type="pres">
      <dgm:prSet presAssocID="{4F59D968-70C3-42D4-83EA-B4B47772FF76}" presName="spacer" presStyleCnt="0"/>
      <dgm:spPr/>
    </dgm:pt>
    <dgm:pt modelId="{30B57CFD-3DFA-412C-BA8D-E7A3DE4B60B2}" type="pres">
      <dgm:prSet presAssocID="{15CBC298-C770-4922-B823-E70ED8822D9B}" presName="parentText" presStyleLbl="node1" presStyleIdx="4" presStyleCnt="5">
        <dgm:presLayoutVars>
          <dgm:chMax val="0"/>
          <dgm:bulletEnabled val="1"/>
        </dgm:presLayoutVars>
      </dgm:prSet>
      <dgm:spPr/>
    </dgm:pt>
  </dgm:ptLst>
  <dgm:cxnLst>
    <dgm:cxn modelId="{724F730E-9647-4FC6-8C75-285E246DAF66}" type="presOf" srcId="{E2E943B7-9407-45D4-B798-6C14E17A2DF7}" destId="{8501EC5E-B9C3-4796-84FD-0660C6B0C31C}" srcOrd="0" destOrd="0" presId="urn:microsoft.com/office/officeart/2005/8/layout/vList2"/>
    <dgm:cxn modelId="{E1546A1C-17C5-41C9-86E2-474E5AD5CF33}" type="presOf" srcId="{34E85364-9648-4B9A-80E2-097E2ECF5EBA}" destId="{845C9507-F229-4068-8589-7C7606F08CB5}" srcOrd="0" destOrd="0" presId="urn:microsoft.com/office/officeart/2005/8/layout/vList2"/>
    <dgm:cxn modelId="{F5ED3E32-4CEE-46AB-9B81-6B2E79AB86AE}" srcId="{79F18C72-7C45-4708-853C-08074F909B6F}" destId="{24A68C34-A2C8-43B3-92F6-690C3FBFC4A1}" srcOrd="3" destOrd="0" parTransId="{2C05509D-EC12-4306-B451-45E64BAAAF1C}" sibTransId="{4F59D968-70C3-42D4-83EA-B4B47772FF76}"/>
    <dgm:cxn modelId="{5A2FC743-5975-4D51-BEC8-BC8C29AA4D77}" srcId="{79F18C72-7C45-4708-853C-08074F909B6F}" destId="{E2E943B7-9407-45D4-B798-6C14E17A2DF7}" srcOrd="2" destOrd="0" parTransId="{4628EB4B-9B4E-4CD4-BECF-D6798DFBFC84}" sibTransId="{EE667768-5B94-4696-BF67-243DDC8602AD}"/>
    <dgm:cxn modelId="{E62DB293-3412-41A9-843B-4CA7B3D57280}" srcId="{79F18C72-7C45-4708-853C-08074F909B6F}" destId="{34E85364-9648-4B9A-80E2-097E2ECF5EBA}" srcOrd="1" destOrd="0" parTransId="{EF567260-4A07-497D-82F4-FB17601CA067}" sibTransId="{4C2FB8CB-CE1E-4C0B-8CD5-CFEEE54D99D9}"/>
    <dgm:cxn modelId="{E0668D96-F0BB-4B17-9507-54F9811FAC3E}" type="presOf" srcId="{22B13372-56B4-4DFB-9FC2-B164B0E1146C}" destId="{CCCDD139-2766-43F8-9CFA-67A5C4DA2A9E}" srcOrd="0" destOrd="0" presId="urn:microsoft.com/office/officeart/2005/8/layout/vList2"/>
    <dgm:cxn modelId="{F81EAA9E-5C3F-405A-A320-41EA7CC45545}" type="presOf" srcId="{79F18C72-7C45-4708-853C-08074F909B6F}" destId="{9BDC775F-BD4F-4A6D-AC04-61CD168EB070}" srcOrd="0" destOrd="0" presId="urn:microsoft.com/office/officeart/2005/8/layout/vList2"/>
    <dgm:cxn modelId="{5A4711C8-2074-4817-9242-4DF13B6B6845}" type="presOf" srcId="{24A68C34-A2C8-43B3-92F6-690C3FBFC4A1}" destId="{90031EF4-7C85-466A-9909-8F89D9B83B90}" srcOrd="0" destOrd="0" presId="urn:microsoft.com/office/officeart/2005/8/layout/vList2"/>
    <dgm:cxn modelId="{B99FBFCE-FD9A-49A7-A376-1D46C4AA90E6}" type="presOf" srcId="{15CBC298-C770-4922-B823-E70ED8822D9B}" destId="{30B57CFD-3DFA-412C-BA8D-E7A3DE4B60B2}" srcOrd="0" destOrd="0" presId="urn:microsoft.com/office/officeart/2005/8/layout/vList2"/>
    <dgm:cxn modelId="{794C68E0-9704-444F-8E7E-A6EAF72FB0E4}" srcId="{79F18C72-7C45-4708-853C-08074F909B6F}" destId="{22B13372-56B4-4DFB-9FC2-B164B0E1146C}" srcOrd="0" destOrd="0" parTransId="{6C699A96-6C0B-4ACF-BF4A-AAB2054025A7}" sibTransId="{C6A4034B-3391-467D-8CB9-5229F070561C}"/>
    <dgm:cxn modelId="{F0125EF3-0D74-4948-A0FB-779CBD594E26}" srcId="{79F18C72-7C45-4708-853C-08074F909B6F}" destId="{15CBC298-C770-4922-B823-E70ED8822D9B}" srcOrd="4" destOrd="0" parTransId="{7FEE4E87-ECC1-4174-94DF-F307F40F2DDE}" sibTransId="{7EC13972-9013-4612-836B-791703DB0C94}"/>
    <dgm:cxn modelId="{FA9E6BF2-7DC2-4DA5-8DA2-3A54F6A85F52}" type="presParOf" srcId="{9BDC775F-BD4F-4A6D-AC04-61CD168EB070}" destId="{CCCDD139-2766-43F8-9CFA-67A5C4DA2A9E}" srcOrd="0" destOrd="0" presId="urn:microsoft.com/office/officeart/2005/8/layout/vList2"/>
    <dgm:cxn modelId="{753BF619-960B-40A8-B33D-4EE953DF4F54}" type="presParOf" srcId="{9BDC775F-BD4F-4A6D-AC04-61CD168EB070}" destId="{13D62C61-7B9D-4149-8519-D5AA734D82F0}" srcOrd="1" destOrd="0" presId="urn:microsoft.com/office/officeart/2005/8/layout/vList2"/>
    <dgm:cxn modelId="{8EBF780D-4B56-4839-B8BC-62B94845D196}" type="presParOf" srcId="{9BDC775F-BD4F-4A6D-AC04-61CD168EB070}" destId="{845C9507-F229-4068-8589-7C7606F08CB5}" srcOrd="2" destOrd="0" presId="urn:microsoft.com/office/officeart/2005/8/layout/vList2"/>
    <dgm:cxn modelId="{C9698434-D780-4931-83E3-1AEF41B99446}" type="presParOf" srcId="{9BDC775F-BD4F-4A6D-AC04-61CD168EB070}" destId="{374A51B5-76B7-4C8B-910E-8BB7EDF34415}" srcOrd="3" destOrd="0" presId="urn:microsoft.com/office/officeart/2005/8/layout/vList2"/>
    <dgm:cxn modelId="{C2636CA3-76F0-4C60-8C2E-D0CC6AA41029}" type="presParOf" srcId="{9BDC775F-BD4F-4A6D-AC04-61CD168EB070}" destId="{8501EC5E-B9C3-4796-84FD-0660C6B0C31C}" srcOrd="4" destOrd="0" presId="urn:microsoft.com/office/officeart/2005/8/layout/vList2"/>
    <dgm:cxn modelId="{1778D77A-68F8-490A-BD1E-F0E78B778CBF}" type="presParOf" srcId="{9BDC775F-BD4F-4A6D-AC04-61CD168EB070}" destId="{EA547331-44D4-444C-ADA6-53F791A0CE39}" srcOrd="5" destOrd="0" presId="urn:microsoft.com/office/officeart/2005/8/layout/vList2"/>
    <dgm:cxn modelId="{0424D594-11F4-44A3-9BD1-BD8CB4E2B6F8}" type="presParOf" srcId="{9BDC775F-BD4F-4A6D-AC04-61CD168EB070}" destId="{90031EF4-7C85-466A-9909-8F89D9B83B90}" srcOrd="6" destOrd="0" presId="urn:microsoft.com/office/officeart/2005/8/layout/vList2"/>
    <dgm:cxn modelId="{A57C7EA9-CC2C-44A2-8DBA-951A973EA06A}" type="presParOf" srcId="{9BDC775F-BD4F-4A6D-AC04-61CD168EB070}" destId="{FD15A3DB-0069-4B2B-955E-D4C43478B919}" srcOrd="7" destOrd="0" presId="urn:microsoft.com/office/officeart/2005/8/layout/vList2"/>
    <dgm:cxn modelId="{FF390A1C-D4C6-4B0E-9C2B-F26C05AD57A5}" type="presParOf" srcId="{9BDC775F-BD4F-4A6D-AC04-61CD168EB070}" destId="{30B57CFD-3DFA-412C-BA8D-E7A3DE4B60B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D586A5-D368-4727-A093-0F70C61642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u-HU"/>
        </a:p>
      </dgm:t>
    </dgm:pt>
    <dgm:pt modelId="{99CB0B89-49F7-4914-BD9C-1DA188AA0577}">
      <dgm:prSet phldrT="[Szöveg]"/>
      <dgm:spPr>
        <a:solidFill>
          <a:srgbClr val="AB0084"/>
        </a:solidFill>
      </dgm:spPr>
      <dgm:t>
        <a:bodyPr/>
        <a:lstStyle/>
        <a:p>
          <a:r>
            <a:rPr lang="hu-HU" dirty="0"/>
            <a:t>EHR/EMR</a:t>
          </a:r>
        </a:p>
      </dgm:t>
      <dgm:extLst>
        <a:ext uri="{E40237B7-FDA0-4F09-8148-C483321AD2D9}">
          <dgm14:cNvPr xmlns:dgm14="http://schemas.microsoft.com/office/drawing/2010/diagram" id="0" name="">
            <a:hlinkClick xmlns:r="http://schemas.openxmlformats.org/officeDocument/2006/relationships" r:id="rId1"/>
          </dgm14:cNvPr>
        </a:ext>
      </dgm:extLst>
    </dgm:pt>
    <dgm:pt modelId="{B6C3B0BE-D7C7-4AAC-93F7-21769338E29E}" type="parTrans" cxnId="{FACA4E13-106C-4EE9-BC29-1FBE08406A11}">
      <dgm:prSet/>
      <dgm:spPr/>
      <dgm:t>
        <a:bodyPr/>
        <a:lstStyle/>
        <a:p>
          <a:endParaRPr lang="hu-HU"/>
        </a:p>
      </dgm:t>
    </dgm:pt>
    <dgm:pt modelId="{6443B78F-C865-4D30-9B40-8BFF0128705B}" type="sibTrans" cxnId="{FACA4E13-106C-4EE9-BC29-1FBE08406A11}">
      <dgm:prSet/>
      <dgm:spPr/>
      <dgm:t>
        <a:bodyPr/>
        <a:lstStyle/>
        <a:p>
          <a:endParaRPr lang="hu-HU"/>
        </a:p>
      </dgm:t>
    </dgm:pt>
    <dgm:pt modelId="{E387E863-594B-4E72-B2F0-694067BED5E5}">
      <dgm:prSet/>
      <dgm:spPr>
        <a:solidFill>
          <a:srgbClr val="AB0084"/>
        </a:solidFill>
      </dgm:spPr>
      <dgm:t>
        <a:bodyPr/>
        <a:lstStyle/>
        <a:p>
          <a:r>
            <a:rPr lang="hu-HU" dirty="0" err="1"/>
            <a:t>Telemedicine</a:t>
          </a:r>
          <a:r>
            <a:rPr lang="hu-HU" dirty="0"/>
            <a:t> (</a:t>
          </a:r>
          <a:r>
            <a:rPr lang="hu-HU"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virtual</a:t>
          </a:r>
          <a:r>
            <a:rPr lang="hu-HU"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a:t>
          </a:r>
          <a:r>
            <a:rPr lang="hu-HU"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wards</a:t>
          </a:r>
          <a:r>
            <a:rPr lang="hu-HU" dirty="0">
              <a:solidFill>
                <a:schemeClr val="bg1"/>
              </a:solidFill>
            </a:rPr>
            <a:t>, </a:t>
          </a:r>
          <a:r>
            <a:rPr lang="hu-HU"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GP </a:t>
          </a:r>
          <a:r>
            <a:rPr lang="hu-HU" dirty="0" err="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visit</a:t>
          </a:r>
          <a:r>
            <a:rPr lang="hu-HU" dirty="0"/>
            <a:t>)</a:t>
          </a:r>
        </a:p>
      </dgm:t>
    </dgm:pt>
    <dgm:pt modelId="{A5188495-5C38-4BA0-97EB-B22DF1776062}" type="parTrans" cxnId="{E53D8206-EA43-4CDF-9324-87E27413EBBF}">
      <dgm:prSet/>
      <dgm:spPr/>
      <dgm:t>
        <a:bodyPr/>
        <a:lstStyle/>
        <a:p>
          <a:endParaRPr lang="hu-HU"/>
        </a:p>
      </dgm:t>
    </dgm:pt>
    <dgm:pt modelId="{E468FF6A-511C-4CD0-8DAE-5559921F3BA0}" type="sibTrans" cxnId="{E53D8206-EA43-4CDF-9324-87E27413EBBF}">
      <dgm:prSet/>
      <dgm:spPr/>
      <dgm:t>
        <a:bodyPr/>
        <a:lstStyle/>
        <a:p>
          <a:endParaRPr lang="hu-HU"/>
        </a:p>
      </dgm:t>
    </dgm:pt>
    <dgm:pt modelId="{B945EEF8-6DAD-43DC-961E-56093BE10603}">
      <dgm:prSet/>
      <dgm:spPr>
        <a:solidFill>
          <a:srgbClr val="AB0084"/>
        </a:solidFill>
      </dgm:spPr>
      <dgm:t>
        <a:bodyPr/>
        <a:lstStyle/>
        <a:p>
          <a:r>
            <a:rPr lang="hu-HU" dirty="0" err="1"/>
            <a:t>Wearable</a:t>
          </a:r>
          <a:r>
            <a:rPr lang="hu-HU" dirty="0"/>
            <a:t> </a:t>
          </a:r>
          <a:r>
            <a:rPr lang="hu-HU" dirty="0" err="1"/>
            <a:t>devices</a:t>
          </a:r>
          <a:r>
            <a:rPr lang="hu-HU" dirty="0"/>
            <a:t> and </a:t>
          </a:r>
          <a:r>
            <a:rPr lang="hu-HU" dirty="0" err="1"/>
            <a:t>IoTs</a:t>
          </a:r>
          <a:endParaRPr lang="hu-HU" dirty="0"/>
        </a:p>
      </dgm:t>
      <dgm:extLst>
        <a:ext uri="{E40237B7-FDA0-4F09-8148-C483321AD2D9}">
          <dgm14:cNvPr xmlns:dgm14="http://schemas.microsoft.com/office/drawing/2010/diagram" id="0" name="">
            <a:hlinkClick xmlns:r="http://schemas.openxmlformats.org/officeDocument/2006/relationships" r:id="rId4"/>
          </dgm14:cNvPr>
        </a:ext>
      </dgm:extLst>
    </dgm:pt>
    <dgm:pt modelId="{95042444-BDC8-47B3-B883-824A15BD6D7E}" type="parTrans" cxnId="{881C7ED3-7AEC-4A34-BABB-6FBA37AE0AFB}">
      <dgm:prSet/>
      <dgm:spPr/>
      <dgm:t>
        <a:bodyPr/>
        <a:lstStyle/>
        <a:p>
          <a:endParaRPr lang="hu-HU"/>
        </a:p>
      </dgm:t>
    </dgm:pt>
    <dgm:pt modelId="{57B56B7C-C478-43F9-9DDF-BD3132C5E97A}" type="sibTrans" cxnId="{881C7ED3-7AEC-4A34-BABB-6FBA37AE0AFB}">
      <dgm:prSet/>
      <dgm:spPr/>
      <dgm:t>
        <a:bodyPr/>
        <a:lstStyle/>
        <a:p>
          <a:endParaRPr lang="hu-HU"/>
        </a:p>
      </dgm:t>
    </dgm:pt>
    <dgm:pt modelId="{524BA2DB-4462-477A-A86C-08652F5BD450}">
      <dgm:prSet/>
      <dgm:spPr>
        <a:solidFill>
          <a:srgbClr val="AB0084"/>
        </a:solidFill>
      </dgm:spPr>
      <dgm:t>
        <a:bodyPr/>
        <a:lstStyle/>
        <a:p>
          <a:r>
            <a:rPr lang="hu-HU" dirty="0"/>
            <a:t>AI and </a:t>
          </a:r>
          <a:r>
            <a:rPr lang="hu-HU" dirty="0" err="1"/>
            <a:t>machine</a:t>
          </a:r>
          <a:r>
            <a:rPr lang="hu-HU" dirty="0"/>
            <a:t> </a:t>
          </a:r>
          <a:r>
            <a:rPr lang="hu-HU" dirty="0" err="1"/>
            <a:t>learning</a:t>
          </a:r>
          <a:endParaRPr lang="hu-HU" dirty="0"/>
        </a:p>
      </dgm:t>
      <dgm:extLst>
        <a:ext uri="{E40237B7-FDA0-4F09-8148-C483321AD2D9}">
          <dgm14:cNvPr xmlns:dgm14="http://schemas.microsoft.com/office/drawing/2010/diagram" id="0" name="">
            <a:hlinkClick xmlns:r="http://schemas.openxmlformats.org/officeDocument/2006/relationships" r:id="rId5"/>
          </dgm14:cNvPr>
        </a:ext>
      </dgm:extLst>
    </dgm:pt>
    <dgm:pt modelId="{9535BE7A-7F9E-446B-8D4F-D362AF4BBE2C}" type="parTrans" cxnId="{95101CA4-D120-4968-B5B0-7F1FD338F9A0}">
      <dgm:prSet/>
      <dgm:spPr/>
      <dgm:t>
        <a:bodyPr/>
        <a:lstStyle/>
        <a:p>
          <a:endParaRPr lang="hu-HU"/>
        </a:p>
      </dgm:t>
    </dgm:pt>
    <dgm:pt modelId="{5C62ACD6-2DA9-4814-A6A5-F60126B224F5}" type="sibTrans" cxnId="{95101CA4-D120-4968-B5B0-7F1FD338F9A0}">
      <dgm:prSet/>
      <dgm:spPr/>
      <dgm:t>
        <a:bodyPr/>
        <a:lstStyle/>
        <a:p>
          <a:endParaRPr lang="hu-HU"/>
        </a:p>
      </dgm:t>
    </dgm:pt>
    <dgm:pt modelId="{EF6A1276-64F8-4429-9413-47BCB4536437}">
      <dgm:prSet/>
      <dgm:spPr>
        <a:solidFill>
          <a:srgbClr val="AB0084"/>
        </a:solidFill>
      </dgm:spPr>
      <dgm:t>
        <a:bodyPr/>
        <a:lstStyle/>
        <a:p>
          <a:r>
            <a:rPr lang="hu-HU"/>
            <a:t>RPA</a:t>
          </a:r>
          <a:endParaRPr lang="hu-HU" dirty="0"/>
        </a:p>
      </dgm:t>
      <dgm:extLst>
        <a:ext uri="{E40237B7-FDA0-4F09-8148-C483321AD2D9}">
          <dgm14:cNvPr xmlns:dgm14="http://schemas.microsoft.com/office/drawing/2010/diagram" id="0" name="">
            <a:hlinkClick xmlns:r="http://schemas.openxmlformats.org/officeDocument/2006/relationships" r:id="rId6"/>
          </dgm14:cNvPr>
        </a:ext>
      </dgm:extLst>
    </dgm:pt>
    <dgm:pt modelId="{E27817ED-72EB-4B51-BD6D-FB7C91CCEED7}" type="parTrans" cxnId="{CE046EAE-1127-44A3-8D18-68FDEA988F56}">
      <dgm:prSet/>
      <dgm:spPr/>
      <dgm:t>
        <a:bodyPr/>
        <a:lstStyle/>
        <a:p>
          <a:endParaRPr lang="hu-HU"/>
        </a:p>
      </dgm:t>
    </dgm:pt>
    <dgm:pt modelId="{1892823A-23B0-4B16-BE8A-93D8F05F5ECB}" type="sibTrans" cxnId="{CE046EAE-1127-44A3-8D18-68FDEA988F56}">
      <dgm:prSet/>
      <dgm:spPr/>
      <dgm:t>
        <a:bodyPr/>
        <a:lstStyle/>
        <a:p>
          <a:endParaRPr lang="hu-HU"/>
        </a:p>
      </dgm:t>
    </dgm:pt>
    <dgm:pt modelId="{BB613FA2-A043-4BEC-AB1A-9DD491CDA39C}">
      <dgm:prSet/>
      <dgm:spPr>
        <a:solidFill>
          <a:srgbClr val="AB0084"/>
        </a:solidFill>
      </dgm:spPr>
      <dgm:t>
        <a:bodyPr/>
        <a:lstStyle/>
        <a:p>
          <a:r>
            <a:rPr lang="hu-HU" dirty="0"/>
            <a:t>Data management and </a:t>
          </a:r>
          <a:r>
            <a:rPr lang="hu-HU" dirty="0" err="1"/>
            <a:t>analytic</a:t>
          </a:r>
          <a:r>
            <a:rPr lang="hu-HU" dirty="0"/>
            <a:t> </a:t>
          </a:r>
          <a:r>
            <a:rPr lang="hu-HU" dirty="0" err="1"/>
            <a:t>tools</a:t>
          </a:r>
          <a:endParaRPr lang="hu-HU" dirty="0"/>
        </a:p>
      </dgm:t>
      <dgm:extLst>
        <a:ext uri="{E40237B7-FDA0-4F09-8148-C483321AD2D9}">
          <dgm14:cNvPr xmlns:dgm14="http://schemas.microsoft.com/office/drawing/2010/diagram" id="0" name="">
            <a:hlinkClick xmlns:r="http://schemas.openxmlformats.org/officeDocument/2006/relationships" r:id="rId7"/>
          </dgm14:cNvPr>
        </a:ext>
      </dgm:extLst>
    </dgm:pt>
    <dgm:pt modelId="{5B33BD3F-3938-4310-865E-CAD59C60C01C}" type="parTrans" cxnId="{2DC0355F-2302-45AB-AAFE-4ED22F5B6CC1}">
      <dgm:prSet/>
      <dgm:spPr/>
      <dgm:t>
        <a:bodyPr/>
        <a:lstStyle/>
        <a:p>
          <a:endParaRPr lang="hu-HU"/>
        </a:p>
      </dgm:t>
    </dgm:pt>
    <dgm:pt modelId="{88F096EB-3A04-4416-9220-9C530DDFB0CF}" type="sibTrans" cxnId="{2DC0355F-2302-45AB-AAFE-4ED22F5B6CC1}">
      <dgm:prSet/>
      <dgm:spPr/>
      <dgm:t>
        <a:bodyPr/>
        <a:lstStyle/>
        <a:p>
          <a:endParaRPr lang="hu-HU"/>
        </a:p>
      </dgm:t>
    </dgm:pt>
    <dgm:pt modelId="{46457468-0B18-45D4-8F62-17A88D424B01}">
      <dgm:prSet/>
      <dgm:spPr>
        <a:solidFill>
          <a:srgbClr val="AB0084"/>
        </a:solidFill>
      </dgm:spPr>
      <dgm:t>
        <a:bodyPr/>
        <a:lstStyle/>
        <a:p>
          <a:r>
            <a:rPr lang="hu-HU" dirty="0"/>
            <a:t>Mobile </a:t>
          </a:r>
          <a:r>
            <a:rPr lang="hu-HU" dirty="0" err="1"/>
            <a:t>health</a:t>
          </a:r>
          <a:r>
            <a:rPr lang="hu-HU" dirty="0"/>
            <a:t> </a:t>
          </a:r>
          <a:r>
            <a:rPr lang="hu-HU" dirty="0" err="1"/>
            <a:t>applications</a:t>
          </a:r>
          <a:endParaRPr lang="hu-HU" dirty="0"/>
        </a:p>
      </dgm:t>
    </dgm:pt>
    <dgm:pt modelId="{14C577DE-D0B0-4BBA-BD45-2452FCFA68FA}" type="parTrans" cxnId="{F93352BF-00DC-4256-838D-8B382AD04576}">
      <dgm:prSet/>
      <dgm:spPr/>
      <dgm:t>
        <a:bodyPr/>
        <a:lstStyle/>
        <a:p>
          <a:endParaRPr lang="hu-HU"/>
        </a:p>
      </dgm:t>
    </dgm:pt>
    <dgm:pt modelId="{614C009D-2D17-43D0-B68F-59DF12F89934}" type="sibTrans" cxnId="{F93352BF-00DC-4256-838D-8B382AD04576}">
      <dgm:prSet/>
      <dgm:spPr/>
      <dgm:t>
        <a:bodyPr/>
        <a:lstStyle/>
        <a:p>
          <a:endParaRPr lang="hu-HU"/>
        </a:p>
      </dgm:t>
    </dgm:pt>
    <dgm:pt modelId="{8FA8ECB6-5E4E-48D2-B7D1-CD6A130E075F}">
      <dgm:prSet/>
      <dgm:spPr>
        <a:solidFill>
          <a:srgbClr val="AB0084"/>
        </a:solidFill>
      </dgm:spPr>
      <dgm:t>
        <a:bodyPr/>
        <a:lstStyle/>
        <a:p>
          <a:r>
            <a:rPr lang="hu-HU" dirty="0"/>
            <a:t>VR &amp; AR</a:t>
          </a:r>
        </a:p>
      </dgm:t>
      <dgm:extLst>
        <a:ext uri="{E40237B7-FDA0-4F09-8148-C483321AD2D9}">
          <dgm14:cNvPr xmlns:dgm14="http://schemas.microsoft.com/office/drawing/2010/diagram" id="0" name="">
            <a:hlinkClick xmlns:r="http://schemas.openxmlformats.org/officeDocument/2006/relationships" r:id="rId8"/>
          </dgm14:cNvPr>
        </a:ext>
      </dgm:extLst>
    </dgm:pt>
    <dgm:pt modelId="{7D92D986-EF90-42BA-A422-787E27354EB2}" type="parTrans" cxnId="{A83A3B27-9B00-4240-BC7A-7A789ADF9472}">
      <dgm:prSet/>
      <dgm:spPr/>
      <dgm:t>
        <a:bodyPr/>
        <a:lstStyle/>
        <a:p>
          <a:endParaRPr lang="hu-HU"/>
        </a:p>
      </dgm:t>
    </dgm:pt>
    <dgm:pt modelId="{F700A755-CCAC-4364-9554-47A52CBEC058}" type="sibTrans" cxnId="{A83A3B27-9B00-4240-BC7A-7A789ADF9472}">
      <dgm:prSet/>
      <dgm:spPr/>
      <dgm:t>
        <a:bodyPr/>
        <a:lstStyle/>
        <a:p>
          <a:endParaRPr lang="hu-HU"/>
        </a:p>
      </dgm:t>
    </dgm:pt>
    <dgm:pt modelId="{17F00FE6-CFA7-4567-AE7F-859540A92D73}">
      <dgm:prSet/>
      <dgm:spPr>
        <a:solidFill>
          <a:srgbClr val="AB0084"/>
        </a:solidFill>
      </dgm:spPr>
      <dgm:t>
        <a:bodyPr/>
        <a:lstStyle/>
        <a:p>
          <a:r>
            <a:rPr lang="hu-HU" dirty="0" err="1"/>
            <a:t>Blockchain</a:t>
          </a:r>
          <a:endParaRPr lang="hu-HU" dirty="0"/>
        </a:p>
      </dgm:t>
      <dgm:extLst>
        <a:ext uri="{E40237B7-FDA0-4F09-8148-C483321AD2D9}">
          <dgm14:cNvPr xmlns:dgm14="http://schemas.microsoft.com/office/drawing/2010/diagram" id="0" name="">
            <a:hlinkClick xmlns:r="http://schemas.openxmlformats.org/officeDocument/2006/relationships" r:id="rId9"/>
          </dgm14:cNvPr>
        </a:ext>
      </dgm:extLst>
    </dgm:pt>
    <dgm:pt modelId="{25FA2174-8C62-45AB-8447-0C3A036A9041}" type="parTrans" cxnId="{42EA8DF7-6AEC-40D4-A3D7-E738FDE0357F}">
      <dgm:prSet/>
      <dgm:spPr/>
      <dgm:t>
        <a:bodyPr/>
        <a:lstStyle/>
        <a:p>
          <a:endParaRPr lang="hu-HU"/>
        </a:p>
      </dgm:t>
    </dgm:pt>
    <dgm:pt modelId="{7A8D2668-24C2-40BF-80B5-9A8268625841}" type="sibTrans" cxnId="{42EA8DF7-6AEC-40D4-A3D7-E738FDE0357F}">
      <dgm:prSet/>
      <dgm:spPr/>
      <dgm:t>
        <a:bodyPr/>
        <a:lstStyle/>
        <a:p>
          <a:endParaRPr lang="hu-HU"/>
        </a:p>
      </dgm:t>
    </dgm:pt>
    <dgm:pt modelId="{B1CEA229-4020-4C0C-BEB8-F6939E4C08CD}">
      <dgm:prSet/>
      <dgm:spPr>
        <a:solidFill>
          <a:srgbClr val="AB0084"/>
        </a:solidFill>
      </dgm:spPr>
      <dgm:t>
        <a:bodyPr/>
        <a:lstStyle/>
        <a:p>
          <a:r>
            <a:rPr lang="hu-HU" dirty="0"/>
            <a:t>3D printing</a:t>
          </a:r>
        </a:p>
      </dgm:t>
      <dgm:extLst>
        <a:ext uri="{E40237B7-FDA0-4F09-8148-C483321AD2D9}">
          <dgm14:cNvPr xmlns:dgm14="http://schemas.microsoft.com/office/drawing/2010/diagram" id="0" name="">
            <a:hlinkClick xmlns:r="http://schemas.openxmlformats.org/officeDocument/2006/relationships" r:id="rId10"/>
          </dgm14:cNvPr>
        </a:ext>
      </dgm:extLst>
    </dgm:pt>
    <dgm:pt modelId="{91A8C60B-0F86-4BE1-AFF4-C46818F1249D}" type="parTrans" cxnId="{4B1869B1-72E5-4B47-80CA-88C09FCAE08D}">
      <dgm:prSet/>
      <dgm:spPr/>
      <dgm:t>
        <a:bodyPr/>
        <a:lstStyle/>
        <a:p>
          <a:endParaRPr lang="hu-HU"/>
        </a:p>
      </dgm:t>
    </dgm:pt>
    <dgm:pt modelId="{54248530-5CB0-4FAA-972C-3792FC1EB815}" type="sibTrans" cxnId="{4B1869B1-72E5-4B47-80CA-88C09FCAE08D}">
      <dgm:prSet/>
      <dgm:spPr/>
      <dgm:t>
        <a:bodyPr/>
        <a:lstStyle/>
        <a:p>
          <a:endParaRPr lang="hu-HU"/>
        </a:p>
      </dgm:t>
    </dgm:pt>
    <dgm:pt modelId="{7644DAFA-9D69-4F91-951E-FC41E0508C7C}">
      <dgm:prSet/>
      <dgm:spPr>
        <a:solidFill>
          <a:srgbClr val="AB0084"/>
        </a:solidFill>
      </dgm:spPr>
      <dgm:t>
        <a:bodyPr/>
        <a:lstStyle/>
        <a:p>
          <a:r>
            <a:rPr lang="hu-HU" dirty="0" err="1"/>
            <a:t>Multimodal</a:t>
          </a:r>
          <a:r>
            <a:rPr lang="hu-HU" dirty="0"/>
            <a:t> </a:t>
          </a:r>
          <a:r>
            <a:rPr lang="hu-HU" dirty="0" err="1"/>
            <a:t>Large</a:t>
          </a:r>
          <a:r>
            <a:rPr lang="hu-HU" dirty="0"/>
            <a:t> </a:t>
          </a:r>
          <a:r>
            <a:rPr lang="hu-HU" dirty="0" err="1"/>
            <a:t>Language</a:t>
          </a:r>
          <a:r>
            <a:rPr lang="hu-HU" dirty="0"/>
            <a:t> </a:t>
          </a:r>
          <a:r>
            <a:rPr lang="hu-HU" dirty="0" err="1"/>
            <a:t>Models</a:t>
          </a:r>
          <a:endParaRPr lang="hu-HU" dirty="0"/>
        </a:p>
      </dgm:t>
      <dgm:extLst>
        <a:ext uri="{E40237B7-FDA0-4F09-8148-C483321AD2D9}">
          <dgm14:cNvPr xmlns:dgm14="http://schemas.microsoft.com/office/drawing/2010/diagram" id="0" name="">
            <a:hlinkClick xmlns:r="http://schemas.openxmlformats.org/officeDocument/2006/relationships" r:id="rId11"/>
          </dgm14:cNvPr>
        </a:ext>
      </dgm:extLst>
    </dgm:pt>
    <dgm:pt modelId="{823AB13F-EFCD-4E0E-B67D-89AE71474B97}" type="parTrans" cxnId="{03F957A5-1B83-44DD-9D8C-1FBF3D5E6DF6}">
      <dgm:prSet/>
      <dgm:spPr/>
      <dgm:t>
        <a:bodyPr/>
        <a:lstStyle/>
        <a:p>
          <a:endParaRPr lang="hu-HU"/>
        </a:p>
      </dgm:t>
    </dgm:pt>
    <dgm:pt modelId="{C8667300-B408-4107-B3EB-2B8577EA94D4}" type="sibTrans" cxnId="{03F957A5-1B83-44DD-9D8C-1FBF3D5E6DF6}">
      <dgm:prSet/>
      <dgm:spPr/>
      <dgm:t>
        <a:bodyPr/>
        <a:lstStyle/>
        <a:p>
          <a:endParaRPr lang="hu-HU"/>
        </a:p>
      </dgm:t>
    </dgm:pt>
    <dgm:pt modelId="{CD61F24D-FA3C-46D7-A763-C8D9A4AA7BBB}" type="pres">
      <dgm:prSet presAssocID="{21D586A5-D368-4727-A093-0F70C6164286}" presName="diagram" presStyleCnt="0">
        <dgm:presLayoutVars>
          <dgm:dir/>
          <dgm:resizeHandles val="exact"/>
        </dgm:presLayoutVars>
      </dgm:prSet>
      <dgm:spPr/>
    </dgm:pt>
    <dgm:pt modelId="{A291AE3C-63DC-428A-9E24-E3B52C7CD843}" type="pres">
      <dgm:prSet presAssocID="{99CB0B89-49F7-4914-BD9C-1DA188AA0577}" presName="node" presStyleLbl="node1" presStyleIdx="0" presStyleCnt="11">
        <dgm:presLayoutVars>
          <dgm:bulletEnabled val="1"/>
        </dgm:presLayoutVars>
      </dgm:prSet>
      <dgm:spPr/>
    </dgm:pt>
    <dgm:pt modelId="{80922C40-BEF3-4A28-8088-85D550C438D4}" type="pres">
      <dgm:prSet presAssocID="{6443B78F-C865-4D30-9B40-8BFF0128705B}" presName="sibTrans" presStyleCnt="0"/>
      <dgm:spPr/>
    </dgm:pt>
    <dgm:pt modelId="{EAEE3A67-0D46-49EB-9372-C9C646E626A0}" type="pres">
      <dgm:prSet presAssocID="{E387E863-594B-4E72-B2F0-694067BED5E5}" presName="node" presStyleLbl="node1" presStyleIdx="1" presStyleCnt="11">
        <dgm:presLayoutVars>
          <dgm:bulletEnabled val="1"/>
        </dgm:presLayoutVars>
      </dgm:prSet>
      <dgm:spPr/>
    </dgm:pt>
    <dgm:pt modelId="{F9DC67D7-75F7-44EC-A177-6CB52E048D60}" type="pres">
      <dgm:prSet presAssocID="{E468FF6A-511C-4CD0-8DAE-5559921F3BA0}" presName="sibTrans" presStyleCnt="0"/>
      <dgm:spPr/>
    </dgm:pt>
    <dgm:pt modelId="{FFF89680-53E7-4308-981E-D809958326B4}" type="pres">
      <dgm:prSet presAssocID="{B945EEF8-6DAD-43DC-961E-56093BE10603}" presName="node" presStyleLbl="node1" presStyleIdx="2" presStyleCnt="11">
        <dgm:presLayoutVars>
          <dgm:bulletEnabled val="1"/>
        </dgm:presLayoutVars>
      </dgm:prSet>
      <dgm:spPr/>
    </dgm:pt>
    <dgm:pt modelId="{8A2663DA-F07F-48C2-AD17-21A1405F2005}" type="pres">
      <dgm:prSet presAssocID="{57B56B7C-C478-43F9-9DDF-BD3132C5E97A}" presName="sibTrans" presStyleCnt="0"/>
      <dgm:spPr/>
    </dgm:pt>
    <dgm:pt modelId="{573A9416-F77A-4ACB-AE95-3D3C573F3D11}" type="pres">
      <dgm:prSet presAssocID="{524BA2DB-4462-477A-A86C-08652F5BD450}" presName="node" presStyleLbl="node1" presStyleIdx="3" presStyleCnt="11">
        <dgm:presLayoutVars>
          <dgm:bulletEnabled val="1"/>
        </dgm:presLayoutVars>
      </dgm:prSet>
      <dgm:spPr/>
    </dgm:pt>
    <dgm:pt modelId="{1A0E8546-AA09-40D8-B658-8C7323850E59}" type="pres">
      <dgm:prSet presAssocID="{5C62ACD6-2DA9-4814-A6A5-F60126B224F5}" presName="sibTrans" presStyleCnt="0"/>
      <dgm:spPr/>
    </dgm:pt>
    <dgm:pt modelId="{8B9CA100-AB9C-4DC4-89B4-8F47DE357DE8}" type="pres">
      <dgm:prSet presAssocID="{EF6A1276-64F8-4429-9413-47BCB4536437}" presName="node" presStyleLbl="node1" presStyleIdx="4" presStyleCnt="11" custLinFactX="-25908" custLinFactNeighborX="-100000" custLinFactNeighborY="-18905">
        <dgm:presLayoutVars>
          <dgm:bulletEnabled val="1"/>
        </dgm:presLayoutVars>
      </dgm:prSet>
      <dgm:spPr/>
    </dgm:pt>
    <dgm:pt modelId="{93B75C0F-6101-4C12-8F07-6609BFA4166E}" type="pres">
      <dgm:prSet presAssocID="{1892823A-23B0-4B16-BE8A-93D8F05F5ECB}" presName="sibTrans" presStyleCnt="0"/>
      <dgm:spPr/>
    </dgm:pt>
    <dgm:pt modelId="{1E1A7C13-8784-4AB4-8D59-B09A6783DC4D}" type="pres">
      <dgm:prSet presAssocID="{BB613FA2-A043-4BEC-AB1A-9DD491CDA39C}" presName="node" presStyleLbl="node1" presStyleIdx="5" presStyleCnt="11">
        <dgm:presLayoutVars>
          <dgm:bulletEnabled val="1"/>
        </dgm:presLayoutVars>
      </dgm:prSet>
      <dgm:spPr/>
    </dgm:pt>
    <dgm:pt modelId="{32DEA174-F80B-4884-8B90-6A35502A71FE}" type="pres">
      <dgm:prSet presAssocID="{88F096EB-3A04-4416-9220-9C530DDFB0CF}" presName="sibTrans" presStyleCnt="0"/>
      <dgm:spPr/>
    </dgm:pt>
    <dgm:pt modelId="{8F22C60B-BDB4-4F06-B4C4-19D4FC265307}" type="pres">
      <dgm:prSet presAssocID="{46457468-0B18-45D4-8F62-17A88D424B01}" presName="node" presStyleLbl="node1" presStyleIdx="6" presStyleCnt="11">
        <dgm:presLayoutVars>
          <dgm:bulletEnabled val="1"/>
        </dgm:presLayoutVars>
      </dgm:prSet>
      <dgm:spPr/>
    </dgm:pt>
    <dgm:pt modelId="{29B56FF8-4B6B-4C7B-8EF9-51BB2F6DBCD5}" type="pres">
      <dgm:prSet presAssocID="{614C009D-2D17-43D0-B68F-59DF12F89934}" presName="sibTrans" presStyleCnt="0"/>
      <dgm:spPr/>
    </dgm:pt>
    <dgm:pt modelId="{850E7FD8-BB5E-44D1-BD86-7457EC1DAC79}" type="pres">
      <dgm:prSet presAssocID="{8FA8ECB6-5E4E-48D2-B7D1-CD6A130E075F}" presName="node" presStyleLbl="node1" presStyleIdx="7" presStyleCnt="11">
        <dgm:presLayoutVars>
          <dgm:bulletEnabled val="1"/>
        </dgm:presLayoutVars>
      </dgm:prSet>
      <dgm:spPr/>
    </dgm:pt>
    <dgm:pt modelId="{DEDDB601-2318-4887-88F7-592419B2F898}" type="pres">
      <dgm:prSet presAssocID="{F700A755-CCAC-4364-9554-47A52CBEC058}" presName="sibTrans" presStyleCnt="0"/>
      <dgm:spPr/>
    </dgm:pt>
    <dgm:pt modelId="{B3C7A4FF-E469-42EC-A8B1-0CE006D03DC7}" type="pres">
      <dgm:prSet presAssocID="{17F00FE6-CFA7-4567-AE7F-859540A92D73}" presName="node" presStyleLbl="node1" presStyleIdx="8" presStyleCnt="11">
        <dgm:presLayoutVars>
          <dgm:bulletEnabled val="1"/>
        </dgm:presLayoutVars>
      </dgm:prSet>
      <dgm:spPr/>
    </dgm:pt>
    <dgm:pt modelId="{26AF4DF3-F361-4E53-A5B1-A4029C2E023D}" type="pres">
      <dgm:prSet presAssocID="{7A8D2668-24C2-40BF-80B5-9A8268625841}" presName="sibTrans" presStyleCnt="0"/>
      <dgm:spPr/>
    </dgm:pt>
    <dgm:pt modelId="{22CDD769-7B69-41E0-9159-8CBFAB87619D}" type="pres">
      <dgm:prSet presAssocID="{B1CEA229-4020-4C0C-BEB8-F6939E4C08CD}" presName="node" presStyleLbl="node1" presStyleIdx="9" presStyleCnt="11">
        <dgm:presLayoutVars>
          <dgm:bulletEnabled val="1"/>
        </dgm:presLayoutVars>
      </dgm:prSet>
      <dgm:spPr/>
    </dgm:pt>
    <dgm:pt modelId="{FCD328A7-24C6-43F8-8EFE-ACCA0A29E859}" type="pres">
      <dgm:prSet presAssocID="{54248530-5CB0-4FAA-972C-3792FC1EB815}" presName="sibTrans" presStyleCnt="0"/>
      <dgm:spPr/>
    </dgm:pt>
    <dgm:pt modelId="{D0660C6E-6E81-418B-9D05-5C12F6FCF15D}" type="pres">
      <dgm:prSet presAssocID="{7644DAFA-9D69-4F91-951E-FC41E0508C7C}" presName="node" presStyleLbl="node1" presStyleIdx="10" presStyleCnt="11">
        <dgm:presLayoutVars>
          <dgm:bulletEnabled val="1"/>
        </dgm:presLayoutVars>
      </dgm:prSet>
      <dgm:spPr/>
    </dgm:pt>
  </dgm:ptLst>
  <dgm:cxnLst>
    <dgm:cxn modelId="{8B123E01-F185-4EC0-B654-4748B1E508F1}" type="presOf" srcId="{E387E863-594B-4E72-B2F0-694067BED5E5}" destId="{EAEE3A67-0D46-49EB-9372-C9C646E626A0}" srcOrd="0" destOrd="0" presId="urn:microsoft.com/office/officeart/2005/8/layout/default"/>
    <dgm:cxn modelId="{E53D8206-EA43-4CDF-9324-87E27413EBBF}" srcId="{21D586A5-D368-4727-A093-0F70C6164286}" destId="{E387E863-594B-4E72-B2F0-694067BED5E5}" srcOrd="1" destOrd="0" parTransId="{A5188495-5C38-4BA0-97EB-B22DF1776062}" sibTransId="{E468FF6A-511C-4CD0-8DAE-5559921F3BA0}"/>
    <dgm:cxn modelId="{FEC7730B-9F79-4D7C-ACF3-005EA5138567}" type="presOf" srcId="{7644DAFA-9D69-4F91-951E-FC41E0508C7C}" destId="{D0660C6E-6E81-418B-9D05-5C12F6FCF15D}" srcOrd="0" destOrd="0" presId="urn:microsoft.com/office/officeart/2005/8/layout/default"/>
    <dgm:cxn modelId="{FACA4E13-106C-4EE9-BC29-1FBE08406A11}" srcId="{21D586A5-D368-4727-A093-0F70C6164286}" destId="{99CB0B89-49F7-4914-BD9C-1DA188AA0577}" srcOrd="0" destOrd="0" parTransId="{B6C3B0BE-D7C7-4AAC-93F7-21769338E29E}" sibTransId="{6443B78F-C865-4D30-9B40-8BFF0128705B}"/>
    <dgm:cxn modelId="{5BF24D19-5F74-41D7-8423-F356587069FB}" type="presOf" srcId="{17F00FE6-CFA7-4567-AE7F-859540A92D73}" destId="{B3C7A4FF-E469-42EC-A8B1-0CE006D03DC7}" srcOrd="0" destOrd="0" presId="urn:microsoft.com/office/officeart/2005/8/layout/default"/>
    <dgm:cxn modelId="{13A28619-49BB-47AB-B5AC-4BC848C6C014}" type="presOf" srcId="{B945EEF8-6DAD-43DC-961E-56093BE10603}" destId="{FFF89680-53E7-4308-981E-D809958326B4}" srcOrd="0" destOrd="0" presId="urn:microsoft.com/office/officeart/2005/8/layout/default"/>
    <dgm:cxn modelId="{A83A3B27-9B00-4240-BC7A-7A789ADF9472}" srcId="{21D586A5-D368-4727-A093-0F70C6164286}" destId="{8FA8ECB6-5E4E-48D2-B7D1-CD6A130E075F}" srcOrd="7" destOrd="0" parTransId="{7D92D986-EF90-42BA-A422-787E27354EB2}" sibTransId="{F700A755-CCAC-4364-9554-47A52CBEC058}"/>
    <dgm:cxn modelId="{C2F8E038-2D4C-4FE3-AA3E-D81CCBA5AC60}" type="presOf" srcId="{EF6A1276-64F8-4429-9413-47BCB4536437}" destId="{8B9CA100-AB9C-4DC4-89B4-8F47DE357DE8}" srcOrd="0" destOrd="0" presId="urn:microsoft.com/office/officeart/2005/8/layout/default"/>
    <dgm:cxn modelId="{9F79933D-6B52-4C5A-8823-B1256F2E7499}" type="presOf" srcId="{46457468-0B18-45D4-8F62-17A88D424B01}" destId="{8F22C60B-BDB4-4F06-B4C4-19D4FC265307}" srcOrd="0" destOrd="0" presId="urn:microsoft.com/office/officeart/2005/8/layout/default"/>
    <dgm:cxn modelId="{2DC0355F-2302-45AB-AAFE-4ED22F5B6CC1}" srcId="{21D586A5-D368-4727-A093-0F70C6164286}" destId="{BB613FA2-A043-4BEC-AB1A-9DD491CDA39C}" srcOrd="5" destOrd="0" parTransId="{5B33BD3F-3938-4310-865E-CAD59C60C01C}" sibTransId="{88F096EB-3A04-4416-9220-9C530DDFB0CF}"/>
    <dgm:cxn modelId="{C92EB867-C331-4254-8B4B-8125A0D76B35}" type="presOf" srcId="{8FA8ECB6-5E4E-48D2-B7D1-CD6A130E075F}" destId="{850E7FD8-BB5E-44D1-BD86-7457EC1DAC79}" srcOrd="0" destOrd="0" presId="urn:microsoft.com/office/officeart/2005/8/layout/default"/>
    <dgm:cxn modelId="{3D89816D-7496-41D9-917C-795A12F281F5}" type="presOf" srcId="{99CB0B89-49F7-4914-BD9C-1DA188AA0577}" destId="{A291AE3C-63DC-428A-9E24-E3B52C7CD843}" srcOrd="0" destOrd="0" presId="urn:microsoft.com/office/officeart/2005/8/layout/default"/>
    <dgm:cxn modelId="{67FCA46D-F292-4B15-963D-08A120F4171C}" type="presOf" srcId="{524BA2DB-4462-477A-A86C-08652F5BD450}" destId="{573A9416-F77A-4ACB-AE95-3D3C573F3D11}" srcOrd="0" destOrd="0" presId="urn:microsoft.com/office/officeart/2005/8/layout/default"/>
    <dgm:cxn modelId="{24E8BF78-6795-40AB-ABE6-6B1078764C76}" type="presOf" srcId="{B1CEA229-4020-4C0C-BEB8-F6939E4C08CD}" destId="{22CDD769-7B69-41E0-9159-8CBFAB87619D}" srcOrd="0" destOrd="0" presId="urn:microsoft.com/office/officeart/2005/8/layout/default"/>
    <dgm:cxn modelId="{95101CA4-D120-4968-B5B0-7F1FD338F9A0}" srcId="{21D586A5-D368-4727-A093-0F70C6164286}" destId="{524BA2DB-4462-477A-A86C-08652F5BD450}" srcOrd="3" destOrd="0" parTransId="{9535BE7A-7F9E-446B-8D4F-D362AF4BBE2C}" sibTransId="{5C62ACD6-2DA9-4814-A6A5-F60126B224F5}"/>
    <dgm:cxn modelId="{03F957A5-1B83-44DD-9D8C-1FBF3D5E6DF6}" srcId="{21D586A5-D368-4727-A093-0F70C6164286}" destId="{7644DAFA-9D69-4F91-951E-FC41E0508C7C}" srcOrd="10" destOrd="0" parTransId="{823AB13F-EFCD-4E0E-B67D-89AE71474B97}" sibTransId="{C8667300-B408-4107-B3EB-2B8577EA94D4}"/>
    <dgm:cxn modelId="{CE046EAE-1127-44A3-8D18-68FDEA988F56}" srcId="{21D586A5-D368-4727-A093-0F70C6164286}" destId="{EF6A1276-64F8-4429-9413-47BCB4536437}" srcOrd="4" destOrd="0" parTransId="{E27817ED-72EB-4B51-BD6D-FB7C91CCEED7}" sibTransId="{1892823A-23B0-4B16-BE8A-93D8F05F5ECB}"/>
    <dgm:cxn modelId="{4B1869B1-72E5-4B47-80CA-88C09FCAE08D}" srcId="{21D586A5-D368-4727-A093-0F70C6164286}" destId="{B1CEA229-4020-4C0C-BEB8-F6939E4C08CD}" srcOrd="9" destOrd="0" parTransId="{91A8C60B-0F86-4BE1-AFF4-C46818F1249D}" sibTransId="{54248530-5CB0-4FAA-972C-3792FC1EB815}"/>
    <dgm:cxn modelId="{F93352BF-00DC-4256-838D-8B382AD04576}" srcId="{21D586A5-D368-4727-A093-0F70C6164286}" destId="{46457468-0B18-45D4-8F62-17A88D424B01}" srcOrd="6" destOrd="0" parTransId="{14C577DE-D0B0-4BBA-BD45-2452FCFA68FA}" sibTransId="{614C009D-2D17-43D0-B68F-59DF12F89934}"/>
    <dgm:cxn modelId="{ED3D79CD-26CB-4495-B835-3A31923CB74D}" type="presOf" srcId="{21D586A5-D368-4727-A093-0F70C6164286}" destId="{CD61F24D-FA3C-46D7-A763-C8D9A4AA7BBB}" srcOrd="0" destOrd="0" presId="urn:microsoft.com/office/officeart/2005/8/layout/default"/>
    <dgm:cxn modelId="{881C7ED3-7AEC-4A34-BABB-6FBA37AE0AFB}" srcId="{21D586A5-D368-4727-A093-0F70C6164286}" destId="{B945EEF8-6DAD-43DC-961E-56093BE10603}" srcOrd="2" destOrd="0" parTransId="{95042444-BDC8-47B3-B883-824A15BD6D7E}" sibTransId="{57B56B7C-C478-43F9-9DDF-BD3132C5E97A}"/>
    <dgm:cxn modelId="{42EA8DF7-6AEC-40D4-A3D7-E738FDE0357F}" srcId="{21D586A5-D368-4727-A093-0F70C6164286}" destId="{17F00FE6-CFA7-4567-AE7F-859540A92D73}" srcOrd="8" destOrd="0" parTransId="{25FA2174-8C62-45AB-8447-0C3A036A9041}" sibTransId="{7A8D2668-24C2-40BF-80B5-9A8268625841}"/>
    <dgm:cxn modelId="{0FF888FA-ECE1-49BF-8DFC-03B87E695E47}" type="presOf" srcId="{BB613FA2-A043-4BEC-AB1A-9DD491CDA39C}" destId="{1E1A7C13-8784-4AB4-8D59-B09A6783DC4D}" srcOrd="0" destOrd="0" presId="urn:microsoft.com/office/officeart/2005/8/layout/default"/>
    <dgm:cxn modelId="{5664C520-3753-4E11-8A2C-5BD8427CDB28}" type="presParOf" srcId="{CD61F24D-FA3C-46D7-A763-C8D9A4AA7BBB}" destId="{A291AE3C-63DC-428A-9E24-E3B52C7CD843}" srcOrd="0" destOrd="0" presId="urn:microsoft.com/office/officeart/2005/8/layout/default"/>
    <dgm:cxn modelId="{FFE79B78-A7C3-4107-826F-39D0489537E6}" type="presParOf" srcId="{CD61F24D-FA3C-46D7-A763-C8D9A4AA7BBB}" destId="{80922C40-BEF3-4A28-8088-85D550C438D4}" srcOrd="1" destOrd="0" presId="urn:microsoft.com/office/officeart/2005/8/layout/default"/>
    <dgm:cxn modelId="{03BA1319-88D8-499B-83BB-B31AFC6D20DE}" type="presParOf" srcId="{CD61F24D-FA3C-46D7-A763-C8D9A4AA7BBB}" destId="{EAEE3A67-0D46-49EB-9372-C9C646E626A0}" srcOrd="2" destOrd="0" presId="urn:microsoft.com/office/officeart/2005/8/layout/default"/>
    <dgm:cxn modelId="{0F61A3C1-697D-4E63-95E5-FC74005588CB}" type="presParOf" srcId="{CD61F24D-FA3C-46D7-A763-C8D9A4AA7BBB}" destId="{F9DC67D7-75F7-44EC-A177-6CB52E048D60}" srcOrd="3" destOrd="0" presId="urn:microsoft.com/office/officeart/2005/8/layout/default"/>
    <dgm:cxn modelId="{57EDA757-15A7-4633-BCA2-43D20FFB3D59}" type="presParOf" srcId="{CD61F24D-FA3C-46D7-A763-C8D9A4AA7BBB}" destId="{FFF89680-53E7-4308-981E-D809958326B4}" srcOrd="4" destOrd="0" presId="urn:microsoft.com/office/officeart/2005/8/layout/default"/>
    <dgm:cxn modelId="{1CD53837-C24C-4894-A845-0876045B947A}" type="presParOf" srcId="{CD61F24D-FA3C-46D7-A763-C8D9A4AA7BBB}" destId="{8A2663DA-F07F-48C2-AD17-21A1405F2005}" srcOrd="5" destOrd="0" presId="urn:microsoft.com/office/officeart/2005/8/layout/default"/>
    <dgm:cxn modelId="{3037382B-C96C-43D7-968E-2AAB7B2BA10D}" type="presParOf" srcId="{CD61F24D-FA3C-46D7-A763-C8D9A4AA7BBB}" destId="{573A9416-F77A-4ACB-AE95-3D3C573F3D11}" srcOrd="6" destOrd="0" presId="urn:microsoft.com/office/officeart/2005/8/layout/default"/>
    <dgm:cxn modelId="{2879E486-33C9-49AE-AA35-D9B7A7F39AED}" type="presParOf" srcId="{CD61F24D-FA3C-46D7-A763-C8D9A4AA7BBB}" destId="{1A0E8546-AA09-40D8-B658-8C7323850E59}" srcOrd="7" destOrd="0" presId="urn:microsoft.com/office/officeart/2005/8/layout/default"/>
    <dgm:cxn modelId="{547C9793-3DCD-4059-8DA8-CB2D34FF68F9}" type="presParOf" srcId="{CD61F24D-FA3C-46D7-A763-C8D9A4AA7BBB}" destId="{8B9CA100-AB9C-4DC4-89B4-8F47DE357DE8}" srcOrd="8" destOrd="0" presId="urn:microsoft.com/office/officeart/2005/8/layout/default"/>
    <dgm:cxn modelId="{E91E18E9-DDEE-49B1-A328-9A7484C239C4}" type="presParOf" srcId="{CD61F24D-FA3C-46D7-A763-C8D9A4AA7BBB}" destId="{93B75C0F-6101-4C12-8F07-6609BFA4166E}" srcOrd="9" destOrd="0" presId="urn:microsoft.com/office/officeart/2005/8/layout/default"/>
    <dgm:cxn modelId="{6838EC6B-9EA3-4668-9B3F-7BCEDB4E672F}" type="presParOf" srcId="{CD61F24D-FA3C-46D7-A763-C8D9A4AA7BBB}" destId="{1E1A7C13-8784-4AB4-8D59-B09A6783DC4D}" srcOrd="10" destOrd="0" presId="urn:microsoft.com/office/officeart/2005/8/layout/default"/>
    <dgm:cxn modelId="{715410B8-D441-4AB0-BFE0-EE71F25EA1B5}" type="presParOf" srcId="{CD61F24D-FA3C-46D7-A763-C8D9A4AA7BBB}" destId="{32DEA174-F80B-4884-8B90-6A35502A71FE}" srcOrd="11" destOrd="0" presId="urn:microsoft.com/office/officeart/2005/8/layout/default"/>
    <dgm:cxn modelId="{50082311-1703-4B77-BE6B-3C7DDED1A562}" type="presParOf" srcId="{CD61F24D-FA3C-46D7-A763-C8D9A4AA7BBB}" destId="{8F22C60B-BDB4-4F06-B4C4-19D4FC265307}" srcOrd="12" destOrd="0" presId="urn:microsoft.com/office/officeart/2005/8/layout/default"/>
    <dgm:cxn modelId="{F5EF7AA8-A151-4420-A0CA-D44F08D5DD3C}" type="presParOf" srcId="{CD61F24D-FA3C-46D7-A763-C8D9A4AA7BBB}" destId="{29B56FF8-4B6B-4C7B-8EF9-51BB2F6DBCD5}" srcOrd="13" destOrd="0" presId="urn:microsoft.com/office/officeart/2005/8/layout/default"/>
    <dgm:cxn modelId="{E2257795-9FA9-4308-9705-BD81A15E828E}" type="presParOf" srcId="{CD61F24D-FA3C-46D7-A763-C8D9A4AA7BBB}" destId="{850E7FD8-BB5E-44D1-BD86-7457EC1DAC79}" srcOrd="14" destOrd="0" presId="urn:microsoft.com/office/officeart/2005/8/layout/default"/>
    <dgm:cxn modelId="{A1867281-24F3-4C50-8F8B-11A405E9E10B}" type="presParOf" srcId="{CD61F24D-FA3C-46D7-A763-C8D9A4AA7BBB}" destId="{DEDDB601-2318-4887-88F7-592419B2F898}" srcOrd="15" destOrd="0" presId="urn:microsoft.com/office/officeart/2005/8/layout/default"/>
    <dgm:cxn modelId="{DAD1E96C-719A-4102-87ED-4C2B55519C20}" type="presParOf" srcId="{CD61F24D-FA3C-46D7-A763-C8D9A4AA7BBB}" destId="{B3C7A4FF-E469-42EC-A8B1-0CE006D03DC7}" srcOrd="16" destOrd="0" presId="urn:microsoft.com/office/officeart/2005/8/layout/default"/>
    <dgm:cxn modelId="{11560942-028E-464D-8534-F11FF40B31A6}" type="presParOf" srcId="{CD61F24D-FA3C-46D7-A763-C8D9A4AA7BBB}" destId="{26AF4DF3-F361-4E53-A5B1-A4029C2E023D}" srcOrd="17" destOrd="0" presId="urn:microsoft.com/office/officeart/2005/8/layout/default"/>
    <dgm:cxn modelId="{ECA89297-7B09-44E2-95C8-BD148E7DF496}" type="presParOf" srcId="{CD61F24D-FA3C-46D7-A763-C8D9A4AA7BBB}" destId="{22CDD769-7B69-41E0-9159-8CBFAB87619D}" srcOrd="18" destOrd="0" presId="urn:microsoft.com/office/officeart/2005/8/layout/default"/>
    <dgm:cxn modelId="{13928706-395B-495C-BFA8-D0B0E6CFD639}" type="presParOf" srcId="{CD61F24D-FA3C-46D7-A763-C8D9A4AA7BBB}" destId="{FCD328A7-24C6-43F8-8EFE-ACCA0A29E859}" srcOrd="19" destOrd="0" presId="urn:microsoft.com/office/officeart/2005/8/layout/default"/>
    <dgm:cxn modelId="{9CC0EF8A-08EB-4B73-B393-84659820E0EA}" type="presParOf" srcId="{CD61F24D-FA3C-46D7-A763-C8D9A4AA7BBB}" destId="{D0660C6E-6E81-418B-9D05-5C12F6FCF15D}"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F53D80-FCB8-4E90-8FE9-51856DB265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u-HU"/>
        </a:p>
      </dgm:t>
    </dgm:pt>
    <dgm:pt modelId="{3725F9A1-C5E8-4883-8D33-56EE9ED52C49}">
      <dgm:prSet phldrT="[Szöveg]" custT="1"/>
      <dgm:spPr>
        <a:solidFill>
          <a:srgbClr val="1A75DB"/>
        </a:solidFill>
      </dgm:spPr>
      <dgm:t>
        <a:bodyPr/>
        <a:lstStyle/>
        <a:p>
          <a:r>
            <a:rPr lang="hu-HU" sz="2200" dirty="0">
              <a:latin typeface="Arial" panose="020B0604020202020204" pitchFamily="34" charset="0"/>
              <a:cs typeface="Arial" panose="020B0604020202020204" pitchFamily="34" charset="0"/>
            </a:rPr>
            <a:t>Service Design</a:t>
          </a:r>
        </a:p>
      </dgm:t>
    </dgm:pt>
    <dgm:pt modelId="{52CC9AEE-D109-406C-9DAB-1DEF70283DAF}" type="parTrans" cxnId="{6A9A72B2-873C-4A8F-9361-BC3D58B50A65}">
      <dgm:prSet/>
      <dgm:spPr/>
      <dgm:t>
        <a:bodyPr/>
        <a:lstStyle/>
        <a:p>
          <a:endParaRPr lang="hu-HU" sz="2200"/>
        </a:p>
      </dgm:t>
    </dgm:pt>
    <dgm:pt modelId="{F7019E22-25C9-494E-B01F-9BA795B110B1}" type="sibTrans" cxnId="{6A9A72B2-873C-4A8F-9361-BC3D58B50A65}">
      <dgm:prSet/>
      <dgm:spPr/>
      <dgm:t>
        <a:bodyPr/>
        <a:lstStyle/>
        <a:p>
          <a:endParaRPr lang="hu-HU" sz="2200"/>
        </a:p>
      </dgm:t>
    </dgm:pt>
    <dgm:pt modelId="{AB7ACDF8-8C3D-4A50-9066-4288EC026F5E}">
      <dgm:prSet custT="1"/>
      <dgm:spPr>
        <a:solidFill>
          <a:srgbClr val="1A75DB"/>
        </a:solidFill>
      </dgm:spPr>
      <dgm:t>
        <a:bodyPr/>
        <a:lstStyle/>
        <a:p>
          <a:r>
            <a:rPr lang="hu-HU" sz="2200" dirty="0" err="1">
              <a:latin typeface="Arial" panose="020B0604020202020204" pitchFamily="34" charset="0"/>
              <a:cs typeface="Arial" panose="020B0604020202020204" pitchFamily="34" charset="0"/>
            </a:rPr>
            <a:t>Lean</a:t>
          </a:r>
          <a:r>
            <a:rPr lang="hu-HU" sz="2200" dirty="0">
              <a:latin typeface="Arial" panose="020B0604020202020204" pitchFamily="34" charset="0"/>
              <a:cs typeface="Arial" panose="020B0604020202020204" pitchFamily="34" charset="0"/>
            </a:rPr>
            <a:t> and </a:t>
          </a:r>
        </a:p>
        <a:p>
          <a:r>
            <a:rPr lang="hu-HU" sz="2200" dirty="0">
              <a:latin typeface="Arial" panose="020B0604020202020204" pitchFamily="34" charset="0"/>
              <a:cs typeface="Arial" panose="020B0604020202020204" pitchFamily="34" charset="0"/>
            </a:rPr>
            <a:t>6 </a:t>
          </a:r>
          <a:r>
            <a:rPr lang="hu-HU" sz="2200" dirty="0" err="1">
              <a:latin typeface="Arial" panose="020B0604020202020204" pitchFamily="34" charset="0"/>
              <a:cs typeface="Arial" panose="020B0604020202020204" pitchFamily="34" charset="0"/>
            </a:rPr>
            <a:t>sigma</a:t>
          </a:r>
          <a:endParaRPr lang="hu-HU" sz="2200" dirty="0">
            <a:latin typeface="Arial" panose="020B0604020202020204" pitchFamily="34" charset="0"/>
            <a:cs typeface="Arial" panose="020B0604020202020204" pitchFamily="34" charset="0"/>
          </a:endParaRPr>
        </a:p>
      </dgm:t>
    </dgm:pt>
    <dgm:pt modelId="{1F2E4AD6-D06E-441E-8A6B-1D1D1761C9B2}" type="parTrans" cxnId="{54E8B587-0C01-4CF2-A1B8-B239125DB8B7}">
      <dgm:prSet/>
      <dgm:spPr/>
      <dgm:t>
        <a:bodyPr/>
        <a:lstStyle/>
        <a:p>
          <a:endParaRPr lang="hu-HU" sz="2200"/>
        </a:p>
      </dgm:t>
    </dgm:pt>
    <dgm:pt modelId="{A8341C64-23B8-4C12-BC6B-F55501A40C95}" type="sibTrans" cxnId="{54E8B587-0C01-4CF2-A1B8-B239125DB8B7}">
      <dgm:prSet/>
      <dgm:spPr/>
      <dgm:t>
        <a:bodyPr/>
        <a:lstStyle/>
        <a:p>
          <a:endParaRPr lang="hu-HU" sz="2200"/>
        </a:p>
      </dgm:t>
    </dgm:pt>
    <dgm:pt modelId="{79713CBA-7E93-4D24-A22E-D7000C0536C4}" type="pres">
      <dgm:prSet presAssocID="{27F53D80-FCB8-4E90-8FE9-51856DB2658E}" presName="diagram" presStyleCnt="0">
        <dgm:presLayoutVars>
          <dgm:dir/>
          <dgm:resizeHandles val="exact"/>
        </dgm:presLayoutVars>
      </dgm:prSet>
      <dgm:spPr/>
    </dgm:pt>
    <dgm:pt modelId="{D6763D55-BA2C-4170-8FA4-C66BF0F14866}" type="pres">
      <dgm:prSet presAssocID="{3725F9A1-C5E8-4883-8D33-56EE9ED52C49}" presName="node" presStyleLbl="node1" presStyleIdx="0" presStyleCnt="2">
        <dgm:presLayoutVars>
          <dgm:bulletEnabled val="1"/>
        </dgm:presLayoutVars>
      </dgm:prSet>
      <dgm:spPr/>
    </dgm:pt>
    <dgm:pt modelId="{1FE33F65-5BB0-4EDE-8A82-444F58D4807C}" type="pres">
      <dgm:prSet presAssocID="{F7019E22-25C9-494E-B01F-9BA795B110B1}" presName="sibTrans" presStyleCnt="0"/>
      <dgm:spPr/>
    </dgm:pt>
    <dgm:pt modelId="{0B8800D7-8BAB-4057-85A6-CEDA0FB82535}" type="pres">
      <dgm:prSet presAssocID="{AB7ACDF8-8C3D-4A50-9066-4288EC026F5E}" presName="node" presStyleLbl="node1" presStyleIdx="1" presStyleCnt="2">
        <dgm:presLayoutVars>
          <dgm:bulletEnabled val="1"/>
        </dgm:presLayoutVars>
      </dgm:prSet>
      <dgm:spPr/>
    </dgm:pt>
  </dgm:ptLst>
  <dgm:cxnLst>
    <dgm:cxn modelId="{54E8B587-0C01-4CF2-A1B8-B239125DB8B7}" srcId="{27F53D80-FCB8-4E90-8FE9-51856DB2658E}" destId="{AB7ACDF8-8C3D-4A50-9066-4288EC026F5E}" srcOrd="1" destOrd="0" parTransId="{1F2E4AD6-D06E-441E-8A6B-1D1D1761C9B2}" sibTransId="{A8341C64-23B8-4C12-BC6B-F55501A40C95}"/>
    <dgm:cxn modelId="{802F7B88-B532-45E8-883D-7EE529AF3130}" type="presOf" srcId="{AB7ACDF8-8C3D-4A50-9066-4288EC026F5E}" destId="{0B8800D7-8BAB-4057-85A6-CEDA0FB82535}" srcOrd="0" destOrd="0" presId="urn:microsoft.com/office/officeart/2005/8/layout/default"/>
    <dgm:cxn modelId="{DAAC3BAD-64C2-46CD-B772-A5C98CD01B54}" type="presOf" srcId="{3725F9A1-C5E8-4883-8D33-56EE9ED52C49}" destId="{D6763D55-BA2C-4170-8FA4-C66BF0F14866}" srcOrd="0" destOrd="0" presId="urn:microsoft.com/office/officeart/2005/8/layout/default"/>
    <dgm:cxn modelId="{6A9A72B2-873C-4A8F-9361-BC3D58B50A65}" srcId="{27F53D80-FCB8-4E90-8FE9-51856DB2658E}" destId="{3725F9A1-C5E8-4883-8D33-56EE9ED52C49}" srcOrd="0" destOrd="0" parTransId="{52CC9AEE-D109-406C-9DAB-1DEF70283DAF}" sibTransId="{F7019E22-25C9-494E-B01F-9BA795B110B1}"/>
    <dgm:cxn modelId="{A60061CD-6C30-4EDF-9F59-84C52BD075A3}" type="presOf" srcId="{27F53D80-FCB8-4E90-8FE9-51856DB2658E}" destId="{79713CBA-7E93-4D24-A22E-D7000C0536C4}" srcOrd="0" destOrd="0" presId="urn:microsoft.com/office/officeart/2005/8/layout/default"/>
    <dgm:cxn modelId="{9A8A2F94-0D79-420E-B182-BF7409B98F4C}" type="presParOf" srcId="{79713CBA-7E93-4D24-A22E-D7000C0536C4}" destId="{D6763D55-BA2C-4170-8FA4-C66BF0F14866}" srcOrd="0" destOrd="0" presId="urn:microsoft.com/office/officeart/2005/8/layout/default"/>
    <dgm:cxn modelId="{0C1E0996-E98C-4804-BA78-BF5394AA6618}" type="presParOf" srcId="{79713CBA-7E93-4D24-A22E-D7000C0536C4}" destId="{1FE33F65-5BB0-4EDE-8A82-444F58D4807C}" srcOrd="1" destOrd="0" presId="urn:microsoft.com/office/officeart/2005/8/layout/default"/>
    <dgm:cxn modelId="{D71E069D-D077-4EDC-A4F9-C66E835FF55E}" type="presParOf" srcId="{79713CBA-7E93-4D24-A22E-D7000C0536C4}" destId="{0B8800D7-8BAB-4057-85A6-CEDA0FB8253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DD543-5CB0-46A8-AECD-5D6290F11038}">
      <dsp:nvSpPr>
        <dsp:cNvPr id="0" name=""/>
        <dsp:cNvSpPr/>
      </dsp:nvSpPr>
      <dsp:spPr>
        <a:xfrm rot="10800000">
          <a:off x="996675" y="0"/>
          <a:ext cx="5502555" cy="814255"/>
        </a:xfrm>
        <a:prstGeom prst="homePlate">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064" tIns="83820" rIns="156464" bIns="83820" numCol="1" spcCol="1270" anchor="ctr" anchorCtr="0">
          <a:noAutofit/>
        </a:bodyPr>
        <a:lstStyle/>
        <a:p>
          <a:pPr marL="0" lvl="0" indent="0" algn="ctr" defTabSz="977900">
            <a:lnSpc>
              <a:spcPct val="90000"/>
            </a:lnSpc>
            <a:spcBef>
              <a:spcPct val="0"/>
            </a:spcBef>
            <a:spcAft>
              <a:spcPct val="35000"/>
            </a:spcAft>
            <a:buNone/>
          </a:pPr>
          <a:r>
            <a:rPr kumimoji="0" lang="en-US" altLang="hu-HU" sz="2200" b="0" i="0" u="none" strike="noStrike" kern="1200" cap="none" normalizeH="0" baseline="0" dirty="0">
              <a:ln>
                <a:noFill/>
              </a:ln>
              <a:solidFill>
                <a:schemeClr val="bg1"/>
              </a:solidFill>
              <a:effectLst/>
              <a:latin typeface="+mn-lt"/>
            </a:rPr>
            <a:t>R</a:t>
          </a:r>
          <a:r>
            <a:rPr kumimoji="0" lang="hu-HU" altLang="hu-HU" sz="2200" b="0" i="0" u="none" strike="noStrike" kern="1200" cap="none" normalizeH="0" baseline="0" dirty="0">
              <a:ln>
                <a:noFill/>
              </a:ln>
              <a:solidFill>
                <a:schemeClr val="bg1"/>
              </a:solidFill>
              <a:effectLst/>
              <a:latin typeface="+mn-lt"/>
            </a:rPr>
            <a:t>egular or frequently repeated</a:t>
          </a:r>
          <a:endParaRPr lang="hu-HU" sz="2200" b="0" kern="1200" dirty="0">
            <a:solidFill>
              <a:schemeClr val="bg1"/>
            </a:solidFill>
            <a:latin typeface="+mn-lt"/>
          </a:endParaRPr>
        </a:p>
      </dsp:txBody>
      <dsp:txXfrm rot="10800000">
        <a:off x="1200239" y="0"/>
        <a:ext cx="5298991" cy="814255"/>
      </dsp:txXfrm>
    </dsp:sp>
    <dsp:sp modelId="{FBA776B5-6115-4237-8013-B34D641E2995}">
      <dsp:nvSpPr>
        <dsp:cNvPr id="0" name=""/>
        <dsp:cNvSpPr/>
      </dsp:nvSpPr>
      <dsp:spPr>
        <a:xfrm>
          <a:off x="0" y="1973"/>
          <a:ext cx="814255" cy="814255"/>
        </a:xfrm>
        <a:prstGeom prst="ellipse">
          <a:avLst/>
        </a:prstGeom>
        <a:blipFill rotWithShape="1">
          <a:blip xmlns:r="http://schemas.openxmlformats.org/officeDocument/2006/relationships" r:embed="rId1">
            <a:duotone>
              <a:prstClr val="black"/>
              <a:schemeClr val="tx2">
                <a:tint val="45000"/>
                <a:satMod val="400000"/>
              </a:schemeClr>
            </a:duotone>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EC69FB-C5CD-4500-BDAB-3B1784CB1834}">
      <dsp:nvSpPr>
        <dsp:cNvPr id="0" name=""/>
        <dsp:cNvSpPr/>
      </dsp:nvSpPr>
      <dsp:spPr>
        <a:xfrm rot="10800000">
          <a:off x="897173" y="1058581"/>
          <a:ext cx="5502555" cy="814255"/>
        </a:xfrm>
        <a:prstGeom prst="homePlate">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064" tIns="83820" rIns="156464" bIns="83820" numCol="1" spcCol="1270" anchor="ctr" anchorCtr="0">
          <a:noAutofit/>
        </a:bodyPr>
        <a:lstStyle/>
        <a:p>
          <a:pPr marL="0" lvl="0" indent="0" algn="ctr" defTabSz="977900">
            <a:lnSpc>
              <a:spcPct val="90000"/>
            </a:lnSpc>
            <a:spcBef>
              <a:spcPct val="0"/>
            </a:spcBef>
            <a:spcAft>
              <a:spcPct val="35000"/>
            </a:spcAft>
            <a:buNone/>
          </a:pPr>
          <a:r>
            <a:rPr kumimoji="0" lang="en-US" altLang="hu-HU" sz="2200" b="0" i="0" u="none" strike="noStrike" kern="1200" cap="none" normalizeH="0" baseline="0" dirty="0">
              <a:ln>
                <a:noFill/>
              </a:ln>
              <a:solidFill>
                <a:schemeClr val="bg1"/>
              </a:solidFill>
              <a:effectLst/>
              <a:latin typeface="+mn-lt"/>
            </a:rPr>
            <a:t>I</a:t>
          </a:r>
          <a:r>
            <a:rPr kumimoji="0" lang="hu-HU" altLang="hu-HU" sz="2200" b="0" i="0" u="none" strike="noStrike" kern="1200" cap="none" normalizeH="0" baseline="0" dirty="0">
              <a:ln>
                <a:noFill/>
              </a:ln>
              <a:solidFill>
                <a:schemeClr val="bg1"/>
              </a:solidFill>
              <a:effectLst/>
              <a:latin typeface="+mn-lt"/>
            </a:rPr>
            <a:t>nvolve the participation of many internal employees or departments</a:t>
          </a:r>
        </a:p>
      </dsp:txBody>
      <dsp:txXfrm rot="10800000">
        <a:off x="1100737" y="1058581"/>
        <a:ext cx="5298991" cy="814255"/>
      </dsp:txXfrm>
    </dsp:sp>
    <dsp:sp modelId="{B8913FA8-2E9B-4751-8E1C-66E0A72FAF7C}">
      <dsp:nvSpPr>
        <dsp:cNvPr id="0" name=""/>
        <dsp:cNvSpPr/>
      </dsp:nvSpPr>
      <dsp:spPr>
        <a:xfrm>
          <a:off x="0" y="1059290"/>
          <a:ext cx="814255" cy="814255"/>
        </a:xfrm>
        <a:prstGeom prst="ellipse">
          <a:avLst/>
        </a:prstGeom>
        <a:blipFill rotWithShape="1">
          <a:blip xmlns:r="http://schemas.openxmlformats.org/officeDocument/2006/relationships" r:embed="rId2">
            <a:duotone>
              <a:prstClr val="black"/>
              <a:schemeClr val="tx2">
                <a:tint val="45000"/>
                <a:satMod val="400000"/>
              </a:schemeClr>
            </a:duotone>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D55097-C883-4C50-AA0B-632A45133F41}">
      <dsp:nvSpPr>
        <dsp:cNvPr id="0" name=""/>
        <dsp:cNvSpPr/>
      </dsp:nvSpPr>
      <dsp:spPr>
        <a:xfrm rot="10800000">
          <a:off x="897173" y="2115898"/>
          <a:ext cx="5502555" cy="814255"/>
        </a:xfrm>
        <a:prstGeom prst="homePlate">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064" tIns="83820" rIns="156464" bIns="83820" numCol="1" spcCol="1270" anchor="ctr" anchorCtr="0">
          <a:noAutofit/>
        </a:bodyPr>
        <a:lstStyle/>
        <a:p>
          <a:pPr marL="0" lvl="0" indent="0" algn="ctr" defTabSz="977900">
            <a:lnSpc>
              <a:spcPct val="90000"/>
            </a:lnSpc>
            <a:spcBef>
              <a:spcPct val="0"/>
            </a:spcBef>
            <a:spcAft>
              <a:spcPct val="35000"/>
            </a:spcAft>
            <a:buNone/>
          </a:pPr>
          <a:r>
            <a:rPr kumimoji="0" lang="en-US" altLang="hu-HU" sz="2200" b="0" i="0" u="none" strike="noStrike" kern="1200" cap="none" normalizeH="0" baseline="0" dirty="0">
              <a:ln>
                <a:noFill/>
              </a:ln>
              <a:solidFill>
                <a:schemeClr val="bg1"/>
              </a:solidFill>
              <a:effectLst/>
              <a:latin typeface="+mn-lt"/>
            </a:rPr>
            <a:t>A</a:t>
          </a:r>
          <a:r>
            <a:rPr kumimoji="0" lang="hu-HU" altLang="hu-HU" sz="2200" b="0" i="0" u="none" strike="noStrike" kern="1200" cap="none" normalizeH="0" baseline="0" dirty="0">
              <a:ln>
                <a:noFill/>
              </a:ln>
              <a:solidFill>
                <a:schemeClr val="bg1"/>
              </a:solidFill>
              <a:effectLst/>
              <a:latin typeface="+mn-lt"/>
            </a:rPr>
            <a:t>ffect all or most customers</a:t>
          </a:r>
        </a:p>
      </dsp:txBody>
      <dsp:txXfrm rot="10800000">
        <a:off x="1100737" y="2115898"/>
        <a:ext cx="5298991" cy="814255"/>
      </dsp:txXfrm>
    </dsp:sp>
    <dsp:sp modelId="{4BDA4B26-A9BF-423C-953B-4BA70B5134F5}">
      <dsp:nvSpPr>
        <dsp:cNvPr id="0" name=""/>
        <dsp:cNvSpPr/>
      </dsp:nvSpPr>
      <dsp:spPr>
        <a:xfrm>
          <a:off x="0" y="2116606"/>
          <a:ext cx="814255" cy="814255"/>
        </a:xfrm>
        <a:prstGeom prst="ellipse">
          <a:avLst/>
        </a:prstGeom>
        <a:blipFill rotWithShape="1">
          <a:blip xmlns:r="http://schemas.openxmlformats.org/officeDocument/2006/relationships" r:embed="rId3">
            <a:duotone>
              <a:prstClr val="black"/>
              <a:schemeClr val="tx2">
                <a:tint val="45000"/>
                <a:satMod val="400000"/>
              </a:schemeClr>
            </a:duotone>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17D5BB-D1C8-41F4-B2A4-ABAA30DEAEF0}">
      <dsp:nvSpPr>
        <dsp:cNvPr id="0" name=""/>
        <dsp:cNvSpPr/>
      </dsp:nvSpPr>
      <dsp:spPr>
        <a:xfrm rot="10800000">
          <a:off x="897173" y="3173214"/>
          <a:ext cx="5502555" cy="1082234"/>
        </a:xfrm>
        <a:prstGeom prst="homePlate">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064" tIns="83820" rIns="156464" bIns="83820" numCol="1" spcCol="1270" anchor="ctr" anchorCtr="0">
          <a:noAutofit/>
        </a:bodyPr>
        <a:lstStyle/>
        <a:p>
          <a:pPr marL="0" lvl="0" indent="0" algn="ctr" defTabSz="977900">
            <a:lnSpc>
              <a:spcPct val="90000"/>
            </a:lnSpc>
            <a:spcBef>
              <a:spcPct val="0"/>
            </a:spcBef>
            <a:spcAft>
              <a:spcPct val="35000"/>
            </a:spcAft>
            <a:buNone/>
          </a:pPr>
          <a:r>
            <a:rPr kumimoji="0" lang="en-US" altLang="hu-HU" sz="2200" b="0" i="0" u="none" strike="noStrike" kern="1200" cap="none" normalizeH="0" baseline="0" dirty="0">
              <a:ln>
                <a:noFill/>
              </a:ln>
              <a:solidFill>
                <a:schemeClr val="bg1"/>
              </a:solidFill>
              <a:effectLst/>
              <a:latin typeface="+mn-lt"/>
            </a:rPr>
            <a:t>T</a:t>
          </a:r>
          <a:r>
            <a:rPr kumimoji="0" lang="hu-HU" altLang="hu-HU" sz="2200" b="0" i="0" u="none" strike="noStrike" kern="1200" cap="none" normalizeH="0" baseline="0" dirty="0">
              <a:ln>
                <a:noFill/>
              </a:ln>
              <a:solidFill>
                <a:schemeClr val="bg1"/>
              </a:solidFill>
              <a:effectLst/>
              <a:latin typeface="+mn-lt"/>
            </a:rPr>
            <a:t>heir effective </a:t>
          </a:r>
          <a:r>
            <a:rPr kumimoji="0" lang="en-US" altLang="hu-HU" sz="2200" b="0" i="0" u="none" strike="noStrike" kern="1200" cap="none" normalizeH="0" baseline="0" dirty="0">
              <a:ln>
                <a:noFill/>
              </a:ln>
              <a:solidFill>
                <a:schemeClr val="bg1"/>
              </a:solidFill>
              <a:effectLst/>
              <a:latin typeface="+mn-lt"/>
            </a:rPr>
            <a:t>&amp; </a:t>
          </a:r>
          <a:r>
            <a:rPr kumimoji="0" lang="hu-HU" altLang="hu-HU" sz="2200" b="0" i="0" u="none" strike="noStrike" kern="1200" cap="none" normalizeH="0" baseline="0" dirty="0">
              <a:ln>
                <a:noFill/>
              </a:ln>
              <a:solidFill>
                <a:schemeClr val="bg1"/>
              </a:solidFill>
              <a:effectLst/>
              <a:latin typeface="+mn-lt"/>
            </a:rPr>
            <a:t>efficient execution significantly determines the organi</a:t>
          </a:r>
          <a:r>
            <a:rPr kumimoji="0" lang="en-US" altLang="hu-HU" sz="2200" b="0" i="0" u="none" strike="noStrike" kern="1200" cap="none" normalizeH="0" baseline="0" dirty="0">
              <a:ln>
                <a:noFill/>
              </a:ln>
              <a:solidFill>
                <a:schemeClr val="bg1"/>
              </a:solidFill>
              <a:effectLst/>
              <a:latin typeface="+mn-lt"/>
            </a:rPr>
            <a:t>s</a:t>
          </a:r>
          <a:r>
            <a:rPr kumimoji="0" lang="hu-HU" altLang="hu-HU" sz="2200" b="0" i="0" u="none" strike="noStrike" kern="1200" cap="none" normalizeH="0" baseline="0" dirty="0">
              <a:ln>
                <a:noFill/>
              </a:ln>
              <a:solidFill>
                <a:schemeClr val="bg1"/>
              </a:solidFill>
              <a:effectLst/>
              <a:latin typeface="+mn-lt"/>
            </a:rPr>
            <a:t>ation's performance</a:t>
          </a:r>
        </a:p>
      </dsp:txBody>
      <dsp:txXfrm rot="10800000">
        <a:off x="1167731" y="3173214"/>
        <a:ext cx="5231997" cy="1082234"/>
      </dsp:txXfrm>
    </dsp:sp>
    <dsp:sp modelId="{94F2C2BE-C7E6-40B1-BC27-0AC864CE98E4}">
      <dsp:nvSpPr>
        <dsp:cNvPr id="0" name=""/>
        <dsp:cNvSpPr/>
      </dsp:nvSpPr>
      <dsp:spPr>
        <a:xfrm>
          <a:off x="0" y="3307913"/>
          <a:ext cx="814255" cy="814255"/>
        </a:xfrm>
        <a:prstGeom prst="ellipse">
          <a:avLst/>
        </a:prstGeom>
        <a:blipFill rotWithShape="1">
          <a:blip xmlns:r="http://schemas.openxmlformats.org/officeDocument/2006/relationships" r:embed="rId4">
            <a:duotone>
              <a:prstClr val="black"/>
              <a:schemeClr val="tx2">
                <a:tint val="45000"/>
                <a:satMod val="400000"/>
              </a:schemeClr>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E51C9-4B31-4C06-B2D6-12FCD3821701}">
      <dsp:nvSpPr>
        <dsp:cNvPr id="0" name=""/>
        <dsp:cNvSpPr/>
      </dsp:nvSpPr>
      <dsp:spPr>
        <a:xfrm>
          <a:off x="836611" y="1036"/>
          <a:ext cx="1029375" cy="1029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7A7B4-CC08-4F4B-B3A1-4CB31BF74D81}">
      <dsp:nvSpPr>
        <dsp:cNvPr id="0" name=""/>
        <dsp:cNvSpPr/>
      </dsp:nvSpPr>
      <dsp:spPr>
        <a:xfrm>
          <a:off x="1055986" y="220411"/>
          <a:ext cx="590625" cy="590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FA3662-4259-4913-8207-093506BB2EEA}">
      <dsp:nvSpPr>
        <dsp:cNvPr id="0" name=""/>
        <dsp:cNvSpPr/>
      </dsp:nvSpPr>
      <dsp:spPr>
        <a:xfrm>
          <a:off x="507548" y="1351036"/>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Information gaps</a:t>
          </a:r>
        </a:p>
      </dsp:txBody>
      <dsp:txXfrm>
        <a:off x="507548" y="1351036"/>
        <a:ext cx="1687500" cy="675000"/>
      </dsp:txXfrm>
    </dsp:sp>
    <dsp:sp modelId="{6828EA0F-C31C-4C72-A1DB-87FC0EE83CDC}">
      <dsp:nvSpPr>
        <dsp:cNvPr id="0" name=""/>
        <dsp:cNvSpPr/>
      </dsp:nvSpPr>
      <dsp:spPr>
        <a:xfrm>
          <a:off x="2819423" y="1036"/>
          <a:ext cx="1029375" cy="1029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9AECD-0679-4B09-A3C7-9DE3ECB2E8F1}">
      <dsp:nvSpPr>
        <dsp:cNvPr id="0" name=""/>
        <dsp:cNvSpPr/>
      </dsp:nvSpPr>
      <dsp:spPr>
        <a:xfrm>
          <a:off x="3038798" y="220411"/>
          <a:ext cx="590625" cy="590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1A26F5-7E32-4092-9825-761147C90406}">
      <dsp:nvSpPr>
        <dsp:cNvPr id="0" name=""/>
        <dsp:cNvSpPr/>
      </dsp:nvSpPr>
      <dsp:spPr>
        <a:xfrm>
          <a:off x="2490361" y="1351036"/>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slow processing </a:t>
          </a:r>
        </a:p>
      </dsp:txBody>
      <dsp:txXfrm>
        <a:off x="2490361" y="1351036"/>
        <a:ext cx="1687500" cy="675000"/>
      </dsp:txXfrm>
    </dsp:sp>
    <dsp:sp modelId="{B7D9321B-CFE9-47B8-8D18-7C7F939080FD}">
      <dsp:nvSpPr>
        <dsp:cNvPr id="0" name=""/>
        <dsp:cNvSpPr/>
      </dsp:nvSpPr>
      <dsp:spPr>
        <a:xfrm>
          <a:off x="4802236" y="1036"/>
          <a:ext cx="1029375" cy="1029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4D692-6CD7-47C5-B41D-9137589D9F32}">
      <dsp:nvSpPr>
        <dsp:cNvPr id="0" name=""/>
        <dsp:cNvSpPr/>
      </dsp:nvSpPr>
      <dsp:spPr>
        <a:xfrm>
          <a:off x="5021611" y="220411"/>
          <a:ext cx="590625" cy="5906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59DF5-D3A8-42BB-B27C-DCB71EC4B11F}">
      <dsp:nvSpPr>
        <dsp:cNvPr id="0" name=""/>
        <dsp:cNvSpPr/>
      </dsp:nvSpPr>
      <dsp:spPr>
        <a:xfrm>
          <a:off x="4473174" y="1351036"/>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excessive paperwork </a:t>
          </a:r>
        </a:p>
      </dsp:txBody>
      <dsp:txXfrm>
        <a:off x="4473174" y="1351036"/>
        <a:ext cx="1687500" cy="675000"/>
      </dsp:txXfrm>
    </dsp:sp>
    <dsp:sp modelId="{548FC03F-AF8F-4477-8627-345BF70DF166}">
      <dsp:nvSpPr>
        <dsp:cNvPr id="0" name=""/>
        <dsp:cNvSpPr/>
      </dsp:nvSpPr>
      <dsp:spPr>
        <a:xfrm>
          <a:off x="836611" y="2447912"/>
          <a:ext cx="1029375" cy="1029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55D52-73CF-4704-B8BD-DDF118BDF755}">
      <dsp:nvSpPr>
        <dsp:cNvPr id="0" name=""/>
        <dsp:cNvSpPr/>
      </dsp:nvSpPr>
      <dsp:spPr>
        <a:xfrm>
          <a:off x="1055986" y="2667287"/>
          <a:ext cx="590625" cy="5906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D2525-7BF6-4F77-8712-FA9BF886F18A}">
      <dsp:nvSpPr>
        <dsp:cNvPr id="0" name=""/>
        <dsp:cNvSpPr/>
      </dsp:nvSpPr>
      <dsp:spPr>
        <a:xfrm>
          <a:off x="507548" y="379791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long waiting lists</a:t>
          </a:r>
        </a:p>
      </dsp:txBody>
      <dsp:txXfrm>
        <a:off x="507548" y="3797912"/>
        <a:ext cx="1687500" cy="675000"/>
      </dsp:txXfrm>
    </dsp:sp>
    <dsp:sp modelId="{2E6681DF-F705-4935-B8CA-28A384D34356}">
      <dsp:nvSpPr>
        <dsp:cNvPr id="0" name=""/>
        <dsp:cNvSpPr/>
      </dsp:nvSpPr>
      <dsp:spPr>
        <a:xfrm>
          <a:off x="2819423" y="2447912"/>
          <a:ext cx="1029375" cy="1029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0CED1-2516-4755-877B-DD6312FFC5F9}">
      <dsp:nvSpPr>
        <dsp:cNvPr id="0" name=""/>
        <dsp:cNvSpPr/>
      </dsp:nvSpPr>
      <dsp:spPr>
        <a:xfrm>
          <a:off x="3038798" y="2667287"/>
          <a:ext cx="590625" cy="5906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4D2179-222B-4A56-84F5-6C8A49F56C78}">
      <dsp:nvSpPr>
        <dsp:cNvPr id="0" name=""/>
        <dsp:cNvSpPr/>
      </dsp:nvSpPr>
      <dsp:spPr>
        <a:xfrm>
          <a:off x="2490361" y="379791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hu-HU" sz="2100" kern="1200" dirty="0" err="1"/>
            <a:t>several</a:t>
          </a:r>
          <a:r>
            <a:rPr lang="en-US" sz="2100" kern="1200" dirty="0"/>
            <a:t> stakeholders </a:t>
          </a:r>
        </a:p>
      </dsp:txBody>
      <dsp:txXfrm>
        <a:off x="2490361" y="3797912"/>
        <a:ext cx="1687500" cy="675000"/>
      </dsp:txXfrm>
    </dsp:sp>
    <dsp:sp modelId="{0DD657BB-642D-4529-A759-814806BD97F0}">
      <dsp:nvSpPr>
        <dsp:cNvPr id="0" name=""/>
        <dsp:cNvSpPr/>
      </dsp:nvSpPr>
      <dsp:spPr>
        <a:xfrm>
          <a:off x="4802236" y="2447912"/>
          <a:ext cx="1029375" cy="10293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04792-B609-4E66-88CD-7325BE40D864}">
      <dsp:nvSpPr>
        <dsp:cNvPr id="0" name=""/>
        <dsp:cNvSpPr/>
      </dsp:nvSpPr>
      <dsp:spPr>
        <a:xfrm>
          <a:off x="5021611" y="2667287"/>
          <a:ext cx="590625" cy="5906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4229DB-C987-43CE-8565-D4C241B3F65F}">
      <dsp:nvSpPr>
        <dsp:cNvPr id="0" name=""/>
        <dsp:cNvSpPr/>
      </dsp:nvSpPr>
      <dsp:spPr>
        <a:xfrm>
          <a:off x="4473174" y="379791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unfriendly behavior</a:t>
          </a:r>
        </a:p>
      </dsp:txBody>
      <dsp:txXfrm>
        <a:off x="4473174" y="3797912"/>
        <a:ext cx="1687500" cy="67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DD139-2766-43F8-9CFA-67A5C4DA2A9E}">
      <dsp:nvSpPr>
        <dsp:cNvPr id="0" name=""/>
        <dsp:cNvSpPr/>
      </dsp:nvSpPr>
      <dsp:spPr>
        <a:xfrm>
          <a:off x="0" y="5274"/>
          <a:ext cx="6670079" cy="861120"/>
        </a:xfrm>
        <a:prstGeom prst="roundRect">
          <a:avLst/>
        </a:prstGeom>
        <a:solidFill>
          <a:srgbClr val="1A7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noProof="0" dirty="0">
              <a:latin typeface="+mn-lt"/>
              <a:cs typeface="Arial" panose="020B0604020202020204" pitchFamily="34" charset="0"/>
            </a:rPr>
            <a:t>Unnecessary </a:t>
          </a:r>
          <a:r>
            <a:rPr lang="en-US" sz="2200" b="0" kern="1200" dirty="0">
              <a:latin typeface="+mn-lt"/>
              <a:cs typeface="Arial" panose="020B0604020202020204" pitchFamily="34" charset="0"/>
            </a:rPr>
            <a:t>duplications</a:t>
          </a:r>
          <a:endParaRPr lang="hu-HU" sz="2200" b="0" kern="1200" dirty="0">
            <a:latin typeface="+mn-lt"/>
            <a:cs typeface="Arial" panose="020B0604020202020204" pitchFamily="34" charset="0"/>
          </a:endParaRPr>
        </a:p>
      </dsp:txBody>
      <dsp:txXfrm>
        <a:off x="42036" y="47310"/>
        <a:ext cx="6586007" cy="777048"/>
      </dsp:txXfrm>
    </dsp:sp>
    <dsp:sp modelId="{845C9507-F229-4068-8589-7C7606F08CB5}">
      <dsp:nvSpPr>
        <dsp:cNvPr id="0" name=""/>
        <dsp:cNvSpPr/>
      </dsp:nvSpPr>
      <dsp:spPr>
        <a:xfrm>
          <a:off x="0" y="1014239"/>
          <a:ext cx="6670079" cy="861120"/>
        </a:xfrm>
        <a:prstGeom prst="roundRect">
          <a:avLst/>
        </a:prstGeom>
        <a:solidFill>
          <a:srgbClr val="1A7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latin typeface="+mn-lt"/>
              <a:cs typeface="Arial" panose="020B0604020202020204" pitchFamily="34" charset="0"/>
            </a:rPr>
            <a:t>Excessively fragmented activities</a:t>
          </a:r>
        </a:p>
      </dsp:txBody>
      <dsp:txXfrm>
        <a:off x="42036" y="1056275"/>
        <a:ext cx="6586007" cy="777048"/>
      </dsp:txXfrm>
    </dsp:sp>
    <dsp:sp modelId="{8501EC5E-B9C3-4796-84FD-0660C6B0C31C}">
      <dsp:nvSpPr>
        <dsp:cNvPr id="0" name=""/>
        <dsp:cNvSpPr/>
      </dsp:nvSpPr>
      <dsp:spPr>
        <a:xfrm>
          <a:off x="0" y="2007839"/>
          <a:ext cx="6670079" cy="861120"/>
        </a:xfrm>
        <a:prstGeom prst="roundRect">
          <a:avLst/>
        </a:prstGeom>
        <a:solidFill>
          <a:srgbClr val="1A7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latin typeface="+mn-lt"/>
              <a:cs typeface="Arial" panose="020B0604020202020204" pitchFamily="34" charset="0"/>
            </a:rPr>
            <a:t>Unnecessary checkpoints in the process</a:t>
          </a:r>
        </a:p>
      </dsp:txBody>
      <dsp:txXfrm>
        <a:off x="42036" y="2049875"/>
        <a:ext cx="6586007" cy="777048"/>
      </dsp:txXfrm>
    </dsp:sp>
    <dsp:sp modelId="{90031EF4-7C85-466A-9909-8F89D9B83B90}">
      <dsp:nvSpPr>
        <dsp:cNvPr id="0" name=""/>
        <dsp:cNvSpPr/>
      </dsp:nvSpPr>
      <dsp:spPr>
        <a:xfrm>
          <a:off x="0" y="3001439"/>
          <a:ext cx="6670079" cy="861120"/>
        </a:xfrm>
        <a:prstGeom prst="roundRect">
          <a:avLst/>
        </a:prstGeom>
        <a:solidFill>
          <a:srgbClr val="1A7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latin typeface="+mn-lt"/>
              <a:cs typeface="Arial" panose="020B0604020202020204" pitchFamily="34" charset="0"/>
            </a:rPr>
            <a:t>Custom solutions for activities that can be </a:t>
          </a:r>
          <a:r>
            <a:rPr lang="en-US" sz="2200" b="0" kern="1200" dirty="0" err="1">
              <a:latin typeface="+mn-lt"/>
              <a:cs typeface="Arial" panose="020B0604020202020204" pitchFamily="34" charset="0"/>
            </a:rPr>
            <a:t>standardised</a:t>
          </a:r>
          <a:endParaRPr lang="en-US" sz="2200" b="0" kern="1200" dirty="0">
            <a:latin typeface="+mn-lt"/>
            <a:cs typeface="Arial" panose="020B0604020202020204" pitchFamily="34" charset="0"/>
          </a:endParaRPr>
        </a:p>
      </dsp:txBody>
      <dsp:txXfrm>
        <a:off x="42036" y="3043475"/>
        <a:ext cx="6586007" cy="777048"/>
      </dsp:txXfrm>
    </dsp:sp>
    <dsp:sp modelId="{30B57CFD-3DFA-412C-BA8D-E7A3DE4B60B2}">
      <dsp:nvSpPr>
        <dsp:cNvPr id="0" name=""/>
        <dsp:cNvSpPr/>
      </dsp:nvSpPr>
      <dsp:spPr>
        <a:xfrm>
          <a:off x="0" y="3995039"/>
          <a:ext cx="6670079" cy="861120"/>
        </a:xfrm>
        <a:prstGeom prst="roundRect">
          <a:avLst/>
        </a:prstGeom>
        <a:solidFill>
          <a:srgbClr val="1A7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latin typeface="+mn-lt"/>
              <a:cs typeface="Arial" panose="020B0604020202020204" pitchFamily="34" charset="0"/>
            </a:rPr>
            <a:t>Lack of IT support, reliance on paper-based solutions</a:t>
          </a:r>
        </a:p>
      </dsp:txBody>
      <dsp:txXfrm>
        <a:off x="42036" y="4037075"/>
        <a:ext cx="6586007"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1AE3C-63DC-428A-9E24-E3B52C7CD843}">
      <dsp:nvSpPr>
        <dsp:cNvPr id="0" name=""/>
        <dsp:cNvSpPr/>
      </dsp:nvSpPr>
      <dsp:spPr>
        <a:xfrm>
          <a:off x="2903" y="6010"/>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a:t>EHR/EMR</a:t>
          </a:r>
        </a:p>
      </dsp:txBody>
      <dsp:txXfrm>
        <a:off x="2903" y="6010"/>
        <a:ext cx="2303796" cy="1382277"/>
      </dsp:txXfrm>
    </dsp:sp>
    <dsp:sp modelId="{EAEE3A67-0D46-49EB-9372-C9C646E626A0}">
      <dsp:nvSpPr>
        <dsp:cNvPr id="0" name=""/>
        <dsp:cNvSpPr/>
      </dsp:nvSpPr>
      <dsp:spPr>
        <a:xfrm>
          <a:off x="2537079" y="6010"/>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err="1"/>
            <a:t>Telemedicine</a:t>
          </a:r>
          <a:r>
            <a:rPr lang="hu-HU" sz="2300" kern="1200" dirty="0"/>
            <a:t> (</a:t>
          </a:r>
          <a:r>
            <a:rPr lang="hu-HU" sz="230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virtual</a:t>
          </a:r>
          <a:r>
            <a:rPr lang="hu-HU" sz="23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r>
            <a:rPr lang="hu-HU" sz="230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wards</a:t>
          </a:r>
          <a:r>
            <a:rPr lang="hu-HU" sz="2300" kern="1200" dirty="0">
              <a:solidFill>
                <a:schemeClr val="bg1"/>
              </a:solidFill>
            </a:rPr>
            <a:t>, </a:t>
          </a:r>
          <a:r>
            <a:rPr lang="hu-HU" sz="23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GP </a:t>
          </a:r>
          <a:r>
            <a:rPr lang="hu-HU" sz="2300" kern="120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visit</a:t>
          </a:r>
          <a:r>
            <a:rPr lang="hu-HU" sz="2300" kern="1200" dirty="0"/>
            <a:t>)</a:t>
          </a:r>
        </a:p>
      </dsp:txBody>
      <dsp:txXfrm>
        <a:off x="2537079" y="6010"/>
        <a:ext cx="2303796" cy="1382277"/>
      </dsp:txXfrm>
    </dsp:sp>
    <dsp:sp modelId="{FFF89680-53E7-4308-981E-D809958326B4}">
      <dsp:nvSpPr>
        <dsp:cNvPr id="0" name=""/>
        <dsp:cNvSpPr/>
      </dsp:nvSpPr>
      <dsp:spPr>
        <a:xfrm>
          <a:off x="5071255" y="6010"/>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err="1"/>
            <a:t>Wearable</a:t>
          </a:r>
          <a:r>
            <a:rPr lang="hu-HU" sz="2300" kern="1200" dirty="0"/>
            <a:t> </a:t>
          </a:r>
          <a:r>
            <a:rPr lang="hu-HU" sz="2300" kern="1200" dirty="0" err="1"/>
            <a:t>devices</a:t>
          </a:r>
          <a:r>
            <a:rPr lang="hu-HU" sz="2300" kern="1200" dirty="0"/>
            <a:t> and </a:t>
          </a:r>
          <a:r>
            <a:rPr lang="hu-HU" sz="2300" kern="1200" dirty="0" err="1"/>
            <a:t>IoTs</a:t>
          </a:r>
          <a:endParaRPr lang="hu-HU" sz="2300" kern="1200" dirty="0"/>
        </a:p>
      </dsp:txBody>
      <dsp:txXfrm>
        <a:off x="5071255" y="6010"/>
        <a:ext cx="2303796" cy="1382277"/>
      </dsp:txXfrm>
    </dsp:sp>
    <dsp:sp modelId="{573A9416-F77A-4ACB-AE95-3D3C573F3D11}">
      <dsp:nvSpPr>
        <dsp:cNvPr id="0" name=""/>
        <dsp:cNvSpPr/>
      </dsp:nvSpPr>
      <dsp:spPr>
        <a:xfrm>
          <a:off x="7605430" y="6010"/>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a:t>AI and </a:t>
          </a:r>
          <a:r>
            <a:rPr lang="hu-HU" sz="2300" kern="1200" dirty="0" err="1"/>
            <a:t>machine</a:t>
          </a:r>
          <a:r>
            <a:rPr lang="hu-HU" sz="2300" kern="1200" dirty="0"/>
            <a:t> </a:t>
          </a:r>
          <a:r>
            <a:rPr lang="hu-HU" sz="2300" kern="1200" dirty="0" err="1"/>
            <a:t>learning</a:t>
          </a:r>
          <a:endParaRPr lang="hu-HU" sz="2300" kern="1200" dirty="0"/>
        </a:p>
      </dsp:txBody>
      <dsp:txXfrm>
        <a:off x="7605430" y="6010"/>
        <a:ext cx="2303796" cy="1382277"/>
      </dsp:txXfrm>
    </dsp:sp>
    <dsp:sp modelId="{8B9CA100-AB9C-4DC4-89B4-8F47DE357DE8}">
      <dsp:nvSpPr>
        <dsp:cNvPr id="0" name=""/>
        <dsp:cNvSpPr/>
      </dsp:nvSpPr>
      <dsp:spPr>
        <a:xfrm>
          <a:off x="0" y="1357348"/>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a:t>RPA</a:t>
          </a:r>
          <a:endParaRPr lang="hu-HU" sz="2300" kern="1200" dirty="0"/>
        </a:p>
      </dsp:txBody>
      <dsp:txXfrm>
        <a:off x="0" y="1357348"/>
        <a:ext cx="2303796" cy="1382277"/>
      </dsp:txXfrm>
    </dsp:sp>
    <dsp:sp modelId="{1E1A7C13-8784-4AB4-8D59-B09A6783DC4D}">
      <dsp:nvSpPr>
        <dsp:cNvPr id="0" name=""/>
        <dsp:cNvSpPr/>
      </dsp:nvSpPr>
      <dsp:spPr>
        <a:xfrm>
          <a:off x="2537079" y="1618668"/>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a:t>Data management and </a:t>
          </a:r>
          <a:r>
            <a:rPr lang="hu-HU" sz="2300" kern="1200" dirty="0" err="1"/>
            <a:t>analytic</a:t>
          </a:r>
          <a:r>
            <a:rPr lang="hu-HU" sz="2300" kern="1200" dirty="0"/>
            <a:t> </a:t>
          </a:r>
          <a:r>
            <a:rPr lang="hu-HU" sz="2300" kern="1200" dirty="0" err="1"/>
            <a:t>tools</a:t>
          </a:r>
          <a:endParaRPr lang="hu-HU" sz="2300" kern="1200" dirty="0"/>
        </a:p>
      </dsp:txBody>
      <dsp:txXfrm>
        <a:off x="2537079" y="1618668"/>
        <a:ext cx="2303796" cy="1382277"/>
      </dsp:txXfrm>
    </dsp:sp>
    <dsp:sp modelId="{8F22C60B-BDB4-4F06-B4C4-19D4FC265307}">
      <dsp:nvSpPr>
        <dsp:cNvPr id="0" name=""/>
        <dsp:cNvSpPr/>
      </dsp:nvSpPr>
      <dsp:spPr>
        <a:xfrm>
          <a:off x="5071255" y="1618668"/>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a:t>Mobile </a:t>
          </a:r>
          <a:r>
            <a:rPr lang="hu-HU" sz="2300" kern="1200" dirty="0" err="1"/>
            <a:t>health</a:t>
          </a:r>
          <a:r>
            <a:rPr lang="hu-HU" sz="2300" kern="1200" dirty="0"/>
            <a:t> </a:t>
          </a:r>
          <a:r>
            <a:rPr lang="hu-HU" sz="2300" kern="1200" dirty="0" err="1"/>
            <a:t>applications</a:t>
          </a:r>
          <a:endParaRPr lang="hu-HU" sz="2300" kern="1200" dirty="0"/>
        </a:p>
      </dsp:txBody>
      <dsp:txXfrm>
        <a:off x="5071255" y="1618668"/>
        <a:ext cx="2303796" cy="1382277"/>
      </dsp:txXfrm>
    </dsp:sp>
    <dsp:sp modelId="{850E7FD8-BB5E-44D1-BD86-7457EC1DAC79}">
      <dsp:nvSpPr>
        <dsp:cNvPr id="0" name=""/>
        <dsp:cNvSpPr/>
      </dsp:nvSpPr>
      <dsp:spPr>
        <a:xfrm>
          <a:off x="7605430" y="1618668"/>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a:t>VR &amp; AR</a:t>
          </a:r>
        </a:p>
      </dsp:txBody>
      <dsp:txXfrm>
        <a:off x="7605430" y="1618668"/>
        <a:ext cx="2303796" cy="1382277"/>
      </dsp:txXfrm>
    </dsp:sp>
    <dsp:sp modelId="{B3C7A4FF-E469-42EC-A8B1-0CE006D03DC7}">
      <dsp:nvSpPr>
        <dsp:cNvPr id="0" name=""/>
        <dsp:cNvSpPr/>
      </dsp:nvSpPr>
      <dsp:spPr>
        <a:xfrm>
          <a:off x="1269991" y="3231325"/>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err="1"/>
            <a:t>Blockchain</a:t>
          </a:r>
          <a:endParaRPr lang="hu-HU" sz="2300" kern="1200" dirty="0"/>
        </a:p>
      </dsp:txBody>
      <dsp:txXfrm>
        <a:off x="1269991" y="3231325"/>
        <a:ext cx="2303796" cy="1382277"/>
      </dsp:txXfrm>
    </dsp:sp>
    <dsp:sp modelId="{22CDD769-7B69-41E0-9159-8CBFAB87619D}">
      <dsp:nvSpPr>
        <dsp:cNvPr id="0" name=""/>
        <dsp:cNvSpPr/>
      </dsp:nvSpPr>
      <dsp:spPr>
        <a:xfrm>
          <a:off x="3804167" y="3231325"/>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a:t>3D printing</a:t>
          </a:r>
        </a:p>
      </dsp:txBody>
      <dsp:txXfrm>
        <a:off x="3804167" y="3231325"/>
        <a:ext cx="2303796" cy="1382277"/>
      </dsp:txXfrm>
    </dsp:sp>
    <dsp:sp modelId="{D0660C6E-6E81-418B-9D05-5C12F6FCF15D}">
      <dsp:nvSpPr>
        <dsp:cNvPr id="0" name=""/>
        <dsp:cNvSpPr/>
      </dsp:nvSpPr>
      <dsp:spPr>
        <a:xfrm>
          <a:off x="6338343" y="3231325"/>
          <a:ext cx="2303796" cy="1382277"/>
        </a:xfrm>
        <a:prstGeom prst="rect">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kern="1200" dirty="0" err="1"/>
            <a:t>Multimodal</a:t>
          </a:r>
          <a:r>
            <a:rPr lang="hu-HU" sz="2300" kern="1200" dirty="0"/>
            <a:t> </a:t>
          </a:r>
          <a:r>
            <a:rPr lang="hu-HU" sz="2300" kern="1200" dirty="0" err="1"/>
            <a:t>Large</a:t>
          </a:r>
          <a:r>
            <a:rPr lang="hu-HU" sz="2300" kern="1200" dirty="0"/>
            <a:t> </a:t>
          </a:r>
          <a:r>
            <a:rPr lang="hu-HU" sz="2300" kern="1200" dirty="0" err="1"/>
            <a:t>Language</a:t>
          </a:r>
          <a:r>
            <a:rPr lang="hu-HU" sz="2300" kern="1200" dirty="0"/>
            <a:t> </a:t>
          </a:r>
          <a:r>
            <a:rPr lang="hu-HU" sz="2300" kern="1200" dirty="0" err="1"/>
            <a:t>Models</a:t>
          </a:r>
          <a:endParaRPr lang="hu-HU" sz="2300" kern="1200" dirty="0"/>
        </a:p>
      </dsp:txBody>
      <dsp:txXfrm>
        <a:off x="6338343" y="3231325"/>
        <a:ext cx="2303796" cy="1382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63D55-BA2C-4170-8FA4-C66BF0F14866}">
      <dsp:nvSpPr>
        <dsp:cNvPr id="0" name=""/>
        <dsp:cNvSpPr/>
      </dsp:nvSpPr>
      <dsp:spPr>
        <a:xfrm>
          <a:off x="431774" y="813"/>
          <a:ext cx="2258093" cy="1354856"/>
        </a:xfrm>
        <a:prstGeom prst="rect">
          <a:avLst/>
        </a:prstGeom>
        <a:solidFill>
          <a:srgbClr val="1A7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latin typeface="Arial" panose="020B0604020202020204" pitchFamily="34" charset="0"/>
              <a:cs typeface="Arial" panose="020B0604020202020204" pitchFamily="34" charset="0"/>
            </a:rPr>
            <a:t>Service Design</a:t>
          </a:r>
        </a:p>
      </dsp:txBody>
      <dsp:txXfrm>
        <a:off x="431774" y="813"/>
        <a:ext cx="2258093" cy="1354856"/>
      </dsp:txXfrm>
    </dsp:sp>
    <dsp:sp modelId="{0B8800D7-8BAB-4057-85A6-CEDA0FB82535}">
      <dsp:nvSpPr>
        <dsp:cNvPr id="0" name=""/>
        <dsp:cNvSpPr/>
      </dsp:nvSpPr>
      <dsp:spPr>
        <a:xfrm>
          <a:off x="2915678" y="813"/>
          <a:ext cx="2258093" cy="1354856"/>
        </a:xfrm>
        <a:prstGeom prst="rect">
          <a:avLst/>
        </a:prstGeom>
        <a:solidFill>
          <a:srgbClr val="1A7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err="1">
              <a:latin typeface="Arial" panose="020B0604020202020204" pitchFamily="34" charset="0"/>
              <a:cs typeface="Arial" panose="020B0604020202020204" pitchFamily="34" charset="0"/>
            </a:rPr>
            <a:t>Lean</a:t>
          </a:r>
          <a:r>
            <a:rPr lang="hu-HU" sz="2200" kern="1200" dirty="0">
              <a:latin typeface="Arial" panose="020B0604020202020204" pitchFamily="34" charset="0"/>
              <a:cs typeface="Arial" panose="020B0604020202020204" pitchFamily="34" charset="0"/>
            </a:rPr>
            <a:t> and </a:t>
          </a:r>
        </a:p>
        <a:p>
          <a:pPr marL="0" lvl="0" indent="0" algn="ctr" defTabSz="977900">
            <a:lnSpc>
              <a:spcPct val="90000"/>
            </a:lnSpc>
            <a:spcBef>
              <a:spcPct val="0"/>
            </a:spcBef>
            <a:spcAft>
              <a:spcPct val="35000"/>
            </a:spcAft>
            <a:buNone/>
          </a:pPr>
          <a:r>
            <a:rPr lang="hu-HU" sz="2200" kern="1200" dirty="0">
              <a:latin typeface="Arial" panose="020B0604020202020204" pitchFamily="34" charset="0"/>
              <a:cs typeface="Arial" panose="020B0604020202020204" pitchFamily="34" charset="0"/>
            </a:rPr>
            <a:t>6 </a:t>
          </a:r>
          <a:r>
            <a:rPr lang="hu-HU" sz="2200" kern="1200" dirty="0" err="1">
              <a:latin typeface="Arial" panose="020B0604020202020204" pitchFamily="34" charset="0"/>
              <a:cs typeface="Arial" panose="020B0604020202020204" pitchFamily="34" charset="0"/>
            </a:rPr>
            <a:t>sigma</a:t>
          </a:r>
          <a:endParaRPr lang="hu-HU" sz="2200" kern="1200" dirty="0">
            <a:latin typeface="Arial" panose="020B0604020202020204" pitchFamily="34" charset="0"/>
            <a:cs typeface="Arial" panose="020B0604020202020204" pitchFamily="34" charset="0"/>
          </a:endParaRPr>
        </a:p>
      </dsp:txBody>
      <dsp:txXfrm>
        <a:off x="2915678" y="813"/>
        <a:ext cx="2258093" cy="135485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42EDE-7707-4C93-9FCD-C8288FA9C2F5}" type="datetimeFigureOut">
              <a:rPr lang="en-GB" smtClean="0"/>
              <a:t>20/02/2025</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7EAF-6A43-4BB0-A89E-7820AFF29F03}" type="slidenum">
              <a:rPr lang="en-GB" smtClean="0"/>
              <a:t>‹#›</a:t>
            </a:fld>
            <a:endParaRPr lang="en-GB"/>
          </a:p>
        </p:txBody>
      </p:sp>
    </p:spTree>
    <p:extLst>
      <p:ext uri="{BB962C8B-B14F-4D97-AF65-F5344CB8AC3E}">
        <p14:creationId xmlns:p14="http://schemas.microsoft.com/office/powerpoint/2010/main" val="22194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F87-38FD-5645-98EB-003EE1C7EEE8}" type="datetimeFigureOut">
              <a:rPr lang="it-IT" smtClean="0"/>
              <a:t>20/02/2025</a:t>
            </a:fld>
            <a:endParaRPr lang="it-IT"/>
          </a:p>
        </p:txBody>
      </p:sp>
      <p:sp>
        <p:nvSpPr>
          <p:cNvPr id="4" name="Segnaposto immagin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9807-1C24-8F4A-B3C7-A6E31FA5BB7A}" type="slidenum">
              <a:rPr lang="it-IT" smtClean="0"/>
              <a:t>‹#›</a:t>
            </a:fld>
            <a:endParaRPr lang="it-IT"/>
          </a:p>
        </p:txBody>
      </p:sp>
    </p:spTree>
    <p:extLst>
      <p:ext uri="{BB962C8B-B14F-4D97-AF65-F5344CB8AC3E}">
        <p14:creationId xmlns:p14="http://schemas.microsoft.com/office/powerpoint/2010/main" val="13606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a:t>
            </a:fld>
            <a:endParaRPr lang="it-IT"/>
          </a:p>
        </p:txBody>
      </p:sp>
    </p:spTree>
    <p:extLst>
      <p:ext uri="{BB962C8B-B14F-4D97-AF65-F5344CB8AC3E}">
        <p14:creationId xmlns:p14="http://schemas.microsoft.com/office/powerpoint/2010/main" val="405438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10</a:t>
            </a:fld>
            <a:endParaRPr lang="it-IT"/>
          </a:p>
        </p:txBody>
      </p:sp>
    </p:spTree>
    <p:extLst>
      <p:ext uri="{BB962C8B-B14F-4D97-AF65-F5344CB8AC3E}">
        <p14:creationId xmlns:p14="http://schemas.microsoft.com/office/powerpoint/2010/main" val="119424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11</a:t>
            </a:fld>
            <a:endParaRPr lang="it-IT"/>
          </a:p>
        </p:txBody>
      </p:sp>
    </p:spTree>
    <p:extLst>
      <p:ext uri="{BB962C8B-B14F-4D97-AF65-F5344CB8AC3E}">
        <p14:creationId xmlns:p14="http://schemas.microsoft.com/office/powerpoint/2010/main" val="418764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12</a:t>
            </a:fld>
            <a:endParaRPr lang="it-IT"/>
          </a:p>
        </p:txBody>
      </p:sp>
    </p:spTree>
    <p:extLst>
      <p:ext uri="{BB962C8B-B14F-4D97-AF65-F5344CB8AC3E}">
        <p14:creationId xmlns:p14="http://schemas.microsoft.com/office/powerpoint/2010/main" val="322488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13</a:t>
            </a:fld>
            <a:endParaRPr lang="it-IT"/>
          </a:p>
        </p:txBody>
      </p:sp>
    </p:spTree>
    <p:extLst>
      <p:ext uri="{BB962C8B-B14F-4D97-AF65-F5344CB8AC3E}">
        <p14:creationId xmlns:p14="http://schemas.microsoft.com/office/powerpoint/2010/main" val="20320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14</a:t>
            </a:fld>
            <a:endParaRPr lang="it-IT"/>
          </a:p>
        </p:txBody>
      </p:sp>
    </p:spTree>
    <p:extLst>
      <p:ext uri="{BB962C8B-B14F-4D97-AF65-F5344CB8AC3E}">
        <p14:creationId xmlns:p14="http://schemas.microsoft.com/office/powerpoint/2010/main" val="1753337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None/>
            </a:pPr>
            <a:endParaRPr lang="hu-HU" sz="1200" dirty="0"/>
          </a:p>
        </p:txBody>
      </p:sp>
      <p:sp>
        <p:nvSpPr>
          <p:cNvPr id="4" name="Dia számának helye 3"/>
          <p:cNvSpPr>
            <a:spLocks noGrp="1"/>
          </p:cNvSpPr>
          <p:nvPr>
            <p:ph type="sldNum" sz="quarter" idx="5"/>
          </p:nvPr>
        </p:nvSpPr>
        <p:spPr/>
        <p:txBody>
          <a:bodyPr/>
          <a:lstStyle/>
          <a:p>
            <a:fld id="{5E4A9807-1C24-8F4A-B3C7-A6E31FA5BB7A}" type="slidenum">
              <a:rPr lang="it-IT" smtClean="0"/>
              <a:t>15</a:t>
            </a:fld>
            <a:endParaRPr lang="it-IT"/>
          </a:p>
        </p:txBody>
      </p:sp>
    </p:spTree>
    <p:extLst>
      <p:ext uri="{BB962C8B-B14F-4D97-AF65-F5344CB8AC3E}">
        <p14:creationId xmlns:p14="http://schemas.microsoft.com/office/powerpoint/2010/main" val="2422551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a:p>
            <a:r>
              <a:rPr lang="hu-HU" b="1" dirty="0"/>
              <a:t>Mobile </a:t>
            </a:r>
            <a:r>
              <a:rPr lang="hu-HU" b="1" dirty="0" err="1"/>
              <a:t>health</a:t>
            </a:r>
            <a:r>
              <a:rPr lang="hu-HU" b="1" dirty="0"/>
              <a:t> </a:t>
            </a:r>
            <a:r>
              <a:rPr lang="hu-HU" b="1" dirty="0" err="1"/>
              <a:t>apps</a:t>
            </a:r>
            <a:endParaRPr lang="hu-HU" b="1" dirty="0"/>
          </a:p>
          <a:p>
            <a:r>
              <a:rPr lang="hu-HU" dirty="0"/>
              <a:t>Samsung </a:t>
            </a:r>
            <a:r>
              <a:rPr lang="hu-HU" dirty="0" err="1"/>
              <a:t>health</a:t>
            </a:r>
            <a:r>
              <a:rPr lang="hu-HU" dirty="0"/>
              <a:t> </a:t>
            </a:r>
            <a:r>
              <a:rPr lang="hu-HU" dirty="0" err="1"/>
              <a:t>vs</a:t>
            </a:r>
            <a:r>
              <a:rPr lang="hu-HU" dirty="0"/>
              <a:t> Google fit : https://www.youtube.com/watch?v=Dk-pBTtzpjA</a:t>
            </a:r>
          </a:p>
          <a:p>
            <a:r>
              <a:rPr lang="hu-HU" dirty="0"/>
              <a:t>Apple </a:t>
            </a:r>
            <a:r>
              <a:rPr lang="hu-HU" dirty="0" err="1"/>
              <a:t>health</a:t>
            </a:r>
            <a:r>
              <a:rPr lang="hu-HU" dirty="0"/>
              <a:t>: https://www.youtube.com/watch?v=kmYMiJmo-O0</a:t>
            </a:r>
          </a:p>
          <a:p>
            <a:r>
              <a:rPr lang="hu-HU" dirty="0" err="1"/>
              <a:t>Mental</a:t>
            </a:r>
            <a:r>
              <a:rPr lang="hu-HU" dirty="0"/>
              <a:t> </a:t>
            </a:r>
            <a:r>
              <a:rPr lang="hu-HU" dirty="0" err="1"/>
              <a:t>health</a:t>
            </a:r>
            <a:r>
              <a:rPr lang="hu-HU" dirty="0"/>
              <a:t> </a:t>
            </a:r>
            <a:r>
              <a:rPr lang="hu-HU" dirty="0" err="1"/>
              <a:t>apps</a:t>
            </a:r>
            <a:r>
              <a:rPr lang="hu-HU" dirty="0"/>
              <a:t>:</a:t>
            </a:r>
          </a:p>
          <a:p>
            <a:r>
              <a:rPr lang="hu-HU" dirty="0"/>
              <a:t>https://www.youtube.com/watch?v=jtbEvj4xs8U</a:t>
            </a:r>
          </a:p>
          <a:p>
            <a:r>
              <a:rPr lang="hu-HU" dirty="0"/>
              <a:t>https://www.youtube.com/watch?v=4UDkKjkyO8Q</a:t>
            </a:r>
          </a:p>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16</a:t>
            </a:fld>
            <a:endParaRPr lang="it-IT"/>
          </a:p>
        </p:txBody>
      </p:sp>
    </p:spTree>
    <p:extLst>
      <p:ext uri="{BB962C8B-B14F-4D97-AF65-F5344CB8AC3E}">
        <p14:creationId xmlns:p14="http://schemas.microsoft.com/office/powerpoint/2010/main" val="168925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17</a:t>
            </a:fld>
            <a:endParaRPr lang="it-IT"/>
          </a:p>
        </p:txBody>
      </p:sp>
    </p:spTree>
    <p:extLst>
      <p:ext uri="{BB962C8B-B14F-4D97-AF65-F5344CB8AC3E}">
        <p14:creationId xmlns:p14="http://schemas.microsoft.com/office/powerpoint/2010/main" val="4282616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18</a:t>
            </a:fld>
            <a:endParaRPr lang="it-IT"/>
          </a:p>
        </p:txBody>
      </p:sp>
    </p:spTree>
    <p:extLst>
      <p:ext uri="{BB962C8B-B14F-4D97-AF65-F5344CB8AC3E}">
        <p14:creationId xmlns:p14="http://schemas.microsoft.com/office/powerpoint/2010/main" val="106872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19</a:t>
            </a:fld>
            <a:endParaRPr lang="it-IT"/>
          </a:p>
        </p:txBody>
      </p:sp>
    </p:spTree>
    <p:extLst>
      <p:ext uri="{BB962C8B-B14F-4D97-AF65-F5344CB8AC3E}">
        <p14:creationId xmlns:p14="http://schemas.microsoft.com/office/powerpoint/2010/main" val="193876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2</a:t>
            </a:fld>
            <a:endParaRPr lang="it-IT"/>
          </a:p>
        </p:txBody>
      </p:sp>
    </p:spTree>
    <p:extLst>
      <p:ext uri="{BB962C8B-B14F-4D97-AF65-F5344CB8AC3E}">
        <p14:creationId xmlns:p14="http://schemas.microsoft.com/office/powerpoint/2010/main" val="4094490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20</a:t>
            </a:fld>
            <a:endParaRPr lang="it-IT"/>
          </a:p>
        </p:txBody>
      </p:sp>
    </p:spTree>
    <p:extLst>
      <p:ext uri="{BB962C8B-B14F-4D97-AF65-F5344CB8AC3E}">
        <p14:creationId xmlns:p14="http://schemas.microsoft.com/office/powerpoint/2010/main" val="370494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 True</a:t>
            </a:r>
          </a:p>
          <a:p>
            <a:endParaRPr lang="en-US" dirty="0"/>
          </a:p>
          <a:p>
            <a:pPr marL="0" indent="0">
              <a:buNone/>
            </a:pPr>
            <a:r>
              <a:rPr lang="en-US" sz="1200" dirty="0"/>
              <a:t>The PDCA cycle, which stands for Plan, Do, Check, Act, is a tool used in Lean Six Sigma.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6"/>
              </a:solidFill>
            </a:endParaRPr>
          </a:p>
          <a:p>
            <a:pPr marL="0" indent="0">
              <a:buNone/>
            </a:pPr>
            <a:r>
              <a:rPr lang="en-US" sz="1200" dirty="0"/>
              <a:t>Service design in an emergency waiting room aims to enhance both patient flow and patient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Process flow charts visually represent the steps in a process</a:t>
            </a:r>
            <a:endParaRPr lang="hu-HU" sz="1200"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dirty="0">
              <a:solidFill>
                <a:schemeClr val="accent6"/>
              </a:solidFill>
            </a:endParaRPr>
          </a:p>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21</a:t>
            </a:fld>
            <a:endParaRPr lang="it-IT"/>
          </a:p>
        </p:txBody>
      </p:sp>
    </p:spTree>
    <p:extLst>
      <p:ext uri="{BB962C8B-B14F-4D97-AF65-F5344CB8AC3E}">
        <p14:creationId xmlns:p14="http://schemas.microsoft.com/office/powerpoint/2010/main" val="275371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22</a:t>
            </a:fld>
            <a:endParaRPr lang="it-IT"/>
          </a:p>
        </p:txBody>
      </p:sp>
    </p:spTree>
    <p:extLst>
      <p:ext uri="{BB962C8B-B14F-4D97-AF65-F5344CB8AC3E}">
        <p14:creationId xmlns:p14="http://schemas.microsoft.com/office/powerpoint/2010/main" val="211819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0" dirty="0"/>
          </a:p>
        </p:txBody>
      </p:sp>
      <p:sp>
        <p:nvSpPr>
          <p:cNvPr id="4" name="Dia számának helye 3"/>
          <p:cNvSpPr>
            <a:spLocks noGrp="1"/>
          </p:cNvSpPr>
          <p:nvPr>
            <p:ph type="sldNum" sz="quarter" idx="5"/>
          </p:nvPr>
        </p:nvSpPr>
        <p:spPr/>
        <p:txBody>
          <a:bodyPr/>
          <a:lstStyle/>
          <a:p>
            <a:fld id="{5E4A9807-1C24-8F4A-B3C7-A6E31FA5BB7A}" type="slidenum">
              <a:rPr lang="it-IT" smtClean="0"/>
              <a:t>23</a:t>
            </a:fld>
            <a:endParaRPr lang="it-IT"/>
          </a:p>
        </p:txBody>
      </p:sp>
    </p:spTree>
    <p:extLst>
      <p:ext uri="{BB962C8B-B14F-4D97-AF65-F5344CB8AC3E}">
        <p14:creationId xmlns:p14="http://schemas.microsoft.com/office/powerpoint/2010/main" val="2750373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1" dirty="0"/>
          </a:p>
        </p:txBody>
      </p:sp>
      <p:sp>
        <p:nvSpPr>
          <p:cNvPr id="4" name="Dia számának helye 3"/>
          <p:cNvSpPr>
            <a:spLocks noGrp="1"/>
          </p:cNvSpPr>
          <p:nvPr>
            <p:ph type="sldNum" sz="quarter" idx="5"/>
          </p:nvPr>
        </p:nvSpPr>
        <p:spPr/>
        <p:txBody>
          <a:bodyPr/>
          <a:lstStyle/>
          <a:p>
            <a:fld id="{5E4A9807-1C24-8F4A-B3C7-A6E31FA5BB7A}" type="slidenum">
              <a:rPr lang="it-IT" smtClean="0"/>
              <a:t>24</a:t>
            </a:fld>
            <a:endParaRPr lang="it-IT"/>
          </a:p>
        </p:txBody>
      </p:sp>
    </p:spTree>
    <p:extLst>
      <p:ext uri="{BB962C8B-B14F-4D97-AF65-F5344CB8AC3E}">
        <p14:creationId xmlns:p14="http://schemas.microsoft.com/office/powerpoint/2010/main" val="371182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88B5D-7A7E-E2B5-0BFD-62B770F28567}"/>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466F743C-E3F1-BFF3-4B4A-54FFDC0AE09D}"/>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3DEF9E62-7CFB-89CD-2C92-2BAA8C00ED6C}"/>
              </a:ext>
            </a:extLst>
          </p:cNvPr>
          <p:cNvSpPr>
            <a:spLocks noGrp="1"/>
          </p:cNvSpPr>
          <p:nvPr>
            <p:ph type="body" idx="1"/>
          </p:nvPr>
        </p:nvSpPr>
        <p:spPr/>
        <p:txBody>
          <a:bodyPr/>
          <a:lstStyle/>
          <a:p>
            <a:endParaRPr lang="hu-HU" dirty="0"/>
          </a:p>
        </p:txBody>
      </p:sp>
      <p:sp>
        <p:nvSpPr>
          <p:cNvPr id="4" name="Dia számának helye 3">
            <a:extLst>
              <a:ext uri="{FF2B5EF4-FFF2-40B4-BE49-F238E27FC236}">
                <a16:creationId xmlns:a16="http://schemas.microsoft.com/office/drawing/2014/main" id="{E9AA238C-29BA-AC37-4D4E-402DAEBA4C93}"/>
              </a:ext>
            </a:extLst>
          </p:cNvPr>
          <p:cNvSpPr>
            <a:spLocks noGrp="1"/>
          </p:cNvSpPr>
          <p:nvPr>
            <p:ph type="sldNum" sz="quarter" idx="5"/>
          </p:nvPr>
        </p:nvSpPr>
        <p:spPr/>
        <p:txBody>
          <a:bodyPr/>
          <a:lstStyle/>
          <a:p>
            <a:fld id="{5E4A9807-1C24-8F4A-B3C7-A6E31FA5BB7A}" type="slidenum">
              <a:rPr lang="it-IT" smtClean="0"/>
              <a:t>26</a:t>
            </a:fld>
            <a:endParaRPr lang="it-IT"/>
          </a:p>
        </p:txBody>
      </p:sp>
    </p:spTree>
    <p:extLst>
      <p:ext uri="{BB962C8B-B14F-4D97-AF65-F5344CB8AC3E}">
        <p14:creationId xmlns:p14="http://schemas.microsoft.com/office/powerpoint/2010/main" val="1715751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27</a:t>
            </a:fld>
            <a:endParaRPr lang="it-IT"/>
          </a:p>
        </p:txBody>
      </p:sp>
    </p:spTree>
    <p:extLst>
      <p:ext uri="{BB962C8B-B14F-4D97-AF65-F5344CB8AC3E}">
        <p14:creationId xmlns:p14="http://schemas.microsoft.com/office/powerpoint/2010/main" val="231453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Orsi</a:t>
            </a:r>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a:t>
            </a:fld>
            <a:endParaRPr lang="it-IT"/>
          </a:p>
        </p:txBody>
      </p:sp>
    </p:spTree>
    <p:extLst>
      <p:ext uri="{BB962C8B-B14F-4D97-AF65-F5344CB8AC3E}">
        <p14:creationId xmlns:p14="http://schemas.microsoft.com/office/powerpoint/2010/main" val="293860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4</a:t>
            </a:fld>
            <a:endParaRPr lang="it-IT"/>
          </a:p>
        </p:txBody>
      </p:sp>
    </p:spTree>
    <p:extLst>
      <p:ext uri="{BB962C8B-B14F-4D97-AF65-F5344CB8AC3E}">
        <p14:creationId xmlns:p14="http://schemas.microsoft.com/office/powerpoint/2010/main" val="403059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5</a:t>
            </a:fld>
            <a:endParaRPr lang="it-IT"/>
          </a:p>
        </p:txBody>
      </p:sp>
    </p:spTree>
    <p:extLst>
      <p:ext uri="{BB962C8B-B14F-4D97-AF65-F5344CB8AC3E}">
        <p14:creationId xmlns:p14="http://schemas.microsoft.com/office/powerpoint/2010/main" val="319686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6</a:t>
            </a:fld>
            <a:endParaRPr lang="it-IT"/>
          </a:p>
        </p:txBody>
      </p:sp>
    </p:spTree>
    <p:extLst>
      <p:ext uri="{BB962C8B-B14F-4D97-AF65-F5344CB8AC3E}">
        <p14:creationId xmlns:p14="http://schemas.microsoft.com/office/powerpoint/2010/main" val="370450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7</a:t>
            </a:fld>
            <a:endParaRPr lang="it-IT"/>
          </a:p>
        </p:txBody>
      </p:sp>
    </p:spTree>
    <p:extLst>
      <p:ext uri="{BB962C8B-B14F-4D97-AF65-F5344CB8AC3E}">
        <p14:creationId xmlns:p14="http://schemas.microsoft.com/office/powerpoint/2010/main" val="367263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b="0" dirty="0"/>
          </a:p>
        </p:txBody>
      </p:sp>
      <p:sp>
        <p:nvSpPr>
          <p:cNvPr id="4" name="Dia számának helye 3"/>
          <p:cNvSpPr>
            <a:spLocks noGrp="1"/>
          </p:cNvSpPr>
          <p:nvPr>
            <p:ph type="sldNum" sz="quarter" idx="5"/>
          </p:nvPr>
        </p:nvSpPr>
        <p:spPr/>
        <p:txBody>
          <a:bodyPr/>
          <a:lstStyle/>
          <a:p>
            <a:fld id="{5E4A9807-1C24-8F4A-B3C7-A6E31FA5BB7A}" type="slidenum">
              <a:rPr lang="it-IT" smtClean="0"/>
              <a:t>8</a:t>
            </a:fld>
            <a:endParaRPr lang="it-IT"/>
          </a:p>
        </p:txBody>
      </p:sp>
    </p:spTree>
    <p:extLst>
      <p:ext uri="{BB962C8B-B14F-4D97-AF65-F5344CB8AC3E}">
        <p14:creationId xmlns:p14="http://schemas.microsoft.com/office/powerpoint/2010/main" val="201230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E4A9807-1C24-8F4A-B3C7-A6E31FA5BB7A}" type="slidenum">
              <a:rPr lang="it-IT" smtClean="0"/>
              <a:t>9</a:t>
            </a:fld>
            <a:endParaRPr lang="it-IT"/>
          </a:p>
        </p:txBody>
      </p:sp>
    </p:spTree>
    <p:extLst>
      <p:ext uri="{BB962C8B-B14F-4D97-AF65-F5344CB8AC3E}">
        <p14:creationId xmlns:p14="http://schemas.microsoft.com/office/powerpoint/2010/main" val="2460023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0" y="3397074"/>
            <a:ext cx="10799763" cy="1392237"/>
          </a:xfrm>
          <a:prstGeom prst="rect">
            <a:avLst/>
          </a:prstGeom>
        </p:spPr>
        <p:txBody>
          <a:bodyPr/>
          <a:lstStyle>
            <a:lvl1pPr algn="ctr">
              <a:defRPr sz="5000" b="1">
                <a:solidFill>
                  <a:schemeClr val="bg1"/>
                </a:solidFill>
              </a:defRPr>
            </a:lvl1pPr>
          </a:lstStyle>
          <a:p>
            <a:r>
              <a:rPr lang="hu-HU" dirty="0" err="1"/>
              <a:t>Title</a:t>
            </a:r>
            <a:r>
              <a:rPr lang="hu-HU" dirty="0"/>
              <a:t> of </a:t>
            </a:r>
            <a:r>
              <a:rPr lang="hu-HU" dirty="0" err="1"/>
              <a:t>your</a:t>
            </a:r>
            <a:r>
              <a:rPr lang="hu-HU" dirty="0"/>
              <a:t> </a:t>
            </a:r>
            <a:r>
              <a:rPr lang="hu-HU" dirty="0" err="1"/>
              <a:t>presentation</a:t>
            </a:r>
            <a:endParaRPr lang="en-US" dirty="0"/>
          </a:p>
        </p:txBody>
      </p:sp>
      <p:sp>
        <p:nvSpPr>
          <p:cNvPr id="16" name="Date Placeholder 3"/>
          <p:cNvSpPr>
            <a:spLocks noGrp="1"/>
          </p:cNvSpPr>
          <p:nvPr>
            <p:ph type="dt" sz="half" idx="10"/>
          </p:nvPr>
        </p:nvSpPr>
        <p:spPr>
          <a:xfrm>
            <a:off x="742484" y="6672698"/>
            <a:ext cx="2429947" cy="383297"/>
          </a:xfrm>
          <a:prstGeom prst="rect">
            <a:avLst/>
          </a:prstGeom>
        </p:spPr>
        <p:txBody>
          <a:bodyPr/>
          <a:lstStyle/>
          <a:p>
            <a:fld id="{321F8011-7028-7A42-A01D-865E8B21EEF0}" type="datetimeFigureOut">
              <a:rPr lang="it-IT" smtClean="0"/>
              <a:t>20/02/2025</a:t>
            </a:fld>
            <a:endParaRPr lang="it-IT" dirty="0"/>
          </a:p>
        </p:txBody>
      </p:sp>
      <p:sp>
        <p:nvSpPr>
          <p:cNvPr id="17" name="Slide Number Placeholder 5"/>
          <p:cNvSpPr>
            <a:spLocks noGrp="1"/>
          </p:cNvSpPr>
          <p:nvPr>
            <p:ph type="sldNum" sz="quarter" idx="12"/>
          </p:nvPr>
        </p:nvSpPr>
        <p:spPr>
          <a:xfrm>
            <a:off x="8039709" y="6672697"/>
            <a:ext cx="2429947" cy="383297"/>
          </a:xfrm>
          <a:prstGeom prst="rect">
            <a:avLst/>
          </a:prstGeom>
        </p:spPr>
        <p:txBody>
          <a:bodyPr/>
          <a:lstStyle/>
          <a:p>
            <a:fld id="{7FB98861-F3B3-1B4A-9BF3-1E11DBCCE554}" type="slidenum">
              <a:rPr lang="it-IT" smtClean="0"/>
              <a:t>‹#›</a:t>
            </a:fld>
            <a:endParaRPr lang="it-IT"/>
          </a:p>
        </p:txBody>
      </p:sp>
      <p:pic>
        <p:nvPicPr>
          <p:cNvPr id="2" name="Kép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9429" y="0"/>
            <a:ext cx="1438485" cy="1513689"/>
          </a:xfrm>
          <a:prstGeom prst="rect">
            <a:avLst/>
          </a:prstGeom>
        </p:spPr>
      </p:pic>
    </p:spTree>
    <p:extLst>
      <p:ext uri="{BB962C8B-B14F-4D97-AF65-F5344CB8AC3E}">
        <p14:creationId xmlns:p14="http://schemas.microsoft.com/office/powerpoint/2010/main" val="158706511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1" name="Immagine 15">
            <a:extLst>
              <a:ext uri="{FF2B5EF4-FFF2-40B4-BE49-F238E27FC236}">
                <a16:creationId xmlns:a16="http://schemas.microsoft.com/office/drawing/2014/main" id="{D43F2D1C-D5F5-4563-D89B-E5B632B6898C}"/>
              </a:ext>
            </a:extLst>
          </p:cNvPr>
          <p:cNvPicPr>
            <a:picLocks noChangeAspect="1"/>
          </p:cNvPicPr>
          <p:nvPr userDrawn="1"/>
        </p:nvPicPr>
        <p:blipFill>
          <a:blip r:embed="rId2">
            <a:alphaModFix amt="6000"/>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90030" y="0"/>
            <a:ext cx="10709733" cy="7199697"/>
          </a:xfrm>
          <a:prstGeom prst="rect">
            <a:avLst/>
          </a:prstGeom>
        </p:spPr>
      </p:pic>
      <p:pic>
        <p:nvPicPr>
          <p:cNvPr id="23" name="Immagine 6">
            <a:extLst>
              <a:ext uri="{FF2B5EF4-FFF2-40B4-BE49-F238E27FC236}">
                <a16:creationId xmlns:a16="http://schemas.microsoft.com/office/drawing/2014/main" id="{73AE2C03-F675-1446-E447-885F8A23E206}"/>
              </a:ext>
            </a:extLst>
          </p:cNvPr>
          <p:cNvPicPr>
            <a:picLocks noChangeAspect="1"/>
          </p:cNvPicPr>
          <p:nvPr userDrawn="1"/>
        </p:nvPicPr>
        <p:blipFill rotWithShape="1">
          <a:blip r:embed="rId4"/>
          <a:srcRect l="16494" b="1059"/>
          <a:stretch/>
        </p:blipFill>
        <p:spPr>
          <a:xfrm>
            <a:off x="0" y="0"/>
            <a:ext cx="3986422" cy="7199697"/>
          </a:xfrm>
          <a:prstGeom prst="rect">
            <a:avLst/>
          </a:prstGeom>
        </p:spPr>
      </p:pic>
      <p:pic>
        <p:nvPicPr>
          <p:cNvPr id="16"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5"/>
          <a:srcRect/>
          <a:stretch/>
        </p:blipFill>
        <p:spPr>
          <a:xfrm>
            <a:off x="7320764" y="662380"/>
            <a:ext cx="2980626" cy="846350"/>
          </a:xfrm>
          <a:prstGeom prst="rect">
            <a:avLst/>
          </a:prstGeom>
        </p:spPr>
      </p:pic>
      <p:pic>
        <p:nvPicPr>
          <p:cNvPr id="18" name="Kép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5919979"/>
            <a:ext cx="1197995" cy="1260626"/>
          </a:xfrm>
          <a:prstGeom prst="rect">
            <a:avLst/>
          </a:prstGeom>
        </p:spPr>
      </p:pic>
      <p:sp>
        <p:nvSpPr>
          <p:cNvPr id="19"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1090338" y="2722487"/>
            <a:ext cx="9313863" cy="1392237"/>
          </a:xfrm>
          <a:prstGeom prst="rect">
            <a:avLst/>
          </a:prstGeom>
        </p:spPr>
        <p:txBody>
          <a:bodyPr/>
          <a:lstStyle>
            <a:lvl1pPr algn="r">
              <a:defRPr sz="4000" b="0">
                <a:latin typeface="+mn-lt"/>
              </a:defRPr>
            </a:lvl1pPr>
          </a:lstStyle>
          <a:p>
            <a:r>
              <a:rPr lang="hu-HU" dirty="0"/>
              <a:t>TITLE OF YOUR PRESENTATION</a:t>
            </a:r>
            <a:endParaRPr lang="en-US" dirty="0"/>
          </a:p>
        </p:txBody>
      </p:sp>
      <p:pic>
        <p:nvPicPr>
          <p:cNvPr id="25" name="Immagine 7">
            <a:extLst>
              <a:ext uri="{FF2B5EF4-FFF2-40B4-BE49-F238E27FC236}">
                <a16:creationId xmlns:a16="http://schemas.microsoft.com/office/drawing/2014/main" id="{ACFE5D79-1747-85F9-2775-676B3BD34FFD}"/>
              </a:ext>
            </a:extLst>
          </p:cNvPr>
          <p:cNvPicPr>
            <a:picLocks noChangeAspect="1"/>
          </p:cNvPicPr>
          <p:nvPr userDrawn="1"/>
        </p:nvPicPr>
        <p:blipFill rotWithShape="1">
          <a:blip r:embed="rId7"/>
          <a:srcRect l="35166"/>
          <a:stretch/>
        </p:blipFill>
        <p:spPr>
          <a:xfrm>
            <a:off x="0" y="-1"/>
            <a:ext cx="1491916" cy="1372497"/>
          </a:xfrm>
          <a:prstGeom prst="rect">
            <a:avLst/>
          </a:prstGeom>
        </p:spPr>
      </p:pic>
      <p:sp>
        <p:nvSpPr>
          <p:cNvPr id="9" name="Szöveg helye 2"/>
          <p:cNvSpPr>
            <a:spLocks noGrp="1"/>
          </p:cNvSpPr>
          <p:nvPr>
            <p:ph type="body" idx="1" hasCustomPrompt="1"/>
          </p:nvPr>
        </p:nvSpPr>
        <p:spPr>
          <a:xfrm>
            <a:off x="5246414" y="4190478"/>
            <a:ext cx="5157787" cy="1466732"/>
          </a:xfrm>
          <a:prstGeom prst="rect">
            <a:avLst/>
          </a:prstGeom>
        </p:spPr>
        <p:txBody>
          <a:bodyPr anchor="t"/>
          <a:lstStyle>
            <a:lvl1pPr marL="0" indent="0" algn="r">
              <a:lnSpc>
                <a:spcPct val="100000"/>
              </a:lnSpc>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Name</a:t>
            </a:r>
            <a:r>
              <a:rPr lang="hu-HU" dirty="0"/>
              <a:t>, </a:t>
            </a:r>
            <a:r>
              <a:rPr lang="hu-HU" dirty="0" err="1"/>
              <a:t>title</a:t>
            </a:r>
            <a:r>
              <a:rPr lang="hu-HU" dirty="0"/>
              <a:t>, WP</a:t>
            </a:r>
          </a:p>
        </p:txBody>
      </p:sp>
    </p:spTree>
    <p:extLst>
      <p:ext uri="{BB962C8B-B14F-4D97-AF65-F5344CB8AC3E}">
        <p14:creationId xmlns:p14="http://schemas.microsoft.com/office/powerpoint/2010/main" val="37414349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7192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9685900" cy="3771188"/>
          </a:xfrm>
          <a:prstGeom prst="rect">
            <a:avLst/>
          </a:prstGeom>
        </p:spPr>
        <p:txBody>
          <a:bodyPr/>
          <a:lstStyle/>
          <a:p>
            <a:pPr lvl="0"/>
            <a:r>
              <a:rPr lang="hu-HU"/>
              <a:t>Mintaszöveg szerkesztése</a:t>
            </a:r>
          </a:p>
        </p:txBody>
      </p:sp>
      <p:sp>
        <p:nvSpPr>
          <p:cNvPr id="19" name="Date Placeholder 3"/>
          <p:cNvSpPr>
            <a:spLocks noGrp="1"/>
          </p:cNvSpPr>
          <p:nvPr>
            <p:ph type="dt" sz="half" idx="10"/>
          </p:nvPr>
        </p:nvSpPr>
        <p:spPr>
          <a:xfrm>
            <a:off x="625163" y="6594988"/>
            <a:ext cx="2429947" cy="383297"/>
          </a:xfrm>
          <a:prstGeom prst="rect">
            <a:avLst/>
          </a:prstGeom>
        </p:spPr>
        <p:txBody>
          <a:bodyPr/>
          <a:lstStyle/>
          <a:p>
            <a:fld id="{321F8011-7028-7A42-A01D-865E8B21EEF0}" type="datetimeFigureOut">
              <a:rPr lang="it-IT" smtClean="0"/>
              <a:t>20/02/2025</a:t>
            </a:fld>
            <a:endParaRPr lang="it-IT" dirty="0"/>
          </a:p>
        </p:txBody>
      </p:sp>
      <p:sp>
        <p:nvSpPr>
          <p:cNvPr id="20" name="Slide Number Placeholder 5"/>
          <p:cNvSpPr>
            <a:spLocks noGrp="1"/>
          </p:cNvSpPr>
          <p:nvPr>
            <p:ph type="sldNum" sz="quarter" idx="12"/>
          </p:nvPr>
        </p:nvSpPr>
        <p:spPr>
          <a:xfrm>
            <a:off x="3466499" y="659498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1122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4680763" cy="3771188"/>
          </a:xfrm>
          <a:prstGeom prst="rect">
            <a:avLst/>
          </a:prstGeom>
        </p:spPr>
        <p:txBody>
          <a:bodyPr/>
          <a:lstStyle/>
          <a:p>
            <a:pPr lvl="0"/>
            <a:r>
              <a:rPr lang="hu-HU"/>
              <a:t>Mintaszöveg szerkesztése</a:t>
            </a:r>
          </a:p>
        </p:txBody>
      </p:sp>
      <p:sp>
        <p:nvSpPr>
          <p:cNvPr id="7" name="Tartalom helye 2"/>
          <p:cNvSpPr>
            <a:spLocks noGrp="1"/>
          </p:cNvSpPr>
          <p:nvPr>
            <p:ph sz="half" idx="10"/>
          </p:nvPr>
        </p:nvSpPr>
        <p:spPr>
          <a:xfrm>
            <a:off x="5628422" y="2208507"/>
            <a:ext cx="4682641" cy="3771188"/>
          </a:xfrm>
          <a:prstGeom prst="rect">
            <a:avLst/>
          </a:prstGeom>
        </p:spPr>
        <p:txBody>
          <a:bodyPr/>
          <a:lstStyle/>
          <a:p>
            <a:pPr lvl="0"/>
            <a:r>
              <a:rPr lang="hu-HU"/>
              <a:t>Mintaszöveg szerkesztése</a:t>
            </a:r>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20/02/2025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11950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hasCustomPrompt="1"/>
          </p:nvPr>
        </p:nvSpPr>
        <p:spPr>
          <a:xfrm>
            <a:off x="625163" y="2208507"/>
            <a:ext cx="4680763" cy="3771188"/>
          </a:xfrm>
          <a:prstGeom prst="rect">
            <a:avLst/>
          </a:prstGeom>
        </p:spPr>
        <p:txBody>
          <a:bodyPr/>
          <a:lstStyle>
            <a:lvl1pPr>
              <a:defRPr/>
            </a:lvl1pPr>
          </a:lstStyle>
          <a:p>
            <a:r>
              <a:rPr lang="hu-HU" dirty="0" err="1"/>
              <a:t>Insert</a:t>
            </a:r>
            <a:r>
              <a:rPr lang="hu-HU" dirty="0"/>
              <a:t> </a:t>
            </a:r>
            <a:r>
              <a:rPr lang="hu-HU" dirty="0" err="1"/>
              <a:t>your</a:t>
            </a:r>
            <a:r>
              <a:rPr lang="hu-HU" dirty="0"/>
              <a:t> text here</a:t>
            </a:r>
            <a:endParaRPr lang="en-GB" dirty="0"/>
          </a:p>
        </p:txBody>
      </p:sp>
      <p:sp>
        <p:nvSpPr>
          <p:cNvPr id="7" name="Tartalom helye 2"/>
          <p:cNvSpPr>
            <a:spLocks noGrp="1"/>
          </p:cNvSpPr>
          <p:nvPr>
            <p:ph sz="half" idx="10" hasCustomPrompt="1"/>
          </p:nvPr>
        </p:nvSpPr>
        <p:spPr>
          <a:xfrm>
            <a:off x="5628422" y="2208507"/>
            <a:ext cx="5171341" cy="3771188"/>
          </a:xfrm>
          <a:prstGeom prst="rect">
            <a:avLst/>
          </a:prstGeom>
        </p:spPr>
        <p:txBody>
          <a:bodyPr/>
          <a:lstStyle>
            <a:lvl1pPr>
              <a:defRPr/>
            </a:lvl1pPr>
          </a:lstStyle>
          <a:p>
            <a:r>
              <a:rPr lang="hu-HU" dirty="0" err="1"/>
              <a:t>Insert</a:t>
            </a:r>
            <a:r>
              <a:rPr lang="hu-HU" dirty="0"/>
              <a:t> </a:t>
            </a:r>
            <a:r>
              <a:rPr lang="hu-HU" dirty="0" err="1"/>
              <a:t>your</a:t>
            </a:r>
            <a:r>
              <a:rPr lang="hu-HU" dirty="0"/>
              <a:t> image here</a:t>
            </a:r>
            <a:endParaRPr lang="en-GB" dirty="0"/>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20/02/2025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60594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
        <p:nvSpPr>
          <p:cNvPr id="15" name="Cím 1"/>
          <p:cNvSpPr>
            <a:spLocks noGrp="1"/>
          </p:cNvSpPr>
          <p:nvPr>
            <p:ph type="title" hasCustomPrompt="1"/>
          </p:nvPr>
        </p:nvSpPr>
        <p:spPr>
          <a:xfrm>
            <a:off x="1601160" y="460162"/>
            <a:ext cx="4474519" cy="608286"/>
          </a:xfrm>
          <a:prstGeom prst="rect">
            <a:avLst/>
          </a:prstGeom>
        </p:spPr>
        <p:txBody>
          <a:bodyPr anchor="ctr"/>
          <a:lstStyle>
            <a:lvl1pPr>
              <a:defRPr sz="3600">
                <a:solidFill>
                  <a:srgbClr val="1A75DB"/>
                </a:solidFill>
                <a:latin typeface="+mn-lt"/>
              </a:defRPr>
            </a:lvl1pPr>
          </a:lstStyle>
          <a:p>
            <a:r>
              <a:rPr lang="hu-HU" dirty="0"/>
              <a:t>TITLE</a:t>
            </a:r>
            <a:endParaRPr lang="en-GB" dirty="0"/>
          </a:p>
        </p:txBody>
      </p:sp>
      <p:sp>
        <p:nvSpPr>
          <p:cNvPr id="8" name="Date Placeholder 3"/>
          <p:cNvSpPr>
            <a:spLocks noGrp="1"/>
          </p:cNvSpPr>
          <p:nvPr>
            <p:ph type="dt" sz="half" idx="11"/>
          </p:nvPr>
        </p:nvSpPr>
        <p:spPr>
          <a:xfrm>
            <a:off x="625163" y="6645788"/>
            <a:ext cx="2429947" cy="383297"/>
          </a:xfrm>
          <a:prstGeom prst="rect">
            <a:avLst/>
          </a:prstGeom>
        </p:spPr>
        <p:txBody>
          <a:bodyPr/>
          <a:lstStyle/>
          <a:p>
            <a:fld id="{321F8011-7028-7A42-A01D-865E8B21EEF0}" type="datetimeFigureOut">
              <a:rPr lang="it-IT" smtClean="0"/>
              <a:t>20/02/2025</a:t>
            </a:fld>
            <a:endParaRPr lang="it-IT" dirty="0"/>
          </a:p>
        </p:txBody>
      </p:sp>
      <p:sp>
        <p:nvSpPr>
          <p:cNvPr id="9" name="Slide Number Placeholder 5"/>
          <p:cNvSpPr>
            <a:spLocks noGrp="1"/>
          </p:cNvSpPr>
          <p:nvPr>
            <p:ph type="sldNum" sz="quarter" idx="12"/>
          </p:nvPr>
        </p:nvSpPr>
        <p:spPr>
          <a:xfrm>
            <a:off x="3466499" y="6645787"/>
            <a:ext cx="2429947" cy="383297"/>
          </a:xfrm>
          <a:prstGeom prst="rect">
            <a:avLst/>
          </a:prstGeom>
        </p:spPr>
        <p:txBody>
          <a:bodyPr/>
          <a:lstStyle/>
          <a:p>
            <a:fld id="{7FB98861-F3B3-1B4A-9BF3-1E11DBCCE554}" type="slidenum">
              <a:rPr lang="it-IT" smtClean="0"/>
              <a:t>‹#›</a:t>
            </a:fld>
            <a:endParaRPr lang="it-IT"/>
          </a:p>
        </p:txBody>
      </p:sp>
      <p:pic>
        <p:nvPicPr>
          <p:cNvPr id="11" name="Immagine 3">
            <a:extLst>
              <a:ext uri="{FF2B5EF4-FFF2-40B4-BE49-F238E27FC236}">
                <a16:creationId xmlns:a16="http://schemas.microsoft.com/office/drawing/2014/main" id="{5A96C82C-9DCB-DB96-E369-85A332C77BF0}"/>
              </a:ext>
            </a:extLst>
          </p:cNvPr>
          <p:cNvPicPr>
            <a:picLocks noChangeAspect="1"/>
          </p:cNvPicPr>
          <p:nvPr userDrawn="1"/>
        </p:nvPicPr>
        <p:blipFill>
          <a:blip r:embed="rId3"/>
          <a:stretch>
            <a:fillRect/>
          </a:stretch>
        </p:blipFill>
        <p:spPr>
          <a:xfrm>
            <a:off x="6306301" y="-8284"/>
            <a:ext cx="4493462" cy="4652855"/>
          </a:xfrm>
          <a:prstGeom prst="rect">
            <a:avLst/>
          </a:prstGeom>
        </p:spPr>
      </p:pic>
      <p:cxnSp>
        <p:nvCxnSpPr>
          <p:cNvPr id="14" name="Connettore 1 31">
            <a:extLst>
              <a:ext uri="{FF2B5EF4-FFF2-40B4-BE49-F238E27FC236}">
                <a16:creationId xmlns:a16="http://schemas.microsoft.com/office/drawing/2014/main" id="{D649692B-63BD-4326-6334-10C20BAF71B9}"/>
              </a:ext>
            </a:extLst>
          </p:cNvPr>
          <p:cNvCxnSpPr/>
          <p:nvPr userDrawn="1"/>
        </p:nvCxnSpPr>
        <p:spPr>
          <a:xfrm>
            <a:off x="7750629" y="1944914"/>
            <a:ext cx="24674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point 1">
            <a:extLst>
              <a:ext uri="{FF2B5EF4-FFF2-40B4-BE49-F238E27FC236}">
                <a16:creationId xmlns:a16="http://schemas.microsoft.com/office/drawing/2014/main" id="{C2370294-7C95-F611-4486-80EC0DED7FDF}"/>
              </a:ext>
            </a:extLst>
          </p:cNvPr>
          <p:cNvPicPr>
            <a:picLocks noChangeAspect="1"/>
          </p:cNvPicPr>
          <p:nvPr userDrawn="1"/>
        </p:nvPicPr>
        <p:blipFill>
          <a:blip r:embed="rId4"/>
          <a:stretch>
            <a:fillRect/>
          </a:stretch>
        </p:blipFill>
        <p:spPr>
          <a:xfrm>
            <a:off x="622603" y="496948"/>
            <a:ext cx="609600" cy="571500"/>
          </a:xfrm>
          <a:prstGeom prst="rect">
            <a:avLst/>
          </a:prstGeom>
        </p:spPr>
      </p:pic>
      <p:sp>
        <p:nvSpPr>
          <p:cNvPr id="21" name="Point 1">
            <a:extLst>
              <a:ext uri="{FF2B5EF4-FFF2-40B4-BE49-F238E27FC236}">
                <a16:creationId xmlns:a16="http://schemas.microsoft.com/office/drawing/2014/main" id="{DB89BC95-1269-09E8-B775-0FBE5D438828}"/>
              </a:ext>
            </a:extLst>
          </p:cNvPr>
          <p:cNvSpPr txBox="1">
            <a:spLocks/>
          </p:cNvSpPr>
          <p:nvPr userDrawn="1"/>
        </p:nvSpPr>
        <p:spPr>
          <a:xfrm>
            <a:off x="719834" y="519621"/>
            <a:ext cx="415137" cy="526153"/>
          </a:xfrm>
          <a:prstGeom prst="rect">
            <a:avLst/>
          </a:prstGeom>
        </p:spPr>
        <p:txBody>
          <a:bodyP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1</a:t>
            </a:r>
          </a:p>
        </p:txBody>
      </p:sp>
      <p:pic>
        <p:nvPicPr>
          <p:cNvPr id="22" name="Image point 2">
            <a:extLst>
              <a:ext uri="{FF2B5EF4-FFF2-40B4-BE49-F238E27FC236}">
                <a16:creationId xmlns:a16="http://schemas.microsoft.com/office/drawing/2014/main" id="{C49D284D-E06F-A0FA-FCE7-3669932949EC}"/>
              </a:ext>
            </a:extLst>
          </p:cNvPr>
          <p:cNvPicPr>
            <a:picLocks noChangeAspect="1"/>
          </p:cNvPicPr>
          <p:nvPr userDrawn="1"/>
        </p:nvPicPr>
        <p:blipFill>
          <a:blip r:embed="rId4"/>
          <a:stretch>
            <a:fillRect/>
          </a:stretch>
        </p:blipFill>
        <p:spPr>
          <a:xfrm>
            <a:off x="700219" y="2548761"/>
            <a:ext cx="609600" cy="571500"/>
          </a:xfrm>
          <a:prstGeom prst="rect">
            <a:avLst/>
          </a:prstGeom>
        </p:spPr>
      </p:pic>
      <p:sp>
        <p:nvSpPr>
          <p:cNvPr id="23" name="Point 2">
            <a:extLst>
              <a:ext uri="{FF2B5EF4-FFF2-40B4-BE49-F238E27FC236}">
                <a16:creationId xmlns:a16="http://schemas.microsoft.com/office/drawing/2014/main" id="{09A42CBF-1B7C-7C0A-C81E-57CCD243A7EB}"/>
              </a:ext>
            </a:extLst>
          </p:cNvPr>
          <p:cNvSpPr txBox="1">
            <a:spLocks/>
          </p:cNvSpPr>
          <p:nvPr userDrawn="1"/>
        </p:nvSpPr>
        <p:spPr>
          <a:xfrm>
            <a:off x="777835" y="2554609"/>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2</a:t>
            </a:r>
          </a:p>
        </p:txBody>
      </p:sp>
      <p:pic>
        <p:nvPicPr>
          <p:cNvPr id="24" name="Image point 3">
            <a:extLst>
              <a:ext uri="{FF2B5EF4-FFF2-40B4-BE49-F238E27FC236}">
                <a16:creationId xmlns:a16="http://schemas.microsoft.com/office/drawing/2014/main" id="{7A057175-2AB3-68A5-EB10-D96436F03D4C}"/>
              </a:ext>
            </a:extLst>
          </p:cNvPr>
          <p:cNvPicPr>
            <a:picLocks noChangeAspect="1"/>
          </p:cNvPicPr>
          <p:nvPr userDrawn="1"/>
        </p:nvPicPr>
        <p:blipFill>
          <a:blip r:embed="rId4"/>
          <a:stretch>
            <a:fillRect/>
          </a:stretch>
        </p:blipFill>
        <p:spPr>
          <a:xfrm>
            <a:off x="700219" y="4514805"/>
            <a:ext cx="609600" cy="571500"/>
          </a:xfrm>
          <a:prstGeom prst="rect">
            <a:avLst/>
          </a:prstGeom>
        </p:spPr>
      </p:pic>
      <p:sp>
        <p:nvSpPr>
          <p:cNvPr id="25" name="Point 3">
            <a:extLst>
              <a:ext uri="{FF2B5EF4-FFF2-40B4-BE49-F238E27FC236}">
                <a16:creationId xmlns:a16="http://schemas.microsoft.com/office/drawing/2014/main" id="{8011D38D-BF8E-F750-4A4B-C29B2A8B0DBB}"/>
              </a:ext>
            </a:extLst>
          </p:cNvPr>
          <p:cNvSpPr txBox="1">
            <a:spLocks/>
          </p:cNvSpPr>
          <p:nvPr userDrawn="1"/>
        </p:nvSpPr>
        <p:spPr>
          <a:xfrm>
            <a:off x="777835" y="4520653"/>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3</a:t>
            </a:r>
          </a:p>
        </p:txBody>
      </p:sp>
      <p:sp>
        <p:nvSpPr>
          <p:cNvPr id="31" name="Szövegdoboz 30"/>
          <p:cNvSpPr txBox="1"/>
          <p:nvPr userDrawn="1"/>
        </p:nvSpPr>
        <p:spPr>
          <a:xfrm>
            <a:off x="1601160" y="3192442"/>
            <a:ext cx="4474519" cy="1117595"/>
          </a:xfrm>
          <a:prstGeom prst="rect">
            <a:avLst/>
          </a:prstGeom>
          <a:noFill/>
        </p:spPr>
        <p:txBody>
          <a:bodyPr wrap="square" rtlCol="0">
            <a:spAutoFit/>
          </a:bodyPr>
          <a:lstStyle/>
          <a:p>
            <a:endParaRPr lang="en-GB"/>
          </a:p>
        </p:txBody>
      </p:sp>
      <p:sp>
        <p:nvSpPr>
          <p:cNvPr id="32" name="Szövegdoboz 31"/>
          <p:cNvSpPr txBox="1"/>
          <p:nvPr userDrawn="1"/>
        </p:nvSpPr>
        <p:spPr>
          <a:xfrm>
            <a:off x="1628563" y="5194973"/>
            <a:ext cx="4474519" cy="1117595"/>
          </a:xfrm>
          <a:prstGeom prst="rect">
            <a:avLst/>
          </a:prstGeom>
          <a:noFill/>
        </p:spPr>
        <p:txBody>
          <a:bodyPr wrap="square" rtlCol="0">
            <a:spAutoFit/>
          </a:bodyPr>
          <a:lstStyle/>
          <a:p>
            <a:endParaRPr lang="en-GB"/>
          </a:p>
        </p:txBody>
      </p:sp>
      <p:sp>
        <p:nvSpPr>
          <p:cNvPr id="35" name="Szöveg helye 3"/>
          <p:cNvSpPr>
            <a:spLocks noGrp="1"/>
          </p:cNvSpPr>
          <p:nvPr>
            <p:ph type="body" sz="half" idx="2"/>
          </p:nvPr>
        </p:nvSpPr>
        <p:spPr>
          <a:xfrm>
            <a:off x="1601160" y="1254823"/>
            <a:ext cx="4474519" cy="1082227"/>
          </a:xfrm>
          <a:prstGeom prst="rect">
            <a:avLst/>
          </a:prstGeom>
        </p:spPr>
        <p:txBody>
          <a:bodyPr/>
          <a:lstStyle>
            <a:lvl1pPr>
              <a:defRPr sz="1800"/>
            </a:lvl1pPr>
          </a:lstStyle>
          <a:p>
            <a:pPr lvl="0"/>
            <a:r>
              <a:rPr lang="hu-HU"/>
              <a:t>Mintaszöveg szerkesztése</a:t>
            </a:r>
          </a:p>
        </p:txBody>
      </p:sp>
      <p:sp>
        <p:nvSpPr>
          <p:cNvPr id="36" name="Szöveg helye 3"/>
          <p:cNvSpPr>
            <a:spLocks noGrp="1"/>
          </p:cNvSpPr>
          <p:nvPr>
            <p:ph type="body" sz="half" idx="13"/>
          </p:nvPr>
        </p:nvSpPr>
        <p:spPr>
          <a:xfrm>
            <a:off x="1628562" y="3225731"/>
            <a:ext cx="4474519" cy="1082227"/>
          </a:xfrm>
          <a:prstGeom prst="rect">
            <a:avLst/>
          </a:prstGeom>
        </p:spPr>
        <p:txBody>
          <a:bodyPr/>
          <a:lstStyle>
            <a:lvl1pPr>
              <a:defRPr sz="1800"/>
            </a:lvl1pPr>
          </a:lstStyle>
          <a:p>
            <a:pPr lvl="0"/>
            <a:r>
              <a:rPr lang="hu-HU"/>
              <a:t>Mintaszöveg szerkesztése</a:t>
            </a:r>
          </a:p>
        </p:txBody>
      </p:sp>
      <p:sp>
        <p:nvSpPr>
          <p:cNvPr id="37" name="Szöveg helye 3"/>
          <p:cNvSpPr>
            <a:spLocks noGrp="1"/>
          </p:cNvSpPr>
          <p:nvPr>
            <p:ph type="body" sz="half" idx="14"/>
          </p:nvPr>
        </p:nvSpPr>
        <p:spPr>
          <a:xfrm>
            <a:off x="1628562" y="5191979"/>
            <a:ext cx="4474519" cy="1082227"/>
          </a:xfrm>
          <a:prstGeom prst="rect">
            <a:avLst/>
          </a:prstGeom>
        </p:spPr>
        <p:txBody>
          <a:bodyPr/>
          <a:lstStyle>
            <a:lvl1pPr>
              <a:defRPr sz="1800"/>
            </a:lvl1pPr>
          </a:lstStyle>
          <a:p>
            <a:pPr lvl="0"/>
            <a:r>
              <a:rPr lang="hu-HU"/>
              <a:t>Mintaszöveg szerkesztése</a:t>
            </a:r>
          </a:p>
        </p:txBody>
      </p:sp>
    </p:spTree>
    <p:extLst>
      <p:ext uri="{BB962C8B-B14F-4D97-AF65-F5344CB8AC3E}">
        <p14:creationId xmlns:p14="http://schemas.microsoft.com/office/powerpoint/2010/main" val="31072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Tree>
    <p:extLst>
      <p:ext uri="{BB962C8B-B14F-4D97-AF65-F5344CB8AC3E}">
        <p14:creationId xmlns:p14="http://schemas.microsoft.com/office/powerpoint/2010/main" val="192076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2" name="Immagine 6">
            <a:extLst>
              <a:ext uri="{FF2B5EF4-FFF2-40B4-BE49-F238E27FC236}">
                <a16:creationId xmlns:a16="http://schemas.microsoft.com/office/drawing/2014/main" id="{D7BF07D8-A176-29A9-C141-B275EF617CFF}"/>
              </a:ext>
            </a:extLst>
          </p:cNvPr>
          <p:cNvPicPr>
            <a:picLocks noChangeAspect="1"/>
          </p:cNvPicPr>
          <p:nvPr userDrawn="1"/>
        </p:nvPicPr>
        <p:blipFill>
          <a:blip r:embed="rId4"/>
          <a:srcRect/>
          <a:stretch/>
        </p:blipFill>
        <p:spPr>
          <a:xfrm>
            <a:off x="4764881" y="6579358"/>
            <a:ext cx="1270000" cy="355244"/>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5"/>
          <a:stretch>
            <a:fillRect/>
          </a:stretch>
        </p:blipFill>
        <p:spPr>
          <a:xfrm>
            <a:off x="4255008" y="1088993"/>
            <a:ext cx="6541185" cy="6117465"/>
          </a:xfrm>
          <a:prstGeom prst="rect">
            <a:avLst/>
          </a:prstGeom>
        </p:spPr>
      </p:pic>
      <p:sp>
        <p:nvSpPr>
          <p:cNvPr id="22" name="Cím 1"/>
          <p:cNvSpPr>
            <a:spLocks noGrp="1"/>
          </p:cNvSpPr>
          <p:nvPr>
            <p:ph type="title" hasCustomPrompt="1"/>
          </p:nvPr>
        </p:nvSpPr>
        <p:spPr>
          <a:xfrm>
            <a:off x="742948" y="2515184"/>
            <a:ext cx="9313863" cy="1392237"/>
          </a:xfrm>
          <a:prstGeom prst="rect">
            <a:avLst/>
          </a:prstGeom>
        </p:spPr>
        <p:txBody>
          <a:bodyPr anchor="ctr"/>
          <a:lstStyle>
            <a:lvl1pPr algn="ctr">
              <a:defRPr b="1" baseline="0">
                <a:solidFill>
                  <a:schemeClr val="bg1"/>
                </a:solidFill>
                <a:latin typeface="+mn-lt"/>
              </a:defRPr>
            </a:lvl1pPr>
          </a:lstStyle>
          <a:p>
            <a:r>
              <a:rPr lang="hu-HU" dirty="0"/>
              <a:t>SECTION TITLE</a:t>
            </a:r>
            <a:endParaRPr lang="en-GB" dirty="0"/>
          </a:p>
        </p:txBody>
      </p:sp>
    </p:spTree>
    <p:extLst>
      <p:ext uri="{BB962C8B-B14F-4D97-AF65-F5344CB8AC3E}">
        <p14:creationId xmlns:p14="http://schemas.microsoft.com/office/powerpoint/2010/main" val="4285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4"/>
          <a:stretch>
            <a:fillRect/>
          </a:stretch>
        </p:blipFill>
        <p:spPr>
          <a:xfrm>
            <a:off x="4258578" y="1088993"/>
            <a:ext cx="6541185" cy="6117465"/>
          </a:xfrm>
          <a:prstGeom prst="rect">
            <a:avLst/>
          </a:prstGeom>
        </p:spPr>
      </p:pic>
      <p:sp>
        <p:nvSpPr>
          <p:cNvPr id="22" name="Cím 1"/>
          <p:cNvSpPr>
            <a:spLocks noGrp="1"/>
          </p:cNvSpPr>
          <p:nvPr>
            <p:ph type="title" hasCustomPrompt="1"/>
          </p:nvPr>
        </p:nvSpPr>
        <p:spPr>
          <a:xfrm>
            <a:off x="1398495" y="2910017"/>
            <a:ext cx="7996518" cy="1192306"/>
          </a:xfrm>
          <a:prstGeom prst="rect">
            <a:avLst/>
          </a:prstGeom>
        </p:spPr>
        <p:txBody>
          <a:bodyPr anchor="ctr"/>
          <a:lstStyle>
            <a:lvl1pPr algn="ctr">
              <a:defRPr b="1" baseline="0">
                <a:solidFill>
                  <a:schemeClr val="bg1"/>
                </a:solidFill>
                <a:latin typeface="+mn-lt"/>
              </a:defRPr>
            </a:lvl1pPr>
          </a:lstStyle>
          <a:p>
            <a:r>
              <a:rPr lang="hu-HU" dirty="0"/>
              <a:t>THANK YOU!</a:t>
            </a:r>
            <a:endParaRPr lang="en-GB" dirty="0"/>
          </a:p>
        </p:txBody>
      </p:sp>
      <p:pic>
        <p:nvPicPr>
          <p:cNvPr id="7" name="Immagine 8">
            <a:extLst>
              <a:ext uri="{FF2B5EF4-FFF2-40B4-BE49-F238E27FC236}">
                <a16:creationId xmlns:a16="http://schemas.microsoft.com/office/drawing/2014/main" id="{755C4558-2D07-CEC3-8C65-1E89039ACBBC}"/>
              </a:ext>
            </a:extLst>
          </p:cNvPr>
          <p:cNvPicPr>
            <a:picLocks noChangeAspect="1"/>
          </p:cNvPicPr>
          <p:nvPr userDrawn="1"/>
        </p:nvPicPr>
        <p:blipFill>
          <a:blip r:embed="rId5"/>
          <a:stretch>
            <a:fillRect/>
          </a:stretch>
        </p:blipFill>
        <p:spPr>
          <a:xfrm>
            <a:off x="1331260" y="2845770"/>
            <a:ext cx="8130988" cy="1320800"/>
          </a:xfrm>
          <a:prstGeom prst="rect">
            <a:avLst/>
          </a:prstGeom>
        </p:spPr>
      </p:pic>
      <p:pic>
        <p:nvPicPr>
          <p:cNvPr id="2" name="Kép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88160" y="421209"/>
            <a:ext cx="1817188" cy="1335568"/>
          </a:xfrm>
          <a:prstGeom prst="rect">
            <a:avLst/>
          </a:prstGeom>
        </p:spPr>
      </p:pic>
      <p:sp>
        <p:nvSpPr>
          <p:cNvPr id="4" name="Szövegdoboz 3"/>
          <p:cNvSpPr txBox="1"/>
          <p:nvPr userDrawn="1"/>
        </p:nvSpPr>
        <p:spPr>
          <a:xfrm>
            <a:off x="1219199" y="6108109"/>
            <a:ext cx="4789407" cy="7848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Arial" panose="020B0604020202020204" pitchFamily="34" charset="0"/>
                <a:ea typeface="+mn-ea"/>
                <a:cs typeface="Arial" panose="020B0604020202020204" pitchFamily="34" charset="0"/>
              </a:rPr>
              <a:t>H-PASS is co-funded by the EU4Health </a:t>
            </a:r>
            <a:r>
              <a:rPr lang="en-US" sz="900" kern="1200" dirty="0" err="1">
                <a:solidFill>
                  <a:schemeClr val="bg1"/>
                </a:solidFill>
                <a:effectLst/>
                <a:latin typeface="Arial" panose="020B0604020202020204" pitchFamily="34" charset="0"/>
                <a:ea typeface="+mn-ea"/>
                <a:cs typeface="Arial" panose="020B0604020202020204" pitchFamily="34" charset="0"/>
              </a:rPr>
              <a:t>Programme</a:t>
            </a:r>
            <a:r>
              <a:rPr lang="en-US" sz="900" kern="1200" dirty="0">
                <a:solidFill>
                  <a:schemeClr val="bg1"/>
                </a:solidFill>
                <a:effectLst/>
                <a:latin typeface="Arial" panose="020B0604020202020204" pitchFamily="34" charset="0"/>
                <a:ea typeface="+mn-ea"/>
                <a:cs typeface="Arial" panose="020B0604020202020204" pitchFamily="34" charset="0"/>
              </a:rPr>
              <a:t> of the European Union under Grant Agreement No. 11101139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Views and opinions expressed are however those of the author(s) only and do not necessarily reflect those of the European Union or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Neither the European Union nor the granting authority can be held responsible for them.</a:t>
            </a:r>
            <a:endParaRPr lang="en-GB" sz="900" kern="1200" dirty="0">
              <a:solidFill>
                <a:schemeClr val="bg1"/>
              </a:solidFill>
              <a:effectLst/>
              <a:latin typeface="Arial" panose="020B0604020202020204" pitchFamily="34" charset="0"/>
              <a:ea typeface="+mn-ea"/>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pic>
        <p:nvPicPr>
          <p:cNvPr id="5" name="Kép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8606" y="6108109"/>
            <a:ext cx="2860083" cy="638120"/>
          </a:xfrm>
          <a:prstGeom prst="rect">
            <a:avLst/>
          </a:prstGeom>
        </p:spPr>
      </p:pic>
    </p:spTree>
    <p:extLst>
      <p:ext uri="{BB962C8B-B14F-4D97-AF65-F5344CB8AC3E}">
        <p14:creationId xmlns:p14="http://schemas.microsoft.com/office/powerpoint/2010/main" val="17634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4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8" r:id="rId5"/>
    <p:sldLayoutId id="2147483674" r:id="rId6"/>
    <p:sldLayoutId id="2147483675" r:id="rId7"/>
    <p:sldLayoutId id="2147483676" r:id="rId8"/>
    <p:sldLayoutId id="2147483677" r:id="rId9"/>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s2HCrhNVfak?feature=oembed" TargetMode="Externa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s://servicedesigntoolkit.org/downloads.html" TargetMode="External"/><Relationship Id="rId2" Type="http://schemas.openxmlformats.org/officeDocument/2006/relationships/slideLayout" Target="../slideLayouts/slideLayout3.xml"/><Relationship Id="rId1" Type="http://schemas.openxmlformats.org/officeDocument/2006/relationships/video" Target="https://www.youtube.com/embed/3e2urSZUorc?feature=oembed" TargetMode="External"/><Relationship Id="rId6" Type="http://schemas.openxmlformats.org/officeDocument/2006/relationships/hyperlink" Target="https://servicedesigntools.org/" TargetMode="External"/><Relationship Id="rId5" Type="http://schemas.openxmlformats.org/officeDocument/2006/relationships/hyperlink" Target="https://www.thisisservicedesigndoing.com/methods" TargetMode="Externa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wLkvvqypq1E?feature=oembed" TargetMode="External"/><Relationship Id="rId5" Type="http://schemas.openxmlformats.org/officeDocument/2006/relationships/hyperlink" Target="https://www.smartdraw.com/flowchart/" TargetMode="Externa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hpass.healthworkforce.eu/index.php/the-projec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creativecommons.org/licenses/by-nc/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3890" y="3342444"/>
            <a:ext cx="8846288" cy="1392237"/>
          </a:xfrm>
        </p:spPr>
        <p:txBody>
          <a:bodyPr anchor="ctr"/>
          <a:lstStyle/>
          <a:p>
            <a:r>
              <a:rPr lang="hu-HU" dirty="0" err="1"/>
              <a:t>Developing</a:t>
            </a:r>
            <a:r>
              <a:rPr lang="hu-HU" dirty="0"/>
              <a:t> </a:t>
            </a:r>
            <a:r>
              <a:rPr lang="hu-HU" dirty="0" err="1"/>
              <a:t>healthcare</a:t>
            </a:r>
            <a:r>
              <a:rPr lang="hu-HU" dirty="0"/>
              <a:t> </a:t>
            </a:r>
            <a:r>
              <a:rPr lang="hu-HU" dirty="0" err="1"/>
              <a:t>solutions</a:t>
            </a:r>
            <a:endParaRPr lang="en-GB" dirty="0"/>
          </a:p>
        </p:txBody>
      </p:sp>
      <p:sp>
        <p:nvSpPr>
          <p:cNvPr id="3" name="Footer Placeholder 4">
            <a:extLst>
              <a:ext uri="{FF2B5EF4-FFF2-40B4-BE49-F238E27FC236}">
                <a16:creationId xmlns:a16="http://schemas.microsoft.com/office/drawing/2014/main" id="{67E7FDAD-E35F-44BD-D05B-69BE7B2AA180}"/>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83978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BFDE1D-5EA1-4060-2F73-FB1F5F3439F5}"/>
              </a:ext>
            </a:extLst>
          </p:cNvPr>
          <p:cNvSpPr>
            <a:spLocks noGrp="1"/>
          </p:cNvSpPr>
          <p:nvPr>
            <p:ph type="title"/>
          </p:nvPr>
        </p:nvSpPr>
        <p:spPr>
          <a:xfrm>
            <a:off x="225085" y="271262"/>
            <a:ext cx="6669702" cy="1694395"/>
          </a:xfrm>
        </p:spPr>
        <p:txBody>
          <a:bodyPr/>
          <a:lstStyle/>
          <a:p>
            <a:r>
              <a:rPr lang="hu-HU" b="1" dirty="0"/>
              <a:t>Exercise: Match internal </a:t>
            </a:r>
            <a:r>
              <a:rPr lang="en-US" b="1" dirty="0"/>
              <a:t>&amp;</a:t>
            </a:r>
            <a:r>
              <a:rPr lang="hu-HU" b="1" dirty="0"/>
              <a:t> external clients (match) of a healthcare system process</a:t>
            </a:r>
          </a:p>
        </p:txBody>
      </p:sp>
      <p:sp>
        <p:nvSpPr>
          <p:cNvPr id="3" name="Tartalom helye 2">
            <a:extLst>
              <a:ext uri="{FF2B5EF4-FFF2-40B4-BE49-F238E27FC236}">
                <a16:creationId xmlns:a16="http://schemas.microsoft.com/office/drawing/2014/main" id="{7E178775-5AC0-570A-D196-6ECF41FF6344}"/>
              </a:ext>
            </a:extLst>
          </p:cNvPr>
          <p:cNvSpPr>
            <a:spLocks noGrp="1"/>
          </p:cNvSpPr>
          <p:nvPr>
            <p:ph sz="half" idx="1"/>
          </p:nvPr>
        </p:nvSpPr>
        <p:spPr>
          <a:xfrm>
            <a:off x="414956" y="2860148"/>
            <a:ext cx="3564700" cy="1985121"/>
          </a:xfrm>
        </p:spPr>
        <p:txBody>
          <a:bodyPr/>
          <a:lstStyle/>
          <a:p>
            <a:pPr marL="0" indent="0">
              <a:buNone/>
            </a:pPr>
            <a:r>
              <a:rPr lang="hu-HU" b="1" dirty="0" err="1"/>
              <a:t>External</a:t>
            </a:r>
            <a:r>
              <a:rPr lang="hu-HU" b="1" dirty="0"/>
              <a:t>:</a:t>
            </a:r>
          </a:p>
          <a:p>
            <a:pPr>
              <a:buClr>
                <a:srgbClr val="1A75DB"/>
              </a:buClr>
              <a:buFont typeface="Wingdings" panose="05000000000000000000" pitchFamily="2" charset="2"/>
              <a:buChar char="q"/>
            </a:pPr>
            <a:r>
              <a:rPr lang="hu-HU" dirty="0" err="1"/>
              <a:t>Patient</a:t>
            </a:r>
            <a:endParaRPr lang="hu-HU" dirty="0"/>
          </a:p>
          <a:p>
            <a:pPr>
              <a:buClr>
                <a:srgbClr val="1A75DB"/>
              </a:buClr>
              <a:buFont typeface="Wingdings" panose="05000000000000000000" pitchFamily="2" charset="2"/>
              <a:buChar char="q"/>
            </a:pPr>
            <a:r>
              <a:rPr lang="hu-HU" dirty="0" err="1"/>
              <a:t>Patient’s</a:t>
            </a:r>
            <a:r>
              <a:rPr lang="hu-HU" dirty="0"/>
              <a:t> </a:t>
            </a:r>
            <a:r>
              <a:rPr lang="hu-HU" dirty="0" err="1"/>
              <a:t>family</a:t>
            </a:r>
            <a:endParaRPr lang="hu-HU" dirty="0"/>
          </a:p>
          <a:p>
            <a:pPr marL="0" indent="0">
              <a:buNone/>
            </a:pPr>
            <a:endParaRPr lang="hu-HU" dirty="0"/>
          </a:p>
        </p:txBody>
      </p:sp>
      <p:sp>
        <p:nvSpPr>
          <p:cNvPr id="4" name="Tartalom helye 2">
            <a:extLst>
              <a:ext uri="{FF2B5EF4-FFF2-40B4-BE49-F238E27FC236}">
                <a16:creationId xmlns:a16="http://schemas.microsoft.com/office/drawing/2014/main" id="{21259127-5CF2-B6EC-5ED3-04FE360FCED9}"/>
              </a:ext>
            </a:extLst>
          </p:cNvPr>
          <p:cNvSpPr txBox="1">
            <a:spLocks/>
          </p:cNvSpPr>
          <p:nvPr/>
        </p:nvSpPr>
        <p:spPr>
          <a:xfrm>
            <a:off x="5320229" y="2208507"/>
            <a:ext cx="2678144" cy="4476694"/>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Font typeface="Arial" panose="020B0604020202020204" pitchFamily="34" charset="0"/>
              <a:buNone/>
            </a:pPr>
            <a:r>
              <a:rPr lang="hu-HU" b="1" dirty="0" err="1"/>
              <a:t>Internal</a:t>
            </a:r>
            <a:r>
              <a:rPr lang="hu-HU" b="1" dirty="0"/>
              <a:t>:</a:t>
            </a:r>
          </a:p>
          <a:p>
            <a:pPr>
              <a:buClr>
                <a:srgbClr val="1A75DB"/>
              </a:buClr>
              <a:buFont typeface="Wingdings" panose="05000000000000000000" pitchFamily="2" charset="2"/>
              <a:buChar char="§"/>
            </a:pPr>
            <a:r>
              <a:rPr lang="hu-HU" dirty="0" err="1"/>
              <a:t>Nurse</a:t>
            </a:r>
            <a:endParaRPr lang="hu-HU" dirty="0"/>
          </a:p>
          <a:p>
            <a:pPr>
              <a:buClr>
                <a:srgbClr val="1A75DB"/>
              </a:buClr>
              <a:buFont typeface="Wingdings" panose="05000000000000000000" pitchFamily="2" charset="2"/>
              <a:buChar char="§"/>
            </a:pPr>
            <a:r>
              <a:rPr lang="hu-HU" dirty="0" err="1"/>
              <a:t>Doctor</a:t>
            </a:r>
            <a:endParaRPr lang="hu-HU" dirty="0"/>
          </a:p>
          <a:p>
            <a:pPr>
              <a:buClr>
                <a:srgbClr val="1A75DB"/>
              </a:buClr>
              <a:buFont typeface="Wingdings" panose="05000000000000000000" pitchFamily="2" charset="2"/>
              <a:buChar char="§"/>
            </a:pPr>
            <a:r>
              <a:rPr lang="hu-HU" dirty="0" err="1"/>
              <a:t>Cleaning</a:t>
            </a:r>
            <a:r>
              <a:rPr lang="hu-HU" dirty="0"/>
              <a:t> lady</a:t>
            </a:r>
          </a:p>
          <a:p>
            <a:pPr>
              <a:buClr>
                <a:srgbClr val="1A75DB"/>
              </a:buClr>
              <a:buFont typeface="Wingdings" panose="05000000000000000000" pitchFamily="2" charset="2"/>
              <a:buChar char="§"/>
            </a:pPr>
            <a:r>
              <a:rPr lang="hu-HU" dirty="0" err="1"/>
              <a:t>Receptionist</a:t>
            </a:r>
            <a:endParaRPr lang="hu-HU" dirty="0"/>
          </a:p>
          <a:p>
            <a:pPr>
              <a:buClr>
                <a:srgbClr val="1A75DB"/>
              </a:buClr>
              <a:buFont typeface="Wingdings" panose="05000000000000000000" pitchFamily="2" charset="2"/>
              <a:buChar char="§"/>
            </a:pPr>
            <a:r>
              <a:rPr lang="hu-HU" dirty="0" err="1"/>
              <a:t>Pharmacist</a:t>
            </a:r>
            <a:endParaRPr lang="hu-HU" dirty="0"/>
          </a:p>
          <a:p>
            <a:pPr>
              <a:buClr>
                <a:srgbClr val="1A75DB"/>
              </a:buClr>
              <a:buFont typeface="Wingdings" panose="05000000000000000000" pitchFamily="2" charset="2"/>
              <a:buChar char="§"/>
            </a:pPr>
            <a:r>
              <a:rPr lang="hu-HU" dirty="0"/>
              <a:t>GP</a:t>
            </a:r>
          </a:p>
          <a:p>
            <a:pPr>
              <a:buClr>
                <a:srgbClr val="1A75DB"/>
              </a:buClr>
              <a:buFont typeface="Wingdings" panose="05000000000000000000" pitchFamily="2" charset="2"/>
              <a:buChar char="§"/>
            </a:pPr>
            <a:r>
              <a:rPr lang="hu-HU" dirty="0" err="1"/>
              <a:t>Procurer</a:t>
            </a:r>
            <a:endParaRPr lang="hu-HU" dirty="0"/>
          </a:p>
        </p:txBody>
      </p:sp>
      <p:sp>
        <p:nvSpPr>
          <p:cNvPr id="5" name="Footer Placeholder 4">
            <a:extLst>
              <a:ext uri="{FF2B5EF4-FFF2-40B4-BE49-F238E27FC236}">
                <a16:creationId xmlns:a16="http://schemas.microsoft.com/office/drawing/2014/main" id="{1953795F-525D-D730-E9B6-0DECD155FF91}"/>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8082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63;p26">
            <a:extLst>
              <a:ext uri="{FF2B5EF4-FFF2-40B4-BE49-F238E27FC236}">
                <a16:creationId xmlns:a16="http://schemas.microsoft.com/office/drawing/2014/main" id="{DC5B17ED-C970-00B1-3DE7-FDA7EAF53B19}"/>
              </a:ext>
            </a:extLst>
          </p:cNvPr>
          <p:cNvGrpSpPr/>
          <p:nvPr/>
        </p:nvGrpSpPr>
        <p:grpSpPr>
          <a:xfrm>
            <a:off x="3770822" y="3998382"/>
            <a:ext cx="3098402" cy="3098402"/>
            <a:chOff x="461636" y="392072"/>
            <a:chExt cx="3560445" cy="3560445"/>
          </a:xfrm>
        </p:grpSpPr>
        <p:sp>
          <p:nvSpPr>
            <p:cNvPr id="3" name="Google Shape;664;p26">
              <a:extLst>
                <a:ext uri="{FF2B5EF4-FFF2-40B4-BE49-F238E27FC236}">
                  <a16:creationId xmlns:a16="http://schemas.microsoft.com/office/drawing/2014/main" id="{92D1F23C-0855-6AD8-2EDC-8D36D1A1696D}"/>
                </a:ext>
              </a:extLst>
            </p:cNvPr>
            <p:cNvSpPr/>
            <p:nvPr/>
          </p:nvSpPr>
          <p:spPr>
            <a:xfrm>
              <a:off x="461636" y="392072"/>
              <a:ext cx="3560445" cy="3560445"/>
            </a:xfrm>
            <a:prstGeom prst="pie">
              <a:avLst>
                <a:gd name="adj1" fmla="val 16200000"/>
                <a:gd name="adj2" fmla="val 1800000"/>
              </a:avLst>
            </a:prstGeom>
            <a:solidFill>
              <a:srgbClr val="FB0087"/>
            </a:solidFill>
            <a:ln w="317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65;p26">
              <a:extLst>
                <a:ext uri="{FF2B5EF4-FFF2-40B4-BE49-F238E27FC236}">
                  <a16:creationId xmlns:a16="http://schemas.microsoft.com/office/drawing/2014/main" id="{5901E8B4-10D3-3B3B-79BC-E0118E94AEBE}"/>
                </a:ext>
              </a:extLst>
            </p:cNvPr>
            <p:cNvSpPr txBox="1"/>
            <p:nvPr/>
          </p:nvSpPr>
          <p:spPr>
            <a:xfrm>
              <a:off x="2333625" y="1091445"/>
              <a:ext cx="1208008" cy="1186815"/>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hu-HU" sz="2500" dirty="0">
                  <a:solidFill>
                    <a:schemeClr val="lt1"/>
                  </a:solidFill>
                  <a:latin typeface="Calibri"/>
                  <a:ea typeface="Calibri"/>
                  <a:cs typeface="Calibri"/>
                  <a:sym typeface="Calibri"/>
                </a:rPr>
                <a:t>Time</a:t>
              </a:r>
              <a:endParaRPr dirty="0"/>
            </a:p>
          </p:txBody>
        </p:sp>
        <p:sp>
          <p:nvSpPr>
            <p:cNvPr id="5" name="Google Shape;666;p26">
              <a:extLst>
                <a:ext uri="{FF2B5EF4-FFF2-40B4-BE49-F238E27FC236}">
                  <a16:creationId xmlns:a16="http://schemas.microsoft.com/office/drawing/2014/main" id="{60638EB1-5952-68BC-9FD9-1888985B4A38}"/>
                </a:ext>
              </a:extLst>
            </p:cNvPr>
            <p:cNvSpPr/>
            <p:nvPr/>
          </p:nvSpPr>
          <p:spPr>
            <a:xfrm>
              <a:off x="461636" y="392072"/>
              <a:ext cx="3560445" cy="3560445"/>
            </a:xfrm>
            <a:prstGeom prst="pie">
              <a:avLst>
                <a:gd name="adj1" fmla="val 1800000"/>
                <a:gd name="adj2" fmla="val 9000000"/>
              </a:avLst>
            </a:prstGeom>
            <a:solidFill>
              <a:srgbClr val="AB0084"/>
            </a:solidFill>
            <a:ln w="317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67;p26">
              <a:extLst>
                <a:ext uri="{FF2B5EF4-FFF2-40B4-BE49-F238E27FC236}">
                  <a16:creationId xmlns:a16="http://schemas.microsoft.com/office/drawing/2014/main" id="{1E0BBA61-CBB6-6DA6-F50E-70B9F074C3E7}"/>
                </a:ext>
              </a:extLst>
            </p:cNvPr>
            <p:cNvSpPr txBox="1"/>
            <p:nvPr/>
          </p:nvSpPr>
          <p:spPr>
            <a:xfrm>
              <a:off x="1436520" y="2638544"/>
              <a:ext cx="1610677" cy="1102042"/>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hu-HU" sz="2500" dirty="0">
                  <a:solidFill>
                    <a:schemeClr val="lt1"/>
                  </a:solidFill>
                  <a:latin typeface="Calibri"/>
                  <a:ea typeface="Calibri"/>
                  <a:cs typeface="Calibri"/>
                  <a:sym typeface="Calibri"/>
                </a:rPr>
                <a:t>Cost</a:t>
              </a:r>
              <a:endParaRPr dirty="0"/>
            </a:p>
          </p:txBody>
        </p:sp>
        <p:sp>
          <p:nvSpPr>
            <p:cNvPr id="7" name="Google Shape;668;p26">
              <a:extLst>
                <a:ext uri="{FF2B5EF4-FFF2-40B4-BE49-F238E27FC236}">
                  <a16:creationId xmlns:a16="http://schemas.microsoft.com/office/drawing/2014/main" id="{47B849FD-75DA-1609-0B7F-E12D443F722C}"/>
                </a:ext>
              </a:extLst>
            </p:cNvPr>
            <p:cNvSpPr/>
            <p:nvPr/>
          </p:nvSpPr>
          <p:spPr>
            <a:xfrm>
              <a:off x="461636" y="392072"/>
              <a:ext cx="3560445" cy="3560445"/>
            </a:xfrm>
            <a:prstGeom prst="pie">
              <a:avLst>
                <a:gd name="adj1" fmla="val 9000000"/>
                <a:gd name="adj2" fmla="val 16200000"/>
              </a:avLst>
            </a:prstGeom>
            <a:solidFill>
              <a:srgbClr val="00C6D6"/>
            </a:solidFill>
            <a:ln w="317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9;p26">
              <a:extLst>
                <a:ext uri="{FF2B5EF4-FFF2-40B4-BE49-F238E27FC236}">
                  <a16:creationId xmlns:a16="http://schemas.microsoft.com/office/drawing/2014/main" id="{92D8AA26-5A0A-BE76-406F-946CF61F8CF3}"/>
                </a:ext>
              </a:extLst>
            </p:cNvPr>
            <p:cNvSpPr txBox="1"/>
            <p:nvPr/>
          </p:nvSpPr>
          <p:spPr>
            <a:xfrm>
              <a:off x="843112" y="1091445"/>
              <a:ext cx="1208008" cy="1186815"/>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hu-HU" sz="2500" dirty="0" err="1">
                  <a:solidFill>
                    <a:schemeClr val="lt1"/>
                  </a:solidFill>
                  <a:latin typeface="Calibri"/>
                  <a:ea typeface="Calibri"/>
                  <a:cs typeface="Calibri"/>
                  <a:sym typeface="Calibri"/>
                </a:rPr>
                <a:t>Quality</a:t>
              </a:r>
              <a:endParaRPr dirty="0"/>
            </a:p>
          </p:txBody>
        </p:sp>
      </p:grpSp>
      <p:sp>
        <p:nvSpPr>
          <p:cNvPr id="9" name="Téglalap 8">
            <a:extLst>
              <a:ext uri="{FF2B5EF4-FFF2-40B4-BE49-F238E27FC236}">
                <a16:creationId xmlns:a16="http://schemas.microsoft.com/office/drawing/2014/main" id="{EB4790A1-B103-2FC4-C949-48E7BE7B9A20}"/>
              </a:ext>
            </a:extLst>
          </p:cNvPr>
          <p:cNvSpPr/>
          <p:nvPr/>
        </p:nvSpPr>
        <p:spPr>
          <a:xfrm>
            <a:off x="728921" y="455752"/>
            <a:ext cx="4162425" cy="962025"/>
          </a:xfrm>
          <a:prstGeom prst="rect">
            <a:avLst/>
          </a:prstGeom>
          <a:solidFill>
            <a:srgbClr val="1A7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3000" dirty="0"/>
              <a:t>EFFECTIVENESS</a:t>
            </a:r>
          </a:p>
        </p:txBody>
      </p:sp>
      <p:sp>
        <p:nvSpPr>
          <p:cNvPr id="10" name="Téglalap 9">
            <a:extLst>
              <a:ext uri="{FF2B5EF4-FFF2-40B4-BE49-F238E27FC236}">
                <a16:creationId xmlns:a16="http://schemas.microsoft.com/office/drawing/2014/main" id="{98C72931-16E1-2269-997D-6D8ACC2B41C4}"/>
              </a:ext>
            </a:extLst>
          </p:cNvPr>
          <p:cNvSpPr/>
          <p:nvPr/>
        </p:nvSpPr>
        <p:spPr>
          <a:xfrm>
            <a:off x="6020852" y="455752"/>
            <a:ext cx="4162425" cy="962025"/>
          </a:xfrm>
          <a:prstGeom prst="rect">
            <a:avLst/>
          </a:prstGeom>
          <a:solidFill>
            <a:srgbClr val="00C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3000" dirty="0"/>
              <a:t>EFFICIENCY</a:t>
            </a:r>
          </a:p>
        </p:txBody>
      </p:sp>
      <p:sp>
        <p:nvSpPr>
          <p:cNvPr id="11" name="Téglalap 10">
            <a:extLst>
              <a:ext uri="{FF2B5EF4-FFF2-40B4-BE49-F238E27FC236}">
                <a16:creationId xmlns:a16="http://schemas.microsoft.com/office/drawing/2014/main" id="{E78B8FDA-E700-3BD9-6672-BF3E725D48ED}"/>
              </a:ext>
            </a:extLst>
          </p:cNvPr>
          <p:cNvSpPr/>
          <p:nvPr/>
        </p:nvSpPr>
        <p:spPr>
          <a:xfrm>
            <a:off x="728921" y="1766873"/>
            <a:ext cx="4162425" cy="204708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accent1"/>
                </a:solidFill>
              </a:rPr>
              <a:t>W</a:t>
            </a:r>
            <a:r>
              <a:rPr lang="hu-HU" sz="3000" dirty="0">
                <a:solidFill>
                  <a:schemeClr val="accent1"/>
                </a:solidFill>
              </a:rPr>
              <a:t>e are doing </a:t>
            </a:r>
          </a:p>
          <a:p>
            <a:pPr algn="ctr"/>
            <a:r>
              <a:rPr lang="en-US" sz="3000" dirty="0">
                <a:solidFill>
                  <a:schemeClr val="accent1"/>
                </a:solidFill>
              </a:rPr>
              <a:t>“</a:t>
            </a:r>
            <a:r>
              <a:rPr lang="hu-HU" sz="3000" dirty="0">
                <a:solidFill>
                  <a:schemeClr val="accent1"/>
                </a:solidFill>
              </a:rPr>
              <a:t>the right things”</a:t>
            </a:r>
          </a:p>
        </p:txBody>
      </p:sp>
      <p:sp>
        <p:nvSpPr>
          <p:cNvPr id="12" name="Téglalap 11">
            <a:extLst>
              <a:ext uri="{FF2B5EF4-FFF2-40B4-BE49-F238E27FC236}">
                <a16:creationId xmlns:a16="http://schemas.microsoft.com/office/drawing/2014/main" id="{EC71A5A2-E57D-08DF-9B62-8107E063F9CC}"/>
              </a:ext>
            </a:extLst>
          </p:cNvPr>
          <p:cNvSpPr/>
          <p:nvPr/>
        </p:nvSpPr>
        <p:spPr>
          <a:xfrm>
            <a:off x="6020852" y="1766873"/>
            <a:ext cx="4162425" cy="2047081"/>
          </a:xfrm>
          <a:prstGeom prst="rect">
            <a:avLst/>
          </a:prstGeom>
          <a:noFill/>
          <a:ln w="28575">
            <a:solidFill>
              <a:srgbClr val="00C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C6D6"/>
                </a:solidFill>
              </a:rPr>
              <a:t>W</a:t>
            </a:r>
            <a:r>
              <a:rPr lang="hu-HU" sz="3000" dirty="0">
                <a:solidFill>
                  <a:srgbClr val="00C6D6"/>
                </a:solidFill>
              </a:rPr>
              <a:t>e are doing </a:t>
            </a:r>
          </a:p>
          <a:p>
            <a:pPr algn="ctr"/>
            <a:r>
              <a:rPr lang="en-US" sz="3000" dirty="0">
                <a:solidFill>
                  <a:srgbClr val="00C6D6"/>
                </a:solidFill>
              </a:rPr>
              <a:t>“</a:t>
            </a:r>
            <a:r>
              <a:rPr lang="hu-HU" sz="3000" dirty="0">
                <a:solidFill>
                  <a:srgbClr val="00C6D6"/>
                </a:solidFill>
              </a:rPr>
              <a:t>things right”</a:t>
            </a:r>
          </a:p>
        </p:txBody>
      </p:sp>
      <p:pic>
        <p:nvPicPr>
          <p:cNvPr id="14" name="Ábra 13" descr="Nyíl: forgatás jobbra egyszínű kitöltéssel">
            <a:extLst>
              <a:ext uri="{FF2B5EF4-FFF2-40B4-BE49-F238E27FC236}">
                <a16:creationId xmlns:a16="http://schemas.microsoft.com/office/drawing/2014/main" id="{51105473-BA53-EE83-8881-0AC22BE515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662526">
            <a:off x="6808068" y="4238408"/>
            <a:ext cx="1169713" cy="1169713"/>
          </a:xfrm>
          <a:prstGeom prst="rect">
            <a:avLst/>
          </a:prstGeom>
        </p:spPr>
      </p:pic>
      <p:pic>
        <p:nvPicPr>
          <p:cNvPr id="16" name="Ábra 15" descr="Nyíl: forgatás jobbra egyszínű kitöltéssel">
            <a:extLst>
              <a:ext uri="{FF2B5EF4-FFF2-40B4-BE49-F238E27FC236}">
                <a16:creationId xmlns:a16="http://schemas.microsoft.com/office/drawing/2014/main" id="{5A6B7704-6E51-809A-99CB-CB9EF650AE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37474" flipH="1">
            <a:off x="2769819" y="4236411"/>
            <a:ext cx="1169713" cy="1169713"/>
          </a:xfrm>
          <a:prstGeom prst="rect">
            <a:avLst/>
          </a:prstGeom>
        </p:spPr>
      </p:pic>
      <p:sp>
        <p:nvSpPr>
          <p:cNvPr id="15" name="Footer Placeholder 4">
            <a:extLst>
              <a:ext uri="{FF2B5EF4-FFF2-40B4-BE49-F238E27FC236}">
                <a16:creationId xmlns:a16="http://schemas.microsoft.com/office/drawing/2014/main" id="{E8477D8A-7209-3987-071C-6179DE663046}"/>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81419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6F1A85D-B0A9-EC9F-F29B-110C9061F0DB}"/>
              </a:ext>
            </a:extLst>
          </p:cNvPr>
          <p:cNvSpPr>
            <a:spLocks noGrp="1"/>
          </p:cNvSpPr>
          <p:nvPr>
            <p:ph type="title"/>
          </p:nvPr>
        </p:nvSpPr>
        <p:spPr>
          <a:xfrm>
            <a:off x="508377" y="255565"/>
            <a:ext cx="3559127" cy="671301"/>
          </a:xfrm>
        </p:spPr>
        <p:txBody>
          <a:bodyPr/>
          <a:lstStyle/>
          <a:p>
            <a:r>
              <a:rPr lang="hu-HU" b="1" dirty="0" err="1"/>
              <a:t>Where</a:t>
            </a:r>
            <a:r>
              <a:rPr lang="hu-HU" b="1" dirty="0"/>
              <a:t> </a:t>
            </a:r>
            <a:r>
              <a:rPr lang="hu-HU" b="1" dirty="0" err="1"/>
              <a:t>to</a:t>
            </a:r>
            <a:r>
              <a:rPr lang="hu-HU" b="1" dirty="0"/>
              <a:t> start? </a:t>
            </a:r>
          </a:p>
        </p:txBody>
      </p:sp>
      <p:sp>
        <p:nvSpPr>
          <p:cNvPr id="4" name="Rectangle 1">
            <a:extLst>
              <a:ext uri="{FF2B5EF4-FFF2-40B4-BE49-F238E27FC236}">
                <a16:creationId xmlns:a16="http://schemas.microsoft.com/office/drawing/2014/main" id="{148FB9CE-6FAF-8633-5964-A20F1AB96839}"/>
              </a:ext>
            </a:extLst>
          </p:cNvPr>
          <p:cNvSpPr>
            <a:spLocks noGrp="1" noChangeArrowheads="1"/>
          </p:cNvSpPr>
          <p:nvPr>
            <p:ph sz="half" idx="1"/>
          </p:nvPr>
        </p:nvSpPr>
        <p:spPr bwMode="auto">
          <a:xfrm>
            <a:off x="339697" y="1797467"/>
            <a:ext cx="294751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700" b="1" i="0" u="none" strike="noStrike" cap="none" normalizeH="0" baseline="0" dirty="0">
                <a:ln>
                  <a:noFill/>
                </a:ln>
                <a:solidFill>
                  <a:srgbClr val="AB0084"/>
                </a:solidFill>
                <a:effectLst/>
              </a:rPr>
              <a:t>Critical </a:t>
            </a:r>
            <a:r>
              <a:rPr kumimoji="0" lang="hu-HU" altLang="hu-HU" sz="2700" b="1" i="0" u="none" strike="noStrike" cap="none" normalizeH="0" baseline="0" dirty="0" err="1">
                <a:ln>
                  <a:noFill/>
                </a:ln>
                <a:solidFill>
                  <a:srgbClr val="AB0084"/>
                </a:solidFill>
                <a:effectLst/>
              </a:rPr>
              <a:t>processes</a:t>
            </a:r>
            <a:r>
              <a:rPr kumimoji="0" lang="hu-HU" altLang="hu-HU" sz="2700" b="1" i="0" u="none" strike="noStrike" cap="none" normalizeH="0" baseline="0" dirty="0">
                <a:ln>
                  <a:noFill/>
                </a:ln>
                <a:solidFill>
                  <a:srgbClr val="AB0084"/>
                </a:solidFill>
                <a:effectLst/>
              </a:rPr>
              <a:t> </a:t>
            </a:r>
            <a:r>
              <a:rPr kumimoji="0" lang="hu-HU" altLang="hu-HU" sz="2700" b="0" i="0" u="none" strike="noStrike" cap="none" normalizeH="0" baseline="0" dirty="0" err="1">
                <a:ln>
                  <a:noFill/>
                </a:ln>
                <a:solidFill>
                  <a:schemeClr val="tx1"/>
                </a:solidFill>
                <a:effectLst/>
              </a:rPr>
              <a:t>are</a:t>
            </a:r>
            <a:r>
              <a:rPr lang="hu-HU" altLang="hu-HU" sz="2700" dirty="0"/>
              <a:t> </a:t>
            </a:r>
            <a:r>
              <a:rPr kumimoji="0" lang="hu-HU" altLang="hu-HU" sz="2700" b="0" i="0" u="none" strike="noStrike" cap="none" normalizeH="0" baseline="0" dirty="0" err="1">
                <a:ln>
                  <a:noFill/>
                </a:ln>
                <a:solidFill>
                  <a:schemeClr val="tx1"/>
                </a:solidFill>
                <a:effectLst/>
              </a:rPr>
              <a:t>core</a:t>
            </a:r>
            <a:r>
              <a:rPr lang="hu-HU" altLang="hu-HU" sz="2700" dirty="0"/>
              <a:t> </a:t>
            </a:r>
            <a:r>
              <a:rPr kumimoji="0" lang="hu-HU" altLang="hu-HU" sz="2700" b="0" i="0" u="none" strike="noStrike" cap="none" normalizeH="0" baseline="0" dirty="0">
                <a:ln>
                  <a:noFill/>
                </a:ln>
                <a:solidFill>
                  <a:schemeClr val="tx1"/>
                </a:solidFill>
                <a:effectLst/>
              </a:rPr>
              <a:t>(sometimes supportive) processes that have the most direct impact on customer satisfaction and service levels.</a:t>
            </a:r>
          </a:p>
        </p:txBody>
      </p:sp>
      <p:graphicFrame>
        <p:nvGraphicFramePr>
          <p:cNvPr id="7" name="Diagram 6">
            <a:extLst>
              <a:ext uri="{FF2B5EF4-FFF2-40B4-BE49-F238E27FC236}">
                <a16:creationId xmlns:a16="http://schemas.microsoft.com/office/drawing/2014/main" id="{7343C6F1-2612-8615-9EDE-49FF3C300E3A}"/>
              </a:ext>
            </a:extLst>
          </p:cNvPr>
          <p:cNvGraphicFramePr/>
          <p:nvPr>
            <p:extLst>
              <p:ext uri="{D42A27DB-BD31-4B8C-83A1-F6EECF244321}">
                <p14:modId xmlns:p14="http://schemas.microsoft.com/office/powerpoint/2010/main" val="4092122577"/>
              </p:ext>
            </p:extLst>
          </p:nvPr>
        </p:nvGraphicFramePr>
        <p:xfrm>
          <a:off x="3564451" y="2028470"/>
          <a:ext cx="7235312" cy="4256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83FA979-B2FC-5F1C-4209-981D78317E48}"/>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9966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113F2D-CC64-825A-E74F-22510FBD5193}"/>
              </a:ext>
            </a:extLst>
          </p:cNvPr>
          <p:cNvSpPr>
            <a:spLocks noGrp="1"/>
          </p:cNvSpPr>
          <p:nvPr>
            <p:ph type="title"/>
          </p:nvPr>
        </p:nvSpPr>
        <p:spPr>
          <a:xfrm>
            <a:off x="598921" y="440459"/>
            <a:ext cx="4214817" cy="993805"/>
          </a:xfrm>
        </p:spPr>
        <p:txBody>
          <a:bodyPr anchor="b">
            <a:noAutofit/>
          </a:bodyPr>
          <a:lstStyle/>
          <a:p>
            <a:pPr algn="just"/>
            <a:r>
              <a:rPr lang="hu-HU" b="1" dirty="0" err="1"/>
              <a:t>What</a:t>
            </a:r>
            <a:r>
              <a:rPr lang="hu-HU" b="1" dirty="0"/>
              <a:t> </a:t>
            </a:r>
            <a:r>
              <a:rPr lang="hu-HU" b="1" dirty="0" err="1"/>
              <a:t>can</a:t>
            </a:r>
            <a:r>
              <a:rPr lang="hu-HU" b="1" dirty="0"/>
              <a:t> be </a:t>
            </a:r>
            <a:r>
              <a:rPr lang="hu-HU" b="1" dirty="0" err="1"/>
              <a:t>signs</a:t>
            </a:r>
            <a:r>
              <a:rPr lang="hu-HU" b="1" dirty="0"/>
              <a:t> </a:t>
            </a:r>
            <a:br>
              <a:rPr lang="hu-HU" b="1" dirty="0"/>
            </a:br>
            <a:r>
              <a:rPr lang="hu-HU" b="1" dirty="0"/>
              <a:t>of a </a:t>
            </a:r>
            <a:r>
              <a:rPr lang="hu-HU" b="1" dirty="0" err="1"/>
              <a:t>bad</a:t>
            </a:r>
            <a:r>
              <a:rPr lang="hu-HU" b="1" dirty="0"/>
              <a:t> </a:t>
            </a:r>
            <a:r>
              <a:rPr lang="hu-HU" b="1" dirty="0" err="1"/>
              <a:t>process</a:t>
            </a:r>
            <a:r>
              <a:rPr lang="hu-HU" b="1" dirty="0"/>
              <a:t>?</a:t>
            </a:r>
          </a:p>
        </p:txBody>
      </p:sp>
      <p:sp>
        <p:nvSpPr>
          <p:cNvPr id="4" name="Footer Placeholder 4">
            <a:extLst>
              <a:ext uri="{FF2B5EF4-FFF2-40B4-BE49-F238E27FC236}">
                <a16:creationId xmlns:a16="http://schemas.microsoft.com/office/drawing/2014/main" id="{6EEAAB62-13A8-1DC0-B7D4-38DBAF4DB7E1}"/>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8" name="Tartalom helye 7">
            <a:extLst>
              <a:ext uri="{FF2B5EF4-FFF2-40B4-BE49-F238E27FC236}">
                <a16:creationId xmlns:a16="http://schemas.microsoft.com/office/drawing/2014/main" id="{1FA186AE-C905-3924-5793-47A5BC5E62D2}"/>
              </a:ext>
            </a:extLst>
          </p:cNvPr>
          <p:cNvSpPr>
            <a:spLocks noGrp="1"/>
          </p:cNvSpPr>
          <p:nvPr>
            <p:ph sz="half" idx="1"/>
          </p:nvPr>
        </p:nvSpPr>
        <p:spPr/>
        <p:txBody>
          <a:bodyPr/>
          <a:lstStyle/>
          <a:p>
            <a:endParaRPr lang="hu-HU"/>
          </a:p>
        </p:txBody>
      </p:sp>
      <p:graphicFrame>
        <p:nvGraphicFramePr>
          <p:cNvPr id="9" name="Tartalom helye 2">
            <a:extLst>
              <a:ext uri="{FF2B5EF4-FFF2-40B4-BE49-F238E27FC236}">
                <a16:creationId xmlns:a16="http://schemas.microsoft.com/office/drawing/2014/main" id="{29091801-4227-1790-644D-BD40438EA7CB}"/>
              </a:ext>
            </a:extLst>
          </p:cNvPr>
          <p:cNvGraphicFramePr>
            <a:graphicFrameLocks/>
          </p:cNvGraphicFramePr>
          <p:nvPr>
            <p:extLst>
              <p:ext uri="{D42A27DB-BD31-4B8C-83A1-F6EECF244321}">
                <p14:modId xmlns:p14="http://schemas.microsoft.com/office/powerpoint/2010/main" val="1319032919"/>
              </p:ext>
            </p:extLst>
          </p:nvPr>
        </p:nvGraphicFramePr>
        <p:xfrm>
          <a:off x="2134001" y="1741472"/>
          <a:ext cx="6668223" cy="447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13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113F2D-CC64-825A-E74F-22510FBD5193}"/>
              </a:ext>
            </a:extLst>
          </p:cNvPr>
          <p:cNvSpPr>
            <a:spLocks noGrp="1"/>
          </p:cNvSpPr>
          <p:nvPr>
            <p:ph type="title"/>
          </p:nvPr>
        </p:nvSpPr>
        <p:spPr>
          <a:xfrm>
            <a:off x="331135" y="249281"/>
            <a:ext cx="5298457" cy="993805"/>
          </a:xfrm>
        </p:spPr>
        <p:txBody>
          <a:bodyPr/>
          <a:lstStyle/>
          <a:p>
            <a:pPr marL="0" indent="0">
              <a:buNone/>
            </a:pPr>
            <a:r>
              <a:rPr lang="hu-HU" b="1" dirty="0" err="1"/>
              <a:t>What</a:t>
            </a:r>
            <a:r>
              <a:rPr lang="hu-HU" b="1" dirty="0"/>
              <a:t> </a:t>
            </a:r>
            <a:r>
              <a:rPr lang="hu-HU" b="1" dirty="0" err="1"/>
              <a:t>can</a:t>
            </a:r>
            <a:r>
              <a:rPr lang="hu-HU" b="1" dirty="0"/>
              <a:t> be </a:t>
            </a:r>
            <a:r>
              <a:rPr lang="hu-HU" b="1" dirty="0" err="1"/>
              <a:t>the</a:t>
            </a:r>
            <a:r>
              <a:rPr lang="hu-HU" b="1" dirty="0"/>
              <a:t> </a:t>
            </a:r>
            <a:r>
              <a:rPr lang="hu-HU" b="1" dirty="0" err="1"/>
              <a:t>reasons</a:t>
            </a:r>
            <a:r>
              <a:rPr lang="hu-HU" b="1" dirty="0"/>
              <a:t> </a:t>
            </a:r>
            <a:r>
              <a:rPr lang="hu-HU" b="1" dirty="0" err="1"/>
              <a:t>behind</a:t>
            </a:r>
            <a:r>
              <a:rPr lang="hu-HU" b="1" dirty="0"/>
              <a:t>?</a:t>
            </a:r>
          </a:p>
        </p:txBody>
      </p:sp>
      <p:graphicFrame>
        <p:nvGraphicFramePr>
          <p:cNvPr id="4" name="Diagram 3">
            <a:extLst>
              <a:ext uri="{FF2B5EF4-FFF2-40B4-BE49-F238E27FC236}">
                <a16:creationId xmlns:a16="http://schemas.microsoft.com/office/drawing/2014/main" id="{A3E552DA-79CB-A9C7-5611-4C85E345E912}"/>
              </a:ext>
            </a:extLst>
          </p:cNvPr>
          <p:cNvGraphicFramePr/>
          <p:nvPr>
            <p:extLst>
              <p:ext uri="{D42A27DB-BD31-4B8C-83A1-F6EECF244321}">
                <p14:modId xmlns:p14="http://schemas.microsoft.com/office/powerpoint/2010/main" val="2426533238"/>
              </p:ext>
            </p:extLst>
          </p:nvPr>
        </p:nvGraphicFramePr>
        <p:xfrm>
          <a:off x="331135" y="1671145"/>
          <a:ext cx="6670079"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Ábra 7" descr="Építkezési úttorlasz egyszínű kitöltéssel">
            <a:extLst>
              <a:ext uri="{FF2B5EF4-FFF2-40B4-BE49-F238E27FC236}">
                <a16:creationId xmlns:a16="http://schemas.microsoft.com/office/drawing/2014/main" id="{D42BD420-FA39-C79F-379C-031037B9EC88}"/>
              </a:ext>
            </a:extLst>
          </p:cNvPr>
          <p:cNvPicPr>
            <a:picLocks noChangeAspect="1"/>
          </p:cNvPicPr>
          <p:nvPr/>
        </p:nvPicPr>
        <p:blipFill>
          <a:blip r:embed="rId8">
            <a:extLst>
              <a:ext uri="{96DAC541-7B7A-43D3-8B79-37D633B846F1}">
                <asvg:svgBlip xmlns:asvg="http://schemas.microsoft.com/office/drawing/2016/SVG/main" r:embed="rId9"/>
              </a:ext>
            </a:extLst>
          </a:blip>
          <a:srcRect l="4662" t="6014" r="4976" b="5051"/>
          <a:stretch/>
        </p:blipFill>
        <p:spPr>
          <a:xfrm>
            <a:off x="8271642" y="3126826"/>
            <a:ext cx="1996965" cy="1965435"/>
          </a:xfrm>
          <a:prstGeom prst="rect">
            <a:avLst/>
          </a:prstGeom>
        </p:spPr>
      </p:pic>
      <p:sp>
        <p:nvSpPr>
          <p:cNvPr id="3" name="Footer Placeholder 4">
            <a:extLst>
              <a:ext uri="{FF2B5EF4-FFF2-40B4-BE49-F238E27FC236}">
                <a16:creationId xmlns:a16="http://schemas.microsoft.com/office/drawing/2014/main" id="{3617E8AC-7374-6373-BF5B-10108AD353E9}"/>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35539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547412B-5D72-B20E-E38C-CEFF8F2BACA9}"/>
              </a:ext>
            </a:extLst>
          </p:cNvPr>
          <p:cNvSpPr>
            <a:spLocks noGrp="1"/>
          </p:cNvSpPr>
          <p:nvPr>
            <p:ph type="title"/>
          </p:nvPr>
        </p:nvSpPr>
        <p:spPr>
          <a:xfrm>
            <a:off x="432301" y="571636"/>
            <a:ext cx="5716924" cy="647122"/>
          </a:xfrm>
        </p:spPr>
        <p:txBody>
          <a:bodyPr/>
          <a:lstStyle/>
          <a:p>
            <a:r>
              <a:rPr lang="hu-HU" b="1" dirty="0"/>
              <a:t>Digitalisation </a:t>
            </a:r>
            <a:r>
              <a:rPr lang="en-US" b="1" dirty="0"/>
              <a:t>&amp;</a:t>
            </a:r>
            <a:r>
              <a:rPr lang="hu-HU" b="1" dirty="0"/>
              <a:t> processes</a:t>
            </a:r>
          </a:p>
        </p:txBody>
      </p:sp>
      <p:sp>
        <p:nvSpPr>
          <p:cNvPr id="3" name="Tartalom helye 2">
            <a:extLst>
              <a:ext uri="{FF2B5EF4-FFF2-40B4-BE49-F238E27FC236}">
                <a16:creationId xmlns:a16="http://schemas.microsoft.com/office/drawing/2014/main" id="{3E6C6357-275C-1756-6544-B247D54434FE}"/>
              </a:ext>
            </a:extLst>
          </p:cNvPr>
          <p:cNvSpPr>
            <a:spLocks noGrp="1"/>
          </p:cNvSpPr>
          <p:nvPr>
            <p:ph sz="half" idx="1"/>
          </p:nvPr>
        </p:nvSpPr>
        <p:spPr>
          <a:xfrm>
            <a:off x="3187059" y="4716361"/>
            <a:ext cx="7056044" cy="1728383"/>
          </a:xfrm>
        </p:spPr>
        <p:txBody>
          <a:bodyPr/>
          <a:lstStyle/>
          <a:p>
            <a:pPr marL="0" indent="0" algn="r">
              <a:buNone/>
            </a:pPr>
            <a:r>
              <a:rPr lang="hu-HU" sz="2800" b="1" dirty="0">
                <a:solidFill>
                  <a:srgbClr val="AB0084"/>
                </a:solidFill>
              </a:rPr>
              <a:t>The </a:t>
            </a:r>
            <a:r>
              <a:rPr lang="hu-HU" sz="2800" b="1" dirty="0" err="1">
                <a:solidFill>
                  <a:srgbClr val="AB0084"/>
                </a:solidFill>
              </a:rPr>
              <a:t>use</a:t>
            </a:r>
            <a:r>
              <a:rPr lang="hu-HU" sz="2800" b="1" dirty="0">
                <a:solidFill>
                  <a:srgbClr val="AB0084"/>
                </a:solidFill>
              </a:rPr>
              <a:t> of </a:t>
            </a:r>
            <a:r>
              <a:rPr lang="hu-HU" sz="2800" b="1" dirty="0" err="1">
                <a:solidFill>
                  <a:srgbClr val="AB0084"/>
                </a:solidFill>
              </a:rPr>
              <a:t>technology</a:t>
            </a:r>
            <a:r>
              <a:rPr lang="hu-HU" sz="2800" b="1" dirty="0">
                <a:solidFill>
                  <a:srgbClr val="AB0084"/>
                </a:solidFill>
              </a:rPr>
              <a:t> must </a:t>
            </a:r>
            <a:r>
              <a:rPr lang="hu-HU" sz="2800" b="1" dirty="0" err="1">
                <a:solidFill>
                  <a:srgbClr val="AB0084"/>
                </a:solidFill>
              </a:rPr>
              <a:t>always</a:t>
            </a:r>
            <a:r>
              <a:rPr lang="hu-HU" sz="2800" b="1" dirty="0">
                <a:solidFill>
                  <a:srgbClr val="AB0084"/>
                </a:solidFill>
              </a:rPr>
              <a:t> </a:t>
            </a:r>
            <a:r>
              <a:rPr lang="hu-HU" sz="2800" b="1" dirty="0" err="1">
                <a:solidFill>
                  <a:srgbClr val="AB0084"/>
                </a:solidFill>
              </a:rPr>
              <a:t>serve</a:t>
            </a:r>
            <a:r>
              <a:rPr lang="hu-HU" sz="2800" b="1" dirty="0">
                <a:solidFill>
                  <a:srgbClr val="AB0084"/>
                </a:solidFill>
              </a:rPr>
              <a:t> </a:t>
            </a:r>
            <a:r>
              <a:rPr lang="hu-HU" sz="2800" b="1" dirty="0" err="1">
                <a:solidFill>
                  <a:srgbClr val="AB0084"/>
                </a:solidFill>
              </a:rPr>
              <a:t>the</a:t>
            </a:r>
            <a:r>
              <a:rPr lang="hu-HU" sz="2800" b="1" dirty="0">
                <a:solidFill>
                  <a:srgbClr val="AB0084"/>
                </a:solidFill>
              </a:rPr>
              <a:t> </a:t>
            </a:r>
            <a:r>
              <a:rPr lang="hu-HU" sz="2800" b="1" dirty="0" err="1">
                <a:solidFill>
                  <a:srgbClr val="AB0084"/>
                </a:solidFill>
              </a:rPr>
              <a:t>process</a:t>
            </a:r>
            <a:r>
              <a:rPr lang="hu-HU" sz="2800" b="1" dirty="0">
                <a:solidFill>
                  <a:srgbClr val="AB0084"/>
                </a:solidFill>
              </a:rPr>
              <a:t> </a:t>
            </a:r>
            <a:r>
              <a:rPr lang="hu-HU" sz="2800" b="1" dirty="0" err="1">
                <a:solidFill>
                  <a:srgbClr val="AB0084"/>
                </a:solidFill>
              </a:rPr>
              <a:t>objective</a:t>
            </a:r>
            <a:r>
              <a:rPr lang="hu-HU" sz="2800" b="1" dirty="0">
                <a:solidFill>
                  <a:srgbClr val="AB0084"/>
                </a:solidFill>
              </a:rPr>
              <a:t>, </a:t>
            </a:r>
            <a:r>
              <a:rPr lang="hu-HU" sz="2800" b="1" dirty="0" err="1">
                <a:solidFill>
                  <a:srgbClr val="AB0084"/>
                </a:solidFill>
              </a:rPr>
              <a:t>but</a:t>
            </a:r>
            <a:r>
              <a:rPr lang="hu-HU" sz="2800" b="1" dirty="0">
                <a:solidFill>
                  <a:srgbClr val="AB0084"/>
                </a:solidFill>
              </a:rPr>
              <a:t> </a:t>
            </a:r>
            <a:r>
              <a:rPr lang="hu-HU" sz="2800" b="1" dirty="0" err="1">
                <a:solidFill>
                  <a:srgbClr val="AB0084"/>
                </a:solidFill>
              </a:rPr>
              <a:t>we</a:t>
            </a:r>
            <a:r>
              <a:rPr lang="hu-HU" sz="2800" b="1" dirty="0">
                <a:solidFill>
                  <a:srgbClr val="AB0084"/>
                </a:solidFill>
              </a:rPr>
              <a:t> </a:t>
            </a:r>
            <a:r>
              <a:rPr lang="hu-HU" sz="2800" b="1" dirty="0" err="1">
                <a:solidFill>
                  <a:srgbClr val="AB0084"/>
                </a:solidFill>
              </a:rPr>
              <a:t>have</a:t>
            </a:r>
            <a:r>
              <a:rPr lang="hu-HU" sz="2800" b="1" dirty="0">
                <a:solidFill>
                  <a:srgbClr val="AB0084"/>
                </a:solidFill>
              </a:rPr>
              <a:t> </a:t>
            </a:r>
            <a:r>
              <a:rPr lang="hu-HU" sz="2800" b="1" dirty="0" err="1">
                <a:solidFill>
                  <a:srgbClr val="AB0084"/>
                </a:solidFill>
              </a:rPr>
              <a:t>to</a:t>
            </a:r>
            <a:r>
              <a:rPr lang="hu-HU" sz="2800" b="1" dirty="0">
                <a:solidFill>
                  <a:srgbClr val="AB0084"/>
                </a:solidFill>
              </a:rPr>
              <a:t> </a:t>
            </a:r>
            <a:r>
              <a:rPr lang="hu-HU" sz="2800" b="1" dirty="0" err="1">
                <a:solidFill>
                  <a:srgbClr val="AB0084"/>
                </a:solidFill>
              </a:rPr>
              <a:t>ask</a:t>
            </a:r>
            <a:r>
              <a:rPr lang="hu-HU" sz="2800" b="1" dirty="0">
                <a:solidFill>
                  <a:srgbClr val="AB0084"/>
                </a:solidFill>
              </a:rPr>
              <a:t>: </a:t>
            </a:r>
          </a:p>
          <a:p>
            <a:pPr marL="0" indent="0" algn="r">
              <a:buNone/>
            </a:pPr>
            <a:r>
              <a:rPr lang="hu-HU" sz="2800" b="1" dirty="0">
                <a:solidFill>
                  <a:srgbClr val="AB0084"/>
                </a:solidFill>
              </a:rPr>
              <a:t>is </a:t>
            </a:r>
            <a:r>
              <a:rPr lang="hu-HU" sz="2800" b="1" dirty="0" err="1">
                <a:solidFill>
                  <a:srgbClr val="AB0084"/>
                </a:solidFill>
              </a:rPr>
              <a:t>it</a:t>
            </a:r>
            <a:r>
              <a:rPr lang="hu-HU" sz="2800" b="1" dirty="0">
                <a:solidFill>
                  <a:srgbClr val="AB0084"/>
                </a:solidFill>
              </a:rPr>
              <a:t> </a:t>
            </a:r>
            <a:r>
              <a:rPr lang="hu-HU" sz="2800" b="1" dirty="0" err="1">
                <a:solidFill>
                  <a:srgbClr val="AB0084"/>
                </a:solidFill>
              </a:rPr>
              <a:t>the</a:t>
            </a:r>
            <a:r>
              <a:rPr lang="hu-HU" sz="2800" b="1" dirty="0">
                <a:solidFill>
                  <a:srgbClr val="AB0084"/>
                </a:solidFill>
              </a:rPr>
              <a:t> </a:t>
            </a:r>
            <a:r>
              <a:rPr lang="hu-HU" sz="2800" b="1" dirty="0" err="1">
                <a:solidFill>
                  <a:srgbClr val="AB0084"/>
                </a:solidFill>
              </a:rPr>
              <a:t>right</a:t>
            </a:r>
            <a:r>
              <a:rPr lang="hu-HU" sz="2800" b="1" dirty="0">
                <a:solidFill>
                  <a:srgbClr val="AB0084"/>
                </a:solidFill>
              </a:rPr>
              <a:t> </a:t>
            </a:r>
            <a:r>
              <a:rPr lang="hu-HU" sz="2800" b="1" dirty="0" err="1">
                <a:solidFill>
                  <a:srgbClr val="AB0084"/>
                </a:solidFill>
              </a:rPr>
              <a:t>objective</a:t>
            </a:r>
            <a:r>
              <a:rPr lang="hu-HU" sz="2800" b="1" dirty="0">
                <a:solidFill>
                  <a:srgbClr val="AB0084"/>
                </a:solidFill>
              </a:rPr>
              <a:t>?</a:t>
            </a:r>
            <a:endParaRPr lang="hu-HU" sz="2500" dirty="0">
              <a:solidFill>
                <a:srgbClr val="AB0084"/>
              </a:solidFill>
            </a:endParaRPr>
          </a:p>
        </p:txBody>
      </p:sp>
      <p:grpSp>
        <p:nvGrpSpPr>
          <p:cNvPr id="8" name="Csoportba foglalás 7">
            <a:extLst>
              <a:ext uri="{FF2B5EF4-FFF2-40B4-BE49-F238E27FC236}">
                <a16:creationId xmlns:a16="http://schemas.microsoft.com/office/drawing/2014/main" id="{7E8354F3-E675-7CA1-1A7F-EA3AF067941C}"/>
              </a:ext>
            </a:extLst>
          </p:cNvPr>
          <p:cNvGrpSpPr/>
          <p:nvPr/>
        </p:nvGrpSpPr>
        <p:grpSpPr>
          <a:xfrm>
            <a:off x="1295800" y="1346408"/>
            <a:ext cx="7753377" cy="3492550"/>
            <a:chOff x="1663861" y="1254228"/>
            <a:chExt cx="7753377" cy="3492550"/>
          </a:xfrm>
        </p:grpSpPr>
        <p:sp>
          <p:nvSpPr>
            <p:cNvPr id="4" name="Téglalap 3">
              <a:extLst>
                <a:ext uri="{FF2B5EF4-FFF2-40B4-BE49-F238E27FC236}">
                  <a16:creationId xmlns:a16="http://schemas.microsoft.com/office/drawing/2014/main" id="{D0543047-2EC2-29D1-EAB4-85F522FF4139}"/>
                </a:ext>
              </a:extLst>
            </p:cNvPr>
            <p:cNvSpPr/>
            <p:nvPr/>
          </p:nvSpPr>
          <p:spPr>
            <a:xfrm>
              <a:off x="1663861" y="2170252"/>
              <a:ext cx="3381627" cy="1614347"/>
            </a:xfrm>
            <a:prstGeom prst="rect">
              <a:avLst/>
            </a:prstGeom>
            <a:solidFill>
              <a:srgbClr val="1A7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3000" dirty="0" err="1"/>
                <a:t>Possibilities</a:t>
              </a:r>
              <a:r>
                <a:rPr lang="hu-HU" sz="3000" dirty="0"/>
                <a:t> </a:t>
              </a:r>
              <a:r>
                <a:rPr lang="hu-HU" sz="3000" dirty="0" err="1"/>
                <a:t>for</a:t>
              </a:r>
              <a:r>
                <a:rPr lang="hu-HU" sz="3000" dirty="0"/>
                <a:t> </a:t>
              </a:r>
              <a:r>
                <a:rPr lang="hu-HU" sz="3000" dirty="0" err="1"/>
                <a:t>digitalisation</a:t>
              </a:r>
              <a:endParaRPr lang="hu-HU" sz="3000" dirty="0"/>
            </a:p>
          </p:txBody>
        </p:sp>
        <p:sp>
          <p:nvSpPr>
            <p:cNvPr id="5" name="Téglalap 4">
              <a:extLst>
                <a:ext uri="{FF2B5EF4-FFF2-40B4-BE49-F238E27FC236}">
                  <a16:creationId xmlns:a16="http://schemas.microsoft.com/office/drawing/2014/main" id="{75C4D45B-D514-9B8A-D9C5-60DD734919AA}"/>
                </a:ext>
              </a:extLst>
            </p:cNvPr>
            <p:cNvSpPr/>
            <p:nvPr/>
          </p:nvSpPr>
          <p:spPr>
            <a:xfrm>
              <a:off x="6035611" y="2170251"/>
              <a:ext cx="3381627" cy="1614347"/>
            </a:xfrm>
            <a:prstGeom prst="rect">
              <a:avLst/>
            </a:prstGeom>
            <a:solidFill>
              <a:srgbClr val="00C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3000" dirty="0" err="1"/>
                <a:t>Possibilities</a:t>
              </a:r>
              <a:r>
                <a:rPr lang="hu-HU" sz="3000" dirty="0"/>
                <a:t> </a:t>
              </a:r>
              <a:r>
                <a:rPr lang="hu-HU" sz="3000" dirty="0" err="1"/>
                <a:t>for</a:t>
              </a:r>
              <a:r>
                <a:rPr lang="hu-HU" sz="3000" dirty="0"/>
                <a:t> </a:t>
              </a:r>
              <a:r>
                <a:rPr lang="hu-HU" sz="3000" dirty="0" err="1"/>
                <a:t>process</a:t>
              </a:r>
              <a:r>
                <a:rPr lang="hu-HU" sz="3000" dirty="0"/>
                <a:t> </a:t>
              </a:r>
              <a:r>
                <a:rPr lang="hu-HU" sz="3000" dirty="0" err="1"/>
                <a:t>improvement</a:t>
              </a:r>
              <a:endParaRPr lang="hu-HU" sz="3000" dirty="0"/>
            </a:p>
          </p:txBody>
        </p:sp>
        <p:pic>
          <p:nvPicPr>
            <p:cNvPr id="6" name="Ábra 5" descr="Nyíl: forgatás jobbra egyszínű kitöltéssel">
              <a:extLst>
                <a:ext uri="{FF2B5EF4-FFF2-40B4-BE49-F238E27FC236}">
                  <a16:creationId xmlns:a16="http://schemas.microsoft.com/office/drawing/2014/main" id="{A06270D6-22D1-BE22-568A-4F29E8E819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425445">
              <a:off x="4983039" y="3577065"/>
              <a:ext cx="1169713" cy="1169713"/>
            </a:xfrm>
            <a:prstGeom prst="rect">
              <a:avLst/>
            </a:prstGeom>
          </p:spPr>
        </p:pic>
        <p:pic>
          <p:nvPicPr>
            <p:cNvPr id="7" name="Ábra 6" descr="Nyíl: forgatás jobbra egyszínű kitöltéssel">
              <a:extLst>
                <a:ext uri="{FF2B5EF4-FFF2-40B4-BE49-F238E27FC236}">
                  <a16:creationId xmlns:a16="http://schemas.microsoft.com/office/drawing/2014/main" id="{EB137CB1-A3E9-974E-D293-9E5434FDE1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228586">
              <a:off x="4982968" y="1254228"/>
              <a:ext cx="1169713" cy="1169713"/>
            </a:xfrm>
            <a:prstGeom prst="rect">
              <a:avLst/>
            </a:prstGeom>
          </p:spPr>
        </p:pic>
      </p:grpSp>
      <p:sp>
        <p:nvSpPr>
          <p:cNvPr id="10" name="Footer Placeholder 4">
            <a:extLst>
              <a:ext uri="{FF2B5EF4-FFF2-40B4-BE49-F238E27FC236}">
                <a16:creationId xmlns:a16="http://schemas.microsoft.com/office/drawing/2014/main" id="{0F902DCA-1792-FCC3-CBBC-CB1D6D9C79A1}"/>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5426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BFDE1D-5EA1-4060-2F73-FB1F5F3439F5}"/>
              </a:ext>
            </a:extLst>
          </p:cNvPr>
          <p:cNvSpPr>
            <a:spLocks noGrp="1"/>
          </p:cNvSpPr>
          <p:nvPr>
            <p:ph type="title" idx="4294967295"/>
          </p:nvPr>
        </p:nvSpPr>
        <p:spPr>
          <a:xfrm>
            <a:off x="345966" y="377715"/>
            <a:ext cx="9707563" cy="993775"/>
          </a:xfrm>
          <a:prstGeom prst="rect">
            <a:avLst/>
          </a:prstGeom>
        </p:spPr>
        <p:txBody>
          <a:bodyPr/>
          <a:lstStyle/>
          <a:p>
            <a:pPr algn="just"/>
            <a:r>
              <a:rPr lang="hu-HU" sz="3600" b="1" dirty="0" err="1">
                <a:solidFill>
                  <a:srgbClr val="1A75DB"/>
                </a:solidFill>
                <a:latin typeface="+mn-lt"/>
              </a:rPr>
              <a:t>External</a:t>
            </a:r>
            <a:r>
              <a:rPr lang="hu-HU" sz="3600" b="1" dirty="0">
                <a:solidFill>
                  <a:srgbClr val="1A75DB"/>
                </a:solidFill>
                <a:latin typeface="+mn-lt"/>
              </a:rPr>
              <a:t> </a:t>
            </a:r>
            <a:r>
              <a:rPr lang="hu-HU" sz="3600" b="1" dirty="0" err="1">
                <a:solidFill>
                  <a:srgbClr val="1A75DB"/>
                </a:solidFill>
                <a:latin typeface="+mn-lt"/>
              </a:rPr>
              <a:t>content</a:t>
            </a:r>
            <a:r>
              <a:rPr lang="hu-HU" sz="3600" b="1" dirty="0">
                <a:solidFill>
                  <a:srgbClr val="1A75DB"/>
                </a:solidFill>
                <a:latin typeface="+mn-lt"/>
              </a:rPr>
              <a:t>: </a:t>
            </a:r>
            <a:r>
              <a:rPr lang="hu-HU" sz="3600" b="1" dirty="0" err="1">
                <a:solidFill>
                  <a:srgbClr val="1A75DB"/>
                </a:solidFill>
                <a:latin typeface="+mn-lt"/>
              </a:rPr>
              <a:t>digital</a:t>
            </a:r>
            <a:r>
              <a:rPr lang="hu-HU" sz="3600" b="1" dirty="0">
                <a:solidFill>
                  <a:srgbClr val="1A75DB"/>
                </a:solidFill>
                <a:latin typeface="+mn-lt"/>
              </a:rPr>
              <a:t> </a:t>
            </a:r>
            <a:r>
              <a:rPr lang="hu-HU" sz="3600" b="1" dirty="0" err="1">
                <a:solidFill>
                  <a:srgbClr val="1A75DB"/>
                </a:solidFill>
                <a:latin typeface="+mn-lt"/>
              </a:rPr>
              <a:t>solutions</a:t>
            </a:r>
            <a:r>
              <a:rPr lang="hu-HU" sz="3600" b="1" dirty="0">
                <a:solidFill>
                  <a:srgbClr val="1A75DB"/>
                </a:solidFill>
                <a:latin typeface="+mn-lt"/>
              </a:rPr>
              <a:t> in </a:t>
            </a:r>
            <a:r>
              <a:rPr lang="hu-HU" sz="3600" b="1" dirty="0" err="1">
                <a:solidFill>
                  <a:srgbClr val="1A75DB"/>
                </a:solidFill>
                <a:latin typeface="+mn-lt"/>
              </a:rPr>
              <a:t>process</a:t>
            </a:r>
            <a:r>
              <a:rPr lang="hu-HU" sz="3600" b="1" dirty="0">
                <a:solidFill>
                  <a:srgbClr val="1A75DB"/>
                </a:solidFill>
                <a:latin typeface="+mn-lt"/>
              </a:rPr>
              <a:t> </a:t>
            </a:r>
            <a:r>
              <a:rPr lang="hu-HU" sz="3600" b="1" dirty="0" err="1">
                <a:solidFill>
                  <a:srgbClr val="1A75DB"/>
                </a:solidFill>
                <a:latin typeface="+mn-lt"/>
              </a:rPr>
              <a:t>optimalisation</a:t>
            </a:r>
            <a:r>
              <a:rPr lang="hu-HU" sz="3600" b="1" dirty="0">
                <a:solidFill>
                  <a:srgbClr val="1A75DB"/>
                </a:solidFill>
                <a:latin typeface="+mn-lt"/>
              </a:rPr>
              <a:t> – </a:t>
            </a:r>
            <a:r>
              <a:rPr lang="hu-HU" sz="3600" b="1" dirty="0" err="1">
                <a:solidFill>
                  <a:srgbClr val="1A75DB"/>
                </a:solidFill>
                <a:latin typeface="+mn-lt"/>
              </a:rPr>
              <a:t>click</a:t>
            </a:r>
            <a:r>
              <a:rPr lang="hu-HU" sz="3600" b="1" dirty="0">
                <a:solidFill>
                  <a:srgbClr val="1A75DB"/>
                </a:solidFill>
                <a:latin typeface="+mn-lt"/>
              </a:rPr>
              <a:t> </a:t>
            </a:r>
            <a:r>
              <a:rPr lang="hu-HU" sz="3600" b="1" dirty="0" err="1">
                <a:solidFill>
                  <a:srgbClr val="1A75DB"/>
                </a:solidFill>
                <a:latin typeface="+mn-lt"/>
              </a:rPr>
              <a:t>for</a:t>
            </a:r>
            <a:r>
              <a:rPr lang="hu-HU" sz="3600" b="1" dirty="0">
                <a:solidFill>
                  <a:srgbClr val="1A75DB"/>
                </a:solidFill>
                <a:latin typeface="+mn-lt"/>
              </a:rPr>
              <a:t> </a:t>
            </a:r>
            <a:r>
              <a:rPr lang="hu-HU" sz="3600" b="1" dirty="0" err="1">
                <a:solidFill>
                  <a:srgbClr val="1A75DB"/>
                </a:solidFill>
                <a:latin typeface="+mn-lt"/>
              </a:rPr>
              <a:t>examples</a:t>
            </a:r>
            <a:endParaRPr lang="hu-HU" sz="3600" b="1" dirty="0">
              <a:solidFill>
                <a:srgbClr val="1A75DB"/>
              </a:solidFill>
              <a:latin typeface="+mn-lt"/>
            </a:endParaRPr>
          </a:p>
        </p:txBody>
      </p:sp>
      <p:graphicFrame>
        <p:nvGraphicFramePr>
          <p:cNvPr id="4" name="Diagram 3">
            <a:extLst>
              <a:ext uri="{FF2B5EF4-FFF2-40B4-BE49-F238E27FC236}">
                <a16:creationId xmlns:a16="http://schemas.microsoft.com/office/drawing/2014/main" id="{FA629C2E-C34B-821C-7622-648084406A12}"/>
              </a:ext>
            </a:extLst>
          </p:cNvPr>
          <p:cNvGraphicFramePr/>
          <p:nvPr>
            <p:extLst>
              <p:ext uri="{D42A27DB-BD31-4B8C-83A1-F6EECF244321}">
                <p14:modId xmlns:p14="http://schemas.microsoft.com/office/powerpoint/2010/main" val="1571073020"/>
              </p:ext>
            </p:extLst>
          </p:nvPr>
        </p:nvGraphicFramePr>
        <p:xfrm>
          <a:off x="345965" y="1570979"/>
          <a:ext cx="9912131" cy="461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DA90226F-7111-4B79-AE02-E7D33BED0BF8}"/>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333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AB3A24-2CBF-A671-3A4C-D581603113A8}"/>
              </a:ext>
            </a:extLst>
          </p:cNvPr>
          <p:cNvSpPr>
            <a:spLocks noGrp="1"/>
          </p:cNvSpPr>
          <p:nvPr>
            <p:ph type="title" idx="4294967295"/>
          </p:nvPr>
        </p:nvSpPr>
        <p:spPr>
          <a:xfrm>
            <a:off x="696464" y="405614"/>
            <a:ext cx="4913313" cy="993775"/>
          </a:xfrm>
          <a:prstGeom prst="rect">
            <a:avLst/>
          </a:prstGeom>
        </p:spPr>
        <p:txBody>
          <a:bodyPr/>
          <a:lstStyle/>
          <a:p>
            <a:r>
              <a:rPr lang="hu-HU" sz="3600" b="1" dirty="0" err="1">
                <a:solidFill>
                  <a:srgbClr val="1A75DB"/>
                </a:solidFill>
                <a:latin typeface="+mn-lt"/>
              </a:rPr>
              <a:t>How</a:t>
            </a:r>
            <a:r>
              <a:rPr lang="hu-HU" sz="3600" b="1" dirty="0">
                <a:solidFill>
                  <a:srgbClr val="1A75DB"/>
                </a:solidFill>
                <a:latin typeface="+mn-lt"/>
              </a:rPr>
              <a:t> </a:t>
            </a:r>
            <a:r>
              <a:rPr lang="hu-HU" sz="3600" b="1" dirty="0" err="1">
                <a:solidFill>
                  <a:srgbClr val="1A75DB"/>
                </a:solidFill>
                <a:latin typeface="+mn-lt"/>
              </a:rPr>
              <a:t>to</a:t>
            </a:r>
            <a:r>
              <a:rPr lang="hu-HU" sz="3600" b="1" dirty="0">
                <a:solidFill>
                  <a:srgbClr val="1A75DB"/>
                </a:solidFill>
                <a:latin typeface="+mn-lt"/>
              </a:rPr>
              <a:t> </a:t>
            </a:r>
            <a:r>
              <a:rPr lang="hu-HU" sz="3600" b="1" dirty="0" err="1">
                <a:solidFill>
                  <a:srgbClr val="1A75DB"/>
                </a:solidFill>
                <a:latin typeface="+mn-lt"/>
              </a:rPr>
              <a:t>create</a:t>
            </a:r>
            <a:r>
              <a:rPr lang="hu-HU" sz="3600" b="1" dirty="0">
                <a:solidFill>
                  <a:srgbClr val="1A75DB"/>
                </a:solidFill>
                <a:latin typeface="+mn-lt"/>
              </a:rPr>
              <a:t> </a:t>
            </a:r>
            <a:r>
              <a:rPr lang="hu-HU" sz="3600" b="1" dirty="0" err="1">
                <a:solidFill>
                  <a:srgbClr val="1A75DB"/>
                </a:solidFill>
                <a:latin typeface="+mn-lt"/>
              </a:rPr>
              <a:t>good</a:t>
            </a:r>
            <a:r>
              <a:rPr lang="hu-HU" sz="3600" b="1" dirty="0">
                <a:solidFill>
                  <a:srgbClr val="1A75DB"/>
                </a:solidFill>
                <a:latin typeface="+mn-lt"/>
              </a:rPr>
              <a:t> </a:t>
            </a:r>
            <a:r>
              <a:rPr lang="hu-HU" sz="3600" b="1" dirty="0" err="1">
                <a:solidFill>
                  <a:srgbClr val="1A75DB"/>
                </a:solidFill>
                <a:latin typeface="+mn-lt"/>
              </a:rPr>
              <a:t>processes</a:t>
            </a:r>
            <a:r>
              <a:rPr lang="hu-HU" sz="3600" b="1" dirty="0">
                <a:solidFill>
                  <a:srgbClr val="1A75DB"/>
                </a:solidFill>
                <a:latin typeface="+mn-lt"/>
              </a:rPr>
              <a:t>?</a:t>
            </a:r>
          </a:p>
        </p:txBody>
      </p:sp>
      <p:sp>
        <p:nvSpPr>
          <p:cNvPr id="3" name="Tartalom helye 2">
            <a:extLst>
              <a:ext uri="{FF2B5EF4-FFF2-40B4-BE49-F238E27FC236}">
                <a16:creationId xmlns:a16="http://schemas.microsoft.com/office/drawing/2014/main" id="{259FC674-0690-7AA7-845B-BEDF6CE1F2B9}"/>
              </a:ext>
            </a:extLst>
          </p:cNvPr>
          <p:cNvSpPr>
            <a:spLocks noGrp="1"/>
          </p:cNvSpPr>
          <p:nvPr>
            <p:ph sz="half" idx="4294967295"/>
          </p:nvPr>
        </p:nvSpPr>
        <p:spPr>
          <a:xfrm>
            <a:off x="241914" y="2116619"/>
            <a:ext cx="4800383" cy="3392317"/>
          </a:xfrm>
          <a:custGeom>
            <a:avLst/>
            <a:gdLst>
              <a:gd name="connsiteX0" fmla="*/ 0 w 4800383"/>
              <a:gd name="connsiteY0" fmla="*/ 0 h 3392317"/>
              <a:gd name="connsiteX1" fmla="*/ 384030 w 4800383"/>
              <a:gd name="connsiteY1" fmla="*/ 0 h 3392317"/>
              <a:gd name="connsiteX2" fmla="*/ 912073 w 4800383"/>
              <a:gd name="connsiteY2" fmla="*/ 0 h 3392317"/>
              <a:gd name="connsiteX3" fmla="*/ 1296103 w 4800383"/>
              <a:gd name="connsiteY3" fmla="*/ 0 h 3392317"/>
              <a:gd name="connsiteX4" fmla="*/ 1680134 w 4800383"/>
              <a:gd name="connsiteY4" fmla="*/ 0 h 3392317"/>
              <a:gd name="connsiteX5" fmla="*/ 2160172 w 4800383"/>
              <a:gd name="connsiteY5" fmla="*/ 0 h 3392317"/>
              <a:gd name="connsiteX6" fmla="*/ 2592206 w 4800383"/>
              <a:gd name="connsiteY6" fmla="*/ 0 h 3392317"/>
              <a:gd name="connsiteX7" fmla="*/ 2928233 w 4800383"/>
              <a:gd name="connsiteY7" fmla="*/ 0 h 3392317"/>
              <a:gd name="connsiteX8" fmla="*/ 3264260 w 4800383"/>
              <a:gd name="connsiteY8" fmla="*/ 0 h 3392317"/>
              <a:gd name="connsiteX9" fmla="*/ 3744298 w 4800383"/>
              <a:gd name="connsiteY9" fmla="*/ 0 h 3392317"/>
              <a:gd name="connsiteX10" fmla="*/ 4128329 w 4800383"/>
              <a:gd name="connsiteY10" fmla="*/ 0 h 3392317"/>
              <a:gd name="connsiteX11" fmla="*/ 4800383 w 4800383"/>
              <a:gd name="connsiteY11" fmla="*/ 0 h 3392317"/>
              <a:gd name="connsiteX12" fmla="*/ 4800383 w 4800383"/>
              <a:gd name="connsiteY12" fmla="*/ 746309 h 3392317"/>
              <a:gd name="connsiteX13" fmla="*/ 4800383 w 4800383"/>
              <a:gd name="connsiteY13" fmla="*/ 1458696 h 3392317"/>
              <a:gd name="connsiteX14" fmla="*/ 4800383 w 4800383"/>
              <a:gd name="connsiteY14" fmla="*/ 2103236 h 3392317"/>
              <a:gd name="connsiteX15" fmla="*/ 4800383 w 4800383"/>
              <a:gd name="connsiteY15" fmla="*/ 3392317 h 3392317"/>
              <a:gd name="connsiteX16" fmla="*/ 4416352 w 4800383"/>
              <a:gd name="connsiteY16" fmla="*/ 3392317 h 3392317"/>
              <a:gd name="connsiteX17" fmla="*/ 3888309 w 4800383"/>
              <a:gd name="connsiteY17" fmla="*/ 3392317 h 3392317"/>
              <a:gd name="connsiteX18" fmla="*/ 3456275 w 4800383"/>
              <a:gd name="connsiteY18" fmla="*/ 3392317 h 3392317"/>
              <a:gd name="connsiteX19" fmla="*/ 2880229 w 4800383"/>
              <a:gd name="connsiteY19" fmla="*/ 3392317 h 3392317"/>
              <a:gd name="connsiteX20" fmla="*/ 2544202 w 4800383"/>
              <a:gd name="connsiteY20" fmla="*/ 3392317 h 3392317"/>
              <a:gd name="connsiteX21" fmla="*/ 2208176 w 4800383"/>
              <a:gd name="connsiteY21" fmla="*/ 3392317 h 3392317"/>
              <a:gd name="connsiteX22" fmla="*/ 1872149 w 4800383"/>
              <a:gd name="connsiteY22" fmla="*/ 3392317 h 3392317"/>
              <a:gd name="connsiteX23" fmla="*/ 1296103 w 4800383"/>
              <a:gd name="connsiteY23" fmla="*/ 3392317 h 3392317"/>
              <a:gd name="connsiteX24" fmla="*/ 864068 w 4800383"/>
              <a:gd name="connsiteY24" fmla="*/ 3392317 h 3392317"/>
              <a:gd name="connsiteX25" fmla="*/ 0 w 4800383"/>
              <a:gd name="connsiteY25" fmla="*/ 3392317 h 3392317"/>
              <a:gd name="connsiteX26" fmla="*/ 0 w 4800383"/>
              <a:gd name="connsiteY26" fmla="*/ 2815623 h 3392317"/>
              <a:gd name="connsiteX27" fmla="*/ 0 w 4800383"/>
              <a:gd name="connsiteY27" fmla="*/ 2238929 h 3392317"/>
              <a:gd name="connsiteX28" fmla="*/ 0 w 4800383"/>
              <a:gd name="connsiteY28" fmla="*/ 1526542 h 3392317"/>
              <a:gd name="connsiteX29" fmla="*/ 0 w 4800383"/>
              <a:gd name="connsiteY29" fmla="*/ 780232 h 3392317"/>
              <a:gd name="connsiteX30" fmla="*/ 0 w 4800383"/>
              <a:gd name="connsiteY30" fmla="*/ 0 h 3392317"/>
              <a:gd name="connsiteX0" fmla="*/ 0 w 4800383"/>
              <a:gd name="connsiteY0" fmla="*/ 0 h 3392317"/>
              <a:gd name="connsiteX1" fmla="*/ 576045 w 4800383"/>
              <a:gd name="connsiteY1" fmla="*/ 0 h 3392317"/>
              <a:gd name="connsiteX2" fmla="*/ 912073 w 4800383"/>
              <a:gd name="connsiteY2" fmla="*/ 0 h 3392317"/>
              <a:gd name="connsiteX3" fmla="*/ 1440114 w 4800383"/>
              <a:gd name="connsiteY3" fmla="*/ 0 h 3392317"/>
              <a:gd name="connsiteX4" fmla="*/ 1920153 w 4800383"/>
              <a:gd name="connsiteY4" fmla="*/ 0 h 3392317"/>
              <a:gd name="connsiteX5" fmla="*/ 2496199 w 4800383"/>
              <a:gd name="connsiteY5" fmla="*/ 0 h 3392317"/>
              <a:gd name="connsiteX6" fmla="*/ 2928233 w 4800383"/>
              <a:gd name="connsiteY6" fmla="*/ 0 h 3392317"/>
              <a:gd name="connsiteX7" fmla="*/ 3312264 w 4800383"/>
              <a:gd name="connsiteY7" fmla="*/ 0 h 3392317"/>
              <a:gd name="connsiteX8" fmla="*/ 3648291 w 4800383"/>
              <a:gd name="connsiteY8" fmla="*/ 0 h 3392317"/>
              <a:gd name="connsiteX9" fmla="*/ 4176333 w 4800383"/>
              <a:gd name="connsiteY9" fmla="*/ 0 h 3392317"/>
              <a:gd name="connsiteX10" fmla="*/ 4800383 w 4800383"/>
              <a:gd name="connsiteY10" fmla="*/ 0 h 3392317"/>
              <a:gd name="connsiteX11" fmla="*/ 4800383 w 4800383"/>
              <a:gd name="connsiteY11" fmla="*/ 712386 h 3392317"/>
              <a:gd name="connsiteX12" fmla="*/ 4800383 w 4800383"/>
              <a:gd name="connsiteY12" fmla="*/ 1356926 h 3392317"/>
              <a:gd name="connsiteX13" fmla="*/ 4800383 w 4800383"/>
              <a:gd name="connsiteY13" fmla="*/ 2103236 h 3392317"/>
              <a:gd name="connsiteX14" fmla="*/ 4800383 w 4800383"/>
              <a:gd name="connsiteY14" fmla="*/ 2679930 h 3392317"/>
              <a:gd name="connsiteX15" fmla="*/ 4800383 w 4800383"/>
              <a:gd name="connsiteY15" fmla="*/ 3392317 h 3392317"/>
              <a:gd name="connsiteX16" fmla="*/ 4272340 w 4800383"/>
              <a:gd name="connsiteY16" fmla="*/ 3392317 h 3392317"/>
              <a:gd name="connsiteX17" fmla="*/ 3744298 w 4800383"/>
              <a:gd name="connsiteY17" fmla="*/ 3392317 h 3392317"/>
              <a:gd name="connsiteX18" fmla="*/ 3312264 w 4800383"/>
              <a:gd name="connsiteY18" fmla="*/ 3392317 h 3392317"/>
              <a:gd name="connsiteX19" fmla="*/ 2736218 w 4800383"/>
              <a:gd name="connsiteY19" fmla="*/ 3392317 h 3392317"/>
              <a:gd name="connsiteX20" fmla="*/ 2400191 w 4800383"/>
              <a:gd name="connsiteY20" fmla="*/ 3392317 h 3392317"/>
              <a:gd name="connsiteX21" fmla="*/ 2064164 w 4800383"/>
              <a:gd name="connsiteY21" fmla="*/ 3392317 h 3392317"/>
              <a:gd name="connsiteX22" fmla="*/ 1632130 w 4800383"/>
              <a:gd name="connsiteY22" fmla="*/ 3392317 h 3392317"/>
              <a:gd name="connsiteX23" fmla="*/ 1296103 w 4800383"/>
              <a:gd name="connsiteY23" fmla="*/ 3392317 h 3392317"/>
              <a:gd name="connsiteX24" fmla="*/ 864068 w 4800383"/>
              <a:gd name="connsiteY24" fmla="*/ 3392317 h 3392317"/>
              <a:gd name="connsiteX25" fmla="*/ 0 w 4800383"/>
              <a:gd name="connsiteY25" fmla="*/ 3392317 h 3392317"/>
              <a:gd name="connsiteX26" fmla="*/ 0 w 4800383"/>
              <a:gd name="connsiteY26" fmla="*/ 2747777 h 3392317"/>
              <a:gd name="connsiteX27" fmla="*/ 0 w 4800383"/>
              <a:gd name="connsiteY27" fmla="*/ 2137159 h 3392317"/>
              <a:gd name="connsiteX28" fmla="*/ 0 w 4800383"/>
              <a:gd name="connsiteY28" fmla="*/ 1526542 h 3392317"/>
              <a:gd name="connsiteX29" fmla="*/ 0 w 4800383"/>
              <a:gd name="connsiteY29" fmla="*/ 915926 h 3392317"/>
              <a:gd name="connsiteX30" fmla="*/ 0 w 4800383"/>
              <a:gd name="connsiteY30" fmla="*/ 0 h 3392317"/>
              <a:gd name="connsiteX0" fmla="*/ 0 w 4800383"/>
              <a:gd name="connsiteY0" fmla="*/ 0 h 3392317"/>
              <a:gd name="connsiteX1" fmla="*/ 384030 w 4800383"/>
              <a:gd name="connsiteY1" fmla="*/ 0 h 3392317"/>
              <a:gd name="connsiteX2" fmla="*/ 912073 w 4800383"/>
              <a:gd name="connsiteY2" fmla="*/ 0 h 3392317"/>
              <a:gd name="connsiteX3" fmla="*/ 1296103 w 4800383"/>
              <a:gd name="connsiteY3" fmla="*/ 0 h 3392317"/>
              <a:gd name="connsiteX4" fmla="*/ 1680134 w 4800383"/>
              <a:gd name="connsiteY4" fmla="*/ 0 h 3392317"/>
              <a:gd name="connsiteX5" fmla="*/ 2160172 w 4800383"/>
              <a:gd name="connsiteY5" fmla="*/ 0 h 3392317"/>
              <a:gd name="connsiteX6" fmla="*/ 2592206 w 4800383"/>
              <a:gd name="connsiteY6" fmla="*/ 0 h 3392317"/>
              <a:gd name="connsiteX7" fmla="*/ 2928233 w 4800383"/>
              <a:gd name="connsiteY7" fmla="*/ 0 h 3392317"/>
              <a:gd name="connsiteX8" fmla="*/ 3264260 w 4800383"/>
              <a:gd name="connsiteY8" fmla="*/ 0 h 3392317"/>
              <a:gd name="connsiteX9" fmla="*/ 3744298 w 4800383"/>
              <a:gd name="connsiteY9" fmla="*/ 0 h 3392317"/>
              <a:gd name="connsiteX10" fmla="*/ 4128329 w 4800383"/>
              <a:gd name="connsiteY10" fmla="*/ 0 h 3392317"/>
              <a:gd name="connsiteX11" fmla="*/ 4800383 w 4800383"/>
              <a:gd name="connsiteY11" fmla="*/ 0 h 3392317"/>
              <a:gd name="connsiteX12" fmla="*/ 4800383 w 4800383"/>
              <a:gd name="connsiteY12" fmla="*/ 746309 h 3392317"/>
              <a:gd name="connsiteX13" fmla="*/ 4800383 w 4800383"/>
              <a:gd name="connsiteY13" fmla="*/ 1458696 h 3392317"/>
              <a:gd name="connsiteX14" fmla="*/ 4800383 w 4800383"/>
              <a:gd name="connsiteY14" fmla="*/ 2103236 h 3392317"/>
              <a:gd name="connsiteX15" fmla="*/ 4800383 w 4800383"/>
              <a:gd name="connsiteY15" fmla="*/ 3392317 h 3392317"/>
              <a:gd name="connsiteX16" fmla="*/ 4416352 w 4800383"/>
              <a:gd name="connsiteY16" fmla="*/ 3392317 h 3392317"/>
              <a:gd name="connsiteX17" fmla="*/ 3888309 w 4800383"/>
              <a:gd name="connsiteY17" fmla="*/ 3392317 h 3392317"/>
              <a:gd name="connsiteX18" fmla="*/ 3456275 w 4800383"/>
              <a:gd name="connsiteY18" fmla="*/ 3392317 h 3392317"/>
              <a:gd name="connsiteX19" fmla="*/ 2880229 w 4800383"/>
              <a:gd name="connsiteY19" fmla="*/ 3392317 h 3392317"/>
              <a:gd name="connsiteX20" fmla="*/ 2544202 w 4800383"/>
              <a:gd name="connsiteY20" fmla="*/ 3392317 h 3392317"/>
              <a:gd name="connsiteX21" fmla="*/ 2208176 w 4800383"/>
              <a:gd name="connsiteY21" fmla="*/ 3392317 h 3392317"/>
              <a:gd name="connsiteX22" fmla="*/ 1872149 w 4800383"/>
              <a:gd name="connsiteY22" fmla="*/ 3392317 h 3392317"/>
              <a:gd name="connsiteX23" fmla="*/ 1296103 w 4800383"/>
              <a:gd name="connsiteY23" fmla="*/ 3392317 h 3392317"/>
              <a:gd name="connsiteX24" fmla="*/ 864068 w 4800383"/>
              <a:gd name="connsiteY24" fmla="*/ 3392317 h 3392317"/>
              <a:gd name="connsiteX25" fmla="*/ 0 w 4800383"/>
              <a:gd name="connsiteY25" fmla="*/ 3392317 h 3392317"/>
              <a:gd name="connsiteX26" fmla="*/ 0 w 4800383"/>
              <a:gd name="connsiteY26" fmla="*/ 2815623 h 3392317"/>
              <a:gd name="connsiteX27" fmla="*/ 0 w 4800383"/>
              <a:gd name="connsiteY27" fmla="*/ 2238929 h 3392317"/>
              <a:gd name="connsiteX28" fmla="*/ 0 w 4800383"/>
              <a:gd name="connsiteY28" fmla="*/ 1526542 h 3392317"/>
              <a:gd name="connsiteX29" fmla="*/ 0 w 4800383"/>
              <a:gd name="connsiteY29" fmla="*/ 780232 h 3392317"/>
              <a:gd name="connsiteX30" fmla="*/ 0 w 4800383"/>
              <a:gd name="connsiteY30" fmla="*/ 0 h 339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00383" h="3392317" fill="none" extrusionOk="0">
                <a:moveTo>
                  <a:pt x="0" y="0"/>
                </a:moveTo>
                <a:cubicBezTo>
                  <a:pt x="108665" y="-89680"/>
                  <a:pt x="294444" y="72081"/>
                  <a:pt x="384030" y="0"/>
                </a:cubicBezTo>
                <a:cubicBezTo>
                  <a:pt x="519860" y="-24361"/>
                  <a:pt x="660417" y="-46330"/>
                  <a:pt x="912073" y="0"/>
                </a:cubicBezTo>
                <a:cubicBezTo>
                  <a:pt x="1107221" y="-3221"/>
                  <a:pt x="1156791" y="264"/>
                  <a:pt x="1296103" y="0"/>
                </a:cubicBezTo>
                <a:cubicBezTo>
                  <a:pt x="1432872" y="-14830"/>
                  <a:pt x="1492908" y="22678"/>
                  <a:pt x="1680134" y="0"/>
                </a:cubicBezTo>
                <a:cubicBezTo>
                  <a:pt x="1814848" y="-53538"/>
                  <a:pt x="2023488" y="-45256"/>
                  <a:pt x="2160172" y="0"/>
                </a:cubicBezTo>
                <a:cubicBezTo>
                  <a:pt x="2327646" y="-58737"/>
                  <a:pt x="2462520" y="44821"/>
                  <a:pt x="2592206" y="0"/>
                </a:cubicBezTo>
                <a:cubicBezTo>
                  <a:pt x="2807281" y="-94527"/>
                  <a:pt x="2757415" y="39775"/>
                  <a:pt x="2928233" y="0"/>
                </a:cubicBezTo>
                <a:cubicBezTo>
                  <a:pt x="3120297" y="-38764"/>
                  <a:pt x="3182330" y="10482"/>
                  <a:pt x="3264260" y="0"/>
                </a:cubicBezTo>
                <a:cubicBezTo>
                  <a:pt x="3300676" y="-2097"/>
                  <a:pt x="3587502" y="-17357"/>
                  <a:pt x="3744298" y="0"/>
                </a:cubicBezTo>
                <a:cubicBezTo>
                  <a:pt x="3894679" y="-9626"/>
                  <a:pt x="3998057" y="35775"/>
                  <a:pt x="4128329" y="0"/>
                </a:cubicBezTo>
                <a:cubicBezTo>
                  <a:pt x="4216059" y="-33829"/>
                  <a:pt x="4574097" y="-30839"/>
                  <a:pt x="4800383" y="0"/>
                </a:cubicBezTo>
                <a:cubicBezTo>
                  <a:pt x="4958507" y="241205"/>
                  <a:pt x="4798231" y="524033"/>
                  <a:pt x="4800383" y="746309"/>
                </a:cubicBezTo>
                <a:cubicBezTo>
                  <a:pt x="4809954" y="985335"/>
                  <a:pt x="4824775" y="1336778"/>
                  <a:pt x="4800383" y="1458696"/>
                </a:cubicBezTo>
                <a:cubicBezTo>
                  <a:pt x="4834604" y="1564666"/>
                  <a:pt x="4771346" y="1745369"/>
                  <a:pt x="4800383" y="2103236"/>
                </a:cubicBezTo>
                <a:cubicBezTo>
                  <a:pt x="4674500" y="2311308"/>
                  <a:pt x="4631164" y="2641911"/>
                  <a:pt x="4800383" y="3392317"/>
                </a:cubicBezTo>
                <a:cubicBezTo>
                  <a:pt x="4680139" y="3380381"/>
                  <a:pt x="4577448" y="3412125"/>
                  <a:pt x="4416352" y="3392317"/>
                </a:cubicBezTo>
                <a:cubicBezTo>
                  <a:pt x="4172088" y="3386332"/>
                  <a:pt x="4067624" y="3435042"/>
                  <a:pt x="3888309" y="3392317"/>
                </a:cubicBezTo>
                <a:cubicBezTo>
                  <a:pt x="3729611" y="3378332"/>
                  <a:pt x="3608382" y="3413616"/>
                  <a:pt x="3456275" y="3392317"/>
                </a:cubicBezTo>
                <a:cubicBezTo>
                  <a:pt x="3257756" y="3366515"/>
                  <a:pt x="3143355" y="3377014"/>
                  <a:pt x="2880229" y="3392317"/>
                </a:cubicBezTo>
                <a:cubicBezTo>
                  <a:pt x="2625025" y="3451409"/>
                  <a:pt x="2636472" y="3335480"/>
                  <a:pt x="2544202" y="3392317"/>
                </a:cubicBezTo>
                <a:cubicBezTo>
                  <a:pt x="2497703" y="3408163"/>
                  <a:pt x="2293255" y="3318115"/>
                  <a:pt x="2208176" y="3392317"/>
                </a:cubicBezTo>
                <a:cubicBezTo>
                  <a:pt x="2120438" y="3436251"/>
                  <a:pt x="1935682" y="3358582"/>
                  <a:pt x="1872149" y="3392317"/>
                </a:cubicBezTo>
                <a:cubicBezTo>
                  <a:pt x="1752447" y="3458657"/>
                  <a:pt x="1454534" y="3266819"/>
                  <a:pt x="1296103" y="3392317"/>
                </a:cubicBezTo>
                <a:cubicBezTo>
                  <a:pt x="1141417" y="3411523"/>
                  <a:pt x="1023978" y="3388225"/>
                  <a:pt x="864068" y="3392317"/>
                </a:cubicBezTo>
                <a:cubicBezTo>
                  <a:pt x="599984" y="3474068"/>
                  <a:pt x="171379" y="3197229"/>
                  <a:pt x="0" y="3392317"/>
                </a:cubicBezTo>
                <a:cubicBezTo>
                  <a:pt x="24827" y="3291416"/>
                  <a:pt x="39629" y="3082845"/>
                  <a:pt x="0" y="2815623"/>
                </a:cubicBezTo>
                <a:cubicBezTo>
                  <a:pt x="28904" y="2588015"/>
                  <a:pt x="32258" y="2404686"/>
                  <a:pt x="0" y="2238929"/>
                </a:cubicBezTo>
                <a:cubicBezTo>
                  <a:pt x="-5910" y="1992765"/>
                  <a:pt x="26408" y="1919294"/>
                  <a:pt x="0" y="1526542"/>
                </a:cubicBezTo>
                <a:cubicBezTo>
                  <a:pt x="-89142" y="1146132"/>
                  <a:pt x="-959" y="1036734"/>
                  <a:pt x="0" y="780232"/>
                </a:cubicBezTo>
                <a:cubicBezTo>
                  <a:pt x="-47758" y="556851"/>
                  <a:pt x="67232" y="247425"/>
                  <a:pt x="0" y="0"/>
                </a:cubicBezTo>
                <a:close/>
              </a:path>
              <a:path w="4800383" h="3392317" stroke="0" extrusionOk="0">
                <a:moveTo>
                  <a:pt x="0" y="0"/>
                </a:moveTo>
                <a:cubicBezTo>
                  <a:pt x="211382" y="4777"/>
                  <a:pt x="371174" y="81031"/>
                  <a:pt x="576045" y="0"/>
                </a:cubicBezTo>
                <a:cubicBezTo>
                  <a:pt x="749126" y="-70181"/>
                  <a:pt x="776489" y="-1860"/>
                  <a:pt x="912073" y="0"/>
                </a:cubicBezTo>
                <a:cubicBezTo>
                  <a:pt x="1001304" y="1990"/>
                  <a:pt x="1271802" y="145411"/>
                  <a:pt x="1440114" y="0"/>
                </a:cubicBezTo>
                <a:cubicBezTo>
                  <a:pt x="1626187" y="-89263"/>
                  <a:pt x="1655556" y="36260"/>
                  <a:pt x="1920153" y="0"/>
                </a:cubicBezTo>
                <a:cubicBezTo>
                  <a:pt x="2155902" y="-15174"/>
                  <a:pt x="2306757" y="60846"/>
                  <a:pt x="2496199" y="0"/>
                </a:cubicBezTo>
                <a:cubicBezTo>
                  <a:pt x="2701785" y="-43907"/>
                  <a:pt x="2750690" y="-13806"/>
                  <a:pt x="2928233" y="0"/>
                </a:cubicBezTo>
                <a:cubicBezTo>
                  <a:pt x="3063919" y="-33473"/>
                  <a:pt x="3200397" y="90112"/>
                  <a:pt x="3312264" y="0"/>
                </a:cubicBezTo>
                <a:cubicBezTo>
                  <a:pt x="3368896" y="1864"/>
                  <a:pt x="3500021" y="17320"/>
                  <a:pt x="3648291" y="0"/>
                </a:cubicBezTo>
                <a:cubicBezTo>
                  <a:pt x="3765857" y="-11361"/>
                  <a:pt x="3962140" y="94646"/>
                  <a:pt x="4176333" y="0"/>
                </a:cubicBezTo>
                <a:cubicBezTo>
                  <a:pt x="4356297" y="-24893"/>
                  <a:pt x="4599316" y="66060"/>
                  <a:pt x="4800383" y="0"/>
                </a:cubicBezTo>
                <a:cubicBezTo>
                  <a:pt x="4814905" y="198268"/>
                  <a:pt x="4796462" y="396770"/>
                  <a:pt x="4800383" y="712386"/>
                </a:cubicBezTo>
                <a:cubicBezTo>
                  <a:pt x="4809440" y="1058626"/>
                  <a:pt x="4773156" y="1077533"/>
                  <a:pt x="4800383" y="1356926"/>
                </a:cubicBezTo>
                <a:cubicBezTo>
                  <a:pt x="4845687" y="1722489"/>
                  <a:pt x="4780710" y="1855854"/>
                  <a:pt x="4800383" y="2103236"/>
                </a:cubicBezTo>
                <a:cubicBezTo>
                  <a:pt x="4821645" y="2247346"/>
                  <a:pt x="4711109" y="2451266"/>
                  <a:pt x="4800383" y="2679930"/>
                </a:cubicBezTo>
                <a:cubicBezTo>
                  <a:pt x="4809902" y="2906401"/>
                  <a:pt x="4750698" y="3049188"/>
                  <a:pt x="4800383" y="3392317"/>
                </a:cubicBezTo>
                <a:cubicBezTo>
                  <a:pt x="4751312" y="3420351"/>
                  <a:pt x="4410703" y="3331842"/>
                  <a:pt x="4272340" y="3392317"/>
                </a:cubicBezTo>
                <a:cubicBezTo>
                  <a:pt x="4105607" y="3437900"/>
                  <a:pt x="3863506" y="3374387"/>
                  <a:pt x="3744298" y="3392317"/>
                </a:cubicBezTo>
                <a:cubicBezTo>
                  <a:pt x="3642111" y="3456426"/>
                  <a:pt x="3431554" y="3347590"/>
                  <a:pt x="3312264" y="3392317"/>
                </a:cubicBezTo>
                <a:cubicBezTo>
                  <a:pt x="3189554" y="3406719"/>
                  <a:pt x="2969596" y="3423034"/>
                  <a:pt x="2736218" y="3392317"/>
                </a:cubicBezTo>
                <a:cubicBezTo>
                  <a:pt x="2619351" y="3397889"/>
                  <a:pt x="2510244" y="3338429"/>
                  <a:pt x="2400191" y="3392317"/>
                </a:cubicBezTo>
                <a:cubicBezTo>
                  <a:pt x="2313763" y="3442002"/>
                  <a:pt x="2203560" y="3423628"/>
                  <a:pt x="2064164" y="3392317"/>
                </a:cubicBezTo>
                <a:cubicBezTo>
                  <a:pt x="1876307" y="3353200"/>
                  <a:pt x="1808381" y="3277527"/>
                  <a:pt x="1632130" y="3392317"/>
                </a:cubicBezTo>
                <a:cubicBezTo>
                  <a:pt x="1532846" y="3522380"/>
                  <a:pt x="1463553" y="3375407"/>
                  <a:pt x="1296103" y="3392317"/>
                </a:cubicBezTo>
                <a:cubicBezTo>
                  <a:pt x="1167843" y="3396428"/>
                  <a:pt x="1017209" y="3365828"/>
                  <a:pt x="864068" y="3392317"/>
                </a:cubicBezTo>
                <a:cubicBezTo>
                  <a:pt x="679870" y="3508576"/>
                  <a:pt x="284715" y="3354354"/>
                  <a:pt x="0" y="3392317"/>
                </a:cubicBezTo>
                <a:cubicBezTo>
                  <a:pt x="35958" y="3277655"/>
                  <a:pt x="45325" y="2934759"/>
                  <a:pt x="0" y="2747777"/>
                </a:cubicBezTo>
                <a:cubicBezTo>
                  <a:pt x="-59160" y="2639084"/>
                  <a:pt x="-26910" y="2443080"/>
                  <a:pt x="0" y="2137159"/>
                </a:cubicBezTo>
                <a:cubicBezTo>
                  <a:pt x="-7639" y="1917954"/>
                  <a:pt x="-16312" y="1755986"/>
                  <a:pt x="0" y="1526542"/>
                </a:cubicBezTo>
                <a:cubicBezTo>
                  <a:pt x="-14414" y="1419249"/>
                  <a:pt x="-41403" y="1074270"/>
                  <a:pt x="0" y="915926"/>
                </a:cubicBezTo>
                <a:cubicBezTo>
                  <a:pt x="-89858" y="700023"/>
                  <a:pt x="-51658" y="238593"/>
                  <a:pt x="0" y="0"/>
                </a:cubicBezTo>
                <a:close/>
              </a:path>
              <a:path w="4800383" h="3392317" fill="none" stroke="0" extrusionOk="0">
                <a:moveTo>
                  <a:pt x="0" y="0"/>
                </a:moveTo>
                <a:cubicBezTo>
                  <a:pt x="149100" y="-44995"/>
                  <a:pt x="230870" y="67409"/>
                  <a:pt x="384030" y="0"/>
                </a:cubicBezTo>
                <a:cubicBezTo>
                  <a:pt x="500641" y="-31206"/>
                  <a:pt x="712537" y="-20548"/>
                  <a:pt x="912073" y="0"/>
                </a:cubicBezTo>
                <a:cubicBezTo>
                  <a:pt x="1126054" y="-2472"/>
                  <a:pt x="1145963" y="1550"/>
                  <a:pt x="1296103" y="0"/>
                </a:cubicBezTo>
                <a:cubicBezTo>
                  <a:pt x="1425986" y="-3817"/>
                  <a:pt x="1514568" y="13830"/>
                  <a:pt x="1680134" y="0"/>
                </a:cubicBezTo>
                <a:cubicBezTo>
                  <a:pt x="1797103" y="-29360"/>
                  <a:pt x="2010244" y="-18709"/>
                  <a:pt x="2160172" y="0"/>
                </a:cubicBezTo>
                <a:cubicBezTo>
                  <a:pt x="2355249" y="-13281"/>
                  <a:pt x="2434200" y="92080"/>
                  <a:pt x="2592206" y="0"/>
                </a:cubicBezTo>
                <a:cubicBezTo>
                  <a:pt x="2765700" y="-57767"/>
                  <a:pt x="2794865" y="67718"/>
                  <a:pt x="2928233" y="0"/>
                </a:cubicBezTo>
                <a:cubicBezTo>
                  <a:pt x="3102147" y="-56491"/>
                  <a:pt x="3183188" y="17655"/>
                  <a:pt x="3264260" y="0"/>
                </a:cubicBezTo>
                <a:cubicBezTo>
                  <a:pt x="3314600" y="-8221"/>
                  <a:pt x="3605771" y="28431"/>
                  <a:pt x="3744298" y="0"/>
                </a:cubicBezTo>
                <a:cubicBezTo>
                  <a:pt x="3890040" y="-31563"/>
                  <a:pt x="4014857" y="24138"/>
                  <a:pt x="4128329" y="0"/>
                </a:cubicBezTo>
                <a:cubicBezTo>
                  <a:pt x="4263334" y="-17338"/>
                  <a:pt x="4674898" y="68031"/>
                  <a:pt x="4800383" y="0"/>
                </a:cubicBezTo>
                <a:cubicBezTo>
                  <a:pt x="4847503" y="198970"/>
                  <a:pt x="4812765" y="558517"/>
                  <a:pt x="4800383" y="746309"/>
                </a:cubicBezTo>
                <a:cubicBezTo>
                  <a:pt x="4809809" y="915577"/>
                  <a:pt x="4748982" y="1293478"/>
                  <a:pt x="4800383" y="1458696"/>
                </a:cubicBezTo>
                <a:cubicBezTo>
                  <a:pt x="4842060" y="1678235"/>
                  <a:pt x="4769728" y="1793725"/>
                  <a:pt x="4800383" y="2103236"/>
                </a:cubicBezTo>
                <a:cubicBezTo>
                  <a:pt x="5007782" y="2544825"/>
                  <a:pt x="4634233" y="2818527"/>
                  <a:pt x="4800383" y="3392317"/>
                </a:cubicBezTo>
                <a:cubicBezTo>
                  <a:pt x="4650785" y="3412720"/>
                  <a:pt x="4557858" y="3354865"/>
                  <a:pt x="4416352" y="3392317"/>
                </a:cubicBezTo>
                <a:cubicBezTo>
                  <a:pt x="4207134" y="3400112"/>
                  <a:pt x="4096404" y="3361202"/>
                  <a:pt x="3888309" y="3392317"/>
                </a:cubicBezTo>
                <a:cubicBezTo>
                  <a:pt x="3714182" y="3355826"/>
                  <a:pt x="3636782" y="3389640"/>
                  <a:pt x="3456275" y="3392317"/>
                </a:cubicBezTo>
                <a:cubicBezTo>
                  <a:pt x="3326127" y="3390636"/>
                  <a:pt x="3136302" y="3366617"/>
                  <a:pt x="2880229" y="3392317"/>
                </a:cubicBezTo>
                <a:cubicBezTo>
                  <a:pt x="2621293" y="3429245"/>
                  <a:pt x="2637280" y="3367497"/>
                  <a:pt x="2544202" y="3392317"/>
                </a:cubicBezTo>
                <a:cubicBezTo>
                  <a:pt x="2458407" y="3398766"/>
                  <a:pt x="2324442" y="3363366"/>
                  <a:pt x="2208176" y="3392317"/>
                </a:cubicBezTo>
                <a:cubicBezTo>
                  <a:pt x="2111895" y="3443452"/>
                  <a:pt x="1987946" y="3382315"/>
                  <a:pt x="1872149" y="3392317"/>
                </a:cubicBezTo>
                <a:cubicBezTo>
                  <a:pt x="1824427" y="3450729"/>
                  <a:pt x="1420080" y="3317893"/>
                  <a:pt x="1296103" y="3392317"/>
                </a:cubicBezTo>
                <a:cubicBezTo>
                  <a:pt x="1129647" y="3430203"/>
                  <a:pt x="1074571" y="3346953"/>
                  <a:pt x="864068" y="3392317"/>
                </a:cubicBezTo>
                <a:cubicBezTo>
                  <a:pt x="755188" y="3415570"/>
                  <a:pt x="182636" y="3339045"/>
                  <a:pt x="0" y="3392317"/>
                </a:cubicBezTo>
                <a:cubicBezTo>
                  <a:pt x="-25935" y="3304820"/>
                  <a:pt x="70484" y="3065092"/>
                  <a:pt x="0" y="2815623"/>
                </a:cubicBezTo>
                <a:cubicBezTo>
                  <a:pt x="30059" y="2602685"/>
                  <a:pt x="39304" y="2421888"/>
                  <a:pt x="0" y="2238929"/>
                </a:cubicBezTo>
                <a:cubicBezTo>
                  <a:pt x="11504" y="2029187"/>
                  <a:pt x="16219" y="1849991"/>
                  <a:pt x="0" y="1526542"/>
                </a:cubicBezTo>
                <a:cubicBezTo>
                  <a:pt x="-67182" y="1129797"/>
                  <a:pt x="86250" y="1019644"/>
                  <a:pt x="0" y="780232"/>
                </a:cubicBezTo>
                <a:cubicBezTo>
                  <a:pt x="6391" y="488393"/>
                  <a:pt x="-42406" y="210587"/>
                  <a:pt x="0" y="0"/>
                </a:cubicBezTo>
                <a:close/>
              </a:path>
              <a:path w="4800383" h="3392317" fill="none" stroke="0" extrusionOk="0">
                <a:moveTo>
                  <a:pt x="0" y="0"/>
                </a:moveTo>
                <a:cubicBezTo>
                  <a:pt x="136749" y="-64652"/>
                  <a:pt x="277878" y="34898"/>
                  <a:pt x="384030" y="0"/>
                </a:cubicBezTo>
                <a:cubicBezTo>
                  <a:pt x="507096" y="-50008"/>
                  <a:pt x="695330" y="-29391"/>
                  <a:pt x="912073" y="0"/>
                </a:cubicBezTo>
                <a:cubicBezTo>
                  <a:pt x="1114994" y="2354"/>
                  <a:pt x="1147705" y="6476"/>
                  <a:pt x="1296103" y="0"/>
                </a:cubicBezTo>
                <a:cubicBezTo>
                  <a:pt x="1422087" y="-8122"/>
                  <a:pt x="1501547" y="6623"/>
                  <a:pt x="1680134" y="0"/>
                </a:cubicBezTo>
                <a:cubicBezTo>
                  <a:pt x="1826634" y="-30186"/>
                  <a:pt x="2017444" y="-37647"/>
                  <a:pt x="2160172" y="0"/>
                </a:cubicBezTo>
                <a:cubicBezTo>
                  <a:pt x="2360590" y="-38182"/>
                  <a:pt x="2446140" y="57701"/>
                  <a:pt x="2592206" y="0"/>
                </a:cubicBezTo>
                <a:cubicBezTo>
                  <a:pt x="2806958" y="-82016"/>
                  <a:pt x="2774000" y="69419"/>
                  <a:pt x="2928233" y="0"/>
                </a:cubicBezTo>
                <a:cubicBezTo>
                  <a:pt x="3128213" y="-47372"/>
                  <a:pt x="3187664" y="6566"/>
                  <a:pt x="3264260" y="0"/>
                </a:cubicBezTo>
                <a:cubicBezTo>
                  <a:pt x="3313931" y="-16671"/>
                  <a:pt x="3617072" y="21050"/>
                  <a:pt x="3744298" y="0"/>
                </a:cubicBezTo>
                <a:cubicBezTo>
                  <a:pt x="3904951" y="-1776"/>
                  <a:pt x="3975270" y="11135"/>
                  <a:pt x="4128329" y="0"/>
                </a:cubicBezTo>
                <a:cubicBezTo>
                  <a:pt x="4228144" y="-23130"/>
                  <a:pt x="4623103" y="13996"/>
                  <a:pt x="4800383" y="0"/>
                </a:cubicBezTo>
                <a:cubicBezTo>
                  <a:pt x="4905284" y="205683"/>
                  <a:pt x="4834310" y="543191"/>
                  <a:pt x="4800383" y="746309"/>
                </a:cubicBezTo>
                <a:cubicBezTo>
                  <a:pt x="4813926" y="945060"/>
                  <a:pt x="4779408" y="1290191"/>
                  <a:pt x="4800383" y="1458696"/>
                </a:cubicBezTo>
                <a:cubicBezTo>
                  <a:pt x="4840052" y="1612292"/>
                  <a:pt x="4797266" y="1788130"/>
                  <a:pt x="4800383" y="2103236"/>
                </a:cubicBezTo>
                <a:cubicBezTo>
                  <a:pt x="4758131" y="2376897"/>
                  <a:pt x="4601919" y="2696317"/>
                  <a:pt x="4800383" y="3392317"/>
                </a:cubicBezTo>
                <a:cubicBezTo>
                  <a:pt x="4691976" y="3396531"/>
                  <a:pt x="4575312" y="3380133"/>
                  <a:pt x="4416352" y="3392317"/>
                </a:cubicBezTo>
                <a:cubicBezTo>
                  <a:pt x="4235978" y="3402678"/>
                  <a:pt x="4088601" y="3429466"/>
                  <a:pt x="3888309" y="3392317"/>
                </a:cubicBezTo>
                <a:cubicBezTo>
                  <a:pt x="3711675" y="3384849"/>
                  <a:pt x="3615995" y="3404663"/>
                  <a:pt x="3456275" y="3392317"/>
                </a:cubicBezTo>
                <a:cubicBezTo>
                  <a:pt x="3314977" y="3398424"/>
                  <a:pt x="3121202" y="3351899"/>
                  <a:pt x="2880229" y="3392317"/>
                </a:cubicBezTo>
                <a:cubicBezTo>
                  <a:pt x="2625047" y="3432150"/>
                  <a:pt x="2634867" y="3354504"/>
                  <a:pt x="2544202" y="3392317"/>
                </a:cubicBezTo>
                <a:cubicBezTo>
                  <a:pt x="2442513" y="3396139"/>
                  <a:pt x="2309602" y="3343497"/>
                  <a:pt x="2208176" y="3392317"/>
                </a:cubicBezTo>
                <a:cubicBezTo>
                  <a:pt x="2114912" y="3449646"/>
                  <a:pt x="1949879" y="3375173"/>
                  <a:pt x="1872149" y="3392317"/>
                </a:cubicBezTo>
                <a:cubicBezTo>
                  <a:pt x="1769876" y="3448614"/>
                  <a:pt x="1425841" y="3286910"/>
                  <a:pt x="1296103" y="3392317"/>
                </a:cubicBezTo>
                <a:cubicBezTo>
                  <a:pt x="1150062" y="3398445"/>
                  <a:pt x="1044656" y="3402919"/>
                  <a:pt x="864068" y="3392317"/>
                </a:cubicBezTo>
                <a:cubicBezTo>
                  <a:pt x="650765" y="3446311"/>
                  <a:pt x="159982" y="3302428"/>
                  <a:pt x="0" y="3392317"/>
                </a:cubicBezTo>
                <a:cubicBezTo>
                  <a:pt x="716" y="3300729"/>
                  <a:pt x="57003" y="3019584"/>
                  <a:pt x="0" y="2815623"/>
                </a:cubicBezTo>
                <a:cubicBezTo>
                  <a:pt x="12161" y="2592259"/>
                  <a:pt x="42183" y="2398917"/>
                  <a:pt x="0" y="2238929"/>
                </a:cubicBezTo>
                <a:cubicBezTo>
                  <a:pt x="12505" y="1995622"/>
                  <a:pt x="31300" y="1895894"/>
                  <a:pt x="0" y="1526542"/>
                </a:cubicBezTo>
                <a:cubicBezTo>
                  <a:pt x="-89808" y="1129033"/>
                  <a:pt x="42094" y="1033793"/>
                  <a:pt x="0" y="780232"/>
                </a:cubicBezTo>
                <a:cubicBezTo>
                  <a:pt x="-28127" y="493980"/>
                  <a:pt x="11602" y="218157"/>
                  <a:pt x="0" y="0"/>
                </a:cubicBezTo>
                <a:close/>
              </a:path>
            </a:pathLst>
          </a:custGeom>
          <a:ln>
            <a:solidFill>
              <a:srgbClr val="00C6D6"/>
            </a:solidFill>
            <a:extLst>
              <a:ext uri="{C807C97D-BFC1-408E-A445-0C87EB9F89A2}">
                <ask:lineSketchStyleProps xmlns:ask="http://schemas.microsoft.com/office/drawing/2018/sketchyshapes" sd="1439277565">
                  <a:custGeom>
                    <a:avLst/>
                    <a:gdLst>
                      <a:gd name="connsiteX0" fmla="*/ 0 w 4800383"/>
                      <a:gd name="connsiteY0" fmla="*/ 0 h 3392317"/>
                      <a:gd name="connsiteX1" fmla="*/ 384030 w 4800383"/>
                      <a:gd name="connsiteY1" fmla="*/ 0 h 3392317"/>
                      <a:gd name="connsiteX2" fmla="*/ 912073 w 4800383"/>
                      <a:gd name="connsiteY2" fmla="*/ 0 h 3392317"/>
                      <a:gd name="connsiteX3" fmla="*/ 1296103 w 4800383"/>
                      <a:gd name="connsiteY3" fmla="*/ 0 h 3392317"/>
                      <a:gd name="connsiteX4" fmla="*/ 1680134 w 4800383"/>
                      <a:gd name="connsiteY4" fmla="*/ 0 h 3392317"/>
                      <a:gd name="connsiteX5" fmla="*/ 2160172 w 4800383"/>
                      <a:gd name="connsiteY5" fmla="*/ 0 h 3392317"/>
                      <a:gd name="connsiteX6" fmla="*/ 2592206 w 4800383"/>
                      <a:gd name="connsiteY6" fmla="*/ 0 h 3392317"/>
                      <a:gd name="connsiteX7" fmla="*/ 2928233 w 4800383"/>
                      <a:gd name="connsiteY7" fmla="*/ 0 h 3392317"/>
                      <a:gd name="connsiteX8" fmla="*/ 3264260 w 4800383"/>
                      <a:gd name="connsiteY8" fmla="*/ 0 h 3392317"/>
                      <a:gd name="connsiteX9" fmla="*/ 3744298 w 4800383"/>
                      <a:gd name="connsiteY9" fmla="*/ 0 h 3392317"/>
                      <a:gd name="connsiteX10" fmla="*/ 4128329 w 4800383"/>
                      <a:gd name="connsiteY10" fmla="*/ 0 h 3392317"/>
                      <a:gd name="connsiteX11" fmla="*/ 4800383 w 4800383"/>
                      <a:gd name="connsiteY11" fmla="*/ 0 h 3392317"/>
                      <a:gd name="connsiteX12" fmla="*/ 4800383 w 4800383"/>
                      <a:gd name="connsiteY12" fmla="*/ 746309 h 3392317"/>
                      <a:gd name="connsiteX13" fmla="*/ 4800383 w 4800383"/>
                      <a:gd name="connsiteY13" fmla="*/ 1458696 h 3392317"/>
                      <a:gd name="connsiteX14" fmla="*/ 4800383 w 4800383"/>
                      <a:gd name="connsiteY14" fmla="*/ 2103236 h 3392317"/>
                      <a:gd name="connsiteX15" fmla="*/ 4800383 w 4800383"/>
                      <a:gd name="connsiteY15" fmla="*/ 3392317 h 3392317"/>
                      <a:gd name="connsiteX16" fmla="*/ 4416352 w 4800383"/>
                      <a:gd name="connsiteY16" fmla="*/ 3392317 h 3392317"/>
                      <a:gd name="connsiteX17" fmla="*/ 3888309 w 4800383"/>
                      <a:gd name="connsiteY17" fmla="*/ 3392317 h 3392317"/>
                      <a:gd name="connsiteX18" fmla="*/ 3456275 w 4800383"/>
                      <a:gd name="connsiteY18" fmla="*/ 3392317 h 3392317"/>
                      <a:gd name="connsiteX19" fmla="*/ 2880229 w 4800383"/>
                      <a:gd name="connsiteY19" fmla="*/ 3392317 h 3392317"/>
                      <a:gd name="connsiteX20" fmla="*/ 2544202 w 4800383"/>
                      <a:gd name="connsiteY20" fmla="*/ 3392317 h 3392317"/>
                      <a:gd name="connsiteX21" fmla="*/ 2208176 w 4800383"/>
                      <a:gd name="connsiteY21" fmla="*/ 3392317 h 3392317"/>
                      <a:gd name="connsiteX22" fmla="*/ 1872149 w 4800383"/>
                      <a:gd name="connsiteY22" fmla="*/ 3392317 h 3392317"/>
                      <a:gd name="connsiteX23" fmla="*/ 1296103 w 4800383"/>
                      <a:gd name="connsiteY23" fmla="*/ 3392317 h 3392317"/>
                      <a:gd name="connsiteX24" fmla="*/ 864068 w 4800383"/>
                      <a:gd name="connsiteY24" fmla="*/ 3392317 h 3392317"/>
                      <a:gd name="connsiteX25" fmla="*/ 0 w 4800383"/>
                      <a:gd name="connsiteY25" fmla="*/ 3392317 h 3392317"/>
                      <a:gd name="connsiteX26" fmla="*/ 0 w 4800383"/>
                      <a:gd name="connsiteY26" fmla="*/ 2815623 h 3392317"/>
                      <a:gd name="connsiteX27" fmla="*/ 0 w 4800383"/>
                      <a:gd name="connsiteY27" fmla="*/ 2238929 h 3392317"/>
                      <a:gd name="connsiteX28" fmla="*/ 0 w 4800383"/>
                      <a:gd name="connsiteY28" fmla="*/ 1526542 h 3392317"/>
                      <a:gd name="connsiteX29" fmla="*/ 0 w 4800383"/>
                      <a:gd name="connsiteY29" fmla="*/ 780232 h 3392317"/>
                      <a:gd name="connsiteX30" fmla="*/ 0 w 4800383"/>
                      <a:gd name="connsiteY30" fmla="*/ 0 h 3392317"/>
                      <a:gd name="connsiteX0" fmla="*/ 0 w 4800383"/>
                      <a:gd name="connsiteY0" fmla="*/ 0 h 3392317"/>
                      <a:gd name="connsiteX1" fmla="*/ 576045 w 4800383"/>
                      <a:gd name="connsiteY1" fmla="*/ 0 h 3392317"/>
                      <a:gd name="connsiteX2" fmla="*/ 912073 w 4800383"/>
                      <a:gd name="connsiteY2" fmla="*/ 0 h 3392317"/>
                      <a:gd name="connsiteX3" fmla="*/ 1440114 w 4800383"/>
                      <a:gd name="connsiteY3" fmla="*/ 0 h 3392317"/>
                      <a:gd name="connsiteX4" fmla="*/ 1920153 w 4800383"/>
                      <a:gd name="connsiteY4" fmla="*/ 0 h 3392317"/>
                      <a:gd name="connsiteX5" fmla="*/ 2496199 w 4800383"/>
                      <a:gd name="connsiteY5" fmla="*/ 0 h 3392317"/>
                      <a:gd name="connsiteX6" fmla="*/ 2928233 w 4800383"/>
                      <a:gd name="connsiteY6" fmla="*/ 0 h 3392317"/>
                      <a:gd name="connsiteX7" fmla="*/ 3312264 w 4800383"/>
                      <a:gd name="connsiteY7" fmla="*/ 0 h 3392317"/>
                      <a:gd name="connsiteX8" fmla="*/ 3648291 w 4800383"/>
                      <a:gd name="connsiteY8" fmla="*/ 0 h 3392317"/>
                      <a:gd name="connsiteX9" fmla="*/ 4176333 w 4800383"/>
                      <a:gd name="connsiteY9" fmla="*/ 0 h 3392317"/>
                      <a:gd name="connsiteX10" fmla="*/ 4800383 w 4800383"/>
                      <a:gd name="connsiteY10" fmla="*/ 0 h 3392317"/>
                      <a:gd name="connsiteX11" fmla="*/ 4800383 w 4800383"/>
                      <a:gd name="connsiteY11" fmla="*/ 712386 h 3392317"/>
                      <a:gd name="connsiteX12" fmla="*/ 4800383 w 4800383"/>
                      <a:gd name="connsiteY12" fmla="*/ 1356926 h 3392317"/>
                      <a:gd name="connsiteX13" fmla="*/ 4800383 w 4800383"/>
                      <a:gd name="connsiteY13" fmla="*/ 2103236 h 3392317"/>
                      <a:gd name="connsiteX14" fmla="*/ 4800383 w 4800383"/>
                      <a:gd name="connsiteY14" fmla="*/ 2679930 h 3392317"/>
                      <a:gd name="connsiteX15" fmla="*/ 4800383 w 4800383"/>
                      <a:gd name="connsiteY15" fmla="*/ 3392317 h 3392317"/>
                      <a:gd name="connsiteX16" fmla="*/ 4272340 w 4800383"/>
                      <a:gd name="connsiteY16" fmla="*/ 3392317 h 3392317"/>
                      <a:gd name="connsiteX17" fmla="*/ 3744298 w 4800383"/>
                      <a:gd name="connsiteY17" fmla="*/ 3392317 h 3392317"/>
                      <a:gd name="connsiteX18" fmla="*/ 3312264 w 4800383"/>
                      <a:gd name="connsiteY18" fmla="*/ 3392317 h 3392317"/>
                      <a:gd name="connsiteX19" fmla="*/ 2736218 w 4800383"/>
                      <a:gd name="connsiteY19" fmla="*/ 3392317 h 3392317"/>
                      <a:gd name="connsiteX20" fmla="*/ 2400191 w 4800383"/>
                      <a:gd name="connsiteY20" fmla="*/ 3392317 h 3392317"/>
                      <a:gd name="connsiteX21" fmla="*/ 2064164 w 4800383"/>
                      <a:gd name="connsiteY21" fmla="*/ 3392317 h 3392317"/>
                      <a:gd name="connsiteX22" fmla="*/ 1632130 w 4800383"/>
                      <a:gd name="connsiteY22" fmla="*/ 3392317 h 3392317"/>
                      <a:gd name="connsiteX23" fmla="*/ 1296103 w 4800383"/>
                      <a:gd name="connsiteY23" fmla="*/ 3392317 h 3392317"/>
                      <a:gd name="connsiteX24" fmla="*/ 864068 w 4800383"/>
                      <a:gd name="connsiteY24" fmla="*/ 3392317 h 3392317"/>
                      <a:gd name="connsiteX25" fmla="*/ 0 w 4800383"/>
                      <a:gd name="connsiteY25" fmla="*/ 3392317 h 3392317"/>
                      <a:gd name="connsiteX26" fmla="*/ 0 w 4800383"/>
                      <a:gd name="connsiteY26" fmla="*/ 2747777 h 3392317"/>
                      <a:gd name="connsiteX27" fmla="*/ 0 w 4800383"/>
                      <a:gd name="connsiteY27" fmla="*/ 2137159 h 3392317"/>
                      <a:gd name="connsiteX28" fmla="*/ 0 w 4800383"/>
                      <a:gd name="connsiteY28" fmla="*/ 1526542 h 3392317"/>
                      <a:gd name="connsiteX29" fmla="*/ 0 w 4800383"/>
                      <a:gd name="connsiteY29" fmla="*/ 915926 h 3392317"/>
                      <a:gd name="connsiteX30" fmla="*/ 0 w 4800383"/>
                      <a:gd name="connsiteY30" fmla="*/ 0 h 339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00383" h="3392317" fill="none" extrusionOk="0">
                        <a:moveTo>
                          <a:pt x="0" y="0"/>
                        </a:moveTo>
                        <a:cubicBezTo>
                          <a:pt x="109905" y="-83537"/>
                          <a:pt x="264535" y="67486"/>
                          <a:pt x="384030" y="0"/>
                        </a:cubicBezTo>
                        <a:cubicBezTo>
                          <a:pt x="529048" y="-42553"/>
                          <a:pt x="689992" y="-8766"/>
                          <a:pt x="912073" y="0"/>
                        </a:cubicBezTo>
                        <a:cubicBezTo>
                          <a:pt x="1109984" y="-10158"/>
                          <a:pt x="1153747" y="2134"/>
                          <a:pt x="1296103" y="0"/>
                        </a:cubicBezTo>
                        <a:cubicBezTo>
                          <a:pt x="1439333" y="-7629"/>
                          <a:pt x="1501116" y="13347"/>
                          <a:pt x="1680134" y="0"/>
                        </a:cubicBezTo>
                        <a:cubicBezTo>
                          <a:pt x="1834596" y="-34296"/>
                          <a:pt x="2005043" y="-13337"/>
                          <a:pt x="2160172" y="0"/>
                        </a:cubicBezTo>
                        <a:cubicBezTo>
                          <a:pt x="2327253" y="-23639"/>
                          <a:pt x="2427451" y="57700"/>
                          <a:pt x="2592206" y="0"/>
                        </a:cubicBezTo>
                        <a:cubicBezTo>
                          <a:pt x="2786942" y="-77375"/>
                          <a:pt x="2759267" y="45370"/>
                          <a:pt x="2928233" y="0"/>
                        </a:cubicBezTo>
                        <a:cubicBezTo>
                          <a:pt x="3115394" y="-41285"/>
                          <a:pt x="3184872" y="15236"/>
                          <a:pt x="3264260" y="0"/>
                        </a:cubicBezTo>
                        <a:cubicBezTo>
                          <a:pt x="3334492" y="-18278"/>
                          <a:pt x="3616570" y="7472"/>
                          <a:pt x="3744298" y="0"/>
                        </a:cubicBezTo>
                        <a:cubicBezTo>
                          <a:pt x="3885339" y="-11574"/>
                          <a:pt x="4002880" y="34483"/>
                          <a:pt x="4128329" y="0"/>
                        </a:cubicBezTo>
                        <a:cubicBezTo>
                          <a:pt x="4220756" y="-31634"/>
                          <a:pt x="4578688" y="22664"/>
                          <a:pt x="4800383" y="0"/>
                        </a:cubicBezTo>
                        <a:cubicBezTo>
                          <a:pt x="4905327" y="246873"/>
                          <a:pt x="4779246" y="540387"/>
                          <a:pt x="4800383" y="746309"/>
                        </a:cubicBezTo>
                        <a:cubicBezTo>
                          <a:pt x="4825986" y="957536"/>
                          <a:pt x="4799409" y="1323539"/>
                          <a:pt x="4800383" y="1458696"/>
                        </a:cubicBezTo>
                        <a:cubicBezTo>
                          <a:pt x="4837776" y="1589282"/>
                          <a:pt x="4758934" y="1791402"/>
                          <a:pt x="4800383" y="2103236"/>
                        </a:cubicBezTo>
                        <a:cubicBezTo>
                          <a:pt x="4725428" y="2334575"/>
                          <a:pt x="4655721" y="2704737"/>
                          <a:pt x="4800383" y="3392317"/>
                        </a:cubicBezTo>
                        <a:cubicBezTo>
                          <a:pt x="4698603" y="3394055"/>
                          <a:pt x="4589218" y="3396252"/>
                          <a:pt x="4416352" y="3392317"/>
                        </a:cubicBezTo>
                        <a:cubicBezTo>
                          <a:pt x="4215714" y="3396808"/>
                          <a:pt x="4067752" y="3429126"/>
                          <a:pt x="3888309" y="3392317"/>
                        </a:cubicBezTo>
                        <a:cubicBezTo>
                          <a:pt x="3712019" y="3394287"/>
                          <a:pt x="3613445" y="3403427"/>
                          <a:pt x="3456275" y="3392317"/>
                        </a:cubicBezTo>
                        <a:cubicBezTo>
                          <a:pt x="3278748" y="3384154"/>
                          <a:pt x="3148784" y="3354468"/>
                          <a:pt x="2880229" y="3392317"/>
                        </a:cubicBezTo>
                        <a:cubicBezTo>
                          <a:pt x="2618488" y="3443579"/>
                          <a:pt x="2637899" y="3360857"/>
                          <a:pt x="2544202" y="3392317"/>
                        </a:cubicBezTo>
                        <a:cubicBezTo>
                          <a:pt x="2474379" y="3408653"/>
                          <a:pt x="2305320" y="3325015"/>
                          <a:pt x="2208176" y="3392317"/>
                        </a:cubicBezTo>
                        <a:cubicBezTo>
                          <a:pt x="2104216" y="3442239"/>
                          <a:pt x="1952380" y="3357887"/>
                          <a:pt x="1872149" y="3392317"/>
                        </a:cubicBezTo>
                        <a:cubicBezTo>
                          <a:pt x="1758754" y="3445867"/>
                          <a:pt x="1456637" y="3307361"/>
                          <a:pt x="1296103" y="3392317"/>
                        </a:cubicBezTo>
                        <a:cubicBezTo>
                          <a:pt x="1140574" y="3417799"/>
                          <a:pt x="1027198" y="3376222"/>
                          <a:pt x="864068" y="3392317"/>
                        </a:cubicBezTo>
                        <a:cubicBezTo>
                          <a:pt x="640014" y="3459580"/>
                          <a:pt x="209993" y="3249742"/>
                          <a:pt x="0" y="3392317"/>
                        </a:cubicBezTo>
                        <a:cubicBezTo>
                          <a:pt x="-515" y="3277698"/>
                          <a:pt x="20239" y="3034103"/>
                          <a:pt x="0" y="2815623"/>
                        </a:cubicBezTo>
                        <a:cubicBezTo>
                          <a:pt x="5923" y="2594907"/>
                          <a:pt x="26830" y="2423502"/>
                          <a:pt x="0" y="2238929"/>
                        </a:cubicBezTo>
                        <a:cubicBezTo>
                          <a:pt x="-6874" y="1995323"/>
                          <a:pt x="30037" y="1911225"/>
                          <a:pt x="0" y="1526542"/>
                        </a:cubicBezTo>
                        <a:cubicBezTo>
                          <a:pt x="-70718" y="1163292"/>
                          <a:pt x="18953" y="1049653"/>
                          <a:pt x="0" y="780232"/>
                        </a:cubicBezTo>
                        <a:cubicBezTo>
                          <a:pt x="-43477" y="505940"/>
                          <a:pt x="46756" y="215597"/>
                          <a:pt x="0" y="0"/>
                        </a:cubicBezTo>
                        <a:close/>
                      </a:path>
                      <a:path w="4800383" h="3392317" stroke="0" extrusionOk="0">
                        <a:moveTo>
                          <a:pt x="0" y="0"/>
                        </a:moveTo>
                        <a:cubicBezTo>
                          <a:pt x="205926" y="-6439"/>
                          <a:pt x="375646" y="60790"/>
                          <a:pt x="576045" y="0"/>
                        </a:cubicBezTo>
                        <a:cubicBezTo>
                          <a:pt x="761616" y="-62392"/>
                          <a:pt x="771129" y="1040"/>
                          <a:pt x="912073" y="0"/>
                        </a:cubicBezTo>
                        <a:cubicBezTo>
                          <a:pt x="1025381" y="-82"/>
                          <a:pt x="1274674" y="112678"/>
                          <a:pt x="1440114" y="0"/>
                        </a:cubicBezTo>
                        <a:cubicBezTo>
                          <a:pt x="1613828" y="-75717"/>
                          <a:pt x="1696112" y="60144"/>
                          <a:pt x="1920153" y="0"/>
                        </a:cubicBezTo>
                        <a:cubicBezTo>
                          <a:pt x="2136202" y="-51235"/>
                          <a:pt x="2319960" y="50251"/>
                          <a:pt x="2496199" y="0"/>
                        </a:cubicBezTo>
                        <a:cubicBezTo>
                          <a:pt x="2679256" y="-39804"/>
                          <a:pt x="2753552" y="1729"/>
                          <a:pt x="2928233" y="0"/>
                        </a:cubicBezTo>
                        <a:cubicBezTo>
                          <a:pt x="3075692" y="-29713"/>
                          <a:pt x="3214757" y="68764"/>
                          <a:pt x="3312264" y="0"/>
                        </a:cubicBezTo>
                        <a:cubicBezTo>
                          <a:pt x="3386225" y="-30045"/>
                          <a:pt x="3514052" y="36499"/>
                          <a:pt x="3648291" y="0"/>
                        </a:cubicBezTo>
                        <a:cubicBezTo>
                          <a:pt x="3767556" y="-44034"/>
                          <a:pt x="3965298" y="80132"/>
                          <a:pt x="4176333" y="0"/>
                        </a:cubicBezTo>
                        <a:cubicBezTo>
                          <a:pt x="4376026" y="-55254"/>
                          <a:pt x="4625242" y="87376"/>
                          <a:pt x="4800383" y="0"/>
                        </a:cubicBezTo>
                        <a:cubicBezTo>
                          <a:pt x="4811227" y="211440"/>
                          <a:pt x="4771292" y="381708"/>
                          <a:pt x="4800383" y="712386"/>
                        </a:cubicBezTo>
                        <a:cubicBezTo>
                          <a:pt x="4817497" y="1054498"/>
                          <a:pt x="4770413" y="1073580"/>
                          <a:pt x="4800383" y="1356926"/>
                        </a:cubicBezTo>
                        <a:cubicBezTo>
                          <a:pt x="4844492" y="1694618"/>
                          <a:pt x="4780844" y="1874155"/>
                          <a:pt x="4800383" y="2103236"/>
                        </a:cubicBezTo>
                        <a:cubicBezTo>
                          <a:pt x="4820425" y="2266162"/>
                          <a:pt x="4740249" y="2441233"/>
                          <a:pt x="4800383" y="2679930"/>
                        </a:cubicBezTo>
                        <a:cubicBezTo>
                          <a:pt x="4816108" y="2912425"/>
                          <a:pt x="4752537" y="3056331"/>
                          <a:pt x="4800383" y="3392317"/>
                        </a:cubicBezTo>
                        <a:cubicBezTo>
                          <a:pt x="4746038" y="3420433"/>
                          <a:pt x="4433542" y="3335315"/>
                          <a:pt x="4272340" y="3392317"/>
                        </a:cubicBezTo>
                        <a:cubicBezTo>
                          <a:pt x="4083822" y="3440657"/>
                          <a:pt x="3866694" y="3370117"/>
                          <a:pt x="3744298" y="3392317"/>
                        </a:cubicBezTo>
                        <a:cubicBezTo>
                          <a:pt x="3629673" y="3447524"/>
                          <a:pt x="3444061" y="3352916"/>
                          <a:pt x="3312264" y="3392317"/>
                        </a:cubicBezTo>
                        <a:cubicBezTo>
                          <a:pt x="3174824" y="3414547"/>
                          <a:pt x="2923796" y="3401688"/>
                          <a:pt x="2736218" y="3392317"/>
                        </a:cubicBezTo>
                        <a:cubicBezTo>
                          <a:pt x="2600734" y="3397458"/>
                          <a:pt x="2500087" y="3347910"/>
                          <a:pt x="2400191" y="3392317"/>
                        </a:cubicBezTo>
                        <a:cubicBezTo>
                          <a:pt x="2310318" y="3434661"/>
                          <a:pt x="2206480" y="3415956"/>
                          <a:pt x="2064164" y="3392317"/>
                        </a:cubicBezTo>
                        <a:cubicBezTo>
                          <a:pt x="1892379" y="3370780"/>
                          <a:pt x="1773536" y="3299401"/>
                          <a:pt x="1632130" y="3392317"/>
                        </a:cubicBezTo>
                        <a:cubicBezTo>
                          <a:pt x="1528059" y="3495165"/>
                          <a:pt x="1443402" y="3384085"/>
                          <a:pt x="1296103" y="3392317"/>
                        </a:cubicBezTo>
                        <a:cubicBezTo>
                          <a:pt x="1160169" y="3397706"/>
                          <a:pt x="1049552" y="3364438"/>
                          <a:pt x="864068" y="3392317"/>
                        </a:cubicBezTo>
                        <a:cubicBezTo>
                          <a:pt x="667320" y="3465347"/>
                          <a:pt x="269683" y="3356266"/>
                          <a:pt x="0" y="3392317"/>
                        </a:cubicBezTo>
                        <a:cubicBezTo>
                          <a:pt x="14576" y="3268586"/>
                          <a:pt x="43528" y="2911022"/>
                          <a:pt x="0" y="2747777"/>
                        </a:cubicBezTo>
                        <a:cubicBezTo>
                          <a:pt x="-46731" y="2625168"/>
                          <a:pt x="-7534" y="2434947"/>
                          <a:pt x="0" y="2137159"/>
                        </a:cubicBezTo>
                        <a:cubicBezTo>
                          <a:pt x="-13375" y="1900096"/>
                          <a:pt x="2688" y="1725813"/>
                          <a:pt x="0" y="1526542"/>
                        </a:cubicBezTo>
                        <a:cubicBezTo>
                          <a:pt x="-17635" y="1407184"/>
                          <a:pt x="3276" y="1110059"/>
                          <a:pt x="0" y="915926"/>
                        </a:cubicBezTo>
                        <a:cubicBezTo>
                          <a:pt x="-37547" y="710668"/>
                          <a:pt x="-10083" y="279706"/>
                          <a:pt x="0" y="0"/>
                        </a:cubicBezTo>
                        <a:close/>
                      </a:path>
                      <a:path w="4800383" h="3392317" fill="none" stroke="0" extrusionOk="0">
                        <a:moveTo>
                          <a:pt x="0" y="0"/>
                        </a:moveTo>
                        <a:cubicBezTo>
                          <a:pt x="145202" y="-33244"/>
                          <a:pt x="235353" y="46935"/>
                          <a:pt x="384030" y="0"/>
                        </a:cubicBezTo>
                        <a:cubicBezTo>
                          <a:pt x="485773" y="-80094"/>
                          <a:pt x="722226" y="-25215"/>
                          <a:pt x="912073" y="0"/>
                        </a:cubicBezTo>
                        <a:cubicBezTo>
                          <a:pt x="1117763" y="-6331"/>
                          <a:pt x="1144917" y="8089"/>
                          <a:pt x="1296103" y="0"/>
                        </a:cubicBezTo>
                        <a:cubicBezTo>
                          <a:pt x="1424174" y="-4949"/>
                          <a:pt x="1503202" y="1204"/>
                          <a:pt x="1680134" y="0"/>
                        </a:cubicBezTo>
                        <a:cubicBezTo>
                          <a:pt x="1831445" y="1831"/>
                          <a:pt x="2006584" y="-19063"/>
                          <a:pt x="2160172" y="0"/>
                        </a:cubicBezTo>
                        <a:cubicBezTo>
                          <a:pt x="2355958" y="-19626"/>
                          <a:pt x="2432688" y="62029"/>
                          <a:pt x="2592206" y="0"/>
                        </a:cubicBezTo>
                        <a:cubicBezTo>
                          <a:pt x="2789363" y="-66810"/>
                          <a:pt x="2773619" y="71716"/>
                          <a:pt x="2928233" y="0"/>
                        </a:cubicBezTo>
                        <a:cubicBezTo>
                          <a:pt x="3105991" y="-56893"/>
                          <a:pt x="3191059" y="11746"/>
                          <a:pt x="3264260" y="0"/>
                        </a:cubicBezTo>
                        <a:cubicBezTo>
                          <a:pt x="3310999" y="-18842"/>
                          <a:pt x="3628302" y="45742"/>
                          <a:pt x="3744298" y="0"/>
                        </a:cubicBezTo>
                        <a:cubicBezTo>
                          <a:pt x="3864420" y="-15050"/>
                          <a:pt x="4016380" y="18209"/>
                          <a:pt x="4128329" y="0"/>
                        </a:cubicBezTo>
                        <a:cubicBezTo>
                          <a:pt x="4235168" y="-20620"/>
                          <a:pt x="4627247" y="50489"/>
                          <a:pt x="4800383" y="0"/>
                        </a:cubicBezTo>
                        <a:cubicBezTo>
                          <a:pt x="4854686" y="205970"/>
                          <a:pt x="4808442" y="555517"/>
                          <a:pt x="4800383" y="746309"/>
                        </a:cubicBezTo>
                        <a:cubicBezTo>
                          <a:pt x="4807850" y="909737"/>
                          <a:pt x="4752890" y="1291423"/>
                          <a:pt x="4800383" y="1458696"/>
                        </a:cubicBezTo>
                        <a:cubicBezTo>
                          <a:pt x="4845077" y="1655446"/>
                          <a:pt x="4785782" y="1812869"/>
                          <a:pt x="4800383" y="2103236"/>
                        </a:cubicBezTo>
                        <a:cubicBezTo>
                          <a:pt x="4911431" y="2472338"/>
                          <a:pt x="4669847" y="2819722"/>
                          <a:pt x="4800383" y="3392317"/>
                        </a:cubicBezTo>
                        <a:cubicBezTo>
                          <a:pt x="4680552" y="3407209"/>
                          <a:pt x="4585551" y="3368174"/>
                          <a:pt x="4416352" y="3392317"/>
                        </a:cubicBezTo>
                        <a:cubicBezTo>
                          <a:pt x="4242508" y="3403664"/>
                          <a:pt x="4113081" y="3387375"/>
                          <a:pt x="3888309" y="3392317"/>
                        </a:cubicBezTo>
                        <a:cubicBezTo>
                          <a:pt x="3707210" y="3377772"/>
                          <a:pt x="3630231" y="3394009"/>
                          <a:pt x="3456275" y="3392317"/>
                        </a:cubicBezTo>
                        <a:cubicBezTo>
                          <a:pt x="3319155" y="3406019"/>
                          <a:pt x="3119118" y="3347535"/>
                          <a:pt x="2880229" y="3392317"/>
                        </a:cubicBezTo>
                        <a:cubicBezTo>
                          <a:pt x="2615869" y="3425224"/>
                          <a:pt x="2634130" y="3365844"/>
                          <a:pt x="2544202" y="3392317"/>
                        </a:cubicBezTo>
                        <a:cubicBezTo>
                          <a:pt x="2434283" y="3403124"/>
                          <a:pt x="2332779" y="3364375"/>
                          <a:pt x="2208176" y="3392317"/>
                        </a:cubicBezTo>
                        <a:cubicBezTo>
                          <a:pt x="2100631" y="3454964"/>
                          <a:pt x="1973841" y="3376028"/>
                          <a:pt x="1872149" y="3392317"/>
                        </a:cubicBezTo>
                        <a:cubicBezTo>
                          <a:pt x="1803475" y="3436595"/>
                          <a:pt x="1423814" y="3301027"/>
                          <a:pt x="1296103" y="3392317"/>
                        </a:cubicBezTo>
                        <a:cubicBezTo>
                          <a:pt x="1150841" y="3428408"/>
                          <a:pt x="1055334" y="3373772"/>
                          <a:pt x="864068" y="3392317"/>
                        </a:cubicBezTo>
                        <a:cubicBezTo>
                          <a:pt x="717538" y="3409495"/>
                          <a:pt x="188046" y="3283072"/>
                          <a:pt x="0" y="3392317"/>
                        </a:cubicBezTo>
                        <a:cubicBezTo>
                          <a:pt x="-21183" y="3303464"/>
                          <a:pt x="65535" y="3010415"/>
                          <a:pt x="0" y="2815623"/>
                        </a:cubicBezTo>
                        <a:cubicBezTo>
                          <a:pt x="5456" y="2592094"/>
                          <a:pt x="31815" y="2429422"/>
                          <a:pt x="0" y="2238929"/>
                        </a:cubicBezTo>
                        <a:cubicBezTo>
                          <a:pt x="-2519" y="2028777"/>
                          <a:pt x="49555" y="1860749"/>
                          <a:pt x="0" y="1526542"/>
                        </a:cubicBezTo>
                        <a:cubicBezTo>
                          <a:pt x="-61953" y="1160139"/>
                          <a:pt x="79319" y="1039823"/>
                          <a:pt x="0" y="780232"/>
                        </a:cubicBezTo>
                        <a:cubicBezTo>
                          <a:pt x="-10184" y="470217"/>
                          <a:pt x="-20506" y="186025"/>
                          <a:pt x="0" y="0"/>
                        </a:cubicBezTo>
                        <a:close/>
                      </a:path>
                    </a:pathLst>
                  </a:custGeom>
                  <ask:type>
                    <ask:lineSketchScribble/>
                  </ask:type>
                </ask:lineSketchStyleProps>
              </a:ext>
            </a:extLst>
          </a:ln>
        </p:spPr>
        <p:txBody>
          <a:bodyPr/>
          <a:lstStyle/>
          <a:p>
            <a:pPr marL="0" indent="0">
              <a:buNone/>
            </a:pPr>
            <a:r>
              <a:rPr lang="hu-HU" sz="2500" b="1" dirty="0" err="1">
                <a:solidFill>
                  <a:srgbClr val="00C6D6"/>
                </a:solidFill>
              </a:rPr>
              <a:t>Sit</a:t>
            </a:r>
            <a:r>
              <a:rPr lang="hu-HU" sz="2500" b="1" dirty="0">
                <a:solidFill>
                  <a:srgbClr val="00C6D6"/>
                </a:solidFill>
              </a:rPr>
              <a:t> down and </a:t>
            </a:r>
            <a:r>
              <a:rPr lang="hu-HU" sz="2500" b="1" dirty="0" err="1">
                <a:solidFill>
                  <a:srgbClr val="00C6D6"/>
                </a:solidFill>
              </a:rPr>
              <a:t>talk</a:t>
            </a:r>
            <a:r>
              <a:rPr lang="hu-HU" sz="2500" b="1" dirty="0">
                <a:solidFill>
                  <a:srgbClr val="00C6D6"/>
                </a:solidFill>
              </a:rPr>
              <a:t> </a:t>
            </a:r>
            <a:r>
              <a:rPr lang="hu-HU" sz="2500" b="1" dirty="0">
                <a:solidFill>
                  <a:srgbClr val="00C6D6"/>
                </a:solidFill>
                <a:sym typeface="Wingdings" panose="05000000000000000000" pitchFamily="2" charset="2"/>
              </a:rPr>
              <a:t>:</a:t>
            </a:r>
          </a:p>
          <a:p>
            <a:pPr lvl="1" algn="just">
              <a:buClr>
                <a:srgbClr val="00C6D6"/>
              </a:buClr>
            </a:pPr>
            <a:r>
              <a:rPr lang="hu-HU" sz="2500" dirty="0" err="1">
                <a:sym typeface="Wingdings" panose="05000000000000000000" pitchFamily="2" charset="2"/>
              </a:rPr>
              <a:t>Direct</a:t>
            </a:r>
            <a:r>
              <a:rPr lang="hu-HU" sz="2500" dirty="0">
                <a:sym typeface="Wingdings" panose="05000000000000000000" pitchFamily="2" charset="2"/>
              </a:rPr>
              <a:t> and </a:t>
            </a:r>
            <a:r>
              <a:rPr lang="hu-HU" sz="2500" dirty="0" err="1">
                <a:sym typeface="Wingdings" panose="05000000000000000000" pitchFamily="2" charset="2"/>
              </a:rPr>
              <a:t>interprofessional</a:t>
            </a:r>
            <a:r>
              <a:rPr lang="hu-HU" sz="2500" dirty="0">
                <a:sym typeface="Wingdings" panose="05000000000000000000" pitchFamily="2" charset="2"/>
              </a:rPr>
              <a:t> </a:t>
            </a:r>
            <a:r>
              <a:rPr lang="hu-HU" sz="2500" dirty="0" err="1">
                <a:sym typeface="Wingdings" panose="05000000000000000000" pitchFamily="2" charset="2"/>
              </a:rPr>
              <a:t>colleagues</a:t>
            </a:r>
            <a:endParaRPr lang="hu-HU" sz="2500" dirty="0">
              <a:sym typeface="Wingdings" panose="05000000000000000000" pitchFamily="2" charset="2"/>
            </a:endParaRPr>
          </a:p>
          <a:p>
            <a:pPr lvl="1" algn="just">
              <a:buClr>
                <a:srgbClr val="00C6D6"/>
              </a:buClr>
            </a:pPr>
            <a:r>
              <a:rPr lang="hu-HU" sz="2500" dirty="0" err="1">
                <a:sym typeface="Wingdings" panose="05000000000000000000" pitchFamily="2" charset="2"/>
              </a:rPr>
              <a:t>Other</a:t>
            </a:r>
            <a:r>
              <a:rPr lang="hu-HU" sz="2500" dirty="0">
                <a:sym typeface="Wingdings" panose="05000000000000000000" pitchFamily="2" charset="2"/>
              </a:rPr>
              <a:t> </a:t>
            </a:r>
            <a:r>
              <a:rPr lang="hu-HU" sz="2500" dirty="0" err="1">
                <a:sym typeface="Wingdings" panose="05000000000000000000" pitchFamily="2" charset="2"/>
              </a:rPr>
              <a:t>departments</a:t>
            </a:r>
            <a:endParaRPr lang="hu-HU" sz="2500" dirty="0">
              <a:sym typeface="Wingdings" panose="05000000000000000000" pitchFamily="2" charset="2"/>
            </a:endParaRPr>
          </a:p>
          <a:p>
            <a:pPr lvl="1" algn="just">
              <a:buClr>
                <a:srgbClr val="00C6D6"/>
              </a:buClr>
            </a:pPr>
            <a:r>
              <a:rPr lang="hu-HU" sz="2500" dirty="0" err="1">
                <a:sym typeface="Wingdings" panose="05000000000000000000" pitchFamily="2" charset="2"/>
              </a:rPr>
              <a:t>Other</a:t>
            </a:r>
            <a:r>
              <a:rPr lang="hu-HU" sz="2500" dirty="0">
                <a:sym typeface="Wingdings" panose="05000000000000000000" pitchFamily="2" charset="2"/>
              </a:rPr>
              <a:t> </a:t>
            </a:r>
            <a:r>
              <a:rPr lang="hu-HU" sz="2500" dirty="0" err="1">
                <a:sym typeface="Wingdings" panose="05000000000000000000" pitchFamily="2" charset="2"/>
              </a:rPr>
              <a:t>organisations</a:t>
            </a:r>
            <a:r>
              <a:rPr lang="hu-HU" sz="2500" dirty="0">
                <a:sym typeface="Wingdings" panose="05000000000000000000" pitchFamily="2" charset="2"/>
              </a:rPr>
              <a:t>, </a:t>
            </a:r>
            <a:r>
              <a:rPr lang="hu-HU" sz="2500" dirty="0" err="1">
                <a:sym typeface="Wingdings" panose="05000000000000000000" pitchFamily="2" charset="2"/>
              </a:rPr>
              <a:t>cross</a:t>
            </a:r>
            <a:r>
              <a:rPr lang="hu-HU" sz="2500" dirty="0">
                <a:sym typeface="Wingdings" panose="05000000000000000000" pitchFamily="2" charset="2"/>
              </a:rPr>
              <a:t>-sector </a:t>
            </a:r>
            <a:r>
              <a:rPr lang="hu-HU" sz="2500" dirty="0" err="1">
                <a:sym typeface="Wingdings" panose="05000000000000000000" pitchFamily="2" charset="2"/>
              </a:rPr>
              <a:t>too</a:t>
            </a:r>
            <a:endParaRPr lang="hu-HU" sz="2500" dirty="0">
              <a:sym typeface="Wingdings" panose="05000000000000000000" pitchFamily="2" charset="2"/>
            </a:endParaRPr>
          </a:p>
          <a:p>
            <a:pPr lvl="1" algn="just">
              <a:buClr>
                <a:srgbClr val="00C6D6"/>
              </a:buClr>
            </a:pPr>
            <a:r>
              <a:rPr lang="hu-HU" sz="2500" dirty="0">
                <a:sym typeface="Wingdings" panose="05000000000000000000" pitchFamily="2" charset="2"/>
              </a:rPr>
              <a:t>Key </a:t>
            </a:r>
            <a:r>
              <a:rPr lang="hu-HU" sz="2500" dirty="0" err="1">
                <a:sym typeface="Wingdings" panose="05000000000000000000" pitchFamily="2" charset="2"/>
              </a:rPr>
              <a:t>individuals</a:t>
            </a:r>
            <a:r>
              <a:rPr lang="hu-HU" sz="2500" dirty="0">
                <a:sym typeface="Wingdings" panose="05000000000000000000" pitchFamily="2" charset="2"/>
              </a:rPr>
              <a:t>/</a:t>
            </a:r>
            <a:r>
              <a:rPr lang="hu-HU" sz="2500" dirty="0" err="1">
                <a:sym typeface="Wingdings" panose="05000000000000000000" pitchFamily="2" charset="2"/>
              </a:rPr>
              <a:t>groups</a:t>
            </a:r>
            <a:endParaRPr lang="hu-HU" sz="2500" dirty="0">
              <a:sym typeface="Wingdings" panose="05000000000000000000" pitchFamily="2" charset="2"/>
            </a:endParaRPr>
          </a:p>
          <a:p>
            <a:pPr lvl="1" algn="just">
              <a:buClr>
                <a:srgbClr val="00C6D6"/>
              </a:buClr>
            </a:pPr>
            <a:r>
              <a:rPr lang="hu-HU" sz="2500" dirty="0" err="1">
                <a:sym typeface="Wingdings" panose="05000000000000000000" pitchFamily="2" charset="2"/>
              </a:rPr>
              <a:t>Patients</a:t>
            </a:r>
            <a:r>
              <a:rPr lang="hu-HU" sz="2500" dirty="0">
                <a:sym typeface="Wingdings" panose="05000000000000000000" pitchFamily="2" charset="2"/>
              </a:rPr>
              <a:t> and </a:t>
            </a:r>
            <a:r>
              <a:rPr lang="hu-HU" sz="2500" dirty="0" err="1">
                <a:sym typeface="Wingdings" panose="05000000000000000000" pitchFamily="2" charset="2"/>
              </a:rPr>
              <a:t>clients</a:t>
            </a:r>
            <a:r>
              <a:rPr lang="hu-HU" sz="2500" dirty="0">
                <a:sym typeface="Wingdings" panose="05000000000000000000" pitchFamily="2" charset="2"/>
              </a:rPr>
              <a:t>!</a:t>
            </a:r>
            <a:endParaRPr lang="hu-HU" sz="2500" dirty="0"/>
          </a:p>
        </p:txBody>
      </p:sp>
      <p:grpSp>
        <p:nvGrpSpPr>
          <p:cNvPr id="4" name="Google Shape;663;p26">
            <a:extLst>
              <a:ext uri="{FF2B5EF4-FFF2-40B4-BE49-F238E27FC236}">
                <a16:creationId xmlns:a16="http://schemas.microsoft.com/office/drawing/2014/main" id="{DEDF58D0-F753-4DF9-5615-BB69024658C5}"/>
              </a:ext>
            </a:extLst>
          </p:cNvPr>
          <p:cNvGrpSpPr/>
          <p:nvPr/>
        </p:nvGrpSpPr>
        <p:grpSpPr>
          <a:xfrm>
            <a:off x="6143299" y="286316"/>
            <a:ext cx="3960000" cy="3960000"/>
            <a:chOff x="461636" y="392072"/>
            <a:chExt cx="3560445" cy="3560445"/>
          </a:xfrm>
        </p:grpSpPr>
        <p:sp>
          <p:nvSpPr>
            <p:cNvPr id="5" name="Google Shape;664;p26">
              <a:extLst>
                <a:ext uri="{FF2B5EF4-FFF2-40B4-BE49-F238E27FC236}">
                  <a16:creationId xmlns:a16="http://schemas.microsoft.com/office/drawing/2014/main" id="{BC9A84E9-E6FD-5F9D-783A-06657A13E262}"/>
                </a:ext>
              </a:extLst>
            </p:cNvPr>
            <p:cNvSpPr/>
            <p:nvPr/>
          </p:nvSpPr>
          <p:spPr>
            <a:xfrm>
              <a:off x="461636" y="392072"/>
              <a:ext cx="3560445" cy="3560445"/>
            </a:xfrm>
            <a:prstGeom prst="pie">
              <a:avLst>
                <a:gd name="adj1" fmla="val 16200000"/>
                <a:gd name="adj2" fmla="val 1800000"/>
              </a:avLst>
            </a:prstGeom>
            <a:solidFill>
              <a:srgbClr val="FB0087"/>
            </a:solidFill>
            <a:ln w="317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65;p26">
              <a:extLst>
                <a:ext uri="{FF2B5EF4-FFF2-40B4-BE49-F238E27FC236}">
                  <a16:creationId xmlns:a16="http://schemas.microsoft.com/office/drawing/2014/main" id="{EBB82B64-00A2-1D5B-24AB-F1467064FEBF}"/>
                </a:ext>
              </a:extLst>
            </p:cNvPr>
            <p:cNvSpPr txBox="1"/>
            <p:nvPr/>
          </p:nvSpPr>
          <p:spPr>
            <a:xfrm>
              <a:off x="2432596" y="1117712"/>
              <a:ext cx="1208008" cy="1186815"/>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hu-HU" sz="2500" dirty="0">
                  <a:solidFill>
                    <a:schemeClr val="lt1"/>
                  </a:solidFill>
                  <a:latin typeface="Calibri"/>
                  <a:ea typeface="Calibri"/>
                  <a:cs typeface="Calibri"/>
                  <a:sym typeface="Calibri"/>
                </a:rPr>
                <a:t>Time</a:t>
              </a:r>
              <a:endParaRPr dirty="0"/>
            </a:p>
          </p:txBody>
        </p:sp>
        <p:sp>
          <p:nvSpPr>
            <p:cNvPr id="7" name="Google Shape;666;p26">
              <a:extLst>
                <a:ext uri="{FF2B5EF4-FFF2-40B4-BE49-F238E27FC236}">
                  <a16:creationId xmlns:a16="http://schemas.microsoft.com/office/drawing/2014/main" id="{E66DC47F-8503-76A9-76D9-518FF93EAE36}"/>
                </a:ext>
              </a:extLst>
            </p:cNvPr>
            <p:cNvSpPr/>
            <p:nvPr/>
          </p:nvSpPr>
          <p:spPr>
            <a:xfrm>
              <a:off x="461636" y="392072"/>
              <a:ext cx="3560445" cy="3560445"/>
            </a:xfrm>
            <a:prstGeom prst="pie">
              <a:avLst>
                <a:gd name="adj1" fmla="val 1800000"/>
                <a:gd name="adj2" fmla="val 9000000"/>
              </a:avLst>
            </a:prstGeom>
            <a:solidFill>
              <a:srgbClr val="AB0084"/>
            </a:solidFill>
            <a:ln w="317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7;p26">
              <a:extLst>
                <a:ext uri="{FF2B5EF4-FFF2-40B4-BE49-F238E27FC236}">
                  <a16:creationId xmlns:a16="http://schemas.microsoft.com/office/drawing/2014/main" id="{417A0ECC-A92A-6F8B-16C1-213651498EF8}"/>
                </a:ext>
              </a:extLst>
            </p:cNvPr>
            <p:cNvSpPr txBox="1"/>
            <p:nvPr/>
          </p:nvSpPr>
          <p:spPr>
            <a:xfrm>
              <a:off x="1436520" y="2638544"/>
              <a:ext cx="1610677" cy="1102042"/>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hu-HU" sz="2500" dirty="0">
                  <a:solidFill>
                    <a:schemeClr val="lt1"/>
                  </a:solidFill>
                  <a:latin typeface="Calibri"/>
                  <a:ea typeface="Calibri"/>
                  <a:cs typeface="Calibri"/>
                  <a:sym typeface="Calibri"/>
                </a:rPr>
                <a:t>Cost</a:t>
              </a:r>
              <a:endParaRPr dirty="0"/>
            </a:p>
          </p:txBody>
        </p:sp>
        <p:sp>
          <p:nvSpPr>
            <p:cNvPr id="9" name="Google Shape;668;p26">
              <a:extLst>
                <a:ext uri="{FF2B5EF4-FFF2-40B4-BE49-F238E27FC236}">
                  <a16:creationId xmlns:a16="http://schemas.microsoft.com/office/drawing/2014/main" id="{7BDD9F80-DE81-8A6A-D136-EF97FA56A1EC}"/>
                </a:ext>
              </a:extLst>
            </p:cNvPr>
            <p:cNvSpPr/>
            <p:nvPr/>
          </p:nvSpPr>
          <p:spPr>
            <a:xfrm>
              <a:off x="461636" y="392072"/>
              <a:ext cx="3560445" cy="3560445"/>
            </a:xfrm>
            <a:prstGeom prst="pie">
              <a:avLst>
                <a:gd name="adj1" fmla="val 9000000"/>
                <a:gd name="adj2" fmla="val 16200000"/>
              </a:avLst>
            </a:prstGeom>
            <a:solidFill>
              <a:srgbClr val="00C6D6"/>
            </a:solidFill>
            <a:ln w="317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9;p26">
              <a:extLst>
                <a:ext uri="{FF2B5EF4-FFF2-40B4-BE49-F238E27FC236}">
                  <a16:creationId xmlns:a16="http://schemas.microsoft.com/office/drawing/2014/main" id="{6BBF263F-DBCE-FBCF-CD83-D6B85351E288}"/>
                </a:ext>
              </a:extLst>
            </p:cNvPr>
            <p:cNvSpPr txBox="1"/>
            <p:nvPr/>
          </p:nvSpPr>
          <p:spPr>
            <a:xfrm>
              <a:off x="843112" y="1091445"/>
              <a:ext cx="1208008" cy="1186815"/>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hu-HU" sz="2500" dirty="0" err="1">
                  <a:solidFill>
                    <a:schemeClr val="lt1"/>
                  </a:solidFill>
                  <a:latin typeface="Calibri"/>
                  <a:ea typeface="Calibri"/>
                  <a:cs typeface="Calibri"/>
                  <a:sym typeface="Calibri"/>
                </a:rPr>
                <a:t>Quality</a:t>
              </a:r>
              <a:endParaRPr dirty="0"/>
            </a:p>
          </p:txBody>
        </p:sp>
      </p:grpSp>
      <p:graphicFrame>
        <p:nvGraphicFramePr>
          <p:cNvPr id="11" name="Diagram 10">
            <a:extLst>
              <a:ext uri="{FF2B5EF4-FFF2-40B4-BE49-F238E27FC236}">
                <a16:creationId xmlns:a16="http://schemas.microsoft.com/office/drawing/2014/main" id="{BE08EE3A-F496-B16F-BA2B-3170D9FC91B5}"/>
              </a:ext>
            </a:extLst>
          </p:cNvPr>
          <p:cNvGraphicFramePr/>
          <p:nvPr>
            <p:extLst>
              <p:ext uri="{D42A27DB-BD31-4B8C-83A1-F6EECF244321}">
                <p14:modId xmlns:p14="http://schemas.microsoft.com/office/powerpoint/2010/main" val="610076385"/>
              </p:ext>
            </p:extLst>
          </p:nvPr>
        </p:nvGraphicFramePr>
        <p:xfrm>
          <a:off x="4805935" y="4603369"/>
          <a:ext cx="5605547" cy="135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4">
            <a:extLst>
              <a:ext uri="{FF2B5EF4-FFF2-40B4-BE49-F238E27FC236}">
                <a16:creationId xmlns:a16="http://schemas.microsoft.com/office/drawing/2014/main" id="{8BB49576-884C-CEC3-111D-89A0847A6F63}"/>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71601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BFDE1D-5EA1-4060-2F73-FB1F5F3439F5}"/>
              </a:ext>
            </a:extLst>
          </p:cNvPr>
          <p:cNvSpPr>
            <a:spLocks noGrp="1"/>
          </p:cNvSpPr>
          <p:nvPr>
            <p:ph type="title" idx="4294967295"/>
          </p:nvPr>
        </p:nvSpPr>
        <p:spPr>
          <a:xfrm>
            <a:off x="2051898" y="171301"/>
            <a:ext cx="6695966" cy="631278"/>
          </a:xfrm>
          <a:prstGeom prst="rect">
            <a:avLst/>
          </a:prstGeom>
        </p:spPr>
        <p:txBody>
          <a:bodyPr/>
          <a:lstStyle/>
          <a:p>
            <a:pPr algn="ctr"/>
            <a:r>
              <a:rPr lang="hu-HU" sz="3600" b="1" dirty="0" err="1">
                <a:solidFill>
                  <a:srgbClr val="1A75DB"/>
                </a:solidFill>
                <a:latin typeface="+mn-lt"/>
              </a:rPr>
              <a:t>External</a:t>
            </a:r>
            <a:r>
              <a:rPr lang="hu-HU" sz="3600" b="1" dirty="0">
                <a:solidFill>
                  <a:srgbClr val="1A75DB"/>
                </a:solidFill>
                <a:latin typeface="+mn-lt"/>
              </a:rPr>
              <a:t> </a:t>
            </a:r>
            <a:r>
              <a:rPr lang="hu-HU" sz="3600" b="1" dirty="0" err="1">
                <a:solidFill>
                  <a:srgbClr val="1A75DB"/>
                </a:solidFill>
                <a:latin typeface="+mn-lt"/>
              </a:rPr>
              <a:t>content</a:t>
            </a:r>
            <a:r>
              <a:rPr lang="hu-HU" sz="3600" b="1" dirty="0">
                <a:solidFill>
                  <a:srgbClr val="1A75DB"/>
                </a:solidFill>
                <a:latin typeface="+mn-lt"/>
              </a:rPr>
              <a:t>: </a:t>
            </a:r>
            <a:r>
              <a:rPr lang="hu-HU" sz="3600" b="1" dirty="0" err="1">
                <a:solidFill>
                  <a:srgbClr val="1A75DB"/>
                </a:solidFill>
                <a:latin typeface="+mn-lt"/>
              </a:rPr>
              <a:t>lean</a:t>
            </a:r>
            <a:r>
              <a:rPr lang="hu-HU" sz="3600" b="1" dirty="0">
                <a:solidFill>
                  <a:srgbClr val="1A75DB"/>
                </a:solidFill>
                <a:latin typeface="+mn-lt"/>
              </a:rPr>
              <a:t> 6 </a:t>
            </a:r>
            <a:r>
              <a:rPr lang="hu-HU" sz="3600" b="1" dirty="0" err="1">
                <a:solidFill>
                  <a:srgbClr val="1A75DB"/>
                </a:solidFill>
                <a:latin typeface="+mn-lt"/>
              </a:rPr>
              <a:t>sigma</a:t>
            </a:r>
            <a:endParaRPr lang="hu-HU" sz="3600" b="1" dirty="0">
              <a:solidFill>
                <a:srgbClr val="1A75DB"/>
              </a:solidFill>
              <a:latin typeface="+mn-lt"/>
            </a:endParaRPr>
          </a:p>
        </p:txBody>
      </p:sp>
      <p:pic>
        <p:nvPicPr>
          <p:cNvPr id="4" name="Online médiaelem 3" title="Lean Six Sigma In 8 Minutes | What Is Lean Six Sigma? | Lean Six Sigma Explained | Simplilearn">
            <a:hlinkClick r:id="" action="ppaction://media"/>
            <a:extLst>
              <a:ext uri="{FF2B5EF4-FFF2-40B4-BE49-F238E27FC236}">
                <a16:creationId xmlns:a16="http://schemas.microsoft.com/office/drawing/2014/main" id="{E642C7A4-F183-6B2B-41B1-722E57AA8E59}"/>
              </a:ext>
            </a:extLst>
          </p:cNvPr>
          <p:cNvPicPr>
            <a:picLocks noRot="1" noChangeAspect="1"/>
          </p:cNvPicPr>
          <p:nvPr>
            <a:videoFile r:link="rId1"/>
          </p:nvPr>
        </p:nvPicPr>
        <p:blipFill>
          <a:blip r:embed="rId4"/>
          <a:stretch>
            <a:fillRect/>
          </a:stretch>
        </p:blipFill>
        <p:spPr>
          <a:xfrm>
            <a:off x="351412" y="956086"/>
            <a:ext cx="10264036" cy="5287139"/>
          </a:xfrm>
          <a:prstGeom prst="rect">
            <a:avLst/>
          </a:prstGeom>
        </p:spPr>
      </p:pic>
      <p:sp>
        <p:nvSpPr>
          <p:cNvPr id="5" name="Footer Placeholder 4">
            <a:extLst>
              <a:ext uri="{FF2B5EF4-FFF2-40B4-BE49-F238E27FC236}">
                <a16:creationId xmlns:a16="http://schemas.microsoft.com/office/drawing/2014/main" id="{4738B58E-E068-1831-6AC7-604A0D08C2CA}"/>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2151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BFDE1D-5EA1-4060-2F73-FB1F5F3439F5}"/>
              </a:ext>
            </a:extLst>
          </p:cNvPr>
          <p:cNvSpPr>
            <a:spLocks noGrp="1"/>
          </p:cNvSpPr>
          <p:nvPr>
            <p:ph type="title"/>
          </p:nvPr>
        </p:nvSpPr>
        <p:spPr>
          <a:xfrm>
            <a:off x="187447" y="660674"/>
            <a:ext cx="6448985" cy="719641"/>
          </a:xfrm>
        </p:spPr>
        <p:txBody>
          <a:bodyPr/>
          <a:lstStyle/>
          <a:p>
            <a:r>
              <a:rPr lang="hu-HU" b="1" dirty="0" err="1"/>
              <a:t>External</a:t>
            </a:r>
            <a:r>
              <a:rPr lang="hu-HU" b="1" dirty="0"/>
              <a:t> </a:t>
            </a:r>
            <a:r>
              <a:rPr lang="hu-HU" b="1" dirty="0" err="1"/>
              <a:t>content</a:t>
            </a:r>
            <a:r>
              <a:rPr lang="hu-HU" b="1" dirty="0"/>
              <a:t>: service design</a:t>
            </a:r>
          </a:p>
        </p:txBody>
      </p:sp>
      <p:pic>
        <p:nvPicPr>
          <p:cNvPr id="4" name="Online médiaelem 3" title="Service Design in emergency waiting room">
            <a:hlinkClick r:id="" action="ppaction://media"/>
            <a:extLst>
              <a:ext uri="{FF2B5EF4-FFF2-40B4-BE49-F238E27FC236}">
                <a16:creationId xmlns:a16="http://schemas.microsoft.com/office/drawing/2014/main" id="{44DD5A20-CE2B-BA33-8F7A-92C678ECD544}"/>
              </a:ext>
            </a:extLst>
          </p:cNvPr>
          <p:cNvPicPr>
            <a:picLocks noRot="1" noChangeAspect="1"/>
          </p:cNvPicPr>
          <p:nvPr>
            <a:videoFile r:link="rId1"/>
          </p:nvPr>
        </p:nvPicPr>
        <p:blipFill>
          <a:blip r:embed="rId4"/>
          <a:stretch>
            <a:fillRect/>
          </a:stretch>
        </p:blipFill>
        <p:spPr>
          <a:xfrm>
            <a:off x="96671" y="2043563"/>
            <a:ext cx="5993765" cy="4495076"/>
          </a:xfrm>
          <a:prstGeom prst="rect">
            <a:avLst/>
          </a:prstGeom>
        </p:spPr>
      </p:pic>
      <p:sp>
        <p:nvSpPr>
          <p:cNvPr id="5" name="Footer Placeholder 4">
            <a:extLst>
              <a:ext uri="{FF2B5EF4-FFF2-40B4-BE49-F238E27FC236}">
                <a16:creationId xmlns:a16="http://schemas.microsoft.com/office/drawing/2014/main" id="{ED223DAE-8966-32CA-66C1-26DEE32B4168}"/>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6" name="TextBox 5">
            <a:extLst>
              <a:ext uri="{FF2B5EF4-FFF2-40B4-BE49-F238E27FC236}">
                <a16:creationId xmlns:a16="http://schemas.microsoft.com/office/drawing/2014/main" id="{26FFAD58-B883-73B6-DF59-50B6BB0DA874}"/>
              </a:ext>
            </a:extLst>
          </p:cNvPr>
          <p:cNvSpPr txBox="1"/>
          <p:nvPr/>
        </p:nvSpPr>
        <p:spPr>
          <a:xfrm>
            <a:off x="6264925" y="1848984"/>
            <a:ext cx="4287462" cy="4524315"/>
          </a:xfrm>
          <a:prstGeom prst="rect">
            <a:avLst/>
          </a:prstGeom>
          <a:noFill/>
        </p:spPr>
        <p:txBody>
          <a:bodyPr wrap="square" rtlCol="0">
            <a:spAutoFit/>
          </a:bodyPr>
          <a:lstStyle/>
          <a:p>
            <a:pPr algn="just"/>
            <a:r>
              <a:rPr lang="en-US" sz="2400" b="1" dirty="0"/>
              <a:t>Online Tools and Guides for Applying Service Design Methodology:</a:t>
            </a:r>
          </a:p>
          <a:p>
            <a:pPr algn="just"/>
            <a:endParaRPr lang="en-US" sz="2400" b="1" dirty="0"/>
          </a:p>
          <a:p>
            <a:pPr algn="just"/>
            <a:r>
              <a:rPr lang="en-US" sz="2400" dirty="0"/>
              <a:t>Explore these resources for tools and methods to effectively implement service design:</a:t>
            </a:r>
          </a:p>
          <a:p>
            <a:pPr algn="just"/>
            <a:r>
              <a:rPr lang="en-US" sz="2400" dirty="0">
                <a:hlinkClick r:id="rId5"/>
              </a:rPr>
              <a:t>This is Service Design Doing – Methods</a:t>
            </a:r>
            <a:endParaRPr lang="en-US" sz="2400" dirty="0"/>
          </a:p>
          <a:p>
            <a:pPr algn="just"/>
            <a:r>
              <a:rPr lang="en-US" sz="2400" dirty="0">
                <a:hlinkClick r:id="rId6"/>
              </a:rPr>
              <a:t>Service Design Tools</a:t>
            </a:r>
            <a:endParaRPr lang="en-US" sz="2400" dirty="0"/>
          </a:p>
          <a:p>
            <a:pPr algn="just"/>
            <a:r>
              <a:rPr lang="en-US" sz="2400" dirty="0">
                <a:hlinkClick r:id="rId7"/>
              </a:rPr>
              <a:t>Service Design Toolkit - Downloads</a:t>
            </a:r>
            <a:endParaRPr lang="en-US" sz="2400" dirty="0"/>
          </a:p>
        </p:txBody>
      </p:sp>
    </p:spTree>
    <p:extLst>
      <p:ext uri="{BB962C8B-B14F-4D97-AF65-F5344CB8AC3E}">
        <p14:creationId xmlns:p14="http://schemas.microsoft.com/office/powerpoint/2010/main" val="39978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3282-7369-44D1-B2CA-C596A279BF78}"/>
              </a:ext>
            </a:extLst>
          </p:cNvPr>
          <p:cNvSpPr>
            <a:spLocks noGrp="1"/>
          </p:cNvSpPr>
          <p:nvPr>
            <p:ph type="title"/>
          </p:nvPr>
        </p:nvSpPr>
        <p:spPr>
          <a:xfrm>
            <a:off x="594879" y="399291"/>
            <a:ext cx="2318852" cy="593517"/>
          </a:xfrm>
        </p:spPr>
        <p:txBody>
          <a:bodyPr/>
          <a:lstStyle/>
          <a:p>
            <a:r>
              <a:rPr lang="en-US" b="1" dirty="0"/>
              <a:t>Contents </a:t>
            </a:r>
          </a:p>
        </p:txBody>
      </p:sp>
      <p:sp>
        <p:nvSpPr>
          <p:cNvPr id="3" name="Content Placeholder 2">
            <a:extLst>
              <a:ext uri="{FF2B5EF4-FFF2-40B4-BE49-F238E27FC236}">
                <a16:creationId xmlns:a16="http://schemas.microsoft.com/office/drawing/2014/main" id="{FD3697BE-13A2-4B91-92EF-74E2A515A022}"/>
              </a:ext>
            </a:extLst>
          </p:cNvPr>
          <p:cNvSpPr>
            <a:spLocks noGrp="1"/>
          </p:cNvSpPr>
          <p:nvPr>
            <p:ph sz="half" idx="1"/>
          </p:nvPr>
        </p:nvSpPr>
        <p:spPr>
          <a:xfrm>
            <a:off x="509091" y="1354728"/>
            <a:ext cx="9781580" cy="5248091"/>
          </a:xfrm>
        </p:spPr>
        <p:txBody>
          <a:bodyPr/>
          <a:lstStyle/>
          <a:p>
            <a:pPr algn="just">
              <a:buClr>
                <a:srgbClr val="1A75DB"/>
              </a:buClr>
            </a:pPr>
            <a:r>
              <a:rPr lang="en-US" dirty="0"/>
              <a:t>Introduction</a:t>
            </a:r>
          </a:p>
          <a:p>
            <a:pPr algn="just">
              <a:buClr>
                <a:srgbClr val="1A75DB"/>
              </a:buClr>
            </a:pPr>
            <a:r>
              <a:rPr lang="en-US" dirty="0"/>
              <a:t>Understanding processes and their Importance</a:t>
            </a:r>
          </a:p>
          <a:p>
            <a:pPr algn="just">
              <a:buClr>
                <a:srgbClr val="1A75DB"/>
              </a:buClr>
            </a:pPr>
            <a:r>
              <a:rPr lang="en-US" dirty="0"/>
              <a:t>Getting started with process development</a:t>
            </a:r>
          </a:p>
          <a:p>
            <a:pPr algn="just">
              <a:buClr>
                <a:srgbClr val="1A75DB"/>
              </a:buClr>
            </a:pPr>
            <a:r>
              <a:rPr lang="en-US" dirty="0"/>
              <a:t>Identifying signs of ineffective processes and their root causes</a:t>
            </a:r>
          </a:p>
          <a:p>
            <a:pPr algn="just">
              <a:buClr>
                <a:srgbClr val="1A75DB"/>
              </a:buClr>
            </a:pPr>
            <a:r>
              <a:rPr lang="en-US" dirty="0"/>
              <a:t>Leveraging digital solutions in process improvement</a:t>
            </a:r>
          </a:p>
          <a:p>
            <a:pPr algn="just">
              <a:buClr>
                <a:srgbClr val="1A75DB"/>
              </a:buClr>
            </a:pPr>
            <a:r>
              <a:rPr lang="en-US" dirty="0"/>
              <a:t>Designing effective and efficient processes</a:t>
            </a:r>
          </a:p>
          <a:p>
            <a:pPr algn="just">
              <a:buClr>
                <a:srgbClr val="1A75DB"/>
              </a:buClr>
            </a:pPr>
            <a:r>
              <a:rPr lang="en-US" dirty="0"/>
              <a:t>Essential tools for process development</a:t>
            </a:r>
          </a:p>
          <a:p>
            <a:pPr algn="just">
              <a:buClr>
                <a:srgbClr val="1A75DB"/>
              </a:buClr>
            </a:pPr>
            <a:r>
              <a:rPr lang="en-US" dirty="0"/>
              <a:t>Practical examples of process </a:t>
            </a:r>
            <a:r>
              <a:rPr lang="en-US" dirty="0" err="1"/>
              <a:t>optimisation</a:t>
            </a:r>
            <a:endParaRPr lang="en-US" dirty="0"/>
          </a:p>
          <a:p>
            <a:pPr algn="just">
              <a:buClr>
                <a:srgbClr val="1A75DB"/>
              </a:buClr>
            </a:pPr>
            <a:r>
              <a:rPr lang="en-US" dirty="0"/>
              <a:t>Conclusion</a:t>
            </a:r>
          </a:p>
        </p:txBody>
      </p:sp>
      <p:sp>
        <p:nvSpPr>
          <p:cNvPr id="4" name="Footer Placeholder 4">
            <a:extLst>
              <a:ext uri="{FF2B5EF4-FFF2-40B4-BE49-F238E27FC236}">
                <a16:creationId xmlns:a16="http://schemas.microsoft.com/office/drawing/2014/main" id="{32446B8A-CCAB-C659-739A-A2976AA6B2A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53813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BFDE1D-5EA1-4060-2F73-FB1F5F3439F5}"/>
              </a:ext>
            </a:extLst>
          </p:cNvPr>
          <p:cNvSpPr>
            <a:spLocks noGrp="1"/>
          </p:cNvSpPr>
          <p:nvPr>
            <p:ph type="title" idx="4294967295"/>
          </p:nvPr>
        </p:nvSpPr>
        <p:spPr>
          <a:xfrm>
            <a:off x="304800" y="360487"/>
            <a:ext cx="9942786" cy="592295"/>
          </a:xfrm>
          <a:prstGeom prst="rect">
            <a:avLst/>
          </a:prstGeom>
        </p:spPr>
        <p:txBody>
          <a:bodyPr/>
          <a:lstStyle/>
          <a:p>
            <a:pPr algn="ctr"/>
            <a:r>
              <a:rPr lang="en-US" sz="3600" b="1" dirty="0">
                <a:solidFill>
                  <a:srgbClr val="1A75DB"/>
                </a:solidFill>
                <a:latin typeface="+mn-lt"/>
              </a:rPr>
              <a:t>External Content: Methods for Depicting Processes</a:t>
            </a:r>
            <a:endParaRPr lang="hu-HU" sz="3600" b="1" dirty="0">
              <a:solidFill>
                <a:srgbClr val="1A75DB"/>
              </a:solidFill>
              <a:latin typeface="+mn-lt"/>
            </a:endParaRPr>
          </a:p>
        </p:txBody>
      </p:sp>
      <p:pic>
        <p:nvPicPr>
          <p:cNvPr id="4" name="Online médiaelem 3" title="Introduction to Process Flow Charts (Lean Six Sigma)">
            <a:hlinkClick r:id="" action="ppaction://media"/>
            <a:extLst>
              <a:ext uri="{FF2B5EF4-FFF2-40B4-BE49-F238E27FC236}">
                <a16:creationId xmlns:a16="http://schemas.microsoft.com/office/drawing/2014/main" id="{ED317B61-1C71-AD06-DEE6-A946B90C982D}"/>
              </a:ext>
            </a:extLst>
          </p:cNvPr>
          <p:cNvPicPr>
            <a:picLocks noRot="1" noChangeAspect="1"/>
          </p:cNvPicPr>
          <p:nvPr>
            <a:videoFile r:link="rId1"/>
          </p:nvPr>
        </p:nvPicPr>
        <p:blipFill>
          <a:blip r:embed="rId4"/>
          <a:stretch>
            <a:fillRect/>
          </a:stretch>
        </p:blipFill>
        <p:spPr>
          <a:xfrm>
            <a:off x="96671" y="1787524"/>
            <a:ext cx="6414625" cy="3624263"/>
          </a:xfrm>
          <a:prstGeom prst="rect">
            <a:avLst/>
          </a:prstGeom>
        </p:spPr>
      </p:pic>
      <p:sp>
        <p:nvSpPr>
          <p:cNvPr id="5" name="Footer Placeholder 4">
            <a:extLst>
              <a:ext uri="{FF2B5EF4-FFF2-40B4-BE49-F238E27FC236}">
                <a16:creationId xmlns:a16="http://schemas.microsoft.com/office/drawing/2014/main" id="{CD18C99C-F075-713C-0873-6330954C3A83}"/>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6" name="TextBox 5">
            <a:extLst>
              <a:ext uri="{FF2B5EF4-FFF2-40B4-BE49-F238E27FC236}">
                <a16:creationId xmlns:a16="http://schemas.microsoft.com/office/drawing/2014/main" id="{EF8E9BED-1AFA-0C2F-69ED-04601D09D125}"/>
              </a:ext>
            </a:extLst>
          </p:cNvPr>
          <p:cNvSpPr txBox="1"/>
          <p:nvPr/>
        </p:nvSpPr>
        <p:spPr>
          <a:xfrm>
            <a:off x="6712212" y="1350624"/>
            <a:ext cx="3990880" cy="4801314"/>
          </a:xfrm>
          <a:prstGeom prst="rect">
            <a:avLst/>
          </a:prstGeom>
          <a:noFill/>
        </p:spPr>
        <p:txBody>
          <a:bodyPr wrap="square" rtlCol="0">
            <a:spAutoFit/>
          </a:bodyPr>
          <a:lstStyle/>
          <a:p>
            <a:pPr algn="just"/>
            <a:r>
              <a:rPr lang="en-US" dirty="0"/>
              <a:t>More on Flowcharts and Process Mapping Tools:</a:t>
            </a:r>
          </a:p>
          <a:p>
            <a:pPr algn="just"/>
            <a:r>
              <a:rPr lang="en-US" dirty="0"/>
              <a:t>For additional insights into creating flowcharts, visit</a:t>
            </a:r>
            <a:r>
              <a:rPr lang="en-US" dirty="0">
                <a:hlinkClick r:id="rId5"/>
              </a:rPr>
              <a:t>: </a:t>
            </a:r>
            <a:r>
              <a:rPr lang="en-US" dirty="0" err="1">
                <a:hlinkClick r:id="rId5"/>
              </a:rPr>
              <a:t>SmartDraw</a:t>
            </a:r>
            <a:r>
              <a:rPr lang="en-US" dirty="0">
                <a:hlinkClick r:id="rId5"/>
              </a:rPr>
              <a:t> Flowchart Guide</a:t>
            </a:r>
            <a:endParaRPr lang="en-US" dirty="0"/>
          </a:p>
          <a:p>
            <a:pPr algn="just"/>
            <a:endParaRPr lang="en-US" dirty="0"/>
          </a:p>
          <a:p>
            <a:pPr algn="just"/>
            <a:r>
              <a:rPr lang="en-US" dirty="0"/>
              <a:t>You have various tools available to help map out your processes:</a:t>
            </a:r>
          </a:p>
          <a:p>
            <a:pPr marL="285750" indent="-285750" algn="just">
              <a:buClr>
                <a:srgbClr val="1A75DB"/>
              </a:buClr>
              <a:buFont typeface="Arial" panose="020B0604020202020204" pitchFamily="34" charset="0"/>
              <a:buChar char="•"/>
            </a:pPr>
            <a:r>
              <a:rPr lang="en-US" b="1" dirty="0"/>
              <a:t>Sketch it out on paper </a:t>
            </a:r>
            <a:r>
              <a:rPr lang="en-US" dirty="0"/>
              <a:t>for a quick start</a:t>
            </a:r>
          </a:p>
          <a:p>
            <a:pPr marL="285750" indent="-285750" algn="just">
              <a:buClr>
                <a:srgbClr val="1A75DB"/>
              </a:buClr>
              <a:buFont typeface="Arial" panose="020B0604020202020204" pitchFamily="34" charset="0"/>
              <a:buChar char="•"/>
            </a:pPr>
            <a:r>
              <a:rPr lang="en-US" b="1" dirty="0"/>
              <a:t>PowerPoin</a:t>
            </a:r>
            <a:r>
              <a:rPr lang="en-US" dirty="0"/>
              <a:t>t for basic flowcharting</a:t>
            </a:r>
          </a:p>
          <a:p>
            <a:pPr marL="285750" indent="-285750" algn="just">
              <a:buClr>
                <a:srgbClr val="1A75DB"/>
              </a:buClr>
              <a:buFont typeface="Arial" panose="020B0604020202020204" pitchFamily="34" charset="0"/>
              <a:buChar char="•"/>
            </a:pPr>
            <a:r>
              <a:rPr lang="en-US" b="1" dirty="0"/>
              <a:t>Canva, Miro</a:t>
            </a:r>
            <a:r>
              <a:rPr lang="en-US" dirty="0"/>
              <a:t>, and others for more design-focused diagrams</a:t>
            </a:r>
          </a:p>
          <a:p>
            <a:pPr marL="285750" indent="-285750" algn="just">
              <a:buClr>
                <a:srgbClr val="1A75DB"/>
              </a:buClr>
              <a:buFont typeface="Arial" panose="020B0604020202020204" pitchFamily="34" charset="0"/>
              <a:buChar char="•"/>
            </a:pPr>
            <a:r>
              <a:rPr lang="en-US" b="1" dirty="0" err="1"/>
              <a:t>SmartDraw</a:t>
            </a:r>
            <a:r>
              <a:rPr lang="en-US" b="1" dirty="0"/>
              <a:t>, </a:t>
            </a:r>
            <a:r>
              <a:rPr lang="en-US" b="1" dirty="0" err="1"/>
              <a:t>Lucidchart</a:t>
            </a:r>
            <a:r>
              <a:rPr lang="en-US" dirty="0"/>
              <a:t>, and similar apps for advanced flowchart creation</a:t>
            </a:r>
          </a:p>
          <a:p>
            <a:pPr marL="285750" indent="-285750" algn="just">
              <a:buClr>
                <a:srgbClr val="1A75DB"/>
              </a:buClr>
              <a:buFont typeface="Arial" panose="020B0604020202020204" pitchFamily="34" charset="0"/>
              <a:buChar char="•"/>
            </a:pPr>
            <a:r>
              <a:rPr lang="en-US" dirty="0"/>
              <a:t>Explore </a:t>
            </a:r>
            <a:r>
              <a:rPr lang="en-US" b="1" dirty="0"/>
              <a:t>other </a:t>
            </a:r>
            <a:r>
              <a:rPr lang="en-US" b="1" dirty="0" err="1"/>
              <a:t>specialised</a:t>
            </a:r>
            <a:r>
              <a:rPr lang="en-US" b="1" dirty="0"/>
              <a:t> applications </a:t>
            </a:r>
            <a:r>
              <a:rPr lang="en-US" dirty="0"/>
              <a:t>for tailored needs</a:t>
            </a:r>
          </a:p>
        </p:txBody>
      </p:sp>
    </p:spTree>
    <p:extLst>
      <p:ext uri="{BB962C8B-B14F-4D97-AF65-F5344CB8AC3E}">
        <p14:creationId xmlns:p14="http://schemas.microsoft.com/office/powerpoint/2010/main" val="325571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9B0C3F-4DC3-0564-C036-57C100684072}"/>
              </a:ext>
            </a:extLst>
          </p:cNvPr>
          <p:cNvSpPr>
            <a:spLocks noGrp="1"/>
          </p:cNvSpPr>
          <p:nvPr>
            <p:ph type="title"/>
          </p:nvPr>
        </p:nvSpPr>
        <p:spPr>
          <a:xfrm>
            <a:off x="258999" y="417151"/>
            <a:ext cx="7991866" cy="719949"/>
          </a:xfrm>
        </p:spPr>
        <p:txBody>
          <a:bodyPr/>
          <a:lstStyle/>
          <a:p>
            <a:r>
              <a:rPr lang="en-US" sz="3600" b="1" dirty="0"/>
              <a:t>True/False Exercise for the Three Videos</a:t>
            </a:r>
            <a:endParaRPr lang="hu-HU" b="1" dirty="0"/>
          </a:p>
        </p:txBody>
      </p:sp>
      <p:sp>
        <p:nvSpPr>
          <p:cNvPr id="3" name="Tartalom helye 2">
            <a:extLst>
              <a:ext uri="{FF2B5EF4-FFF2-40B4-BE49-F238E27FC236}">
                <a16:creationId xmlns:a16="http://schemas.microsoft.com/office/drawing/2014/main" id="{43A7A0EC-7616-DA61-CC13-E671E79DF138}"/>
              </a:ext>
            </a:extLst>
          </p:cNvPr>
          <p:cNvSpPr>
            <a:spLocks noGrp="1"/>
          </p:cNvSpPr>
          <p:nvPr>
            <p:ph sz="half" idx="1"/>
          </p:nvPr>
        </p:nvSpPr>
        <p:spPr>
          <a:xfrm>
            <a:off x="258999" y="1721460"/>
            <a:ext cx="10255920" cy="4476694"/>
          </a:xfrm>
        </p:spPr>
        <p:txBody>
          <a:bodyPr/>
          <a:lstStyle/>
          <a:p>
            <a:pPr marL="0" indent="0">
              <a:buNone/>
            </a:pPr>
            <a:r>
              <a:rPr lang="en-US" sz="2000" b="1" dirty="0"/>
              <a:t>Lean Six Sigma</a:t>
            </a:r>
          </a:p>
          <a:p>
            <a:pPr>
              <a:buClr>
                <a:srgbClr val="02FFD2"/>
              </a:buClr>
            </a:pPr>
            <a:r>
              <a:rPr lang="en-US" sz="2000" dirty="0"/>
              <a:t>The PDCA cycle, which stands for Plan, Do, Check, Act, is a tool used in Lean Six Sigma. (T/F)</a:t>
            </a:r>
          </a:p>
          <a:p>
            <a:pPr>
              <a:buClr>
                <a:srgbClr val="02FFD2"/>
              </a:buClr>
            </a:pPr>
            <a:r>
              <a:rPr lang="en-US" sz="2000" dirty="0"/>
              <a:t>Lean Six Sigma focuses exclusively on short-term gains and overlooks long-term improvements. (T/F)</a:t>
            </a:r>
          </a:p>
          <a:p>
            <a:pPr marL="0" indent="0">
              <a:buNone/>
            </a:pPr>
            <a:r>
              <a:rPr lang="en-US" sz="2000" b="1" dirty="0"/>
              <a:t>Service Design</a:t>
            </a:r>
          </a:p>
          <a:p>
            <a:pPr>
              <a:buClr>
                <a:srgbClr val="02FFD2"/>
              </a:buClr>
            </a:pPr>
            <a:r>
              <a:rPr lang="en-US" sz="2000" dirty="0"/>
              <a:t>Service design in an emergency waiting room aims to enhance both patient flow and patient experience. (T/F)</a:t>
            </a:r>
          </a:p>
          <a:p>
            <a:pPr>
              <a:buClr>
                <a:srgbClr val="02FFD2"/>
              </a:buClr>
            </a:pPr>
            <a:r>
              <a:rPr lang="en-US" sz="2000" dirty="0"/>
              <a:t>Service design focuses solely on improving the patient experience, disregarding staff needs. (T/F)</a:t>
            </a:r>
          </a:p>
          <a:p>
            <a:pPr marL="0" indent="0">
              <a:buNone/>
            </a:pPr>
            <a:r>
              <a:rPr lang="en-US" sz="2000" b="1" dirty="0"/>
              <a:t>Process Flow Charts</a:t>
            </a:r>
          </a:p>
          <a:p>
            <a:pPr>
              <a:buClr>
                <a:srgbClr val="02FFD2"/>
              </a:buClr>
            </a:pPr>
            <a:r>
              <a:rPr lang="en-US" sz="2000" dirty="0"/>
              <a:t>Process flow charts visually represent the steps in a process. (T/F)</a:t>
            </a:r>
          </a:p>
          <a:p>
            <a:pPr>
              <a:buClr>
                <a:srgbClr val="02FFD2"/>
              </a:buClr>
            </a:pPr>
            <a:r>
              <a:rPr lang="en-US" sz="2000" dirty="0"/>
              <a:t>Flow charts are not useful for improving communication among team members. (T/F)</a:t>
            </a:r>
          </a:p>
        </p:txBody>
      </p:sp>
      <p:sp>
        <p:nvSpPr>
          <p:cNvPr id="4" name="Footer Placeholder 4">
            <a:extLst>
              <a:ext uri="{FF2B5EF4-FFF2-40B4-BE49-F238E27FC236}">
                <a16:creationId xmlns:a16="http://schemas.microsoft.com/office/drawing/2014/main" id="{86E316C9-EE30-6724-5130-49529F7CA576}"/>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680279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DA8A432-7D14-1B00-7C3B-420EED9D74B2}"/>
              </a:ext>
            </a:extLst>
          </p:cNvPr>
          <p:cNvSpPr>
            <a:spLocks noGrp="1"/>
          </p:cNvSpPr>
          <p:nvPr>
            <p:ph type="title"/>
          </p:nvPr>
        </p:nvSpPr>
        <p:spPr/>
        <p:txBody>
          <a:bodyPr/>
          <a:lstStyle/>
          <a:p>
            <a:r>
              <a:rPr lang="hu-HU" sz="5400" dirty="0" err="1">
                <a:solidFill>
                  <a:schemeClr val="bg1"/>
                </a:solidFill>
              </a:rPr>
              <a:t>You</a:t>
            </a:r>
            <a:r>
              <a:rPr lang="hu-HU" sz="5400" dirty="0">
                <a:solidFill>
                  <a:schemeClr val="bg1"/>
                </a:solidFill>
              </a:rPr>
              <a:t> </a:t>
            </a:r>
            <a:r>
              <a:rPr lang="hu-HU" sz="5400" dirty="0" err="1">
                <a:solidFill>
                  <a:schemeClr val="bg1"/>
                </a:solidFill>
              </a:rPr>
              <a:t>can</a:t>
            </a:r>
            <a:r>
              <a:rPr lang="hu-HU" sz="5400" dirty="0">
                <a:solidFill>
                  <a:schemeClr val="bg1"/>
                </a:solidFill>
              </a:rPr>
              <a:t> </a:t>
            </a:r>
            <a:r>
              <a:rPr lang="hu-HU" sz="5400" dirty="0" err="1">
                <a:solidFill>
                  <a:schemeClr val="bg1"/>
                </a:solidFill>
              </a:rPr>
              <a:t>change</a:t>
            </a:r>
            <a:r>
              <a:rPr lang="hu-HU" sz="5400" dirty="0">
                <a:solidFill>
                  <a:schemeClr val="bg1"/>
                </a:solidFill>
              </a:rPr>
              <a:t> </a:t>
            </a:r>
            <a:r>
              <a:rPr lang="hu-HU" sz="5400" dirty="0" err="1">
                <a:solidFill>
                  <a:schemeClr val="bg1"/>
                </a:solidFill>
              </a:rPr>
              <a:t>processes</a:t>
            </a:r>
            <a:r>
              <a:rPr lang="hu-HU" sz="5400" dirty="0">
                <a:solidFill>
                  <a:schemeClr val="bg1"/>
                </a:solidFill>
              </a:rPr>
              <a:t> </a:t>
            </a:r>
            <a:r>
              <a:rPr lang="hu-HU" sz="5400" dirty="0" err="1">
                <a:solidFill>
                  <a:schemeClr val="bg1"/>
                </a:solidFill>
              </a:rPr>
              <a:t>too</a:t>
            </a:r>
            <a:r>
              <a:rPr lang="hu-HU" sz="5400" dirty="0">
                <a:solidFill>
                  <a:schemeClr val="bg1"/>
                </a:solidFill>
              </a:rPr>
              <a:t>!</a:t>
            </a:r>
            <a:br>
              <a:rPr lang="hu-HU" sz="5400" b="1" dirty="0">
                <a:solidFill>
                  <a:schemeClr val="bg1"/>
                </a:solidFill>
              </a:rPr>
            </a:br>
            <a:r>
              <a:rPr lang="hu-HU" sz="4500" b="0" dirty="0" err="1">
                <a:solidFill>
                  <a:schemeClr val="bg1"/>
                </a:solidFill>
              </a:rPr>
              <a:t>Two</a:t>
            </a:r>
            <a:r>
              <a:rPr lang="hu-HU" sz="4500" b="0" dirty="0">
                <a:solidFill>
                  <a:schemeClr val="bg1"/>
                </a:solidFill>
              </a:rPr>
              <a:t> </a:t>
            </a:r>
            <a:r>
              <a:rPr lang="hu-HU" sz="4500" b="0" dirty="0" err="1">
                <a:solidFill>
                  <a:schemeClr val="bg1"/>
                </a:solidFill>
              </a:rPr>
              <a:t>examples</a:t>
            </a:r>
            <a:r>
              <a:rPr lang="hu-HU" sz="4500" b="0" dirty="0">
                <a:solidFill>
                  <a:schemeClr val="bg1"/>
                </a:solidFill>
              </a:rPr>
              <a:t> </a:t>
            </a:r>
            <a:r>
              <a:rPr lang="hu-HU" sz="4500" b="0" dirty="0" err="1">
                <a:solidFill>
                  <a:schemeClr val="bg1"/>
                </a:solidFill>
              </a:rPr>
              <a:t>to</a:t>
            </a:r>
            <a:r>
              <a:rPr lang="hu-HU" sz="4500" b="0" dirty="0">
                <a:solidFill>
                  <a:schemeClr val="bg1"/>
                </a:solidFill>
              </a:rPr>
              <a:t> </a:t>
            </a:r>
            <a:r>
              <a:rPr lang="hu-HU" sz="4500" b="0" dirty="0" err="1">
                <a:solidFill>
                  <a:schemeClr val="bg1"/>
                </a:solidFill>
              </a:rPr>
              <a:t>inspire</a:t>
            </a:r>
            <a:r>
              <a:rPr lang="hu-HU" sz="4500" b="0" dirty="0">
                <a:solidFill>
                  <a:schemeClr val="bg1"/>
                </a:solidFill>
              </a:rPr>
              <a:t> </a:t>
            </a:r>
            <a:r>
              <a:rPr lang="hu-HU" sz="4500" b="0" dirty="0" err="1">
                <a:solidFill>
                  <a:schemeClr val="bg1"/>
                </a:solidFill>
              </a:rPr>
              <a:t>action</a:t>
            </a:r>
            <a:br>
              <a:rPr lang="en-GB" sz="5400" dirty="0">
                <a:solidFill>
                  <a:schemeClr val="bg1"/>
                </a:solidFill>
              </a:rPr>
            </a:br>
            <a:br>
              <a:rPr lang="en-GB" sz="5400" b="1" dirty="0">
                <a:solidFill>
                  <a:schemeClr val="bg1"/>
                </a:solidFill>
              </a:rPr>
            </a:br>
            <a:endParaRPr lang="hu-HU" dirty="0"/>
          </a:p>
        </p:txBody>
      </p:sp>
      <p:sp>
        <p:nvSpPr>
          <p:cNvPr id="3" name="Footer Placeholder 4">
            <a:extLst>
              <a:ext uri="{FF2B5EF4-FFF2-40B4-BE49-F238E27FC236}">
                <a16:creationId xmlns:a16="http://schemas.microsoft.com/office/drawing/2014/main" id="{783F1ADB-95E6-5157-8BF1-472AF0B75A2C}"/>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1545929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59FC674-0690-7AA7-845B-BEDF6CE1F2B9}"/>
              </a:ext>
            </a:extLst>
          </p:cNvPr>
          <p:cNvSpPr>
            <a:spLocks noGrp="1"/>
          </p:cNvSpPr>
          <p:nvPr>
            <p:ph sz="half" idx="4294967295"/>
          </p:nvPr>
        </p:nvSpPr>
        <p:spPr>
          <a:xfrm>
            <a:off x="302917" y="496836"/>
            <a:ext cx="10064750" cy="1914324"/>
          </a:xfrm>
          <a:prstGeom prst="rect">
            <a:avLst/>
          </a:prstGeom>
        </p:spPr>
        <p:txBody>
          <a:bodyPr/>
          <a:lstStyle/>
          <a:p>
            <a:pPr marL="0" indent="0" algn="just">
              <a:buNone/>
            </a:pPr>
            <a:r>
              <a:rPr lang="hu-HU" sz="2200" b="1" i="0" u="none" strike="noStrike" baseline="0" dirty="0">
                <a:solidFill>
                  <a:srgbClr val="1A75DB"/>
                </a:solidFill>
              </a:rPr>
              <a:t>EOC Lugano </a:t>
            </a:r>
            <a:r>
              <a:rPr lang="hu-HU" sz="2200" b="1" i="0" u="none" strike="noStrike" baseline="0" dirty="0" err="1">
                <a:solidFill>
                  <a:srgbClr val="1A75DB"/>
                </a:solidFill>
              </a:rPr>
              <a:t>Regional</a:t>
            </a:r>
            <a:r>
              <a:rPr lang="hu-HU" sz="2200" b="1" i="0" u="none" strike="noStrike" baseline="0" dirty="0">
                <a:solidFill>
                  <a:srgbClr val="1A75DB"/>
                </a:solidFill>
              </a:rPr>
              <a:t> </a:t>
            </a:r>
            <a:r>
              <a:rPr lang="hu-HU" sz="2200" b="1" i="0" u="none" strike="noStrike" baseline="0" dirty="0" err="1">
                <a:solidFill>
                  <a:srgbClr val="1A75DB"/>
                </a:solidFill>
              </a:rPr>
              <a:t>Hospital</a:t>
            </a:r>
            <a:r>
              <a:rPr lang="hu-HU" sz="2200" b="1" i="0" u="none" strike="noStrike" baseline="0" dirty="0">
                <a:solidFill>
                  <a:srgbClr val="1A75DB"/>
                </a:solidFill>
              </a:rPr>
              <a:t>, </a:t>
            </a:r>
            <a:r>
              <a:rPr lang="hu-HU" sz="2200" b="1" i="0" u="none" strike="noStrike" baseline="0" dirty="0" err="1">
                <a:solidFill>
                  <a:srgbClr val="1A75DB"/>
                </a:solidFill>
              </a:rPr>
              <a:t>Switzerland</a:t>
            </a:r>
            <a:r>
              <a:rPr lang="hu-HU" sz="2200" b="1" i="0" u="none" strike="noStrike" baseline="0" dirty="0">
                <a:solidFill>
                  <a:srgbClr val="1A75DB"/>
                </a:solidFill>
              </a:rPr>
              <a:t> – 2023</a:t>
            </a:r>
          </a:p>
          <a:p>
            <a:pPr marL="0" indent="0" algn="just">
              <a:buNone/>
            </a:pPr>
            <a:r>
              <a:rPr lang="hu-HU" sz="2200" b="1" dirty="0" err="1">
                <a:solidFill>
                  <a:srgbClr val="1A75DB"/>
                </a:solidFill>
              </a:rPr>
              <a:t>Problem</a:t>
            </a:r>
            <a:r>
              <a:rPr lang="hu-HU" sz="2200" b="1" dirty="0">
                <a:solidFill>
                  <a:srgbClr val="1A75DB"/>
                </a:solidFill>
              </a:rPr>
              <a:t>: </a:t>
            </a:r>
            <a:r>
              <a:rPr lang="hu-HU" sz="2200" dirty="0" err="1">
                <a:solidFill>
                  <a:srgbClr val="000000"/>
                </a:solidFill>
              </a:rPr>
              <a:t>How</a:t>
            </a:r>
            <a:r>
              <a:rPr lang="hu-HU" sz="2200" dirty="0">
                <a:solidFill>
                  <a:srgbClr val="000000"/>
                </a:solidFill>
              </a:rPr>
              <a:t> </a:t>
            </a:r>
            <a:r>
              <a:rPr lang="hu-HU" sz="2200" dirty="0" err="1">
                <a:solidFill>
                  <a:srgbClr val="000000"/>
                </a:solidFill>
              </a:rPr>
              <a:t>to</a:t>
            </a:r>
            <a:r>
              <a:rPr lang="hu-HU" sz="2200" dirty="0">
                <a:solidFill>
                  <a:srgbClr val="000000"/>
                </a:solidFill>
              </a:rPr>
              <a:t> </a:t>
            </a:r>
            <a:r>
              <a:rPr lang="hu-HU" sz="2200" dirty="0" err="1">
                <a:solidFill>
                  <a:srgbClr val="000000"/>
                </a:solidFill>
              </a:rPr>
              <a:t>provide</a:t>
            </a:r>
            <a:r>
              <a:rPr lang="hu-HU" sz="2200" dirty="0">
                <a:solidFill>
                  <a:srgbClr val="000000"/>
                </a:solidFill>
              </a:rPr>
              <a:t> </a:t>
            </a:r>
            <a:r>
              <a:rPr lang="hu-HU" sz="2200" dirty="0" err="1">
                <a:solidFill>
                  <a:srgbClr val="000000"/>
                </a:solidFill>
              </a:rPr>
              <a:t>better</a:t>
            </a:r>
            <a:r>
              <a:rPr lang="hu-HU" sz="2200" dirty="0">
                <a:solidFill>
                  <a:srgbClr val="000000"/>
                </a:solidFill>
              </a:rPr>
              <a:t> </a:t>
            </a:r>
            <a:r>
              <a:rPr lang="hu-HU" sz="2200" dirty="0" err="1">
                <a:solidFill>
                  <a:srgbClr val="000000"/>
                </a:solidFill>
              </a:rPr>
              <a:t>patient</a:t>
            </a:r>
            <a:r>
              <a:rPr lang="hu-HU" sz="2200" dirty="0">
                <a:solidFill>
                  <a:srgbClr val="000000"/>
                </a:solidFill>
              </a:rPr>
              <a:t> and </a:t>
            </a:r>
            <a:r>
              <a:rPr lang="hu-HU" sz="2200" dirty="0" err="1">
                <a:solidFill>
                  <a:srgbClr val="000000"/>
                </a:solidFill>
              </a:rPr>
              <a:t>staff</a:t>
            </a:r>
            <a:r>
              <a:rPr lang="hu-HU" sz="2200" dirty="0">
                <a:solidFill>
                  <a:srgbClr val="000000"/>
                </a:solidFill>
              </a:rPr>
              <a:t> </a:t>
            </a:r>
            <a:r>
              <a:rPr lang="hu-HU" sz="2200" dirty="0" err="1">
                <a:solidFill>
                  <a:srgbClr val="000000"/>
                </a:solidFill>
              </a:rPr>
              <a:t>safety</a:t>
            </a:r>
            <a:r>
              <a:rPr lang="hu-HU" sz="2200" dirty="0">
                <a:solidFill>
                  <a:srgbClr val="000000"/>
                </a:solidFill>
              </a:rPr>
              <a:t> </a:t>
            </a:r>
            <a:r>
              <a:rPr lang="hu-HU" sz="2200" dirty="0" err="1">
                <a:solidFill>
                  <a:srgbClr val="000000"/>
                </a:solidFill>
              </a:rPr>
              <a:t>regarding</a:t>
            </a:r>
            <a:r>
              <a:rPr lang="hu-HU" sz="2200" dirty="0">
                <a:solidFill>
                  <a:srgbClr val="000000"/>
                </a:solidFill>
              </a:rPr>
              <a:t> </a:t>
            </a:r>
            <a:r>
              <a:rPr lang="hu-HU" sz="2200" dirty="0" err="1">
                <a:solidFill>
                  <a:srgbClr val="000000"/>
                </a:solidFill>
              </a:rPr>
              <a:t>hospital</a:t>
            </a:r>
            <a:r>
              <a:rPr lang="hu-HU" sz="2200" dirty="0">
                <a:solidFill>
                  <a:srgbClr val="000000"/>
                </a:solidFill>
              </a:rPr>
              <a:t> </a:t>
            </a:r>
            <a:r>
              <a:rPr lang="hu-HU" sz="2200" dirty="0" err="1">
                <a:solidFill>
                  <a:srgbClr val="000000"/>
                </a:solidFill>
              </a:rPr>
              <a:t>higiene</a:t>
            </a:r>
            <a:r>
              <a:rPr lang="hu-HU" sz="2200" dirty="0">
                <a:solidFill>
                  <a:srgbClr val="000000"/>
                </a:solidFill>
              </a:rPr>
              <a:t> </a:t>
            </a:r>
            <a:r>
              <a:rPr lang="hu-HU" sz="2200" dirty="0" err="1">
                <a:solidFill>
                  <a:srgbClr val="000000"/>
                </a:solidFill>
              </a:rPr>
              <a:t>with</a:t>
            </a:r>
            <a:r>
              <a:rPr lang="hu-HU" sz="2200" dirty="0">
                <a:solidFill>
                  <a:srgbClr val="000000"/>
                </a:solidFill>
              </a:rPr>
              <a:t> a </a:t>
            </a:r>
            <a:r>
              <a:rPr lang="hu-HU" sz="2200" dirty="0" err="1">
                <a:solidFill>
                  <a:srgbClr val="000000"/>
                </a:solidFill>
              </a:rPr>
              <a:t>shortage</a:t>
            </a:r>
            <a:r>
              <a:rPr lang="hu-HU" sz="2200" dirty="0">
                <a:solidFill>
                  <a:srgbClr val="000000"/>
                </a:solidFill>
              </a:rPr>
              <a:t> of </a:t>
            </a:r>
            <a:r>
              <a:rPr lang="hu-HU" sz="2200" dirty="0" err="1">
                <a:solidFill>
                  <a:srgbClr val="000000"/>
                </a:solidFill>
              </a:rPr>
              <a:t>cleaning</a:t>
            </a:r>
            <a:r>
              <a:rPr lang="hu-HU" sz="2200" dirty="0">
                <a:solidFill>
                  <a:srgbClr val="000000"/>
                </a:solidFill>
              </a:rPr>
              <a:t> </a:t>
            </a:r>
            <a:r>
              <a:rPr lang="hu-HU" sz="2200" dirty="0" err="1">
                <a:solidFill>
                  <a:srgbClr val="000000"/>
                </a:solidFill>
              </a:rPr>
              <a:t>staff</a:t>
            </a:r>
            <a:r>
              <a:rPr lang="hu-HU" sz="2200" dirty="0">
                <a:solidFill>
                  <a:srgbClr val="000000"/>
                </a:solidFill>
              </a:rPr>
              <a:t> </a:t>
            </a:r>
            <a:r>
              <a:rPr lang="hu-HU" sz="2200" dirty="0" err="1">
                <a:solidFill>
                  <a:srgbClr val="000000"/>
                </a:solidFill>
              </a:rPr>
              <a:t>while</a:t>
            </a:r>
            <a:r>
              <a:rPr lang="hu-HU" sz="2200" dirty="0">
                <a:solidFill>
                  <a:srgbClr val="000000"/>
                </a:solidFill>
              </a:rPr>
              <a:t> </a:t>
            </a:r>
            <a:r>
              <a:rPr lang="hu-HU" sz="2200" dirty="0" err="1">
                <a:solidFill>
                  <a:srgbClr val="000000"/>
                </a:solidFill>
              </a:rPr>
              <a:t>reducing</a:t>
            </a:r>
            <a:r>
              <a:rPr lang="hu-HU" sz="2200" dirty="0">
                <a:solidFill>
                  <a:srgbClr val="000000"/>
                </a:solidFill>
              </a:rPr>
              <a:t> </a:t>
            </a:r>
            <a:r>
              <a:rPr lang="hu-HU" sz="2200" dirty="0" err="1">
                <a:solidFill>
                  <a:srgbClr val="000000"/>
                </a:solidFill>
              </a:rPr>
              <a:t>costs</a:t>
            </a:r>
            <a:r>
              <a:rPr lang="hu-HU" sz="2200" dirty="0">
                <a:solidFill>
                  <a:srgbClr val="000000"/>
                </a:solidFill>
              </a:rPr>
              <a:t>? </a:t>
            </a:r>
          </a:p>
          <a:p>
            <a:pPr marL="0" indent="0" algn="just">
              <a:buNone/>
            </a:pPr>
            <a:r>
              <a:rPr lang="hu-HU" sz="2200" b="1" dirty="0">
                <a:solidFill>
                  <a:srgbClr val="1A75DB"/>
                </a:solidFill>
              </a:rPr>
              <a:t>Solution: </a:t>
            </a:r>
            <a:r>
              <a:rPr lang="hu-HU" sz="2200" dirty="0">
                <a:solidFill>
                  <a:srgbClr val="000000"/>
                </a:solidFill>
              </a:rPr>
              <a:t>Implementation of a hospitality management system </a:t>
            </a:r>
            <a:r>
              <a:rPr lang="hu-HU" sz="2200" dirty="0">
                <a:solidFill>
                  <a:srgbClr val="000000"/>
                </a:solidFill>
                <a:sym typeface="Wingdings" panose="05000000000000000000" pitchFamily="2" charset="2"/>
              </a:rPr>
              <a:t> tablets on the cleaning carts</a:t>
            </a:r>
            <a:r>
              <a:rPr lang="en-US" sz="2200" dirty="0">
                <a:solidFill>
                  <a:srgbClr val="000000"/>
                </a:solidFill>
                <a:sym typeface="Wingdings" panose="05000000000000000000" pitchFamily="2" charset="2"/>
              </a:rPr>
              <a:t>.</a:t>
            </a:r>
            <a:endParaRPr lang="hu-HU" sz="2200" dirty="0">
              <a:solidFill>
                <a:srgbClr val="000000"/>
              </a:solidFill>
            </a:endParaRPr>
          </a:p>
        </p:txBody>
      </p:sp>
      <p:sp>
        <p:nvSpPr>
          <p:cNvPr id="4" name="Szövegdoboz 3">
            <a:extLst>
              <a:ext uri="{FF2B5EF4-FFF2-40B4-BE49-F238E27FC236}">
                <a16:creationId xmlns:a16="http://schemas.microsoft.com/office/drawing/2014/main" id="{420E7506-9D43-EBB1-E267-A0486E2DF28A}"/>
              </a:ext>
            </a:extLst>
          </p:cNvPr>
          <p:cNvSpPr txBox="1"/>
          <p:nvPr/>
        </p:nvSpPr>
        <p:spPr>
          <a:xfrm>
            <a:off x="354654" y="5994278"/>
            <a:ext cx="9937989" cy="523220"/>
          </a:xfrm>
          <a:prstGeom prst="rect">
            <a:avLst/>
          </a:prstGeom>
          <a:noFill/>
        </p:spPr>
        <p:txBody>
          <a:bodyPr wrap="square" rtlCol="0">
            <a:spAutoFit/>
          </a:bodyPr>
          <a:lstStyle/>
          <a:p>
            <a:r>
              <a:rPr lang="hu-HU" sz="1400" i="1" dirty="0" err="1"/>
              <a:t>Source</a:t>
            </a:r>
            <a:r>
              <a:rPr lang="hu-HU" sz="1400" i="1" dirty="0"/>
              <a:t>: F. U. </a:t>
            </a:r>
            <a:r>
              <a:rPr lang="hu-HU" sz="1400" i="1" dirty="0" err="1"/>
              <a:t>Mion</a:t>
            </a:r>
            <a:r>
              <a:rPr lang="hu-HU" sz="1400" i="1" dirty="0"/>
              <a:t> (2024): </a:t>
            </a:r>
            <a:r>
              <a:rPr lang="en-US" sz="1400" i="1" dirty="0"/>
              <a:t>From hotel to hospital: technological transfer and process innovation in the housekeeping department</a:t>
            </a:r>
            <a:r>
              <a:rPr lang="hu-HU" sz="1400" i="1" dirty="0"/>
              <a:t>, </a:t>
            </a:r>
            <a:r>
              <a:rPr lang="hu-HU" sz="1400" i="1" dirty="0" err="1"/>
              <a:t>presented</a:t>
            </a:r>
            <a:r>
              <a:rPr lang="hu-HU" sz="1400" i="1" dirty="0"/>
              <a:t> </a:t>
            </a:r>
            <a:r>
              <a:rPr lang="hu-HU" sz="1400" i="1" dirty="0" err="1"/>
              <a:t>at</a:t>
            </a:r>
            <a:r>
              <a:rPr lang="hu-HU" sz="1400" i="1" dirty="0"/>
              <a:t> EHMA 2024</a:t>
            </a:r>
          </a:p>
        </p:txBody>
      </p:sp>
      <p:pic>
        <p:nvPicPr>
          <p:cNvPr id="6" name="Kép 5" descr="A képen szöveg, képernyőkép, Téglalap, Betűtípus látható&#10;&#10;Automatikusan generált leírás">
            <a:extLst>
              <a:ext uri="{FF2B5EF4-FFF2-40B4-BE49-F238E27FC236}">
                <a16:creationId xmlns:a16="http://schemas.microsoft.com/office/drawing/2014/main" id="{2EB8FDFB-A03C-265D-BFA3-D25860F03FD9}"/>
              </a:ext>
            </a:extLst>
          </p:cNvPr>
          <p:cNvPicPr>
            <a:picLocks noChangeAspect="1"/>
          </p:cNvPicPr>
          <p:nvPr/>
        </p:nvPicPr>
        <p:blipFill>
          <a:blip r:embed="rId3"/>
          <a:stretch>
            <a:fillRect/>
          </a:stretch>
        </p:blipFill>
        <p:spPr>
          <a:xfrm>
            <a:off x="432096" y="2870522"/>
            <a:ext cx="5294839" cy="2736605"/>
          </a:xfrm>
          <a:prstGeom prst="rect">
            <a:avLst/>
          </a:prstGeom>
        </p:spPr>
      </p:pic>
      <p:sp>
        <p:nvSpPr>
          <p:cNvPr id="7" name="Tartalom helye 2">
            <a:extLst>
              <a:ext uri="{FF2B5EF4-FFF2-40B4-BE49-F238E27FC236}">
                <a16:creationId xmlns:a16="http://schemas.microsoft.com/office/drawing/2014/main" id="{1C6DD110-0B73-A98E-55CE-296578E56C66}"/>
              </a:ext>
            </a:extLst>
          </p:cNvPr>
          <p:cNvSpPr txBox="1">
            <a:spLocks/>
          </p:cNvSpPr>
          <p:nvPr/>
        </p:nvSpPr>
        <p:spPr>
          <a:xfrm>
            <a:off x="5998646" y="2543668"/>
            <a:ext cx="4369021" cy="3318102"/>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Font typeface="Arial" panose="020B0604020202020204" pitchFamily="34" charset="0"/>
              <a:buNone/>
            </a:pPr>
            <a:r>
              <a:rPr lang="hu-HU" sz="2200" b="1" dirty="0" err="1">
                <a:solidFill>
                  <a:srgbClr val="1A75DB"/>
                </a:solidFill>
              </a:rPr>
              <a:t>Results</a:t>
            </a:r>
            <a:r>
              <a:rPr lang="hu-HU" sz="2200" b="1" dirty="0">
                <a:solidFill>
                  <a:srgbClr val="1A75DB"/>
                </a:solidFill>
              </a:rPr>
              <a:t>: </a:t>
            </a:r>
          </a:p>
          <a:p>
            <a:pPr algn="just">
              <a:buClr>
                <a:srgbClr val="1A75DB"/>
              </a:buClr>
            </a:pPr>
            <a:r>
              <a:rPr lang="hu-HU" sz="2200" dirty="0" err="1">
                <a:solidFill>
                  <a:srgbClr val="000000"/>
                </a:solidFill>
              </a:rPr>
              <a:t>Improved</a:t>
            </a:r>
            <a:r>
              <a:rPr lang="hu-HU" sz="2200" dirty="0">
                <a:solidFill>
                  <a:srgbClr val="000000"/>
                </a:solidFill>
              </a:rPr>
              <a:t> </a:t>
            </a:r>
            <a:r>
              <a:rPr lang="hu-HU" sz="2200" dirty="0" err="1">
                <a:solidFill>
                  <a:srgbClr val="000000"/>
                </a:solidFill>
              </a:rPr>
              <a:t>internal</a:t>
            </a:r>
            <a:r>
              <a:rPr lang="hu-HU" sz="2200" dirty="0">
                <a:solidFill>
                  <a:srgbClr val="000000"/>
                </a:solidFill>
              </a:rPr>
              <a:t> </a:t>
            </a:r>
            <a:r>
              <a:rPr lang="hu-HU" sz="2200" dirty="0" err="1">
                <a:solidFill>
                  <a:srgbClr val="000000"/>
                </a:solidFill>
              </a:rPr>
              <a:t>communication</a:t>
            </a:r>
            <a:endParaRPr lang="hu-HU" sz="2200" dirty="0">
              <a:solidFill>
                <a:srgbClr val="000000"/>
              </a:solidFill>
            </a:endParaRPr>
          </a:p>
          <a:p>
            <a:pPr algn="just">
              <a:buClr>
                <a:srgbClr val="1A75DB"/>
              </a:buClr>
            </a:pPr>
            <a:r>
              <a:rPr lang="hu-HU" sz="2200" dirty="0" err="1">
                <a:solidFill>
                  <a:srgbClr val="000000"/>
                </a:solidFill>
              </a:rPr>
              <a:t>Increased</a:t>
            </a:r>
            <a:r>
              <a:rPr lang="hu-HU" sz="2200" dirty="0">
                <a:solidFill>
                  <a:srgbClr val="000000"/>
                </a:solidFill>
              </a:rPr>
              <a:t> monitoring</a:t>
            </a:r>
          </a:p>
          <a:p>
            <a:pPr algn="just">
              <a:buClr>
                <a:srgbClr val="1A75DB"/>
              </a:buClr>
            </a:pPr>
            <a:r>
              <a:rPr lang="hu-HU" sz="2200" dirty="0" err="1">
                <a:solidFill>
                  <a:srgbClr val="000000"/>
                </a:solidFill>
              </a:rPr>
              <a:t>Better</a:t>
            </a:r>
            <a:r>
              <a:rPr lang="hu-HU" sz="2200" dirty="0">
                <a:solidFill>
                  <a:srgbClr val="000000"/>
                </a:solidFill>
              </a:rPr>
              <a:t> </a:t>
            </a:r>
            <a:r>
              <a:rPr lang="hu-HU" sz="2200" dirty="0" err="1">
                <a:solidFill>
                  <a:srgbClr val="000000"/>
                </a:solidFill>
              </a:rPr>
              <a:t>allocation</a:t>
            </a:r>
            <a:r>
              <a:rPr lang="hu-HU" sz="2200" dirty="0">
                <a:solidFill>
                  <a:srgbClr val="000000"/>
                </a:solidFill>
              </a:rPr>
              <a:t> of service </a:t>
            </a:r>
            <a:r>
              <a:rPr lang="hu-HU" sz="2200" dirty="0" err="1">
                <a:solidFill>
                  <a:srgbClr val="000000"/>
                </a:solidFill>
              </a:rPr>
              <a:t>costs</a:t>
            </a:r>
            <a:r>
              <a:rPr lang="hu-HU" sz="2200" dirty="0">
                <a:solidFill>
                  <a:srgbClr val="000000"/>
                </a:solidFill>
              </a:rPr>
              <a:t> and human </a:t>
            </a:r>
            <a:r>
              <a:rPr lang="hu-HU" sz="2200" dirty="0" err="1">
                <a:solidFill>
                  <a:srgbClr val="000000"/>
                </a:solidFill>
              </a:rPr>
              <a:t>resources</a:t>
            </a:r>
            <a:endParaRPr lang="hu-HU" sz="2200" dirty="0">
              <a:solidFill>
                <a:srgbClr val="000000"/>
              </a:solidFill>
            </a:endParaRPr>
          </a:p>
          <a:p>
            <a:pPr algn="just">
              <a:buClr>
                <a:srgbClr val="1A75DB"/>
              </a:buClr>
            </a:pPr>
            <a:r>
              <a:rPr lang="hu-HU" sz="2200" dirty="0" err="1">
                <a:solidFill>
                  <a:srgbClr val="000000"/>
                </a:solidFill>
              </a:rPr>
              <a:t>Significantly</a:t>
            </a:r>
            <a:r>
              <a:rPr lang="hu-HU" sz="2200" dirty="0">
                <a:solidFill>
                  <a:srgbClr val="000000"/>
                </a:solidFill>
              </a:rPr>
              <a:t> </a:t>
            </a:r>
            <a:r>
              <a:rPr lang="hu-HU" sz="2200" dirty="0" err="1">
                <a:solidFill>
                  <a:srgbClr val="000000"/>
                </a:solidFill>
              </a:rPr>
              <a:t>decreased</a:t>
            </a:r>
            <a:r>
              <a:rPr lang="hu-HU" sz="2200" dirty="0">
                <a:solidFill>
                  <a:srgbClr val="000000"/>
                </a:solidFill>
              </a:rPr>
              <a:t> </a:t>
            </a:r>
            <a:r>
              <a:rPr lang="hu-HU" sz="2200" dirty="0" err="1">
                <a:solidFill>
                  <a:srgbClr val="000000"/>
                </a:solidFill>
              </a:rPr>
              <a:t>infection</a:t>
            </a:r>
            <a:r>
              <a:rPr lang="hu-HU" sz="2200" dirty="0">
                <a:solidFill>
                  <a:srgbClr val="000000"/>
                </a:solidFill>
              </a:rPr>
              <a:t> </a:t>
            </a:r>
            <a:r>
              <a:rPr lang="hu-HU" sz="2200" dirty="0" err="1">
                <a:solidFill>
                  <a:srgbClr val="000000"/>
                </a:solidFill>
              </a:rPr>
              <a:t>risk</a:t>
            </a:r>
            <a:r>
              <a:rPr lang="hu-HU" sz="2200" dirty="0">
                <a:solidFill>
                  <a:srgbClr val="000000"/>
                </a:solidFill>
              </a:rPr>
              <a:t> and </a:t>
            </a:r>
            <a:r>
              <a:rPr lang="hu-HU" sz="2200" dirty="0" err="1">
                <a:solidFill>
                  <a:srgbClr val="000000"/>
                </a:solidFill>
              </a:rPr>
              <a:t>connected</a:t>
            </a:r>
            <a:r>
              <a:rPr lang="hu-HU" sz="2200" dirty="0">
                <a:solidFill>
                  <a:srgbClr val="000000"/>
                </a:solidFill>
              </a:rPr>
              <a:t> </a:t>
            </a:r>
            <a:r>
              <a:rPr lang="hu-HU" sz="2200" dirty="0" err="1">
                <a:solidFill>
                  <a:srgbClr val="000000"/>
                </a:solidFill>
              </a:rPr>
              <a:t>costs</a:t>
            </a:r>
            <a:endParaRPr lang="hu-HU" sz="2200" dirty="0">
              <a:solidFill>
                <a:srgbClr val="000000"/>
              </a:solidFill>
            </a:endParaRPr>
          </a:p>
          <a:p>
            <a:pPr algn="just">
              <a:buClr>
                <a:srgbClr val="1A75DB"/>
              </a:buClr>
            </a:pPr>
            <a:r>
              <a:rPr lang="hu-HU" sz="2200" dirty="0" err="1">
                <a:solidFill>
                  <a:srgbClr val="000000"/>
                </a:solidFill>
              </a:rPr>
              <a:t>Higher</a:t>
            </a:r>
            <a:r>
              <a:rPr lang="hu-HU" sz="2200" dirty="0">
                <a:solidFill>
                  <a:srgbClr val="000000"/>
                </a:solidFill>
              </a:rPr>
              <a:t> </a:t>
            </a:r>
            <a:r>
              <a:rPr lang="hu-HU" sz="2200" dirty="0" err="1">
                <a:solidFill>
                  <a:srgbClr val="000000"/>
                </a:solidFill>
              </a:rPr>
              <a:t>patient</a:t>
            </a:r>
            <a:r>
              <a:rPr lang="hu-HU" sz="2200" dirty="0">
                <a:solidFill>
                  <a:srgbClr val="000000"/>
                </a:solidFill>
              </a:rPr>
              <a:t> </a:t>
            </a:r>
            <a:r>
              <a:rPr lang="hu-HU" sz="2200" dirty="0" err="1">
                <a:solidFill>
                  <a:srgbClr val="000000"/>
                </a:solidFill>
              </a:rPr>
              <a:t>satisfaction</a:t>
            </a:r>
            <a:endParaRPr lang="hu-HU" sz="2200" dirty="0">
              <a:solidFill>
                <a:srgbClr val="000000"/>
              </a:solidFill>
            </a:endParaRPr>
          </a:p>
        </p:txBody>
      </p:sp>
      <p:sp>
        <p:nvSpPr>
          <p:cNvPr id="2" name="Footer Placeholder 4">
            <a:extLst>
              <a:ext uri="{FF2B5EF4-FFF2-40B4-BE49-F238E27FC236}">
                <a16:creationId xmlns:a16="http://schemas.microsoft.com/office/drawing/2014/main" id="{7F566042-5B5F-8491-6598-1A1929C2EEBA}"/>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86133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545358-A12E-4722-FB34-C7351DA9DD26}"/>
              </a:ext>
            </a:extLst>
          </p:cNvPr>
          <p:cNvSpPr>
            <a:spLocks noGrp="1"/>
          </p:cNvSpPr>
          <p:nvPr>
            <p:ph type="title"/>
          </p:nvPr>
        </p:nvSpPr>
        <p:spPr>
          <a:xfrm>
            <a:off x="742948" y="2515184"/>
            <a:ext cx="9313863" cy="1392237"/>
          </a:xfrm>
        </p:spPr>
        <p:txBody>
          <a:bodyPr/>
          <a:lstStyle/>
          <a:p>
            <a:r>
              <a:rPr lang="hu-HU" sz="4000" b="0" dirty="0" err="1"/>
              <a:t>It</a:t>
            </a:r>
            <a:r>
              <a:rPr lang="hu-HU" sz="4000" b="0" dirty="0"/>
              <a:t> is </a:t>
            </a:r>
            <a:r>
              <a:rPr lang="hu-HU" sz="4000" b="0" dirty="0" err="1"/>
              <a:t>always</a:t>
            </a:r>
            <a:r>
              <a:rPr lang="hu-HU" sz="4000" b="0" dirty="0"/>
              <a:t> </a:t>
            </a:r>
            <a:r>
              <a:rPr lang="hu-HU" sz="4000" b="0" dirty="0" err="1"/>
              <a:t>the</a:t>
            </a:r>
            <a:r>
              <a:rPr lang="hu-HU" sz="4000" b="0" dirty="0"/>
              <a:t> frontline </a:t>
            </a:r>
            <a:r>
              <a:rPr lang="hu-HU" sz="4000" b="0" dirty="0" err="1"/>
              <a:t>employees</a:t>
            </a:r>
            <a:r>
              <a:rPr lang="hu-HU" sz="4000" b="0" dirty="0"/>
              <a:t> </a:t>
            </a:r>
            <a:r>
              <a:rPr lang="hu-HU" sz="4000" b="0" dirty="0" err="1"/>
              <a:t>who</a:t>
            </a:r>
            <a:r>
              <a:rPr lang="hu-HU" sz="4000" b="0" dirty="0"/>
              <a:t> </a:t>
            </a:r>
            <a:r>
              <a:rPr lang="hu-HU" sz="4000" b="0" dirty="0" err="1"/>
              <a:t>understand</a:t>
            </a:r>
            <a:r>
              <a:rPr lang="hu-HU" sz="4000" b="0" dirty="0"/>
              <a:t> </a:t>
            </a:r>
            <a:r>
              <a:rPr lang="hu-HU" sz="4000" b="0" dirty="0" err="1"/>
              <a:t>processes</a:t>
            </a:r>
            <a:r>
              <a:rPr lang="hu-HU" sz="4000" b="0" dirty="0"/>
              <a:t> </a:t>
            </a:r>
            <a:r>
              <a:rPr lang="hu-HU" sz="4000" b="0" dirty="0" err="1"/>
              <a:t>the</a:t>
            </a:r>
            <a:r>
              <a:rPr lang="hu-HU" sz="4000" b="0" dirty="0"/>
              <a:t> </a:t>
            </a:r>
            <a:r>
              <a:rPr lang="hu-HU" sz="4000" b="0" dirty="0" err="1"/>
              <a:t>best</a:t>
            </a:r>
            <a:r>
              <a:rPr lang="hu-HU" sz="4000" b="0" dirty="0"/>
              <a:t>.</a:t>
            </a:r>
            <a:br>
              <a:rPr lang="hu-HU" b="0" dirty="0"/>
            </a:br>
            <a:br>
              <a:rPr lang="hu-HU" dirty="0"/>
            </a:br>
            <a:r>
              <a:rPr lang="hu-HU" dirty="0" err="1"/>
              <a:t>Don’t</a:t>
            </a:r>
            <a:r>
              <a:rPr lang="hu-HU" dirty="0"/>
              <a:t> </a:t>
            </a:r>
            <a:r>
              <a:rPr lang="hu-HU" dirty="0" err="1"/>
              <a:t>wait</a:t>
            </a:r>
            <a:r>
              <a:rPr lang="hu-HU" dirty="0"/>
              <a:t> </a:t>
            </a:r>
            <a:r>
              <a:rPr lang="hu-HU" dirty="0" err="1"/>
              <a:t>for</a:t>
            </a:r>
            <a:r>
              <a:rPr lang="hu-HU" dirty="0"/>
              <a:t> </a:t>
            </a:r>
            <a:r>
              <a:rPr lang="hu-HU" dirty="0" err="1"/>
              <a:t>the</a:t>
            </a:r>
            <a:r>
              <a:rPr lang="hu-HU" dirty="0"/>
              <a:t> context </a:t>
            </a:r>
            <a:r>
              <a:rPr lang="hu-HU" dirty="0" err="1"/>
              <a:t>to</a:t>
            </a:r>
            <a:r>
              <a:rPr lang="hu-HU" dirty="0"/>
              <a:t> be </a:t>
            </a:r>
            <a:r>
              <a:rPr lang="hu-HU" dirty="0" err="1"/>
              <a:t>favourable</a:t>
            </a:r>
            <a:r>
              <a:rPr lang="hu-HU" dirty="0"/>
              <a:t> </a:t>
            </a:r>
            <a:r>
              <a:rPr lang="hu-HU" dirty="0" err="1"/>
              <a:t>for</a:t>
            </a:r>
            <a:r>
              <a:rPr lang="hu-HU" dirty="0"/>
              <a:t> </a:t>
            </a:r>
            <a:r>
              <a:rPr lang="hu-HU" dirty="0" err="1"/>
              <a:t>change</a:t>
            </a:r>
            <a:r>
              <a:rPr lang="hu-HU" dirty="0"/>
              <a:t>; </a:t>
            </a:r>
            <a:br>
              <a:rPr lang="hu-HU" dirty="0"/>
            </a:br>
            <a:r>
              <a:rPr lang="hu-HU" dirty="0"/>
              <a:t>start </a:t>
            </a:r>
            <a:r>
              <a:rPr lang="hu-HU" dirty="0" err="1"/>
              <a:t>the</a:t>
            </a:r>
            <a:r>
              <a:rPr lang="hu-HU" dirty="0"/>
              <a:t> </a:t>
            </a:r>
            <a:r>
              <a:rPr lang="hu-HU" dirty="0" err="1"/>
              <a:t>change</a:t>
            </a:r>
            <a:r>
              <a:rPr lang="hu-HU" dirty="0"/>
              <a:t> </a:t>
            </a:r>
            <a:r>
              <a:rPr lang="hu-HU" dirty="0" err="1"/>
              <a:t>yourself</a:t>
            </a:r>
            <a:r>
              <a:rPr lang="hu-HU" dirty="0"/>
              <a:t>.</a:t>
            </a:r>
            <a:br>
              <a:rPr lang="hu-HU" dirty="0"/>
            </a:br>
            <a:br>
              <a:rPr lang="hu-HU" dirty="0"/>
            </a:br>
            <a:r>
              <a:rPr lang="hu-HU" sz="4000" b="0" dirty="0" err="1"/>
              <a:t>With</a:t>
            </a:r>
            <a:r>
              <a:rPr lang="hu-HU" sz="4000" b="0" dirty="0"/>
              <a:t> </a:t>
            </a:r>
            <a:r>
              <a:rPr lang="hu-HU" sz="4000" b="0" dirty="0" err="1"/>
              <a:t>processes</a:t>
            </a:r>
            <a:r>
              <a:rPr lang="hu-HU" sz="4000" b="0" dirty="0"/>
              <a:t>, </a:t>
            </a:r>
            <a:r>
              <a:rPr lang="hu-HU" sz="4000" b="0" dirty="0" err="1"/>
              <a:t>you</a:t>
            </a:r>
            <a:r>
              <a:rPr lang="hu-HU" sz="4000" b="0" dirty="0"/>
              <a:t> </a:t>
            </a:r>
            <a:r>
              <a:rPr lang="hu-HU" sz="4000" b="0" dirty="0" err="1"/>
              <a:t>can</a:t>
            </a:r>
            <a:r>
              <a:rPr lang="hu-HU" sz="4000" b="0" dirty="0"/>
              <a:t> </a:t>
            </a:r>
            <a:r>
              <a:rPr lang="hu-HU" sz="4000" b="0" dirty="0" err="1"/>
              <a:t>always</a:t>
            </a:r>
            <a:r>
              <a:rPr lang="hu-HU" sz="4000" b="0" dirty="0"/>
              <a:t> start </a:t>
            </a:r>
            <a:r>
              <a:rPr lang="hu-HU" sz="4000" b="0" dirty="0" err="1"/>
              <a:t>small</a:t>
            </a:r>
            <a:r>
              <a:rPr lang="hu-HU" sz="4000" b="0" dirty="0"/>
              <a:t>.</a:t>
            </a:r>
          </a:p>
        </p:txBody>
      </p:sp>
      <p:pic>
        <p:nvPicPr>
          <p:cNvPr id="1032" name="Picture 8" descr="TED logo and symbol, meaning, history, PNG">
            <a:extLst>
              <a:ext uri="{FF2B5EF4-FFF2-40B4-BE49-F238E27FC236}">
                <a16:creationId xmlns:a16="http://schemas.microsoft.com/office/drawing/2014/main" id="{82244D5B-419D-9B5F-B445-84F480306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579" y="5807076"/>
            <a:ext cx="2227513" cy="1392237"/>
          </a:xfrm>
          <a:prstGeom prst="rect">
            <a:avLst/>
          </a:prstGeom>
          <a:noFill/>
          <a:extLst>
            <a:ext uri="{909E8E84-426E-40DD-AFC4-6F175D3DCCD1}">
              <a14:hiddenFill xmlns:a14="http://schemas.microsoft.com/office/drawing/2010/main">
                <a:solidFill>
                  <a:srgbClr val="FFFFFF"/>
                </a:solidFill>
              </a14:hiddenFill>
            </a:ext>
          </a:extLst>
        </p:spPr>
      </p:pic>
      <p:sp>
        <p:nvSpPr>
          <p:cNvPr id="5" name="Nyíl: jobbra mutató 4">
            <a:extLst>
              <a:ext uri="{FF2B5EF4-FFF2-40B4-BE49-F238E27FC236}">
                <a16:creationId xmlns:a16="http://schemas.microsoft.com/office/drawing/2014/main" id="{0D14027A-9733-191F-B9EF-30E690507A67}"/>
              </a:ext>
            </a:extLst>
          </p:cNvPr>
          <p:cNvSpPr/>
          <p:nvPr/>
        </p:nvSpPr>
        <p:spPr>
          <a:xfrm>
            <a:off x="7733840" y="6312665"/>
            <a:ext cx="838409" cy="561860"/>
          </a:xfrm>
          <a:prstGeom prst="rightArrow">
            <a:avLst/>
          </a:prstGeom>
          <a:solidFill>
            <a:srgbClr val="E5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Footer Placeholder 4">
            <a:extLst>
              <a:ext uri="{FF2B5EF4-FFF2-40B4-BE49-F238E27FC236}">
                <a16:creationId xmlns:a16="http://schemas.microsoft.com/office/drawing/2014/main" id="{D9CE81B2-05AC-8250-5867-DDDA139D638A}"/>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2194512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44017" y="294774"/>
            <a:ext cx="3081439" cy="774792"/>
          </a:xfrm>
        </p:spPr>
        <p:txBody>
          <a:bodyPr/>
          <a:lstStyle/>
          <a:p>
            <a:pPr algn="just"/>
            <a:r>
              <a:rPr lang="en-US" sz="4400" b="1" dirty="0">
                <a:solidFill>
                  <a:schemeClr val="bg1"/>
                </a:solidFill>
              </a:rPr>
              <a:t>Conclusion</a:t>
            </a:r>
            <a:r>
              <a:rPr lang="hu-HU" dirty="0"/>
              <a:t>	</a:t>
            </a:r>
            <a:endParaRPr lang="en-GB"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231108" y="1842295"/>
            <a:ext cx="9710334" cy="4746401"/>
          </a:xfrm>
        </p:spPr>
        <p:txBody>
          <a:bodyPr/>
          <a:lstStyle/>
          <a:p>
            <a:pPr algn="just">
              <a:buClr>
                <a:srgbClr val="0063DC"/>
              </a:buClr>
            </a:pPr>
            <a:r>
              <a:rPr lang="en-US" dirty="0"/>
              <a:t>This course demonstrated how effective process design was essential in addressing inefficiencies and enhancing patient experiences.</a:t>
            </a:r>
          </a:p>
          <a:p>
            <a:pPr algn="just">
              <a:buClr>
                <a:srgbClr val="0063DC"/>
              </a:buClr>
            </a:pPr>
            <a:r>
              <a:rPr lang="en-US" dirty="0"/>
              <a:t>Through process improvement techniques and digital tools, healthcare teams learned to optimize workflows, reduce unnecessary costs, and provide a more seamless patient journey.</a:t>
            </a:r>
          </a:p>
          <a:p>
            <a:pPr algn="just">
              <a:buClr>
                <a:srgbClr val="0063DC"/>
              </a:buClr>
            </a:pPr>
            <a:r>
              <a:rPr lang="en-US" dirty="0"/>
              <a:t>The lesson </a:t>
            </a:r>
            <a:r>
              <a:rPr lang="en-US" dirty="0" err="1"/>
              <a:t>emphasised</a:t>
            </a:r>
            <a:r>
              <a:rPr lang="en-US" dirty="0"/>
              <a:t> that process improvement required ongoing commitment, adapting to new needs and technologies to drive sustainable advancements in healthcare quality and delivery.</a:t>
            </a:r>
            <a:endParaRPr lang="en-GB" dirty="0"/>
          </a:p>
        </p:txBody>
      </p:sp>
    </p:spTree>
    <p:extLst>
      <p:ext uri="{BB962C8B-B14F-4D97-AF65-F5344CB8AC3E}">
        <p14:creationId xmlns:p14="http://schemas.microsoft.com/office/powerpoint/2010/main" val="576232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ACF24-3343-EE8E-A44B-14CEE482C9B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DBA686C6-3045-E9D9-71B1-BA737E2A3CD1}"/>
              </a:ext>
            </a:extLst>
          </p:cNvPr>
          <p:cNvSpPr>
            <a:spLocks noGrp="1"/>
          </p:cNvSpPr>
          <p:nvPr>
            <p:ph type="title"/>
          </p:nvPr>
        </p:nvSpPr>
        <p:spPr>
          <a:xfrm>
            <a:off x="698039" y="1360967"/>
            <a:ext cx="2713901" cy="667945"/>
          </a:xfrm>
        </p:spPr>
        <p:txBody>
          <a:bodyPr/>
          <a:lstStyle/>
          <a:p>
            <a:r>
              <a:rPr lang="hu-HU" b="1" dirty="0" err="1"/>
              <a:t>References</a:t>
            </a:r>
            <a:endParaRPr lang="hu-HU" b="1" dirty="0"/>
          </a:p>
        </p:txBody>
      </p:sp>
      <p:sp>
        <p:nvSpPr>
          <p:cNvPr id="3" name="Tartalom helye 2">
            <a:extLst>
              <a:ext uri="{FF2B5EF4-FFF2-40B4-BE49-F238E27FC236}">
                <a16:creationId xmlns:a16="http://schemas.microsoft.com/office/drawing/2014/main" id="{4F1D4EAF-0232-509F-D9CB-1F865020072B}"/>
              </a:ext>
            </a:extLst>
          </p:cNvPr>
          <p:cNvSpPr>
            <a:spLocks noGrp="1"/>
          </p:cNvSpPr>
          <p:nvPr>
            <p:ph sz="half" idx="1"/>
          </p:nvPr>
        </p:nvSpPr>
        <p:spPr>
          <a:xfrm>
            <a:off x="603457" y="2716958"/>
            <a:ext cx="9685900" cy="2385237"/>
          </a:xfrm>
        </p:spPr>
        <p:txBody>
          <a:bodyPr/>
          <a:lstStyle/>
          <a:p>
            <a:pPr marL="0" indent="0" algn="just">
              <a:buNone/>
            </a:pPr>
            <a:r>
              <a:rPr lang="hu-HU" sz="2200" b="0" dirty="0">
                <a:solidFill>
                  <a:srgbClr val="222222"/>
                </a:solidFill>
                <a:effectLst/>
              </a:rPr>
              <a:t>Dobák, M., &amp; Antal, Z. (2015). Vezetés és szervezés: Szervezetek kialakítása és működtetése. Akadémiai Kiadó.</a:t>
            </a:r>
          </a:p>
          <a:p>
            <a:pPr marL="0" indent="0" algn="just">
              <a:buNone/>
            </a:pPr>
            <a:r>
              <a:rPr lang="hu-HU" sz="2200" dirty="0" err="1"/>
              <a:t>Mion</a:t>
            </a:r>
            <a:r>
              <a:rPr lang="hu-HU" sz="2200" dirty="0"/>
              <a:t>. F. U. (2024): </a:t>
            </a:r>
            <a:r>
              <a:rPr lang="en-US" sz="2200" dirty="0"/>
              <a:t>From hotel to hospital: technological transfer and process innovation in the housekeeping department</a:t>
            </a:r>
            <a:r>
              <a:rPr lang="hu-HU" sz="2200" dirty="0"/>
              <a:t>, </a:t>
            </a:r>
            <a:r>
              <a:rPr lang="hu-HU" sz="2200" dirty="0" err="1"/>
              <a:t>presented</a:t>
            </a:r>
            <a:r>
              <a:rPr lang="hu-HU" sz="2200" dirty="0"/>
              <a:t> </a:t>
            </a:r>
            <a:r>
              <a:rPr lang="hu-HU" sz="2200" dirty="0" err="1"/>
              <a:t>at</a:t>
            </a:r>
            <a:r>
              <a:rPr lang="hu-HU" sz="2200" dirty="0"/>
              <a:t> EHMA 2024.</a:t>
            </a:r>
          </a:p>
        </p:txBody>
      </p:sp>
      <p:sp>
        <p:nvSpPr>
          <p:cNvPr id="4" name="Footer Placeholder 4">
            <a:extLst>
              <a:ext uri="{FF2B5EF4-FFF2-40B4-BE49-F238E27FC236}">
                <a16:creationId xmlns:a16="http://schemas.microsoft.com/office/drawing/2014/main" id="{831C96BC-E670-91D1-A6AB-74CB0DB2A029}"/>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943140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00710" y="450376"/>
            <a:ext cx="3928754"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000" b="1" dirty="0">
                <a:solidFill>
                  <a:srgbClr val="1A75DB"/>
                </a:solidFill>
                <a:latin typeface="+mn-lt"/>
              </a:rPr>
              <a:t>Copyright notice</a:t>
            </a:r>
            <a:endParaRPr lang="en-GB" sz="4000" b="1" dirty="0">
              <a:solidFill>
                <a:srgbClr val="1A75DB"/>
              </a:solidFill>
              <a:latin typeface="+mn-lt"/>
            </a:endParaRPr>
          </a:p>
        </p:txBody>
      </p:sp>
      <p:sp>
        <p:nvSpPr>
          <p:cNvPr id="2" name="Footer Placeholder 4">
            <a:extLst>
              <a:ext uri="{FF2B5EF4-FFF2-40B4-BE49-F238E27FC236}">
                <a16:creationId xmlns:a16="http://schemas.microsoft.com/office/drawing/2014/main" id="{4297FD4B-C15A-0B5C-B45D-5FAE44ED3DC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0AB6C018-C91C-1483-CC9B-B6AA9981B8F4}"/>
              </a:ext>
            </a:extLst>
          </p:cNvPr>
          <p:cNvSpPr txBox="1"/>
          <p:nvPr/>
        </p:nvSpPr>
        <p:spPr>
          <a:xfrm>
            <a:off x="600710" y="1391969"/>
            <a:ext cx="9598342" cy="4801314"/>
          </a:xfrm>
          <a:prstGeom prst="rect">
            <a:avLst/>
          </a:prstGeom>
          <a:noFill/>
        </p:spPr>
        <p:txBody>
          <a:bodyPr wrap="square">
            <a:spAutoFit/>
          </a:bodyPr>
          <a:lstStyle/>
          <a:p>
            <a:pPr algn="just"/>
            <a:r>
              <a:rPr lang="en-US" dirty="0"/>
              <a:t>Copyright © Members of the H-PASS Project. For details about the H-PASS Project and collaboration, please visit: </a:t>
            </a:r>
            <a:r>
              <a:rPr lang="en-US" dirty="0">
                <a:hlinkClick r:id="rId3"/>
              </a:rPr>
              <a:t>https://hpass.healthworkforce.eu/index.php/the-project/</a:t>
            </a:r>
            <a:endParaRPr lang="en-US" dirty="0"/>
          </a:p>
          <a:p>
            <a:pPr algn="just"/>
            <a:endParaRPr lang="en-US" dirty="0"/>
          </a:p>
          <a:p>
            <a:pPr algn="just"/>
            <a:r>
              <a:rPr lang="en-US" dirty="0"/>
              <a:t>H-PASS the “Health Professionals’ and the “</a:t>
            </a:r>
            <a:r>
              <a:rPr lang="en-US" dirty="0" err="1"/>
              <a:t>DigitAl</a:t>
            </a:r>
            <a:r>
              <a:rPr lang="en-US" dirty="0"/>
              <a:t> team” </a:t>
            </a:r>
            <a:r>
              <a:rPr lang="en-US" dirty="0" err="1"/>
              <a:t>SkillS</a:t>
            </a:r>
            <a:r>
              <a:rPr lang="en-US" dirty="0"/>
              <a:t> advancement” is a project co-funded by the European Health and Digital Executive Agency (</a:t>
            </a:r>
            <a:r>
              <a:rPr lang="en-US" dirty="0" err="1"/>
              <a:t>HaDEA</a:t>
            </a:r>
            <a:r>
              <a:rPr lang="en-US" dirty="0"/>
              <a:t>) under the powers delegated by the European Commission. H-PASS began in May 2023 and will run for 3 years.</a:t>
            </a:r>
          </a:p>
          <a:p>
            <a:pPr algn="just"/>
            <a:endParaRPr lang="en-US" dirty="0"/>
          </a:p>
          <a:p>
            <a:pPr algn="just"/>
            <a:r>
              <a:rPr lang="en-US" dirty="0"/>
              <a:t>This work is licensed under the Creative Commons Attribution-Noncommercial 3.0 License. To view a copy of this license, visit </a:t>
            </a:r>
            <a:r>
              <a:rPr lang="en-US" dirty="0">
                <a:hlinkClick r:id="rId4"/>
              </a:rPr>
              <a:t>http://creativecommons.org/licenses/by-nc/3.0/</a:t>
            </a:r>
            <a:r>
              <a:rPr lang="en-US" dirty="0"/>
              <a:t> or send a letter to Creative Commons, 171 Second Street, Suite 300, San Francisco, California, 94105, and USA.</a:t>
            </a:r>
          </a:p>
          <a:p>
            <a:pPr algn="just"/>
            <a:endParaRPr lang="en-US" dirty="0"/>
          </a:p>
          <a:p>
            <a:pPr algn="just"/>
            <a:r>
              <a:rPr lang="en-US" dirty="0"/>
              <a:t> The work must be attributed by attaching the following reference to the copied elements: “Copyright © Members of the H-PASS Project ”. </a:t>
            </a:r>
          </a:p>
          <a:p>
            <a:pPr algn="just"/>
            <a:endParaRPr lang="en-US" dirty="0"/>
          </a:p>
          <a:p>
            <a:pPr algn="just"/>
            <a:r>
              <a:rPr lang="en-US" dirty="0"/>
              <a:t>Using this presentation in a way and/or for purposes not foreseen in the license, requires the prior written permission of the copyright holders. The information contained in this presentation represents the views of the copyright holders as of the date such views are published.</a:t>
            </a:r>
          </a:p>
        </p:txBody>
      </p:sp>
    </p:spTree>
    <p:extLst>
      <p:ext uri="{BB962C8B-B14F-4D97-AF65-F5344CB8AC3E}">
        <p14:creationId xmlns:p14="http://schemas.microsoft.com/office/powerpoint/2010/main" val="4141311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481A39-F6E8-4107-4F8F-06F77D94BFF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Cím 1">
            <a:extLst>
              <a:ext uri="{FF2B5EF4-FFF2-40B4-BE49-F238E27FC236}">
                <a16:creationId xmlns:a16="http://schemas.microsoft.com/office/drawing/2014/main" id="{15A2CA9F-D5D4-0643-555A-87C2377BB7DA}"/>
              </a:ext>
            </a:extLst>
          </p:cNvPr>
          <p:cNvSpPr txBox="1">
            <a:spLocks/>
          </p:cNvSpPr>
          <p:nvPr/>
        </p:nvSpPr>
        <p:spPr>
          <a:xfrm>
            <a:off x="3835400" y="1365490"/>
            <a:ext cx="2576830"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4000" b="1" dirty="0">
                <a:solidFill>
                  <a:srgbClr val="1A75DB"/>
                </a:solidFill>
                <a:latin typeface="+mn-lt"/>
              </a:rPr>
              <a:t>Disclaimer </a:t>
            </a:r>
            <a:endParaRPr lang="en-GB" sz="4000" b="1" dirty="0">
              <a:solidFill>
                <a:srgbClr val="1A75DB"/>
              </a:solidFill>
              <a:latin typeface="+mn-lt"/>
            </a:endParaRPr>
          </a:p>
        </p:txBody>
      </p:sp>
      <p:sp>
        <p:nvSpPr>
          <p:cNvPr id="5" name="Content Placeholder 2">
            <a:extLst>
              <a:ext uri="{FF2B5EF4-FFF2-40B4-BE49-F238E27FC236}">
                <a16:creationId xmlns:a16="http://schemas.microsoft.com/office/drawing/2014/main" id="{6B8CA3ED-B686-9D10-3668-393D8FC1ACF0}"/>
              </a:ext>
            </a:extLst>
          </p:cNvPr>
          <p:cNvSpPr txBox="1">
            <a:spLocks noChangeArrowheads="1"/>
          </p:cNvSpPr>
          <p:nvPr/>
        </p:nvSpPr>
        <p:spPr>
          <a:xfrm>
            <a:off x="457200" y="2209800"/>
            <a:ext cx="8229600" cy="3916363"/>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endParaRPr lang="en-GB" altLang="en-US" dirty="0"/>
          </a:p>
        </p:txBody>
      </p:sp>
      <p:sp>
        <p:nvSpPr>
          <p:cNvPr id="7" name="TextBox 6">
            <a:extLst>
              <a:ext uri="{FF2B5EF4-FFF2-40B4-BE49-F238E27FC236}">
                <a16:creationId xmlns:a16="http://schemas.microsoft.com/office/drawing/2014/main" id="{4CE8027F-86D5-8209-CE4A-39D3763E8A8C}"/>
              </a:ext>
            </a:extLst>
          </p:cNvPr>
          <p:cNvSpPr txBox="1"/>
          <p:nvPr/>
        </p:nvSpPr>
        <p:spPr>
          <a:xfrm>
            <a:off x="1572260" y="2662287"/>
            <a:ext cx="7655242" cy="2462213"/>
          </a:xfrm>
          <a:prstGeom prst="rect">
            <a:avLst/>
          </a:prstGeom>
          <a:noFill/>
        </p:spPr>
        <p:txBody>
          <a:bodyPr wrap="square">
            <a:spAutoFit/>
          </a:bodyPr>
          <a:lstStyle/>
          <a:p>
            <a:pPr algn="just"/>
            <a:r>
              <a:rPr lang="en-US" sz="2200" dirty="0"/>
              <a:t>The European Health and Digital Executive Agency (</a:t>
            </a:r>
            <a:r>
              <a:rPr lang="en-US" sz="2200" dirty="0" err="1"/>
              <a:t>HaDEA</a:t>
            </a:r>
            <a:r>
              <a:rPr lang="en-US" sz="2200" dirty="0"/>
              <a:t>), under the powers delegated by the European Commission, supports the production of this publication. The European Commission's support does not constitute endorsement of the contents, which reflects the views only of the authors. The Commission cannot be held responsible for any use that may be made of the information contained therein.</a:t>
            </a:r>
          </a:p>
        </p:txBody>
      </p:sp>
    </p:spTree>
    <p:extLst>
      <p:ext uri="{BB962C8B-B14F-4D97-AF65-F5344CB8AC3E}">
        <p14:creationId xmlns:p14="http://schemas.microsoft.com/office/powerpoint/2010/main" val="2763959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Thank You</a:t>
            </a:r>
            <a:endParaRPr lang="en-GB" dirty="0"/>
          </a:p>
        </p:txBody>
      </p:sp>
      <p:sp>
        <p:nvSpPr>
          <p:cNvPr id="3" name="Footer Placeholder 4">
            <a:extLst>
              <a:ext uri="{FF2B5EF4-FFF2-40B4-BE49-F238E27FC236}">
                <a16:creationId xmlns:a16="http://schemas.microsoft.com/office/drawing/2014/main" id="{21CDDBFE-50A1-4384-6974-6A83892DF362}"/>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20655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55420" y="124033"/>
            <a:ext cx="4517380" cy="784586"/>
          </a:xfrm>
        </p:spPr>
        <p:txBody>
          <a:bodyPr/>
          <a:lstStyle/>
          <a:p>
            <a:pPr algn="just"/>
            <a:r>
              <a:rPr lang="en-US" sz="4000" b="1" dirty="0">
                <a:solidFill>
                  <a:schemeClr val="bg1"/>
                </a:solidFill>
              </a:rPr>
              <a:t>Learning objectives</a:t>
            </a:r>
            <a:endParaRPr lang="en-GB" sz="4000" b="1" dirty="0">
              <a:solidFill>
                <a:schemeClr val="bg1"/>
              </a:solidFill>
            </a:endParaRPr>
          </a:p>
        </p:txBody>
      </p:sp>
      <p:sp>
        <p:nvSpPr>
          <p:cNvPr id="3" name="Tartalom helye 2"/>
          <p:cNvSpPr>
            <a:spLocks noGrp="1"/>
          </p:cNvSpPr>
          <p:nvPr>
            <p:ph sz="half" idx="1"/>
          </p:nvPr>
        </p:nvSpPr>
        <p:spPr>
          <a:xfrm>
            <a:off x="306775" y="2317897"/>
            <a:ext cx="9685900" cy="4018793"/>
          </a:xfrm>
        </p:spPr>
        <p:txBody>
          <a:bodyPr/>
          <a:lstStyle/>
          <a:p>
            <a:pPr algn="just">
              <a:buClr>
                <a:srgbClr val="1A75DB"/>
              </a:buClr>
            </a:pPr>
            <a:r>
              <a:rPr lang="en-US" sz="2600" b="1" dirty="0"/>
              <a:t>Understand </a:t>
            </a:r>
            <a:r>
              <a:rPr lang="en-US" sz="2600" dirty="0"/>
              <a:t>fundamental concepts in process development and strategic planning.</a:t>
            </a:r>
          </a:p>
          <a:p>
            <a:pPr algn="just">
              <a:buClr>
                <a:srgbClr val="1A75DB"/>
              </a:buClr>
            </a:pPr>
            <a:r>
              <a:rPr lang="en-US" sz="2600" b="1" dirty="0"/>
              <a:t>Explore </a:t>
            </a:r>
            <a:r>
              <a:rPr lang="en-US" sz="2600" dirty="0"/>
              <a:t>digital tools that enhance process efficiency and effectiveness.</a:t>
            </a:r>
          </a:p>
          <a:p>
            <a:pPr algn="just">
              <a:buClr>
                <a:srgbClr val="1A75DB"/>
              </a:buClr>
            </a:pPr>
            <a:r>
              <a:rPr lang="en-US" sz="2600" b="1" dirty="0" err="1"/>
              <a:t>Analyse</a:t>
            </a:r>
            <a:r>
              <a:rPr lang="en-US" sz="2600" b="1" dirty="0"/>
              <a:t> </a:t>
            </a:r>
            <a:r>
              <a:rPr lang="en-US" sz="2600" dirty="0"/>
              <a:t>processes to evaluate their efficiency and effectiveness, </a:t>
            </a:r>
            <a:r>
              <a:rPr lang="en-US" sz="2600" b="1" dirty="0"/>
              <a:t>identify </a:t>
            </a:r>
            <a:r>
              <a:rPr lang="en-US" sz="2600" dirty="0"/>
              <a:t>improvement opportunities, and </a:t>
            </a:r>
            <a:r>
              <a:rPr lang="en-US" sz="2600" b="1" dirty="0"/>
              <a:t>assess</a:t>
            </a:r>
            <a:r>
              <a:rPr lang="en-US" sz="2600" dirty="0"/>
              <a:t> the role of digital solutions.</a:t>
            </a:r>
          </a:p>
          <a:p>
            <a:pPr algn="just">
              <a:buClr>
                <a:srgbClr val="1A75DB"/>
              </a:buClr>
            </a:pPr>
            <a:r>
              <a:rPr lang="en-US" sz="2600" b="1" dirty="0"/>
              <a:t>Critically</a:t>
            </a:r>
            <a:r>
              <a:rPr lang="en-US" sz="2600" dirty="0"/>
              <a:t> assess and </a:t>
            </a:r>
            <a:r>
              <a:rPr lang="en-US" sz="2600" b="1" dirty="0"/>
              <a:t>question </a:t>
            </a:r>
            <a:r>
              <a:rPr lang="en-US" sz="2600" dirty="0"/>
              <a:t>inefficient or ineffective routines and systems.</a:t>
            </a:r>
          </a:p>
        </p:txBody>
      </p:sp>
      <p:sp>
        <p:nvSpPr>
          <p:cNvPr id="4" name="Footer Placeholder 4">
            <a:extLst>
              <a:ext uri="{FF2B5EF4-FFF2-40B4-BE49-F238E27FC236}">
                <a16:creationId xmlns:a16="http://schemas.microsoft.com/office/drawing/2014/main" id="{73C8CD5C-2CB1-3A50-6D10-C6FA42CF69C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4514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3282-7369-44D1-B2CA-C596A279BF78}"/>
              </a:ext>
            </a:extLst>
          </p:cNvPr>
          <p:cNvSpPr>
            <a:spLocks noGrp="1"/>
          </p:cNvSpPr>
          <p:nvPr>
            <p:ph type="title"/>
          </p:nvPr>
        </p:nvSpPr>
        <p:spPr>
          <a:xfrm>
            <a:off x="7236573" y="216817"/>
            <a:ext cx="3255461" cy="791480"/>
          </a:xfrm>
        </p:spPr>
        <p:txBody>
          <a:bodyPr/>
          <a:lstStyle/>
          <a:p>
            <a:pPr algn="ctr"/>
            <a:r>
              <a:rPr lang="en-US" b="1" dirty="0">
                <a:solidFill>
                  <a:schemeClr val="bg1"/>
                </a:solidFill>
              </a:rPr>
              <a:t>Introduction</a:t>
            </a:r>
          </a:p>
        </p:txBody>
      </p:sp>
      <p:sp>
        <p:nvSpPr>
          <p:cNvPr id="3" name="Content Placeholder 2">
            <a:extLst>
              <a:ext uri="{FF2B5EF4-FFF2-40B4-BE49-F238E27FC236}">
                <a16:creationId xmlns:a16="http://schemas.microsoft.com/office/drawing/2014/main" id="{FD3697BE-13A2-4B91-92EF-74E2A515A022}"/>
              </a:ext>
            </a:extLst>
          </p:cNvPr>
          <p:cNvSpPr>
            <a:spLocks noGrp="1"/>
          </p:cNvSpPr>
          <p:nvPr>
            <p:ph sz="half" idx="1"/>
          </p:nvPr>
        </p:nvSpPr>
        <p:spPr>
          <a:xfrm>
            <a:off x="768431" y="2514440"/>
            <a:ext cx="9262899" cy="3362734"/>
          </a:xfrm>
        </p:spPr>
        <p:txBody>
          <a:bodyPr/>
          <a:lstStyle/>
          <a:p>
            <a:pPr algn="just">
              <a:buClr>
                <a:srgbClr val="1A75DB"/>
              </a:buClr>
            </a:pPr>
            <a:r>
              <a:rPr lang="en-US" sz="2600" dirty="0"/>
              <a:t>In this lesson, you’ll delve into the essentials of process development and improvement within healthcare settings.</a:t>
            </a:r>
          </a:p>
          <a:p>
            <a:pPr algn="just">
              <a:buClr>
                <a:srgbClr val="1A75DB"/>
              </a:buClr>
            </a:pPr>
            <a:r>
              <a:rPr lang="en-US" sz="2600" dirty="0"/>
              <a:t>You’ll learn how to design and implement processes that increase efficiency and effectiveness, ultimately enhancing patient care and the healthcare ecosystem as a whole.</a:t>
            </a:r>
          </a:p>
          <a:p>
            <a:pPr algn="just">
              <a:buClr>
                <a:srgbClr val="1A75DB"/>
              </a:buClr>
            </a:pPr>
            <a:r>
              <a:rPr lang="en-US" sz="2600" dirty="0"/>
              <a:t>Process </a:t>
            </a:r>
            <a:r>
              <a:rPr lang="en-US" sz="2600" dirty="0" err="1"/>
              <a:t>organisation</a:t>
            </a:r>
            <a:r>
              <a:rPr lang="en-US" sz="2600" dirty="0"/>
              <a:t> is vital for high-quality healthcare, as well-designed processes directly impact patient outcomes, staff productivity, and service quality.</a:t>
            </a:r>
          </a:p>
        </p:txBody>
      </p:sp>
      <p:sp>
        <p:nvSpPr>
          <p:cNvPr id="5" name="Footer Placeholder 4">
            <a:extLst>
              <a:ext uri="{FF2B5EF4-FFF2-40B4-BE49-F238E27FC236}">
                <a16:creationId xmlns:a16="http://schemas.microsoft.com/office/drawing/2014/main" id="{EA439BF6-48C3-CEE5-E05D-41EC9DF7447B}"/>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86571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3819487" y="426953"/>
            <a:ext cx="5715000" cy="602327"/>
          </a:xfrm>
          <a:prstGeom prst="rect">
            <a:avLst/>
          </a:prstGeom>
        </p:spPr>
        <p:txBody>
          <a:bodyPr/>
          <a:lstStyle/>
          <a:p>
            <a:pPr algn="just"/>
            <a:r>
              <a:rPr lang="hu-HU" sz="3600" b="1" dirty="0" err="1">
                <a:solidFill>
                  <a:srgbClr val="1A75DB"/>
                </a:solidFill>
                <a:latin typeface="+mn-lt"/>
              </a:rPr>
              <a:t>Processes</a:t>
            </a:r>
            <a:r>
              <a:rPr lang="hu-HU" sz="3600" b="1" dirty="0">
                <a:solidFill>
                  <a:srgbClr val="1A75DB"/>
                </a:solidFill>
                <a:latin typeface="+mn-lt"/>
              </a:rPr>
              <a:t> – </a:t>
            </a:r>
            <a:r>
              <a:rPr lang="hu-HU" sz="3600" b="1" dirty="0" err="1">
                <a:solidFill>
                  <a:srgbClr val="1A75DB"/>
                </a:solidFill>
                <a:latin typeface="+mn-lt"/>
              </a:rPr>
              <a:t>why</a:t>
            </a:r>
            <a:r>
              <a:rPr lang="hu-HU" sz="3600" b="1" dirty="0">
                <a:solidFill>
                  <a:srgbClr val="1A75DB"/>
                </a:solidFill>
                <a:latin typeface="+mn-lt"/>
              </a:rPr>
              <a:t> </a:t>
            </a:r>
            <a:r>
              <a:rPr lang="hu-HU" sz="3600" b="1" dirty="0" err="1">
                <a:solidFill>
                  <a:srgbClr val="1A75DB"/>
                </a:solidFill>
                <a:latin typeface="+mn-lt"/>
              </a:rPr>
              <a:t>they</a:t>
            </a:r>
            <a:r>
              <a:rPr lang="hu-HU" sz="3600" b="1" dirty="0">
                <a:solidFill>
                  <a:srgbClr val="1A75DB"/>
                </a:solidFill>
                <a:latin typeface="+mn-lt"/>
              </a:rPr>
              <a:t> </a:t>
            </a:r>
            <a:r>
              <a:rPr lang="hu-HU" sz="3600" b="1" dirty="0" err="1">
                <a:solidFill>
                  <a:srgbClr val="1A75DB"/>
                </a:solidFill>
                <a:latin typeface="+mn-lt"/>
              </a:rPr>
              <a:t>are</a:t>
            </a:r>
            <a:r>
              <a:rPr lang="hu-HU" sz="3600" b="1" dirty="0">
                <a:solidFill>
                  <a:srgbClr val="1A75DB"/>
                </a:solidFill>
                <a:latin typeface="+mn-lt"/>
              </a:rPr>
              <a:t> </a:t>
            </a:r>
            <a:r>
              <a:rPr lang="hu-HU" sz="3600" b="1" dirty="0" err="1">
                <a:solidFill>
                  <a:srgbClr val="1A75DB"/>
                </a:solidFill>
                <a:latin typeface="+mn-lt"/>
              </a:rPr>
              <a:t>key</a:t>
            </a:r>
            <a:endParaRPr lang="en-GB" sz="3600" b="1" dirty="0">
              <a:solidFill>
                <a:srgbClr val="1A75DB"/>
              </a:solidFill>
              <a:latin typeface="+mn-lt"/>
            </a:endParaRPr>
          </a:p>
        </p:txBody>
      </p:sp>
      <p:pic>
        <p:nvPicPr>
          <p:cNvPr id="8" name="Tartalom helye 7" descr="A képen kalapács, szerszám, kézieszköz látható&#10;&#10;Automatikusan generált leírás">
            <a:extLst>
              <a:ext uri="{FF2B5EF4-FFF2-40B4-BE49-F238E27FC236}">
                <a16:creationId xmlns:a16="http://schemas.microsoft.com/office/drawing/2014/main" id="{08032AA6-24CF-4709-3726-CAAF8FED283D}"/>
              </a:ext>
            </a:extLst>
          </p:cNvPr>
          <p:cNvPicPr>
            <a:picLocks noGrp="1" noChangeAspect="1"/>
          </p:cNvPicPr>
          <p:nvPr>
            <p:ph sz="half" idx="4294967295"/>
          </p:nvPr>
        </p:nvPicPr>
        <p:blipFill>
          <a:blip r:embed="rId3"/>
          <a:stretch>
            <a:fillRect/>
          </a:stretch>
        </p:blipFill>
        <p:spPr>
          <a:xfrm>
            <a:off x="218996" y="4857518"/>
            <a:ext cx="2876092" cy="1706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Kép 9" descr="A képen ruházat, ember, személy, Emberi arc látható&#10;&#10;Automatikusan generált leírás">
            <a:extLst>
              <a:ext uri="{FF2B5EF4-FFF2-40B4-BE49-F238E27FC236}">
                <a16:creationId xmlns:a16="http://schemas.microsoft.com/office/drawing/2014/main" id="{203A8A66-6E97-3218-AA26-5330FCFB3862}"/>
              </a:ext>
            </a:extLst>
          </p:cNvPr>
          <p:cNvPicPr>
            <a:picLocks noChangeAspect="1"/>
          </p:cNvPicPr>
          <p:nvPr/>
        </p:nvPicPr>
        <p:blipFill>
          <a:blip r:embed="rId4"/>
          <a:stretch>
            <a:fillRect/>
          </a:stretch>
        </p:blipFill>
        <p:spPr>
          <a:xfrm>
            <a:off x="241460" y="2927223"/>
            <a:ext cx="2921021" cy="1711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Kép 5" descr="A képen fedett pályás, játék, fúró, szerszám látható&#10;&#10;Automatikusan generált leírás">
            <a:extLst>
              <a:ext uri="{FF2B5EF4-FFF2-40B4-BE49-F238E27FC236}">
                <a16:creationId xmlns:a16="http://schemas.microsoft.com/office/drawing/2014/main" id="{F223F698-5D7B-4049-639D-599ED7EB6C89}"/>
              </a:ext>
            </a:extLst>
          </p:cNvPr>
          <p:cNvPicPr>
            <a:picLocks noChangeAspect="1"/>
          </p:cNvPicPr>
          <p:nvPr/>
        </p:nvPicPr>
        <p:blipFill>
          <a:blip r:embed="rId5"/>
          <a:stretch>
            <a:fillRect/>
          </a:stretch>
        </p:blipFill>
        <p:spPr>
          <a:xfrm>
            <a:off x="218996" y="728116"/>
            <a:ext cx="2921021" cy="197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77521271-C225-F319-B0C9-4C795A947BC6}"/>
              </a:ext>
            </a:extLst>
          </p:cNvPr>
          <p:cNvSpPr txBox="1"/>
          <p:nvPr/>
        </p:nvSpPr>
        <p:spPr>
          <a:xfrm>
            <a:off x="3702529" y="1300550"/>
            <a:ext cx="6281441" cy="5170646"/>
          </a:xfrm>
          <a:prstGeom prst="rect">
            <a:avLst/>
          </a:prstGeom>
          <a:noFill/>
        </p:spPr>
        <p:txBody>
          <a:bodyPr wrap="square" rtlCol="0">
            <a:spAutoFit/>
          </a:bodyPr>
          <a:lstStyle/>
          <a:p>
            <a:pPr algn="just"/>
            <a:r>
              <a:rPr lang="en-US" sz="2200" b="1" dirty="0"/>
              <a:t>Importance of Efficient Processes</a:t>
            </a:r>
            <a:endParaRPr lang="el-GR" sz="2200" b="1" dirty="0"/>
          </a:p>
          <a:p>
            <a:pPr marL="285750" indent="-285750" algn="just">
              <a:buClr>
                <a:srgbClr val="1A75DB"/>
              </a:buClr>
              <a:buFont typeface="Arial" panose="020B0604020202020204" pitchFamily="34" charset="0"/>
              <a:buChar char="•"/>
            </a:pPr>
            <a:r>
              <a:rPr lang="en-US" sz="2200" dirty="0"/>
              <a:t>Everyday experiences highlight frustration with slow, outdated, or redundant processes.</a:t>
            </a:r>
            <a:endParaRPr lang="el-GR" sz="2200" dirty="0"/>
          </a:p>
          <a:p>
            <a:pPr marL="285750" indent="-285750" algn="just">
              <a:buClr>
                <a:srgbClr val="1A75DB"/>
              </a:buClr>
              <a:buFont typeface="Arial" panose="020B0604020202020204" pitchFamily="34" charset="0"/>
              <a:buChar char="•"/>
            </a:pPr>
            <a:r>
              <a:rPr lang="en-US" sz="2200" dirty="0"/>
              <a:t>In healthcare, efficient processes are critical to improving patient care and satisfaction.</a:t>
            </a:r>
            <a:endParaRPr lang="el-GR" sz="2200" dirty="0"/>
          </a:p>
          <a:p>
            <a:pPr algn="just"/>
            <a:r>
              <a:rPr lang="en-US" sz="2200" b="1" dirty="0"/>
              <a:t>Goals of Process </a:t>
            </a:r>
            <a:r>
              <a:rPr lang="en-US" sz="2200" b="1" dirty="0" err="1"/>
              <a:t>Organisation</a:t>
            </a:r>
            <a:endParaRPr lang="el-GR" sz="2200" b="1" dirty="0"/>
          </a:p>
          <a:p>
            <a:pPr marL="285750" indent="-285750" algn="just">
              <a:buClr>
                <a:srgbClr val="1A75DB"/>
              </a:buClr>
              <a:buFont typeface="Arial" panose="020B0604020202020204" pitchFamily="34" charset="0"/>
              <a:buChar char="•"/>
            </a:pPr>
            <a:r>
              <a:rPr lang="en-US" sz="2200" dirty="0"/>
              <a:t>Streamlines tasks to reduce unnecessary delays and improve the patient journey.</a:t>
            </a:r>
            <a:endParaRPr lang="el-GR" sz="2200" dirty="0"/>
          </a:p>
          <a:p>
            <a:pPr marL="285750" indent="-285750" algn="just">
              <a:buClr>
                <a:srgbClr val="1A75DB"/>
              </a:buClr>
              <a:buFont typeface="Arial" panose="020B0604020202020204" pitchFamily="34" charset="0"/>
              <a:buChar char="•"/>
            </a:pPr>
            <a:r>
              <a:rPr lang="en-US" sz="2200" dirty="0"/>
              <a:t>Helps patients access timely, well-coordinated care with clear communication.</a:t>
            </a:r>
            <a:endParaRPr lang="el-GR" sz="2200" b="1" dirty="0"/>
          </a:p>
          <a:p>
            <a:pPr algn="just"/>
            <a:r>
              <a:rPr lang="en-US" sz="2200" b="1" dirty="0"/>
              <a:t>Adopting a Customer-Centered Approach</a:t>
            </a:r>
            <a:endParaRPr lang="el-GR" sz="2200" b="1" dirty="0"/>
          </a:p>
          <a:p>
            <a:pPr marL="285750" indent="-285750" algn="just">
              <a:buClr>
                <a:srgbClr val="1A75DB"/>
              </a:buClr>
              <a:buFont typeface="Arial" panose="020B0604020202020204" pitchFamily="34" charset="0"/>
              <a:buChar char="•"/>
            </a:pPr>
            <a:r>
              <a:rPr lang="en-US" sz="2200" dirty="0"/>
              <a:t>Shifting from “this is how it’s always been” to questioning and improving processes.</a:t>
            </a:r>
            <a:endParaRPr lang="el-GR" sz="2200" dirty="0"/>
          </a:p>
          <a:p>
            <a:pPr marL="285750" indent="-285750" algn="just">
              <a:buClr>
                <a:srgbClr val="1A75DB"/>
              </a:buClr>
              <a:buFont typeface="Arial" panose="020B0604020202020204" pitchFamily="34" charset="0"/>
              <a:buChar char="•"/>
            </a:pPr>
            <a:r>
              <a:rPr lang="en-US" sz="2200" dirty="0"/>
              <a:t>Any staff member can drive meaningful improvements through customer-focused thinking.</a:t>
            </a:r>
          </a:p>
        </p:txBody>
      </p:sp>
      <p:sp>
        <p:nvSpPr>
          <p:cNvPr id="5" name="Footer Placeholder 4">
            <a:extLst>
              <a:ext uri="{FF2B5EF4-FFF2-40B4-BE49-F238E27FC236}">
                <a16:creationId xmlns:a16="http://schemas.microsoft.com/office/drawing/2014/main" id="{CE6071CF-AB44-C480-906A-16E07875B753}"/>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24687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547412B-5D72-B20E-E38C-CEFF8F2BACA9}"/>
              </a:ext>
            </a:extLst>
          </p:cNvPr>
          <p:cNvSpPr>
            <a:spLocks noGrp="1"/>
          </p:cNvSpPr>
          <p:nvPr>
            <p:ph type="title" idx="4294967295"/>
          </p:nvPr>
        </p:nvSpPr>
        <p:spPr>
          <a:xfrm>
            <a:off x="2231164" y="5820313"/>
            <a:ext cx="5904185" cy="659611"/>
          </a:xfrm>
          <a:prstGeom prst="rect">
            <a:avLst/>
          </a:prstGeom>
        </p:spPr>
        <p:txBody>
          <a:bodyPr/>
          <a:lstStyle/>
          <a:p>
            <a:pPr algn="ctr"/>
            <a:r>
              <a:rPr lang="hu-HU" sz="3600" b="1" dirty="0" err="1">
                <a:solidFill>
                  <a:srgbClr val="1A75DB"/>
                </a:solidFill>
                <a:latin typeface="+mn-lt"/>
              </a:rPr>
              <a:t>What</a:t>
            </a:r>
            <a:r>
              <a:rPr lang="hu-HU" sz="3600" b="1" dirty="0">
                <a:solidFill>
                  <a:srgbClr val="1A75DB"/>
                </a:solidFill>
                <a:latin typeface="+mn-lt"/>
              </a:rPr>
              <a:t> </a:t>
            </a:r>
            <a:r>
              <a:rPr lang="hu-HU" sz="3600" b="1" dirty="0" err="1">
                <a:solidFill>
                  <a:srgbClr val="1A75DB"/>
                </a:solidFill>
                <a:latin typeface="+mn-lt"/>
              </a:rPr>
              <a:t>are</a:t>
            </a:r>
            <a:r>
              <a:rPr lang="hu-HU" sz="3600" b="1" dirty="0">
                <a:solidFill>
                  <a:srgbClr val="1A75DB"/>
                </a:solidFill>
                <a:latin typeface="+mn-lt"/>
              </a:rPr>
              <a:t> </a:t>
            </a:r>
            <a:r>
              <a:rPr lang="hu-HU" sz="3600" b="1" dirty="0" err="1">
                <a:solidFill>
                  <a:srgbClr val="1A75DB"/>
                </a:solidFill>
                <a:latin typeface="+mn-lt"/>
              </a:rPr>
              <a:t>processes</a:t>
            </a:r>
            <a:r>
              <a:rPr lang="hu-HU" sz="3600" b="1" dirty="0">
                <a:solidFill>
                  <a:srgbClr val="1A75DB"/>
                </a:solidFill>
                <a:latin typeface="+mn-lt"/>
              </a:rPr>
              <a:t>?</a:t>
            </a:r>
          </a:p>
        </p:txBody>
      </p:sp>
      <p:sp>
        <p:nvSpPr>
          <p:cNvPr id="9" name="Google Shape;722;p28">
            <a:extLst>
              <a:ext uri="{FF2B5EF4-FFF2-40B4-BE49-F238E27FC236}">
                <a16:creationId xmlns:a16="http://schemas.microsoft.com/office/drawing/2014/main" id="{8BE69B46-04E6-4C02-A3CC-99B402A0116C}"/>
              </a:ext>
            </a:extLst>
          </p:cNvPr>
          <p:cNvSpPr/>
          <p:nvPr/>
        </p:nvSpPr>
        <p:spPr>
          <a:xfrm>
            <a:off x="-685825" y="678289"/>
            <a:ext cx="11916229" cy="4178367"/>
          </a:xfrm>
          <a:prstGeom prst="roundRect">
            <a:avLst>
              <a:gd name="adj" fmla="val 16667"/>
            </a:avLst>
          </a:prstGeom>
          <a:solidFill>
            <a:schemeClr val="accent3">
              <a:alpha val="49803"/>
            </a:schemeClr>
          </a:solidFill>
          <a:ln w="31750" cap="flat" cmpd="sng">
            <a:solidFill>
              <a:schemeClr val="lt1"/>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0" name="Google Shape;724;p28" descr="Munkafolyamat">
            <a:extLst>
              <a:ext uri="{FF2B5EF4-FFF2-40B4-BE49-F238E27FC236}">
                <a16:creationId xmlns:a16="http://schemas.microsoft.com/office/drawing/2014/main" id="{735B7CA0-4F9A-B8F7-A868-B8D136C92F0F}"/>
              </a:ext>
            </a:extLst>
          </p:cNvPr>
          <p:cNvPicPr preferRelativeResize="0"/>
          <p:nvPr/>
        </p:nvPicPr>
        <p:blipFill rotWithShape="1">
          <a:blip r:embed="rId3">
            <a:alphaModFix/>
            <a:duotone>
              <a:prstClr val="black"/>
              <a:schemeClr val="tx2">
                <a:tint val="45000"/>
                <a:satMod val="400000"/>
              </a:schemeClr>
            </a:duotone>
          </a:blip>
          <a:srcRect/>
          <a:stretch/>
        </p:blipFill>
        <p:spPr>
          <a:xfrm>
            <a:off x="8873378" y="743605"/>
            <a:ext cx="907737" cy="907737"/>
          </a:xfrm>
          <a:prstGeom prst="rect">
            <a:avLst/>
          </a:prstGeom>
          <a:noFill/>
          <a:ln>
            <a:noFill/>
          </a:ln>
          <a:effectLst/>
        </p:spPr>
      </p:pic>
      <p:grpSp>
        <p:nvGrpSpPr>
          <p:cNvPr id="11" name="Google Shape;726;p28">
            <a:extLst>
              <a:ext uri="{FF2B5EF4-FFF2-40B4-BE49-F238E27FC236}">
                <a16:creationId xmlns:a16="http://schemas.microsoft.com/office/drawing/2014/main" id="{EC839B56-5405-DB1B-32EC-926C211F6791}"/>
              </a:ext>
            </a:extLst>
          </p:cNvPr>
          <p:cNvGrpSpPr/>
          <p:nvPr/>
        </p:nvGrpSpPr>
        <p:grpSpPr>
          <a:xfrm>
            <a:off x="917422" y="2154845"/>
            <a:ext cx="9513118" cy="770967"/>
            <a:chOff x="4615" y="511897"/>
            <a:chExt cx="9443673" cy="686812"/>
          </a:xfrm>
          <a:effectLst/>
        </p:grpSpPr>
        <p:sp>
          <p:nvSpPr>
            <p:cNvPr id="12" name="Google Shape;727;p28">
              <a:extLst>
                <a:ext uri="{FF2B5EF4-FFF2-40B4-BE49-F238E27FC236}">
                  <a16:creationId xmlns:a16="http://schemas.microsoft.com/office/drawing/2014/main" id="{C0E8AFC1-923B-D0B2-2592-6CADFCC95FDB}"/>
                </a:ext>
              </a:extLst>
            </p:cNvPr>
            <p:cNvSpPr/>
            <p:nvPr/>
          </p:nvSpPr>
          <p:spPr>
            <a:xfrm>
              <a:off x="4615" y="511897"/>
              <a:ext cx="1717031" cy="686812"/>
            </a:xfrm>
            <a:prstGeom prst="chevron">
              <a:avLst>
                <a:gd name="adj" fmla="val 50000"/>
              </a:avLst>
            </a:prstGeom>
            <a:solidFill>
              <a:srgbClr val="AB0084">
                <a:alpha val="80000"/>
              </a:srgbClr>
            </a:solidFill>
            <a:ln w="12700" cap="flat" cmpd="sng">
              <a:no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bg1"/>
                </a:solidFill>
              </a:endParaRPr>
            </a:p>
          </p:txBody>
        </p:sp>
        <p:sp>
          <p:nvSpPr>
            <p:cNvPr id="13" name="Google Shape;728;p28">
              <a:extLst>
                <a:ext uri="{FF2B5EF4-FFF2-40B4-BE49-F238E27FC236}">
                  <a16:creationId xmlns:a16="http://schemas.microsoft.com/office/drawing/2014/main" id="{57EE9661-F426-2043-7D8F-C81362614488}"/>
                </a:ext>
              </a:extLst>
            </p:cNvPr>
            <p:cNvSpPr txBox="1"/>
            <p:nvPr/>
          </p:nvSpPr>
          <p:spPr>
            <a:xfrm>
              <a:off x="326035" y="511897"/>
              <a:ext cx="1286561" cy="686812"/>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Gill Sans"/>
                <a:buNone/>
              </a:pPr>
              <a:r>
                <a:rPr lang="hu-HU" sz="1700" dirty="0">
                  <a:solidFill>
                    <a:schemeClr val="bg1"/>
                  </a:solidFill>
                  <a:latin typeface="Gill Sans"/>
                  <a:ea typeface="Gill Sans"/>
                  <a:cs typeface="Gill Sans"/>
                  <a:sym typeface="Gill Sans"/>
                </a:rPr>
                <a:t>Preparation</a:t>
              </a:r>
              <a:endParaRPr sz="1700" dirty="0">
                <a:solidFill>
                  <a:schemeClr val="bg1"/>
                </a:solidFill>
              </a:endParaRPr>
            </a:p>
          </p:txBody>
        </p:sp>
        <p:sp>
          <p:nvSpPr>
            <p:cNvPr id="14" name="Google Shape;729;p28">
              <a:extLst>
                <a:ext uri="{FF2B5EF4-FFF2-40B4-BE49-F238E27FC236}">
                  <a16:creationId xmlns:a16="http://schemas.microsoft.com/office/drawing/2014/main" id="{D8F3D2D9-2C09-28EE-8764-32FFFD2EA2DA}"/>
                </a:ext>
              </a:extLst>
            </p:cNvPr>
            <p:cNvSpPr/>
            <p:nvPr/>
          </p:nvSpPr>
          <p:spPr>
            <a:xfrm>
              <a:off x="1640673" y="511897"/>
              <a:ext cx="1717031" cy="686812"/>
            </a:xfrm>
            <a:prstGeom prst="chevron">
              <a:avLst>
                <a:gd name="adj" fmla="val 50000"/>
              </a:avLst>
            </a:prstGeom>
            <a:solidFill>
              <a:srgbClr val="AB0084">
                <a:alpha val="80000"/>
              </a:srgbClr>
            </a:solidFill>
            <a:ln w="12700" cap="flat" cmpd="sng">
              <a:no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bg1"/>
                </a:solidFill>
              </a:endParaRPr>
            </a:p>
          </p:txBody>
        </p:sp>
        <p:sp>
          <p:nvSpPr>
            <p:cNvPr id="15" name="Google Shape;730;p28">
              <a:extLst>
                <a:ext uri="{FF2B5EF4-FFF2-40B4-BE49-F238E27FC236}">
                  <a16:creationId xmlns:a16="http://schemas.microsoft.com/office/drawing/2014/main" id="{1153D2A6-54B1-56DA-DF78-FD1F375ACE08}"/>
                </a:ext>
              </a:extLst>
            </p:cNvPr>
            <p:cNvSpPr txBox="1"/>
            <p:nvPr/>
          </p:nvSpPr>
          <p:spPr>
            <a:xfrm>
              <a:off x="2036977" y="511897"/>
              <a:ext cx="1030219" cy="686812"/>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Gill Sans"/>
                <a:buNone/>
              </a:pPr>
              <a:r>
                <a:rPr lang="hu-HU" sz="1700" dirty="0" err="1">
                  <a:solidFill>
                    <a:schemeClr val="bg1"/>
                  </a:solidFill>
                  <a:latin typeface="Gill Sans"/>
                  <a:ea typeface="Gill Sans"/>
                  <a:cs typeface="Gill Sans"/>
                  <a:sym typeface="Gill Sans"/>
                </a:rPr>
                <a:t>Admission</a:t>
              </a:r>
              <a:endParaRPr sz="1700" dirty="0">
                <a:solidFill>
                  <a:schemeClr val="bg1"/>
                </a:solidFill>
              </a:endParaRPr>
            </a:p>
          </p:txBody>
        </p:sp>
        <p:sp>
          <p:nvSpPr>
            <p:cNvPr id="16" name="Google Shape;731;p28">
              <a:extLst>
                <a:ext uri="{FF2B5EF4-FFF2-40B4-BE49-F238E27FC236}">
                  <a16:creationId xmlns:a16="http://schemas.microsoft.com/office/drawing/2014/main" id="{E1E26A88-5962-29EB-63BA-E19E60420770}"/>
                </a:ext>
              </a:extLst>
            </p:cNvPr>
            <p:cNvSpPr/>
            <p:nvPr/>
          </p:nvSpPr>
          <p:spPr>
            <a:xfrm>
              <a:off x="3186001" y="511897"/>
              <a:ext cx="1717031" cy="686812"/>
            </a:xfrm>
            <a:prstGeom prst="chevron">
              <a:avLst>
                <a:gd name="adj" fmla="val 50000"/>
              </a:avLst>
            </a:prstGeom>
            <a:solidFill>
              <a:srgbClr val="AB0084">
                <a:alpha val="80000"/>
              </a:srgbClr>
            </a:solidFill>
            <a:ln w="12700" cap="flat" cmpd="sng">
              <a:no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bg1"/>
                </a:solidFill>
              </a:endParaRPr>
            </a:p>
          </p:txBody>
        </p:sp>
        <p:sp>
          <p:nvSpPr>
            <p:cNvPr id="17" name="Google Shape;732;p28">
              <a:extLst>
                <a:ext uri="{FF2B5EF4-FFF2-40B4-BE49-F238E27FC236}">
                  <a16:creationId xmlns:a16="http://schemas.microsoft.com/office/drawing/2014/main" id="{20BBB457-8753-62AF-5B5B-151E5E061844}"/>
                </a:ext>
              </a:extLst>
            </p:cNvPr>
            <p:cNvSpPr txBox="1"/>
            <p:nvPr/>
          </p:nvSpPr>
          <p:spPr>
            <a:xfrm>
              <a:off x="3399523" y="511897"/>
              <a:ext cx="1256544" cy="686812"/>
            </a:xfrm>
            <a:prstGeom prst="rect">
              <a:avLst/>
            </a:prstGeom>
            <a:noFill/>
            <a:ln>
              <a:noFill/>
            </a:ln>
          </p:spPr>
          <p:txBody>
            <a:bodyPr spcFirstLastPara="1" wrap="square" lIns="56000" tIns="18650" rIns="18650" bIns="18650" anchor="ctr" anchorCtr="0">
              <a:noAutofit/>
            </a:bodyPr>
            <a:lstStyle/>
            <a:p>
              <a:pPr marL="0" marR="0" lvl="0" indent="0" algn="r" rtl="0">
                <a:lnSpc>
                  <a:spcPct val="90000"/>
                </a:lnSpc>
                <a:spcBef>
                  <a:spcPts val="0"/>
                </a:spcBef>
                <a:spcAft>
                  <a:spcPts val="0"/>
                </a:spcAft>
                <a:buClr>
                  <a:schemeClr val="lt1"/>
                </a:buClr>
                <a:buSzPts val="1400"/>
                <a:buFont typeface="Gill Sans"/>
                <a:buNone/>
              </a:pPr>
              <a:r>
                <a:rPr lang="hu-HU" sz="1700" dirty="0" err="1">
                  <a:solidFill>
                    <a:schemeClr val="bg1"/>
                  </a:solidFill>
                  <a:latin typeface="Gill Sans"/>
                  <a:ea typeface="Gill Sans"/>
                  <a:cs typeface="Gill Sans"/>
                  <a:sym typeface="Gill Sans"/>
                </a:rPr>
                <a:t>Diagnostics</a:t>
              </a:r>
              <a:endParaRPr sz="1700" dirty="0">
                <a:solidFill>
                  <a:schemeClr val="bg1"/>
                </a:solidFill>
              </a:endParaRPr>
            </a:p>
          </p:txBody>
        </p:sp>
        <p:sp>
          <p:nvSpPr>
            <p:cNvPr id="18" name="Google Shape;733;p28">
              <a:extLst>
                <a:ext uri="{FF2B5EF4-FFF2-40B4-BE49-F238E27FC236}">
                  <a16:creationId xmlns:a16="http://schemas.microsoft.com/office/drawing/2014/main" id="{BC2B20DA-8F94-A95B-7819-65EA9A42C4C7}"/>
                </a:ext>
              </a:extLst>
            </p:cNvPr>
            <p:cNvSpPr/>
            <p:nvPr/>
          </p:nvSpPr>
          <p:spPr>
            <a:xfrm>
              <a:off x="4640600" y="511897"/>
              <a:ext cx="1717031" cy="686812"/>
            </a:xfrm>
            <a:prstGeom prst="chevron">
              <a:avLst>
                <a:gd name="adj" fmla="val 50000"/>
              </a:avLst>
            </a:prstGeom>
            <a:solidFill>
              <a:srgbClr val="AB0084">
                <a:alpha val="80000"/>
              </a:srgbClr>
            </a:solidFill>
            <a:ln w="12700" cap="flat" cmpd="sng">
              <a:no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bg1"/>
                </a:solidFill>
              </a:endParaRPr>
            </a:p>
          </p:txBody>
        </p:sp>
        <p:sp>
          <p:nvSpPr>
            <p:cNvPr id="19" name="Google Shape;734;p28">
              <a:extLst>
                <a:ext uri="{FF2B5EF4-FFF2-40B4-BE49-F238E27FC236}">
                  <a16:creationId xmlns:a16="http://schemas.microsoft.com/office/drawing/2014/main" id="{D505B8B5-A095-C48D-250F-1FE4B417811E}"/>
                </a:ext>
              </a:extLst>
            </p:cNvPr>
            <p:cNvSpPr txBox="1"/>
            <p:nvPr/>
          </p:nvSpPr>
          <p:spPr>
            <a:xfrm>
              <a:off x="5160167" y="511897"/>
              <a:ext cx="1030219" cy="686812"/>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Gill Sans"/>
                <a:buNone/>
              </a:pPr>
              <a:r>
                <a:rPr lang="hu-HU" dirty="0" err="1">
                  <a:solidFill>
                    <a:schemeClr val="bg1"/>
                  </a:solidFill>
                  <a:latin typeface="Gill Sans"/>
                  <a:ea typeface="Gill Sans"/>
                  <a:cs typeface="Gill Sans"/>
                  <a:sym typeface="Gill Sans"/>
                </a:rPr>
                <a:t>Therapy</a:t>
              </a:r>
              <a:endParaRPr dirty="0">
                <a:solidFill>
                  <a:schemeClr val="bg1"/>
                </a:solidFill>
              </a:endParaRPr>
            </a:p>
          </p:txBody>
        </p:sp>
        <p:sp>
          <p:nvSpPr>
            <p:cNvPr id="20" name="Google Shape;735;p28">
              <a:extLst>
                <a:ext uri="{FF2B5EF4-FFF2-40B4-BE49-F238E27FC236}">
                  <a16:creationId xmlns:a16="http://schemas.microsoft.com/office/drawing/2014/main" id="{AD3079B2-8BEB-C544-08DD-2DD1EF82A3E4}"/>
                </a:ext>
              </a:extLst>
            </p:cNvPr>
            <p:cNvSpPr/>
            <p:nvPr/>
          </p:nvSpPr>
          <p:spPr>
            <a:xfrm>
              <a:off x="6185929" y="511897"/>
              <a:ext cx="1717031" cy="686812"/>
            </a:xfrm>
            <a:prstGeom prst="chevron">
              <a:avLst>
                <a:gd name="adj" fmla="val 50000"/>
              </a:avLst>
            </a:prstGeom>
            <a:solidFill>
              <a:srgbClr val="AB0084">
                <a:alpha val="80000"/>
              </a:srgbClr>
            </a:solidFill>
            <a:ln w="12700" cap="flat" cmpd="sng">
              <a:no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bg1"/>
                </a:solidFill>
              </a:endParaRPr>
            </a:p>
          </p:txBody>
        </p:sp>
        <p:sp>
          <p:nvSpPr>
            <p:cNvPr id="21" name="Google Shape;736;p28">
              <a:extLst>
                <a:ext uri="{FF2B5EF4-FFF2-40B4-BE49-F238E27FC236}">
                  <a16:creationId xmlns:a16="http://schemas.microsoft.com/office/drawing/2014/main" id="{467D469C-1509-9A7F-94A7-B79A8B2B946E}"/>
                </a:ext>
              </a:extLst>
            </p:cNvPr>
            <p:cNvSpPr txBox="1"/>
            <p:nvPr/>
          </p:nvSpPr>
          <p:spPr>
            <a:xfrm>
              <a:off x="6705496" y="511897"/>
              <a:ext cx="1030219" cy="686812"/>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Gill Sans"/>
                <a:buNone/>
              </a:pPr>
              <a:r>
                <a:rPr lang="hu-HU" sz="1700" dirty="0" err="1">
                  <a:solidFill>
                    <a:schemeClr val="bg1"/>
                  </a:solidFill>
                  <a:latin typeface="Gill Sans"/>
                  <a:ea typeface="Gill Sans"/>
                  <a:cs typeface="Gill Sans"/>
                  <a:sym typeface="Gill Sans"/>
                </a:rPr>
                <a:t>Discharge</a:t>
              </a:r>
              <a:endParaRPr sz="1700" dirty="0">
                <a:solidFill>
                  <a:schemeClr val="bg1"/>
                </a:solidFill>
              </a:endParaRPr>
            </a:p>
          </p:txBody>
        </p:sp>
        <p:sp>
          <p:nvSpPr>
            <p:cNvPr id="22" name="Google Shape;737;p28">
              <a:extLst>
                <a:ext uri="{FF2B5EF4-FFF2-40B4-BE49-F238E27FC236}">
                  <a16:creationId xmlns:a16="http://schemas.microsoft.com/office/drawing/2014/main" id="{F3F0B213-CCF7-6328-828E-4D162635A4A6}"/>
                </a:ext>
              </a:extLst>
            </p:cNvPr>
            <p:cNvSpPr/>
            <p:nvPr/>
          </p:nvSpPr>
          <p:spPr>
            <a:xfrm>
              <a:off x="7731257" y="511897"/>
              <a:ext cx="1717031" cy="686812"/>
            </a:xfrm>
            <a:prstGeom prst="chevron">
              <a:avLst>
                <a:gd name="adj" fmla="val 50000"/>
              </a:avLst>
            </a:prstGeom>
            <a:solidFill>
              <a:srgbClr val="AB0084">
                <a:alpha val="80000"/>
              </a:srgbClr>
            </a:solidFill>
            <a:ln w="12700" cap="flat" cmpd="sng">
              <a:no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bg1"/>
                </a:solidFill>
              </a:endParaRPr>
            </a:p>
          </p:txBody>
        </p:sp>
        <p:sp>
          <p:nvSpPr>
            <p:cNvPr id="23" name="Google Shape;738;p28">
              <a:extLst>
                <a:ext uri="{FF2B5EF4-FFF2-40B4-BE49-F238E27FC236}">
                  <a16:creationId xmlns:a16="http://schemas.microsoft.com/office/drawing/2014/main" id="{173C79D5-A01C-3F25-CCC4-3154CBA0D927}"/>
                </a:ext>
              </a:extLst>
            </p:cNvPr>
            <p:cNvSpPr txBox="1"/>
            <p:nvPr/>
          </p:nvSpPr>
          <p:spPr>
            <a:xfrm>
              <a:off x="8115987" y="511897"/>
              <a:ext cx="1030219" cy="686812"/>
            </a:xfrm>
            <a:prstGeom prst="rect">
              <a:avLst/>
            </a:prstGeom>
            <a:noFill/>
            <a:ln>
              <a:noFill/>
            </a:ln>
          </p:spPr>
          <p:txBody>
            <a:bodyPr spcFirstLastPara="1" wrap="square" lIns="56000" tIns="18650" rIns="18650" bIns="18650" anchor="ctr" anchorCtr="0">
              <a:noAutofit/>
            </a:bodyPr>
            <a:lstStyle/>
            <a:p>
              <a:pPr marL="0" marR="0" lvl="0" indent="0" algn="r" rtl="0">
                <a:lnSpc>
                  <a:spcPct val="90000"/>
                </a:lnSpc>
                <a:spcBef>
                  <a:spcPts val="0"/>
                </a:spcBef>
                <a:spcAft>
                  <a:spcPts val="0"/>
                </a:spcAft>
                <a:buClr>
                  <a:schemeClr val="lt1"/>
                </a:buClr>
                <a:buSzPts val="1400"/>
                <a:buFont typeface="Gill Sans"/>
                <a:buNone/>
              </a:pPr>
              <a:r>
                <a:rPr lang="hu-HU" sz="1700" dirty="0">
                  <a:solidFill>
                    <a:schemeClr val="bg1"/>
                  </a:solidFill>
                  <a:latin typeface="Gill Sans"/>
                  <a:ea typeface="Gill Sans"/>
                  <a:cs typeface="Gill Sans"/>
                  <a:sym typeface="Gill Sans"/>
                </a:rPr>
                <a:t>Post-</a:t>
              </a:r>
              <a:r>
                <a:rPr lang="hu-HU" sz="1700" dirty="0" err="1">
                  <a:solidFill>
                    <a:schemeClr val="bg1"/>
                  </a:solidFill>
                  <a:latin typeface="Gill Sans"/>
                  <a:ea typeface="Gill Sans"/>
                  <a:cs typeface="Gill Sans"/>
                  <a:sym typeface="Gill Sans"/>
                </a:rPr>
                <a:t>care</a:t>
              </a:r>
              <a:endParaRPr sz="1700" dirty="0">
                <a:solidFill>
                  <a:schemeClr val="bg1"/>
                </a:solidFill>
              </a:endParaRPr>
            </a:p>
          </p:txBody>
        </p:sp>
      </p:grpSp>
      <p:pic>
        <p:nvPicPr>
          <p:cNvPr id="24" name="Google Shape;739;p28" descr="Doktor">
            <a:extLst>
              <a:ext uri="{FF2B5EF4-FFF2-40B4-BE49-F238E27FC236}">
                <a16:creationId xmlns:a16="http://schemas.microsoft.com/office/drawing/2014/main" id="{A7E7CF85-2BCD-E8A4-C337-40226954777D}"/>
              </a:ext>
            </a:extLst>
          </p:cNvPr>
          <p:cNvPicPr preferRelativeResize="0"/>
          <p:nvPr/>
        </p:nvPicPr>
        <p:blipFill rotWithShape="1">
          <a:blip r:embed="rId4">
            <a:alphaModFix/>
            <a:duotone>
              <a:prstClr val="black"/>
              <a:schemeClr val="tx2">
                <a:tint val="45000"/>
                <a:satMod val="400000"/>
              </a:schemeClr>
            </a:duotone>
          </a:blip>
          <a:srcRect/>
          <a:stretch/>
        </p:blipFill>
        <p:spPr>
          <a:xfrm>
            <a:off x="5926175" y="2888592"/>
            <a:ext cx="594870" cy="594870"/>
          </a:xfrm>
          <a:prstGeom prst="rect">
            <a:avLst/>
          </a:prstGeom>
          <a:noFill/>
          <a:ln>
            <a:noFill/>
          </a:ln>
          <a:effectLst/>
        </p:spPr>
      </p:pic>
      <p:pic>
        <p:nvPicPr>
          <p:cNvPr id="25" name="Google Shape;740;p28" descr="Mentő">
            <a:extLst>
              <a:ext uri="{FF2B5EF4-FFF2-40B4-BE49-F238E27FC236}">
                <a16:creationId xmlns:a16="http://schemas.microsoft.com/office/drawing/2014/main" id="{AF003BE4-3E74-4469-7F97-D6CF52EE58D3}"/>
              </a:ext>
            </a:extLst>
          </p:cNvPr>
          <p:cNvPicPr preferRelativeResize="0"/>
          <p:nvPr/>
        </p:nvPicPr>
        <p:blipFill rotWithShape="1">
          <a:blip r:embed="rId5">
            <a:alphaModFix/>
            <a:duotone>
              <a:prstClr val="black"/>
              <a:schemeClr val="tx2">
                <a:tint val="45000"/>
                <a:satMod val="400000"/>
              </a:schemeClr>
            </a:duotone>
          </a:blip>
          <a:srcRect/>
          <a:stretch/>
        </p:blipFill>
        <p:spPr>
          <a:xfrm>
            <a:off x="-61261" y="1868269"/>
            <a:ext cx="1114051" cy="1114052"/>
          </a:xfrm>
          <a:prstGeom prst="rect">
            <a:avLst/>
          </a:prstGeom>
          <a:noFill/>
          <a:ln>
            <a:noFill/>
          </a:ln>
          <a:effectLst>
            <a:outerShdw blurRad="50800" dist="38100" dir="2700000" algn="tl" rotWithShape="0">
              <a:srgbClr val="000000">
                <a:alpha val="40000"/>
              </a:srgbClr>
            </a:outerShdw>
          </a:effectLst>
        </p:spPr>
      </p:pic>
      <p:pic>
        <p:nvPicPr>
          <p:cNvPr id="26" name="Google Shape;741;p28" descr="Alvás">
            <a:extLst>
              <a:ext uri="{FF2B5EF4-FFF2-40B4-BE49-F238E27FC236}">
                <a16:creationId xmlns:a16="http://schemas.microsoft.com/office/drawing/2014/main" id="{1B106E13-8E92-FC9A-0F4D-10C276C6426A}"/>
              </a:ext>
            </a:extLst>
          </p:cNvPr>
          <p:cNvPicPr preferRelativeResize="0"/>
          <p:nvPr/>
        </p:nvPicPr>
        <p:blipFill rotWithShape="1">
          <a:blip r:embed="rId6">
            <a:alphaModFix/>
            <a:duotone>
              <a:prstClr val="black"/>
              <a:schemeClr val="tx2">
                <a:tint val="45000"/>
                <a:satMod val="400000"/>
              </a:schemeClr>
            </a:duotone>
          </a:blip>
          <a:srcRect/>
          <a:stretch/>
        </p:blipFill>
        <p:spPr>
          <a:xfrm>
            <a:off x="2761672" y="2868757"/>
            <a:ext cx="594870" cy="594870"/>
          </a:xfrm>
          <a:prstGeom prst="rect">
            <a:avLst/>
          </a:prstGeom>
          <a:noFill/>
          <a:ln>
            <a:noFill/>
          </a:ln>
          <a:effectLst/>
        </p:spPr>
      </p:pic>
      <p:pic>
        <p:nvPicPr>
          <p:cNvPr id="27" name="Google Shape;742;p28" descr="Nő sétabottal">
            <a:extLst>
              <a:ext uri="{FF2B5EF4-FFF2-40B4-BE49-F238E27FC236}">
                <a16:creationId xmlns:a16="http://schemas.microsoft.com/office/drawing/2014/main" id="{03ED3277-B149-358B-857A-181678983A0C}"/>
              </a:ext>
            </a:extLst>
          </p:cNvPr>
          <p:cNvPicPr preferRelativeResize="0"/>
          <p:nvPr/>
        </p:nvPicPr>
        <p:blipFill rotWithShape="1">
          <a:blip r:embed="rId7">
            <a:alphaModFix/>
            <a:duotone>
              <a:prstClr val="black"/>
              <a:schemeClr val="tx2">
                <a:tint val="45000"/>
                <a:satMod val="400000"/>
              </a:schemeClr>
            </a:duotone>
          </a:blip>
          <a:srcRect/>
          <a:stretch/>
        </p:blipFill>
        <p:spPr>
          <a:xfrm>
            <a:off x="10206754" y="1955904"/>
            <a:ext cx="860832" cy="860832"/>
          </a:xfrm>
          <a:prstGeom prst="rect">
            <a:avLst/>
          </a:prstGeom>
          <a:noFill/>
          <a:ln>
            <a:noFill/>
          </a:ln>
          <a:effectLst>
            <a:outerShdw blurRad="50800" dist="38100" dir="2700000" algn="tl" rotWithShape="0">
              <a:srgbClr val="000000">
                <a:alpha val="40000"/>
              </a:srgbClr>
            </a:outerShdw>
          </a:effectLst>
        </p:spPr>
      </p:pic>
      <p:pic>
        <p:nvPicPr>
          <p:cNvPr id="28" name="Google Shape;743;p28" descr="Sztetoszkóp">
            <a:extLst>
              <a:ext uri="{FF2B5EF4-FFF2-40B4-BE49-F238E27FC236}">
                <a16:creationId xmlns:a16="http://schemas.microsoft.com/office/drawing/2014/main" id="{601C2ECF-B40F-C766-ADEB-F87357878327}"/>
              </a:ext>
            </a:extLst>
          </p:cNvPr>
          <p:cNvPicPr preferRelativeResize="0"/>
          <p:nvPr/>
        </p:nvPicPr>
        <p:blipFill rotWithShape="1">
          <a:blip r:embed="rId8">
            <a:alphaModFix/>
            <a:duotone>
              <a:prstClr val="black"/>
              <a:schemeClr val="tx2">
                <a:tint val="45000"/>
                <a:satMod val="400000"/>
              </a:schemeClr>
            </a:duotone>
          </a:blip>
          <a:srcRect/>
          <a:stretch/>
        </p:blipFill>
        <p:spPr>
          <a:xfrm>
            <a:off x="4099794" y="2948864"/>
            <a:ext cx="438500" cy="438500"/>
          </a:xfrm>
          <a:prstGeom prst="rect">
            <a:avLst/>
          </a:prstGeom>
          <a:noFill/>
          <a:ln>
            <a:noFill/>
          </a:ln>
          <a:effectLst/>
        </p:spPr>
      </p:pic>
      <p:pic>
        <p:nvPicPr>
          <p:cNvPr id="29" name="Google Shape;744;p28" descr="Csontváz">
            <a:extLst>
              <a:ext uri="{FF2B5EF4-FFF2-40B4-BE49-F238E27FC236}">
                <a16:creationId xmlns:a16="http://schemas.microsoft.com/office/drawing/2014/main" id="{7E28FDFF-B1B9-F6DD-40B8-603DEE445488}"/>
              </a:ext>
            </a:extLst>
          </p:cNvPr>
          <p:cNvPicPr preferRelativeResize="0"/>
          <p:nvPr/>
        </p:nvPicPr>
        <p:blipFill rotWithShape="1">
          <a:blip r:embed="rId9">
            <a:alphaModFix/>
            <a:duotone>
              <a:prstClr val="black"/>
              <a:schemeClr val="tx2">
                <a:tint val="45000"/>
                <a:satMod val="400000"/>
              </a:schemeClr>
            </a:duotone>
          </a:blip>
          <a:srcRect/>
          <a:stretch/>
        </p:blipFill>
        <p:spPr>
          <a:xfrm>
            <a:off x="4537612" y="2863853"/>
            <a:ext cx="594870" cy="594870"/>
          </a:xfrm>
          <a:prstGeom prst="rect">
            <a:avLst/>
          </a:prstGeom>
          <a:noFill/>
          <a:ln>
            <a:noFill/>
          </a:ln>
          <a:effectLst/>
        </p:spPr>
      </p:pic>
      <p:pic>
        <p:nvPicPr>
          <p:cNvPr id="30" name="Google Shape;745;p28" descr="Dokumentum">
            <a:extLst>
              <a:ext uri="{FF2B5EF4-FFF2-40B4-BE49-F238E27FC236}">
                <a16:creationId xmlns:a16="http://schemas.microsoft.com/office/drawing/2014/main" id="{57C6411C-1810-8259-ED8B-60F135BAFAA7}"/>
              </a:ext>
            </a:extLst>
          </p:cNvPr>
          <p:cNvPicPr preferRelativeResize="0"/>
          <p:nvPr/>
        </p:nvPicPr>
        <p:blipFill rotWithShape="1">
          <a:blip r:embed="rId10">
            <a:alphaModFix/>
            <a:duotone>
              <a:prstClr val="black"/>
              <a:schemeClr val="tx2">
                <a:tint val="45000"/>
                <a:satMod val="400000"/>
              </a:schemeClr>
            </a:duotone>
          </a:blip>
          <a:srcRect/>
          <a:stretch/>
        </p:blipFill>
        <p:spPr>
          <a:xfrm>
            <a:off x="7403130" y="2870678"/>
            <a:ext cx="594870" cy="594870"/>
          </a:xfrm>
          <a:prstGeom prst="rect">
            <a:avLst/>
          </a:prstGeom>
          <a:noFill/>
          <a:ln>
            <a:noFill/>
          </a:ln>
          <a:effectLst/>
        </p:spPr>
      </p:pic>
      <p:pic>
        <p:nvPicPr>
          <p:cNvPr id="31" name="Google Shape;746;p28" descr="Ellenőrző lista (jobbról balra írva)">
            <a:extLst>
              <a:ext uri="{FF2B5EF4-FFF2-40B4-BE49-F238E27FC236}">
                <a16:creationId xmlns:a16="http://schemas.microsoft.com/office/drawing/2014/main" id="{B9FC7246-98BC-8021-EE3D-00985EEEAF25}"/>
              </a:ext>
            </a:extLst>
          </p:cNvPr>
          <p:cNvPicPr preferRelativeResize="0"/>
          <p:nvPr/>
        </p:nvPicPr>
        <p:blipFill rotWithShape="1">
          <a:blip r:embed="rId11">
            <a:alphaModFix/>
            <a:duotone>
              <a:prstClr val="black"/>
              <a:schemeClr val="tx2">
                <a:tint val="45000"/>
                <a:satMod val="400000"/>
              </a:schemeClr>
            </a:duotone>
          </a:blip>
          <a:srcRect/>
          <a:stretch/>
        </p:blipFill>
        <p:spPr>
          <a:xfrm>
            <a:off x="1307211" y="2842446"/>
            <a:ext cx="594870" cy="594870"/>
          </a:xfrm>
          <a:prstGeom prst="rect">
            <a:avLst/>
          </a:prstGeom>
          <a:noFill/>
          <a:ln>
            <a:noFill/>
          </a:ln>
          <a:effectLst>
            <a:outerShdw blurRad="50800" dist="38100" dir="2700000" algn="tl" rotWithShape="0">
              <a:srgbClr val="000000">
                <a:alpha val="40000"/>
              </a:srgbClr>
            </a:outerShdw>
          </a:effectLst>
        </p:spPr>
      </p:pic>
      <p:pic>
        <p:nvPicPr>
          <p:cNvPr id="32" name="Google Shape;747;p28" descr="Tű">
            <a:extLst>
              <a:ext uri="{FF2B5EF4-FFF2-40B4-BE49-F238E27FC236}">
                <a16:creationId xmlns:a16="http://schemas.microsoft.com/office/drawing/2014/main" id="{C2FF0E50-E602-0516-08F2-6768FC536737}"/>
              </a:ext>
            </a:extLst>
          </p:cNvPr>
          <p:cNvPicPr preferRelativeResize="0"/>
          <p:nvPr/>
        </p:nvPicPr>
        <p:blipFill rotWithShape="1">
          <a:blip r:embed="rId12">
            <a:alphaModFix/>
            <a:duotone>
              <a:prstClr val="black"/>
              <a:schemeClr val="tx2">
                <a:tint val="45000"/>
                <a:satMod val="400000"/>
              </a:schemeClr>
            </a:duotone>
          </a:blip>
          <a:srcRect/>
          <a:stretch/>
        </p:blipFill>
        <p:spPr>
          <a:xfrm>
            <a:off x="8873378" y="2842446"/>
            <a:ext cx="594870" cy="594870"/>
          </a:xfrm>
          <a:prstGeom prst="rect">
            <a:avLst/>
          </a:prstGeom>
          <a:noFill/>
          <a:ln>
            <a:noFill/>
          </a:ln>
          <a:effectLst>
            <a:outerShdw blurRad="50800" dist="38100" dir="2700000" algn="tl" rotWithShape="0">
              <a:srgbClr val="000000">
                <a:alpha val="40000"/>
              </a:srgbClr>
            </a:outerShdw>
          </a:effectLst>
        </p:spPr>
      </p:pic>
      <p:sp>
        <p:nvSpPr>
          <p:cNvPr id="33" name="Google Shape;748;p28">
            <a:extLst>
              <a:ext uri="{FF2B5EF4-FFF2-40B4-BE49-F238E27FC236}">
                <a16:creationId xmlns:a16="http://schemas.microsoft.com/office/drawing/2014/main" id="{39AF399C-C275-4ACC-1F0B-F3D204BA3A15}"/>
              </a:ext>
            </a:extLst>
          </p:cNvPr>
          <p:cNvSpPr/>
          <p:nvPr/>
        </p:nvSpPr>
        <p:spPr>
          <a:xfrm>
            <a:off x="2384293" y="859897"/>
            <a:ext cx="6058305" cy="747137"/>
          </a:xfrm>
          <a:prstGeom prst="roundRect">
            <a:avLst>
              <a:gd name="adj" fmla="val 16667"/>
            </a:avLst>
          </a:prstGeom>
          <a:solidFill>
            <a:srgbClr val="0063DC"/>
          </a:solidFill>
          <a:ln w="12700" cap="flat" cmpd="sng">
            <a:solidFill>
              <a:srgbClr val="D6DEE1"/>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hu-HU" sz="3000" b="1" dirty="0" err="1">
                <a:solidFill>
                  <a:schemeClr val="bg1"/>
                </a:solidFill>
                <a:latin typeface="Gill Sans"/>
                <a:ea typeface="Gill Sans"/>
                <a:cs typeface="Gill Sans"/>
                <a:sym typeface="Gill Sans"/>
              </a:rPr>
              <a:t>Supporting</a:t>
            </a:r>
            <a:r>
              <a:rPr lang="hu-HU" sz="3000" b="1" dirty="0">
                <a:solidFill>
                  <a:schemeClr val="bg1"/>
                </a:solidFill>
                <a:latin typeface="Gill Sans"/>
                <a:ea typeface="Gill Sans"/>
                <a:cs typeface="Gill Sans"/>
                <a:sym typeface="Gill Sans"/>
              </a:rPr>
              <a:t> </a:t>
            </a:r>
            <a:r>
              <a:rPr lang="hu-HU" sz="3000" b="1" dirty="0" err="1">
                <a:solidFill>
                  <a:schemeClr val="bg1"/>
                </a:solidFill>
                <a:latin typeface="Gill Sans"/>
                <a:ea typeface="Gill Sans"/>
                <a:cs typeface="Gill Sans"/>
                <a:sym typeface="Gill Sans"/>
              </a:rPr>
              <a:t>processes</a:t>
            </a:r>
            <a:endParaRPr sz="3000" dirty="0">
              <a:solidFill>
                <a:schemeClr val="bg1"/>
              </a:solidFill>
            </a:endParaRPr>
          </a:p>
        </p:txBody>
      </p:sp>
      <p:cxnSp>
        <p:nvCxnSpPr>
          <p:cNvPr id="34" name="Google Shape;749;p28">
            <a:extLst>
              <a:ext uri="{FF2B5EF4-FFF2-40B4-BE49-F238E27FC236}">
                <a16:creationId xmlns:a16="http://schemas.microsoft.com/office/drawing/2014/main" id="{D7BC6C4C-5078-78AE-3F67-3FBBDDDFA8D2}"/>
              </a:ext>
            </a:extLst>
          </p:cNvPr>
          <p:cNvCxnSpPr>
            <a:cxnSpLocks/>
          </p:cNvCxnSpPr>
          <p:nvPr/>
        </p:nvCxnSpPr>
        <p:spPr>
          <a:xfrm>
            <a:off x="3059107" y="1607034"/>
            <a:ext cx="0" cy="495250"/>
          </a:xfrm>
          <a:prstGeom prst="straightConnector1">
            <a:avLst/>
          </a:prstGeom>
          <a:noFill/>
          <a:ln w="38100" cap="flat" cmpd="sng">
            <a:solidFill>
              <a:srgbClr val="643318"/>
            </a:solidFill>
            <a:prstDash val="solid"/>
            <a:round/>
            <a:headEnd type="none" w="sm" len="sm"/>
            <a:tailEnd type="triangle" w="med" len="med"/>
          </a:ln>
          <a:effectLst>
            <a:outerShdw blurRad="50800" dist="38100" dir="2700000" algn="tl" rotWithShape="0">
              <a:srgbClr val="000000">
                <a:alpha val="40000"/>
              </a:srgbClr>
            </a:outerShdw>
          </a:effectLst>
        </p:spPr>
      </p:cxnSp>
      <p:cxnSp>
        <p:nvCxnSpPr>
          <p:cNvPr id="35" name="Google Shape;750;p28">
            <a:extLst>
              <a:ext uri="{FF2B5EF4-FFF2-40B4-BE49-F238E27FC236}">
                <a16:creationId xmlns:a16="http://schemas.microsoft.com/office/drawing/2014/main" id="{4DBB980C-9A3F-6900-B27A-A6C9912106AD}"/>
              </a:ext>
            </a:extLst>
          </p:cNvPr>
          <p:cNvCxnSpPr>
            <a:cxnSpLocks/>
          </p:cNvCxnSpPr>
          <p:nvPr/>
        </p:nvCxnSpPr>
        <p:spPr>
          <a:xfrm>
            <a:off x="4664368" y="1607034"/>
            <a:ext cx="0" cy="495250"/>
          </a:xfrm>
          <a:prstGeom prst="straightConnector1">
            <a:avLst/>
          </a:prstGeom>
          <a:noFill/>
          <a:ln w="38100" cap="flat" cmpd="sng">
            <a:solidFill>
              <a:srgbClr val="475A60"/>
            </a:solidFill>
            <a:prstDash val="solid"/>
            <a:round/>
            <a:headEnd type="none" w="sm" len="sm"/>
            <a:tailEnd type="triangle" w="med" len="med"/>
          </a:ln>
          <a:effectLst>
            <a:outerShdw blurRad="50800" dist="38100" dir="2700000" algn="tl" rotWithShape="0">
              <a:srgbClr val="000000">
                <a:alpha val="40000"/>
              </a:srgbClr>
            </a:outerShdw>
          </a:effectLst>
        </p:spPr>
      </p:cxnSp>
      <p:cxnSp>
        <p:nvCxnSpPr>
          <p:cNvPr id="36" name="Google Shape;751;p28">
            <a:extLst>
              <a:ext uri="{FF2B5EF4-FFF2-40B4-BE49-F238E27FC236}">
                <a16:creationId xmlns:a16="http://schemas.microsoft.com/office/drawing/2014/main" id="{3279E4EC-15FF-36DA-AB33-2D25E3A1A39E}"/>
              </a:ext>
            </a:extLst>
          </p:cNvPr>
          <p:cNvCxnSpPr>
            <a:cxnSpLocks/>
          </p:cNvCxnSpPr>
          <p:nvPr/>
        </p:nvCxnSpPr>
        <p:spPr>
          <a:xfrm>
            <a:off x="6223610" y="1607034"/>
            <a:ext cx="0" cy="495250"/>
          </a:xfrm>
          <a:prstGeom prst="straightConnector1">
            <a:avLst/>
          </a:prstGeom>
          <a:noFill/>
          <a:ln w="38100" cap="flat" cmpd="sng">
            <a:solidFill>
              <a:schemeClr val="accent1"/>
            </a:solidFill>
            <a:prstDash val="solid"/>
            <a:round/>
            <a:headEnd type="none" w="sm" len="sm"/>
            <a:tailEnd type="triangle" w="med" len="med"/>
          </a:ln>
          <a:effectLst>
            <a:outerShdw blurRad="50800" dist="38100" dir="2700000" algn="tl" rotWithShape="0">
              <a:srgbClr val="000000">
                <a:alpha val="40000"/>
              </a:srgbClr>
            </a:outerShdw>
          </a:effectLst>
        </p:spPr>
      </p:cxnSp>
      <p:cxnSp>
        <p:nvCxnSpPr>
          <p:cNvPr id="37" name="Google Shape;752;p28">
            <a:extLst>
              <a:ext uri="{FF2B5EF4-FFF2-40B4-BE49-F238E27FC236}">
                <a16:creationId xmlns:a16="http://schemas.microsoft.com/office/drawing/2014/main" id="{734063BE-D844-1F30-3DCA-94FE0460F072}"/>
              </a:ext>
            </a:extLst>
          </p:cNvPr>
          <p:cNvCxnSpPr>
            <a:cxnSpLocks/>
          </p:cNvCxnSpPr>
          <p:nvPr/>
        </p:nvCxnSpPr>
        <p:spPr>
          <a:xfrm>
            <a:off x="7828872" y="1607034"/>
            <a:ext cx="0" cy="495250"/>
          </a:xfrm>
          <a:prstGeom prst="straightConnector1">
            <a:avLst/>
          </a:prstGeom>
          <a:noFill/>
          <a:ln w="38100" cap="flat" cmpd="sng">
            <a:solidFill>
              <a:srgbClr val="475A60"/>
            </a:solidFill>
            <a:prstDash val="solid"/>
            <a:round/>
            <a:headEnd type="none" w="sm" len="sm"/>
            <a:tailEnd type="triangle" w="med" len="med"/>
          </a:ln>
          <a:effectLst>
            <a:outerShdw blurRad="50800" dist="38100" dir="2700000" algn="tl" rotWithShape="0">
              <a:srgbClr val="000000">
                <a:alpha val="40000"/>
              </a:srgbClr>
            </a:outerShdw>
          </a:effectLst>
        </p:spPr>
      </p:cxnSp>
      <p:sp>
        <p:nvSpPr>
          <p:cNvPr id="38" name="Google Shape;753;p28">
            <a:extLst>
              <a:ext uri="{FF2B5EF4-FFF2-40B4-BE49-F238E27FC236}">
                <a16:creationId xmlns:a16="http://schemas.microsoft.com/office/drawing/2014/main" id="{068A1842-24E1-99E5-CE4A-9129FF2FC9B0}"/>
              </a:ext>
            </a:extLst>
          </p:cNvPr>
          <p:cNvSpPr/>
          <p:nvPr/>
        </p:nvSpPr>
        <p:spPr>
          <a:xfrm>
            <a:off x="3059107" y="3533305"/>
            <a:ext cx="4769765" cy="747137"/>
          </a:xfrm>
          <a:prstGeom prst="roundRect">
            <a:avLst>
              <a:gd name="adj" fmla="val 16667"/>
            </a:avLst>
          </a:prstGeom>
          <a:solidFill>
            <a:srgbClr val="00C6D6"/>
          </a:solidFill>
          <a:ln w="12700" cap="flat" cmpd="sng">
            <a:no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bg1"/>
                </a:solidFill>
                <a:latin typeface="Gill Sans"/>
                <a:ea typeface="Gill Sans"/>
                <a:cs typeface="Gill Sans"/>
                <a:sym typeface="Gill Sans"/>
              </a:rPr>
              <a:t>Care &amp; Treatment During Hospital Stay</a:t>
            </a:r>
            <a:endParaRPr sz="2400" b="1" dirty="0">
              <a:solidFill>
                <a:schemeClr val="bg1"/>
              </a:solidFill>
            </a:endParaRPr>
          </a:p>
        </p:txBody>
      </p:sp>
      <p:cxnSp>
        <p:nvCxnSpPr>
          <p:cNvPr id="39" name="Google Shape;754;p28">
            <a:extLst>
              <a:ext uri="{FF2B5EF4-FFF2-40B4-BE49-F238E27FC236}">
                <a16:creationId xmlns:a16="http://schemas.microsoft.com/office/drawing/2014/main" id="{FD183401-6BE6-AC9E-F4DA-A824554C1CAD}"/>
              </a:ext>
            </a:extLst>
          </p:cNvPr>
          <p:cNvCxnSpPr>
            <a:stCxn id="38" idx="3"/>
          </p:cNvCxnSpPr>
          <p:nvPr/>
        </p:nvCxnSpPr>
        <p:spPr>
          <a:xfrm rot="10800000" flipH="1">
            <a:off x="7828872" y="2797474"/>
            <a:ext cx="372600" cy="1109400"/>
          </a:xfrm>
          <a:prstGeom prst="bentConnector2">
            <a:avLst/>
          </a:prstGeom>
          <a:noFill/>
          <a:ln w="38100" cap="flat" cmpd="sng">
            <a:solidFill>
              <a:srgbClr val="475A60"/>
            </a:solidFill>
            <a:prstDash val="solid"/>
            <a:round/>
            <a:headEnd type="none" w="sm" len="sm"/>
            <a:tailEnd type="triangle" w="med" len="med"/>
          </a:ln>
          <a:effectLst>
            <a:outerShdw blurRad="50800" dist="38100" dir="2700000" algn="tl" rotWithShape="0">
              <a:srgbClr val="000000">
                <a:alpha val="40000"/>
              </a:srgbClr>
            </a:outerShdw>
          </a:effectLst>
        </p:spPr>
      </p:cxnSp>
      <p:cxnSp>
        <p:nvCxnSpPr>
          <p:cNvPr id="40" name="Google Shape;755;p28">
            <a:extLst>
              <a:ext uri="{FF2B5EF4-FFF2-40B4-BE49-F238E27FC236}">
                <a16:creationId xmlns:a16="http://schemas.microsoft.com/office/drawing/2014/main" id="{29CE0EBE-6725-DC84-2060-49D6BBC28633}"/>
              </a:ext>
            </a:extLst>
          </p:cNvPr>
          <p:cNvCxnSpPr>
            <a:endCxn id="38" idx="1"/>
          </p:cNvCxnSpPr>
          <p:nvPr/>
        </p:nvCxnSpPr>
        <p:spPr>
          <a:xfrm rot="16200000" flipH="1">
            <a:off x="2260657" y="3108424"/>
            <a:ext cx="1139400" cy="457500"/>
          </a:xfrm>
          <a:prstGeom prst="bentConnector2">
            <a:avLst/>
          </a:prstGeom>
          <a:noFill/>
          <a:ln w="38100" cap="flat" cmpd="sng">
            <a:solidFill>
              <a:srgbClr val="475A60"/>
            </a:solidFill>
            <a:prstDash val="solid"/>
            <a:round/>
            <a:headEnd type="none" w="sm" len="sm"/>
            <a:tailEnd type="none" w="sm" len="sm"/>
          </a:ln>
          <a:effectLst>
            <a:outerShdw blurRad="50800" dist="38100" dir="2700000" algn="tl" rotWithShape="0">
              <a:srgbClr val="000000">
                <a:alpha val="40000"/>
              </a:srgbClr>
            </a:outerShdw>
          </a:effectLst>
        </p:spPr>
      </p:cxnSp>
      <p:sp>
        <p:nvSpPr>
          <p:cNvPr id="41" name="Google Shape;756;p28">
            <a:extLst>
              <a:ext uri="{FF2B5EF4-FFF2-40B4-BE49-F238E27FC236}">
                <a16:creationId xmlns:a16="http://schemas.microsoft.com/office/drawing/2014/main" id="{562061EC-1372-F9B9-A76A-5FEC373A230F}"/>
              </a:ext>
            </a:extLst>
          </p:cNvPr>
          <p:cNvSpPr txBox="1"/>
          <p:nvPr/>
        </p:nvSpPr>
        <p:spPr>
          <a:xfrm>
            <a:off x="-3819" y="2816736"/>
            <a:ext cx="1384908" cy="52318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hu-HU" sz="2800" dirty="0" err="1">
                <a:solidFill>
                  <a:schemeClr val="dk1"/>
                </a:solidFill>
                <a:latin typeface="Gill Sans"/>
                <a:ea typeface="Gill Sans"/>
                <a:cs typeface="Gill Sans"/>
                <a:sym typeface="Gill Sans"/>
              </a:rPr>
              <a:t>Patient</a:t>
            </a:r>
            <a:endParaRPr sz="2800" dirty="0"/>
          </a:p>
        </p:txBody>
      </p:sp>
      <p:sp>
        <p:nvSpPr>
          <p:cNvPr id="42" name="Google Shape;757;p28">
            <a:extLst>
              <a:ext uri="{FF2B5EF4-FFF2-40B4-BE49-F238E27FC236}">
                <a16:creationId xmlns:a16="http://schemas.microsoft.com/office/drawing/2014/main" id="{58D155FD-E73F-D9DA-6D40-FA0B8620C58D}"/>
              </a:ext>
            </a:extLst>
          </p:cNvPr>
          <p:cNvSpPr txBox="1"/>
          <p:nvPr/>
        </p:nvSpPr>
        <p:spPr>
          <a:xfrm>
            <a:off x="9819712" y="2801080"/>
            <a:ext cx="1281713" cy="52318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hu-HU" sz="2800" dirty="0" err="1">
                <a:solidFill>
                  <a:schemeClr val="dk1"/>
                </a:solidFill>
                <a:latin typeface="Gill Sans"/>
                <a:ea typeface="Gill Sans"/>
                <a:cs typeface="Gill Sans"/>
                <a:sym typeface="Gill Sans"/>
              </a:rPr>
              <a:t>Patient</a:t>
            </a:r>
            <a:endParaRPr sz="2800" dirty="0"/>
          </a:p>
        </p:txBody>
      </p:sp>
      <p:grpSp>
        <p:nvGrpSpPr>
          <p:cNvPr id="47" name="Google Shape;798;p29">
            <a:extLst>
              <a:ext uri="{FF2B5EF4-FFF2-40B4-BE49-F238E27FC236}">
                <a16:creationId xmlns:a16="http://schemas.microsoft.com/office/drawing/2014/main" id="{E3988D7D-AFF3-A46B-2784-E1E05F2F5F7E}"/>
              </a:ext>
            </a:extLst>
          </p:cNvPr>
          <p:cNvGrpSpPr/>
          <p:nvPr/>
        </p:nvGrpSpPr>
        <p:grpSpPr>
          <a:xfrm>
            <a:off x="1381090" y="4629187"/>
            <a:ext cx="7789724" cy="889489"/>
            <a:chOff x="1847" y="225525"/>
            <a:chExt cx="7562472" cy="657606"/>
          </a:xfrm>
          <a:effectLst/>
        </p:grpSpPr>
        <p:sp>
          <p:nvSpPr>
            <p:cNvPr id="48" name="Google Shape;799;p29">
              <a:extLst>
                <a:ext uri="{FF2B5EF4-FFF2-40B4-BE49-F238E27FC236}">
                  <a16:creationId xmlns:a16="http://schemas.microsoft.com/office/drawing/2014/main" id="{EEAF6777-6DDD-4A07-A17E-EF1B5612F6DD}"/>
                </a:ext>
              </a:extLst>
            </p:cNvPr>
            <p:cNvSpPr/>
            <p:nvPr/>
          </p:nvSpPr>
          <p:spPr>
            <a:xfrm>
              <a:off x="1847" y="225525"/>
              <a:ext cx="1644015" cy="657606"/>
            </a:xfrm>
            <a:prstGeom prst="chevron">
              <a:avLst>
                <a:gd name="adj" fmla="val 50000"/>
              </a:avLst>
            </a:prstGeom>
            <a:solidFill>
              <a:srgbClr val="FB0087"/>
            </a:solidFill>
            <a:ln w="12700" cap="flat" cmpd="sng">
              <a:solidFill>
                <a:srgbClr val="8C9DA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0;p29">
              <a:extLst>
                <a:ext uri="{FF2B5EF4-FFF2-40B4-BE49-F238E27FC236}">
                  <a16:creationId xmlns:a16="http://schemas.microsoft.com/office/drawing/2014/main" id="{0AF6E281-6745-1534-A06C-C1AE6F78C4AB}"/>
                </a:ext>
              </a:extLst>
            </p:cNvPr>
            <p:cNvSpPr txBox="1"/>
            <p:nvPr/>
          </p:nvSpPr>
          <p:spPr>
            <a:xfrm>
              <a:off x="226491" y="286592"/>
              <a:ext cx="1239661" cy="576708"/>
            </a:xfrm>
            <a:prstGeom prst="rect">
              <a:avLst/>
            </a:prstGeom>
            <a:noFill/>
            <a:ln>
              <a:noFill/>
            </a:ln>
          </p:spPr>
          <p:txBody>
            <a:bodyPr spcFirstLastPara="1" wrap="square" lIns="52000" tIns="17325" rIns="17325" bIns="17325" anchor="ctr" anchorCtr="0">
              <a:noAutofit/>
            </a:bodyPr>
            <a:lstStyle/>
            <a:p>
              <a:pPr marL="0" marR="0" lvl="0" indent="0" algn="r" rtl="0">
                <a:lnSpc>
                  <a:spcPct val="90000"/>
                </a:lnSpc>
                <a:spcBef>
                  <a:spcPts val="0"/>
                </a:spcBef>
                <a:spcAft>
                  <a:spcPts val="0"/>
                </a:spcAft>
                <a:buClr>
                  <a:schemeClr val="lt1"/>
                </a:buClr>
                <a:buSzPts val="1300"/>
                <a:buFont typeface="Gill Sans"/>
                <a:buNone/>
              </a:pPr>
              <a:r>
                <a:rPr lang="hu-HU" sz="1700" dirty="0" err="1">
                  <a:solidFill>
                    <a:schemeClr val="lt1"/>
                  </a:solidFill>
                  <a:latin typeface="Gill Sans"/>
                  <a:ea typeface="Gill Sans"/>
                  <a:cs typeface="Gill Sans"/>
                  <a:sym typeface="Gill Sans"/>
                </a:rPr>
                <a:t>Assessment</a:t>
              </a:r>
              <a:endParaRPr sz="1700" dirty="0"/>
            </a:p>
          </p:txBody>
        </p:sp>
        <p:sp>
          <p:nvSpPr>
            <p:cNvPr id="50" name="Google Shape;801;p29">
              <a:extLst>
                <a:ext uri="{FF2B5EF4-FFF2-40B4-BE49-F238E27FC236}">
                  <a16:creationId xmlns:a16="http://schemas.microsoft.com/office/drawing/2014/main" id="{D0CE9643-53B4-8FDB-85F1-85B8FFCD84DA}"/>
                </a:ext>
              </a:extLst>
            </p:cNvPr>
            <p:cNvSpPr/>
            <p:nvPr/>
          </p:nvSpPr>
          <p:spPr>
            <a:xfrm>
              <a:off x="1481461" y="225525"/>
              <a:ext cx="1644015" cy="657606"/>
            </a:xfrm>
            <a:prstGeom prst="chevron">
              <a:avLst>
                <a:gd name="adj" fmla="val 50000"/>
              </a:avLst>
            </a:prstGeom>
            <a:solidFill>
              <a:srgbClr val="FB0087"/>
            </a:solidFill>
            <a:ln w="12700" cap="flat" cmpd="sng">
              <a:solidFill>
                <a:srgbClr val="8C9DA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2;p29">
              <a:extLst>
                <a:ext uri="{FF2B5EF4-FFF2-40B4-BE49-F238E27FC236}">
                  <a16:creationId xmlns:a16="http://schemas.microsoft.com/office/drawing/2014/main" id="{2D43D9E8-EB0F-98F1-7BD4-E0C0301786E3}"/>
                </a:ext>
              </a:extLst>
            </p:cNvPr>
            <p:cNvSpPr txBox="1"/>
            <p:nvPr/>
          </p:nvSpPr>
          <p:spPr>
            <a:xfrm>
              <a:off x="1810264" y="225525"/>
              <a:ext cx="986409" cy="657606"/>
            </a:xfrm>
            <a:prstGeom prst="rect">
              <a:avLst/>
            </a:prstGeom>
            <a:noFill/>
            <a:ln>
              <a:noFill/>
            </a:ln>
          </p:spPr>
          <p:txBody>
            <a:bodyPr spcFirstLastPara="1" wrap="square" lIns="52000" tIns="17325" rIns="17325" bIns="17325" anchor="ctr" anchorCtr="0">
              <a:noAutofit/>
            </a:bodyPr>
            <a:lstStyle/>
            <a:p>
              <a:pPr marL="0" marR="0" lvl="0" indent="0" algn="r" rtl="0">
                <a:lnSpc>
                  <a:spcPct val="90000"/>
                </a:lnSpc>
                <a:spcBef>
                  <a:spcPts val="0"/>
                </a:spcBef>
                <a:spcAft>
                  <a:spcPts val="0"/>
                </a:spcAft>
                <a:buClr>
                  <a:schemeClr val="lt1"/>
                </a:buClr>
                <a:buSzPts val="1300"/>
                <a:buFont typeface="Gill Sans"/>
                <a:buNone/>
              </a:pPr>
              <a:r>
                <a:rPr lang="hu-HU" sz="1700" dirty="0" err="1">
                  <a:solidFill>
                    <a:schemeClr val="lt1"/>
                  </a:solidFill>
                  <a:latin typeface="Gill Sans"/>
                  <a:ea typeface="Gill Sans"/>
                  <a:cs typeface="Gill Sans"/>
                  <a:sym typeface="Gill Sans"/>
                </a:rPr>
                <a:t>Nursing</a:t>
              </a:r>
              <a:r>
                <a:rPr lang="hu-HU" sz="1700" dirty="0">
                  <a:solidFill>
                    <a:schemeClr val="lt1"/>
                  </a:solidFill>
                  <a:latin typeface="Gill Sans"/>
                  <a:ea typeface="Gill Sans"/>
                  <a:cs typeface="Gill Sans"/>
                  <a:sym typeface="Gill Sans"/>
                </a:rPr>
                <a:t> </a:t>
              </a:r>
              <a:r>
                <a:rPr lang="hu-HU" sz="1700" dirty="0" err="1">
                  <a:solidFill>
                    <a:schemeClr val="lt1"/>
                  </a:solidFill>
                  <a:latin typeface="Gill Sans"/>
                  <a:ea typeface="Gill Sans"/>
                  <a:cs typeface="Gill Sans"/>
                  <a:sym typeface="Gill Sans"/>
                </a:rPr>
                <a:t>diagnosis</a:t>
              </a:r>
              <a:endParaRPr sz="1700" dirty="0"/>
            </a:p>
          </p:txBody>
        </p:sp>
        <p:sp>
          <p:nvSpPr>
            <p:cNvPr id="52" name="Google Shape;803;p29">
              <a:extLst>
                <a:ext uri="{FF2B5EF4-FFF2-40B4-BE49-F238E27FC236}">
                  <a16:creationId xmlns:a16="http://schemas.microsoft.com/office/drawing/2014/main" id="{E33EECB1-D87D-F376-F2AA-84F7829DFFE1}"/>
                </a:ext>
              </a:extLst>
            </p:cNvPr>
            <p:cNvSpPr/>
            <p:nvPr/>
          </p:nvSpPr>
          <p:spPr>
            <a:xfrm>
              <a:off x="2961075" y="225525"/>
              <a:ext cx="1644015" cy="657606"/>
            </a:xfrm>
            <a:prstGeom prst="chevron">
              <a:avLst>
                <a:gd name="adj" fmla="val 50000"/>
              </a:avLst>
            </a:prstGeom>
            <a:solidFill>
              <a:srgbClr val="FB0087"/>
            </a:solidFill>
            <a:ln w="12700" cap="flat" cmpd="sng">
              <a:solidFill>
                <a:srgbClr val="8C9DA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4;p29">
              <a:extLst>
                <a:ext uri="{FF2B5EF4-FFF2-40B4-BE49-F238E27FC236}">
                  <a16:creationId xmlns:a16="http://schemas.microsoft.com/office/drawing/2014/main" id="{EBB97FA3-6A5D-00A7-E8DF-4697117BF9A6}"/>
                </a:ext>
              </a:extLst>
            </p:cNvPr>
            <p:cNvSpPr txBox="1"/>
            <p:nvPr/>
          </p:nvSpPr>
          <p:spPr>
            <a:xfrm>
              <a:off x="3289878" y="225525"/>
              <a:ext cx="986409" cy="657606"/>
            </a:xfrm>
            <a:prstGeom prst="rect">
              <a:avLst/>
            </a:prstGeom>
            <a:noFill/>
            <a:ln>
              <a:noFill/>
            </a:ln>
          </p:spPr>
          <p:txBody>
            <a:bodyPr spcFirstLastPara="1" wrap="square" lIns="52000" tIns="17325" rIns="17325" bIns="17325" anchor="ctr" anchorCtr="0">
              <a:noAutofit/>
            </a:bodyPr>
            <a:lstStyle/>
            <a:p>
              <a:pPr marL="0" marR="0" lvl="0" indent="0" algn="r" rtl="0">
                <a:lnSpc>
                  <a:spcPct val="90000"/>
                </a:lnSpc>
                <a:spcBef>
                  <a:spcPts val="0"/>
                </a:spcBef>
                <a:spcAft>
                  <a:spcPts val="0"/>
                </a:spcAft>
                <a:buClr>
                  <a:schemeClr val="lt1"/>
                </a:buClr>
                <a:buSzPts val="1300"/>
                <a:buFont typeface="Gill Sans"/>
                <a:buNone/>
              </a:pPr>
              <a:r>
                <a:rPr lang="hu-HU" sz="1700" dirty="0" err="1">
                  <a:solidFill>
                    <a:schemeClr val="lt1"/>
                  </a:solidFill>
                  <a:latin typeface="Gill Sans"/>
                  <a:ea typeface="Gill Sans"/>
                  <a:cs typeface="Gill Sans"/>
                  <a:sym typeface="Gill Sans"/>
                </a:rPr>
                <a:t>Planning</a:t>
              </a:r>
              <a:endParaRPr sz="1700" dirty="0"/>
            </a:p>
          </p:txBody>
        </p:sp>
        <p:sp>
          <p:nvSpPr>
            <p:cNvPr id="54" name="Google Shape;805;p29">
              <a:extLst>
                <a:ext uri="{FF2B5EF4-FFF2-40B4-BE49-F238E27FC236}">
                  <a16:creationId xmlns:a16="http://schemas.microsoft.com/office/drawing/2014/main" id="{D520732B-692B-1A73-768A-9B46AAD82E46}"/>
                </a:ext>
              </a:extLst>
            </p:cNvPr>
            <p:cNvSpPr/>
            <p:nvPr/>
          </p:nvSpPr>
          <p:spPr>
            <a:xfrm>
              <a:off x="4440689" y="225525"/>
              <a:ext cx="1644015" cy="657606"/>
            </a:xfrm>
            <a:prstGeom prst="chevron">
              <a:avLst>
                <a:gd name="adj" fmla="val 50000"/>
              </a:avLst>
            </a:prstGeom>
            <a:solidFill>
              <a:srgbClr val="FB0087"/>
            </a:solidFill>
            <a:ln w="12700" cap="flat" cmpd="sng">
              <a:solidFill>
                <a:srgbClr val="8C9DA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6;p29">
              <a:extLst>
                <a:ext uri="{FF2B5EF4-FFF2-40B4-BE49-F238E27FC236}">
                  <a16:creationId xmlns:a16="http://schemas.microsoft.com/office/drawing/2014/main" id="{8138CF06-BDA2-41DD-4D47-8D99BCCBD769}"/>
                </a:ext>
              </a:extLst>
            </p:cNvPr>
            <p:cNvSpPr txBox="1"/>
            <p:nvPr/>
          </p:nvSpPr>
          <p:spPr>
            <a:xfrm>
              <a:off x="4769492" y="225525"/>
              <a:ext cx="986409" cy="657606"/>
            </a:xfrm>
            <a:prstGeom prst="rect">
              <a:avLst/>
            </a:prstGeom>
            <a:noFill/>
            <a:ln>
              <a:noFill/>
            </a:ln>
          </p:spPr>
          <p:txBody>
            <a:bodyPr spcFirstLastPara="1" wrap="square" lIns="52000" tIns="17325" rIns="17325" bIns="17325" anchor="ctr" anchorCtr="0">
              <a:noAutofit/>
            </a:bodyPr>
            <a:lstStyle/>
            <a:p>
              <a:pPr marL="0" marR="0" lvl="0" indent="0" algn="ctr" rtl="0">
                <a:lnSpc>
                  <a:spcPct val="90000"/>
                </a:lnSpc>
                <a:spcBef>
                  <a:spcPts val="0"/>
                </a:spcBef>
                <a:spcAft>
                  <a:spcPts val="0"/>
                </a:spcAft>
                <a:buClr>
                  <a:schemeClr val="lt1"/>
                </a:buClr>
                <a:buSzPts val="1300"/>
                <a:buFont typeface="Gill Sans"/>
                <a:buNone/>
              </a:pPr>
              <a:r>
                <a:rPr lang="hu-HU" sz="1700" dirty="0" err="1">
                  <a:solidFill>
                    <a:schemeClr val="lt1"/>
                  </a:solidFill>
                  <a:latin typeface="Gill Sans"/>
                  <a:ea typeface="Gill Sans"/>
                  <a:cs typeface="Gill Sans"/>
                  <a:sym typeface="Gill Sans"/>
                </a:rPr>
                <a:t>Delivery</a:t>
              </a:r>
              <a:endParaRPr sz="1700" dirty="0"/>
            </a:p>
          </p:txBody>
        </p:sp>
        <p:sp>
          <p:nvSpPr>
            <p:cNvPr id="56" name="Google Shape;807;p29">
              <a:extLst>
                <a:ext uri="{FF2B5EF4-FFF2-40B4-BE49-F238E27FC236}">
                  <a16:creationId xmlns:a16="http://schemas.microsoft.com/office/drawing/2014/main" id="{3E8D9B9A-4B8D-EC1A-0AE3-8B6A69B45CE9}"/>
                </a:ext>
              </a:extLst>
            </p:cNvPr>
            <p:cNvSpPr/>
            <p:nvPr/>
          </p:nvSpPr>
          <p:spPr>
            <a:xfrm>
              <a:off x="5920304" y="225525"/>
              <a:ext cx="1644015" cy="657606"/>
            </a:xfrm>
            <a:prstGeom prst="chevron">
              <a:avLst>
                <a:gd name="adj" fmla="val 50000"/>
              </a:avLst>
            </a:prstGeom>
            <a:solidFill>
              <a:srgbClr val="FB0087"/>
            </a:solidFill>
            <a:ln w="12700" cap="flat" cmpd="sng">
              <a:solidFill>
                <a:srgbClr val="8C9DA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8;p29">
              <a:extLst>
                <a:ext uri="{FF2B5EF4-FFF2-40B4-BE49-F238E27FC236}">
                  <a16:creationId xmlns:a16="http://schemas.microsoft.com/office/drawing/2014/main" id="{EE69BB37-0EBB-3EFA-9C60-EE58F853E02B}"/>
                </a:ext>
              </a:extLst>
            </p:cNvPr>
            <p:cNvSpPr txBox="1"/>
            <p:nvPr/>
          </p:nvSpPr>
          <p:spPr>
            <a:xfrm>
              <a:off x="6249107" y="225525"/>
              <a:ext cx="986409" cy="657606"/>
            </a:xfrm>
            <a:prstGeom prst="rect">
              <a:avLst/>
            </a:prstGeom>
            <a:noFill/>
            <a:ln>
              <a:noFill/>
            </a:ln>
          </p:spPr>
          <p:txBody>
            <a:bodyPr spcFirstLastPara="1" wrap="square" lIns="52000" tIns="17325" rIns="17325" bIns="17325" anchor="ctr" anchorCtr="0">
              <a:noAutofit/>
            </a:bodyPr>
            <a:lstStyle/>
            <a:p>
              <a:pPr marL="0" marR="0" lvl="0" indent="0" algn="ctr" rtl="0">
                <a:lnSpc>
                  <a:spcPct val="90000"/>
                </a:lnSpc>
                <a:spcBef>
                  <a:spcPts val="0"/>
                </a:spcBef>
                <a:spcAft>
                  <a:spcPts val="0"/>
                </a:spcAft>
                <a:buClr>
                  <a:schemeClr val="lt1"/>
                </a:buClr>
                <a:buSzPts val="1300"/>
                <a:buFont typeface="Gill Sans"/>
                <a:buNone/>
              </a:pPr>
              <a:r>
                <a:rPr lang="hu-HU" sz="1700" dirty="0" err="1">
                  <a:solidFill>
                    <a:schemeClr val="lt1"/>
                  </a:solidFill>
                  <a:latin typeface="Gill Sans"/>
                  <a:ea typeface="Gill Sans"/>
                  <a:cs typeface="Gill Sans"/>
                  <a:sym typeface="Gill Sans"/>
                </a:rPr>
                <a:t>Evaluation</a:t>
              </a:r>
              <a:endParaRPr sz="1700" dirty="0"/>
            </a:p>
          </p:txBody>
        </p:sp>
      </p:grpSp>
      <p:sp>
        <p:nvSpPr>
          <p:cNvPr id="58" name="Google Shape;809;p29">
            <a:extLst>
              <a:ext uri="{FF2B5EF4-FFF2-40B4-BE49-F238E27FC236}">
                <a16:creationId xmlns:a16="http://schemas.microsoft.com/office/drawing/2014/main" id="{251C8CC9-DAEA-7CE9-8423-0549F115A682}"/>
              </a:ext>
            </a:extLst>
          </p:cNvPr>
          <p:cNvSpPr/>
          <p:nvPr/>
        </p:nvSpPr>
        <p:spPr>
          <a:xfrm rot="-5400000">
            <a:off x="5379025" y="1010841"/>
            <a:ext cx="393418" cy="6689139"/>
          </a:xfrm>
          <a:prstGeom prst="rightBrace">
            <a:avLst>
              <a:gd name="adj1" fmla="val 85278"/>
              <a:gd name="adj2" fmla="val 50000"/>
            </a:avLst>
          </a:prstGeom>
          <a:noFill/>
          <a:ln w="25400" cap="flat" cmpd="sng">
            <a:solidFill>
              <a:schemeClr val="tx1">
                <a:lumMod val="75000"/>
                <a:lumOff val="25000"/>
              </a:schemeClr>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4" name="Footer Placeholder 4">
            <a:extLst>
              <a:ext uri="{FF2B5EF4-FFF2-40B4-BE49-F238E27FC236}">
                <a16:creationId xmlns:a16="http://schemas.microsoft.com/office/drawing/2014/main" id="{7CD489FA-A737-989F-53D5-02EA29B186B2}"/>
              </a:ext>
            </a:extLst>
          </p:cNvPr>
          <p:cNvSpPr txBox="1">
            <a:spLocks noChangeArrowheads="1"/>
          </p:cNvSpPr>
          <p:nvPr/>
        </p:nvSpPr>
        <p:spPr bwMode="auto">
          <a:xfrm>
            <a:off x="96671" y="6793147"/>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43239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1BC0A0-AB9B-A0C6-E7A0-F168F41EA9CA}"/>
              </a:ext>
            </a:extLst>
          </p:cNvPr>
          <p:cNvSpPr>
            <a:spLocks noGrp="1"/>
          </p:cNvSpPr>
          <p:nvPr>
            <p:ph type="title"/>
          </p:nvPr>
        </p:nvSpPr>
        <p:spPr>
          <a:xfrm>
            <a:off x="299342" y="815750"/>
            <a:ext cx="6711743" cy="692166"/>
          </a:xfrm>
        </p:spPr>
        <p:txBody>
          <a:bodyPr/>
          <a:lstStyle/>
          <a:p>
            <a:r>
              <a:rPr lang="hu-HU" b="1" dirty="0" err="1"/>
              <a:t>Exercise</a:t>
            </a:r>
            <a:r>
              <a:rPr lang="hu-HU" b="1" dirty="0"/>
              <a:t>: </a:t>
            </a:r>
            <a:r>
              <a:rPr lang="hu-HU" b="1" dirty="0" err="1"/>
              <a:t>Put</a:t>
            </a:r>
            <a:r>
              <a:rPr lang="hu-HU" b="1" dirty="0"/>
              <a:t> </a:t>
            </a:r>
            <a:r>
              <a:rPr lang="hu-HU" b="1" dirty="0" err="1"/>
              <a:t>the</a:t>
            </a:r>
            <a:r>
              <a:rPr lang="hu-HU" b="1" dirty="0"/>
              <a:t> </a:t>
            </a:r>
            <a:r>
              <a:rPr lang="hu-HU" b="1" dirty="0" err="1"/>
              <a:t>process</a:t>
            </a:r>
            <a:r>
              <a:rPr lang="hu-HU" b="1" dirty="0"/>
              <a:t> in </a:t>
            </a:r>
            <a:r>
              <a:rPr lang="hu-HU" b="1" dirty="0" err="1"/>
              <a:t>order</a:t>
            </a:r>
            <a:endParaRPr lang="hu-HU" b="1" dirty="0"/>
          </a:p>
        </p:txBody>
      </p:sp>
      <p:sp>
        <p:nvSpPr>
          <p:cNvPr id="3" name="Tartalom helye 2">
            <a:extLst>
              <a:ext uri="{FF2B5EF4-FFF2-40B4-BE49-F238E27FC236}">
                <a16:creationId xmlns:a16="http://schemas.microsoft.com/office/drawing/2014/main" id="{3A42539F-86A0-AF1D-1B05-D5676A6E111C}"/>
              </a:ext>
            </a:extLst>
          </p:cNvPr>
          <p:cNvSpPr>
            <a:spLocks noGrp="1"/>
          </p:cNvSpPr>
          <p:nvPr>
            <p:ph sz="half" idx="1"/>
          </p:nvPr>
        </p:nvSpPr>
        <p:spPr>
          <a:xfrm>
            <a:off x="299342" y="1906868"/>
            <a:ext cx="9685900" cy="4476694"/>
          </a:xfrm>
        </p:spPr>
        <p:txBody>
          <a:bodyPr/>
          <a:lstStyle/>
          <a:p>
            <a:pPr algn="just">
              <a:buClr>
                <a:srgbClr val="1A75DB"/>
              </a:buClr>
            </a:pPr>
            <a:r>
              <a:rPr lang="hu-HU" b="1" dirty="0"/>
              <a:t>EMT: </a:t>
            </a:r>
            <a:r>
              <a:rPr lang="hu-HU" dirty="0" err="1"/>
              <a:t>emergency</a:t>
            </a:r>
            <a:r>
              <a:rPr lang="hu-HU" dirty="0"/>
              <a:t> </a:t>
            </a:r>
            <a:r>
              <a:rPr lang="hu-HU" dirty="0" err="1"/>
              <a:t>call</a:t>
            </a:r>
            <a:r>
              <a:rPr lang="hu-HU" dirty="0"/>
              <a:t>, </a:t>
            </a:r>
            <a:r>
              <a:rPr lang="hu-HU" dirty="0" err="1"/>
              <a:t>triage</a:t>
            </a:r>
            <a:r>
              <a:rPr lang="hu-HU" dirty="0"/>
              <a:t>, </a:t>
            </a:r>
            <a:r>
              <a:rPr lang="hu-HU" dirty="0" err="1"/>
              <a:t>alert</a:t>
            </a:r>
            <a:r>
              <a:rPr lang="hu-HU" dirty="0"/>
              <a:t>, </a:t>
            </a:r>
            <a:r>
              <a:rPr lang="hu-HU" dirty="0" err="1"/>
              <a:t>dispatch</a:t>
            </a:r>
            <a:r>
              <a:rPr lang="hu-HU" dirty="0"/>
              <a:t>/</a:t>
            </a:r>
            <a:r>
              <a:rPr lang="hu-HU" dirty="0" err="1"/>
              <a:t>response</a:t>
            </a:r>
            <a:r>
              <a:rPr lang="hu-HU" dirty="0"/>
              <a:t>, </a:t>
            </a:r>
            <a:r>
              <a:rPr lang="hu-HU" dirty="0" err="1"/>
              <a:t>care</a:t>
            </a:r>
            <a:r>
              <a:rPr lang="hu-HU" dirty="0"/>
              <a:t>, </a:t>
            </a:r>
            <a:r>
              <a:rPr lang="hu-HU" dirty="0" err="1"/>
              <a:t>transport</a:t>
            </a:r>
            <a:r>
              <a:rPr lang="hu-HU" dirty="0"/>
              <a:t>, </a:t>
            </a:r>
            <a:r>
              <a:rPr lang="hu-HU" dirty="0" err="1"/>
              <a:t>handover</a:t>
            </a:r>
            <a:endParaRPr lang="hu-HU" dirty="0"/>
          </a:p>
          <a:p>
            <a:pPr algn="just">
              <a:buClr>
                <a:srgbClr val="1A75DB"/>
              </a:buClr>
            </a:pPr>
            <a:r>
              <a:rPr lang="hu-HU" b="1" dirty="0" err="1"/>
              <a:t>Hospital</a:t>
            </a:r>
            <a:r>
              <a:rPr lang="hu-HU" b="1" dirty="0"/>
              <a:t> </a:t>
            </a:r>
            <a:r>
              <a:rPr lang="hu-HU" b="1" dirty="0" err="1"/>
              <a:t>care</a:t>
            </a:r>
            <a:r>
              <a:rPr lang="hu-HU" b="1" dirty="0"/>
              <a:t>: </a:t>
            </a:r>
            <a:r>
              <a:rPr lang="hu-HU" dirty="0"/>
              <a:t>preparation, </a:t>
            </a:r>
            <a:r>
              <a:rPr lang="hu-HU" dirty="0" err="1"/>
              <a:t>admission</a:t>
            </a:r>
            <a:r>
              <a:rPr lang="hu-HU" dirty="0"/>
              <a:t>, </a:t>
            </a:r>
            <a:r>
              <a:rPr lang="hu-HU" dirty="0" err="1"/>
              <a:t>diagnostics</a:t>
            </a:r>
            <a:r>
              <a:rPr lang="hu-HU" dirty="0"/>
              <a:t>, </a:t>
            </a:r>
            <a:r>
              <a:rPr lang="hu-HU" dirty="0" err="1"/>
              <a:t>therapy</a:t>
            </a:r>
            <a:r>
              <a:rPr lang="hu-HU" dirty="0"/>
              <a:t>, </a:t>
            </a:r>
            <a:r>
              <a:rPr lang="hu-HU" dirty="0" err="1"/>
              <a:t>discharge</a:t>
            </a:r>
            <a:r>
              <a:rPr lang="hu-HU" dirty="0"/>
              <a:t>, post-</a:t>
            </a:r>
            <a:r>
              <a:rPr lang="hu-HU" dirty="0" err="1"/>
              <a:t>care</a:t>
            </a:r>
            <a:endParaRPr lang="hu-HU" dirty="0"/>
          </a:p>
          <a:p>
            <a:pPr algn="just">
              <a:buClr>
                <a:srgbClr val="1A75DB"/>
              </a:buClr>
            </a:pPr>
            <a:r>
              <a:rPr lang="hu-HU" b="1" dirty="0" err="1"/>
              <a:t>Nursing</a:t>
            </a:r>
            <a:r>
              <a:rPr lang="hu-HU" b="1" dirty="0"/>
              <a:t>: </a:t>
            </a:r>
            <a:r>
              <a:rPr lang="hu-HU" dirty="0" err="1"/>
              <a:t>assessment</a:t>
            </a:r>
            <a:r>
              <a:rPr lang="hu-HU" dirty="0"/>
              <a:t>, </a:t>
            </a:r>
            <a:r>
              <a:rPr lang="hu-HU" dirty="0" err="1"/>
              <a:t>nursing</a:t>
            </a:r>
            <a:r>
              <a:rPr lang="hu-HU" dirty="0"/>
              <a:t> </a:t>
            </a:r>
            <a:r>
              <a:rPr lang="hu-HU" dirty="0" err="1"/>
              <a:t>diagnostics</a:t>
            </a:r>
            <a:r>
              <a:rPr lang="hu-HU" dirty="0"/>
              <a:t>, </a:t>
            </a:r>
            <a:r>
              <a:rPr lang="hu-HU" dirty="0" err="1"/>
              <a:t>planning</a:t>
            </a:r>
            <a:r>
              <a:rPr lang="hu-HU" dirty="0"/>
              <a:t>, </a:t>
            </a:r>
            <a:r>
              <a:rPr lang="hu-HU" dirty="0" err="1"/>
              <a:t>delivery</a:t>
            </a:r>
            <a:r>
              <a:rPr lang="hu-HU" dirty="0"/>
              <a:t>, </a:t>
            </a:r>
            <a:r>
              <a:rPr lang="hu-HU" dirty="0" err="1"/>
              <a:t>evaluation</a:t>
            </a:r>
            <a:endParaRPr lang="hu-HU" dirty="0"/>
          </a:p>
          <a:p>
            <a:pPr algn="just">
              <a:buClr>
                <a:srgbClr val="1A75DB"/>
              </a:buClr>
            </a:pPr>
            <a:r>
              <a:rPr lang="hu-HU" b="1" dirty="0" err="1"/>
              <a:t>Pharmacy</a:t>
            </a:r>
            <a:r>
              <a:rPr lang="hu-HU" b="1" dirty="0"/>
              <a:t>: </a:t>
            </a:r>
            <a:r>
              <a:rPr lang="hu-HU" dirty="0" err="1"/>
              <a:t>Receiving</a:t>
            </a:r>
            <a:r>
              <a:rPr lang="hu-HU" dirty="0"/>
              <a:t> </a:t>
            </a:r>
            <a:r>
              <a:rPr lang="hu-HU" dirty="0" err="1"/>
              <a:t>prescripton</a:t>
            </a:r>
            <a:r>
              <a:rPr lang="hu-HU" dirty="0"/>
              <a:t>, </a:t>
            </a:r>
            <a:r>
              <a:rPr lang="hu-HU" dirty="0" err="1"/>
              <a:t>Validation</a:t>
            </a:r>
            <a:r>
              <a:rPr lang="hu-HU" dirty="0"/>
              <a:t> of </a:t>
            </a:r>
            <a:r>
              <a:rPr lang="hu-HU" dirty="0" err="1"/>
              <a:t>prescription</a:t>
            </a:r>
            <a:r>
              <a:rPr lang="hu-HU" dirty="0"/>
              <a:t>, </a:t>
            </a:r>
            <a:r>
              <a:rPr lang="hu-HU" dirty="0" err="1"/>
              <a:t>Chosing</a:t>
            </a:r>
            <a:r>
              <a:rPr lang="hu-HU" dirty="0"/>
              <a:t> and Preparation of </a:t>
            </a:r>
            <a:r>
              <a:rPr lang="hu-HU" dirty="0" err="1"/>
              <a:t>medication</a:t>
            </a:r>
            <a:r>
              <a:rPr lang="hu-HU" dirty="0"/>
              <a:t>, </a:t>
            </a:r>
            <a:r>
              <a:rPr lang="hu-HU" dirty="0" err="1"/>
              <a:t>Medication</a:t>
            </a:r>
            <a:r>
              <a:rPr lang="hu-HU" dirty="0"/>
              <a:t> </a:t>
            </a:r>
            <a:r>
              <a:rPr lang="hu-HU" dirty="0" err="1"/>
              <a:t>Verification</a:t>
            </a:r>
            <a:r>
              <a:rPr lang="hu-HU" dirty="0"/>
              <a:t> and </a:t>
            </a:r>
            <a:r>
              <a:rPr lang="hu-HU" dirty="0" err="1"/>
              <a:t>Patient</a:t>
            </a:r>
            <a:r>
              <a:rPr lang="hu-HU" dirty="0"/>
              <a:t> </a:t>
            </a:r>
            <a:r>
              <a:rPr lang="hu-HU" dirty="0" err="1"/>
              <a:t>Counseling</a:t>
            </a:r>
            <a:r>
              <a:rPr lang="hu-HU" dirty="0"/>
              <a:t>, </a:t>
            </a:r>
            <a:r>
              <a:rPr lang="hu-HU" dirty="0" err="1"/>
              <a:t>Medication</a:t>
            </a:r>
            <a:r>
              <a:rPr lang="hu-HU" dirty="0"/>
              <a:t> </a:t>
            </a:r>
            <a:r>
              <a:rPr lang="hu-HU" dirty="0" err="1"/>
              <a:t>Dispensing</a:t>
            </a:r>
            <a:r>
              <a:rPr lang="hu-HU" dirty="0"/>
              <a:t> and </a:t>
            </a:r>
            <a:r>
              <a:rPr lang="hu-HU" dirty="0" err="1"/>
              <a:t>registering</a:t>
            </a:r>
            <a:r>
              <a:rPr lang="hu-HU" dirty="0"/>
              <a:t>, Post-</a:t>
            </a:r>
            <a:r>
              <a:rPr lang="hu-HU" dirty="0" err="1"/>
              <a:t>care</a:t>
            </a:r>
            <a:endParaRPr lang="hu-HU" dirty="0"/>
          </a:p>
        </p:txBody>
      </p:sp>
      <p:sp>
        <p:nvSpPr>
          <p:cNvPr id="4" name="Footer Placeholder 4">
            <a:extLst>
              <a:ext uri="{FF2B5EF4-FFF2-40B4-BE49-F238E27FC236}">
                <a16:creationId xmlns:a16="http://schemas.microsoft.com/office/drawing/2014/main" id="{CA07FE3F-39CE-BD02-4FE9-5AEA782B96A8}"/>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00131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soportba foglalás 1">
            <a:extLst>
              <a:ext uri="{FF2B5EF4-FFF2-40B4-BE49-F238E27FC236}">
                <a16:creationId xmlns:a16="http://schemas.microsoft.com/office/drawing/2014/main" id="{91684B54-A216-B717-471F-E06D9E7C642E}"/>
              </a:ext>
            </a:extLst>
          </p:cNvPr>
          <p:cNvGrpSpPr/>
          <p:nvPr/>
        </p:nvGrpSpPr>
        <p:grpSpPr>
          <a:xfrm>
            <a:off x="1247931" y="197234"/>
            <a:ext cx="8370887" cy="2984500"/>
            <a:chOff x="1846263" y="1849841"/>
            <a:chExt cx="8370887" cy="2984500"/>
          </a:xfrm>
          <a:solidFill>
            <a:srgbClr val="AB0084"/>
          </a:solidFill>
        </p:grpSpPr>
        <p:grpSp>
          <p:nvGrpSpPr>
            <p:cNvPr id="3" name="Google Shape;626;p25">
              <a:extLst>
                <a:ext uri="{FF2B5EF4-FFF2-40B4-BE49-F238E27FC236}">
                  <a16:creationId xmlns:a16="http://schemas.microsoft.com/office/drawing/2014/main" id="{B0280C4E-B741-3EDB-F67C-AF6EA05C3256}"/>
                </a:ext>
              </a:extLst>
            </p:cNvPr>
            <p:cNvGrpSpPr/>
            <p:nvPr/>
          </p:nvGrpSpPr>
          <p:grpSpPr>
            <a:xfrm>
              <a:off x="1846263" y="1862541"/>
              <a:ext cx="2532062" cy="2971800"/>
              <a:chOff x="336" y="1056"/>
              <a:chExt cx="1728" cy="1872"/>
            </a:xfrm>
            <a:grpFill/>
            <a:effectLst/>
          </p:grpSpPr>
          <p:sp>
            <p:nvSpPr>
              <p:cNvPr id="24" name="Google Shape;627;p25">
                <a:extLst>
                  <a:ext uri="{FF2B5EF4-FFF2-40B4-BE49-F238E27FC236}">
                    <a16:creationId xmlns:a16="http://schemas.microsoft.com/office/drawing/2014/main" id="{94B4F239-B992-0978-32D9-61B92BD62DCD}"/>
                  </a:ext>
                </a:extLst>
              </p:cNvPr>
              <p:cNvSpPr/>
              <p:nvPr/>
            </p:nvSpPr>
            <p:spPr>
              <a:xfrm rot="10800000" flipH="1">
                <a:off x="336" y="2496"/>
                <a:ext cx="1728" cy="432"/>
              </a:xfrm>
              <a:custGeom>
                <a:avLst/>
                <a:gdLst/>
                <a:ahLst/>
                <a:cxnLst/>
                <a:rect l="l" t="t" r="r" b="b"/>
                <a:pathLst>
                  <a:path w="21600" h="21600" extrusionOk="0">
                    <a:moveTo>
                      <a:pt x="0" y="0"/>
                    </a:moveTo>
                    <a:lnTo>
                      <a:pt x="2687" y="21600"/>
                    </a:lnTo>
                    <a:lnTo>
                      <a:pt x="18913" y="21600"/>
                    </a:lnTo>
                    <a:lnTo>
                      <a:pt x="21600"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628;p25">
                <a:extLst>
                  <a:ext uri="{FF2B5EF4-FFF2-40B4-BE49-F238E27FC236}">
                    <a16:creationId xmlns:a16="http://schemas.microsoft.com/office/drawing/2014/main" id="{2B2D9417-7143-9AC7-69A6-BE519DD4AB62}"/>
                  </a:ext>
                </a:extLst>
              </p:cNvPr>
              <p:cNvSpPr/>
              <p:nvPr/>
            </p:nvSpPr>
            <p:spPr>
              <a:xfrm rot="10800000" flipH="1">
                <a:off x="576" y="2016"/>
                <a:ext cx="1248" cy="384"/>
              </a:xfrm>
              <a:custGeom>
                <a:avLst/>
                <a:gdLst/>
                <a:ahLst/>
                <a:cxnLst/>
                <a:rect l="l" t="t" r="r" b="b"/>
                <a:pathLst>
                  <a:path w="21600" h="21600" extrusionOk="0">
                    <a:moveTo>
                      <a:pt x="0" y="0"/>
                    </a:moveTo>
                    <a:lnTo>
                      <a:pt x="3046" y="21600"/>
                    </a:lnTo>
                    <a:lnTo>
                      <a:pt x="18554" y="21600"/>
                    </a:lnTo>
                    <a:lnTo>
                      <a:pt x="21600"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629;p25">
                <a:extLst>
                  <a:ext uri="{FF2B5EF4-FFF2-40B4-BE49-F238E27FC236}">
                    <a16:creationId xmlns:a16="http://schemas.microsoft.com/office/drawing/2014/main" id="{2FD758F7-A00A-6412-8359-145A29A48D17}"/>
                  </a:ext>
                </a:extLst>
              </p:cNvPr>
              <p:cNvSpPr/>
              <p:nvPr/>
            </p:nvSpPr>
            <p:spPr>
              <a:xfrm rot="10800000" flipH="1">
                <a:off x="816" y="1536"/>
                <a:ext cx="768" cy="384"/>
              </a:xfrm>
              <a:custGeom>
                <a:avLst/>
                <a:gdLst/>
                <a:ahLst/>
                <a:cxnLst/>
                <a:rect l="l" t="t" r="r" b="b"/>
                <a:pathLst>
                  <a:path w="21600" h="21600" extrusionOk="0">
                    <a:moveTo>
                      <a:pt x="0" y="0"/>
                    </a:moveTo>
                    <a:lnTo>
                      <a:pt x="4640" y="21600"/>
                    </a:lnTo>
                    <a:lnTo>
                      <a:pt x="16960" y="21600"/>
                    </a:lnTo>
                    <a:lnTo>
                      <a:pt x="21600"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630;p25">
                <a:extLst>
                  <a:ext uri="{FF2B5EF4-FFF2-40B4-BE49-F238E27FC236}">
                    <a16:creationId xmlns:a16="http://schemas.microsoft.com/office/drawing/2014/main" id="{387BD032-96B7-3A7A-8C31-CF8024B65DEA}"/>
                  </a:ext>
                </a:extLst>
              </p:cNvPr>
              <p:cNvSpPr/>
              <p:nvPr/>
            </p:nvSpPr>
            <p:spPr>
              <a:xfrm>
                <a:off x="1008" y="1056"/>
                <a:ext cx="384" cy="384"/>
              </a:xfrm>
              <a:prstGeom prst="triangle">
                <a:avLst>
                  <a:gd name="adj" fmla="val 50000"/>
                </a:avLst>
              </a:pr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631;p25">
                <a:extLst>
                  <a:ext uri="{FF2B5EF4-FFF2-40B4-BE49-F238E27FC236}">
                    <a16:creationId xmlns:a16="http://schemas.microsoft.com/office/drawing/2014/main" id="{28B57FC8-131A-F338-BAF8-67EB189185A1}"/>
                  </a:ext>
                </a:extLst>
              </p:cNvPr>
              <p:cNvSpPr/>
              <p:nvPr/>
            </p:nvSpPr>
            <p:spPr>
              <a:xfrm rot="10800000" flipH="1">
                <a:off x="576" y="2016"/>
                <a:ext cx="1248" cy="384"/>
              </a:xfrm>
              <a:custGeom>
                <a:avLst/>
                <a:gdLst/>
                <a:ahLst/>
                <a:cxnLst/>
                <a:rect l="l" t="t" r="r" b="b"/>
                <a:pathLst>
                  <a:path w="21600" h="21600" extrusionOk="0">
                    <a:moveTo>
                      <a:pt x="0" y="0"/>
                    </a:moveTo>
                    <a:lnTo>
                      <a:pt x="3046" y="21600"/>
                    </a:lnTo>
                    <a:lnTo>
                      <a:pt x="18554" y="21600"/>
                    </a:lnTo>
                    <a:lnTo>
                      <a:pt x="21600"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632;p25">
              <a:extLst>
                <a:ext uri="{FF2B5EF4-FFF2-40B4-BE49-F238E27FC236}">
                  <a16:creationId xmlns:a16="http://schemas.microsoft.com/office/drawing/2014/main" id="{5F9DDD52-19C3-AA71-88FF-2A0A9510BD30}"/>
                </a:ext>
              </a:extLst>
            </p:cNvPr>
            <p:cNvGrpSpPr/>
            <p:nvPr/>
          </p:nvGrpSpPr>
          <p:grpSpPr>
            <a:xfrm>
              <a:off x="4800603" y="1862541"/>
              <a:ext cx="2532063" cy="2971800"/>
              <a:chOff x="2256" y="1152"/>
              <a:chExt cx="1728" cy="1872"/>
            </a:xfrm>
            <a:grpFill/>
            <a:effectLst/>
          </p:grpSpPr>
          <p:sp>
            <p:nvSpPr>
              <p:cNvPr id="20" name="Google Shape;633;p25">
                <a:extLst>
                  <a:ext uri="{FF2B5EF4-FFF2-40B4-BE49-F238E27FC236}">
                    <a16:creationId xmlns:a16="http://schemas.microsoft.com/office/drawing/2014/main" id="{3E5D282F-E4EA-5442-DB6A-8E65A578139D}"/>
                  </a:ext>
                </a:extLst>
              </p:cNvPr>
              <p:cNvSpPr/>
              <p:nvPr/>
            </p:nvSpPr>
            <p:spPr>
              <a:xfrm>
                <a:off x="2256" y="1152"/>
                <a:ext cx="864" cy="1872"/>
              </a:xfrm>
              <a:custGeom>
                <a:avLst/>
                <a:gdLst/>
                <a:ahLst/>
                <a:cxnLst/>
                <a:rect l="l" t="t" r="r" b="b"/>
                <a:pathLst>
                  <a:path w="864" h="1872" extrusionOk="0">
                    <a:moveTo>
                      <a:pt x="0" y="1872"/>
                    </a:moveTo>
                    <a:lnTo>
                      <a:pt x="864" y="0"/>
                    </a:lnTo>
                    <a:lnTo>
                      <a:pt x="240" y="1872"/>
                    </a:lnTo>
                    <a:lnTo>
                      <a:pt x="0" y="1872"/>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634;p25">
                <a:extLst>
                  <a:ext uri="{FF2B5EF4-FFF2-40B4-BE49-F238E27FC236}">
                    <a16:creationId xmlns:a16="http://schemas.microsoft.com/office/drawing/2014/main" id="{EDE91463-CC0B-F5D6-3784-68DBBA5C0E8F}"/>
                  </a:ext>
                </a:extLst>
              </p:cNvPr>
              <p:cNvSpPr/>
              <p:nvPr/>
            </p:nvSpPr>
            <p:spPr>
              <a:xfrm flipH="1">
                <a:off x="3120" y="1152"/>
                <a:ext cx="864" cy="1872"/>
              </a:xfrm>
              <a:custGeom>
                <a:avLst/>
                <a:gdLst/>
                <a:ahLst/>
                <a:cxnLst/>
                <a:rect l="l" t="t" r="r" b="b"/>
                <a:pathLst>
                  <a:path w="864" h="1872" extrusionOk="0">
                    <a:moveTo>
                      <a:pt x="0" y="1872"/>
                    </a:moveTo>
                    <a:lnTo>
                      <a:pt x="864" y="0"/>
                    </a:lnTo>
                    <a:lnTo>
                      <a:pt x="240" y="1872"/>
                    </a:lnTo>
                    <a:lnTo>
                      <a:pt x="0" y="1872"/>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635;p25">
                <a:extLst>
                  <a:ext uri="{FF2B5EF4-FFF2-40B4-BE49-F238E27FC236}">
                    <a16:creationId xmlns:a16="http://schemas.microsoft.com/office/drawing/2014/main" id="{69F55F9D-C0E4-98B8-6797-7692F5B7FFB3}"/>
                  </a:ext>
                </a:extLst>
              </p:cNvPr>
              <p:cNvSpPr/>
              <p:nvPr/>
            </p:nvSpPr>
            <p:spPr>
              <a:xfrm>
                <a:off x="2736" y="1152"/>
                <a:ext cx="384" cy="1872"/>
              </a:xfrm>
              <a:custGeom>
                <a:avLst/>
                <a:gdLst/>
                <a:ahLst/>
                <a:cxnLst/>
                <a:rect l="l" t="t" r="r" b="b"/>
                <a:pathLst>
                  <a:path w="384" h="1872" extrusionOk="0">
                    <a:moveTo>
                      <a:pt x="384" y="0"/>
                    </a:moveTo>
                    <a:lnTo>
                      <a:pt x="0" y="1872"/>
                    </a:lnTo>
                    <a:lnTo>
                      <a:pt x="240" y="1872"/>
                    </a:lnTo>
                    <a:lnTo>
                      <a:pt x="384"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636;p25">
                <a:extLst>
                  <a:ext uri="{FF2B5EF4-FFF2-40B4-BE49-F238E27FC236}">
                    <a16:creationId xmlns:a16="http://schemas.microsoft.com/office/drawing/2014/main" id="{D042C34A-A813-8BE5-A550-003A158BD0EA}"/>
                  </a:ext>
                </a:extLst>
              </p:cNvPr>
              <p:cNvSpPr/>
              <p:nvPr/>
            </p:nvSpPr>
            <p:spPr>
              <a:xfrm flipH="1">
                <a:off x="3120" y="1152"/>
                <a:ext cx="384" cy="1872"/>
              </a:xfrm>
              <a:custGeom>
                <a:avLst/>
                <a:gdLst/>
                <a:ahLst/>
                <a:cxnLst/>
                <a:rect l="l" t="t" r="r" b="b"/>
                <a:pathLst>
                  <a:path w="384" h="1872" extrusionOk="0">
                    <a:moveTo>
                      <a:pt x="384" y="0"/>
                    </a:moveTo>
                    <a:lnTo>
                      <a:pt x="0" y="1872"/>
                    </a:lnTo>
                    <a:lnTo>
                      <a:pt x="240" y="1872"/>
                    </a:lnTo>
                    <a:lnTo>
                      <a:pt x="384"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 name="Google Shape;637;p25">
              <a:extLst>
                <a:ext uri="{FF2B5EF4-FFF2-40B4-BE49-F238E27FC236}">
                  <a16:creationId xmlns:a16="http://schemas.microsoft.com/office/drawing/2014/main" id="{8F9C2B21-60D3-36D3-4266-05EF09D0E353}"/>
                </a:ext>
              </a:extLst>
            </p:cNvPr>
            <p:cNvGrpSpPr/>
            <p:nvPr/>
          </p:nvGrpSpPr>
          <p:grpSpPr>
            <a:xfrm>
              <a:off x="7683500" y="1849841"/>
              <a:ext cx="2533650" cy="2984500"/>
              <a:chOff x="4176" y="1144"/>
              <a:chExt cx="1728" cy="1880"/>
            </a:xfrm>
            <a:grpFill/>
            <a:effectLst/>
          </p:grpSpPr>
          <p:sp>
            <p:nvSpPr>
              <p:cNvPr id="8" name="Google Shape;638;p25">
                <a:extLst>
                  <a:ext uri="{FF2B5EF4-FFF2-40B4-BE49-F238E27FC236}">
                    <a16:creationId xmlns:a16="http://schemas.microsoft.com/office/drawing/2014/main" id="{C21F7E18-DA9C-EB37-366D-2A9E04BDC6FD}"/>
                  </a:ext>
                </a:extLst>
              </p:cNvPr>
              <p:cNvSpPr/>
              <p:nvPr/>
            </p:nvSpPr>
            <p:spPr>
              <a:xfrm>
                <a:off x="4176" y="2592"/>
                <a:ext cx="384" cy="432"/>
              </a:xfrm>
              <a:custGeom>
                <a:avLst/>
                <a:gdLst/>
                <a:ahLst/>
                <a:cxnLst/>
                <a:rect l="l" t="t" r="r" b="b"/>
                <a:pathLst>
                  <a:path w="384" h="432" extrusionOk="0">
                    <a:moveTo>
                      <a:pt x="204" y="0"/>
                    </a:moveTo>
                    <a:lnTo>
                      <a:pt x="0" y="432"/>
                    </a:lnTo>
                    <a:lnTo>
                      <a:pt x="240" y="432"/>
                    </a:lnTo>
                    <a:lnTo>
                      <a:pt x="384" y="0"/>
                    </a:lnTo>
                    <a:lnTo>
                      <a:pt x="204"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639;p25">
                <a:extLst>
                  <a:ext uri="{FF2B5EF4-FFF2-40B4-BE49-F238E27FC236}">
                    <a16:creationId xmlns:a16="http://schemas.microsoft.com/office/drawing/2014/main" id="{6BAFFC90-A962-87B2-2759-A5B4E59A643D}"/>
                  </a:ext>
                </a:extLst>
              </p:cNvPr>
              <p:cNvSpPr/>
              <p:nvPr/>
            </p:nvSpPr>
            <p:spPr>
              <a:xfrm>
                <a:off x="4410" y="2112"/>
                <a:ext cx="310" cy="384"/>
              </a:xfrm>
              <a:custGeom>
                <a:avLst/>
                <a:gdLst/>
                <a:ahLst/>
                <a:cxnLst/>
                <a:rect l="l" t="t" r="r" b="b"/>
                <a:pathLst>
                  <a:path w="310" h="384" extrusionOk="0">
                    <a:moveTo>
                      <a:pt x="168" y="0"/>
                    </a:moveTo>
                    <a:lnTo>
                      <a:pt x="0" y="384"/>
                    </a:lnTo>
                    <a:lnTo>
                      <a:pt x="176" y="384"/>
                    </a:lnTo>
                    <a:lnTo>
                      <a:pt x="310" y="0"/>
                    </a:lnTo>
                    <a:lnTo>
                      <a:pt x="168"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640;p25">
                <a:extLst>
                  <a:ext uri="{FF2B5EF4-FFF2-40B4-BE49-F238E27FC236}">
                    <a16:creationId xmlns:a16="http://schemas.microsoft.com/office/drawing/2014/main" id="{E054D1BB-FA2E-0609-B946-3E99510F795B}"/>
                  </a:ext>
                </a:extLst>
              </p:cNvPr>
              <p:cNvSpPr/>
              <p:nvPr/>
            </p:nvSpPr>
            <p:spPr>
              <a:xfrm flipH="1">
                <a:off x="5200" y="1632"/>
                <a:ext cx="236" cy="380"/>
              </a:xfrm>
              <a:custGeom>
                <a:avLst/>
                <a:gdLst/>
                <a:ahLst/>
                <a:cxnLst/>
                <a:rect l="l" t="t" r="r" b="b"/>
                <a:pathLst>
                  <a:path w="236" h="380" extrusionOk="0">
                    <a:moveTo>
                      <a:pt x="176" y="0"/>
                    </a:moveTo>
                    <a:lnTo>
                      <a:pt x="0" y="380"/>
                    </a:lnTo>
                    <a:lnTo>
                      <a:pt x="108" y="380"/>
                    </a:lnTo>
                    <a:lnTo>
                      <a:pt x="236" y="0"/>
                    </a:lnTo>
                    <a:lnTo>
                      <a:pt x="176"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641;p25">
                <a:extLst>
                  <a:ext uri="{FF2B5EF4-FFF2-40B4-BE49-F238E27FC236}">
                    <a16:creationId xmlns:a16="http://schemas.microsoft.com/office/drawing/2014/main" id="{5C4F1C6D-53D1-55E7-8878-46DB0FE3DFD1}"/>
                  </a:ext>
                </a:extLst>
              </p:cNvPr>
              <p:cNvSpPr/>
              <p:nvPr/>
            </p:nvSpPr>
            <p:spPr>
              <a:xfrm>
                <a:off x="4864" y="1144"/>
                <a:ext cx="176" cy="392"/>
              </a:xfrm>
              <a:custGeom>
                <a:avLst/>
                <a:gdLst/>
                <a:ahLst/>
                <a:cxnLst/>
                <a:rect l="l" t="t" r="r" b="b"/>
                <a:pathLst>
                  <a:path w="176" h="392" extrusionOk="0">
                    <a:moveTo>
                      <a:pt x="176" y="0"/>
                    </a:moveTo>
                    <a:lnTo>
                      <a:pt x="0" y="392"/>
                    </a:lnTo>
                    <a:lnTo>
                      <a:pt x="48" y="392"/>
                    </a:lnTo>
                    <a:lnTo>
                      <a:pt x="176"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642;p25">
                <a:extLst>
                  <a:ext uri="{FF2B5EF4-FFF2-40B4-BE49-F238E27FC236}">
                    <a16:creationId xmlns:a16="http://schemas.microsoft.com/office/drawing/2014/main" id="{2B5434B5-197B-F330-5522-216B0842AD18}"/>
                  </a:ext>
                </a:extLst>
              </p:cNvPr>
              <p:cNvSpPr/>
              <p:nvPr/>
            </p:nvSpPr>
            <p:spPr>
              <a:xfrm>
                <a:off x="4752" y="2592"/>
                <a:ext cx="576" cy="432"/>
              </a:xfrm>
              <a:custGeom>
                <a:avLst/>
                <a:gdLst/>
                <a:ahLst/>
                <a:cxnLst/>
                <a:rect l="l" t="t" r="r" b="b"/>
                <a:pathLst>
                  <a:path w="576" h="432" extrusionOk="0">
                    <a:moveTo>
                      <a:pt x="72" y="0"/>
                    </a:moveTo>
                    <a:lnTo>
                      <a:pt x="0" y="432"/>
                    </a:lnTo>
                    <a:lnTo>
                      <a:pt x="576" y="432"/>
                    </a:lnTo>
                    <a:lnTo>
                      <a:pt x="512" y="0"/>
                    </a:lnTo>
                    <a:lnTo>
                      <a:pt x="72"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643;p25">
                <a:extLst>
                  <a:ext uri="{FF2B5EF4-FFF2-40B4-BE49-F238E27FC236}">
                    <a16:creationId xmlns:a16="http://schemas.microsoft.com/office/drawing/2014/main" id="{7424A508-D481-227D-8EB9-9EA7F386F509}"/>
                  </a:ext>
                </a:extLst>
              </p:cNvPr>
              <p:cNvSpPr/>
              <p:nvPr/>
            </p:nvSpPr>
            <p:spPr>
              <a:xfrm>
                <a:off x="4836" y="2112"/>
                <a:ext cx="408" cy="384"/>
              </a:xfrm>
              <a:custGeom>
                <a:avLst/>
                <a:gdLst/>
                <a:ahLst/>
                <a:cxnLst/>
                <a:rect l="l" t="t" r="r" b="b"/>
                <a:pathLst>
                  <a:path w="408" h="384" extrusionOk="0">
                    <a:moveTo>
                      <a:pt x="60" y="0"/>
                    </a:moveTo>
                    <a:lnTo>
                      <a:pt x="0" y="384"/>
                    </a:lnTo>
                    <a:lnTo>
                      <a:pt x="408" y="384"/>
                    </a:lnTo>
                    <a:lnTo>
                      <a:pt x="348" y="0"/>
                    </a:lnTo>
                    <a:lnTo>
                      <a:pt x="60"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644;p25">
                <a:extLst>
                  <a:ext uri="{FF2B5EF4-FFF2-40B4-BE49-F238E27FC236}">
                    <a16:creationId xmlns:a16="http://schemas.microsoft.com/office/drawing/2014/main" id="{410BBC47-6D43-3990-D4D4-C6791B3DCB29}"/>
                  </a:ext>
                </a:extLst>
              </p:cNvPr>
              <p:cNvSpPr/>
              <p:nvPr/>
            </p:nvSpPr>
            <p:spPr>
              <a:xfrm>
                <a:off x="4912" y="1632"/>
                <a:ext cx="256" cy="380"/>
              </a:xfrm>
              <a:custGeom>
                <a:avLst/>
                <a:gdLst/>
                <a:ahLst/>
                <a:cxnLst/>
                <a:rect l="l" t="t" r="r" b="b"/>
                <a:pathLst>
                  <a:path w="256" h="380" extrusionOk="0">
                    <a:moveTo>
                      <a:pt x="44" y="0"/>
                    </a:moveTo>
                    <a:lnTo>
                      <a:pt x="0" y="380"/>
                    </a:lnTo>
                    <a:lnTo>
                      <a:pt x="256" y="380"/>
                    </a:lnTo>
                    <a:lnTo>
                      <a:pt x="204" y="0"/>
                    </a:lnTo>
                    <a:lnTo>
                      <a:pt x="44"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645;p25">
                <a:extLst>
                  <a:ext uri="{FF2B5EF4-FFF2-40B4-BE49-F238E27FC236}">
                    <a16:creationId xmlns:a16="http://schemas.microsoft.com/office/drawing/2014/main" id="{5A722B92-AB97-196F-AEF4-7ECC39ADF023}"/>
                  </a:ext>
                </a:extLst>
              </p:cNvPr>
              <p:cNvSpPr/>
              <p:nvPr/>
            </p:nvSpPr>
            <p:spPr>
              <a:xfrm>
                <a:off x="4976" y="1156"/>
                <a:ext cx="120" cy="380"/>
              </a:xfrm>
              <a:custGeom>
                <a:avLst/>
                <a:gdLst/>
                <a:ahLst/>
                <a:cxnLst/>
                <a:rect l="l" t="t" r="r" b="b"/>
                <a:pathLst>
                  <a:path w="120" h="380" extrusionOk="0">
                    <a:moveTo>
                      <a:pt x="64" y="0"/>
                    </a:moveTo>
                    <a:lnTo>
                      <a:pt x="0" y="380"/>
                    </a:lnTo>
                    <a:lnTo>
                      <a:pt x="120" y="380"/>
                    </a:lnTo>
                    <a:lnTo>
                      <a:pt x="64"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646;p25">
                <a:extLst>
                  <a:ext uri="{FF2B5EF4-FFF2-40B4-BE49-F238E27FC236}">
                    <a16:creationId xmlns:a16="http://schemas.microsoft.com/office/drawing/2014/main" id="{2D3B595E-AF47-39B9-4648-CA18B3848D76}"/>
                  </a:ext>
                </a:extLst>
              </p:cNvPr>
              <p:cNvSpPr/>
              <p:nvPr/>
            </p:nvSpPr>
            <p:spPr>
              <a:xfrm flipH="1">
                <a:off x="5520" y="2592"/>
                <a:ext cx="384" cy="432"/>
              </a:xfrm>
              <a:custGeom>
                <a:avLst/>
                <a:gdLst/>
                <a:ahLst/>
                <a:cxnLst/>
                <a:rect l="l" t="t" r="r" b="b"/>
                <a:pathLst>
                  <a:path w="384" h="432" extrusionOk="0">
                    <a:moveTo>
                      <a:pt x="204" y="0"/>
                    </a:moveTo>
                    <a:lnTo>
                      <a:pt x="0" y="432"/>
                    </a:lnTo>
                    <a:lnTo>
                      <a:pt x="240" y="432"/>
                    </a:lnTo>
                    <a:lnTo>
                      <a:pt x="384" y="0"/>
                    </a:lnTo>
                    <a:lnTo>
                      <a:pt x="204"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647;p25">
                <a:extLst>
                  <a:ext uri="{FF2B5EF4-FFF2-40B4-BE49-F238E27FC236}">
                    <a16:creationId xmlns:a16="http://schemas.microsoft.com/office/drawing/2014/main" id="{99D7C4D1-C55F-23FF-2934-7DC354785163}"/>
                  </a:ext>
                </a:extLst>
              </p:cNvPr>
              <p:cNvSpPr/>
              <p:nvPr/>
            </p:nvSpPr>
            <p:spPr>
              <a:xfrm>
                <a:off x="5346" y="2112"/>
                <a:ext cx="310" cy="384"/>
              </a:xfrm>
              <a:custGeom>
                <a:avLst/>
                <a:gdLst/>
                <a:ahLst/>
                <a:cxnLst/>
                <a:rect l="l" t="t" r="r" b="b"/>
                <a:pathLst>
                  <a:path w="310" h="384" extrusionOk="0">
                    <a:moveTo>
                      <a:pt x="138" y="0"/>
                    </a:moveTo>
                    <a:lnTo>
                      <a:pt x="310" y="384"/>
                    </a:lnTo>
                    <a:lnTo>
                      <a:pt x="126" y="384"/>
                    </a:lnTo>
                    <a:lnTo>
                      <a:pt x="0" y="0"/>
                    </a:lnTo>
                    <a:lnTo>
                      <a:pt x="138"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648;p25">
                <a:extLst>
                  <a:ext uri="{FF2B5EF4-FFF2-40B4-BE49-F238E27FC236}">
                    <a16:creationId xmlns:a16="http://schemas.microsoft.com/office/drawing/2014/main" id="{44AD7619-9F81-8436-0BE4-A3CB420A99D0}"/>
                  </a:ext>
                </a:extLst>
              </p:cNvPr>
              <p:cNvSpPr/>
              <p:nvPr/>
            </p:nvSpPr>
            <p:spPr>
              <a:xfrm flipH="1">
                <a:off x="5040" y="1148"/>
                <a:ext cx="176" cy="392"/>
              </a:xfrm>
              <a:custGeom>
                <a:avLst/>
                <a:gdLst/>
                <a:ahLst/>
                <a:cxnLst/>
                <a:rect l="l" t="t" r="r" b="b"/>
                <a:pathLst>
                  <a:path w="176" h="392" extrusionOk="0">
                    <a:moveTo>
                      <a:pt x="176" y="0"/>
                    </a:moveTo>
                    <a:lnTo>
                      <a:pt x="0" y="392"/>
                    </a:lnTo>
                    <a:lnTo>
                      <a:pt x="48" y="392"/>
                    </a:lnTo>
                    <a:lnTo>
                      <a:pt x="176"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649;p25">
                <a:extLst>
                  <a:ext uri="{FF2B5EF4-FFF2-40B4-BE49-F238E27FC236}">
                    <a16:creationId xmlns:a16="http://schemas.microsoft.com/office/drawing/2014/main" id="{32E6DCDC-0B86-E297-3621-7F74B471574A}"/>
                  </a:ext>
                </a:extLst>
              </p:cNvPr>
              <p:cNvSpPr/>
              <p:nvPr/>
            </p:nvSpPr>
            <p:spPr>
              <a:xfrm>
                <a:off x="4644" y="1636"/>
                <a:ext cx="236" cy="380"/>
              </a:xfrm>
              <a:custGeom>
                <a:avLst/>
                <a:gdLst/>
                <a:ahLst/>
                <a:cxnLst/>
                <a:rect l="l" t="t" r="r" b="b"/>
                <a:pathLst>
                  <a:path w="236" h="380" extrusionOk="0">
                    <a:moveTo>
                      <a:pt x="176" y="0"/>
                    </a:moveTo>
                    <a:lnTo>
                      <a:pt x="0" y="380"/>
                    </a:lnTo>
                    <a:lnTo>
                      <a:pt x="108" y="380"/>
                    </a:lnTo>
                    <a:lnTo>
                      <a:pt x="236" y="0"/>
                    </a:lnTo>
                    <a:lnTo>
                      <a:pt x="176" y="0"/>
                    </a:lnTo>
                    <a:close/>
                  </a:path>
                </a:pathLst>
              </a:custGeom>
              <a:gr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 name="Google Shape;656;p25">
              <a:extLst>
                <a:ext uri="{FF2B5EF4-FFF2-40B4-BE49-F238E27FC236}">
                  <a16:creationId xmlns:a16="http://schemas.microsoft.com/office/drawing/2014/main" id="{54F141AB-DE77-2AE8-683C-4FFD87EA5836}"/>
                </a:ext>
              </a:extLst>
            </p:cNvPr>
            <p:cNvSpPr/>
            <p:nvPr/>
          </p:nvSpPr>
          <p:spPr>
            <a:xfrm>
              <a:off x="4227642" y="2885465"/>
              <a:ext cx="715439" cy="728283"/>
            </a:xfrm>
            <a:prstGeom prst="mathPlus">
              <a:avLst>
                <a:gd name="adj1" fmla="val 23520"/>
              </a:avLst>
            </a:prstGeom>
            <a:grpFill/>
            <a:ln>
              <a:noFill/>
            </a:ln>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657;p25">
              <a:extLst>
                <a:ext uri="{FF2B5EF4-FFF2-40B4-BE49-F238E27FC236}">
                  <a16:creationId xmlns:a16="http://schemas.microsoft.com/office/drawing/2014/main" id="{D6C6FA93-9E3B-83E6-324F-40A806F0ECFF}"/>
                </a:ext>
              </a:extLst>
            </p:cNvPr>
            <p:cNvSpPr/>
            <p:nvPr/>
          </p:nvSpPr>
          <p:spPr>
            <a:xfrm>
              <a:off x="7089367" y="3072204"/>
              <a:ext cx="709669" cy="373479"/>
            </a:xfrm>
            <a:prstGeom prst="mathEqual">
              <a:avLst>
                <a:gd name="adj1" fmla="val 23520"/>
                <a:gd name="adj2" fmla="val 11760"/>
              </a:avLst>
            </a:prstGeom>
            <a:grpFill/>
            <a:ln>
              <a:noFill/>
            </a:ln>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9" name="Összekötő: szögletes 28">
            <a:extLst>
              <a:ext uri="{FF2B5EF4-FFF2-40B4-BE49-F238E27FC236}">
                <a16:creationId xmlns:a16="http://schemas.microsoft.com/office/drawing/2014/main" id="{DF3DE46E-BF43-77E0-E39B-042433B3F265}"/>
              </a:ext>
            </a:extLst>
          </p:cNvPr>
          <p:cNvCxnSpPr>
            <a:cxnSpLocks/>
          </p:cNvCxnSpPr>
          <p:nvPr/>
        </p:nvCxnSpPr>
        <p:spPr>
          <a:xfrm rot="10800000">
            <a:off x="8342135" y="2038736"/>
            <a:ext cx="1677867" cy="633914"/>
          </a:xfrm>
          <a:prstGeom prst="bentConnector3">
            <a:avLst>
              <a:gd name="adj1" fmla="val 50000"/>
            </a:avLst>
          </a:prstGeom>
          <a:ln w="38100">
            <a:solidFill>
              <a:srgbClr val="1A75DB"/>
            </a:solidFill>
            <a:tailEnd type="triangle"/>
          </a:ln>
        </p:spPr>
        <p:style>
          <a:lnRef idx="1">
            <a:schemeClr val="accent1"/>
          </a:lnRef>
          <a:fillRef idx="0">
            <a:schemeClr val="accent1"/>
          </a:fillRef>
          <a:effectRef idx="0">
            <a:schemeClr val="accent1"/>
          </a:effectRef>
          <a:fontRef idx="minor">
            <a:schemeClr val="tx1"/>
          </a:fontRef>
        </p:style>
      </p:cxnSp>
      <p:cxnSp>
        <p:nvCxnSpPr>
          <p:cNvPr id="30" name="Összekötő: szögletes 29">
            <a:extLst>
              <a:ext uri="{FF2B5EF4-FFF2-40B4-BE49-F238E27FC236}">
                <a16:creationId xmlns:a16="http://schemas.microsoft.com/office/drawing/2014/main" id="{2F3F2004-9170-A770-1F50-1379D01A0F50}"/>
              </a:ext>
            </a:extLst>
          </p:cNvPr>
          <p:cNvCxnSpPr>
            <a:cxnSpLocks/>
          </p:cNvCxnSpPr>
          <p:nvPr/>
        </p:nvCxnSpPr>
        <p:spPr>
          <a:xfrm rot="5400000" flipH="1" flipV="1">
            <a:off x="8252538" y="1491061"/>
            <a:ext cx="642441" cy="401020"/>
          </a:xfrm>
          <a:prstGeom prst="bentConnector3">
            <a:avLst>
              <a:gd name="adj1" fmla="val 50000"/>
            </a:avLst>
          </a:prstGeom>
          <a:ln w="38100">
            <a:solidFill>
              <a:srgbClr val="1A75D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Összekötő: szögletes 30">
            <a:extLst>
              <a:ext uri="{FF2B5EF4-FFF2-40B4-BE49-F238E27FC236}">
                <a16:creationId xmlns:a16="http://schemas.microsoft.com/office/drawing/2014/main" id="{14895388-7D4D-76E2-20BF-178944C2AB0E}"/>
              </a:ext>
            </a:extLst>
          </p:cNvPr>
          <p:cNvCxnSpPr>
            <a:cxnSpLocks/>
          </p:cNvCxnSpPr>
          <p:nvPr/>
        </p:nvCxnSpPr>
        <p:spPr>
          <a:xfrm rot="10800000" flipV="1">
            <a:off x="6845869" y="1435482"/>
            <a:ext cx="1949654" cy="662395"/>
          </a:xfrm>
          <a:prstGeom prst="bentConnector3">
            <a:avLst>
              <a:gd name="adj1" fmla="val 50744"/>
            </a:avLst>
          </a:prstGeom>
          <a:ln w="38100">
            <a:solidFill>
              <a:srgbClr val="1A75DB"/>
            </a:solidFill>
            <a:tailEnd type="triangle"/>
          </a:ln>
        </p:spPr>
        <p:style>
          <a:lnRef idx="1">
            <a:schemeClr val="accent1"/>
          </a:lnRef>
          <a:fillRef idx="0">
            <a:schemeClr val="accent1"/>
          </a:fillRef>
          <a:effectRef idx="0">
            <a:schemeClr val="accent1"/>
          </a:effectRef>
          <a:fontRef idx="minor">
            <a:schemeClr val="tx1"/>
          </a:fontRef>
        </p:style>
      </p:cxnSp>
      <p:sp>
        <p:nvSpPr>
          <p:cNvPr id="62" name="Szövegdoboz 61">
            <a:extLst>
              <a:ext uri="{FF2B5EF4-FFF2-40B4-BE49-F238E27FC236}">
                <a16:creationId xmlns:a16="http://schemas.microsoft.com/office/drawing/2014/main" id="{BD9FC2AE-2B39-219B-FAB3-34684D48CF7C}"/>
              </a:ext>
            </a:extLst>
          </p:cNvPr>
          <p:cNvSpPr txBox="1"/>
          <p:nvPr/>
        </p:nvSpPr>
        <p:spPr>
          <a:xfrm>
            <a:off x="9404747" y="1490995"/>
            <a:ext cx="1266032" cy="3170099"/>
          </a:xfrm>
          <a:prstGeom prst="rect">
            <a:avLst/>
          </a:prstGeom>
          <a:noFill/>
        </p:spPr>
        <p:txBody>
          <a:bodyPr wrap="square" rtlCol="0">
            <a:spAutoFit/>
          </a:bodyPr>
          <a:lstStyle/>
          <a:p>
            <a:r>
              <a:rPr lang="hu-HU" sz="20000" b="1" dirty="0">
                <a:solidFill>
                  <a:srgbClr val="02FFD2"/>
                </a:solidFill>
              </a:rPr>
              <a:t>!</a:t>
            </a:r>
          </a:p>
        </p:txBody>
      </p:sp>
      <p:grpSp>
        <p:nvGrpSpPr>
          <p:cNvPr id="63" name="Csoportba foglalás 62">
            <a:extLst>
              <a:ext uri="{FF2B5EF4-FFF2-40B4-BE49-F238E27FC236}">
                <a16:creationId xmlns:a16="http://schemas.microsoft.com/office/drawing/2014/main" id="{4187C170-4A02-71FC-6775-3C65551A59E6}"/>
              </a:ext>
            </a:extLst>
          </p:cNvPr>
          <p:cNvGrpSpPr/>
          <p:nvPr/>
        </p:nvGrpSpPr>
        <p:grpSpPr>
          <a:xfrm>
            <a:off x="1670211" y="3598007"/>
            <a:ext cx="1687500" cy="675000"/>
            <a:chOff x="507548" y="3797912"/>
            <a:chExt cx="1687500" cy="675000"/>
          </a:xfrm>
        </p:grpSpPr>
        <p:sp>
          <p:nvSpPr>
            <p:cNvPr id="64" name="Téglalap 63">
              <a:extLst>
                <a:ext uri="{FF2B5EF4-FFF2-40B4-BE49-F238E27FC236}">
                  <a16:creationId xmlns:a16="http://schemas.microsoft.com/office/drawing/2014/main" id="{7B47EDEE-1CF9-DB4B-B152-5D0CFBFCC87D}"/>
                </a:ext>
              </a:extLst>
            </p:cNvPr>
            <p:cNvSpPr/>
            <p:nvPr/>
          </p:nvSpPr>
          <p:spPr>
            <a:xfrm>
              <a:off x="507548" y="3797912"/>
              <a:ext cx="1687500" cy="67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hu-HU"/>
            </a:p>
          </p:txBody>
        </p:sp>
        <p:sp>
          <p:nvSpPr>
            <p:cNvPr id="65" name="Szövegdoboz 64">
              <a:extLst>
                <a:ext uri="{FF2B5EF4-FFF2-40B4-BE49-F238E27FC236}">
                  <a16:creationId xmlns:a16="http://schemas.microsoft.com/office/drawing/2014/main" id="{30BE72DC-5617-CDA2-6284-080DBD8808E1}"/>
                </a:ext>
              </a:extLst>
            </p:cNvPr>
            <p:cNvSpPr txBox="1"/>
            <p:nvPr/>
          </p:nvSpPr>
          <p:spPr>
            <a:xfrm>
              <a:off x="507548" y="3797912"/>
              <a:ext cx="1687500" cy="67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hu-HU" sz="2100" kern="1200" dirty="0" err="1"/>
                <a:t>Hierarchy</a:t>
              </a:r>
              <a:endParaRPr lang="en-US" sz="2100" kern="1200" dirty="0"/>
            </a:p>
          </p:txBody>
        </p:sp>
      </p:grpSp>
      <p:grpSp>
        <p:nvGrpSpPr>
          <p:cNvPr id="66" name="Csoportba foglalás 65">
            <a:extLst>
              <a:ext uri="{FF2B5EF4-FFF2-40B4-BE49-F238E27FC236}">
                <a16:creationId xmlns:a16="http://schemas.microsoft.com/office/drawing/2014/main" id="{36D8D924-5B4C-98FC-8DC1-468CB45079F8}"/>
              </a:ext>
            </a:extLst>
          </p:cNvPr>
          <p:cNvGrpSpPr/>
          <p:nvPr/>
        </p:nvGrpSpPr>
        <p:grpSpPr>
          <a:xfrm>
            <a:off x="4294579" y="3534078"/>
            <a:ext cx="2347448" cy="675000"/>
            <a:chOff x="507548" y="3797912"/>
            <a:chExt cx="1687500" cy="675000"/>
          </a:xfrm>
        </p:grpSpPr>
        <p:sp>
          <p:nvSpPr>
            <p:cNvPr id="67" name="Téglalap 66">
              <a:extLst>
                <a:ext uri="{FF2B5EF4-FFF2-40B4-BE49-F238E27FC236}">
                  <a16:creationId xmlns:a16="http://schemas.microsoft.com/office/drawing/2014/main" id="{84976334-583C-9D3F-447D-2FD2682FEECB}"/>
                </a:ext>
              </a:extLst>
            </p:cNvPr>
            <p:cNvSpPr/>
            <p:nvPr/>
          </p:nvSpPr>
          <p:spPr>
            <a:xfrm>
              <a:off x="507548" y="3797912"/>
              <a:ext cx="1687500" cy="67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hu-HU"/>
            </a:p>
          </p:txBody>
        </p:sp>
        <p:sp>
          <p:nvSpPr>
            <p:cNvPr id="68" name="Szövegdoboz 67">
              <a:extLst>
                <a:ext uri="{FF2B5EF4-FFF2-40B4-BE49-F238E27FC236}">
                  <a16:creationId xmlns:a16="http://schemas.microsoft.com/office/drawing/2014/main" id="{624B93A3-64BC-B04F-2C27-27A84001E15D}"/>
                </a:ext>
              </a:extLst>
            </p:cNvPr>
            <p:cNvSpPr txBox="1"/>
            <p:nvPr/>
          </p:nvSpPr>
          <p:spPr>
            <a:xfrm>
              <a:off x="507548" y="3797912"/>
              <a:ext cx="1687500" cy="67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hu-HU" sz="2100" kern="1200" dirty="0" err="1"/>
                <a:t>Subsystems</a:t>
              </a:r>
              <a:r>
                <a:rPr lang="hu-HU" sz="2100" kern="1200" dirty="0"/>
                <a:t>, </a:t>
              </a:r>
              <a:r>
                <a:rPr lang="hu-HU" sz="2100" kern="1200" dirty="0" err="1"/>
                <a:t>institutes</a:t>
              </a:r>
              <a:r>
                <a:rPr lang="hu-HU" sz="2100" kern="1200" dirty="0"/>
                <a:t>, </a:t>
              </a:r>
              <a:r>
                <a:rPr lang="hu-HU" sz="2100" kern="1200" dirty="0" err="1"/>
                <a:t>departments</a:t>
              </a:r>
              <a:r>
                <a:rPr lang="hu-HU" sz="2100" kern="1200" dirty="0"/>
                <a:t> etc.</a:t>
              </a:r>
              <a:endParaRPr lang="en-US" sz="2100" kern="1200" dirty="0"/>
            </a:p>
          </p:txBody>
        </p:sp>
      </p:grpSp>
      <p:grpSp>
        <p:nvGrpSpPr>
          <p:cNvPr id="69" name="Csoportba foglalás 68">
            <a:extLst>
              <a:ext uri="{FF2B5EF4-FFF2-40B4-BE49-F238E27FC236}">
                <a16:creationId xmlns:a16="http://schemas.microsoft.com/office/drawing/2014/main" id="{B73ED64F-0D3C-2471-8A39-8EA3854E0295}"/>
              </a:ext>
            </a:extLst>
          </p:cNvPr>
          <p:cNvGrpSpPr/>
          <p:nvPr/>
        </p:nvGrpSpPr>
        <p:grpSpPr>
          <a:xfrm>
            <a:off x="7272946" y="3534078"/>
            <a:ext cx="2302321" cy="720713"/>
            <a:chOff x="429547" y="3752199"/>
            <a:chExt cx="1765501" cy="720713"/>
          </a:xfrm>
        </p:grpSpPr>
        <p:sp>
          <p:nvSpPr>
            <p:cNvPr id="70" name="Téglalap 69">
              <a:extLst>
                <a:ext uri="{FF2B5EF4-FFF2-40B4-BE49-F238E27FC236}">
                  <a16:creationId xmlns:a16="http://schemas.microsoft.com/office/drawing/2014/main" id="{F5D6D10F-D7C7-9F80-CEDB-66424F53A3A0}"/>
                </a:ext>
              </a:extLst>
            </p:cNvPr>
            <p:cNvSpPr/>
            <p:nvPr/>
          </p:nvSpPr>
          <p:spPr>
            <a:xfrm>
              <a:off x="507548" y="3797912"/>
              <a:ext cx="1687500" cy="67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hu-HU"/>
            </a:p>
          </p:txBody>
        </p:sp>
        <p:sp>
          <p:nvSpPr>
            <p:cNvPr id="71" name="Szövegdoboz 70">
              <a:extLst>
                <a:ext uri="{FF2B5EF4-FFF2-40B4-BE49-F238E27FC236}">
                  <a16:creationId xmlns:a16="http://schemas.microsoft.com/office/drawing/2014/main" id="{F06E3B78-1CB8-342F-F5BA-3FEC42DC409A}"/>
                </a:ext>
              </a:extLst>
            </p:cNvPr>
            <p:cNvSpPr txBox="1"/>
            <p:nvPr/>
          </p:nvSpPr>
          <p:spPr>
            <a:xfrm>
              <a:off x="429547" y="3752199"/>
              <a:ext cx="1687500" cy="67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hu-HU" sz="2100" kern="1200" dirty="0" err="1"/>
                <a:t>units</a:t>
              </a:r>
              <a:r>
                <a:rPr lang="hu-HU" sz="2100" kern="1200" dirty="0"/>
                <a:t>, </a:t>
              </a:r>
              <a:r>
                <a:rPr lang="hu-HU" sz="2100" kern="1200" dirty="0" err="1"/>
                <a:t>teams</a:t>
              </a:r>
              <a:r>
                <a:rPr lang="hu-HU" sz="2100" kern="1200" dirty="0"/>
                <a:t>, </a:t>
              </a:r>
              <a:r>
                <a:rPr lang="hu-HU" sz="2100" kern="1200" dirty="0" err="1"/>
                <a:t>indiviuals</a:t>
              </a:r>
              <a:endParaRPr lang="en-US" sz="2100" kern="1200" dirty="0"/>
            </a:p>
          </p:txBody>
        </p:sp>
      </p:grpSp>
      <p:sp>
        <p:nvSpPr>
          <p:cNvPr id="72" name="Cím 1">
            <a:extLst>
              <a:ext uri="{FF2B5EF4-FFF2-40B4-BE49-F238E27FC236}">
                <a16:creationId xmlns:a16="http://schemas.microsoft.com/office/drawing/2014/main" id="{A92F7B9C-77E6-7253-C336-D94B9165B518}"/>
              </a:ext>
            </a:extLst>
          </p:cNvPr>
          <p:cNvSpPr txBox="1">
            <a:spLocks/>
          </p:cNvSpPr>
          <p:nvPr/>
        </p:nvSpPr>
        <p:spPr>
          <a:xfrm>
            <a:off x="260010" y="5301832"/>
            <a:ext cx="10279741" cy="685800"/>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hu-HU" sz="3600" b="1" dirty="0" err="1">
                <a:solidFill>
                  <a:srgbClr val="1A75DB"/>
                </a:solidFill>
                <a:latin typeface="+mn-lt"/>
              </a:rPr>
              <a:t>Patients</a:t>
            </a:r>
            <a:r>
              <a:rPr lang="hu-HU" sz="3600" b="1" dirty="0">
                <a:solidFill>
                  <a:srgbClr val="1A75DB"/>
                </a:solidFill>
                <a:latin typeface="+mn-lt"/>
              </a:rPr>
              <a:t> </a:t>
            </a:r>
            <a:r>
              <a:rPr lang="hu-HU" sz="3600" b="1" dirty="0" err="1">
                <a:solidFill>
                  <a:srgbClr val="1A75DB"/>
                </a:solidFill>
                <a:latin typeface="+mn-lt"/>
              </a:rPr>
              <a:t>do</a:t>
            </a:r>
            <a:r>
              <a:rPr lang="hu-HU" sz="3600" b="1" dirty="0">
                <a:solidFill>
                  <a:srgbClr val="1A75DB"/>
                </a:solidFill>
                <a:latin typeface="+mn-lt"/>
              </a:rPr>
              <a:t> </a:t>
            </a:r>
            <a:r>
              <a:rPr lang="hu-HU" sz="3600" b="1" dirty="0" err="1">
                <a:solidFill>
                  <a:srgbClr val="1A75DB"/>
                </a:solidFill>
                <a:latin typeface="+mn-lt"/>
              </a:rPr>
              <a:t>not</a:t>
            </a:r>
            <a:r>
              <a:rPr lang="hu-HU" sz="3600" b="1" dirty="0">
                <a:solidFill>
                  <a:srgbClr val="1A75DB"/>
                </a:solidFill>
                <a:latin typeface="+mn-lt"/>
              </a:rPr>
              <a:t> </a:t>
            </a:r>
            <a:r>
              <a:rPr lang="hu-HU" sz="3600" b="1" dirty="0" err="1">
                <a:solidFill>
                  <a:srgbClr val="1A75DB"/>
                </a:solidFill>
                <a:latin typeface="+mn-lt"/>
              </a:rPr>
              <a:t>need</a:t>
            </a:r>
            <a:r>
              <a:rPr lang="hu-HU" sz="3600" b="1" dirty="0">
                <a:solidFill>
                  <a:srgbClr val="1A75DB"/>
                </a:solidFill>
                <a:latin typeface="+mn-lt"/>
              </a:rPr>
              <a:t> </a:t>
            </a:r>
            <a:r>
              <a:rPr lang="hu-HU" sz="3600" b="1" dirty="0" err="1">
                <a:solidFill>
                  <a:srgbClr val="1A75DB"/>
                </a:solidFill>
                <a:latin typeface="+mn-lt"/>
              </a:rPr>
              <a:t>to</a:t>
            </a:r>
            <a:r>
              <a:rPr lang="hu-HU" sz="3600" b="1" dirty="0">
                <a:solidFill>
                  <a:srgbClr val="1A75DB"/>
                </a:solidFill>
                <a:latin typeface="+mn-lt"/>
              </a:rPr>
              <a:t> </a:t>
            </a:r>
            <a:r>
              <a:rPr lang="hu-HU" sz="3600" b="1" dirty="0" err="1">
                <a:solidFill>
                  <a:srgbClr val="1A75DB"/>
                </a:solidFill>
                <a:latin typeface="+mn-lt"/>
              </a:rPr>
              <a:t>understand</a:t>
            </a:r>
            <a:r>
              <a:rPr lang="hu-HU" sz="3600" b="1" dirty="0">
                <a:solidFill>
                  <a:srgbClr val="1A75DB"/>
                </a:solidFill>
                <a:latin typeface="+mn-lt"/>
              </a:rPr>
              <a:t> </a:t>
            </a:r>
            <a:r>
              <a:rPr lang="hu-HU" sz="3600" b="1" dirty="0" err="1">
                <a:solidFill>
                  <a:srgbClr val="1A75DB"/>
                </a:solidFill>
                <a:latin typeface="+mn-lt"/>
              </a:rPr>
              <a:t>your</a:t>
            </a:r>
            <a:r>
              <a:rPr lang="hu-HU" sz="3600" b="1" dirty="0">
                <a:solidFill>
                  <a:srgbClr val="1A75DB"/>
                </a:solidFill>
                <a:latin typeface="+mn-lt"/>
              </a:rPr>
              <a:t> </a:t>
            </a:r>
            <a:r>
              <a:rPr lang="hu-HU" sz="3600" b="1" dirty="0" err="1">
                <a:solidFill>
                  <a:srgbClr val="1A75DB"/>
                </a:solidFill>
                <a:latin typeface="+mn-lt"/>
              </a:rPr>
              <a:t>processes</a:t>
            </a:r>
            <a:r>
              <a:rPr lang="hu-HU" sz="3600" b="1" dirty="0">
                <a:solidFill>
                  <a:srgbClr val="1A75DB"/>
                </a:solidFill>
                <a:latin typeface="+mn-lt"/>
              </a:rPr>
              <a:t>!</a:t>
            </a:r>
          </a:p>
        </p:txBody>
      </p:sp>
      <p:sp>
        <p:nvSpPr>
          <p:cNvPr id="33" name="Footer Placeholder 4">
            <a:extLst>
              <a:ext uri="{FF2B5EF4-FFF2-40B4-BE49-F238E27FC236}">
                <a16:creationId xmlns:a16="http://schemas.microsoft.com/office/drawing/2014/main" id="{DA0F997C-C1D8-7D4D-45AB-5C3BC74839A6}"/>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64527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7DA46CE-1F21-F0D5-C9BF-0C862B1BFEAD}"/>
              </a:ext>
            </a:extLst>
          </p:cNvPr>
          <p:cNvSpPr>
            <a:spLocks noGrp="1"/>
          </p:cNvSpPr>
          <p:nvPr>
            <p:ph type="title"/>
          </p:nvPr>
        </p:nvSpPr>
        <p:spPr>
          <a:xfrm>
            <a:off x="357642" y="505751"/>
            <a:ext cx="5359985" cy="993805"/>
          </a:xfrm>
        </p:spPr>
        <p:txBody>
          <a:bodyPr/>
          <a:lstStyle/>
          <a:p>
            <a:r>
              <a:rPr lang="hu-HU" b="1" dirty="0" err="1"/>
              <a:t>Make</a:t>
            </a:r>
            <a:r>
              <a:rPr lang="hu-HU" b="1" dirty="0"/>
              <a:t> </a:t>
            </a:r>
            <a:r>
              <a:rPr lang="hu-HU" b="1" dirty="0" err="1"/>
              <a:t>your</a:t>
            </a:r>
            <a:r>
              <a:rPr lang="hu-HU" b="1" dirty="0"/>
              <a:t> </a:t>
            </a:r>
            <a:r>
              <a:rPr lang="hu-HU" b="1" dirty="0" err="1"/>
              <a:t>processes</a:t>
            </a:r>
            <a:r>
              <a:rPr lang="hu-HU" b="1" dirty="0"/>
              <a:t> </a:t>
            </a:r>
            <a:r>
              <a:rPr lang="hu-HU" b="1" dirty="0" err="1"/>
              <a:t>person-centred</a:t>
            </a:r>
            <a:endParaRPr lang="hu-HU" b="1" dirty="0"/>
          </a:p>
        </p:txBody>
      </p:sp>
      <p:sp>
        <p:nvSpPr>
          <p:cNvPr id="3" name="Tartalom helye 2">
            <a:extLst>
              <a:ext uri="{FF2B5EF4-FFF2-40B4-BE49-F238E27FC236}">
                <a16:creationId xmlns:a16="http://schemas.microsoft.com/office/drawing/2014/main" id="{62B36D2E-0463-63E2-0C31-CEB1876BCEB5}"/>
              </a:ext>
            </a:extLst>
          </p:cNvPr>
          <p:cNvSpPr>
            <a:spLocks noGrp="1"/>
          </p:cNvSpPr>
          <p:nvPr>
            <p:ph sz="half" idx="1"/>
          </p:nvPr>
        </p:nvSpPr>
        <p:spPr>
          <a:xfrm>
            <a:off x="357642" y="2140423"/>
            <a:ext cx="4512894" cy="4001224"/>
          </a:xfrm>
          <a:solidFill>
            <a:srgbClr val="00C6D6"/>
          </a:solidFill>
        </p:spPr>
        <p:txBody>
          <a:bodyPr/>
          <a:lstStyle/>
          <a:p>
            <a:pPr marL="0" indent="0">
              <a:buNone/>
            </a:pPr>
            <a:r>
              <a:rPr lang="hu-HU" sz="3500" b="1" dirty="0" err="1">
                <a:solidFill>
                  <a:schemeClr val="bg1"/>
                </a:solidFill>
              </a:rPr>
              <a:t>External</a:t>
            </a:r>
            <a:r>
              <a:rPr lang="hu-HU" sz="3500" b="1" dirty="0">
                <a:solidFill>
                  <a:schemeClr val="bg1"/>
                </a:solidFill>
              </a:rPr>
              <a:t> </a:t>
            </a:r>
            <a:r>
              <a:rPr lang="hu-HU" sz="3500" b="1" dirty="0" err="1">
                <a:solidFill>
                  <a:schemeClr val="bg1"/>
                </a:solidFill>
              </a:rPr>
              <a:t>customer</a:t>
            </a:r>
            <a:r>
              <a:rPr lang="hu-HU" sz="3500" b="1" dirty="0">
                <a:solidFill>
                  <a:schemeClr val="bg1"/>
                </a:solidFill>
              </a:rPr>
              <a:t> (</a:t>
            </a:r>
            <a:r>
              <a:rPr lang="hu-HU" sz="3500" b="1" dirty="0" err="1">
                <a:solidFill>
                  <a:schemeClr val="bg1"/>
                </a:solidFill>
              </a:rPr>
              <a:t>patient</a:t>
            </a:r>
            <a:r>
              <a:rPr lang="hu-HU" sz="3500" b="1" dirty="0">
                <a:solidFill>
                  <a:schemeClr val="bg1"/>
                </a:solidFill>
              </a:rPr>
              <a:t>)</a:t>
            </a:r>
          </a:p>
          <a:p>
            <a:pPr>
              <a:buFontTx/>
              <a:buChar char="-"/>
            </a:pPr>
            <a:r>
              <a:rPr lang="hu-HU" dirty="0" err="1">
                <a:solidFill>
                  <a:schemeClr val="bg1"/>
                </a:solidFill>
              </a:rPr>
              <a:t>observe</a:t>
            </a:r>
            <a:r>
              <a:rPr lang="hu-HU" dirty="0">
                <a:solidFill>
                  <a:schemeClr val="bg1"/>
                </a:solidFill>
              </a:rPr>
              <a:t> / </a:t>
            </a:r>
            <a:r>
              <a:rPr lang="hu-HU" dirty="0" err="1">
                <a:solidFill>
                  <a:schemeClr val="bg1"/>
                </a:solidFill>
              </a:rPr>
              <a:t>shadow</a:t>
            </a:r>
            <a:endParaRPr lang="hu-HU" dirty="0">
              <a:solidFill>
                <a:schemeClr val="bg1"/>
              </a:solidFill>
            </a:endParaRPr>
          </a:p>
          <a:p>
            <a:pPr>
              <a:buFontTx/>
              <a:buChar char="-"/>
            </a:pPr>
            <a:r>
              <a:rPr lang="hu-HU" dirty="0" err="1">
                <a:solidFill>
                  <a:schemeClr val="bg1"/>
                </a:solidFill>
              </a:rPr>
              <a:t>ask</a:t>
            </a:r>
            <a:r>
              <a:rPr lang="hu-HU" dirty="0">
                <a:solidFill>
                  <a:schemeClr val="bg1"/>
                </a:solidFill>
              </a:rPr>
              <a:t> / </a:t>
            </a:r>
            <a:r>
              <a:rPr lang="hu-HU" dirty="0" err="1">
                <a:solidFill>
                  <a:schemeClr val="bg1"/>
                </a:solidFill>
              </a:rPr>
              <a:t>interview</a:t>
            </a:r>
            <a:endParaRPr lang="hu-HU" dirty="0">
              <a:solidFill>
                <a:schemeClr val="bg1"/>
              </a:solidFill>
            </a:endParaRPr>
          </a:p>
          <a:p>
            <a:pPr>
              <a:buFontTx/>
              <a:buChar char="-"/>
            </a:pPr>
            <a:r>
              <a:rPr lang="hu-HU" dirty="0" err="1">
                <a:solidFill>
                  <a:schemeClr val="bg1"/>
                </a:solidFill>
              </a:rPr>
              <a:t>get</a:t>
            </a:r>
            <a:r>
              <a:rPr lang="hu-HU" dirty="0">
                <a:solidFill>
                  <a:schemeClr val="bg1"/>
                </a:solidFill>
              </a:rPr>
              <a:t> </a:t>
            </a:r>
            <a:r>
              <a:rPr lang="hu-HU" dirty="0" err="1">
                <a:solidFill>
                  <a:schemeClr val="bg1"/>
                </a:solidFill>
              </a:rPr>
              <a:t>feedback</a:t>
            </a:r>
            <a:endParaRPr lang="hu-HU" dirty="0">
              <a:solidFill>
                <a:schemeClr val="bg1"/>
              </a:solidFill>
            </a:endParaRPr>
          </a:p>
          <a:p>
            <a:pPr>
              <a:buFontTx/>
              <a:buChar char="-"/>
            </a:pPr>
            <a:r>
              <a:rPr lang="hu-HU" dirty="0">
                <a:solidFill>
                  <a:schemeClr val="bg1"/>
                </a:solidFill>
              </a:rPr>
              <a:t>map </a:t>
            </a:r>
            <a:r>
              <a:rPr lang="hu-HU" dirty="0" err="1">
                <a:solidFill>
                  <a:schemeClr val="bg1"/>
                </a:solidFill>
              </a:rPr>
              <a:t>their</a:t>
            </a:r>
            <a:r>
              <a:rPr lang="hu-HU" dirty="0">
                <a:solidFill>
                  <a:schemeClr val="bg1"/>
                </a:solidFill>
              </a:rPr>
              <a:t> </a:t>
            </a:r>
            <a:r>
              <a:rPr lang="hu-HU" dirty="0" err="1">
                <a:solidFill>
                  <a:schemeClr val="bg1"/>
                </a:solidFill>
              </a:rPr>
              <a:t>experience</a:t>
            </a:r>
            <a:endParaRPr lang="hu-HU" dirty="0">
              <a:solidFill>
                <a:schemeClr val="bg1"/>
              </a:solidFill>
            </a:endParaRPr>
          </a:p>
          <a:p>
            <a:pPr>
              <a:buFontTx/>
              <a:buChar char="-"/>
            </a:pPr>
            <a:r>
              <a:rPr lang="hu-HU" dirty="0" err="1">
                <a:solidFill>
                  <a:schemeClr val="bg1"/>
                </a:solidFill>
              </a:rPr>
              <a:t>analyse</a:t>
            </a:r>
            <a:r>
              <a:rPr lang="hu-HU" dirty="0">
                <a:solidFill>
                  <a:schemeClr val="bg1"/>
                </a:solidFill>
              </a:rPr>
              <a:t> </a:t>
            </a:r>
            <a:r>
              <a:rPr lang="hu-HU" dirty="0" err="1">
                <a:solidFill>
                  <a:schemeClr val="bg1"/>
                </a:solidFill>
              </a:rPr>
              <a:t>data</a:t>
            </a:r>
            <a:endParaRPr lang="hu-HU" dirty="0">
              <a:solidFill>
                <a:schemeClr val="bg1"/>
              </a:solidFill>
            </a:endParaRPr>
          </a:p>
          <a:p>
            <a:pPr>
              <a:buFontTx/>
              <a:buChar char="-"/>
            </a:pPr>
            <a:endParaRPr lang="hu-HU" dirty="0"/>
          </a:p>
        </p:txBody>
      </p:sp>
      <p:sp>
        <p:nvSpPr>
          <p:cNvPr id="4" name="Tartalom helye 2">
            <a:extLst>
              <a:ext uri="{FF2B5EF4-FFF2-40B4-BE49-F238E27FC236}">
                <a16:creationId xmlns:a16="http://schemas.microsoft.com/office/drawing/2014/main" id="{8C23AFF9-1D3E-366A-F352-2644A7928537}"/>
              </a:ext>
            </a:extLst>
          </p:cNvPr>
          <p:cNvSpPr txBox="1">
            <a:spLocks/>
          </p:cNvSpPr>
          <p:nvPr/>
        </p:nvSpPr>
        <p:spPr>
          <a:xfrm>
            <a:off x="5577203" y="2140423"/>
            <a:ext cx="4512894" cy="4001224"/>
          </a:xfrm>
          <a:prstGeom prst="rect">
            <a:avLst/>
          </a:prstGeom>
          <a:solidFill>
            <a:srgbClr val="1A75DB"/>
          </a:solidFill>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Font typeface="Arial" panose="020B0604020202020204" pitchFamily="34" charset="0"/>
              <a:buNone/>
            </a:pPr>
            <a:r>
              <a:rPr lang="hu-HU" sz="3500" b="1" dirty="0" err="1">
                <a:solidFill>
                  <a:schemeClr val="bg1"/>
                </a:solidFill>
              </a:rPr>
              <a:t>Internal</a:t>
            </a:r>
            <a:r>
              <a:rPr lang="hu-HU" sz="3500" b="1" dirty="0">
                <a:solidFill>
                  <a:schemeClr val="bg1"/>
                </a:solidFill>
              </a:rPr>
              <a:t> </a:t>
            </a:r>
            <a:r>
              <a:rPr lang="hu-HU" sz="3500" b="1" dirty="0" err="1">
                <a:solidFill>
                  <a:schemeClr val="bg1"/>
                </a:solidFill>
              </a:rPr>
              <a:t>customer</a:t>
            </a:r>
            <a:endParaRPr lang="hu-HU" sz="3500" b="1" dirty="0">
              <a:solidFill>
                <a:schemeClr val="bg1"/>
              </a:solidFill>
            </a:endParaRPr>
          </a:p>
          <a:p>
            <a:pPr marL="0" indent="0">
              <a:buFont typeface="Arial" panose="020B0604020202020204" pitchFamily="34" charset="0"/>
              <a:buNone/>
            </a:pPr>
            <a:r>
              <a:rPr lang="hu-HU" sz="3500" b="1" dirty="0">
                <a:solidFill>
                  <a:schemeClr val="bg1"/>
                </a:solidFill>
              </a:rPr>
              <a:t>(</a:t>
            </a:r>
            <a:r>
              <a:rPr lang="hu-HU" sz="3500" b="1" dirty="0" err="1">
                <a:solidFill>
                  <a:schemeClr val="bg1"/>
                </a:solidFill>
              </a:rPr>
              <a:t>colleague</a:t>
            </a:r>
            <a:r>
              <a:rPr lang="hu-HU" sz="3500" b="1" dirty="0">
                <a:solidFill>
                  <a:schemeClr val="bg1"/>
                </a:solidFill>
              </a:rPr>
              <a:t>)</a:t>
            </a:r>
          </a:p>
          <a:p>
            <a:pPr>
              <a:buFontTx/>
              <a:buChar char="-"/>
            </a:pPr>
            <a:r>
              <a:rPr lang="hu-HU" dirty="0" err="1">
                <a:solidFill>
                  <a:schemeClr val="bg1"/>
                </a:solidFill>
              </a:rPr>
              <a:t>time</a:t>
            </a:r>
            <a:r>
              <a:rPr lang="hu-HU" dirty="0">
                <a:solidFill>
                  <a:schemeClr val="bg1"/>
                </a:solidFill>
              </a:rPr>
              <a:t> and </a:t>
            </a:r>
            <a:r>
              <a:rPr lang="hu-HU" dirty="0" err="1">
                <a:solidFill>
                  <a:schemeClr val="bg1"/>
                </a:solidFill>
              </a:rPr>
              <a:t>ways</a:t>
            </a:r>
            <a:r>
              <a:rPr lang="hu-HU" dirty="0">
                <a:solidFill>
                  <a:schemeClr val="bg1"/>
                </a:solidFill>
              </a:rPr>
              <a:t> </a:t>
            </a:r>
            <a:r>
              <a:rPr lang="hu-HU" dirty="0" err="1">
                <a:solidFill>
                  <a:schemeClr val="bg1"/>
                </a:solidFill>
              </a:rPr>
              <a:t>for</a:t>
            </a:r>
            <a:r>
              <a:rPr lang="hu-HU" dirty="0">
                <a:solidFill>
                  <a:schemeClr val="bg1"/>
                </a:solidFill>
              </a:rPr>
              <a:t> </a:t>
            </a:r>
            <a:r>
              <a:rPr lang="hu-HU" dirty="0" err="1">
                <a:solidFill>
                  <a:schemeClr val="bg1"/>
                </a:solidFill>
              </a:rPr>
              <a:t>discussing</a:t>
            </a:r>
            <a:r>
              <a:rPr lang="hu-HU" dirty="0">
                <a:solidFill>
                  <a:schemeClr val="bg1"/>
                </a:solidFill>
              </a:rPr>
              <a:t> </a:t>
            </a:r>
            <a:r>
              <a:rPr lang="hu-HU" dirty="0" err="1">
                <a:solidFill>
                  <a:schemeClr val="bg1"/>
                </a:solidFill>
              </a:rPr>
              <a:t>collaboration</a:t>
            </a:r>
            <a:endParaRPr lang="hu-HU" dirty="0">
              <a:solidFill>
                <a:schemeClr val="bg1"/>
              </a:solidFill>
            </a:endParaRPr>
          </a:p>
          <a:p>
            <a:pPr>
              <a:buFontTx/>
              <a:buChar char="-"/>
            </a:pPr>
            <a:r>
              <a:rPr lang="hu-HU" dirty="0" err="1">
                <a:solidFill>
                  <a:schemeClr val="bg1"/>
                </a:solidFill>
              </a:rPr>
              <a:t>setting</a:t>
            </a:r>
            <a:r>
              <a:rPr lang="hu-HU" dirty="0">
                <a:solidFill>
                  <a:schemeClr val="bg1"/>
                </a:solidFill>
              </a:rPr>
              <a:t> </a:t>
            </a:r>
            <a:r>
              <a:rPr lang="hu-HU" dirty="0" err="1">
                <a:solidFill>
                  <a:schemeClr val="bg1"/>
                </a:solidFill>
              </a:rPr>
              <a:t>common</a:t>
            </a:r>
            <a:r>
              <a:rPr lang="hu-HU" dirty="0">
                <a:solidFill>
                  <a:schemeClr val="bg1"/>
                </a:solidFill>
              </a:rPr>
              <a:t> </a:t>
            </a:r>
            <a:r>
              <a:rPr lang="hu-HU" dirty="0" err="1">
                <a:solidFill>
                  <a:schemeClr val="bg1"/>
                </a:solidFill>
              </a:rPr>
              <a:t>goals</a:t>
            </a:r>
            <a:endParaRPr lang="hu-HU" dirty="0">
              <a:solidFill>
                <a:schemeClr val="bg1"/>
              </a:solidFill>
            </a:endParaRPr>
          </a:p>
          <a:p>
            <a:pPr>
              <a:buFontTx/>
              <a:buChar char="-"/>
            </a:pPr>
            <a:r>
              <a:rPr lang="hu-HU" dirty="0" err="1">
                <a:solidFill>
                  <a:schemeClr val="bg1"/>
                </a:solidFill>
              </a:rPr>
              <a:t>channels</a:t>
            </a:r>
            <a:r>
              <a:rPr lang="hu-HU" dirty="0">
                <a:solidFill>
                  <a:schemeClr val="bg1"/>
                </a:solidFill>
              </a:rPr>
              <a:t> </a:t>
            </a:r>
            <a:r>
              <a:rPr lang="hu-HU" dirty="0" err="1">
                <a:solidFill>
                  <a:schemeClr val="bg1"/>
                </a:solidFill>
              </a:rPr>
              <a:t>for</a:t>
            </a:r>
            <a:r>
              <a:rPr lang="hu-HU" dirty="0">
                <a:solidFill>
                  <a:schemeClr val="bg1"/>
                </a:solidFill>
              </a:rPr>
              <a:t> </a:t>
            </a:r>
            <a:r>
              <a:rPr lang="hu-HU" dirty="0" err="1">
                <a:solidFill>
                  <a:schemeClr val="bg1"/>
                </a:solidFill>
              </a:rPr>
              <a:t>communication</a:t>
            </a:r>
            <a:r>
              <a:rPr lang="hu-HU" dirty="0">
                <a:solidFill>
                  <a:schemeClr val="bg1"/>
                </a:solidFill>
              </a:rPr>
              <a:t> and </a:t>
            </a:r>
            <a:r>
              <a:rPr lang="hu-HU" dirty="0" err="1">
                <a:solidFill>
                  <a:schemeClr val="bg1"/>
                </a:solidFill>
              </a:rPr>
              <a:t>information</a:t>
            </a:r>
            <a:r>
              <a:rPr lang="hu-HU" dirty="0">
                <a:solidFill>
                  <a:schemeClr val="bg1"/>
                </a:solidFill>
              </a:rPr>
              <a:t> </a:t>
            </a:r>
            <a:r>
              <a:rPr lang="hu-HU" dirty="0" err="1">
                <a:solidFill>
                  <a:schemeClr val="bg1"/>
                </a:solidFill>
              </a:rPr>
              <a:t>exchange</a:t>
            </a:r>
            <a:endParaRPr lang="hu-HU" dirty="0">
              <a:solidFill>
                <a:schemeClr val="bg1"/>
              </a:solidFill>
            </a:endParaRPr>
          </a:p>
          <a:p>
            <a:pPr marL="0" indent="0">
              <a:buNone/>
            </a:pPr>
            <a:endParaRPr lang="hu-HU" dirty="0">
              <a:solidFill>
                <a:schemeClr val="bg1"/>
              </a:solidFill>
            </a:endParaRPr>
          </a:p>
        </p:txBody>
      </p:sp>
      <p:sp>
        <p:nvSpPr>
          <p:cNvPr id="6" name="Footer Placeholder 4">
            <a:extLst>
              <a:ext uri="{FF2B5EF4-FFF2-40B4-BE49-F238E27FC236}">
                <a16:creationId xmlns:a16="http://schemas.microsoft.com/office/drawing/2014/main" id="{19318F9B-D15C-1478-ABD4-1C45FEB9AF13}"/>
              </a:ext>
            </a:extLst>
          </p:cNvPr>
          <p:cNvSpPr txBox="1">
            <a:spLocks noChangeArrowheads="1"/>
          </p:cNvSpPr>
          <p:nvPr/>
        </p:nvSpPr>
        <p:spPr bwMode="auto">
          <a:xfrm>
            <a:off x="96671" y="678251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03365969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SS_presentation_sample" id="{B5566A6A-2AAD-4F6F-9DB6-BFD6D3F937FD}" vid="{73CDC075-7C71-48FA-B3B4-4668FD5DEB3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6465FE3B9384DBF09A666F84DDB69" ma:contentTypeVersion="2" ma:contentTypeDescription="Create a new document." ma:contentTypeScope="" ma:versionID="d65f4a4398c236aa0a9df75be8442f5c">
  <xsd:schema xmlns:xsd="http://www.w3.org/2001/XMLSchema" xmlns:xs="http://www.w3.org/2001/XMLSchema" xmlns:p="http://schemas.microsoft.com/office/2006/metadata/properties" xmlns:ns2="0cb709d3-8535-4900-99f2-74827045ee9b" targetNamespace="http://schemas.microsoft.com/office/2006/metadata/properties" ma:root="true" ma:fieldsID="c9e959cfc27823ff9280866173121531" ns2:_="">
    <xsd:import namespace="0cb709d3-8535-4900-99f2-74827045ee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09d3-8535-4900-99f2-74827045ee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C95CB2-C790-469D-8038-BE01EDCE7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09d3-8535-4900-99f2-74827045e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19D27F-485F-424B-BBA9-7FA72AD92939}">
  <ds:schemaRefs>
    <ds:schemaRef ds:uri="http://purl.org/dc/elements/1.1/"/>
    <ds:schemaRef ds:uri="http://schemas.microsoft.com/office/2006/documentManagement/types"/>
    <ds:schemaRef ds:uri="0cb709d3-8535-4900-99f2-74827045ee9b"/>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056D410-3CB2-494B-A54E-11AB27172F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H-PASS_WP4_Interactive Video_TEMPLATE</Template>
  <TotalTime>12825</TotalTime>
  <Words>1912</Words>
  <Application>Microsoft Office PowerPoint</Application>
  <PresentationFormat>Custom</PresentationFormat>
  <Paragraphs>268</Paragraphs>
  <Slides>29</Slides>
  <Notes>26</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vt:lpstr>
      <vt:lpstr>Wingdings</vt:lpstr>
      <vt:lpstr>Tema di Office</vt:lpstr>
      <vt:lpstr>Developing healthcare solutions</vt:lpstr>
      <vt:lpstr>Contents </vt:lpstr>
      <vt:lpstr>Learning objectives</vt:lpstr>
      <vt:lpstr>Introduction</vt:lpstr>
      <vt:lpstr>Processes – why they are key</vt:lpstr>
      <vt:lpstr>What are processes?</vt:lpstr>
      <vt:lpstr>Exercise: Put the process in order</vt:lpstr>
      <vt:lpstr>PowerPoint Presentation</vt:lpstr>
      <vt:lpstr>Make your processes person-centred</vt:lpstr>
      <vt:lpstr>Exercise: Match internal &amp; external clients (match) of a healthcare system process</vt:lpstr>
      <vt:lpstr>PowerPoint Presentation</vt:lpstr>
      <vt:lpstr>Where to start? </vt:lpstr>
      <vt:lpstr>What can be signs  of a bad process?</vt:lpstr>
      <vt:lpstr>What can be the reasons behind?</vt:lpstr>
      <vt:lpstr>Digitalisation &amp; processes</vt:lpstr>
      <vt:lpstr>External content: digital solutions in process optimalisation – click for examples</vt:lpstr>
      <vt:lpstr>How to create good processes?</vt:lpstr>
      <vt:lpstr>External content: lean 6 sigma</vt:lpstr>
      <vt:lpstr>External content: service design</vt:lpstr>
      <vt:lpstr>External Content: Methods for Depicting Processes</vt:lpstr>
      <vt:lpstr>True/False Exercise for the Three Videos</vt:lpstr>
      <vt:lpstr>You can change processes too! Two examples to inspire action  </vt:lpstr>
      <vt:lpstr>PowerPoint Presentation</vt:lpstr>
      <vt:lpstr>It is always the frontline employees who understand processes the best.  Don’t wait for the context to be favourable for change;  start the change yourself.  With processes, you can always start small.</vt:lpstr>
      <vt:lpstr>Conclusion </vt:lpstr>
      <vt:lpstr>References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Fazekas Nóra</dc:creator>
  <cp:lastModifiedBy>David Smith</cp:lastModifiedBy>
  <cp:revision>62</cp:revision>
  <cp:lastPrinted>2025-02-20T09:52:12Z</cp:lastPrinted>
  <dcterms:created xsi:type="dcterms:W3CDTF">2024-07-17T13:31:34Z</dcterms:created>
  <dcterms:modified xsi:type="dcterms:W3CDTF">2025-02-20T09:52:26Z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dd1fcc-24d7-4f55-9dc2-c1518f171327_Enabled">
    <vt:lpwstr>true</vt:lpwstr>
  </property>
  <property fmtid="{D5CDD505-2E9C-101B-9397-08002B2CF9AE}" pid="3" name="MSIP_Label_73dd1fcc-24d7-4f55-9dc2-c1518f171327_SetDate">
    <vt:lpwstr>2023-06-25T17:16:16Z</vt:lpwstr>
  </property>
  <property fmtid="{D5CDD505-2E9C-101B-9397-08002B2CF9AE}" pid="4" name="MSIP_Label_73dd1fcc-24d7-4f55-9dc2-c1518f171327_Method">
    <vt:lpwstr>Privileged</vt:lpwstr>
  </property>
  <property fmtid="{D5CDD505-2E9C-101B-9397-08002B2CF9AE}" pid="5" name="MSIP_Label_73dd1fcc-24d7-4f55-9dc2-c1518f171327_Name">
    <vt:lpwstr>No Protection (Label Only) - Internal Use</vt:lpwstr>
  </property>
  <property fmtid="{D5CDD505-2E9C-101B-9397-08002B2CF9AE}" pid="6" name="MSIP_Label_73dd1fcc-24d7-4f55-9dc2-c1518f171327_SiteId">
    <vt:lpwstr>945c199a-83a2-4e80-9f8c-5a91be5752dd</vt:lpwstr>
  </property>
  <property fmtid="{D5CDD505-2E9C-101B-9397-08002B2CF9AE}" pid="7" name="MSIP_Label_73dd1fcc-24d7-4f55-9dc2-c1518f171327_ActionId">
    <vt:lpwstr>6e2f3451-cd93-482c-97db-ef8546f277c7</vt:lpwstr>
  </property>
  <property fmtid="{D5CDD505-2E9C-101B-9397-08002B2CF9AE}" pid="8" name="MSIP_Label_73dd1fcc-24d7-4f55-9dc2-c1518f171327_ContentBits">
    <vt:lpwstr>2</vt:lpwstr>
  </property>
  <property fmtid="{D5CDD505-2E9C-101B-9397-08002B2CF9AE}" pid="9" name="ContentTypeId">
    <vt:lpwstr>0x0101007CF6465FE3B9384DBF09A666F84DDB69</vt:lpwstr>
  </property>
</Properties>
</file>