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85" r:id="rId2"/>
  </p:sldMasterIdLst>
  <p:notesMasterIdLst>
    <p:notesMasterId r:id="rId15"/>
  </p:notesMasterIdLst>
  <p:sldIdLst>
    <p:sldId id="272" r:id="rId3"/>
    <p:sldId id="389" r:id="rId4"/>
    <p:sldId id="374" r:id="rId5"/>
    <p:sldId id="391" r:id="rId6"/>
    <p:sldId id="392" r:id="rId7"/>
    <p:sldId id="393" r:id="rId8"/>
    <p:sldId id="386" r:id="rId9"/>
    <p:sldId id="387" r:id="rId10"/>
    <p:sldId id="394" r:id="rId11"/>
    <p:sldId id="395" r:id="rId12"/>
    <p:sldId id="388" r:id="rId13"/>
    <p:sldId id="289" r:id="rId14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3DC"/>
    <a:srgbClr val="FFEBFA"/>
    <a:srgbClr val="00C6D6"/>
    <a:srgbClr val="FFCDF3"/>
    <a:srgbClr val="AB0084"/>
    <a:srgbClr val="FB0087"/>
    <a:srgbClr val="0064DC"/>
    <a:srgbClr val="02FF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1EEA48-0AB0-4FC5-919C-105B67530B5A}" v="10" dt="2025-10-13T13:03:36.843"/>
    <p1510:client id="{F570A82D-9954-4F9D-9DEC-92DBC4A21B76}" v="7" dt="2025-10-13T12:09:22.292"/>
  </p1510:revLst>
</p1510:revInfo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Világos stílus 3 – 5. jelölőszín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97"/>
    <p:restoredTop sz="93447" autoAdjust="0"/>
  </p:normalViewPr>
  <p:slideViewPr>
    <p:cSldViewPr snapToGrid="0">
      <p:cViewPr varScale="1">
        <p:scale>
          <a:sx n="56" d="100"/>
          <a:sy n="56" d="100"/>
        </p:scale>
        <p:origin x="11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80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zekas Nóra" userId="a27bcde8-f6b4-4123-b144-e380f8ce4be3" providerId="ADAL" clId="{21BBA2A1-3A6A-4695-BE27-CB4117D99B24}"/>
    <pc:docChg chg="undo custSel addSld delSld modSld sldOrd delMainMaster">
      <pc:chgData name="Fazekas Nóra" userId="a27bcde8-f6b4-4123-b144-e380f8ce4be3" providerId="ADAL" clId="{21BBA2A1-3A6A-4695-BE27-CB4117D99B24}" dt="2025-10-13T13:03:48.069" v="1368" actId="1076"/>
      <pc:docMkLst>
        <pc:docMk/>
      </pc:docMkLst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3450151886" sldId="256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3793131370" sldId="257"/>
        </pc:sldMkLst>
      </pc:sldChg>
      <pc:sldChg chg="modSp mod">
        <pc:chgData name="Fazekas Nóra" userId="a27bcde8-f6b4-4123-b144-e380f8ce4be3" providerId="ADAL" clId="{21BBA2A1-3A6A-4695-BE27-CB4117D99B24}" dt="2025-10-13T12:21:36.470" v="666" actId="20577"/>
        <pc:sldMkLst>
          <pc:docMk/>
          <pc:sldMk cId="1673876862" sldId="272"/>
        </pc:sldMkLst>
        <pc:spChg chg="mod">
          <ac:chgData name="Fazekas Nóra" userId="a27bcde8-f6b4-4123-b144-e380f8ce4be3" providerId="ADAL" clId="{21BBA2A1-3A6A-4695-BE27-CB4117D99B24}" dt="2025-10-13T11:54:01.939" v="305" actId="1076"/>
          <ac:spMkLst>
            <pc:docMk/>
            <pc:sldMk cId="1673876862" sldId="272"/>
            <ac:spMk id="2" creationId="{00000000-0000-0000-0000-000000000000}"/>
          </ac:spMkLst>
        </pc:spChg>
        <pc:spChg chg="mod">
          <ac:chgData name="Fazekas Nóra" userId="a27bcde8-f6b4-4123-b144-e380f8ce4be3" providerId="ADAL" clId="{21BBA2A1-3A6A-4695-BE27-CB4117D99B24}" dt="2025-10-13T12:21:36.470" v="666" actId="20577"/>
          <ac:spMkLst>
            <pc:docMk/>
            <pc:sldMk cId="1673876862" sldId="272"/>
            <ac:spMk id="4" creationId="{00000000-0000-0000-0000-000000000000}"/>
          </ac:spMkLst>
        </pc:spChg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3848604940" sldId="304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670848600" sldId="307"/>
        </pc:sldMkLst>
      </pc:sldChg>
      <pc:sldChg chg="add del">
        <pc:chgData name="Fazekas Nóra" userId="a27bcde8-f6b4-4123-b144-e380f8ce4be3" providerId="ADAL" clId="{21BBA2A1-3A6A-4695-BE27-CB4117D99B24}" dt="2025-10-13T12:34:21.678" v="760" actId="47"/>
        <pc:sldMkLst>
          <pc:docMk/>
          <pc:sldMk cId="1495298790" sldId="312"/>
        </pc:sldMkLst>
      </pc:sldChg>
      <pc:sldChg chg="add del">
        <pc:chgData name="Fazekas Nóra" userId="a27bcde8-f6b4-4123-b144-e380f8ce4be3" providerId="ADAL" clId="{21BBA2A1-3A6A-4695-BE27-CB4117D99B24}" dt="2025-10-13T12:34:21.678" v="760" actId="47"/>
        <pc:sldMkLst>
          <pc:docMk/>
          <pc:sldMk cId="2167266708" sldId="314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691212358" sldId="316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116326327" sldId="317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731094109" sldId="318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3724244107" sldId="319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3379947167" sldId="320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2667588372" sldId="321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502423570" sldId="322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3513295200" sldId="323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197163755" sldId="324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4133738919" sldId="328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1017467134" sldId="329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302298933" sldId="330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1427340172" sldId="331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1433862782" sldId="332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1654608760" sldId="333"/>
        </pc:sldMkLst>
      </pc:sldChg>
      <pc:sldChg chg="add del">
        <pc:chgData name="Fazekas Nóra" userId="a27bcde8-f6b4-4123-b144-e380f8ce4be3" providerId="ADAL" clId="{21BBA2A1-3A6A-4695-BE27-CB4117D99B24}" dt="2025-10-13T12:34:16.489" v="759" actId="47"/>
        <pc:sldMkLst>
          <pc:docMk/>
          <pc:sldMk cId="2047662256" sldId="345"/>
        </pc:sldMkLst>
      </pc:sldChg>
      <pc:sldChg chg="add del">
        <pc:chgData name="Fazekas Nóra" userId="a27bcde8-f6b4-4123-b144-e380f8ce4be3" providerId="ADAL" clId="{21BBA2A1-3A6A-4695-BE27-CB4117D99B24}" dt="2025-10-13T12:34:21.678" v="760" actId="47"/>
        <pc:sldMkLst>
          <pc:docMk/>
          <pc:sldMk cId="2071176454" sldId="351"/>
        </pc:sldMkLst>
      </pc:sldChg>
      <pc:sldChg chg="add del">
        <pc:chgData name="Fazekas Nóra" userId="a27bcde8-f6b4-4123-b144-e380f8ce4be3" providerId="ADAL" clId="{21BBA2A1-3A6A-4695-BE27-CB4117D99B24}" dt="2025-10-13T12:34:21.678" v="760" actId="47"/>
        <pc:sldMkLst>
          <pc:docMk/>
          <pc:sldMk cId="2921787682" sldId="352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2759092245" sldId="370"/>
        </pc:sldMkLst>
      </pc:sldChg>
      <pc:sldChg chg="addSp delSp modSp mod ord">
        <pc:chgData name="Fazekas Nóra" userId="a27bcde8-f6b4-4123-b144-e380f8ce4be3" providerId="ADAL" clId="{21BBA2A1-3A6A-4695-BE27-CB4117D99B24}" dt="2025-10-13T12:26:58.890" v="713" actId="1076"/>
        <pc:sldMkLst>
          <pc:docMk/>
          <pc:sldMk cId="1064165153" sldId="374"/>
        </pc:sldMkLst>
        <pc:spChg chg="del mod">
          <ac:chgData name="Fazekas Nóra" userId="a27bcde8-f6b4-4123-b144-e380f8ce4be3" providerId="ADAL" clId="{21BBA2A1-3A6A-4695-BE27-CB4117D99B24}" dt="2025-10-13T12:26:39.704" v="708" actId="478"/>
          <ac:spMkLst>
            <pc:docMk/>
            <pc:sldMk cId="1064165153" sldId="374"/>
            <ac:spMk id="3" creationId="{B1302042-7CC6-545C-5B83-CCB8EAE8B628}"/>
          </ac:spMkLst>
        </pc:spChg>
        <pc:spChg chg="mod">
          <ac:chgData name="Fazekas Nóra" userId="a27bcde8-f6b4-4123-b144-e380f8ce4be3" providerId="ADAL" clId="{21BBA2A1-3A6A-4695-BE27-CB4117D99B24}" dt="2025-10-13T12:26:36.545" v="707" actId="255"/>
          <ac:spMkLst>
            <pc:docMk/>
            <pc:sldMk cId="1064165153" sldId="374"/>
            <ac:spMk id="4" creationId="{C7C1C558-24B1-CD4C-511D-351A1844C7E4}"/>
          </ac:spMkLst>
        </pc:spChg>
        <pc:spChg chg="add del mod">
          <ac:chgData name="Fazekas Nóra" userId="a27bcde8-f6b4-4123-b144-e380f8ce4be3" providerId="ADAL" clId="{21BBA2A1-3A6A-4695-BE27-CB4117D99B24}" dt="2025-10-13T12:26:43.984" v="710" actId="478"/>
          <ac:spMkLst>
            <pc:docMk/>
            <pc:sldMk cId="1064165153" sldId="374"/>
            <ac:spMk id="6" creationId="{107F0AD3-BD02-4C56-7690-F3B8831FFBA7}"/>
          </ac:spMkLst>
        </pc:spChg>
        <pc:picChg chg="add mod">
          <ac:chgData name="Fazekas Nóra" userId="a27bcde8-f6b4-4123-b144-e380f8ce4be3" providerId="ADAL" clId="{21BBA2A1-3A6A-4695-BE27-CB4117D99B24}" dt="2025-10-13T12:26:58.890" v="713" actId="1076"/>
          <ac:picMkLst>
            <pc:docMk/>
            <pc:sldMk cId="1064165153" sldId="374"/>
            <ac:picMk id="8" creationId="{C393C2C8-0E34-2765-3746-81F4D603B7C9}"/>
          </ac:picMkLst>
        </pc:picChg>
      </pc:sldChg>
      <pc:sldChg chg="modSp del mod">
        <pc:chgData name="Fazekas Nóra" userId="a27bcde8-f6b4-4123-b144-e380f8ce4be3" providerId="ADAL" clId="{21BBA2A1-3A6A-4695-BE27-CB4117D99B24}" dt="2025-10-13T12:34:21.678" v="760" actId="47"/>
        <pc:sldMkLst>
          <pc:docMk/>
          <pc:sldMk cId="2651530031" sldId="375"/>
        </pc:sldMkLst>
        <pc:spChg chg="mod">
          <ac:chgData name="Fazekas Nóra" userId="a27bcde8-f6b4-4123-b144-e380f8ce4be3" providerId="ADAL" clId="{21BBA2A1-3A6A-4695-BE27-CB4117D99B24}" dt="2025-10-13T12:07:24.011" v="380"/>
          <ac:spMkLst>
            <pc:docMk/>
            <pc:sldMk cId="2651530031" sldId="375"/>
            <ac:spMk id="6" creationId="{22834EFA-D1D5-1B30-68F9-3808E39DE33F}"/>
          </ac:spMkLst>
        </pc:spChg>
        <pc:spChg chg="mod">
          <ac:chgData name="Fazekas Nóra" userId="a27bcde8-f6b4-4123-b144-e380f8ce4be3" providerId="ADAL" clId="{21BBA2A1-3A6A-4695-BE27-CB4117D99B24}" dt="2025-10-13T12:08:45.615" v="535"/>
          <ac:spMkLst>
            <pc:docMk/>
            <pc:sldMk cId="2651530031" sldId="375"/>
            <ac:spMk id="9" creationId="{DA1A5303-7AF7-282A-9A4E-1EE7DD096395}"/>
          </ac:spMkLst>
        </pc:spChg>
        <pc:graphicFrameChg chg="mod modGraphic">
          <ac:chgData name="Fazekas Nóra" userId="a27bcde8-f6b4-4123-b144-e380f8ce4be3" providerId="ADAL" clId="{21BBA2A1-3A6A-4695-BE27-CB4117D99B24}" dt="2025-10-13T12:08:28.227" v="523" actId="20577"/>
          <ac:graphicFrameMkLst>
            <pc:docMk/>
            <pc:sldMk cId="2651530031" sldId="375"/>
            <ac:graphicFrameMk id="3" creationId="{2CDA779D-900B-E74C-E3B9-E952635590D2}"/>
          </ac:graphicFrameMkLst>
        </pc:graphicFrameChg>
      </pc:sldChg>
      <pc:sldChg chg="del">
        <pc:chgData name="Fazekas Nóra" userId="a27bcde8-f6b4-4123-b144-e380f8ce4be3" providerId="ADAL" clId="{21BBA2A1-3A6A-4695-BE27-CB4117D99B24}" dt="2025-10-13T12:04:07.588" v="307" actId="47"/>
        <pc:sldMkLst>
          <pc:docMk/>
          <pc:sldMk cId="2569498077" sldId="379"/>
        </pc:sldMkLst>
      </pc:sldChg>
      <pc:sldChg chg="del">
        <pc:chgData name="Fazekas Nóra" userId="a27bcde8-f6b4-4123-b144-e380f8ce4be3" providerId="ADAL" clId="{21BBA2A1-3A6A-4695-BE27-CB4117D99B24}" dt="2025-10-13T12:04:11.270" v="308" actId="47"/>
        <pc:sldMkLst>
          <pc:docMk/>
          <pc:sldMk cId="3291646209" sldId="381"/>
        </pc:sldMkLst>
      </pc:sldChg>
      <pc:sldChg chg="del">
        <pc:chgData name="Fazekas Nóra" userId="a27bcde8-f6b4-4123-b144-e380f8ce4be3" providerId="ADAL" clId="{21BBA2A1-3A6A-4695-BE27-CB4117D99B24}" dt="2025-10-13T12:04:12.698" v="309" actId="47"/>
        <pc:sldMkLst>
          <pc:docMk/>
          <pc:sldMk cId="3303273597" sldId="383"/>
        </pc:sldMkLst>
      </pc:sldChg>
      <pc:sldChg chg="del">
        <pc:chgData name="Fazekas Nóra" userId="a27bcde8-f6b4-4123-b144-e380f8ce4be3" providerId="ADAL" clId="{21BBA2A1-3A6A-4695-BE27-CB4117D99B24}" dt="2025-10-13T12:04:14.706" v="310" actId="47"/>
        <pc:sldMkLst>
          <pc:docMk/>
          <pc:sldMk cId="3695294547" sldId="384"/>
        </pc:sldMkLst>
      </pc:sldChg>
      <pc:sldChg chg="del">
        <pc:chgData name="Fazekas Nóra" userId="a27bcde8-f6b4-4123-b144-e380f8ce4be3" providerId="ADAL" clId="{21BBA2A1-3A6A-4695-BE27-CB4117D99B24}" dt="2025-10-13T12:04:15.902" v="311" actId="47"/>
        <pc:sldMkLst>
          <pc:docMk/>
          <pc:sldMk cId="1066192370" sldId="385"/>
        </pc:sldMkLst>
      </pc:sldChg>
      <pc:sldChg chg="modSp new mod">
        <pc:chgData name="Fazekas Nóra" userId="a27bcde8-f6b4-4123-b144-e380f8ce4be3" providerId="ADAL" clId="{21BBA2A1-3A6A-4695-BE27-CB4117D99B24}" dt="2025-10-13T12:10:33.527" v="664" actId="20577"/>
        <pc:sldMkLst>
          <pc:docMk/>
          <pc:sldMk cId="2668155380" sldId="386"/>
        </pc:sldMkLst>
        <pc:spChg chg="mod">
          <ac:chgData name="Fazekas Nóra" userId="a27bcde8-f6b4-4123-b144-e380f8ce4be3" providerId="ADAL" clId="{21BBA2A1-3A6A-4695-BE27-CB4117D99B24}" dt="2025-10-13T11:29:20.226" v="35" actId="20577"/>
          <ac:spMkLst>
            <pc:docMk/>
            <pc:sldMk cId="2668155380" sldId="386"/>
            <ac:spMk id="2" creationId="{46A0FA70-B8F4-6C0A-13BA-35DEFE9ED64E}"/>
          </ac:spMkLst>
        </pc:spChg>
        <pc:spChg chg="mod">
          <ac:chgData name="Fazekas Nóra" userId="a27bcde8-f6b4-4123-b144-e380f8ce4be3" providerId="ADAL" clId="{21BBA2A1-3A6A-4695-BE27-CB4117D99B24}" dt="2025-10-13T12:10:33.527" v="664" actId="20577"/>
          <ac:spMkLst>
            <pc:docMk/>
            <pc:sldMk cId="2668155380" sldId="386"/>
            <ac:spMk id="3" creationId="{3BD6A116-A6BD-ED32-7D3B-829B5DC7DBC2}"/>
          </ac:spMkLst>
        </pc:spChg>
      </pc:sldChg>
      <pc:sldChg chg="addSp delSp modSp new mod">
        <pc:chgData name="Fazekas Nóra" userId="a27bcde8-f6b4-4123-b144-e380f8ce4be3" providerId="ADAL" clId="{21BBA2A1-3A6A-4695-BE27-CB4117D99B24}" dt="2025-10-13T12:49:28.017" v="918" actId="255"/>
        <pc:sldMkLst>
          <pc:docMk/>
          <pc:sldMk cId="590249558" sldId="387"/>
        </pc:sldMkLst>
        <pc:spChg chg="mod">
          <ac:chgData name="Fazekas Nóra" userId="a27bcde8-f6b4-4123-b144-e380f8ce4be3" providerId="ADAL" clId="{21BBA2A1-3A6A-4695-BE27-CB4117D99B24}" dt="2025-10-13T12:34:48.950" v="803" actId="20577"/>
          <ac:spMkLst>
            <pc:docMk/>
            <pc:sldMk cId="590249558" sldId="387"/>
            <ac:spMk id="2" creationId="{3FEBA657-B62E-8C07-1135-7680BCDBF956}"/>
          </ac:spMkLst>
        </pc:spChg>
        <pc:spChg chg="mod">
          <ac:chgData name="Fazekas Nóra" userId="a27bcde8-f6b4-4123-b144-e380f8ce4be3" providerId="ADAL" clId="{21BBA2A1-3A6A-4695-BE27-CB4117D99B24}" dt="2025-10-13T12:49:28.017" v="918" actId="255"/>
          <ac:spMkLst>
            <pc:docMk/>
            <pc:sldMk cId="590249558" sldId="387"/>
            <ac:spMk id="3" creationId="{9B7C3637-ABFD-236C-3C46-F002EADBA9EE}"/>
          </ac:spMkLst>
        </pc:spChg>
        <pc:picChg chg="add del mod">
          <ac:chgData name="Fazekas Nóra" userId="a27bcde8-f6b4-4123-b144-e380f8ce4be3" providerId="ADAL" clId="{21BBA2A1-3A6A-4695-BE27-CB4117D99B24}" dt="2025-10-13T12:35:12.730" v="818" actId="478"/>
          <ac:picMkLst>
            <pc:docMk/>
            <pc:sldMk cId="590249558" sldId="387"/>
            <ac:picMk id="5" creationId="{19710013-B43B-4B42-C38A-6E956AB65C5C}"/>
          </ac:picMkLst>
        </pc:picChg>
      </pc:sldChg>
      <pc:sldChg chg="modSp new mod">
        <pc:chgData name="Fazekas Nóra" userId="a27bcde8-f6b4-4123-b144-e380f8ce4be3" providerId="ADAL" clId="{21BBA2A1-3A6A-4695-BE27-CB4117D99B24}" dt="2025-10-13T11:52:47.646" v="236" actId="20577"/>
        <pc:sldMkLst>
          <pc:docMk/>
          <pc:sldMk cId="3262399953" sldId="388"/>
        </pc:sldMkLst>
        <pc:spChg chg="mod">
          <ac:chgData name="Fazekas Nóra" userId="a27bcde8-f6b4-4123-b144-e380f8ce4be3" providerId="ADAL" clId="{21BBA2A1-3A6A-4695-BE27-CB4117D99B24}" dt="2025-10-13T11:52:47.646" v="236" actId="20577"/>
          <ac:spMkLst>
            <pc:docMk/>
            <pc:sldMk cId="3262399953" sldId="388"/>
            <ac:spMk id="2" creationId="{67271C59-69E6-BDE5-D242-0F38ECFB8F2D}"/>
          </ac:spMkLst>
        </pc:spChg>
      </pc:sldChg>
      <pc:sldChg chg="modSp add mod">
        <pc:chgData name="Fazekas Nóra" userId="a27bcde8-f6b4-4123-b144-e380f8ce4be3" providerId="ADAL" clId="{21BBA2A1-3A6A-4695-BE27-CB4117D99B24}" dt="2025-10-13T12:09:50.402" v="599" actId="113"/>
        <pc:sldMkLst>
          <pc:docMk/>
          <pc:sldMk cId="1946553365" sldId="389"/>
        </pc:sldMkLst>
        <pc:spChg chg="mod">
          <ac:chgData name="Fazekas Nóra" userId="a27bcde8-f6b4-4123-b144-e380f8ce4be3" providerId="ADAL" clId="{21BBA2A1-3A6A-4695-BE27-CB4117D99B24}" dt="2025-10-13T12:09:12.848" v="560" actId="5793"/>
          <ac:spMkLst>
            <pc:docMk/>
            <pc:sldMk cId="1946553365" sldId="389"/>
            <ac:spMk id="3" creationId="{409A5F97-945F-2E09-D0DF-730CD8FA2A5E}"/>
          </ac:spMkLst>
        </pc:spChg>
        <pc:spChg chg="mod">
          <ac:chgData name="Fazekas Nóra" userId="a27bcde8-f6b4-4123-b144-e380f8ce4be3" providerId="ADAL" clId="{21BBA2A1-3A6A-4695-BE27-CB4117D99B24}" dt="2025-10-13T12:09:50.402" v="599" actId="113"/>
          <ac:spMkLst>
            <pc:docMk/>
            <pc:sldMk cId="1946553365" sldId="389"/>
            <ac:spMk id="4" creationId="{2458CB48-ACFF-8BD0-6D6D-4CF6A1954AD6}"/>
          </ac:spMkLst>
        </pc:spChg>
      </pc:sldChg>
      <pc:sldChg chg="modSp new del mod">
        <pc:chgData name="Fazekas Nóra" userId="a27bcde8-f6b4-4123-b144-e380f8ce4be3" providerId="ADAL" clId="{21BBA2A1-3A6A-4695-BE27-CB4117D99B24}" dt="2025-10-13T12:08:59.280" v="539" actId="47"/>
        <pc:sldMkLst>
          <pc:docMk/>
          <pc:sldMk cId="3387035116" sldId="389"/>
        </pc:sldMkLst>
        <pc:spChg chg="mod">
          <ac:chgData name="Fazekas Nóra" userId="a27bcde8-f6b4-4123-b144-e380f8ce4be3" providerId="ADAL" clId="{21BBA2A1-3A6A-4695-BE27-CB4117D99B24}" dt="2025-10-13T12:08:57.825" v="538" actId="20577"/>
          <ac:spMkLst>
            <pc:docMk/>
            <pc:sldMk cId="3387035116" sldId="389"/>
            <ac:spMk id="2" creationId="{94341B59-816D-83B7-95A1-13682B024B33}"/>
          </ac:spMkLst>
        </pc:spChg>
      </pc:sldChg>
      <pc:sldChg chg="addSp delSp modSp add del mod setBg">
        <pc:chgData name="Fazekas Nóra" userId="a27bcde8-f6b4-4123-b144-e380f8ce4be3" providerId="ADAL" clId="{21BBA2A1-3A6A-4695-BE27-CB4117D99B24}" dt="2025-10-13T12:29:55.046" v="732" actId="47"/>
        <pc:sldMkLst>
          <pc:docMk/>
          <pc:sldMk cId="354725527" sldId="390"/>
        </pc:sldMkLst>
        <pc:spChg chg="del">
          <ac:chgData name="Fazekas Nóra" userId="a27bcde8-f6b4-4123-b144-e380f8ce4be3" providerId="ADAL" clId="{21BBA2A1-3A6A-4695-BE27-CB4117D99B24}" dt="2025-10-13T12:28:01.307" v="716" actId="478"/>
          <ac:spMkLst>
            <pc:docMk/>
            <pc:sldMk cId="354725527" sldId="390"/>
            <ac:spMk id="4" creationId="{97ECCF75-685F-DB4C-6B01-08C02AE1482B}"/>
          </ac:spMkLst>
        </pc:spChg>
        <pc:picChg chg="add del mod">
          <ac:chgData name="Fazekas Nóra" userId="a27bcde8-f6b4-4123-b144-e380f8ce4be3" providerId="ADAL" clId="{21BBA2A1-3A6A-4695-BE27-CB4117D99B24}" dt="2025-10-13T12:29:04.404" v="723" actId="21"/>
          <ac:picMkLst>
            <pc:docMk/>
            <pc:sldMk cId="354725527" sldId="390"/>
            <ac:picMk id="5" creationId="{F647EB88-5EF1-D677-B66F-171BE9DBC153}"/>
          </ac:picMkLst>
        </pc:picChg>
        <pc:picChg chg="del">
          <ac:chgData name="Fazekas Nóra" userId="a27bcde8-f6b4-4123-b144-e380f8ce4be3" providerId="ADAL" clId="{21BBA2A1-3A6A-4695-BE27-CB4117D99B24}" dt="2025-10-13T12:28:03.808" v="717" actId="478"/>
          <ac:picMkLst>
            <pc:docMk/>
            <pc:sldMk cId="354725527" sldId="390"/>
            <ac:picMk id="8" creationId="{912FC945-07C6-050C-9D54-22EFF9BCDF9F}"/>
          </ac:picMkLst>
        </pc:picChg>
      </pc:sldChg>
      <pc:sldChg chg="modSp add del mod">
        <pc:chgData name="Fazekas Nóra" userId="a27bcde8-f6b4-4123-b144-e380f8ce4be3" providerId="ADAL" clId="{21BBA2A1-3A6A-4695-BE27-CB4117D99B24}" dt="2025-10-13T12:21:38.772" v="667" actId="47"/>
        <pc:sldMkLst>
          <pc:docMk/>
          <pc:sldMk cId="2181331545" sldId="390"/>
        </pc:sldMkLst>
        <pc:spChg chg="mod">
          <ac:chgData name="Fazekas Nóra" userId="a27bcde8-f6b4-4123-b144-e380f8ce4be3" providerId="ADAL" clId="{21BBA2A1-3A6A-4695-BE27-CB4117D99B24}" dt="2025-10-13T12:09:53.796" v="600" actId="113"/>
          <ac:spMkLst>
            <pc:docMk/>
            <pc:sldMk cId="2181331545" sldId="390"/>
            <ac:spMk id="4" creationId="{62EB5DBE-2BD8-68F9-2F5A-7682E091B370}"/>
          </ac:spMkLst>
        </pc:spChg>
      </pc:sldChg>
      <pc:sldChg chg="new del">
        <pc:chgData name="Fazekas Nóra" userId="a27bcde8-f6b4-4123-b144-e380f8ce4be3" providerId="ADAL" clId="{21BBA2A1-3A6A-4695-BE27-CB4117D99B24}" dt="2025-10-13T12:29:17.203" v="725" actId="680"/>
        <pc:sldMkLst>
          <pc:docMk/>
          <pc:sldMk cId="243081904" sldId="391"/>
        </pc:sldMkLst>
      </pc:sldChg>
      <pc:sldChg chg="addSp modSp new mod">
        <pc:chgData name="Fazekas Nóra" userId="a27bcde8-f6b4-4123-b144-e380f8ce4be3" providerId="ADAL" clId="{21BBA2A1-3A6A-4695-BE27-CB4117D99B24}" dt="2025-10-13T12:30:04.671" v="733" actId="1076"/>
        <pc:sldMkLst>
          <pc:docMk/>
          <pc:sldMk cId="2984735296" sldId="391"/>
        </pc:sldMkLst>
        <pc:spChg chg="add mod ord">
          <ac:chgData name="Fazekas Nóra" userId="a27bcde8-f6b4-4123-b144-e380f8ce4be3" providerId="ADAL" clId="{21BBA2A1-3A6A-4695-BE27-CB4117D99B24}" dt="2025-10-13T12:29:49.947" v="731" actId="167"/>
          <ac:spMkLst>
            <pc:docMk/>
            <pc:sldMk cId="2984735296" sldId="391"/>
            <ac:spMk id="2" creationId="{4670E1F6-DB57-3F2A-8561-6DE0EA2BD8E2}"/>
          </ac:spMkLst>
        </pc:spChg>
        <pc:picChg chg="add mod">
          <ac:chgData name="Fazekas Nóra" userId="a27bcde8-f6b4-4123-b144-e380f8ce4be3" providerId="ADAL" clId="{21BBA2A1-3A6A-4695-BE27-CB4117D99B24}" dt="2025-10-13T12:30:04.671" v="733" actId="1076"/>
          <ac:picMkLst>
            <pc:docMk/>
            <pc:sldMk cId="2984735296" sldId="391"/>
            <ac:picMk id="5" creationId="{F647EB88-5EF1-D677-B66F-171BE9DBC153}"/>
          </ac:picMkLst>
        </pc:picChg>
      </pc:sldChg>
      <pc:sldChg chg="addSp delSp modSp add mod">
        <pc:chgData name="Fazekas Nóra" userId="a27bcde8-f6b4-4123-b144-e380f8ce4be3" providerId="ADAL" clId="{21BBA2A1-3A6A-4695-BE27-CB4117D99B24}" dt="2025-10-13T12:30:42.274" v="741" actId="1076"/>
        <pc:sldMkLst>
          <pc:docMk/>
          <pc:sldMk cId="2987324702" sldId="392"/>
        </pc:sldMkLst>
        <pc:picChg chg="add mod">
          <ac:chgData name="Fazekas Nóra" userId="a27bcde8-f6b4-4123-b144-e380f8ce4be3" providerId="ADAL" clId="{21BBA2A1-3A6A-4695-BE27-CB4117D99B24}" dt="2025-10-13T12:30:42.274" v="741" actId="1076"/>
          <ac:picMkLst>
            <pc:docMk/>
            <pc:sldMk cId="2987324702" sldId="392"/>
            <ac:picMk id="4" creationId="{77D115CF-7DDA-7BB7-2FCF-57D495CB76B1}"/>
          </ac:picMkLst>
        </pc:picChg>
        <pc:picChg chg="del">
          <ac:chgData name="Fazekas Nóra" userId="a27bcde8-f6b4-4123-b144-e380f8ce4be3" providerId="ADAL" clId="{21BBA2A1-3A6A-4695-BE27-CB4117D99B24}" dt="2025-10-13T12:30:07.901" v="735" actId="478"/>
          <ac:picMkLst>
            <pc:docMk/>
            <pc:sldMk cId="2987324702" sldId="392"/>
            <ac:picMk id="5" creationId="{CCA070E3-84AF-D93A-1446-8DCB42742302}"/>
          </ac:picMkLst>
        </pc:picChg>
      </pc:sldChg>
      <pc:sldChg chg="addSp delSp modSp add mod ord">
        <pc:chgData name="Fazekas Nóra" userId="a27bcde8-f6b4-4123-b144-e380f8ce4be3" providerId="ADAL" clId="{21BBA2A1-3A6A-4695-BE27-CB4117D99B24}" dt="2025-10-13T12:33:07.009" v="758" actId="1076"/>
        <pc:sldMkLst>
          <pc:docMk/>
          <pc:sldMk cId="1859076994" sldId="393"/>
        </pc:sldMkLst>
        <pc:spChg chg="mod">
          <ac:chgData name="Fazekas Nóra" userId="a27bcde8-f6b4-4123-b144-e380f8ce4be3" providerId="ADAL" clId="{21BBA2A1-3A6A-4695-BE27-CB4117D99B24}" dt="2025-10-13T12:33:03.513" v="757"/>
          <ac:spMkLst>
            <pc:docMk/>
            <pc:sldMk cId="1859076994" sldId="393"/>
            <ac:spMk id="4" creationId="{DBA1D8C5-1F7B-FFA2-9C76-4F7168699436}"/>
          </ac:spMkLst>
        </pc:spChg>
        <pc:picChg chg="add mod">
          <ac:chgData name="Fazekas Nóra" userId="a27bcde8-f6b4-4123-b144-e380f8ce4be3" providerId="ADAL" clId="{21BBA2A1-3A6A-4695-BE27-CB4117D99B24}" dt="2025-10-13T12:33:07.009" v="758" actId="1076"/>
          <ac:picMkLst>
            <pc:docMk/>
            <pc:sldMk cId="1859076994" sldId="393"/>
            <ac:picMk id="5" creationId="{473FE386-6220-2989-76B7-A43A0100912F}"/>
          </ac:picMkLst>
        </pc:picChg>
        <pc:picChg chg="del">
          <ac:chgData name="Fazekas Nóra" userId="a27bcde8-f6b4-4123-b144-e380f8ce4be3" providerId="ADAL" clId="{21BBA2A1-3A6A-4695-BE27-CB4117D99B24}" dt="2025-10-13T12:32:13.441" v="745" actId="478"/>
          <ac:picMkLst>
            <pc:docMk/>
            <pc:sldMk cId="1859076994" sldId="393"/>
            <ac:picMk id="8" creationId="{88284EAC-F6A7-937D-E73F-CD41039793E4}"/>
          </ac:picMkLst>
        </pc:picChg>
      </pc:sldChg>
      <pc:sldChg chg="addSp delSp modSp add mod">
        <pc:chgData name="Fazekas Nóra" userId="a27bcde8-f6b4-4123-b144-e380f8ce4be3" providerId="ADAL" clId="{21BBA2A1-3A6A-4695-BE27-CB4117D99B24}" dt="2025-10-13T12:51:03.876" v="988" actId="20577"/>
        <pc:sldMkLst>
          <pc:docMk/>
          <pc:sldMk cId="2363389644" sldId="394"/>
        </pc:sldMkLst>
        <pc:spChg chg="mod">
          <ac:chgData name="Fazekas Nóra" userId="a27bcde8-f6b4-4123-b144-e380f8ce4be3" providerId="ADAL" clId="{21BBA2A1-3A6A-4695-BE27-CB4117D99B24}" dt="2025-10-13T12:35:08.661" v="817" actId="113"/>
          <ac:spMkLst>
            <pc:docMk/>
            <pc:sldMk cId="2363389644" sldId="394"/>
            <ac:spMk id="2" creationId="{48A508BC-89E0-03FD-4497-DDA8688D8FE6}"/>
          </ac:spMkLst>
        </pc:spChg>
        <pc:spChg chg="mod">
          <ac:chgData name="Fazekas Nóra" userId="a27bcde8-f6b4-4123-b144-e380f8ce4be3" providerId="ADAL" clId="{21BBA2A1-3A6A-4695-BE27-CB4117D99B24}" dt="2025-10-13T12:51:03.876" v="988" actId="20577"/>
          <ac:spMkLst>
            <pc:docMk/>
            <pc:sldMk cId="2363389644" sldId="394"/>
            <ac:spMk id="3" creationId="{9541DC51-3457-E16D-C381-440C511DB5E9}"/>
          </ac:spMkLst>
        </pc:spChg>
        <pc:picChg chg="del">
          <ac:chgData name="Fazekas Nóra" userId="a27bcde8-f6b4-4123-b144-e380f8ce4be3" providerId="ADAL" clId="{21BBA2A1-3A6A-4695-BE27-CB4117D99B24}" dt="2025-10-13T12:50:29.670" v="924" actId="478"/>
          <ac:picMkLst>
            <pc:docMk/>
            <pc:sldMk cId="2363389644" sldId="394"/>
            <ac:picMk id="5" creationId="{7E61715E-8BF5-E4CD-79C1-F03EAF5D31C1}"/>
          </ac:picMkLst>
        </pc:picChg>
        <pc:picChg chg="add mod">
          <ac:chgData name="Fazekas Nóra" userId="a27bcde8-f6b4-4123-b144-e380f8ce4be3" providerId="ADAL" clId="{21BBA2A1-3A6A-4695-BE27-CB4117D99B24}" dt="2025-10-13T12:50:46.313" v="928" actId="1076"/>
          <ac:picMkLst>
            <pc:docMk/>
            <pc:sldMk cId="2363389644" sldId="394"/>
            <ac:picMk id="6" creationId="{377A490E-264F-33EE-2533-343B0CA73BC0}"/>
          </ac:picMkLst>
        </pc:picChg>
      </pc:sldChg>
      <pc:sldChg chg="addSp delSp modSp add mod">
        <pc:chgData name="Fazekas Nóra" userId="a27bcde8-f6b4-4123-b144-e380f8ce4be3" providerId="ADAL" clId="{21BBA2A1-3A6A-4695-BE27-CB4117D99B24}" dt="2025-10-13T13:03:48.069" v="1368" actId="1076"/>
        <pc:sldMkLst>
          <pc:docMk/>
          <pc:sldMk cId="3037137680" sldId="395"/>
        </pc:sldMkLst>
        <pc:spChg chg="mod">
          <ac:chgData name="Fazekas Nóra" userId="a27bcde8-f6b4-4123-b144-e380f8ce4be3" providerId="ADAL" clId="{21BBA2A1-3A6A-4695-BE27-CB4117D99B24}" dt="2025-10-13T12:52:26.184" v="1125" actId="20577"/>
          <ac:spMkLst>
            <pc:docMk/>
            <pc:sldMk cId="3037137680" sldId="395"/>
            <ac:spMk id="2" creationId="{68CBF5C9-A381-4073-7A7D-147EBD25A173}"/>
          </ac:spMkLst>
        </pc:spChg>
        <pc:spChg chg="mod">
          <ac:chgData name="Fazekas Nóra" userId="a27bcde8-f6b4-4123-b144-e380f8ce4be3" providerId="ADAL" clId="{21BBA2A1-3A6A-4695-BE27-CB4117D99B24}" dt="2025-10-13T13:03:01.183" v="1360" actId="20577"/>
          <ac:spMkLst>
            <pc:docMk/>
            <pc:sldMk cId="3037137680" sldId="395"/>
            <ac:spMk id="3" creationId="{13F50DA2-01A0-4337-77D3-3CE9CC104C4F}"/>
          </ac:spMkLst>
        </pc:spChg>
        <pc:picChg chg="add mod">
          <ac:chgData name="Fazekas Nóra" userId="a27bcde8-f6b4-4123-b144-e380f8ce4be3" providerId="ADAL" clId="{21BBA2A1-3A6A-4695-BE27-CB4117D99B24}" dt="2025-10-13T13:03:48.069" v="1368" actId="1076"/>
          <ac:picMkLst>
            <pc:docMk/>
            <pc:sldMk cId="3037137680" sldId="395"/>
            <ac:picMk id="5" creationId="{7AE8AAFE-C6D6-A05E-3364-DDF48092C9E9}"/>
          </ac:picMkLst>
        </pc:picChg>
        <pc:picChg chg="del">
          <ac:chgData name="Fazekas Nóra" userId="a27bcde8-f6b4-4123-b144-e380f8ce4be3" providerId="ADAL" clId="{21BBA2A1-3A6A-4695-BE27-CB4117D99B24}" dt="2025-10-13T13:03:45.811" v="1367" actId="478"/>
          <ac:picMkLst>
            <pc:docMk/>
            <pc:sldMk cId="3037137680" sldId="395"/>
            <ac:picMk id="6" creationId="{46C80C98-0F1A-8291-5FA7-4E70AE71ECC2}"/>
          </ac:picMkLst>
        </pc:picChg>
      </pc:sldChg>
      <pc:sldChg chg="new del">
        <pc:chgData name="Fazekas Nóra" userId="a27bcde8-f6b4-4123-b144-e380f8ce4be3" providerId="ADAL" clId="{21BBA2A1-3A6A-4695-BE27-CB4117D99B24}" dt="2025-10-13T13:01:54.012" v="1274" actId="47"/>
        <pc:sldMkLst>
          <pc:docMk/>
          <pc:sldMk cId="917072194" sldId="396"/>
        </pc:sldMkLst>
      </pc:sldChg>
      <pc:sldChg chg="del">
        <pc:chgData name="Fazekas Nóra" userId="a27bcde8-f6b4-4123-b144-e380f8ce4be3" providerId="ADAL" clId="{21BBA2A1-3A6A-4695-BE27-CB4117D99B24}" dt="2025-10-13T09:05:18.203" v="2" actId="47"/>
        <pc:sldMkLst>
          <pc:docMk/>
          <pc:sldMk cId="3007396965" sldId="406"/>
        </pc:sldMkLst>
      </pc:sldChg>
      <pc:sldChg chg="del">
        <pc:chgData name="Fazekas Nóra" userId="a27bcde8-f6b4-4123-b144-e380f8ce4be3" providerId="ADAL" clId="{21BBA2A1-3A6A-4695-BE27-CB4117D99B24}" dt="2025-10-13T09:05:15.661" v="1" actId="47"/>
        <pc:sldMkLst>
          <pc:docMk/>
          <pc:sldMk cId="1168255674" sldId="412"/>
        </pc:sldMkLst>
      </pc:sldChg>
      <pc:sldChg chg="del">
        <pc:chgData name="Fazekas Nóra" userId="a27bcde8-f6b4-4123-b144-e380f8ce4be3" providerId="ADAL" clId="{21BBA2A1-3A6A-4695-BE27-CB4117D99B24}" dt="2025-10-13T09:05:31.705" v="7" actId="47"/>
        <pc:sldMkLst>
          <pc:docMk/>
          <pc:sldMk cId="1250559842" sldId="413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2812256901" sldId="418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3445354881" sldId="419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967954143" sldId="421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3035005135" sldId="1731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2421517065" sldId="1732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1526960149" sldId="1733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3042122594" sldId="1734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529083960" sldId="1737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982199749" sldId="1741"/>
        </pc:sldMkLst>
      </pc:sldChg>
      <pc:sldChg chg="del">
        <pc:chgData name="Fazekas Nóra" userId="a27bcde8-f6b4-4123-b144-e380f8ce4be3" providerId="ADAL" clId="{21BBA2A1-3A6A-4695-BE27-CB4117D99B24}" dt="2025-10-13T09:05:34.620" v="8" actId="47"/>
        <pc:sldMkLst>
          <pc:docMk/>
          <pc:sldMk cId="1885680832" sldId="1746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2143093755" sldId="1748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575142280" sldId="1755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270630418" sldId="1756"/>
        </pc:sldMkLst>
      </pc:sldChg>
      <pc:sldChg chg="del">
        <pc:chgData name="Fazekas Nóra" userId="a27bcde8-f6b4-4123-b144-e380f8ce4be3" providerId="ADAL" clId="{21BBA2A1-3A6A-4695-BE27-CB4117D99B24}" dt="2025-10-13T09:05:21.161" v="4" actId="47"/>
        <pc:sldMkLst>
          <pc:docMk/>
          <pc:sldMk cId="1509321295" sldId="1757"/>
        </pc:sldMkLst>
      </pc:sldChg>
      <pc:sldChg chg="del">
        <pc:chgData name="Fazekas Nóra" userId="a27bcde8-f6b4-4123-b144-e380f8ce4be3" providerId="ADAL" clId="{21BBA2A1-3A6A-4695-BE27-CB4117D99B24}" dt="2025-10-13T09:05:25.083" v="5" actId="47"/>
        <pc:sldMkLst>
          <pc:docMk/>
          <pc:sldMk cId="2220937980" sldId="1758"/>
        </pc:sldMkLst>
      </pc:sldChg>
      <pc:sldChg chg="del">
        <pc:chgData name="Fazekas Nóra" userId="a27bcde8-f6b4-4123-b144-e380f8ce4be3" providerId="ADAL" clId="{21BBA2A1-3A6A-4695-BE27-CB4117D99B24}" dt="2025-10-13T09:05:25.083" v="5" actId="47"/>
        <pc:sldMkLst>
          <pc:docMk/>
          <pc:sldMk cId="1319438407" sldId="1759"/>
        </pc:sldMkLst>
      </pc:sldChg>
      <pc:sldChg chg="del">
        <pc:chgData name="Fazekas Nóra" userId="a27bcde8-f6b4-4123-b144-e380f8ce4be3" providerId="ADAL" clId="{21BBA2A1-3A6A-4695-BE27-CB4117D99B24}" dt="2025-10-13T09:05:25.083" v="5" actId="47"/>
        <pc:sldMkLst>
          <pc:docMk/>
          <pc:sldMk cId="4291156117" sldId="1760"/>
        </pc:sldMkLst>
      </pc:sldChg>
      <pc:sldChg chg="del">
        <pc:chgData name="Fazekas Nóra" userId="a27bcde8-f6b4-4123-b144-e380f8ce4be3" providerId="ADAL" clId="{21BBA2A1-3A6A-4695-BE27-CB4117D99B24}" dt="2025-10-13T09:05:26.953" v="6" actId="47"/>
        <pc:sldMkLst>
          <pc:docMk/>
          <pc:sldMk cId="2763622473" sldId="1762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506390514" sldId="1765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2222316291" sldId="1769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380870319" sldId="1770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2524572042" sldId="1772"/>
        </pc:sldMkLst>
      </pc:sldChg>
      <pc:sldChg chg="del">
        <pc:chgData name="Fazekas Nóra" userId="a27bcde8-f6b4-4123-b144-e380f8ce4be3" providerId="ADAL" clId="{21BBA2A1-3A6A-4695-BE27-CB4117D99B24}" dt="2025-10-13T09:05:19.686" v="3" actId="47"/>
        <pc:sldMkLst>
          <pc:docMk/>
          <pc:sldMk cId="4121285473" sldId="1773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1641832884" sldId="1774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1360554574" sldId="1775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1991377422" sldId="1776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2162462097" sldId="1777"/>
        </pc:sldMkLst>
      </pc:sldChg>
      <pc:sldMasterChg chg="delSldLayout">
        <pc:chgData name="Fazekas Nóra" userId="a27bcde8-f6b4-4123-b144-e380f8ce4be3" providerId="ADAL" clId="{21BBA2A1-3A6A-4695-BE27-CB4117D99B24}" dt="2025-10-13T12:34:21.678" v="760" actId="47"/>
        <pc:sldMasterMkLst>
          <pc:docMk/>
          <pc:sldMasterMk cId="3326245806" sldId="2147483660"/>
        </pc:sldMasterMkLst>
        <pc:sldLayoutChg chg="del">
          <pc:chgData name="Fazekas Nóra" userId="a27bcde8-f6b4-4123-b144-e380f8ce4be3" providerId="ADAL" clId="{21BBA2A1-3A6A-4695-BE27-CB4117D99B24}" dt="2025-10-13T09:05:10.292" v="0" actId="47"/>
          <pc:sldLayoutMkLst>
            <pc:docMk/>
            <pc:sldMasterMk cId="3326245806" sldId="2147483660"/>
            <pc:sldLayoutMk cId="4037829176" sldId="2147483684"/>
          </pc:sldLayoutMkLst>
        </pc:sldLayoutChg>
        <pc:sldLayoutChg chg="del">
          <pc:chgData name="Fazekas Nóra" userId="a27bcde8-f6b4-4123-b144-e380f8ce4be3" providerId="ADAL" clId="{21BBA2A1-3A6A-4695-BE27-CB4117D99B24}" dt="2025-10-13T12:34:21.678" v="760" actId="47"/>
          <pc:sldLayoutMkLst>
            <pc:docMk/>
            <pc:sldMasterMk cId="3326245806" sldId="2147483660"/>
            <pc:sldLayoutMk cId="2169714855" sldId="2147483695"/>
          </pc:sldLayoutMkLst>
        </pc:sldLayoutChg>
      </pc:sldMasterChg>
      <pc:sldMasterChg chg="delSldLayout">
        <pc:chgData name="Fazekas Nóra" userId="a27bcde8-f6b4-4123-b144-e380f8ce4be3" providerId="ADAL" clId="{21BBA2A1-3A6A-4695-BE27-CB4117D99B24}" dt="2025-10-13T09:05:40.131" v="9" actId="47"/>
        <pc:sldMasterMkLst>
          <pc:docMk/>
          <pc:sldMasterMk cId="1490992074" sldId="2147483685"/>
        </pc:sldMasterMkLst>
        <pc:sldLayoutChg chg="del">
          <pc:chgData name="Fazekas Nóra" userId="a27bcde8-f6b4-4123-b144-e380f8ce4be3" providerId="ADAL" clId="{21BBA2A1-3A6A-4695-BE27-CB4117D99B24}" dt="2025-10-13T09:05:40.131" v="9" actId="47"/>
          <pc:sldLayoutMkLst>
            <pc:docMk/>
            <pc:sldMasterMk cId="1490992074" sldId="2147483685"/>
            <pc:sldLayoutMk cId="1164887104" sldId="2147483695"/>
          </pc:sldLayoutMkLst>
        </pc:sldLayoutChg>
        <pc:sldLayoutChg chg="del">
          <pc:chgData name="Fazekas Nóra" userId="a27bcde8-f6b4-4123-b144-e380f8ce4be3" providerId="ADAL" clId="{21BBA2A1-3A6A-4695-BE27-CB4117D99B24}" dt="2025-10-13T09:05:10.292" v="0" actId="47"/>
          <pc:sldLayoutMkLst>
            <pc:docMk/>
            <pc:sldMasterMk cId="1490992074" sldId="2147483685"/>
            <pc:sldLayoutMk cId="2584680586" sldId="2147483696"/>
          </pc:sldLayoutMkLst>
        </pc:sldLayoutChg>
      </pc:sldMasterChg>
      <pc:sldMasterChg chg="del delSldLayout">
        <pc:chgData name="Fazekas Nóra" userId="a27bcde8-f6b4-4123-b144-e380f8ce4be3" providerId="ADAL" clId="{21BBA2A1-3A6A-4695-BE27-CB4117D99B24}" dt="2025-10-13T09:05:10.292" v="0" actId="47"/>
        <pc:sldMasterMkLst>
          <pc:docMk/>
          <pc:sldMasterMk cId="3450088070" sldId="2147483697"/>
        </pc:sldMasterMkLst>
        <pc:sldLayoutChg chg="del">
          <pc:chgData name="Fazekas Nóra" userId="a27bcde8-f6b4-4123-b144-e380f8ce4be3" providerId="ADAL" clId="{21BBA2A1-3A6A-4695-BE27-CB4117D99B24}" dt="2025-10-13T09:05:10.292" v="0" actId="47"/>
          <pc:sldLayoutMkLst>
            <pc:docMk/>
            <pc:sldMasterMk cId="3450088070" sldId="2147483697"/>
            <pc:sldLayoutMk cId="1088139551" sldId="2147483698"/>
          </pc:sldLayoutMkLst>
        </pc:sldLayoutChg>
        <pc:sldLayoutChg chg="del">
          <pc:chgData name="Fazekas Nóra" userId="a27bcde8-f6b4-4123-b144-e380f8ce4be3" providerId="ADAL" clId="{21BBA2A1-3A6A-4695-BE27-CB4117D99B24}" dt="2025-10-13T09:05:10.292" v="0" actId="47"/>
          <pc:sldLayoutMkLst>
            <pc:docMk/>
            <pc:sldMasterMk cId="3450088070" sldId="2147483697"/>
            <pc:sldLayoutMk cId="541375844" sldId="2147483699"/>
          </pc:sldLayoutMkLst>
        </pc:sldLayoutChg>
        <pc:sldLayoutChg chg="del">
          <pc:chgData name="Fazekas Nóra" userId="a27bcde8-f6b4-4123-b144-e380f8ce4be3" providerId="ADAL" clId="{21BBA2A1-3A6A-4695-BE27-CB4117D99B24}" dt="2025-10-13T09:05:10.292" v="0" actId="47"/>
          <pc:sldLayoutMkLst>
            <pc:docMk/>
            <pc:sldMasterMk cId="3450088070" sldId="2147483697"/>
            <pc:sldLayoutMk cId="3505336984" sldId="2147483700"/>
          </pc:sldLayoutMkLst>
        </pc:sldLayoutChg>
        <pc:sldLayoutChg chg="del">
          <pc:chgData name="Fazekas Nóra" userId="a27bcde8-f6b4-4123-b144-e380f8ce4be3" providerId="ADAL" clId="{21BBA2A1-3A6A-4695-BE27-CB4117D99B24}" dt="2025-10-13T09:05:10.292" v="0" actId="47"/>
          <pc:sldLayoutMkLst>
            <pc:docMk/>
            <pc:sldMasterMk cId="3450088070" sldId="2147483697"/>
            <pc:sldLayoutMk cId="3850113376" sldId="2147483701"/>
          </pc:sldLayoutMkLst>
        </pc:sldLayoutChg>
        <pc:sldLayoutChg chg="del">
          <pc:chgData name="Fazekas Nóra" userId="a27bcde8-f6b4-4123-b144-e380f8ce4be3" providerId="ADAL" clId="{21BBA2A1-3A6A-4695-BE27-CB4117D99B24}" dt="2025-10-13T09:05:10.292" v="0" actId="47"/>
          <pc:sldLayoutMkLst>
            <pc:docMk/>
            <pc:sldMasterMk cId="3450088070" sldId="2147483697"/>
            <pc:sldLayoutMk cId="983294750" sldId="2147483702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2.jpg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emf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3">
            <a:extLst>
              <a:ext uri="{FF2B5EF4-FFF2-40B4-BE49-F238E27FC236}">
                <a16:creationId xmlns:a16="http://schemas.microsoft.com/office/drawing/2014/main" id="{128FA1C2-F19B-B8C5-F631-B1B0FF940F15}"/>
              </a:ext>
            </a:extLst>
          </p:cNvPr>
          <p:cNvPicPr/>
          <p:nvPr userDrawn="1"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pic>
        <p:nvPicPr>
          <p:cNvPr id="10" name="Immagine 7">
            <a:extLst>
              <a:ext uri="{FF2B5EF4-FFF2-40B4-BE49-F238E27FC236}">
                <a16:creationId xmlns:a16="http://schemas.microsoft.com/office/drawing/2014/main" id="{0956EE97-9BC8-9EB0-D95C-E1AA20192B0F}"/>
              </a:ext>
            </a:extLst>
          </p:cNvPr>
          <p:cNvPicPr/>
          <p:nvPr userDrawn="1"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EF4A6C8-814B-2663-8B47-5F48798597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7075" y="2441575"/>
            <a:ext cx="9351963" cy="38703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075" y="375828"/>
            <a:ext cx="9313863" cy="139223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383297"/>
            <a:ext cx="2328699" cy="6101085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383297"/>
            <a:ext cx="6851100" cy="610108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6426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3">
            <a:extLst>
              <a:ext uri="{FF2B5EF4-FFF2-40B4-BE49-F238E27FC236}">
                <a16:creationId xmlns:a16="http://schemas.microsoft.com/office/drawing/2014/main" id="{F6B18A2A-B424-8AD3-AA1B-EBD03443D8F1}"/>
              </a:ext>
            </a:extLst>
          </p:cNvPr>
          <p:cNvPicPr/>
          <p:nvPr userDrawn="1"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8AABAA30-44C1-6B3D-F8B3-93323D366771}"/>
              </a:ext>
            </a:extLst>
          </p:cNvPr>
          <p:cNvSpPr txBox="1">
            <a:spLocks/>
          </p:cNvSpPr>
          <p:nvPr userDrawn="1"/>
        </p:nvSpPr>
        <p:spPr>
          <a:xfrm>
            <a:off x="573477" y="669399"/>
            <a:ext cx="1964604" cy="3208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rgbClr val="0063DC"/>
                </a:solidFill>
                <a:latin typeface="Helvetica" pitchFamily="2" charset="0"/>
              </a:rPr>
              <a:t>TITLE</a:t>
            </a:r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11482F5F-26A0-D2C7-6B0C-1F9EC02938B8}"/>
              </a:ext>
            </a:extLst>
          </p:cNvPr>
          <p:cNvSpPr txBox="1">
            <a:spLocks/>
          </p:cNvSpPr>
          <p:nvPr userDrawn="1"/>
        </p:nvSpPr>
        <p:spPr>
          <a:xfrm>
            <a:off x="603457" y="1247895"/>
            <a:ext cx="2216021" cy="321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dirty="0">
                <a:solidFill>
                  <a:srgbClr val="FB0087"/>
                </a:solidFill>
                <a:latin typeface="Helvetica" pitchFamily="2" charset="0"/>
              </a:rPr>
              <a:t>SUBTITLE</a:t>
            </a:r>
          </a:p>
        </p:txBody>
      </p:sp>
      <p:pic>
        <p:nvPicPr>
          <p:cNvPr id="6" name="Immagine 7">
            <a:extLst>
              <a:ext uri="{FF2B5EF4-FFF2-40B4-BE49-F238E27FC236}">
                <a16:creationId xmlns:a16="http://schemas.microsoft.com/office/drawing/2014/main" id="{B7577101-4D35-0B00-FE98-1FE685F4544C}"/>
              </a:ext>
            </a:extLst>
          </p:cNvPr>
          <p:cNvPicPr/>
          <p:nvPr userDrawn="1"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sp>
        <p:nvSpPr>
          <p:cNvPr id="7" name="CasellaDiTesto 8">
            <a:extLst>
              <a:ext uri="{FF2B5EF4-FFF2-40B4-BE49-F238E27FC236}">
                <a16:creationId xmlns:a16="http://schemas.microsoft.com/office/drawing/2014/main" id="{44270F0E-2ECA-5F37-6552-D9FC384A0FD8}"/>
              </a:ext>
            </a:extLst>
          </p:cNvPr>
          <p:cNvSpPr txBox="1"/>
          <p:nvPr userDrawn="1"/>
        </p:nvSpPr>
        <p:spPr>
          <a:xfrm>
            <a:off x="573477" y="2515764"/>
            <a:ext cx="994558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>
                <a:latin typeface="Helvetica" pitchFamily="2" charset="0"/>
              </a:rPr>
              <a:t>Lorem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ipsum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dolor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amet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consectetuer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adipiscing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elit</a:t>
            </a:r>
            <a:r>
              <a:rPr lang="it-IT" dirty="0">
                <a:latin typeface="Helvetica" pitchFamily="2" charset="0"/>
              </a:rPr>
              <a:t>, sed </a:t>
            </a:r>
            <a:r>
              <a:rPr lang="it-IT" dirty="0" err="1">
                <a:latin typeface="Helvetica" pitchFamily="2" charset="0"/>
              </a:rPr>
              <a:t>diam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nonummy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nibh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euismod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tincidunt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laoreet</a:t>
            </a:r>
            <a:r>
              <a:rPr lang="it-IT" dirty="0">
                <a:latin typeface="Helvetica" pitchFamily="2" charset="0"/>
              </a:rPr>
              <a:t> dolore magna </a:t>
            </a:r>
            <a:r>
              <a:rPr lang="it-IT" dirty="0" err="1">
                <a:latin typeface="Helvetica" pitchFamily="2" charset="0"/>
              </a:rPr>
              <a:t>aliquam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erat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volutpat</a:t>
            </a:r>
            <a:r>
              <a:rPr lang="it-IT" dirty="0">
                <a:latin typeface="Helvetica" pitchFamily="2" charset="0"/>
              </a:rPr>
              <a:t>. Ut </a:t>
            </a:r>
            <a:r>
              <a:rPr lang="it-IT" dirty="0" err="1">
                <a:latin typeface="Helvetica" pitchFamily="2" charset="0"/>
              </a:rPr>
              <a:t>wisi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enim</a:t>
            </a:r>
            <a:r>
              <a:rPr lang="it-IT" dirty="0">
                <a:latin typeface="Helvetica" pitchFamily="2" charset="0"/>
              </a:rPr>
              <a:t> ad </a:t>
            </a:r>
            <a:r>
              <a:rPr lang="it-IT" dirty="0" err="1">
                <a:latin typeface="Helvetica" pitchFamily="2" charset="0"/>
              </a:rPr>
              <a:t>minim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veniam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quis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nostrud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exerci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tation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ullamcorper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suscipit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lobortis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nisl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aliquip</a:t>
            </a:r>
            <a:r>
              <a:rPr lang="it-IT" dirty="0">
                <a:latin typeface="Helvetica" pitchFamily="2" charset="0"/>
              </a:rPr>
              <a:t> ex ea </a:t>
            </a:r>
            <a:r>
              <a:rPr lang="it-IT" dirty="0" err="1">
                <a:latin typeface="Helvetica" pitchFamily="2" charset="0"/>
              </a:rPr>
              <a:t>commodo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consequat</a:t>
            </a:r>
            <a:r>
              <a:rPr lang="it-IT" dirty="0">
                <a:latin typeface="Helvetica" pitchFamily="2" charset="0"/>
              </a:rPr>
              <a:t>. </a:t>
            </a:r>
          </a:p>
          <a:p>
            <a:r>
              <a:rPr lang="it-IT" dirty="0" err="1">
                <a:latin typeface="Helvetica" pitchFamily="2" charset="0"/>
              </a:rPr>
              <a:t>Duis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autem</a:t>
            </a:r>
            <a:r>
              <a:rPr lang="it-IT" dirty="0">
                <a:latin typeface="Helvetica" pitchFamily="2" charset="0"/>
              </a:rPr>
              <a:t> vel </a:t>
            </a:r>
            <a:r>
              <a:rPr lang="it-IT" dirty="0" err="1">
                <a:latin typeface="Helvetica" pitchFamily="2" charset="0"/>
              </a:rPr>
              <a:t>eum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iriure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dolor</a:t>
            </a:r>
            <a:r>
              <a:rPr lang="it-IT" dirty="0">
                <a:latin typeface="Helvetica" pitchFamily="2" charset="0"/>
              </a:rPr>
              <a:t> in </a:t>
            </a:r>
            <a:r>
              <a:rPr lang="it-IT" dirty="0" err="1">
                <a:latin typeface="Helvetica" pitchFamily="2" charset="0"/>
              </a:rPr>
              <a:t>hendrerit</a:t>
            </a:r>
            <a:r>
              <a:rPr lang="it-IT" dirty="0">
                <a:latin typeface="Helvetica" pitchFamily="2" charset="0"/>
              </a:rPr>
              <a:t> in </a:t>
            </a:r>
            <a:r>
              <a:rPr lang="it-IT" dirty="0" err="1">
                <a:latin typeface="Helvetica" pitchFamily="2" charset="0"/>
              </a:rPr>
              <a:t>vulputate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velit</a:t>
            </a:r>
            <a:r>
              <a:rPr lang="it-IT" dirty="0">
                <a:latin typeface="Helvetica" pitchFamily="2" charset="0"/>
              </a:rPr>
              <a:t> esse molestie </a:t>
            </a:r>
            <a:r>
              <a:rPr lang="it-IT" dirty="0" err="1">
                <a:latin typeface="Helvetica" pitchFamily="2" charset="0"/>
              </a:rPr>
              <a:t>consequat</a:t>
            </a:r>
            <a:r>
              <a:rPr lang="it-IT" dirty="0">
                <a:latin typeface="Helvetica" pitchFamily="2" charset="0"/>
              </a:rPr>
              <a:t>, vel </a:t>
            </a:r>
            <a:r>
              <a:rPr lang="it-IT" dirty="0" err="1">
                <a:latin typeface="Helvetica" pitchFamily="2" charset="0"/>
              </a:rPr>
              <a:t>illum</a:t>
            </a:r>
            <a:r>
              <a:rPr lang="it-IT" dirty="0">
                <a:latin typeface="Helvetica" pitchFamily="2" charset="0"/>
              </a:rPr>
              <a:t> dolore </a:t>
            </a:r>
            <a:r>
              <a:rPr lang="it-IT" dirty="0" err="1">
                <a:latin typeface="Helvetica" pitchFamily="2" charset="0"/>
              </a:rPr>
              <a:t>eu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feugiat</a:t>
            </a:r>
            <a:r>
              <a:rPr lang="it-IT" dirty="0">
                <a:latin typeface="Helvetica" pitchFamily="2" charset="0"/>
              </a:rPr>
              <a:t> nulla </a:t>
            </a:r>
            <a:r>
              <a:rPr lang="it-IT" dirty="0" err="1">
                <a:latin typeface="Helvetica" pitchFamily="2" charset="0"/>
              </a:rPr>
              <a:t>facilisis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at</a:t>
            </a:r>
            <a:r>
              <a:rPr lang="it-IT" dirty="0">
                <a:latin typeface="Helvetica" pitchFamily="2" charset="0"/>
              </a:rPr>
              <a:t> vero eros et </a:t>
            </a:r>
            <a:r>
              <a:rPr lang="it-IT" dirty="0" err="1">
                <a:latin typeface="Helvetica" pitchFamily="2" charset="0"/>
              </a:rPr>
              <a:t>accumsan</a:t>
            </a:r>
            <a:r>
              <a:rPr lang="it-IT" dirty="0">
                <a:latin typeface="Helvetica" pitchFamily="2" charset="0"/>
              </a:rPr>
              <a:t> et </a:t>
            </a:r>
            <a:r>
              <a:rPr lang="it-IT" dirty="0" err="1">
                <a:latin typeface="Helvetica" pitchFamily="2" charset="0"/>
              </a:rPr>
              <a:t>iusto</a:t>
            </a:r>
            <a:r>
              <a:rPr lang="it-IT" dirty="0">
                <a:latin typeface="Helvetica" pitchFamily="2" charset="0"/>
              </a:rPr>
              <a:t> odio </a:t>
            </a:r>
            <a:r>
              <a:rPr lang="it-IT" dirty="0" err="1">
                <a:latin typeface="Helvetica" pitchFamily="2" charset="0"/>
              </a:rPr>
              <a:t>dignissim</a:t>
            </a:r>
            <a:r>
              <a:rPr lang="it-IT" dirty="0">
                <a:latin typeface="Helvetica" pitchFamily="2" charset="0"/>
              </a:rPr>
              <a:t> qui </a:t>
            </a:r>
            <a:r>
              <a:rPr lang="it-IT" dirty="0" err="1">
                <a:latin typeface="Helvetica" pitchFamily="2" charset="0"/>
              </a:rPr>
              <a:t>blandit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praesent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luptatum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zzril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delenit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augue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duis</a:t>
            </a:r>
            <a:r>
              <a:rPr lang="it-IT" dirty="0">
                <a:latin typeface="Helvetica" pitchFamily="2" charset="0"/>
              </a:rPr>
              <a:t> dolore te </a:t>
            </a:r>
            <a:r>
              <a:rPr lang="it-IT" dirty="0" err="1">
                <a:latin typeface="Helvetica" pitchFamily="2" charset="0"/>
              </a:rPr>
              <a:t>feugait</a:t>
            </a:r>
            <a:r>
              <a:rPr lang="it-IT" dirty="0">
                <a:latin typeface="Helvetica" pitchFamily="2" charset="0"/>
              </a:rPr>
              <a:t> nulla </a:t>
            </a:r>
            <a:r>
              <a:rPr lang="it-IT" dirty="0" err="1">
                <a:latin typeface="Helvetica" pitchFamily="2" charset="0"/>
              </a:rPr>
              <a:t>facilisi</a:t>
            </a:r>
            <a:r>
              <a:rPr lang="it-IT" dirty="0">
                <a:latin typeface="Helvetica" pitchFamily="2" charset="0"/>
              </a:rPr>
              <a:t>.</a:t>
            </a:r>
          </a:p>
          <a:p>
            <a:r>
              <a:rPr lang="it-IT" dirty="0" err="1">
                <a:latin typeface="Helvetica" pitchFamily="2" charset="0"/>
              </a:rPr>
              <a:t>Lorem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ipsum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dolor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amet</a:t>
            </a:r>
            <a:r>
              <a:rPr lang="it-IT" dirty="0">
                <a:latin typeface="Helvetica" pitchFamily="2" charset="0"/>
              </a:rPr>
              <a:t>, cons </a:t>
            </a:r>
            <a:r>
              <a:rPr lang="it-IT" dirty="0" err="1">
                <a:latin typeface="Helvetica" pitchFamily="2" charset="0"/>
              </a:rPr>
              <a:t>ectetuer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adipiscing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elit</a:t>
            </a:r>
            <a:r>
              <a:rPr lang="it-IT" dirty="0">
                <a:latin typeface="Helvetica" pitchFamily="2" charset="0"/>
              </a:rPr>
              <a:t>, sed </a:t>
            </a:r>
            <a:r>
              <a:rPr lang="it-IT" dirty="0" err="1">
                <a:latin typeface="Helvetica" pitchFamily="2" charset="0"/>
              </a:rPr>
              <a:t>diam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nonummy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nibh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euismod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tincidunt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laoreet</a:t>
            </a:r>
            <a:r>
              <a:rPr lang="it-IT" dirty="0">
                <a:latin typeface="Helvetica" pitchFamily="2" charset="0"/>
              </a:rPr>
              <a:t> dolore magna </a:t>
            </a:r>
            <a:r>
              <a:rPr lang="it-IT" dirty="0" err="1">
                <a:latin typeface="Helvetica" pitchFamily="2" charset="0"/>
              </a:rPr>
              <a:t>aliquam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erat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volutpat</a:t>
            </a:r>
            <a:r>
              <a:rPr lang="it-IT" dirty="0">
                <a:latin typeface="Helvetica" pitchFamily="2" charset="0"/>
              </a:rPr>
              <a:t>. </a:t>
            </a:r>
          </a:p>
          <a:p>
            <a:endParaRPr lang="it-IT" dirty="0">
              <a:latin typeface="Helvetica" pitchFamily="2" charset="0"/>
            </a:endParaRPr>
          </a:p>
          <a:p>
            <a:r>
              <a:rPr lang="it-IT" dirty="0">
                <a:latin typeface="Helvetica" pitchFamily="2" charset="0"/>
              </a:rPr>
              <a:t>Ut </a:t>
            </a:r>
            <a:r>
              <a:rPr lang="it-IT" dirty="0" err="1">
                <a:latin typeface="Helvetica" pitchFamily="2" charset="0"/>
              </a:rPr>
              <a:t>wisi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enim</a:t>
            </a:r>
            <a:r>
              <a:rPr lang="it-IT" dirty="0">
                <a:latin typeface="Helvetica" pitchFamily="2" charset="0"/>
              </a:rPr>
              <a:t> ad </a:t>
            </a:r>
            <a:r>
              <a:rPr lang="it-IT" dirty="0" err="1">
                <a:latin typeface="Helvetica" pitchFamily="2" charset="0"/>
              </a:rPr>
              <a:t>minim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veniam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quis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nostrud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exerci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tation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ullamcorper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suscipit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lobortis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nisl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aliquip</a:t>
            </a:r>
            <a:r>
              <a:rPr lang="it-IT" dirty="0">
                <a:latin typeface="Helvetica" pitchFamily="2" charset="0"/>
              </a:rPr>
              <a:t> ex </a:t>
            </a:r>
            <a:r>
              <a:rPr lang="it-IT" dirty="0" err="1">
                <a:latin typeface="Helvetica" pitchFamily="2" charset="0"/>
              </a:rPr>
              <a:t>Lorem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ipsum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dolor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amet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consectetuer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adipiscing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elit</a:t>
            </a:r>
            <a:r>
              <a:rPr lang="it-IT" dirty="0">
                <a:latin typeface="Helvetica" pitchFamily="2" charset="0"/>
              </a:rPr>
              <a:t>, sed </a:t>
            </a:r>
            <a:r>
              <a:rPr lang="it-IT" dirty="0" err="1">
                <a:latin typeface="Helvetica" pitchFamily="2" charset="0"/>
              </a:rPr>
              <a:t>diam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nonummy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nibh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euismod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tincidunt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laoreet</a:t>
            </a:r>
            <a:r>
              <a:rPr lang="it-IT" dirty="0">
                <a:latin typeface="Helvetica" pitchFamily="2" charset="0"/>
              </a:rPr>
              <a:t> dolore magna </a:t>
            </a:r>
            <a:r>
              <a:rPr lang="it-IT" dirty="0" err="1">
                <a:latin typeface="Helvetica" pitchFamily="2" charset="0"/>
              </a:rPr>
              <a:t>aliquam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erat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volutpat</a:t>
            </a:r>
            <a:r>
              <a:rPr lang="it-IT" dirty="0">
                <a:latin typeface="Helvetica" pitchFamily="2" charset="0"/>
              </a:rPr>
              <a:t>. Ut </a:t>
            </a:r>
            <a:r>
              <a:rPr lang="it-IT" dirty="0" err="1">
                <a:latin typeface="Helvetica" pitchFamily="2" charset="0"/>
              </a:rPr>
              <a:t>wisi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enim</a:t>
            </a:r>
            <a:r>
              <a:rPr lang="it-IT" dirty="0">
                <a:latin typeface="Helvetica" pitchFamily="2" charset="0"/>
              </a:rPr>
              <a:t> ad </a:t>
            </a:r>
            <a:r>
              <a:rPr lang="it-IT" dirty="0" err="1">
                <a:latin typeface="Helvetica" pitchFamily="2" charset="0"/>
              </a:rPr>
              <a:t>minim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veniam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quis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nostrud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exerci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tation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ullamcorper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suscipit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lobortis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nisl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aliquip</a:t>
            </a:r>
            <a:r>
              <a:rPr lang="it-IT" dirty="0">
                <a:latin typeface="Helvetica" pitchFamily="2" charset="0"/>
              </a:rPr>
              <a:t> ex ea </a:t>
            </a:r>
            <a:r>
              <a:rPr lang="it-IT" dirty="0" err="1">
                <a:latin typeface="Helvetica" pitchFamily="2" charset="0"/>
              </a:rPr>
              <a:t>commodo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consequat</a:t>
            </a:r>
            <a:r>
              <a:rPr lang="it-IT" dirty="0">
                <a:latin typeface="Helvetica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15171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925406"/>
      </p:ext>
    </p:extLst>
  </p:cSld>
  <p:clrMapOvr>
    <a:masterClrMapping/>
  </p:clrMapOvr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60164"/>
      </p:ext>
    </p:extLst>
  </p:cSld>
  <p:clrMapOvr>
    <a:masterClrMapping/>
  </p:clrMapOvr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311409508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4185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3567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89779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2429663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01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4" y="331345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484" y="1916484"/>
            <a:ext cx="9314796" cy="456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7326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H-PASS is co-funded by the EU4Health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Programme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the European Union under Grant Agreement No. 11101139 (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Views and opinions expressed are however those of the author(s) only and do not necessarily reflect those of the European Union or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Neither the European Union nor the granting authority can be held responsible for them.</a:t>
            </a:r>
            <a:endParaRPr lang="en-GB" sz="900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/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6" y="6108109"/>
            <a:ext cx="2860083" cy="63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853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1794831"/>
            <a:ext cx="9314796" cy="2994714"/>
          </a:xfrm>
          <a:prstGeom prst="rect">
            <a:avLst/>
          </a:prstGeom>
        </p:spPr>
        <p:txBody>
          <a:bodyPr anchor="b"/>
          <a:lstStyle>
            <a:lvl1pPr>
              <a:defRPr sz="629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4817876"/>
            <a:ext cx="9314796" cy="15748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7996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5993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39906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19874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399843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79811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597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39748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4" y="331345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1916484"/>
            <a:ext cx="4589899" cy="456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1916484"/>
            <a:ext cx="4589899" cy="456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318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383299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1764832"/>
            <a:ext cx="4568805" cy="8649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2629749"/>
            <a:ext cx="4568805" cy="38679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1764832"/>
            <a:ext cx="4591306" cy="8649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2629749"/>
            <a:ext cx="4591306" cy="38679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723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4" y="331345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4908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479954"/>
            <a:ext cx="3483205" cy="1679840"/>
          </a:xfrm>
          <a:prstGeom prst="rect">
            <a:avLst/>
          </a:prstGeom>
        </p:spPr>
        <p:txBody>
          <a:bodyPr anchor="b"/>
          <a:lstStyle>
            <a:lvl1pPr>
              <a:defRPr sz="335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036570"/>
            <a:ext cx="5467380" cy="5116178"/>
          </a:xfrm>
          <a:prstGeom prst="rect">
            <a:avLst/>
          </a:prstGeom>
        </p:spPr>
        <p:txBody>
          <a:bodyPr/>
          <a:lstStyle>
            <a:lvl1pPr>
              <a:defRPr sz="3359"/>
            </a:lvl1pPr>
            <a:lvl2pPr>
              <a:defRPr sz="2939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159794"/>
            <a:ext cx="3483205" cy="40012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823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479954"/>
            <a:ext cx="3483205" cy="1679840"/>
          </a:xfrm>
          <a:prstGeom prst="rect">
            <a:avLst/>
          </a:prstGeom>
        </p:spPr>
        <p:txBody>
          <a:bodyPr anchor="b"/>
          <a:lstStyle>
            <a:lvl1pPr>
              <a:defRPr sz="335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1036570"/>
            <a:ext cx="5467380" cy="51161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359"/>
            </a:lvl1pPr>
            <a:lvl2pPr marL="479969" indent="0">
              <a:buNone/>
              <a:defRPr sz="2939"/>
            </a:lvl2pPr>
            <a:lvl3pPr marL="959937" indent="0">
              <a:buNone/>
              <a:defRPr sz="2520"/>
            </a:lvl3pPr>
            <a:lvl4pPr marL="1439906" indent="0">
              <a:buNone/>
              <a:defRPr sz="2100"/>
            </a:lvl4pPr>
            <a:lvl5pPr marL="1919874" indent="0">
              <a:buNone/>
              <a:defRPr sz="2100"/>
            </a:lvl5pPr>
            <a:lvl6pPr marL="2399843" indent="0">
              <a:buNone/>
              <a:defRPr sz="2100"/>
            </a:lvl6pPr>
            <a:lvl7pPr marL="2879811" indent="0">
              <a:buNone/>
              <a:defRPr sz="2100"/>
            </a:lvl7pPr>
            <a:lvl8pPr marL="3359780" indent="0">
              <a:buNone/>
              <a:defRPr sz="2100"/>
            </a:lvl8pPr>
            <a:lvl9pPr marL="3839748" indent="0">
              <a:buNone/>
              <a:defRPr sz="21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159794"/>
            <a:ext cx="3483205" cy="40012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09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4" y="331345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1916484"/>
            <a:ext cx="9314796" cy="456789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453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992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2996909"/>
            <a:ext cx="10799763" cy="139223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hu-HU" dirty="0" err="1"/>
              <a:t>Welcome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br>
              <a:rPr lang="hu-HU" dirty="0"/>
            </a:br>
            <a:r>
              <a:rPr lang="hu-HU" dirty="0" err="1"/>
              <a:t>the</a:t>
            </a:r>
            <a:r>
              <a:rPr lang="hu-HU" dirty="0"/>
              <a:t> Digital </a:t>
            </a:r>
            <a:r>
              <a:rPr lang="hu-HU" dirty="0" err="1"/>
              <a:t>Change</a:t>
            </a:r>
            <a:r>
              <a:rPr lang="hu-HU" dirty="0"/>
              <a:t> </a:t>
            </a:r>
            <a:r>
              <a:rPr lang="hu-HU" dirty="0" err="1"/>
              <a:t>Agent</a:t>
            </a:r>
            <a:r>
              <a:rPr lang="hu-HU" dirty="0"/>
              <a:t> </a:t>
            </a:r>
            <a:r>
              <a:rPr lang="hu-HU" dirty="0" err="1"/>
              <a:t>Module</a:t>
            </a:r>
            <a:r>
              <a:rPr lang="hu-HU" dirty="0"/>
              <a:t>! </a:t>
            </a:r>
            <a:endParaRPr lang="en-US" dirty="0"/>
          </a:p>
        </p:txBody>
      </p:sp>
      <p:sp>
        <p:nvSpPr>
          <p:cNvPr id="4" name="Szövegdoboz 3"/>
          <p:cNvSpPr txBox="1"/>
          <p:nvPr/>
        </p:nvSpPr>
        <p:spPr>
          <a:xfrm>
            <a:off x="2251585" y="4715325"/>
            <a:ext cx="66072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000" b="1" dirty="0"/>
              <a:t>Session 2</a:t>
            </a:r>
            <a:endParaRPr 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1673876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C93F6-A20F-80C5-AFB5-EEF4F527C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8CBF5C9-A381-4073-7A7D-147EBD25A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DCA </a:t>
            </a:r>
            <a:r>
              <a:rPr lang="hu-HU" dirty="0" err="1"/>
              <a:t>available</a:t>
            </a:r>
            <a:r>
              <a:rPr lang="hu-HU" dirty="0"/>
              <a:t>! </a:t>
            </a:r>
            <a:br>
              <a:rPr lang="hu-HU" dirty="0"/>
            </a:br>
            <a:r>
              <a:rPr lang="hu-HU" dirty="0" err="1"/>
              <a:t>How</a:t>
            </a:r>
            <a:r>
              <a:rPr lang="hu-HU" dirty="0"/>
              <a:t> </a:t>
            </a:r>
            <a:r>
              <a:rPr lang="hu-HU" dirty="0" err="1"/>
              <a:t>would</a:t>
            </a:r>
            <a:r>
              <a:rPr lang="hu-HU" dirty="0"/>
              <a:t> </a:t>
            </a:r>
            <a:r>
              <a:rPr lang="hu-HU" dirty="0" err="1"/>
              <a:t>you</a:t>
            </a:r>
            <a:r>
              <a:rPr lang="hu-HU" dirty="0"/>
              <a:t> </a:t>
            </a:r>
            <a:r>
              <a:rPr lang="hu-HU" dirty="0" err="1"/>
              <a:t>share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news</a:t>
            </a:r>
            <a:r>
              <a:rPr lang="hu-HU" dirty="0"/>
              <a:t> </a:t>
            </a:r>
            <a:r>
              <a:rPr lang="hu-HU" dirty="0" err="1"/>
              <a:t>at</a:t>
            </a:r>
            <a:r>
              <a:rPr lang="hu-HU" dirty="0"/>
              <a:t> </a:t>
            </a:r>
            <a:r>
              <a:rPr lang="hu-HU" dirty="0" err="1"/>
              <a:t>work</a:t>
            </a:r>
            <a:r>
              <a:rPr lang="hu-HU" dirty="0"/>
              <a:t>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13F50DA2-01A0-4337-77D3-3CE9CC104C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2136584"/>
            <a:ext cx="6309360" cy="3599657"/>
          </a:xfrm>
        </p:spPr>
        <p:txBody>
          <a:bodyPr/>
          <a:lstStyle/>
          <a:p>
            <a:pPr lvl="1"/>
            <a:r>
              <a:rPr lang="hu-HU" sz="2500" i="1" dirty="0" err="1"/>
              <a:t>Practical</a:t>
            </a:r>
            <a:r>
              <a:rPr lang="hu-HU" sz="2500" i="1" dirty="0"/>
              <a:t> </a:t>
            </a:r>
            <a:r>
              <a:rPr lang="hu-HU" sz="2500" i="1" dirty="0" err="1"/>
              <a:t>group</a:t>
            </a:r>
            <a:r>
              <a:rPr lang="hu-HU" sz="2500" i="1" dirty="0"/>
              <a:t> </a:t>
            </a:r>
            <a:r>
              <a:rPr lang="hu-HU" sz="2500" i="1" dirty="0" err="1"/>
              <a:t>work</a:t>
            </a:r>
            <a:r>
              <a:rPr lang="hu-HU" sz="2500" i="1" dirty="0"/>
              <a:t> </a:t>
            </a:r>
            <a:r>
              <a:rPr lang="hu-HU" sz="2500" i="1" dirty="0" err="1"/>
              <a:t>exercise</a:t>
            </a:r>
            <a:r>
              <a:rPr lang="hu-HU" sz="2500" i="1" dirty="0"/>
              <a:t> </a:t>
            </a:r>
            <a:r>
              <a:rPr lang="hu-HU" sz="2500" i="1" dirty="0" err="1"/>
              <a:t>about</a:t>
            </a:r>
            <a:r>
              <a:rPr lang="hu-HU" sz="2500" i="1" dirty="0"/>
              <a:t> </a:t>
            </a:r>
            <a:r>
              <a:rPr lang="hu-HU" sz="2500" i="1" dirty="0" err="1"/>
              <a:t>how</a:t>
            </a:r>
            <a:r>
              <a:rPr lang="hu-HU" sz="2500" i="1" dirty="0"/>
              <a:t> </a:t>
            </a:r>
            <a:r>
              <a:rPr lang="hu-HU" sz="2500" i="1" dirty="0" err="1"/>
              <a:t>to</a:t>
            </a:r>
            <a:r>
              <a:rPr lang="hu-HU" sz="2500" i="1" dirty="0"/>
              <a:t> </a:t>
            </a:r>
            <a:r>
              <a:rPr lang="hu-HU" sz="2500" i="1" dirty="0" err="1"/>
              <a:t>share</a:t>
            </a:r>
            <a:r>
              <a:rPr lang="hu-HU" sz="2500" i="1" dirty="0"/>
              <a:t> </a:t>
            </a:r>
            <a:r>
              <a:rPr lang="hu-HU" sz="2500" i="1" dirty="0" err="1"/>
              <a:t>the</a:t>
            </a:r>
            <a:r>
              <a:rPr lang="hu-HU" sz="2500" i="1" dirty="0"/>
              <a:t> </a:t>
            </a:r>
            <a:r>
              <a:rPr lang="hu-HU" sz="2500" i="1" dirty="0" err="1"/>
              <a:t>news</a:t>
            </a:r>
            <a:r>
              <a:rPr lang="hu-HU" sz="2500" i="1" dirty="0"/>
              <a:t> of </a:t>
            </a:r>
            <a:r>
              <a:rPr lang="hu-HU" sz="2500" i="1" dirty="0" err="1"/>
              <a:t>the</a:t>
            </a:r>
            <a:r>
              <a:rPr lang="hu-HU" sz="2500" i="1" dirty="0"/>
              <a:t> </a:t>
            </a:r>
            <a:r>
              <a:rPr lang="hu-HU" sz="2500" i="1" dirty="0" err="1"/>
              <a:t>DCA’s</a:t>
            </a:r>
            <a:r>
              <a:rPr lang="hu-HU" sz="2500" i="1" dirty="0"/>
              <a:t> </a:t>
            </a:r>
            <a:r>
              <a:rPr lang="hu-HU" sz="2500" i="1" dirty="0" err="1"/>
              <a:t>activity</a:t>
            </a:r>
            <a:endParaRPr lang="hu-HU" sz="2500" i="1" dirty="0"/>
          </a:p>
          <a:p>
            <a:pPr lvl="1"/>
            <a:r>
              <a:rPr lang="hu-HU" sz="2500" i="1" dirty="0" err="1"/>
              <a:t>Instructions</a:t>
            </a:r>
            <a:r>
              <a:rPr lang="hu-HU" sz="2500" i="1" dirty="0"/>
              <a:t> </a:t>
            </a:r>
            <a:r>
              <a:rPr lang="hu-HU" sz="2500" i="1" dirty="0" err="1"/>
              <a:t>about</a:t>
            </a:r>
            <a:r>
              <a:rPr lang="hu-HU" sz="2500" i="1" dirty="0"/>
              <a:t> </a:t>
            </a:r>
            <a:r>
              <a:rPr lang="hu-HU" sz="2500" i="1" dirty="0" err="1"/>
              <a:t>creating</a:t>
            </a:r>
            <a:r>
              <a:rPr lang="hu-HU" sz="2500" i="1" dirty="0"/>
              <a:t> a </a:t>
            </a:r>
            <a:r>
              <a:rPr lang="hu-HU" sz="2500" i="1" dirty="0" err="1"/>
              <a:t>short</a:t>
            </a:r>
            <a:r>
              <a:rPr lang="hu-HU" sz="2500" i="1" dirty="0"/>
              <a:t> </a:t>
            </a:r>
            <a:r>
              <a:rPr lang="hu-HU" sz="2500" i="1" dirty="0" err="1"/>
              <a:t>communication</a:t>
            </a:r>
            <a:r>
              <a:rPr lang="hu-HU" sz="2500" i="1" dirty="0"/>
              <a:t> </a:t>
            </a:r>
            <a:r>
              <a:rPr lang="hu-HU" sz="2500" i="1" dirty="0" err="1"/>
              <a:t>plan</a:t>
            </a:r>
            <a:endParaRPr lang="hu-HU" sz="2500" i="1" dirty="0"/>
          </a:p>
          <a:p>
            <a:pPr lvl="1"/>
            <a:r>
              <a:rPr lang="hu-HU" sz="2500" i="1" dirty="0" err="1"/>
              <a:t>Instructions</a:t>
            </a:r>
            <a:r>
              <a:rPr lang="hu-HU" sz="2500" i="1" dirty="0"/>
              <a:t> </a:t>
            </a:r>
            <a:r>
              <a:rPr lang="hu-HU" sz="2500" i="1" dirty="0" err="1"/>
              <a:t>about</a:t>
            </a:r>
            <a:r>
              <a:rPr lang="hu-HU" sz="2500" i="1" dirty="0"/>
              <a:t> </a:t>
            </a:r>
            <a:r>
              <a:rPr lang="hu-HU" sz="2500" i="1" dirty="0" err="1"/>
              <a:t>amount</a:t>
            </a:r>
            <a:r>
              <a:rPr lang="hu-HU" sz="2500" i="1" dirty="0"/>
              <a:t> of </a:t>
            </a:r>
            <a:r>
              <a:rPr lang="hu-HU" sz="2500" i="1" dirty="0" err="1"/>
              <a:t>time</a:t>
            </a:r>
            <a:r>
              <a:rPr lang="hu-HU" sz="2500" i="1" dirty="0"/>
              <a:t> </a:t>
            </a:r>
            <a:r>
              <a:rPr lang="hu-HU" sz="2500" i="1" dirty="0" err="1"/>
              <a:t>to</a:t>
            </a:r>
            <a:r>
              <a:rPr lang="hu-HU" sz="2500" i="1" dirty="0"/>
              <a:t> </a:t>
            </a:r>
            <a:r>
              <a:rPr lang="hu-HU" sz="2500" i="1" dirty="0" err="1"/>
              <a:t>works</a:t>
            </a:r>
            <a:r>
              <a:rPr lang="hu-HU" sz="2500" i="1" dirty="0"/>
              <a:t>, </a:t>
            </a:r>
            <a:r>
              <a:rPr lang="hu-HU" sz="2500" i="1" dirty="0" err="1"/>
              <a:t>handout</a:t>
            </a:r>
            <a:r>
              <a:rPr lang="hu-HU" sz="2500" i="1" dirty="0"/>
              <a:t>, </a:t>
            </a:r>
            <a:r>
              <a:rPr lang="hu-HU" sz="2500" i="1" dirty="0" err="1"/>
              <a:t>presentation</a:t>
            </a:r>
            <a:r>
              <a:rPr lang="hu-HU" sz="2500" i="1" dirty="0"/>
              <a:t>, etc.</a:t>
            </a:r>
            <a:endParaRPr lang="en-US" sz="2500" i="1" dirty="0"/>
          </a:p>
        </p:txBody>
      </p:sp>
      <p:pic>
        <p:nvPicPr>
          <p:cNvPr id="5" name="Kép 4" descr="A képen szöveg, Emberi arc, személy, ruháza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AE8AAFE-C6D6-A05E-3364-DDF48092C9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740" y="2136584"/>
            <a:ext cx="3850323" cy="385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137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7271C59-69E6-BDE5-D242-0F38ECFB8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Closing</a:t>
            </a:r>
            <a:r>
              <a:rPr lang="hu-HU" dirty="0"/>
              <a:t> </a:t>
            </a:r>
            <a:r>
              <a:rPr lang="hu-HU" dirty="0" err="1"/>
              <a:t>thoughts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AF47C0C1-9849-FC6F-326F-2234FE83976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62399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7A65B49-2200-02BB-AD84-ABF586243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A75ADEB-BB50-60FA-4E09-54725C0AA7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E846720-562A-558A-7CF2-04838C3EF3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" y="0"/>
            <a:ext cx="10797446" cy="719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197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C4EE5-A704-D714-E547-77950850C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9A5F97-945F-2E09-D0DF-730CD8FA2A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7415" y="2001507"/>
            <a:ext cx="9685900" cy="4127987"/>
          </a:xfrm>
        </p:spPr>
        <p:txBody>
          <a:bodyPr/>
          <a:lstStyle/>
          <a:p>
            <a:pPr algn="just">
              <a:buClr>
                <a:srgbClr val="1A75DB"/>
              </a:buClr>
            </a:pPr>
            <a:r>
              <a:rPr lang="hu-HU" b="1" dirty="0"/>
              <a:t>…</a:t>
            </a:r>
            <a:endParaRPr lang="en-US" dirty="0"/>
          </a:p>
        </p:txBody>
      </p:sp>
      <p:sp>
        <p:nvSpPr>
          <p:cNvPr id="4" name="Cím 1">
            <a:extLst>
              <a:ext uri="{FF2B5EF4-FFF2-40B4-BE49-F238E27FC236}">
                <a16:creationId xmlns:a16="http://schemas.microsoft.com/office/drawing/2014/main" id="{2458CB48-ACFF-8BD0-6D6D-4CF6A1954AD6}"/>
              </a:ext>
            </a:extLst>
          </p:cNvPr>
          <p:cNvSpPr txBox="1">
            <a:spLocks/>
          </p:cNvSpPr>
          <p:nvPr/>
        </p:nvSpPr>
        <p:spPr>
          <a:xfrm>
            <a:off x="758072" y="941289"/>
            <a:ext cx="5307736" cy="740240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599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4400" dirty="0">
                <a:solidFill>
                  <a:srgbClr val="0063DC"/>
                </a:solidFill>
                <a:latin typeface="Calibri" panose="020F0502020204030204"/>
              </a:rPr>
              <a:t>Agenda</a:t>
            </a:r>
            <a:endParaRPr kumimoji="0" lang="en-GB" sz="4400" i="0" u="none" strike="noStrike" kern="1200" cap="none" spc="0" normalizeH="0" baseline="0" noProof="0" dirty="0">
              <a:ln>
                <a:noFill/>
              </a:ln>
              <a:solidFill>
                <a:srgbClr val="0063DC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E8BABE0C-968B-D990-F0E8-E837422A2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Project: 101101139 — H-PASS — EU4H-2022-PJ</a:t>
            </a:r>
            <a:endParaRPr kumimoji="0" lang="el-G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6553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900B88-C815-C3FB-14C3-0881535A8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>
            <a:extLst>
              <a:ext uri="{FF2B5EF4-FFF2-40B4-BE49-F238E27FC236}">
                <a16:creationId xmlns:a16="http://schemas.microsoft.com/office/drawing/2014/main" id="{C7C1C558-24B1-CD4C-511D-351A1844C7E4}"/>
              </a:ext>
            </a:extLst>
          </p:cNvPr>
          <p:cNvSpPr txBox="1">
            <a:spLocks/>
          </p:cNvSpPr>
          <p:nvPr/>
        </p:nvSpPr>
        <p:spPr>
          <a:xfrm>
            <a:off x="758072" y="941289"/>
            <a:ext cx="9391768" cy="740240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599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000" i="0" u="none" strike="noStrike" kern="1200" cap="none" spc="0" normalizeH="0" baseline="0" noProof="0" dirty="0" err="1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Planing</a:t>
            </a:r>
            <a:r>
              <a:rPr kumimoji="0" lang="hu-HU" sz="4000" i="0" u="none" strike="noStrike" kern="1200" cap="none" spc="0" normalizeH="0" baseline="0" noProof="0" dirty="0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hu-HU" sz="4000" i="0" u="none" strike="noStrike" kern="1200" cap="none" spc="0" normalizeH="0" baseline="0" noProof="0" dirty="0" err="1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your</a:t>
            </a:r>
            <a:r>
              <a:rPr kumimoji="0" lang="hu-HU" sz="4000" i="0" u="none" strike="noStrike" kern="1200" cap="none" spc="0" normalizeH="0" baseline="0" noProof="0" dirty="0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hu-HU" sz="4000" i="0" u="none" strike="noStrike" kern="1200" cap="none" spc="0" normalizeH="0" baseline="0" noProof="0" dirty="0" err="1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communication</a:t>
            </a:r>
            <a:r>
              <a:rPr kumimoji="0" lang="hu-HU" sz="4000" i="0" u="none" strike="noStrike" kern="1200" cap="none" spc="0" normalizeH="0" baseline="0" noProof="0" dirty="0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hu-HU" sz="4000" i="0" u="none" strike="noStrike" kern="1200" cap="none" spc="0" normalizeH="0" baseline="0" noProof="0" dirty="0" err="1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activities</a:t>
            </a:r>
            <a:endParaRPr kumimoji="0" lang="en-GB" sz="4000" i="0" u="none" strike="noStrike" kern="1200" cap="none" spc="0" normalizeH="0" baseline="0" noProof="0" dirty="0">
              <a:ln>
                <a:noFill/>
              </a:ln>
              <a:solidFill>
                <a:srgbClr val="0063DC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F01DAD9-A97E-A558-AD42-7329C67F9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Project: 101101139 — H-PASS — EU4H-2022-PJ</a:t>
            </a:r>
            <a:endParaRPr kumimoji="0" lang="el-G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C393C2C8-0E34-2765-3746-81F4D603B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72" y="2716306"/>
            <a:ext cx="9870518" cy="2952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165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4670E1F6-DB57-3F2A-8561-6DE0EA2BD8E2}"/>
              </a:ext>
            </a:extLst>
          </p:cNvPr>
          <p:cNvSpPr/>
          <p:nvPr/>
        </p:nvSpPr>
        <p:spPr>
          <a:xfrm>
            <a:off x="7463790" y="6172200"/>
            <a:ext cx="3335973" cy="1027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F647EB88-5EF1-D677-B66F-171BE9DBC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433" y="524986"/>
            <a:ext cx="10868196" cy="614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735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D36AE-F15A-E4E5-5B78-2599ACE9A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1DB238A0-FBCB-5194-70B7-22A6FC6F007F}"/>
              </a:ext>
            </a:extLst>
          </p:cNvPr>
          <p:cNvSpPr/>
          <p:nvPr/>
        </p:nvSpPr>
        <p:spPr>
          <a:xfrm>
            <a:off x="7463790" y="6172200"/>
            <a:ext cx="3335973" cy="1027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77D115CF-7DDA-7BB7-2FCF-57D495CB7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0331"/>
            <a:ext cx="10799763" cy="607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324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BCD376-1D68-AF5E-303C-DC0EF6EF1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>
            <a:extLst>
              <a:ext uri="{FF2B5EF4-FFF2-40B4-BE49-F238E27FC236}">
                <a16:creationId xmlns:a16="http://schemas.microsoft.com/office/drawing/2014/main" id="{DBA1D8C5-1F7B-FFA2-9C76-4F7168699436}"/>
              </a:ext>
            </a:extLst>
          </p:cNvPr>
          <p:cNvSpPr txBox="1">
            <a:spLocks/>
          </p:cNvSpPr>
          <p:nvPr/>
        </p:nvSpPr>
        <p:spPr>
          <a:xfrm>
            <a:off x="758072" y="941289"/>
            <a:ext cx="9391768" cy="740240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599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Making impact with your communication</a:t>
            </a:r>
            <a:endParaRPr kumimoji="0" lang="en-GB" sz="4000" i="0" u="none" strike="noStrike" kern="1200" cap="none" spc="0" normalizeH="0" baseline="0" noProof="0" dirty="0">
              <a:ln>
                <a:noFill/>
              </a:ln>
              <a:solidFill>
                <a:srgbClr val="0063DC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C9F23A13-0F76-D4D6-B3E2-9AD4849560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Project: 101101139 — H-PASS — EU4H-2022-PJ</a:t>
            </a:r>
            <a:endParaRPr kumimoji="0" lang="el-G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473FE386-6220-2989-76B7-A43A01009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72" y="2333712"/>
            <a:ext cx="9827893" cy="35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076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6A0FA70-B8F4-6C0A-13BA-35DEFE9ED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Case</a:t>
            </a:r>
            <a:r>
              <a:rPr lang="hu-HU" dirty="0"/>
              <a:t> </a:t>
            </a:r>
            <a:r>
              <a:rPr lang="hu-HU" dirty="0" err="1"/>
              <a:t>study</a:t>
            </a:r>
            <a:r>
              <a:rPr lang="hu-HU" dirty="0"/>
              <a:t> </a:t>
            </a:r>
            <a:r>
              <a:rPr lang="hu-HU" dirty="0" err="1"/>
              <a:t>exercise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BD6A116-A6BD-ED32-7D3B-829B5DC7DBC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hu-HU" i="1" dirty="0" err="1"/>
              <a:t>Provide</a:t>
            </a:r>
            <a:r>
              <a:rPr lang="hu-HU" i="1" dirty="0"/>
              <a:t> </a:t>
            </a:r>
            <a:r>
              <a:rPr lang="hu-HU" i="1" dirty="0" err="1"/>
              <a:t>instructions</a:t>
            </a:r>
            <a:r>
              <a:rPr lang="hu-HU" i="1" dirty="0"/>
              <a:t> here</a:t>
            </a:r>
          </a:p>
          <a:p>
            <a:pPr lvl="1"/>
            <a:r>
              <a:rPr lang="hu-HU" i="1" dirty="0" err="1"/>
              <a:t>Handout</a:t>
            </a:r>
            <a:endParaRPr lang="hu-HU" i="1" dirty="0"/>
          </a:p>
          <a:p>
            <a:pPr lvl="1"/>
            <a:r>
              <a:rPr lang="hu-HU" i="1" dirty="0" err="1"/>
              <a:t>Number</a:t>
            </a:r>
            <a:r>
              <a:rPr lang="hu-HU" i="1" dirty="0"/>
              <a:t> of </a:t>
            </a:r>
            <a:r>
              <a:rPr lang="hu-HU" i="1" dirty="0" err="1"/>
              <a:t>groups</a:t>
            </a:r>
            <a:endParaRPr lang="hu-HU" i="1" dirty="0"/>
          </a:p>
          <a:p>
            <a:pPr lvl="1"/>
            <a:r>
              <a:rPr lang="hu-HU" i="1" dirty="0" err="1"/>
              <a:t>Amount</a:t>
            </a:r>
            <a:r>
              <a:rPr lang="hu-HU" i="1" dirty="0"/>
              <a:t> of </a:t>
            </a:r>
            <a:r>
              <a:rPr lang="hu-HU" i="1" dirty="0" err="1"/>
              <a:t>time</a:t>
            </a:r>
            <a:r>
              <a:rPr lang="hu-HU" i="1" dirty="0"/>
              <a:t> </a:t>
            </a:r>
            <a:r>
              <a:rPr lang="hu-HU" i="1" dirty="0" err="1"/>
              <a:t>to</a:t>
            </a:r>
            <a:r>
              <a:rPr lang="hu-HU" i="1" dirty="0"/>
              <a:t> </a:t>
            </a:r>
            <a:r>
              <a:rPr lang="hu-HU" i="1" dirty="0" err="1"/>
              <a:t>work</a:t>
            </a:r>
            <a:endParaRPr lang="hu-HU" i="1" dirty="0"/>
          </a:p>
          <a:p>
            <a:pPr lvl="1"/>
            <a:r>
              <a:rPr lang="hu-HU" i="1" dirty="0" err="1"/>
              <a:t>Instructions</a:t>
            </a:r>
            <a:r>
              <a:rPr lang="hu-HU" i="1" dirty="0"/>
              <a:t> </a:t>
            </a:r>
            <a:r>
              <a:rPr lang="hu-HU" i="1" dirty="0" err="1"/>
              <a:t>for</a:t>
            </a:r>
            <a:r>
              <a:rPr lang="hu-HU" i="1" dirty="0"/>
              <a:t> </a:t>
            </a:r>
            <a:r>
              <a:rPr lang="hu-HU" i="1" dirty="0" err="1"/>
              <a:t>presentating</a:t>
            </a:r>
            <a:r>
              <a:rPr lang="hu-HU" i="1" dirty="0"/>
              <a:t> </a:t>
            </a:r>
            <a:r>
              <a:rPr lang="hu-HU" i="1" dirty="0" err="1"/>
              <a:t>the</a:t>
            </a:r>
            <a:r>
              <a:rPr lang="hu-HU" i="1" dirty="0"/>
              <a:t> </a:t>
            </a:r>
            <a:r>
              <a:rPr lang="hu-HU" i="1" dirty="0" err="1"/>
              <a:t>results</a:t>
            </a:r>
            <a:r>
              <a:rPr lang="hu-HU" i="1" dirty="0"/>
              <a:t> of </a:t>
            </a:r>
            <a:r>
              <a:rPr lang="hu-HU" i="1" dirty="0" err="1"/>
              <a:t>the</a:t>
            </a:r>
            <a:r>
              <a:rPr lang="hu-HU" i="1" dirty="0"/>
              <a:t> </a:t>
            </a:r>
            <a:r>
              <a:rPr lang="hu-HU" i="1" dirty="0" err="1"/>
              <a:t>group</a:t>
            </a:r>
            <a:r>
              <a:rPr lang="hu-HU" i="1" dirty="0"/>
              <a:t> </a:t>
            </a:r>
            <a:r>
              <a:rPr lang="hu-HU" i="1" dirty="0" err="1"/>
              <a:t>work</a:t>
            </a:r>
            <a:endParaRPr lang="hu-HU" i="1" dirty="0"/>
          </a:p>
        </p:txBody>
      </p:sp>
    </p:spTree>
    <p:extLst>
      <p:ext uri="{BB962C8B-B14F-4D97-AF65-F5344CB8AC3E}">
        <p14:creationId xmlns:p14="http://schemas.microsoft.com/office/powerpoint/2010/main" val="2668155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EBA657-B62E-8C07-1135-7680BCDBF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How</a:t>
            </a:r>
            <a:r>
              <a:rPr lang="hu-HU" dirty="0"/>
              <a:t> </a:t>
            </a:r>
            <a:r>
              <a:rPr lang="hu-HU" dirty="0" err="1"/>
              <a:t>does</a:t>
            </a:r>
            <a:r>
              <a:rPr lang="hu-HU" dirty="0"/>
              <a:t> H-PASS </a:t>
            </a:r>
            <a:r>
              <a:rPr lang="hu-HU" dirty="0" err="1"/>
              <a:t>continue</a:t>
            </a:r>
            <a:r>
              <a:rPr lang="hu-HU" dirty="0"/>
              <a:t>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B7C3637-ABFD-236C-3C46-F002EADBA9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2136584"/>
            <a:ext cx="10069830" cy="3599657"/>
          </a:xfrm>
        </p:spPr>
        <p:txBody>
          <a:bodyPr/>
          <a:lstStyle/>
          <a:p>
            <a:pPr lvl="1"/>
            <a:r>
              <a:rPr lang="hu-HU" sz="2500" i="1" dirty="0" err="1"/>
              <a:t>Information</a:t>
            </a:r>
            <a:r>
              <a:rPr lang="hu-HU" sz="2500" i="1" dirty="0"/>
              <a:t> </a:t>
            </a:r>
            <a:r>
              <a:rPr lang="hu-HU" sz="2500" i="1" dirty="0" err="1"/>
              <a:t>on</a:t>
            </a:r>
            <a:r>
              <a:rPr lang="hu-HU" sz="2500" i="1" dirty="0"/>
              <a:t> local and </a:t>
            </a:r>
            <a:r>
              <a:rPr lang="hu-HU" sz="2500" i="1" dirty="0" err="1"/>
              <a:t>international</a:t>
            </a:r>
            <a:r>
              <a:rPr lang="hu-HU" sz="2500" i="1" dirty="0"/>
              <a:t> </a:t>
            </a:r>
            <a:r>
              <a:rPr lang="hu-HU" sz="2500" i="1" dirty="0" err="1"/>
              <a:t>availability</a:t>
            </a:r>
            <a:r>
              <a:rPr lang="hu-HU" sz="2500" i="1" dirty="0"/>
              <a:t> of </a:t>
            </a:r>
            <a:r>
              <a:rPr lang="hu-HU" sz="2500" i="1" dirty="0" err="1"/>
              <a:t>materials</a:t>
            </a:r>
            <a:r>
              <a:rPr lang="hu-HU" sz="2500" i="1" dirty="0"/>
              <a:t> and </a:t>
            </a:r>
            <a:r>
              <a:rPr lang="hu-HU" sz="2500" i="1" dirty="0" err="1"/>
              <a:t>the</a:t>
            </a:r>
            <a:r>
              <a:rPr lang="hu-HU" sz="2500" i="1" dirty="0"/>
              <a:t> </a:t>
            </a:r>
            <a:r>
              <a:rPr lang="hu-HU" sz="2500" i="1" dirty="0" err="1"/>
              <a:t>network</a:t>
            </a:r>
            <a:endParaRPr lang="hu-HU" sz="2500" i="1" dirty="0"/>
          </a:p>
          <a:p>
            <a:pPr lvl="2"/>
            <a:r>
              <a:rPr lang="en-US" sz="2500" i="1" dirty="0"/>
              <a:t>Sharing what H-PASS materials will be available to them and others who are interested, and how</a:t>
            </a:r>
          </a:p>
          <a:p>
            <a:pPr lvl="2"/>
            <a:r>
              <a:rPr lang="en-US" sz="2500" i="1" dirty="0"/>
              <a:t>Informing them about the possibility of building hubs „H-PASS clubs” among the alumni, among professionals who work at the same institutions</a:t>
            </a:r>
          </a:p>
          <a:p>
            <a:pPr lvl="2"/>
            <a:r>
              <a:rPr lang="en-US" sz="2500" i="1" dirty="0"/>
              <a:t>Informing them about an upcoming international webinar with other H-PASS alumni</a:t>
            </a:r>
          </a:p>
          <a:p>
            <a:pPr lvl="2"/>
            <a:endParaRPr lang="hu-HU" sz="2500" i="1" dirty="0"/>
          </a:p>
        </p:txBody>
      </p:sp>
    </p:spTree>
    <p:extLst>
      <p:ext uri="{BB962C8B-B14F-4D97-AF65-F5344CB8AC3E}">
        <p14:creationId xmlns:p14="http://schemas.microsoft.com/office/powerpoint/2010/main" val="590249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A5B808-DFBA-DA73-C4CC-B3139B879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8A508BC-89E0-03FD-4497-DDA8688D8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How</a:t>
            </a:r>
            <a:r>
              <a:rPr lang="hu-HU" dirty="0"/>
              <a:t> </a:t>
            </a:r>
            <a:r>
              <a:rPr lang="hu-HU" dirty="0" err="1"/>
              <a:t>does</a:t>
            </a:r>
            <a:r>
              <a:rPr lang="hu-HU" dirty="0"/>
              <a:t> H-PASS </a:t>
            </a:r>
            <a:r>
              <a:rPr lang="hu-HU" dirty="0" err="1"/>
              <a:t>continue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b="1" dirty="0"/>
              <a:t>YOU</a:t>
            </a:r>
            <a:r>
              <a:rPr lang="hu-HU" dirty="0"/>
              <a:t>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541DC51-3457-E16D-C381-440C511DB5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2136584"/>
            <a:ext cx="6309360" cy="3599657"/>
          </a:xfrm>
        </p:spPr>
        <p:txBody>
          <a:bodyPr/>
          <a:lstStyle/>
          <a:p>
            <a:pPr lvl="1"/>
            <a:r>
              <a:rPr lang="en-US" sz="2500" i="1" dirty="0"/>
              <a:t>Discussion about how they would like to keep this community on, what and how they would like to contribute</a:t>
            </a:r>
            <a:endParaRPr lang="hu-HU" sz="2500" i="1" dirty="0"/>
          </a:p>
          <a:p>
            <a:pPr lvl="1"/>
            <a:r>
              <a:rPr lang="hu-HU" sz="2500" i="1" dirty="0"/>
              <a:t>…</a:t>
            </a:r>
            <a:r>
              <a:rPr lang="hu-HU" sz="2500" i="1" dirty="0" err="1"/>
              <a:t>based</a:t>
            </a:r>
            <a:r>
              <a:rPr lang="hu-HU" sz="2500" i="1" dirty="0"/>
              <a:t> </a:t>
            </a:r>
            <a:r>
              <a:rPr lang="hu-HU" sz="2500" i="1" dirty="0" err="1"/>
              <a:t>on</a:t>
            </a:r>
            <a:r>
              <a:rPr lang="hu-HU" sz="2500" i="1" dirty="0"/>
              <a:t> </a:t>
            </a:r>
            <a:r>
              <a:rPr lang="hu-HU" sz="2500" i="1" dirty="0" err="1"/>
              <a:t>the</a:t>
            </a:r>
            <a:r>
              <a:rPr lang="hu-HU" sz="2500" i="1" dirty="0"/>
              <a:t> </a:t>
            </a:r>
            <a:r>
              <a:rPr lang="hu-HU" sz="2500" i="1" dirty="0" err="1"/>
              <a:t>previous</a:t>
            </a:r>
            <a:r>
              <a:rPr lang="hu-HU" sz="2500" i="1" dirty="0"/>
              <a:t> </a:t>
            </a:r>
            <a:r>
              <a:rPr lang="hu-HU" sz="2500" i="1" dirty="0" err="1"/>
              <a:t>session’s</a:t>
            </a:r>
            <a:r>
              <a:rPr lang="hu-HU" sz="2500" i="1" dirty="0"/>
              <a:t> DCA </a:t>
            </a:r>
            <a:r>
              <a:rPr lang="hu-HU" sz="2500" i="1" dirty="0" err="1"/>
              <a:t>definition</a:t>
            </a:r>
            <a:r>
              <a:rPr lang="hu-HU" sz="2500" i="1" dirty="0"/>
              <a:t> </a:t>
            </a:r>
            <a:r>
              <a:rPr lang="hu-HU" sz="2500" i="1" dirty="0" err="1"/>
              <a:t>as</a:t>
            </a:r>
            <a:r>
              <a:rPr lang="hu-HU" sz="2500" i="1" dirty="0"/>
              <a:t> </a:t>
            </a:r>
            <a:r>
              <a:rPr lang="hu-HU" sz="2500" i="1" dirty="0" err="1"/>
              <a:t>well</a:t>
            </a:r>
            <a:endParaRPr lang="en-US" sz="2500" i="1" dirty="0"/>
          </a:p>
        </p:txBody>
      </p:sp>
      <p:pic>
        <p:nvPicPr>
          <p:cNvPr id="6" name="Kép 5" descr="A képen személy, ruházat, Emberi arc, egészségügy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377A490E-264F-33EE-2533-343B0CA73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740" y="2011250"/>
            <a:ext cx="3850323" cy="385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38964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Hpass" id="{D98C975B-5B89-4420-AC2A-EE6642FEFEA8}" vid="{256FF2BC-53C5-444B-8E3C-30D3F8A82807}"/>
    </a:ext>
  </a:extLst>
</a:theme>
</file>

<file path=ppt/theme/theme2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WP1" id="{4B36F218-781F-48EA-A3A4-3C68CE2B9DF0}" vid="{CFB3FBCA-A14A-4BF6-A7F1-DEE905072135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di Office</Template>
  <TotalTime>14514</TotalTime>
  <Words>222</Words>
  <Application>Microsoft Office PowerPoint</Application>
  <PresentationFormat>Egyéni</PresentationFormat>
  <Paragraphs>28</Paragraphs>
  <Slides>12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2</vt:i4>
      </vt:variant>
      <vt:variant>
        <vt:lpstr>Diacímek</vt:lpstr>
      </vt:variant>
      <vt:variant>
        <vt:i4>12</vt:i4>
      </vt:variant>
    </vt:vector>
  </HeadingPairs>
  <TitlesOfParts>
    <vt:vector size="17" baseType="lpstr">
      <vt:lpstr>Arial</vt:lpstr>
      <vt:lpstr>Calibri</vt:lpstr>
      <vt:lpstr>Helvetica</vt:lpstr>
      <vt:lpstr>Tema di Office</vt:lpstr>
      <vt:lpstr>1_Tema di Office</vt:lpstr>
      <vt:lpstr>Welcome to  the Digital Change Agent Module! </vt:lpstr>
      <vt:lpstr>PowerPoint-bemutató</vt:lpstr>
      <vt:lpstr>PowerPoint-bemutató</vt:lpstr>
      <vt:lpstr>PowerPoint-bemutató</vt:lpstr>
      <vt:lpstr>PowerPoint-bemutató</vt:lpstr>
      <vt:lpstr>PowerPoint-bemutató</vt:lpstr>
      <vt:lpstr>Case study exercise</vt:lpstr>
      <vt:lpstr>How does H-PASS continue?</vt:lpstr>
      <vt:lpstr>How does H-PASS continue for YOU?</vt:lpstr>
      <vt:lpstr>DCA available!  How would you share the news at work?</vt:lpstr>
      <vt:lpstr>Closing thoughts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Mac Pro Roberto Tafuri</dc:creator>
  <cp:lastModifiedBy>Fazekas Nóra</cp:lastModifiedBy>
  <cp:revision>97</cp:revision>
  <dcterms:created xsi:type="dcterms:W3CDTF">2023-06-18T10:00:21Z</dcterms:created>
  <dcterms:modified xsi:type="dcterms:W3CDTF">2025-10-13T13:03:56Z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</Properties>
</file>