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0"/>
  </p:notesMasterIdLst>
  <p:handoutMasterIdLst>
    <p:handoutMasterId r:id="rId11"/>
  </p:handoutMasterIdLst>
  <p:sldIdLst>
    <p:sldId id="256" r:id="rId5"/>
    <p:sldId id="258" r:id="rId6"/>
    <p:sldId id="259" r:id="rId7"/>
    <p:sldId id="265" r:id="rId8"/>
    <p:sldId id="261" r:id="rId9"/>
  </p:sldIdLst>
  <p:sldSz cx="10799763"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0087"/>
    <a:srgbClr val="1A75DB"/>
    <a:srgbClr val="AB0084"/>
    <a:srgbClr val="02FFD2"/>
    <a:srgbClr val="0063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411" autoAdjust="0"/>
  </p:normalViewPr>
  <p:slideViewPr>
    <p:cSldViewPr snapToGrid="0">
      <p:cViewPr varScale="1">
        <p:scale>
          <a:sx n="62" d="100"/>
          <a:sy n="62" d="100"/>
        </p:scale>
        <p:origin x="1100" y="52"/>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svg"/><Relationship Id="rId1" Type="http://schemas.openxmlformats.org/officeDocument/2006/relationships/image" Target="../media/image21.svg"/><Relationship Id="rId4" Type="http://schemas.openxmlformats.org/officeDocument/2006/relationships/image" Target="../media/image24.svg"/></Relationships>
</file>

<file path=ppt/diagrams/_rels/drawing1.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svg"/><Relationship Id="rId1" Type="http://schemas.openxmlformats.org/officeDocument/2006/relationships/image" Target="../media/image21.svg"/><Relationship Id="rId4" Type="http://schemas.openxmlformats.org/officeDocument/2006/relationships/image" Target="../media/image24.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754C0D-6E7B-47D6-A968-0BA6749C1F66}"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ACC04473-F07A-4AF2-9A71-915C3EDEFF3D}">
      <dgm:prSet/>
      <dgm:spPr/>
      <dgm:t>
        <a:bodyPr/>
        <a:lstStyle/>
        <a:p>
          <a:pPr>
            <a:lnSpc>
              <a:spcPct val="100000"/>
            </a:lnSpc>
          </a:pPr>
          <a:r>
            <a:rPr lang="lt-LT" dirty="0"/>
            <a:t>1. </a:t>
          </a:r>
          <a:r>
            <a:rPr lang="en-US" dirty="0"/>
            <a:t>What aspects of communication does the situation reveal?</a:t>
          </a:r>
          <a:r>
            <a:rPr lang="lt-LT" dirty="0"/>
            <a:t> </a:t>
          </a:r>
          <a:endParaRPr lang="en-US" dirty="0"/>
        </a:p>
      </dgm:t>
    </dgm:pt>
    <dgm:pt modelId="{88A515E4-C7FA-4A27-BD58-6426CBF5BA02}" type="parTrans" cxnId="{35D44063-7770-49A5-9720-06590273910C}">
      <dgm:prSet/>
      <dgm:spPr/>
      <dgm:t>
        <a:bodyPr/>
        <a:lstStyle/>
        <a:p>
          <a:endParaRPr lang="en-US"/>
        </a:p>
      </dgm:t>
    </dgm:pt>
    <dgm:pt modelId="{F3125AC0-533F-4596-852E-B74F2E70D07B}" type="sibTrans" cxnId="{35D44063-7770-49A5-9720-06590273910C}">
      <dgm:prSet/>
      <dgm:spPr/>
      <dgm:t>
        <a:bodyPr/>
        <a:lstStyle/>
        <a:p>
          <a:endParaRPr lang="en-US"/>
        </a:p>
      </dgm:t>
    </dgm:pt>
    <dgm:pt modelId="{3BD020DF-716B-4A78-94B9-8CE28316FAD9}">
      <dgm:prSet custT="1"/>
      <dgm:spPr/>
      <dgm:t>
        <a:bodyPr/>
        <a:lstStyle/>
        <a:p>
          <a:pPr>
            <a:lnSpc>
              <a:spcPct val="100000"/>
            </a:lnSpc>
          </a:pPr>
          <a:r>
            <a:rPr lang="lt-LT" sz="1800" dirty="0" err="1"/>
            <a:t>Write</a:t>
          </a:r>
          <a:r>
            <a:rPr lang="lt-LT" sz="1800" dirty="0"/>
            <a:t> </a:t>
          </a:r>
          <a:r>
            <a:rPr lang="en-US" sz="1800" dirty="0"/>
            <a:t>your</a:t>
          </a:r>
          <a:r>
            <a:rPr lang="lt-LT" sz="1800" dirty="0"/>
            <a:t> </a:t>
          </a:r>
          <a:r>
            <a:rPr lang="lt-LT" sz="1800" dirty="0" err="1"/>
            <a:t>answer</a:t>
          </a:r>
          <a:r>
            <a:rPr lang="lt-LT" sz="1800" dirty="0"/>
            <a:t> </a:t>
          </a:r>
          <a:r>
            <a:rPr lang="lt-LT" sz="1800" dirty="0" err="1"/>
            <a:t>here</a:t>
          </a:r>
          <a:r>
            <a:rPr lang="lt-LT" sz="1800" dirty="0"/>
            <a:t>...</a:t>
          </a:r>
          <a:endParaRPr lang="en-US" sz="1800" dirty="0"/>
        </a:p>
      </dgm:t>
    </dgm:pt>
    <dgm:pt modelId="{915328AC-8FB4-4D68-8C09-CD4D1A7285D9}" type="parTrans" cxnId="{E8B3D462-A893-47FF-BCBA-4A3F209CBF88}">
      <dgm:prSet/>
      <dgm:spPr/>
      <dgm:t>
        <a:bodyPr/>
        <a:lstStyle/>
        <a:p>
          <a:endParaRPr lang="en-US"/>
        </a:p>
      </dgm:t>
    </dgm:pt>
    <dgm:pt modelId="{9D2132A2-580C-4CAF-9A2B-AD519433E4FF}" type="sibTrans" cxnId="{E8B3D462-A893-47FF-BCBA-4A3F209CBF88}">
      <dgm:prSet/>
      <dgm:spPr/>
      <dgm:t>
        <a:bodyPr/>
        <a:lstStyle/>
        <a:p>
          <a:endParaRPr lang="en-US"/>
        </a:p>
      </dgm:t>
    </dgm:pt>
    <dgm:pt modelId="{5B3CE54F-E65B-4942-900A-6071272C076D}">
      <dgm:prSet/>
      <dgm:spPr/>
      <dgm:t>
        <a:bodyPr/>
        <a:lstStyle/>
        <a:p>
          <a:pPr>
            <a:lnSpc>
              <a:spcPct val="100000"/>
            </a:lnSpc>
          </a:pPr>
          <a:r>
            <a:rPr lang="lt-LT" dirty="0"/>
            <a:t>2. </a:t>
          </a:r>
          <a:r>
            <a:rPr lang="en-US" dirty="0"/>
            <a:t>What is the impact on patient care?</a:t>
          </a:r>
        </a:p>
      </dgm:t>
    </dgm:pt>
    <dgm:pt modelId="{54284954-08D5-4E67-AF8F-1384611C08B3}" type="parTrans" cxnId="{9C58B9AE-B20A-4E0D-BB4A-1E64C88ED26F}">
      <dgm:prSet/>
      <dgm:spPr/>
      <dgm:t>
        <a:bodyPr/>
        <a:lstStyle/>
        <a:p>
          <a:endParaRPr lang="en-US"/>
        </a:p>
      </dgm:t>
    </dgm:pt>
    <dgm:pt modelId="{06B828AF-9EAE-4EC9-85A1-D629578D9B79}" type="sibTrans" cxnId="{9C58B9AE-B20A-4E0D-BB4A-1E64C88ED26F}">
      <dgm:prSet/>
      <dgm:spPr/>
      <dgm:t>
        <a:bodyPr/>
        <a:lstStyle/>
        <a:p>
          <a:endParaRPr lang="en-US"/>
        </a:p>
      </dgm:t>
    </dgm:pt>
    <dgm:pt modelId="{A085C0D2-195D-4007-9902-0B787E97C018}">
      <dgm:prSet/>
      <dgm:spPr/>
      <dgm:t>
        <a:bodyPr/>
        <a:lstStyle/>
        <a:p>
          <a:pPr>
            <a:lnSpc>
              <a:spcPct val="100000"/>
            </a:lnSpc>
          </a:pPr>
          <a:endParaRPr lang="en-US" dirty="0"/>
        </a:p>
      </dgm:t>
    </dgm:pt>
    <dgm:pt modelId="{6D48D1F2-8026-4686-A322-4E1DF99805DE}" type="parTrans" cxnId="{C6D4CBC5-3481-4716-94D4-40F4CDBD55C0}">
      <dgm:prSet/>
      <dgm:spPr/>
      <dgm:t>
        <a:bodyPr/>
        <a:lstStyle/>
        <a:p>
          <a:endParaRPr lang="en-US"/>
        </a:p>
      </dgm:t>
    </dgm:pt>
    <dgm:pt modelId="{3A53288F-59D2-4A85-A20F-FBC3470FF4C4}" type="sibTrans" cxnId="{C6D4CBC5-3481-4716-94D4-40F4CDBD55C0}">
      <dgm:prSet/>
      <dgm:spPr/>
      <dgm:t>
        <a:bodyPr/>
        <a:lstStyle/>
        <a:p>
          <a:endParaRPr lang="en-US"/>
        </a:p>
      </dgm:t>
    </dgm:pt>
    <dgm:pt modelId="{D5A4E544-2DEE-4608-8C84-89B0228C7A6D}">
      <dgm:prSet/>
      <dgm:spPr/>
      <dgm:t>
        <a:bodyPr/>
        <a:lstStyle/>
        <a:p>
          <a:pPr>
            <a:lnSpc>
              <a:spcPct val="100000"/>
            </a:lnSpc>
          </a:pPr>
          <a:r>
            <a:rPr lang="lt-LT" dirty="0"/>
            <a:t>3. </a:t>
          </a:r>
          <a:r>
            <a:rPr lang="en-US" dirty="0"/>
            <a:t>What is the impact on the quality of services?</a:t>
          </a:r>
        </a:p>
      </dgm:t>
    </dgm:pt>
    <dgm:pt modelId="{71DD7343-FA6C-48FF-B716-AE87A3517A14}" type="parTrans" cxnId="{58BC6683-4554-452B-B222-CC23027E69DB}">
      <dgm:prSet/>
      <dgm:spPr/>
      <dgm:t>
        <a:bodyPr/>
        <a:lstStyle/>
        <a:p>
          <a:endParaRPr lang="en-US"/>
        </a:p>
      </dgm:t>
    </dgm:pt>
    <dgm:pt modelId="{A0715E23-C8A0-4ACA-B90C-420D2C82C3EC}" type="sibTrans" cxnId="{58BC6683-4554-452B-B222-CC23027E69DB}">
      <dgm:prSet/>
      <dgm:spPr/>
      <dgm:t>
        <a:bodyPr/>
        <a:lstStyle/>
        <a:p>
          <a:endParaRPr lang="en-US"/>
        </a:p>
      </dgm:t>
    </dgm:pt>
    <dgm:pt modelId="{00D8FC16-2408-4600-AE83-6913660C2AF8}">
      <dgm:prSet custT="1"/>
      <dgm:spPr/>
      <dgm:t>
        <a:bodyPr/>
        <a:lstStyle/>
        <a:p>
          <a:pPr>
            <a:lnSpc>
              <a:spcPct val="100000"/>
            </a:lnSpc>
          </a:pPr>
          <a:r>
            <a:rPr lang="lt-LT" sz="1800" dirty="0" err="1"/>
            <a:t>Write</a:t>
          </a:r>
          <a:r>
            <a:rPr lang="lt-LT" sz="1800" dirty="0"/>
            <a:t> </a:t>
          </a:r>
          <a:r>
            <a:rPr lang="en-US" sz="1800" dirty="0"/>
            <a:t>your</a:t>
          </a:r>
          <a:r>
            <a:rPr lang="lt-LT" sz="1800" dirty="0"/>
            <a:t> </a:t>
          </a:r>
          <a:r>
            <a:rPr lang="lt-LT" sz="1800" dirty="0" err="1"/>
            <a:t>answer</a:t>
          </a:r>
          <a:r>
            <a:rPr lang="lt-LT" sz="1800" dirty="0"/>
            <a:t> </a:t>
          </a:r>
          <a:r>
            <a:rPr lang="lt-LT" sz="1800" dirty="0" err="1"/>
            <a:t>here</a:t>
          </a:r>
          <a:r>
            <a:rPr lang="lt-LT" sz="1800" dirty="0"/>
            <a:t>...</a:t>
          </a:r>
          <a:endParaRPr lang="en-US" sz="1800" dirty="0"/>
        </a:p>
      </dgm:t>
    </dgm:pt>
    <dgm:pt modelId="{F118DF66-BD5A-424E-B913-12928236448A}" type="parTrans" cxnId="{BB1805C4-FA1C-4539-BBD4-8941B27663AB}">
      <dgm:prSet/>
      <dgm:spPr/>
      <dgm:t>
        <a:bodyPr/>
        <a:lstStyle/>
        <a:p>
          <a:endParaRPr lang="en-US"/>
        </a:p>
      </dgm:t>
    </dgm:pt>
    <dgm:pt modelId="{F4B2C4F1-744E-4C66-9E5A-C2D827D49B6E}" type="sibTrans" cxnId="{BB1805C4-FA1C-4539-BBD4-8941B27663AB}">
      <dgm:prSet/>
      <dgm:spPr/>
      <dgm:t>
        <a:bodyPr/>
        <a:lstStyle/>
        <a:p>
          <a:endParaRPr lang="en-US"/>
        </a:p>
      </dgm:t>
    </dgm:pt>
    <dgm:pt modelId="{F741992B-075C-448A-A6AE-BDC9E7EDAF48}" type="pres">
      <dgm:prSet presAssocID="{48754C0D-6E7B-47D6-A968-0BA6749C1F66}" presName="root" presStyleCnt="0">
        <dgm:presLayoutVars>
          <dgm:dir/>
          <dgm:resizeHandles val="exact"/>
        </dgm:presLayoutVars>
      </dgm:prSet>
      <dgm:spPr/>
    </dgm:pt>
    <dgm:pt modelId="{624E1E0A-88CE-4720-AF67-A435C4E1C87E}" type="pres">
      <dgm:prSet presAssocID="{ACC04473-F07A-4AF2-9A71-915C3EDEFF3D}" presName="compNode" presStyleCnt="0"/>
      <dgm:spPr/>
    </dgm:pt>
    <dgm:pt modelId="{5D8BD555-CC1B-4258-A3F1-63C57861723E}" type="pres">
      <dgm:prSet presAssocID="{ACC04473-F07A-4AF2-9A71-915C3EDEFF3D}" presName="bgRect" presStyleLbl="bgShp" presStyleIdx="0" presStyleCnt="6"/>
      <dgm:spPr/>
    </dgm:pt>
    <dgm:pt modelId="{E4F28B31-3090-43C7-BD0F-E6CA7B9E6288}" type="pres">
      <dgm:prSet presAssocID="{ACC04473-F07A-4AF2-9A71-915C3EDEFF3D}" presName="iconRect" presStyleLbl="node1" presStyleIdx="0" presStyleCnt="6" custScaleX="160086" custScaleY="157917"/>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dgm:spPr>
      <dgm:extLst>
        <a:ext uri="{E40237B7-FDA0-4F09-8148-C483321AD2D9}">
          <dgm14:cNvPr xmlns:dgm14="http://schemas.microsoft.com/office/drawing/2010/diagram" id="0" name="" descr="Chat"/>
        </a:ext>
      </dgm:extLst>
    </dgm:pt>
    <dgm:pt modelId="{3CBDB2E7-9A33-44CF-9B9B-F0805CEE2B8B}" type="pres">
      <dgm:prSet presAssocID="{ACC04473-F07A-4AF2-9A71-915C3EDEFF3D}" presName="spaceRect" presStyleCnt="0"/>
      <dgm:spPr/>
    </dgm:pt>
    <dgm:pt modelId="{DFC15FD3-57B6-4595-9650-E38A60CB5821}" type="pres">
      <dgm:prSet presAssocID="{ACC04473-F07A-4AF2-9A71-915C3EDEFF3D}" presName="parTx" presStyleLbl="revTx" presStyleIdx="0" presStyleCnt="6">
        <dgm:presLayoutVars>
          <dgm:chMax val="0"/>
          <dgm:chPref val="0"/>
        </dgm:presLayoutVars>
      </dgm:prSet>
      <dgm:spPr/>
    </dgm:pt>
    <dgm:pt modelId="{E8D9B862-1794-4CAD-A1F4-A8B428578387}" type="pres">
      <dgm:prSet presAssocID="{F3125AC0-533F-4596-852E-B74F2E70D07B}" presName="sibTrans" presStyleCnt="0"/>
      <dgm:spPr/>
    </dgm:pt>
    <dgm:pt modelId="{315FC810-7D8B-436D-B949-1B2B0A37E768}" type="pres">
      <dgm:prSet presAssocID="{3BD020DF-716B-4A78-94B9-8CE28316FAD9}" presName="compNode" presStyleCnt="0"/>
      <dgm:spPr/>
    </dgm:pt>
    <dgm:pt modelId="{7F729F97-6205-4EE8-B66E-1C28C73C7FD5}" type="pres">
      <dgm:prSet presAssocID="{3BD020DF-716B-4A78-94B9-8CE28316FAD9}" presName="bgRect" presStyleLbl="bgShp" presStyleIdx="1" presStyleCnt="6" custLinFactNeighborX="-274"/>
      <dgm:spPr/>
    </dgm:pt>
    <dgm:pt modelId="{AAC632CA-6885-4C91-8615-E2DF8614F81A}" type="pres">
      <dgm:prSet presAssocID="{3BD020DF-716B-4A78-94B9-8CE28316FAD9}" presName="iconRect" presStyleLbl="node1" presStyleIdx="1" presStyleCnt="6" custScaleX="127371" custScaleY="134008"/>
      <dgm:spPr>
        <a:blipFill>
          <a:blip xmlns:r="http://schemas.openxmlformats.org/officeDocument/2006/relationships">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ustomer review with solid fill"/>
        </a:ext>
      </dgm:extLst>
    </dgm:pt>
    <dgm:pt modelId="{20ABD03A-1DCC-489C-BA74-1AF81F29A867}" type="pres">
      <dgm:prSet presAssocID="{3BD020DF-716B-4A78-94B9-8CE28316FAD9}" presName="spaceRect" presStyleCnt="0"/>
      <dgm:spPr/>
    </dgm:pt>
    <dgm:pt modelId="{9D837C55-6362-4C1E-B773-D85130E3EC25}" type="pres">
      <dgm:prSet presAssocID="{3BD020DF-716B-4A78-94B9-8CE28316FAD9}" presName="parTx" presStyleLbl="revTx" presStyleIdx="1" presStyleCnt="6" custScaleX="101139">
        <dgm:presLayoutVars>
          <dgm:chMax val="0"/>
          <dgm:chPref val="0"/>
        </dgm:presLayoutVars>
      </dgm:prSet>
      <dgm:spPr/>
    </dgm:pt>
    <dgm:pt modelId="{94B953E8-6FC9-42E0-ADBB-115DE7B71478}" type="pres">
      <dgm:prSet presAssocID="{9D2132A2-580C-4CAF-9A2B-AD519433E4FF}" presName="sibTrans" presStyleCnt="0"/>
      <dgm:spPr/>
    </dgm:pt>
    <dgm:pt modelId="{71D52B94-A3E8-41C3-B279-BE6E101AAB80}" type="pres">
      <dgm:prSet presAssocID="{5B3CE54F-E65B-4942-900A-6071272C076D}" presName="compNode" presStyleCnt="0"/>
      <dgm:spPr/>
    </dgm:pt>
    <dgm:pt modelId="{22FFC097-F1C1-4F97-A2A3-8597ECEA26D6}" type="pres">
      <dgm:prSet presAssocID="{5B3CE54F-E65B-4942-900A-6071272C076D}" presName="bgRect" presStyleLbl="bgShp" presStyleIdx="2" presStyleCnt="6"/>
      <dgm:spPr/>
    </dgm:pt>
    <dgm:pt modelId="{1F0B0053-A8FF-4825-A31B-92993C711486}" type="pres">
      <dgm:prSet presAssocID="{5B3CE54F-E65B-4942-900A-6071272C076D}" presName="iconRect" presStyleLbl="node1" presStyleIdx="2" presStyleCnt="6" custScaleX="169286" custScaleY="15099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dgm:spPr>
      <dgm:extLst>
        <a:ext uri="{E40237B7-FDA0-4F09-8148-C483321AD2D9}">
          <dgm14:cNvPr xmlns:dgm14="http://schemas.microsoft.com/office/drawing/2010/diagram" id="0" name="" descr="Doctor"/>
        </a:ext>
      </dgm:extLst>
    </dgm:pt>
    <dgm:pt modelId="{0EA3F2B1-AC3A-408D-AFA9-A05E2B6B1493}" type="pres">
      <dgm:prSet presAssocID="{5B3CE54F-E65B-4942-900A-6071272C076D}" presName="spaceRect" presStyleCnt="0"/>
      <dgm:spPr/>
    </dgm:pt>
    <dgm:pt modelId="{076F268E-0133-4D0A-BEA0-A332E07CE032}" type="pres">
      <dgm:prSet presAssocID="{5B3CE54F-E65B-4942-900A-6071272C076D}" presName="parTx" presStyleLbl="revTx" presStyleIdx="2" presStyleCnt="6">
        <dgm:presLayoutVars>
          <dgm:chMax val="0"/>
          <dgm:chPref val="0"/>
        </dgm:presLayoutVars>
      </dgm:prSet>
      <dgm:spPr/>
    </dgm:pt>
    <dgm:pt modelId="{F909713B-0F7D-4D8C-AEAA-303E16295CF8}" type="pres">
      <dgm:prSet presAssocID="{06B828AF-9EAE-4EC9-85A1-D629578D9B79}" presName="sibTrans" presStyleCnt="0"/>
      <dgm:spPr/>
    </dgm:pt>
    <dgm:pt modelId="{C04B66E7-F92A-4E4E-8F09-0549D778F848}" type="pres">
      <dgm:prSet presAssocID="{A085C0D2-195D-4007-9902-0B787E97C018}" presName="compNode" presStyleCnt="0"/>
      <dgm:spPr/>
    </dgm:pt>
    <dgm:pt modelId="{925004BA-5B49-4148-ACE4-26B3042304AA}" type="pres">
      <dgm:prSet presAssocID="{A085C0D2-195D-4007-9902-0B787E97C018}" presName="bgRect" presStyleLbl="bgShp" presStyleIdx="3" presStyleCnt="6"/>
      <dgm:spPr/>
    </dgm:pt>
    <dgm:pt modelId="{13B5CE84-0036-432C-82BC-85DC3FE3D25A}" type="pres">
      <dgm:prSet presAssocID="{A085C0D2-195D-4007-9902-0B787E97C018}" presName="iconRect" presStyleLbl="node1" presStyleIdx="3" presStyleCnt="6" custScaleX="137390" custScaleY="131172"/>
      <dgm:spPr>
        <a:blipFill>
          <a:blip xmlns:r="http://schemas.openxmlformats.org/officeDocument/2006/relationships">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ustomer review with solid fill"/>
        </a:ext>
      </dgm:extLst>
    </dgm:pt>
    <dgm:pt modelId="{7DFA3AD4-0F13-4C61-B839-8B5D5BE11573}" type="pres">
      <dgm:prSet presAssocID="{A085C0D2-195D-4007-9902-0B787E97C018}" presName="spaceRect" presStyleCnt="0"/>
      <dgm:spPr/>
    </dgm:pt>
    <dgm:pt modelId="{B8C56037-97A0-4695-A75A-ED7A07FED901}" type="pres">
      <dgm:prSet presAssocID="{A085C0D2-195D-4007-9902-0B787E97C018}" presName="parTx" presStyleLbl="revTx" presStyleIdx="3" presStyleCnt="6">
        <dgm:presLayoutVars>
          <dgm:chMax val="0"/>
          <dgm:chPref val="0"/>
        </dgm:presLayoutVars>
      </dgm:prSet>
      <dgm:spPr/>
    </dgm:pt>
    <dgm:pt modelId="{1A22BD7C-A5D8-467F-BBFF-F723213E1372}" type="pres">
      <dgm:prSet presAssocID="{3A53288F-59D2-4A85-A20F-FBC3470FF4C4}" presName="sibTrans" presStyleCnt="0"/>
      <dgm:spPr/>
    </dgm:pt>
    <dgm:pt modelId="{31E72F56-A9F9-45B9-B1C1-AF3EBED7FD65}" type="pres">
      <dgm:prSet presAssocID="{D5A4E544-2DEE-4608-8C84-89B0228C7A6D}" presName="compNode" presStyleCnt="0"/>
      <dgm:spPr/>
    </dgm:pt>
    <dgm:pt modelId="{23421276-FC16-40E4-8C82-4C980E3F2464}" type="pres">
      <dgm:prSet presAssocID="{D5A4E544-2DEE-4608-8C84-89B0228C7A6D}" presName="bgRect" presStyleLbl="bgShp" presStyleIdx="4" presStyleCnt="6"/>
      <dgm:spPr/>
    </dgm:pt>
    <dgm:pt modelId="{50EE2C4C-F684-4E95-8F4E-656CC96DB9EA}" type="pres">
      <dgm:prSet presAssocID="{D5A4E544-2DEE-4608-8C84-89B0228C7A6D}" presName="iconRect" presStyleLbl="node1" presStyleIdx="4" presStyleCnt="6" custScaleX="169286" custScaleY="135888"/>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Gears"/>
        </a:ext>
      </dgm:extLst>
    </dgm:pt>
    <dgm:pt modelId="{ABF8A3E3-EE66-4EF4-8368-1E7FF75B6F5A}" type="pres">
      <dgm:prSet presAssocID="{D5A4E544-2DEE-4608-8C84-89B0228C7A6D}" presName="spaceRect" presStyleCnt="0"/>
      <dgm:spPr/>
    </dgm:pt>
    <dgm:pt modelId="{9DF13055-A983-49FF-9049-6C2E3C66E8D0}" type="pres">
      <dgm:prSet presAssocID="{D5A4E544-2DEE-4608-8C84-89B0228C7A6D}" presName="parTx" presStyleLbl="revTx" presStyleIdx="4" presStyleCnt="6">
        <dgm:presLayoutVars>
          <dgm:chMax val="0"/>
          <dgm:chPref val="0"/>
        </dgm:presLayoutVars>
      </dgm:prSet>
      <dgm:spPr/>
    </dgm:pt>
    <dgm:pt modelId="{25C72D8F-27E2-4A65-BBF1-021E28416CDA}" type="pres">
      <dgm:prSet presAssocID="{A0715E23-C8A0-4ACA-B90C-420D2C82C3EC}" presName="sibTrans" presStyleCnt="0"/>
      <dgm:spPr/>
    </dgm:pt>
    <dgm:pt modelId="{7BED1191-2EC9-49C9-B93F-0C046CF300F0}" type="pres">
      <dgm:prSet presAssocID="{00D8FC16-2408-4600-AE83-6913660C2AF8}" presName="compNode" presStyleCnt="0"/>
      <dgm:spPr/>
    </dgm:pt>
    <dgm:pt modelId="{194FE44D-9635-4395-8F3F-A5F0481E273E}" type="pres">
      <dgm:prSet presAssocID="{00D8FC16-2408-4600-AE83-6913660C2AF8}" presName="bgRect" presStyleLbl="bgShp" presStyleIdx="5" presStyleCnt="6" custLinFactNeighborX="-285"/>
      <dgm:spPr/>
    </dgm:pt>
    <dgm:pt modelId="{677A85A3-C369-462D-A471-BAB894D33699}" type="pres">
      <dgm:prSet presAssocID="{00D8FC16-2408-4600-AE83-6913660C2AF8}" presName="iconRect" presStyleLbl="node1" presStyleIdx="5" presStyleCnt="6" custScaleX="145569" custScaleY="144694"/>
      <dgm:spPr>
        <a:blipFill>
          <a:blip xmlns:r="http://schemas.openxmlformats.org/officeDocument/2006/relationships">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ustomer review with solid fill"/>
        </a:ext>
      </dgm:extLst>
    </dgm:pt>
    <dgm:pt modelId="{D7DCDB20-A694-4ABF-8641-014BF1EF4A37}" type="pres">
      <dgm:prSet presAssocID="{00D8FC16-2408-4600-AE83-6913660C2AF8}" presName="spaceRect" presStyleCnt="0"/>
      <dgm:spPr/>
    </dgm:pt>
    <dgm:pt modelId="{80594307-9611-4DCF-9410-ED5A240D25D9}" type="pres">
      <dgm:prSet presAssocID="{00D8FC16-2408-4600-AE83-6913660C2AF8}" presName="parTx" presStyleLbl="revTx" presStyleIdx="5" presStyleCnt="6" custScaleX="101450">
        <dgm:presLayoutVars>
          <dgm:chMax val="0"/>
          <dgm:chPref val="0"/>
        </dgm:presLayoutVars>
      </dgm:prSet>
      <dgm:spPr/>
    </dgm:pt>
  </dgm:ptLst>
  <dgm:cxnLst>
    <dgm:cxn modelId="{F8370D0E-96EE-4913-AABD-AF8D668857E2}" type="presOf" srcId="{ACC04473-F07A-4AF2-9A71-915C3EDEFF3D}" destId="{DFC15FD3-57B6-4595-9650-E38A60CB5821}" srcOrd="0" destOrd="0" presId="urn:microsoft.com/office/officeart/2018/2/layout/IconVerticalSolidList"/>
    <dgm:cxn modelId="{E8B3D462-A893-47FF-BCBA-4A3F209CBF88}" srcId="{48754C0D-6E7B-47D6-A968-0BA6749C1F66}" destId="{3BD020DF-716B-4A78-94B9-8CE28316FAD9}" srcOrd="1" destOrd="0" parTransId="{915328AC-8FB4-4D68-8C09-CD4D1A7285D9}" sibTransId="{9D2132A2-580C-4CAF-9A2B-AD519433E4FF}"/>
    <dgm:cxn modelId="{35D44063-7770-49A5-9720-06590273910C}" srcId="{48754C0D-6E7B-47D6-A968-0BA6749C1F66}" destId="{ACC04473-F07A-4AF2-9A71-915C3EDEFF3D}" srcOrd="0" destOrd="0" parTransId="{88A515E4-C7FA-4A27-BD58-6426CBF5BA02}" sibTransId="{F3125AC0-533F-4596-852E-B74F2E70D07B}"/>
    <dgm:cxn modelId="{B9C6F47E-19B6-4043-8E38-B2AD230F5458}" type="presOf" srcId="{5B3CE54F-E65B-4942-900A-6071272C076D}" destId="{076F268E-0133-4D0A-BEA0-A332E07CE032}" srcOrd="0" destOrd="0" presId="urn:microsoft.com/office/officeart/2018/2/layout/IconVerticalSolidList"/>
    <dgm:cxn modelId="{58BC6683-4554-452B-B222-CC23027E69DB}" srcId="{48754C0D-6E7B-47D6-A968-0BA6749C1F66}" destId="{D5A4E544-2DEE-4608-8C84-89B0228C7A6D}" srcOrd="4" destOrd="0" parTransId="{71DD7343-FA6C-48FF-B716-AE87A3517A14}" sibTransId="{A0715E23-C8A0-4ACA-B90C-420D2C82C3EC}"/>
    <dgm:cxn modelId="{CD3FB3A2-9879-4467-AAF6-B6BCF7AA6830}" type="presOf" srcId="{A085C0D2-195D-4007-9902-0B787E97C018}" destId="{B8C56037-97A0-4695-A75A-ED7A07FED901}" srcOrd="0" destOrd="0" presId="urn:microsoft.com/office/officeart/2018/2/layout/IconVerticalSolidList"/>
    <dgm:cxn modelId="{9C58B9AE-B20A-4E0D-BB4A-1E64C88ED26F}" srcId="{48754C0D-6E7B-47D6-A968-0BA6749C1F66}" destId="{5B3CE54F-E65B-4942-900A-6071272C076D}" srcOrd="2" destOrd="0" parTransId="{54284954-08D5-4E67-AF8F-1384611C08B3}" sibTransId="{06B828AF-9EAE-4EC9-85A1-D629578D9B79}"/>
    <dgm:cxn modelId="{BB1805C4-FA1C-4539-BBD4-8941B27663AB}" srcId="{48754C0D-6E7B-47D6-A968-0BA6749C1F66}" destId="{00D8FC16-2408-4600-AE83-6913660C2AF8}" srcOrd="5" destOrd="0" parTransId="{F118DF66-BD5A-424E-B913-12928236448A}" sibTransId="{F4B2C4F1-744E-4C66-9E5A-C2D827D49B6E}"/>
    <dgm:cxn modelId="{C6D4CBC5-3481-4716-94D4-40F4CDBD55C0}" srcId="{48754C0D-6E7B-47D6-A968-0BA6749C1F66}" destId="{A085C0D2-195D-4007-9902-0B787E97C018}" srcOrd="3" destOrd="0" parTransId="{6D48D1F2-8026-4686-A322-4E1DF99805DE}" sibTransId="{3A53288F-59D2-4A85-A20F-FBC3470FF4C4}"/>
    <dgm:cxn modelId="{6E3B53C7-2DA2-442B-A575-A207C2AD018E}" type="presOf" srcId="{48754C0D-6E7B-47D6-A968-0BA6749C1F66}" destId="{F741992B-075C-448A-A6AE-BDC9E7EDAF48}" srcOrd="0" destOrd="0" presId="urn:microsoft.com/office/officeart/2018/2/layout/IconVerticalSolidList"/>
    <dgm:cxn modelId="{598E38DC-D4F7-47B2-9B3E-CAC344138540}" type="presOf" srcId="{3BD020DF-716B-4A78-94B9-8CE28316FAD9}" destId="{9D837C55-6362-4C1E-B773-D85130E3EC25}" srcOrd="0" destOrd="0" presId="urn:microsoft.com/office/officeart/2018/2/layout/IconVerticalSolidList"/>
    <dgm:cxn modelId="{FFE7ABEE-E8DB-4EF5-BB8E-D3AD5FD8BEEC}" type="presOf" srcId="{00D8FC16-2408-4600-AE83-6913660C2AF8}" destId="{80594307-9611-4DCF-9410-ED5A240D25D9}" srcOrd="0" destOrd="0" presId="urn:microsoft.com/office/officeart/2018/2/layout/IconVerticalSolidList"/>
    <dgm:cxn modelId="{CF7FDBF4-F406-4E63-A454-B2EEFFA8F4FC}" type="presOf" srcId="{D5A4E544-2DEE-4608-8C84-89B0228C7A6D}" destId="{9DF13055-A983-49FF-9049-6C2E3C66E8D0}" srcOrd="0" destOrd="0" presId="urn:microsoft.com/office/officeart/2018/2/layout/IconVerticalSolidList"/>
    <dgm:cxn modelId="{BD10165C-E21A-41F6-B284-7C2AFB5A2B04}" type="presParOf" srcId="{F741992B-075C-448A-A6AE-BDC9E7EDAF48}" destId="{624E1E0A-88CE-4720-AF67-A435C4E1C87E}" srcOrd="0" destOrd="0" presId="urn:microsoft.com/office/officeart/2018/2/layout/IconVerticalSolidList"/>
    <dgm:cxn modelId="{792386AA-15B8-454F-9224-791335D02821}" type="presParOf" srcId="{624E1E0A-88CE-4720-AF67-A435C4E1C87E}" destId="{5D8BD555-CC1B-4258-A3F1-63C57861723E}" srcOrd="0" destOrd="0" presId="urn:microsoft.com/office/officeart/2018/2/layout/IconVerticalSolidList"/>
    <dgm:cxn modelId="{5992346B-35AF-4007-9520-E181C1EF2945}" type="presParOf" srcId="{624E1E0A-88CE-4720-AF67-A435C4E1C87E}" destId="{E4F28B31-3090-43C7-BD0F-E6CA7B9E6288}" srcOrd="1" destOrd="0" presId="urn:microsoft.com/office/officeart/2018/2/layout/IconVerticalSolidList"/>
    <dgm:cxn modelId="{1C1D61FC-F74E-452F-B8E5-6B7971542DFF}" type="presParOf" srcId="{624E1E0A-88CE-4720-AF67-A435C4E1C87E}" destId="{3CBDB2E7-9A33-44CF-9B9B-F0805CEE2B8B}" srcOrd="2" destOrd="0" presId="urn:microsoft.com/office/officeart/2018/2/layout/IconVerticalSolidList"/>
    <dgm:cxn modelId="{949D74F9-797D-43FE-B96A-B5DF6077EFA6}" type="presParOf" srcId="{624E1E0A-88CE-4720-AF67-A435C4E1C87E}" destId="{DFC15FD3-57B6-4595-9650-E38A60CB5821}" srcOrd="3" destOrd="0" presId="urn:microsoft.com/office/officeart/2018/2/layout/IconVerticalSolidList"/>
    <dgm:cxn modelId="{26D5798F-BC3A-4BD2-A2CB-548CA7A79C28}" type="presParOf" srcId="{F741992B-075C-448A-A6AE-BDC9E7EDAF48}" destId="{E8D9B862-1794-4CAD-A1F4-A8B428578387}" srcOrd="1" destOrd="0" presId="urn:microsoft.com/office/officeart/2018/2/layout/IconVerticalSolidList"/>
    <dgm:cxn modelId="{8B2EC34B-175D-4B1A-82F8-8129A3307EAF}" type="presParOf" srcId="{F741992B-075C-448A-A6AE-BDC9E7EDAF48}" destId="{315FC810-7D8B-436D-B949-1B2B0A37E768}" srcOrd="2" destOrd="0" presId="urn:microsoft.com/office/officeart/2018/2/layout/IconVerticalSolidList"/>
    <dgm:cxn modelId="{678D882B-8FB2-4DF9-913A-75A4E8BD901E}" type="presParOf" srcId="{315FC810-7D8B-436D-B949-1B2B0A37E768}" destId="{7F729F97-6205-4EE8-B66E-1C28C73C7FD5}" srcOrd="0" destOrd="0" presId="urn:microsoft.com/office/officeart/2018/2/layout/IconVerticalSolidList"/>
    <dgm:cxn modelId="{58E996F6-BE08-4760-9A50-3B41B7E92FF3}" type="presParOf" srcId="{315FC810-7D8B-436D-B949-1B2B0A37E768}" destId="{AAC632CA-6885-4C91-8615-E2DF8614F81A}" srcOrd="1" destOrd="0" presId="urn:microsoft.com/office/officeart/2018/2/layout/IconVerticalSolidList"/>
    <dgm:cxn modelId="{AC76AF84-0BFF-4054-A8E5-C788FD24C476}" type="presParOf" srcId="{315FC810-7D8B-436D-B949-1B2B0A37E768}" destId="{20ABD03A-1DCC-489C-BA74-1AF81F29A867}" srcOrd="2" destOrd="0" presId="urn:microsoft.com/office/officeart/2018/2/layout/IconVerticalSolidList"/>
    <dgm:cxn modelId="{35B61E8D-7F88-4E36-AFC4-A643E2FCD43C}" type="presParOf" srcId="{315FC810-7D8B-436D-B949-1B2B0A37E768}" destId="{9D837C55-6362-4C1E-B773-D85130E3EC25}" srcOrd="3" destOrd="0" presId="urn:microsoft.com/office/officeart/2018/2/layout/IconVerticalSolidList"/>
    <dgm:cxn modelId="{BC5881D0-F9F3-4373-929A-1978D987A20A}" type="presParOf" srcId="{F741992B-075C-448A-A6AE-BDC9E7EDAF48}" destId="{94B953E8-6FC9-42E0-ADBB-115DE7B71478}" srcOrd="3" destOrd="0" presId="urn:microsoft.com/office/officeart/2018/2/layout/IconVerticalSolidList"/>
    <dgm:cxn modelId="{67B08213-D058-4077-8A00-8FE3989FC21A}" type="presParOf" srcId="{F741992B-075C-448A-A6AE-BDC9E7EDAF48}" destId="{71D52B94-A3E8-41C3-B279-BE6E101AAB80}" srcOrd="4" destOrd="0" presId="urn:microsoft.com/office/officeart/2018/2/layout/IconVerticalSolidList"/>
    <dgm:cxn modelId="{C0EE10CD-43F2-4212-ACB8-6E713295FA76}" type="presParOf" srcId="{71D52B94-A3E8-41C3-B279-BE6E101AAB80}" destId="{22FFC097-F1C1-4F97-A2A3-8597ECEA26D6}" srcOrd="0" destOrd="0" presId="urn:microsoft.com/office/officeart/2018/2/layout/IconVerticalSolidList"/>
    <dgm:cxn modelId="{C949344A-EFE7-4135-B39F-C133DCA76021}" type="presParOf" srcId="{71D52B94-A3E8-41C3-B279-BE6E101AAB80}" destId="{1F0B0053-A8FF-4825-A31B-92993C711486}" srcOrd="1" destOrd="0" presId="urn:microsoft.com/office/officeart/2018/2/layout/IconVerticalSolidList"/>
    <dgm:cxn modelId="{7E21DFB0-FF88-4C9F-BECE-02FF32CB7B80}" type="presParOf" srcId="{71D52B94-A3E8-41C3-B279-BE6E101AAB80}" destId="{0EA3F2B1-AC3A-408D-AFA9-A05E2B6B1493}" srcOrd="2" destOrd="0" presId="urn:microsoft.com/office/officeart/2018/2/layout/IconVerticalSolidList"/>
    <dgm:cxn modelId="{56B79D94-2B17-40D1-B3ED-ED8ACB6E1E8C}" type="presParOf" srcId="{71D52B94-A3E8-41C3-B279-BE6E101AAB80}" destId="{076F268E-0133-4D0A-BEA0-A332E07CE032}" srcOrd="3" destOrd="0" presId="urn:microsoft.com/office/officeart/2018/2/layout/IconVerticalSolidList"/>
    <dgm:cxn modelId="{E8650E10-FA84-4E89-8794-570807996193}" type="presParOf" srcId="{F741992B-075C-448A-A6AE-BDC9E7EDAF48}" destId="{F909713B-0F7D-4D8C-AEAA-303E16295CF8}" srcOrd="5" destOrd="0" presId="urn:microsoft.com/office/officeart/2018/2/layout/IconVerticalSolidList"/>
    <dgm:cxn modelId="{F54DFD92-D20E-4077-A0AD-495AC6EF4CDD}" type="presParOf" srcId="{F741992B-075C-448A-A6AE-BDC9E7EDAF48}" destId="{C04B66E7-F92A-4E4E-8F09-0549D778F848}" srcOrd="6" destOrd="0" presId="urn:microsoft.com/office/officeart/2018/2/layout/IconVerticalSolidList"/>
    <dgm:cxn modelId="{9EC73594-6E83-4144-8DE7-93B8767A4034}" type="presParOf" srcId="{C04B66E7-F92A-4E4E-8F09-0549D778F848}" destId="{925004BA-5B49-4148-ACE4-26B3042304AA}" srcOrd="0" destOrd="0" presId="urn:microsoft.com/office/officeart/2018/2/layout/IconVerticalSolidList"/>
    <dgm:cxn modelId="{B6635220-12F7-4AD1-BEB3-B4C4FF04C323}" type="presParOf" srcId="{C04B66E7-F92A-4E4E-8F09-0549D778F848}" destId="{13B5CE84-0036-432C-82BC-85DC3FE3D25A}" srcOrd="1" destOrd="0" presId="urn:microsoft.com/office/officeart/2018/2/layout/IconVerticalSolidList"/>
    <dgm:cxn modelId="{CCA5D67D-0CA3-48CF-84B2-6FCEFF0FB5AA}" type="presParOf" srcId="{C04B66E7-F92A-4E4E-8F09-0549D778F848}" destId="{7DFA3AD4-0F13-4C61-B839-8B5D5BE11573}" srcOrd="2" destOrd="0" presId="urn:microsoft.com/office/officeart/2018/2/layout/IconVerticalSolidList"/>
    <dgm:cxn modelId="{F5F5DBAB-5C77-4C45-867E-D601129220F1}" type="presParOf" srcId="{C04B66E7-F92A-4E4E-8F09-0549D778F848}" destId="{B8C56037-97A0-4695-A75A-ED7A07FED901}" srcOrd="3" destOrd="0" presId="urn:microsoft.com/office/officeart/2018/2/layout/IconVerticalSolidList"/>
    <dgm:cxn modelId="{B09E076E-A647-4212-BBFD-3861BFEB3D7E}" type="presParOf" srcId="{F741992B-075C-448A-A6AE-BDC9E7EDAF48}" destId="{1A22BD7C-A5D8-467F-BBFF-F723213E1372}" srcOrd="7" destOrd="0" presId="urn:microsoft.com/office/officeart/2018/2/layout/IconVerticalSolidList"/>
    <dgm:cxn modelId="{0949FB5E-B80F-49AA-B97A-77D20B92237E}" type="presParOf" srcId="{F741992B-075C-448A-A6AE-BDC9E7EDAF48}" destId="{31E72F56-A9F9-45B9-B1C1-AF3EBED7FD65}" srcOrd="8" destOrd="0" presId="urn:microsoft.com/office/officeart/2018/2/layout/IconVerticalSolidList"/>
    <dgm:cxn modelId="{F75F01FC-9F6E-4DD2-B241-E8755F0B9357}" type="presParOf" srcId="{31E72F56-A9F9-45B9-B1C1-AF3EBED7FD65}" destId="{23421276-FC16-40E4-8C82-4C980E3F2464}" srcOrd="0" destOrd="0" presId="urn:microsoft.com/office/officeart/2018/2/layout/IconVerticalSolidList"/>
    <dgm:cxn modelId="{53ECC793-EB1A-4DA7-AB57-C50666DC1DAF}" type="presParOf" srcId="{31E72F56-A9F9-45B9-B1C1-AF3EBED7FD65}" destId="{50EE2C4C-F684-4E95-8F4E-656CC96DB9EA}" srcOrd="1" destOrd="0" presId="urn:microsoft.com/office/officeart/2018/2/layout/IconVerticalSolidList"/>
    <dgm:cxn modelId="{90036BF9-EDD4-4388-B2BE-6492F6690DA4}" type="presParOf" srcId="{31E72F56-A9F9-45B9-B1C1-AF3EBED7FD65}" destId="{ABF8A3E3-EE66-4EF4-8368-1E7FF75B6F5A}" srcOrd="2" destOrd="0" presId="urn:microsoft.com/office/officeart/2018/2/layout/IconVerticalSolidList"/>
    <dgm:cxn modelId="{EA58C093-A5C8-4D36-9643-FBC321433A01}" type="presParOf" srcId="{31E72F56-A9F9-45B9-B1C1-AF3EBED7FD65}" destId="{9DF13055-A983-49FF-9049-6C2E3C66E8D0}" srcOrd="3" destOrd="0" presId="urn:microsoft.com/office/officeart/2018/2/layout/IconVerticalSolidList"/>
    <dgm:cxn modelId="{0FD85B16-815B-4EDC-8DB9-482957477967}" type="presParOf" srcId="{F741992B-075C-448A-A6AE-BDC9E7EDAF48}" destId="{25C72D8F-27E2-4A65-BBF1-021E28416CDA}" srcOrd="9" destOrd="0" presId="urn:microsoft.com/office/officeart/2018/2/layout/IconVerticalSolidList"/>
    <dgm:cxn modelId="{B2489D6A-0A76-400E-A5E1-415B67014030}" type="presParOf" srcId="{F741992B-075C-448A-A6AE-BDC9E7EDAF48}" destId="{7BED1191-2EC9-49C9-B93F-0C046CF300F0}" srcOrd="10" destOrd="0" presId="urn:microsoft.com/office/officeart/2018/2/layout/IconVerticalSolidList"/>
    <dgm:cxn modelId="{D04E4379-32A3-4428-84B8-0ACA7394305D}" type="presParOf" srcId="{7BED1191-2EC9-49C9-B93F-0C046CF300F0}" destId="{194FE44D-9635-4395-8F3F-A5F0481E273E}" srcOrd="0" destOrd="0" presId="urn:microsoft.com/office/officeart/2018/2/layout/IconVerticalSolidList"/>
    <dgm:cxn modelId="{804B081E-A022-44B2-B4BD-6D337A68F944}" type="presParOf" srcId="{7BED1191-2EC9-49C9-B93F-0C046CF300F0}" destId="{677A85A3-C369-462D-A471-BAB894D33699}" srcOrd="1" destOrd="0" presId="urn:microsoft.com/office/officeart/2018/2/layout/IconVerticalSolidList"/>
    <dgm:cxn modelId="{DAE016A0-8B0E-4A83-AF96-DCC970F841B3}" type="presParOf" srcId="{7BED1191-2EC9-49C9-B93F-0C046CF300F0}" destId="{D7DCDB20-A694-4ABF-8641-014BF1EF4A37}" srcOrd="2" destOrd="0" presId="urn:microsoft.com/office/officeart/2018/2/layout/IconVerticalSolidList"/>
    <dgm:cxn modelId="{66E36750-1DBE-4B8A-A96B-6908356C615D}" type="presParOf" srcId="{7BED1191-2EC9-49C9-B93F-0C046CF300F0}" destId="{80594307-9611-4DCF-9410-ED5A240D25D9}"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8BD555-CC1B-4258-A3F1-63C57861723E}">
      <dsp:nvSpPr>
        <dsp:cNvPr id="0" name=""/>
        <dsp:cNvSpPr/>
      </dsp:nvSpPr>
      <dsp:spPr>
        <a:xfrm>
          <a:off x="-33332" y="11006"/>
          <a:ext cx="10439400" cy="84698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4F28B31-3090-43C7-BD0F-E6CA7B9E6288}">
      <dsp:nvSpPr>
        <dsp:cNvPr id="0" name=""/>
        <dsp:cNvSpPr/>
      </dsp:nvSpPr>
      <dsp:spPr>
        <a:xfrm>
          <a:off x="82927" y="66677"/>
          <a:ext cx="745750" cy="735645"/>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FC15FD3-57B6-4595-9650-E38A60CB5821}">
      <dsp:nvSpPr>
        <dsp:cNvPr id="0" name=""/>
        <dsp:cNvSpPr/>
      </dsp:nvSpPr>
      <dsp:spPr>
        <a:xfrm>
          <a:off x="944938" y="11006"/>
          <a:ext cx="9459215" cy="8469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640" tIns="89640" rIns="89640" bIns="89640" numCol="1" spcCol="1270" anchor="ctr" anchorCtr="0">
          <a:noAutofit/>
        </a:bodyPr>
        <a:lstStyle/>
        <a:p>
          <a:pPr marL="0" lvl="0" indent="0" algn="l" defTabSz="844550">
            <a:lnSpc>
              <a:spcPct val="100000"/>
            </a:lnSpc>
            <a:spcBef>
              <a:spcPct val="0"/>
            </a:spcBef>
            <a:spcAft>
              <a:spcPct val="35000"/>
            </a:spcAft>
            <a:buNone/>
          </a:pPr>
          <a:r>
            <a:rPr lang="lt-LT" sz="1900" kern="1200" dirty="0"/>
            <a:t>1. </a:t>
          </a:r>
          <a:r>
            <a:rPr lang="en-US" sz="1900" kern="1200" dirty="0"/>
            <a:t>What aspects of communication does the situation reveal?</a:t>
          </a:r>
          <a:r>
            <a:rPr lang="lt-LT" sz="1900" kern="1200" dirty="0"/>
            <a:t> </a:t>
          </a:r>
          <a:endParaRPr lang="en-US" sz="1900" kern="1200" dirty="0"/>
        </a:p>
      </dsp:txBody>
      <dsp:txXfrm>
        <a:off x="944938" y="11006"/>
        <a:ext cx="9459215" cy="846987"/>
      </dsp:txXfrm>
    </dsp:sp>
    <dsp:sp modelId="{7F729F97-6205-4EE8-B66E-1C28C73C7FD5}">
      <dsp:nvSpPr>
        <dsp:cNvPr id="0" name=""/>
        <dsp:cNvSpPr/>
      </dsp:nvSpPr>
      <dsp:spPr>
        <a:xfrm>
          <a:off x="-33332" y="1069741"/>
          <a:ext cx="10439400" cy="84698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AC632CA-6885-4C91-8615-E2DF8614F81A}">
      <dsp:nvSpPr>
        <dsp:cNvPr id="0" name=""/>
        <dsp:cNvSpPr/>
      </dsp:nvSpPr>
      <dsp:spPr>
        <a:xfrm>
          <a:off x="159127" y="1181101"/>
          <a:ext cx="593349" cy="624267"/>
        </a:xfrm>
        <a:prstGeom prst="rect">
          <a:avLst/>
        </a:prstGeom>
        <a:blipFill>
          <a:blip xmlns:r="http://schemas.openxmlformats.org/officeDocument/2006/relationships">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D837C55-6362-4C1E-B773-D85130E3EC25}">
      <dsp:nvSpPr>
        <dsp:cNvPr id="0" name=""/>
        <dsp:cNvSpPr/>
      </dsp:nvSpPr>
      <dsp:spPr>
        <a:xfrm>
          <a:off x="891067" y="1069741"/>
          <a:ext cx="9566955" cy="8469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640" tIns="89640" rIns="89640" bIns="89640" numCol="1" spcCol="1270" anchor="ctr" anchorCtr="0">
          <a:noAutofit/>
        </a:bodyPr>
        <a:lstStyle/>
        <a:p>
          <a:pPr marL="0" lvl="0" indent="0" algn="l" defTabSz="800100">
            <a:lnSpc>
              <a:spcPct val="100000"/>
            </a:lnSpc>
            <a:spcBef>
              <a:spcPct val="0"/>
            </a:spcBef>
            <a:spcAft>
              <a:spcPct val="35000"/>
            </a:spcAft>
            <a:buNone/>
          </a:pPr>
          <a:r>
            <a:rPr lang="lt-LT" sz="1800" kern="1200" dirty="0" err="1"/>
            <a:t>Write</a:t>
          </a:r>
          <a:r>
            <a:rPr lang="lt-LT" sz="1800" kern="1200" dirty="0"/>
            <a:t> </a:t>
          </a:r>
          <a:r>
            <a:rPr lang="en-US" sz="1800" kern="1200" dirty="0"/>
            <a:t>your</a:t>
          </a:r>
          <a:r>
            <a:rPr lang="lt-LT" sz="1800" kern="1200" dirty="0"/>
            <a:t> </a:t>
          </a:r>
          <a:r>
            <a:rPr lang="lt-LT" sz="1800" kern="1200" dirty="0" err="1"/>
            <a:t>answer</a:t>
          </a:r>
          <a:r>
            <a:rPr lang="lt-LT" sz="1800" kern="1200" dirty="0"/>
            <a:t> </a:t>
          </a:r>
          <a:r>
            <a:rPr lang="lt-LT" sz="1800" kern="1200" dirty="0" err="1"/>
            <a:t>here</a:t>
          </a:r>
          <a:r>
            <a:rPr lang="lt-LT" sz="1800" kern="1200" dirty="0"/>
            <a:t>...</a:t>
          </a:r>
          <a:endParaRPr lang="en-US" sz="1800" kern="1200" dirty="0"/>
        </a:p>
      </dsp:txBody>
      <dsp:txXfrm>
        <a:off x="891067" y="1069741"/>
        <a:ext cx="9566955" cy="846987"/>
      </dsp:txXfrm>
    </dsp:sp>
    <dsp:sp modelId="{22FFC097-F1C1-4F97-A2A3-8597ECEA26D6}">
      <dsp:nvSpPr>
        <dsp:cNvPr id="0" name=""/>
        <dsp:cNvSpPr/>
      </dsp:nvSpPr>
      <dsp:spPr>
        <a:xfrm>
          <a:off x="-33332" y="2128476"/>
          <a:ext cx="10439400" cy="84698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F0B0053-A8FF-4825-A31B-92993C711486}">
      <dsp:nvSpPr>
        <dsp:cNvPr id="0" name=""/>
        <dsp:cNvSpPr/>
      </dsp:nvSpPr>
      <dsp:spPr>
        <a:xfrm>
          <a:off x="61498" y="2200276"/>
          <a:ext cx="788607" cy="703386"/>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76F268E-0133-4D0A-BEA0-A332E07CE032}">
      <dsp:nvSpPr>
        <dsp:cNvPr id="0" name=""/>
        <dsp:cNvSpPr/>
      </dsp:nvSpPr>
      <dsp:spPr>
        <a:xfrm>
          <a:off x="944938" y="2128476"/>
          <a:ext cx="9459215" cy="8469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640" tIns="89640" rIns="89640" bIns="89640" numCol="1" spcCol="1270" anchor="ctr" anchorCtr="0">
          <a:noAutofit/>
        </a:bodyPr>
        <a:lstStyle/>
        <a:p>
          <a:pPr marL="0" lvl="0" indent="0" algn="l" defTabSz="844550">
            <a:lnSpc>
              <a:spcPct val="100000"/>
            </a:lnSpc>
            <a:spcBef>
              <a:spcPct val="0"/>
            </a:spcBef>
            <a:spcAft>
              <a:spcPct val="35000"/>
            </a:spcAft>
            <a:buNone/>
          </a:pPr>
          <a:r>
            <a:rPr lang="lt-LT" sz="1900" kern="1200" dirty="0"/>
            <a:t>2. </a:t>
          </a:r>
          <a:r>
            <a:rPr lang="en-US" sz="1900" kern="1200" dirty="0"/>
            <a:t>What is the impact on patient care?</a:t>
          </a:r>
        </a:p>
      </dsp:txBody>
      <dsp:txXfrm>
        <a:off x="944938" y="2128476"/>
        <a:ext cx="9459215" cy="846987"/>
      </dsp:txXfrm>
    </dsp:sp>
    <dsp:sp modelId="{925004BA-5B49-4148-ACE4-26B3042304AA}">
      <dsp:nvSpPr>
        <dsp:cNvPr id="0" name=""/>
        <dsp:cNvSpPr/>
      </dsp:nvSpPr>
      <dsp:spPr>
        <a:xfrm>
          <a:off x="-33332" y="3187210"/>
          <a:ext cx="10439400" cy="84698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B5CE84-0036-432C-82BC-85DC3FE3D25A}">
      <dsp:nvSpPr>
        <dsp:cNvPr id="0" name=""/>
        <dsp:cNvSpPr/>
      </dsp:nvSpPr>
      <dsp:spPr>
        <a:xfrm>
          <a:off x="135791" y="3305176"/>
          <a:ext cx="640022" cy="611056"/>
        </a:xfrm>
        <a:prstGeom prst="rect">
          <a:avLst/>
        </a:prstGeom>
        <a:blipFill>
          <a:blip xmlns:r="http://schemas.openxmlformats.org/officeDocument/2006/relationships">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8C56037-97A0-4695-A75A-ED7A07FED901}">
      <dsp:nvSpPr>
        <dsp:cNvPr id="0" name=""/>
        <dsp:cNvSpPr/>
      </dsp:nvSpPr>
      <dsp:spPr>
        <a:xfrm>
          <a:off x="944938" y="3187210"/>
          <a:ext cx="9459215" cy="8469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640" tIns="89640" rIns="89640" bIns="89640" numCol="1" spcCol="1270" anchor="ctr" anchorCtr="0">
          <a:noAutofit/>
        </a:bodyPr>
        <a:lstStyle/>
        <a:p>
          <a:pPr marL="0" lvl="0" indent="0" algn="l" defTabSz="844550">
            <a:lnSpc>
              <a:spcPct val="100000"/>
            </a:lnSpc>
            <a:spcBef>
              <a:spcPct val="0"/>
            </a:spcBef>
            <a:spcAft>
              <a:spcPct val="35000"/>
            </a:spcAft>
            <a:buNone/>
          </a:pPr>
          <a:endParaRPr lang="en-US" sz="1900" kern="1200" dirty="0"/>
        </a:p>
      </dsp:txBody>
      <dsp:txXfrm>
        <a:off x="944938" y="3187210"/>
        <a:ext cx="9459215" cy="846987"/>
      </dsp:txXfrm>
    </dsp:sp>
    <dsp:sp modelId="{23421276-FC16-40E4-8C82-4C980E3F2464}">
      <dsp:nvSpPr>
        <dsp:cNvPr id="0" name=""/>
        <dsp:cNvSpPr/>
      </dsp:nvSpPr>
      <dsp:spPr>
        <a:xfrm>
          <a:off x="-33332" y="4245945"/>
          <a:ext cx="10439400" cy="84698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0EE2C4C-F684-4E95-8F4E-656CC96DB9EA}">
      <dsp:nvSpPr>
        <dsp:cNvPr id="0" name=""/>
        <dsp:cNvSpPr/>
      </dsp:nvSpPr>
      <dsp:spPr>
        <a:xfrm>
          <a:off x="61498" y="4352927"/>
          <a:ext cx="788607" cy="633025"/>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DF13055-A983-49FF-9049-6C2E3C66E8D0}">
      <dsp:nvSpPr>
        <dsp:cNvPr id="0" name=""/>
        <dsp:cNvSpPr/>
      </dsp:nvSpPr>
      <dsp:spPr>
        <a:xfrm>
          <a:off x="944938" y="4245945"/>
          <a:ext cx="9459215" cy="8469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640" tIns="89640" rIns="89640" bIns="89640" numCol="1" spcCol="1270" anchor="ctr" anchorCtr="0">
          <a:noAutofit/>
        </a:bodyPr>
        <a:lstStyle/>
        <a:p>
          <a:pPr marL="0" lvl="0" indent="0" algn="l" defTabSz="844550">
            <a:lnSpc>
              <a:spcPct val="100000"/>
            </a:lnSpc>
            <a:spcBef>
              <a:spcPct val="0"/>
            </a:spcBef>
            <a:spcAft>
              <a:spcPct val="35000"/>
            </a:spcAft>
            <a:buNone/>
          </a:pPr>
          <a:r>
            <a:rPr lang="lt-LT" sz="1900" kern="1200" dirty="0"/>
            <a:t>3. </a:t>
          </a:r>
          <a:r>
            <a:rPr lang="en-US" sz="1900" kern="1200" dirty="0"/>
            <a:t>What is the impact on the quality of services?</a:t>
          </a:r>
        </a:p>
      </dsp:txBody>
      <dsp:txXfrm>
        <a:off x="944938" y="4245945"/>
        <a:ext cx="9459215" cy="846987"/>
      </dsp:txXfrm>
    </dsp:sp>
    <dsp:sp modelId="{194FE44D-9635-4395-8F3F-A5F0481E273E}">
      <dsp:nvSpPr>
        <dsp:cNvPr id="0" name=""/>
        <dsp:cNvSpPr/>
      </dsp:nvSpPr>
      <dsp:spPr>
        <a:xfrm>
          <a:off x="-33332" y="5304680"/>
          <a:ext cx="10439400" cy="84698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77A85A3-C369-462D-A471-BAB894D33699}">
      <dsp:nvSpPr>
        <dsp:cNvPr id="0" name=""/>
        <dsp:cNvSpPr/>
      </dsp:nvSpPr>
      <dsp:spPr>
        <a:xfrm>
          <a:off x="116740" y="5391151"/>
          <a:ext cx="678123" cy="674047"/>
        </a:xfrm>
        <a:prstGeom prst="rect">
          <a:avLst/>
        </a:prstGeom>
        <a:blipFill>
          <a:blip xmlns:r="http://schemas.openxmlformats.org/officeDocument/2006/relationships">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0594307-9611-4DCF-9410-ED5A240D25D9}">
      <dsp:nvSpPr>
        <dsp:cNvPr id="0" name=""/>
        <dsp:cNvSpPr/>
      </dsp:nvSpPr>
      <dsp:spPr>
        <a:xfrm>
          <a:off x="876358" y="5304680"/>
          <a:ext cx="9596374" cy="8469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640" tIns="89640" rIns="89640" bIns="89640" numCol="1" spcCol="1270" anchor="ctr" anchorCtr="0">
          <a:noAutofit/>
        </a:bodyPr>
        <a:lstStyle/>
        <a:p>
          <a:pPr marL="0" lvl="0" indent="0" algn="l" defTabSz="800100">
            <a:lnSpc>
              <a:spcPct val="100000"/>
            </a:lnSpc>
            <a:spcBef>
              <a:spcPct val="0"/>
            </a:spcBef>
            <a:spcAft>
              <a:spcPct val="35000"/>
            </a:spcAft>
            <a:buNone/>
          </a:pPr>
          <a:r>
            <a:rPr lang="lt-LT" sz="1800" kern="1200" dirty="0" err="1"/>
            <a:t>Write</a:t>
          </a:r>
          <a:r>
            <a:rPr lang="lt-LT" sz="1800" kern="1200" dirty="0"/>
            <a:t> </a:t>
          </a:r>
          <a:r>
            <a:rPr lang="en-US" sz="1800" kern="1200" dirty="0"/>
            <a:t>your</a:t>
          </a:r>
          <a:r>
            <a:rPr lang="lt-LT" sz="1800" kern="1200" dirty="0"/>
            <a:t> </a:t>
          </a:r>
          <a:r>
            <a:rPr lang="lt-LT" sz="1800" kern="1200" dirty="0" err="1"/>
            <a:t>answer</a:t>
          </a:r>
          <a:r>
            <a:rPr lang="lt-LT" sz="1800" kern="1200" dirty="0"/>
            <a:t> </a:t>
          </a:r>
          <a:r>
            <a:rPr lang="lt-LT" sz="1800" kern="1200" dirty="0" err="1"/>
            <a:t>here</a:t>
          </a:r>
          <a:r>
            <a:rPr lang="lt-LT" sz="1800" kern="1200" dirty="0"/>
            <a:t>...</a:t>
          </a:r>
          <a:endParaRPr lang="en-US" sz="1800" kern="1200" dirty="0"/>
        </a:p>
      </dsp:txBody>
      <dsp:txXfrm>
        <a:off x="876358" y="5304680"/>
        <a:ext cx="9596374" cy="846987"/>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08/04/2026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08/04/2026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13.emf"/><Relationship Id="rId4" Type="http://schemas.openxmlformats.org/officeDocument/2006/relationships/image" Target="../media/image1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image" Target="../media/image1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08/04/2026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6" name="Immagine 7">
            <a:extLst>
              <a:ext uri="{FF2B5EF4-FFF2-40B4-BE49-F238E27FC236}">
                <a16:creationId xmlns:a16="http://schemas.microsoft.com/office/drawing/2014/main" id="{4F336E19-C4AF-A583-5455-6B0DD336C9F4}"/>
              </a:ext>
            </a:extLst>
          </p:cNvPr>
          <p:cNvPicPr>
            <a:picLocks noChangeAspect="1"/>
          </p:cNvPicPr>
          <p:nvPr userDrawn="1"/>
        </p:nvPicPr>
        <p:blipFill>
          <a:blip r:embed="rId2"/>
          <a:stretch>
            <a:fillRect/>
          </a:stretch>
        </p:blipFill>
        <p:spPr>
          <a:xfrm>
            <a:off x="1670616" y="4080872"/>
            <a:ext cx="1130300" cy="1130300"/>
          </a:xfrm>
          <a:prstGeom prst="rect">
            <a:avLst/>
          </a:prstGeom>
        </p:spPr>
      </p:pic>
      <p:pic>
        <p:nvPicPr>
          <p:cNvPr id="17" name="Immagine 8">
            <a:extLst>
              <a:ext uri="{FF2B5EF4-FFF2-40B4-BE49-F238E27FC236}">
                <a16:creationId xmlns:a16="http://schemas.microsoft.com/office/drawing/2014/main" id="{074BBF54-C851-B5E8-E784-213A628F2EA4}"/>
              </a:ext>
            </a:extLst>
          </p:cNvPr>
          <p:cNvPicPr>
            <a:picLocks noChangeAspect="1"/>
          </p:cNvPicPr>
          <p:nvPr userDrawn="1"/>
        </p:nvPicPr>
        <p:blipFill>
          <a:blip r:embed="rId3"/>
          <a:stretch>
            <a:fillRect/>
          </a:stretch>
        </p:blipFill>
        <p:spPr>
          <a:xfrm>
            <a:off x="4834731" y="4044585"/>
            <a:ext cx="1130300" cy="1130300"/>
          </a:xfrm>
          <a:prstGeom prst="rect">
            <a:avLst/>
          </a:prstGeom>
        </p:spPr>
      </p:pic>
      <p:pic>
        <p:nvPicPr>
          <p:cNvPr id="18" name="Immagine 10">
            <a:extLst>
              <a:ext uri="{FF2B5EF4-FFF2-40B4-BE49-F238E27FC236}">
                <a16:creationId xmlns:a16="http://schemas.microsoft.com/office/drawing/2014/main" id="{39FED899-FD15-014D-2BB9-0D93E4E03F6E}"/>
              </a:ext>
            </a:extLst>
          </p:cNvPr>
          <p:cNvPicPr>
            <a:picLocks noChangeAspect="1"/>
          </p:cNvPicPr>
          <p:nvPr userDrawn="1"/>
        </p:nvPicPr>
        <p:blipFill>
          <a:blip r:embed="rId4"/>
          <a:stretch>
            <a:fillRect/>
          </a:stretch>
        </p:blipFill>
        <p:spPr>
          <a:xfrm>
            <a:off x="7998846" y="4044585"/>
            <a:ext cx="1130300" cy="1130300"/>
          </a:xfrm>
          <a:prstGeom prst="rect">
            <a:avLst/>
          </a:prstGeom>
        </p:spPr>
      </p:pic>
      <p:pic>
        <p:nvPicPr>
          <p:cNvPr id="19" name="Immagine 11">
            <a:extLst>
              <a:ext uri="{FF2B5EF4-FFF2-40B4-BE49-F238E27FC236}">
                <a16:creationId xmlns:a16="http://schemas.microsoft.com/office/drawing/2014/main" id="{4C36C738-DB9B-90C0-A10E-7990A46086A0}"/>
              </a:ext>
            </a:extLst>
          </p:cNvPr>
          <p:cNvPicPr>
            <a:picLocks noChangeAspect="1"/>
          </p:cNvPicPr>
          <p:nvPr userDrawn="1"/>
        </p:nvPicPr>
        <p:blipFill>
          <a:blip r:embed="rId5"/>
          <a:stretch>
            <a:fillRect/>
          </a:stretch>
        </p:blipFill>
        <p:spPr>
          <a:xfrm>
            <a:off x="4517231" y="5433499"/>
            <a:ext cx="1765300" cy="38100"/>
          </a:xfrm>
          <a:prstGeom prst="rect">
            <a:avLst/>
          </a:prstGeom>
        </p:spPr>
      </p:pic>
      <p:pic>
        <p:nvPicPr>
          <p:cNvPr id="20" name="Immagine 12">
            <a:extLst>
              <a:ext uri="{FF2B5EF4-FFF2-40B4-BE49-F238E27FC236}">
                <a16:creationId xmlns:a16="http://schemas.microsoft.com/office/drawing/2014/main" id="{32F21DC5-F71D-8643-D9E7-AEA18C95ABE1}"/>
              </a:ext>
            </a:extLst>
          </p:cNvPr>
          <p:cNvPicPr>
            <a:picLocks noChangeAspect="1"/>
          </p:cNvPicPr>
          <p:nvPr userDrawn="1"/>
        </p:nvPicPr>
        <p:blipFill>
          <a:blip r:embed="rId5"/>
          <a:stretch>
            <a:fillRect/>
          </a:stretch>
        </p:blipFill>
        <p:spPr>
          <a:xfrm>
            <a:off x="1350131" y="5435620"/>
            <a:ext cx="1765300" cy="38100"/>
          </a:xfrm>
          <a:prstGeom prst="rect">
            <a:avLst/>
          </a:prstGeom>
        </p:spPr>
      </p:pic>
      <p:pic>
        <p:nvPicPr>
          <p:cNvPr id="21" name="Immagine 13">
            <a:extLst>
              <a:ext uri="{FF2B5EF4-FFF2-40B4-BE49-F238E27FC236}">
                <a16:creationId xmlns:a16="http://schemas.microsoft.com/office/drawing/2014/main" id="{D391A9A8-E55A-9D69-E5ED-792E3915E2CF}"/>
              </a:ext>
            </a:extLst>
          </p:cNvPr>
          <p:cNvPicPr>
            <a:picLocks noChangeAspect="1"/>
          </p:cNvPicPr>
          <p:nvPr userDrawn="1"/>
        </p:nvPicPr>
        <p:blipFill>
          <a:blip r:embed="rId5"/>
          <a:stretch>
            <a:fillRect/>
          </a:stretch>
        </p:blipFill>
        <p:spPr>
          <a:xfrm>
            <a:off x="7681346" y="5433499"/>
            <a:ext cx="1765300" cy="38100"/>
          </a:xfrm>
          <a:prstGeom prst="rect">
            <a:avLst/>
          </a:prstGeom>
        </p:spPr>
      </p:pic>
      <p:sp>
        <p:nvSpPr>
          <p:cNvPr id="2" name="Cím 1"/>
          <p:cNvSpPr>
            <a:spLocks noGrp="1"/>
          </p:cNvSpPr>
          <p:nvPr>
            <p:ph type="title" hasCustomPrompt="1"/>
          </p:nvPr>
        </p:nvSpPr>
        <p:spPr>
          <a:xfrm>
            <a:off x="742949" y="2273137"/>
            <a:ext cx="9313863" cy="1392237"/>
          </a:xfrm>
          <a:prstGeom prst="rect">
            <a:avLst/>
          </a:prstGeom>
        </p:spPr>
        <p:txBody>
          <a:bodyPr/>
          <a:lstStyle>
            <a:lvl1pPr algn="ctr">
              <a:defRPr b="1">
                <a:solidFill>
                  <a:schemeClr val="tx1"/>
                </a:solidFill>
              </a:defRPr>
            </a:lvl1pPr>
          </a:lstStyle>
          <a:p>
            <a:r>
              <a:rPr lang="hu-HU" dirty="0" err="1"/>
              <a:t>Insert</a:t>
            </a:r>
            <a:r>
              <a:rPr lang="hu-HU" dirty="0"/>
              <a:t> </a:t>
            </a:r>
            <a:r>
              <a:rPr lang="hu-HU" dirty="0" err="1"/>
              <a:t>your</a:t>
            </a:r>
            <a:r>
              <a:rPr lang="hu-HU" dirty="0"/>
              <a:t> image here</a:t>
            </a:r>
            <a:endParaRPr lang="en-GB" dirty="0"/>
          </a:p>
        </p:txBody>
      </p:sp>
      <p:pic>
        <p:nvPicPr>
          <p:cNvPr id="27"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6"/>
          <a:srcRect/>
          <a:stretch/>
        </p:blipFill>
        <p:spPr>
          <a:xfrm>
            <a:off x="8573718" y="6517481"/>
            <a:ext cx="1844736" cy="523813"/>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algn="just"/>
            <a:r>
              <a:rPr lang="hu-HU" sz="900" kern="1200" dirty="0" err="1">
                <a:solidFill>
                  <a:schemeClr val="bg1"/>
                </a:solidFill>
                <a:effectLst/>
                <a:latin typeface="Arial" panose="020B0604020202020204" pitchFamily="34" charset="0"/>
                <a:ea typeface="+mn-ea"/>
                <a:cs typeface="Arial" panose="020B0604020202020204" pitchFamily="34" charset="0"/>
              </a:rPr>
              <a:t>Funded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by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Views</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opinions</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expressed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are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however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a:t>
            </a:r>
            <a:r>
              <a:rPr lang="hu-HU" sz="900" kern="1200" dirty="0">
                <a:solidFill>
                  <a:schemeClr val="bg1"/>
                </a:solidFill>
                <a:effectLst/>
                <a:latin typeface="Arial" panose="020B0604020202020204" pitchFamily="34" charset="0"/>
                <a:ea typeface="+mn-ea"/>
                <a:cs typeface="Arial" panose="020B0604020202020204" pitchFamily="34" charset="0"/>
              </a:rPr>
              <a:t>(s) </a:t>
            </a:r>
            <a:r>
              <a:rPr lang="hu-HU" sz="900" kern="1200" dirty="0" err="1">
                <a:solidFill>
                  <a:schemeClr val="bg1"/>
                </a:solidFill>
                <a:effectLst/>
                <a:latin typeface="Arial" panose="020B0604020202020204" pitchFamily="34" charset="0"/>
                <a:ea typeface="+mn-ea"/>
                <a:cs typeface="Arial" panose="020B0604020202020204" pitchFamily="34" charset="0"/>
              </a:rPr>
              <a:t>only</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do</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not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necessarily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reflect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Health and Digital </a:t>
            </a:r>
            <a:r>
              <a:rPr lang="hu-HU" sz="900" kern="1200" dirty="0" err="1">
                <a:solidFill>
                  <a:schemeClr val="bg1"/>
                </a:solidFill>
                <a:effectLst/>
                <a:latin typeface="Arial" panose="020B0604020202020204" pitchFamily="34" charset="0"/>
                <a:ea typeface="+mn-ea"/>
                <a:cs typeface="Arial" panose="020B0604020202020204" pitchFamily="34" charset="0"/>
              </a:rPr>
              <a:t>Executive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Agency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HaDEA</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Neither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nor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granting</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authority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can</a:t>
            </a:r>
            <a:r>
              <a:rPr lang="hu-HU" sz="900" kern="1200" dirty="0">
                <a:solidFill>
                  <a:schemeClr val="bg1"/>
                </a:solidFill>
                <a:effectLst/>
                <a:latin typeface="Arial" panose="020B0604020202020204" pitchFamily="34" charset="0"/>
                <a:ea typeface="+mn-ea"/>
                <a:cs typeface="Arial" panose="020B0604020202020204" pitchFamily="34" charset="0"/>
              </a:rPr>
              <a:t> be </a:t>
            </a:r>
            <a:r>
              <a:rPr lang="hu-HU" sz="900" kern="1200" dirty="0" err="1">
                <a:solidFill>
                  <a:schemeClr val="bg1"/>
                </a:solidFill>
                <a:effectLst/>
                <a:latin typeface="Arial" panose="020B0604020202020204" pitchFamily="34" charset="0"/>
                <a:ea typeface="+mn-ea"/>
                <a:cs typeface="Arial" panose="020B0604020202020204" pitchFamily="34" charset="0"/>
              </a:rPr>
              <a:t>held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responsible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for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them</a:t>
            </a:r>
            <a:r>
              <a:rPr lang="hu-HU" sz="900" kern="1200" dirty="0">
                <a:solidFill>
                  <a:schemeClr val="bg1"/>
                </a:solidFill>
                <a:effectLst/>
                <a:latin typeface="Arial" panose="020B0604020202020204" pitchFamily="34" charset="0"/>
                <a:ea typeface="+mn-ea"/>
                <a:cs typeface="Arial" panose="020B0604020202020204" pitchFamily="34" charset="0"/>
              </a:rPr>
              <a:t>.</a:t>
            </a:r>
          </a:p>
          <a:p>
            <a:pPr algn="just"/>
            <a:endParaRPr lang="en-GB" sz="900" dirty="0">
              <a:solidFill>
                <a:schemeClr val="bg1"/>
              </a:solidFill>
              <a:latin typeface="Arial" panose="020B0604020202020204" pitchFamily="34" charset="0"/>
              <a:cs typeface="Arial" panose="020B0604020202020204" pitchFamily="34" charset="0"/>
            </a:endParaRPr>
          </a:p>
        </p:txBody>
      </p:sp>
      <p:pic>
        <p:nvPicPr>
          <p:cNvPr id="6" name="Kép 5" descr="A képen Betűtípus, képernyőkép, szöveg, Grafika látható&#10;&#10;Előfordulhat, hogy az AI által létrehozott tartalom helytelen.">
            <a:extLst>
              <a:ext uri="{FF2B5EF4-FFF2-40B4-BE49-F238E27FC236}">
                <a16:creationId xmlns:a16="http://schemas.microsoft.com/office/drawing/2014/main" id="{11D1B4AE-6598-7CFC-5E1B-89AFCD965699}"/>
              </a:ext>
            </a:extLst>
          </p:cNvPr>
          <p:cNvPicPr>
            <a:picLocks noChangeAspect="1"/>
          </p:cNvPicPr>
          <p:nvPr userDrawn="1"/>
        </p:nvPicPr>
        <p:blipFill>
          <a:blip r:embed="rId7"/>
          <a:stretch>
            <a:fillRect/>
          </a:stretch>
        </p:blipFill>
        <p:spPr>
          <a:xfrm>
            <a:off x="6008606" y="6129182"/>
            <a:ext cx="2382359" cy="53076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Case3 – </a:t>
            </a:r>
            <a:r>
              <a:rPr lang="hu-HU" dirty="0" err="1"/>
              <a:t>Work</a:t>
            </a:r>
            <a:r>
              <a:rPr lang="hu-HU" dirty="0"/>
              <a:t> </a:t>
            </a:r>
            <a:r>
              <a:rPr lang="hu-HU" dirty="0" err="1"/>
              <a:t>template</a:t>
            </a:r>
            <a:endParaRPr lang="en-GB" dirty="0"/>
          </a:p>
        </p:txBody>
      </p:sp>
      <p:sp>
        <p:nvSpPr>
          <p:cNvPr id="3" name="Dátum helye 2"/>
          <p:cNvSpPr>
            <a:spLocks noGrp="1"/>
          </p:cNvSpPr>
          <p:nvPr>
            <p:ph type="dt" sz="half" idx="10"/>
          </p:nvPr>
        </p:nvSpPr>
        <p:spPr/>
        <p:txBody>
          <a:bodyPr/>
          <a:lstStyle/>
          <a:p>
            <a:fld id="{5D471343-8972-4C3F-BAD8-5D975A3211E8}" type="datetime1">
              <a:rPr lang="it-IT" smtClean="0"/>
              <a:t>08/04/2026</a:t>
            </a:fld>
            <a:endParaRPr lang="it-IT" dirty="0"/>
          </a:p>
        </p:txBody>
      </p:sp>
    </p:spTree>
    <p:extLst>
      <p:ext uri="{BB962C8B-B14F-4D97-AF65-F5344CB8AC3E}">
        <p14:creationId xmlns:p14="http://schemas.microsoft.com/office/powerpoint/2010/main" val="8397853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889B8-1CAA-334D-25D0-AD30F2519145}"/>
              </a:ext>
            </a:extLst>
          </p:cNvPr>
          <p:cNvSpPr>
            <a:spLocks noGrp="1"/>
          </p:cNvSpPr>
          <p:nvPr>
            <p:ph type="title"/>
          </p:nvPr>
        </p:nvSpPr>
        <p:spPr/>
        <p:txBody>
          <a:bodyPr/>
          <a:lstStyle/>
          <a:p>
            <a:r>
              <a:rPr lang="lt-LT" dirty="0"/>
              <a:t>GENERAL INFORMATION</a:t>
            </a:r>
          </a:p>
        </p:txBody>
      </p:sp>
      <p:sp>
        <p:nvSpPr>
          <p:cNvPr id="3" name="Content Placeholder 2">
            <a:extLst>
              <a:ext uri="{FF2B5EF4-FFF2-40B4-BE49-F238E27FC236}">
                <a16:creationId xmlns:a16="http://schemas.microsoft.com/office/drawing/2014/main" id="{0F5AE5D1-56C3-EA67-C46C-B25239ED7B44}"/>
              </a:ext>
            </a:extLst>
          </p:cNvPr>
          <p:cNvSpPr>
            <a:spLocks noGrp="1"/>
          </p:cNvSpPr>
          <p:nvPr>
            <p:ph sz="half" idx="1"/>
          </p:nvPr>
        </p:nvSpPr>
        <p:spPr>
          <a:xfrm>
            <a:off x="625163" y="1714062"/>
            <a:ext cx="9685900" cy="3771188"/>
          </a:xfrm>
        </p:spPr>
        <p:txBody>
          <a:bodyPr/>
          <a:lstStyle/>
          <a:p>
            <a:pPr marL="0" marR="0" lvl="0" indent="0" algn="l" defTabSz="959937" rtl="0" eaLnBrk="1" fontAlgn="auto" latinLnBrk="0" hangingPunct="1">
              <a:lnSpc>
                <a:spcPct val="90000"/>
              </a:lnSpc>
              <a:spcBef>
                <a:spcPts val="105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You have </a:t>
            </a:r>
            <a:r>
              <a:rPr kumimoji="0" lang="en-US" sz="2400" b="1" i="0" u="none" strike="noStrike" kern="1200" cap="none" spc="0" normalizeH="0" baseline="0" noProof="0" dirty="0">
                <a:ln>
                  <a:noFill/>
                </a:ln>
                <a:solidFill>
                  <a:srgbClr val="FF0000"/>
                </a:solidFill>
                <a:effectLst/>
                <a:uLnTx/>
                <a:uFillTx/>
                <a:latin typeface="Calibri" panose="020F0502020204030204"/>
                <a:ea typeface="+mn-ea"/>
                <a:cs typeface="+mn-cs"/>
              </a:rPr>
              <a:t>30 minutes</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to complete the analysis. After this time, everyone will return to the main session to discuss the results.</a:t>
            </a:r>
            <a:endParaRPr kumimoji="0" lang="lt-LT"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endParaRPr>
          </a:p>
          <a:p>
            <a:pPr marL="0" marR="0" lvl="0" indent="0" algn="l" defTabSz="959937" rtl="0" eaLnBrk="1" fontAlgn="auto" latinLnBrk="0" hangingPunct="1">
              <a:lnSpc>
                <a:spcPct val="90000"/>
              </a:lnSpc>
              <a:spcBef>
                <a:spcPts val="105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Please decide within your group who will present your </a:t>
            </a:r>
            <a:r>
              <a:rPr kumimoji="0" lang="lt-LT" sz="24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case</a:t>
            </a:r>
            <a:r>
              <a:rPr kumimoji="0" lang="lt-LT"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lt-LT" sz="24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and</a:t>
            </a:r>
            <a:r>
              <a:rPr kumimoji="0" lang="lt-LT"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analysis briefly during the discussion.</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Case Assignments:</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FF0000"/>
                </a:solidFill>
                <a:effectLst/>
                <a:uLnTx/>
                <a:uFillTx/>
                <a:latin typeface="Calibri" panose="020F0502020204030204"/>
                <a:ea typeface="+mn-ea"/>
                <a:cs typeface="+mn-cs"/>
              </a:rPr>
              <a:t>Rooms 1 and 6</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a:t>
            </a: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Analyze the</a:t>
            </a:r>
            <a:r>
              <a:rPr kumimoji="0" lang="lt-LT"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lt-LT" sz="24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ppt</a:t>
            </a: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file titled </a:t>
            </a:r>
            <a:r>
              <a:rPr kumimoji="0" lang="en-US" sz="2400" b="0" i="1" u="none" strike="noStrike" kern="1200" cap="none" spc="0" normalizeH="0" baseline="0" noProof="0" dirty="0">
                <a:ln>
                  <a:noFill/>
                </a:ln>
                <a:solidFill>
                  <a:srgbClr val="FF0000"/>
                </a:solidFill>
                <a:effectLst/>
                <a:uLnTx/>
                <a:uFillTx/>
                <a:latin typeface="Calibri" panose="020F0502020204030204"/>
                <a:ea typeface="+mn-ea"/>
                <a:cs typeface="+mn-cs"/>
              </a:rPr>
              <a:t>"Case 1"</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FF0000"/>
                </a:solidFill>
                <a:effectLst/>
                <a:uLnTx/>
                <a:uFillTx/>
                <a:latin typeface="Calibri" panose="020F0502020204030204"/>
                <a:ea typeface="+mn-ea"/>
                <a:cs typeface="+mn-cs"/>
              </a:rPr>
              <a:t>Rooms 2 and 4</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Analyze the </a:t>
            </a:r>
            <a:r>
              <a:rPr kumimoji="0" lang="lt-LT" sz="24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ppt</a:t>
            </a: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file titled </a:t>
            </a:r>
            <a:r>
              <a:rPr kumimoji="0" lang="en-US" sz="2400" b="0" i="1" u="none" strike="noStrike" kern="1200" cap="none" spc="0" normalizeH="0" baseline="0" noProof="0" dirty="0">
                <a:ln>
                  <a:noFill/>
                </a:ln>
                <a:solidFill>
                  <a:srgbClr val="FF0000"/>
                </a:solidFill>
                <a:effectLst/>
                <a:uLnTx/>
                <a:uFillTx/>
                <a:latin typeface="Calibri" panose="020F0502020204030204"/>
                <a:ea typeface="+mn-ea"/>
                <a:cs typeface="+mn-cs"/>
              </a:rPr>
              <a:t>"Case 2"</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FF0000"/>
                </a:solidFill>
                <a:effectLst/>
                <a:uLnTx/>
                <a:uFillTx/>
                <a:latin typeface="Calibri" panose="020F0502020204030204"/>
                <a:ea typeface="+mn-ea"/>
                <a:cs typeface="+mn-cs"/>
              </a:rPr>
              <a:t>Rooms 3 and 5</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Analyze the </a:t>
            </a:r>
            <a:r>
              <a:rPr kumimoji="0" lang="lt-LT" sz="24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ppt</a:t>
            </a: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file titled </a:t>
            </a:r>
            <a:r>
              <a:rPr kumimoji="0" lang="en-US" sz="2400" b="0" i="1" u="none" strike="noStrike" kern="1200" cap="none" spc="0" normalizeH="0" baseline="0" noProof="0" dirty="0">
                <a:ln>
                  <a:noFill/>
                </a:ln>
                <a:solidFill>
                  <a:srgbClr val="FF0000"/>
                </a:solidFill>
                <a:effectLst/>
                <a:uLnTx/>
                <a:uFillTx/>
                <a:latin typeface="Calibri" panose="020F0502020204030204"/>
                <a:ea typeface="+mn-ea"/>
                <a:cs typeface="+mn-cs"/>
              </a:rPr>
              <a:t>"Case 3"</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Important Notes:</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The </a:t>
            </a:r>
            <a:r>
              <a:rPr kumimoji="0" lang="lt-LT" sz="2400" b="0" i="0" u="none" strike="noStrike" kern="1200" cap="none" spc="0" normalizeH="0" baseline="0" noProof="0" dirty="0" err="1">
                <a:ln>
                  <a:noFill/>
                </a:ln>
                <a:solidFill>
                  <a:srgbClr val="FF0000"/>
                </a:solidFill>
                <a:effectLst/>
                <a:uLnTx/>
                <a:uFillTx/>
                <a:latin typeface="Calibri" panose="020F0502020204030204"/>
                <a:ea typeface="+mn-ea"/>
                <a:cs typeface="+mn-cs"/>
              </a:rPr>
              <a:t>ppt</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 files are shared in the chat section.</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Each file contains an analysis table that must be filled out and presented during the main session.</a:t>
            </a:r>
          </a:p>
          <a:p>
            <a:endParaRPr lang="lt-LT" dirty="0"/>
          </a:p>
        </p:txBody>
      </p:sp>
    </p:spTree>
    <p:extLst>
      <p:ext uri="{BB962C8B-B14F-4D97-AF65-F5344CB8AC3E}">
        <p14:creationId xmlns:p14="http://schemas.microsoft.com/office/powerpoint/2010/main" val="38769417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45279-45B2-6971-87B4-8C4D736BDA0B}"/>
              </a:ext>
            </a:extLst>
          </p:cNvPr>
          <p:cNvSpPr>
            <a:spLocks noGrp="1"/>
          </p:cNvSpPr>
          <p:nvPr>
            <p:ph type="title"/>
          </p:nvPr>
        </p:nvSpPr>
        <p:spPr>
          <a:xfrm>
            <a:off x="556931" y="198840"/>
            <a:ext cx="9707606" cy="993805"/>
          </a:xfrm>
        </p:spPr>
        <p:txBody>
          <a:bodyPr/>
          <a:lstStyle/>
          <a:p>
            <a:r>
              <a:rPr lang="en-US" dirty="0"/>
              <a:t>Case 3: A digital eHealth application for intermediate monitoring</a:t>
            </a:r>
            <a:endParaRPr lang="lt-LT" dirty="0"/>
          </a:p>
        </p:txBody>
      </p:sp>
      <p:sp>
        <p:nvSpPr>
          <p:cNvPr id="3" name="Content Placeholder 2">
            <a:extLst>
              <a:ext uri="{FF2B5EF4-FFF2-40B4-BE49-F238E27FC236}">
                <a16:creationId xmlns:a16="http://schemas.microsoft.com/office/drawing/2014/main" id="{BF82C1A8-9D21-A12B-512F-25DC87FDBD27}"/>
              </a:ext>
            </a:extLst>
          </p:cNvPr>
          <p:cNvSpPr>
            <a:spLocks noGrp="1"/>
          </p:cNvSpPr>
          <p:nvPr>
            <p:ph sz="half" idx="1"/>
          </p:nvPr>
        </p:nvSpPr>
        <p:spPr>
          <a:xfrm>
            <a:off x="556930" y="1192644"/>
            <a:ext cx="9911045" cy="5703455"/>
          </a:xfrm>
        </p:spPr>
        <p:txBody>
          <a:bodyPr/>
          <a:lstStyle/>
          <a:p>
            <a:r>
              <a:rPr lang="en-US" sz="1800" dirty="0"/>
              <a:t>A development company created a digital eHealth application aimed at making healthcare more efficient. The first version of the application was tested and further developed in collaboration with a clinic specialized in aftercare for patients following myocardial infarction. </a:t>
            </a:r>
          </a:p>
          <a:p>
            <a:r>
              <a:rPr lang="en-US" sz="1800" dirty="0"/>
              <a:t>The eHealth application enables patients to exchange information and communicate with healthcare professionals via a web application. Patients log in using their individual ID and enter their predetermined vital parameters in the downloadable web application for smartphones, tablets, or computers. </a:t>
            </a:r>
          </a:p>
          <a:p>
            <a:r>
              <a:rPr lang="en-US" sz="1800" dirty="0"/>
              <a:t>The application. Includes a chat function that allows communication between healthcare professionals and patients. Patients have a unique care profile in the eHealth application where they report health parameters like blood pressure and weight. Patients use their own technical equipment, and if a particular patient does not have a blood pressure cuff, for example, they do not report their blood pressure. The application creates a visualization of the patient’s condition, and an assessment is shown to healthcare professionals using different colors: red indicating urgency, yellow indicating a need for attention, and green indicating that everything is well with the patient. </a:t>
            </a:r>
          </a:p>
          <a:p>
            <a:r>
              <a:rPr lang="en-US" sz="1800" dirty="0"/>
              <a:t>Using this application patients did not have scheduled times for reporting data into the application. Some patients reported regularly, regardless of their state of health, while others only reported when their health was deteriorating. </a:t>
            </a:r>
          </a:p>
          <a:p>
            <a:r>
              <a:rPr lang="en-US" sz="1800" dirty="0"/>
              <a:t>Nurses assess the patient-generated data daily and are responsible for keeping track of patients, while physicians use the application before patient contact.</a:t>
            </a:r>
          </a:p>
          <a:p>
            <a:pPr marL="0" indent="0">
              <a:buNone/>
            </a:pPr>
            <a:endParaRPr lang="lt-LT" dirty="0"/>
          </a:p>
        </p:txBody>
      </p:sp>
    </p:spTree>
    <p:extLst>
      <p:ext uri="{BB962C8B-B14F-4D97-AF65-F5344CB8AC3E}">
        <p14:creationId xmlns:p14="http://schemas.microsoft.com/office/powerpoint/2010/main" val="15238391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A2320-FC2E-D23E-010B-C852A153F9DD}"/>
              </a:ext>
            </a:extLst>
          </p:cNvPr>
          <p:cNvSpPr>
            <a:spLocks noGrp="1"/>
          </p:cNvSpPr>
          <p:nvPr>
            <p:ph type="title"/>
          </p:nvPr>
        </p:nvSpPr>
        <p:spPr>
          <a:xfrm>
            <a:off x="603457" y="514112"/>
            <a:ext cx="9707606" cy="275609"/>
          </a:xfrm>
        </p:spPr>
        <p:txBody>
          <a:bodyPr anchor="b">
            <a:normAutofit fontScale="90000"/>
          </a:bodyPr>
          <a:lstStyle/>
          <a:p>
            <a:r>
              <a:rPr lang="en-US" dirty="0"/>
              <a:t>Discussion Questions</a:t>
            </a:r>
            <a:endParaRPr lang="lt-LT" dirty="0"/>
          </a:p>
        </p:txBody>
      </p:sp>
      <p:graphicFrame>
        <p:nvGraphicFramePr>
          <p:cNvPr id="5" name="Content Placeholder 2">
            <a:extLst>
              <a:ext uri="{FF2B5EF4-FFF2-40B4-BE49-F238E27FC236}">
                <a16:creationId xmlns:a16="http://schemas.microsoft.com/office/drawing/2014/main" id="{645F01CC-02F5-2253-308A-307DABA93264}"/>
              </a:ext>
            </a:extLst>
          </p:cNvPr>
          <p:cNvGraphicFramePr>
            <a:graphicFrameLocks noGrp="1"/>
          </p:cNvGraphicFramePr>
          <p:nvPr>
            <p:ph sz="half" idx="1"/>
          </p:nvPr>
        </p:nvGraphicFramePr>
        <p:xfrm>
          <a:off x="200025" y="876299"/>
          <a:ext cx="10439400" cy="61626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752D2D09-1D5C-9436-B203-1ADDD84917DA}"/>
              </a:ext>
            </a:extLst>
          </p:cNvPr>
          <p:cNvSpPr txBox="1"/>
          <p:nvPr/>
        </p:nvSpPr>
        <p:spPr>
          <a:xfrm>
            <a:off x="1162050" y="4076700"/>
            <a:ext cx="9286875"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lt-LT" sz="1800" b="0" i="0" u="none" strike="noStrike" kern="1200" cap="none" spc="0" normalizeH="0" baseline="0" noProof="0" dirty="0" err="1">
                <a:ln>
                  <a:noFill/>
                </a:ln>
                <a:solidFill>
                  <a:prstClr val="black"/>
                </a:solidFill>
                <a:effectLst/>
                <a:uLnTx/>
                <a:uFillTx/>
                <a:latin typeface="Calibri" panose="020F0502020204030204"/>
                <a:ea typeface="+mn-ea"/>
                <a:cs typeface="+mn-cs"/>
              </a:rPr>
              <a:t>Write</a:t>
            </a:r>
            <a:r>
              <a:rPr kumimoji="0" lang="lt-LT"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your</a:t>
            </a:r>
            <a:r>
              <a:rPr kumimoji="0" lang="lt-LT"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lt-LT" sz="1800" b="0" i="0" u="none" strike="noStrike" kern="1200" cap="none" spc="0" normalizeH="0" baseline="0" noProof="0" dirty="0" err="1">
                <a:ln>
                  <a:noFill/>
                </a:ln>
                <a:solidFill>
                  <a:prstClr val="black"/>
                </a:solidFill>
                <a:effectLst/>
                <a:uLnTx/>
                <a:uFillTx/>
                <a:latin typeface="Calibri" panose="020F0502020204030204"/>
                <a:ea typeface="+mn-ea"/>
                <a:cs typeface="+mn-cs"/>
              </a:rPr>
              <a:t>answer</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here…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966988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72FB5829-F9B5-E94D-4F4B-A5F9DEBA11A8}"/>
              </a:ext>
            </a:extLst>
          </p:cNvPr>
          <p:cNvSpPr>
            <a:spLocks noGrp="1"/>
          </p:cNvSpPr>
          <p:nvPr>
            <p:ph type="title"/>
          </p:nvPr>
        </p:nvSpPr>
        <p:spPr/>
        <p:txBody>
          <a:bodyPr/>
          <a:lstStyle/>
          <a:p>
            <a:endParaRPr lang="hu-HU"/>
          </a:p>
        </p:txBody>
      </p:sp>
    </p:spTree>
    <p:extLst>
      <p:ext uri="{BB962C8B-B14F-4D97-AF65-F5344CB8AC3E}">
        <p14:creationId xmlns:p14="http://schemas.microsoft.com/office/powerpoint/2010/main" val="2297135215"/>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_PASS_presentation_template" id="{4D15FC29-8C63-43D6-8BB3-C63D39581597}" vid="{3F8FEF5A-7FC6-48D5-A228-9832008D7AE5}"/>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CF6465FE3B9384DBF09A666F84DDB69" ma:contentTypeVersion="2" ma:contentTypeDescription="Create a new document." ma:contentTypeScope="" ma:versionID="d65f4a4398c236aa0a9df75be8442f5c">
  <xsd:schema xmlns:xsd="http://www.w3.org/2001/XMLSchema" xmlns:xs="http://www.w3.org/2001/XMLSchema" xmlns:p="http://schemas.microsoft.com/office/2006/metadata/properties" xmlns:ns2="0cb709d3-8535-4900-99f2-74827045ee9b" targetNamespace="http://schemas.microsoft.com/office/2006/metadata/properties" ma:root="true" ma:fieldsID="c9e959cfc27823ff9280866173121531" ns2:_="">
    <xsd:import namespace="0cb709d3-8535-4900-99f2-74827045ee9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b709d3-8535-4900-99f2-74827045ee9b"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419D27F-485F-424B-BBA9-7FA72AD92939}">
  <ds:schemaRefs>
    <ds:schemaRef ds:uri="http://schemas.microsoft.com/office/2006/documentManagement/types"/>
    <ds:schemaRef ds:uri="http://purl.org/dc/dcmitype/"/>
    <ds:schemaRef ds:uri="http://schemas.openxmlformats.org/package/2006/metadata/core-properties"/>
    <ds:schemaRef ds:uri="http://purl.org/dc/elements/1.1/"/>
    <ds:schemaRef ds:uri="http://www.w3.org/XML/1998/namespace"/>
    <ds:schemaRef ds:uri="http://purl.org/dc/terms/"/>
    <ds:schemaRef ds:uri="http://schemas.microsoft.com/office/infopath/2007/PartnerControls"/>
    <ds:schemaRef ds:uri="0cb709d3-8535-4900-99f2-74827045ee9b"/>
    <ds:schemaRef ds:uri="http://schemas.microsoft.com/office/2006/metadata/properties"/>
  </ds:schemaRefs>
</ds:datastoreItem>
</file>

<file path=customXml/itemProps2.xml><?xml version="1.0" encoding="utf-8"?>
<ds:datastoreItem xmlns:ds="http://schemas.openxmlformats.org/officeDocument/2006/customXml" ds:itemID="{4056D410-3CB2-494B-A54E-11AB27172FAD}">
  <ds:schemaRefs>
    <ds:schemaRef ds:uri="http://schemas.microsoft.com/sharepoint/v3/contenttype/forms"/>
  </ds:schemaRefs>
</ds:datastoreItem>
</file>

<file path=customXml/itemProps3.xml><?xml version="1.0" encoding="utf-8"?>
<ds:datastoreItem xmlns:ds="http://schemas.openxmlformats.org/officeDocument/2006/customXml" ds:itemID="{84BB1511-C9AA-467D-A835-E018AD0611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b709d3-8535-4900-99f2-74827045ee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H_PASS_presentation_template_2026 (3)</Template>
  <TotalTime>4</TotalTime>
  <Words>443</Words>
  <Application>Microsoft Office PowerPoint</Application>
  <PresentationFormat>Egyéni</PresentationFormat>
  <Paragraphs>26</Paragraphs>
  <Slides>5</Slides>
  <Notes>0</Notes>
  <HiddenSlides>0</HiddenSlides>
  <MMClips>0</MMClips>
  <ScaleCrop>false</ScaleCrop>
  <HeadingPairs>
    <vt:vector size="6" baseType="variant">
      <vt:variant>
        <vt:lpstr>Használt betűtípusok</vt:lpstr>
      </vt:variant>
      <vt:variant>
        <vt:i4>2</vt:i4>
      </vt:variant>
      <vt:variant>
        <vt:lpstr>Téma</vt:lpstr>
      </vt:variant>
      <vt:variant>
        <vt:i4>1</vt:i4>
      </vt:variant>
      <vt:variant>
        <vt:lpstr>Diacímek</vt:lpstr>
      </vt:variant>
      <vt:variant>
        <vt:i4>5</vt:i4>
      </vt:variant>
    </vt:vector>
  </HeadingPairs>
  <TitlesOfParts>
    <vt:vector size="8" baseType="lpstr">
      <vt:lpstr>Arial</vt:lpstr>
      <vt:lpstr>Calibri</vt:lpstr>
      <vt:lpstr>Tema di Office</vt:lpstr>
      <vt:lpstr>Case3 – Work template</vt:lpstr>
      <vt:lpstr>GENERAL INFORMATION</vt:lpstr>
      <vt:lpstr>Case 3: A digital eHealth application for intermediate monitoring</vt:lpstr>
      <vt:lpstr>Discussion Questions</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Fazekas Nóra</dc:creator>
  <cp:lastModifiedBy>Fazekas Nóra</cp:lastModifiedBy>
  <cp:revision>3</cp:revision>
  <dcterms:created xsi:type="dcterms:W3CDTF">2026-04-08T14:25:52Z</dcterms:created>
  <dcterms:modified xsi:type="dcterms:W3CDTF">2026-04-08T14:29:53Z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0x0101007CF6465FE3B9384DBF09A666F84DDB69</vt:lpwstr>
  </property>
</Properties>
</file>