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4"/>
  </p:notesMasterIdLst>
  <p:handoutMasterIdLst>
    <p:handoutMasterId r:id="rId25"/>
  </p:handoutMasterIdLst>
  <p:sldIdLst>
    <p:sldId id="257" r:id="rId5"/>
    <p:sldId id="342" r:id="rId6"/>
    <p:sldId id="353" r:id="rId7"/>
    <p:sldId id="366" r:id="rId8"/>
    <p:sldId id="369" r:id="rId9"/>
    <p:sldId id="370" r:id="rId10"/>
    <p:sldId id="343" r:id="rId11"/>
    <p:sldId id="351" r:id="rId12"/>
    <p:sldId id="347" r:id="rId13"/>
    <p:sldId id="352" r:id="rId14"/>
    <p:sldId id="312" r:id="rId15"/>
    <p:sldId id="314" r:id="rId16"/>
    <p:sldId id="361" r:id="rId17"/>
    <p:sldId id="355" r:id="rId18"/>
    <p:sldId id="362" r:id="rId19"/>
    <p:sldId id="363" r:id="rId20"/>
    <p:sldId id="364" r:id="rId21"/>
    <p:sldId id="365" r:id="rId22"/>
    <p:sldId id="371" r:id="rId23"/>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411" autoAdjust="0"/>
  </p:normalViewPr>
  <p:slideViewPr>
    <p:cSldViewPr snapToGrid="0">
      <p:cViewPr varScale="1">
        <p:scale>
          <a:sx n="62" d="100"/>
          <a:sy n="62" d="100"/>
        </p:scale>
        <p:origin x="1100"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8592D5-1D83-44C3-BD6F-B729E03BDDC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E0C17238-73EB-486B-BE09-EBD208C86529}">
      <dgm:prSet phldrT="[Text]" custT="1"/>
      <dgm:spPr/>
      <dgm:t>
        <a:bodyPr/>
        <a:lstStyle/>
        <a:p>
          <a:r>
            <a:rPr lang="en-US" sz="2600" b="1" dirty="0"/>
            <a:t>Common Reasons for Resistance</a:t>
          </a:r>
        </a:p>
      </dgm:t>
    </dgm:pt>
    <dgm:pt modelId="{DD86205A-8216-4693-864C-EFD1CC741F66}" type="parTrans" cxnId="{A0CEC35E-BBAE-4EB3-954F-CF3A622E03EA}">
      <dgm:prSet/>
      <dgm:spPr/>
      <dgm:t>
        <a:bodyPr/>
        <a:lstStyle/>
        <a:p>
          <a:endParaRPr lang="en-US"/>
        </a:p>
      </dgm:t>
    </dgm:pt>
    <dgm:pt modelId="{134025BA-8989-441A-9CA9-C7047FC9085E}" type="sibTrans" cxnId="{A0CEC35E-BBAE-4EB3-954F-CF3A622E03EA}">
      <dgm:prSet/>
      <dgm:spPr/>
      <dgm:t>
        <a:bodyPr/>
        <a:lstStyle/>
        <a:p>
          <a:endParaRPr lang="en-US"/>
        </a:p>
      </dgm:t>
    </dgm:pt>
    <dgm:pt modelId="{BE7043B1-DE1E-46D3-BE19-34D477BEDE1A}">
      <dgm:prSet phldrT="[Text]"/>
      <dgm:spPr/>
      <dgm:t>
        <a:bodyPr/>
        <a:lstStyle/>
        <a:p>
          <a:pPr>
            <a:buFont typeface="Arial" panose="020B0604020202020204" pitchFamily="34" charset="0"/>
            <a:buChar char="•"/>
          </a:pPr>
          <a:r>
            <a:rPr lang="en-US" b="0" i="0" dirty="0"/>
            <a:t>Fear of the unknown</a:t>
          </a:r>
          <a:endParaRPr lang="en-US" dirty="0"/>
        </a:p>
      </dgm:t>
    </dgm:pt>
    <dgm:pt modelId="{5538C080-7471-4857-BB4D-F1076F0F86F5}" type="parTrans" cxnId="{9D91B7A1-D4CB-4858-B5D8-E2433C675175}">
      <dgm:prSet/>
      <dgm:spPr/>
      <dgm:t>
        <a:bodyPr/>
        <a:lstStyle/>
        <a:p>
          <a:endParaRPr lang="en-US"/>
        </a:p>
      </dgm:t>
    </dgm:pt>
    <dgm:pt modelId="{6C1E495B-91B1-4381-8477-B3F8D0F9313C}" type="sibTrans" cxnId="{9D91B7A1-D4CB-4858-B5D8-E2433C675175}">
      <dgm:prSet/>
      <dgm:spPr/>
      <dgm:t>
        <a:bodyPr/>
        <a:lstStyle/>
        <a:p>
          <a:endParaRPr lang="en-US"/>
        </a:p>
      </dgm:t>
    </dgm:pt>
    <dgm:pt modelId="{8DEABB9F-12E7-482C-A900-44687F26D23E}">
      <dgm:prSet phldrT="[Text]"/>
      <dgm:spPr/>
      <dgm:t>
        <a:bodyPr/>
        <a:lstStyle/>
        <a:p>
          <a:pPr>
            <a:buFont typeface="Arial" panose="020B0604020202020204" pitchFamily="34" charset="0"/>
            <a:buChar char="•"/>
          </a:pPr>
          <a:r>
            <a:rPr lang="en-US" b="0" i="0" dirty="0"/>
            <a:t>Loss of control</a:t>
          </a:r>
          <a:endParaRPr lang="en-US" dirty="0"/>
        </a:p>
      </dgm:t>
    </dgm:pt>
    <dgm:pt modelId="{92AC5E9C-4B10-4CDF-95B0-599A0B087546}" type="parTrans" cxnId="{1DD10140-0C3F-4924-9B98-B5C58154AE46}">
      <dgm:prSet/>
      <dgm:spPr/>
      <dgm:t>
        <a:bodyPr/>
        <a:lstStyle/>
        <a:p>
          <a:endParaRPr lang="en-US"/>
        </a:p>
      </dgm:t>
    </dgm:pt>
    <dgm:pt modelId="{E01EBCAD-C95E-4DBE-9836-980F1D675E05}" type="sibTrans" cxnId="{1DD10140-0C3F-4924-9B98-B5C58154AE46}">
      <dgm:prSet/>
      <dgm:spPr/>
      <dgm:t>
        <a:bodyPr/>
        <a:lstStyle/>
        <a:p>
          <a:endParaRPr lang="en-US"/>
        </a:p>
      </dgm:t>
    </dgm:pt>
    <dgm:pt modelId="{20F123FE-2B01-428C-AF13-4A12CED45424}">
      <dgm:prSet phldrT="[Text]"/>
      <dgm:spPr/>
      <dgm:t>
        <a:bodyPr/>
        <a:lstStyle/>
        <a:p>
          <a:pPr>
            <a:buFont typeface="Arial" panose="020B0604020202020204" pitchFamily="34" charset="0"/>
            <a:buChar char="•"/>
          </a:pPr>
          <a:r>
            <a:rPr lang="en-US" b="0" i="0" dirty="0"/>
            <a:t>Mistrust in leadership</a:t>
          </a:r>
          <a:endParaRPr lang="en-US" dirty="0"/>
        </a:p>
      </dgm:t>
    </dgm:pt>
    <dgm:pt modelId="{40BBCFD9-80E2-4AC6-87C9-6B6764C238A1}" type="parTrans" cxnId="{61489E0F-8F9C-4FA6-B6DC-2AA3A229FE66}">
      <dgm:prSet/>
      <dgm:spPr/>
      <dgm:t>
        <a:bodyPr/>
        <a:lstStyle/>
        <a:p>
          <a:endParaRPr lang="en-US"/>
        </a:p>
      </dgm:t>
    </dgm:pt>
    <dgm:pt modelId="{939326E4-4302-4729-B826-DF0B131C00F3}" type="sibTrans" cxnId="{61489E0F-8F9C-4FA6-B6DC-2AA3A229FE66}">
      <dgm:prSet/>
      <dgm:spPr/>
      <dgm:t>
        <a:bodyPr/>
        <a:lstStyle/>
        <a:p>
          <a:endParaRPr lang="en-US"/>
        </a:p>
      </dgm:t>
    </dgm:pt>
    <dgm:pt modelId="{76FD6EC7-8E1B-474D-955B-2FE927524E89}">
      <dgm:prSet phldrT="[Text]"/>
      <dgm:spPr/>
      <dgm:t>
        <a:bodyPr/>
        <a:lstStyle/>
        <a:p>
          <a:pPr>
            <a:buFont typeface="Arial" panose="020B0604020202020204" pitchFamily="34" charset="0"/>
            <a:buChar char="•"/>
          </a:pPr>
          <a:r>
            <a:rPr lang="en-US" b="0" i="0" dirty="0"/>
            <a:t>Lack of competence</a:t>
          </a:r>
          <a:endParaRPr lang="en-US" dirty="0"/>
        </a:p>
      </dgm:t>
    </dgm:pt>
    <dgm:pt modelId="{E79D5C62-DA2C-4940-8951-F173A421AF06}" type="parTrans" cxnId="{F6CB2A0B-150A-4A29-B239-7325A68C1B63}">
      <dgm:prSet/>
      <dgm:spPr/>
      <dgm:t>
        <a:bodyPr/>
        <a:lstStyle/>
        <a:p>
          <a:endParaRPr lang="en-US"/>
        </a:p>
      </dgm:t>
    </dgm:pt>
    <dgm:pt modelId="{C1259E93-A41C-451F-AA0F-856342965B78}" type="sibTrans" cxnId="{F6CB2A0B-150A-4A29-B239-7325A68C1B63}">
      <dgm:prSet/>
      <dgm:spPr/>
      <dgm:t>
        <a:bodyPr/>
        <a:lstStyle/>
        <a:p>
          <a:endParaRPr lang="en-US"/>
        </a:p>
      </dgm:t>
    </dgm:pt>
    <dgm:pt modelId="{69F8A5B0-13D8-4AF9-B916-232970B12E74}">
      <dgm:prSet phldrT="[Text]"/>
      <dgm:spPr/>
      <dgm:t>
        <a:bodyPr/>
        <a:lstStyle/>
        <a:p>
          <a:pPr>
            <a:buFont typeface="Arial" panose="020B0604020202020204" pitchFamily="34" charset="0"/>
            <a:buChar char="•"/>
          </a:pPr>
          <a:r>
            <a:rPr lang="en-US" b="0" i="0"/>
            <a:t>Poor communication</a:t>
          </a:r>
          <a:endParaRPr lang="en-US" dirty="0"/>
        </a:p>
      </dgm:t>
    </dgm:pt>
    <dgm:pt modelId="{409A5B9E-E403-4271-8E98-F7F6144C0862}" type="parTrans" cxnId="{14FA92C1-F9ED-4A62-B6F1-87F52ED34621}">
      <dgm:prSet/>
      <dgm:spPr/>
      <dgm:t>
        <a:bodyPr/>
        <a:lstStyle/>
        <a:p>
          <a:endParaRPr lang="en-US"/>
        </a:p>
      </dgm:t>
    </dgm:pt>
    <dgm:pt modelId="{2EB9E9D6-8FC0-4E4E-8557-C3C794159508}" type="sibTrans" cxnId="{14FA92C1-F9ED-4A62-B6F1-87F52ED34621}">
      <dgm:prSet/>
      <dgm:spPr/>
      <dgm:t>
        <a:bodyPr/>
        <a:lstStyle/>
        <a:p>
          <a:endParaRPr lang="en-US"/>
        </a:p>
      </dgm:t>
    </dgm:pt>
    <dgm:pt modelId="{CB624F72-77E0-4935-BD9C-558CCA07BC90}" type="pres">
      <dgm:prSet presAssocID="{1F8592D5-1D83-44C3-BD6F-B729E03BDDCF}" presName="vert0" presStyleCnt="0">
        <dgm:presLayoutVars>
          <dgm:dir/>
          <dgm:animOne val="branch"/>
          <dgm:animLvl val="lvl"/>
        </dgm:presLayoutVars>
      </dgm:prSet>
      <dgm:spPr/>
    </dgm:pt>
    <dgm:pt modelId="{9D7CE21B-7F13-4982-9167-A3EC6B76E75D}" type="pres">
      <dgm:prSet presAssocID="{E0C17238-73EB-486B-BE09-EBD208C86529}" presName="thickLine" presStyleLbl="alignNode1" presStyleIdx="0" presStyleCnt="1"/>
      <dgm:spPr/>
    </dgm:pt>
    <dgm:pt modelId="{4AFF2BD4-0FAB-4858-BA55-135B51B0F959}" type="pres">
      <dgm:prSet presAssocID="{E0C17238-73EB-486B-BE09-EBD208C86529}" presName="horz1" presStyleCnt="0"/>
      <dgm:spPr/>
    </dgm:pt>
    <dgm:pt modelId="{1E640A69-00D2-46A5-926E-1493396EE7FB}" type="pres">
      <dgm:prSet presAssocID="{E0C17238-73EB-486B-BE09-EBD208C86529}" presName="tx1" presStyleLbl="revTx" presStyleIdx="0" presStyleCnt="6" custScaleX="171332"/>
      <dgm:spPr/>
    </dgm:pt>
    <dgm:pt modelId="{014F7F31-E0A4-490B-BD1F-FEEBA9F179CB}" type="pres">
      <dgm:prSet presAssocID="{E0C17238-73EB-486B-BE09-EBD208C86529}" presName="vert1" presStyleCnt="0"/>
      <dgm:spPr/>
    </dgm:pt>
    <dgm:pt modelId="{31C8E165-6AE3-4EDC-9450-56D18CF02CCE}" type="pres">
      <dgm:prSet presAssocID="{BE7043B1-DE1E-46D3-BE19-34D477BEDE1A}" presName="vertSpace2a" presStyleCnt="0"/>
      <dgm:spPr/>
    </dgm:pt>
    <dgm:pt modelId="{971C2355-0C55-47C3-9F21-AF536519AEBC}" type="pres">
      <dgm:prSet presAssocID="{BE7043B1-DE1E-46D3-BE19-34D477BEDE1A}" presName="horz2" presStyleCnt="0"/>
      <dgm:spPr/>
    </dgm:pt>
    <dgm:pt modelId="{2377FBF8-3842-45D7-B25E-68913BCB6FD6}" type="pres">
      <dgm:prSet presAssocID="{BE7043B1-DE1E-46D3-BE19-34D477BEDE1A}" presName="horzSpace2" presStyleCnt="0"/>
      <dgm:spPr/>
    </dgm:pt>
    <dgm:pt modelId="{43A81D05-C9B5-4668-87CB-6169C18E363E}" type="pres">
      <dgm:prSet presAssocID="{BE7043B1-DE1E-46D3-BE19-34D477BEDE1A}" presName="tx2" presStyleLbl="revTx" presStyleIdx="1" presStyleCnt="6"/>
      <dgm:spPr/>
    </dgm:pt>
    <dgm:pt modelId="{F7FFB4B5-3A07-42BD-A9B8-D2FD6E69BC17}" type="pres">
      <dgm:prSet presAssocID="{BE7043B1-DE1E-46D3-BE19-34D477BEDE1A}" presName="vert2" presStyleCnt="0"/>
      <dgm:spPr/>
    </dgm:pt>
    <dgm:pt modelId="{587C1012-4070-4DFC-98CE-CE747EC8F77A}" type="pres">
      <dgm:prSet presAssocID="{BE7043B1-DE1E-46D3-BE19-34D477BEDE1A}" presName="thinLine2b" presStyleLbl="callout" presStyleIdx="0" presStyleCnt="5"/>
      <dgm:spPr/>
    </dgm:pt>
    <dgm:pt modelId="{AD1B47B4-52BE-4A5D-8D2F-352863821246}" type="pres">
      <dgm:prSet presAssocID="{BE7043B1-DE1E-46D3-BE19-34D477BEDE1A}" presName="vertSpace2b" presStyleCnt="0"/>
      <dgm:spPr/>
    </dgm:pt>
    <dgm:pt modelId="{FB9909C6-3B4C-4DBA-AE69-DBEAE375EB47}" type="pres">
      <dgm:prSet presAssocID="{8DEABB9F-12E7-482C-A900-44687F26D23E}" presName="horz2" presStyleCnt="0"/>
      <dgm:spPr/>
    </dgm:pt>
    <dgm:pt modelId="{0D275E7E-C404-4C04-BEDE-0921FB300309}" type="pres">
      <dgm:prSet presAssocID="{8DEABB9F-12E7-482C-A900-44687F26D23E}" presName="horzSpace2" presStyleCnt="0"/>
      <dgm:spPr/>
    </dgm:pt>
    <dgm:pt modelId="{79960C68-D840-4317-BDC7-B6C77AF8C8D2}" type="pres">
      <dgm:prSet presAssocID="{8DEABB9F-12E7-482C-A900-44687F26D23E}" presName="tx2" presStyleLbl="revTx" presStyleIdx="2" presStyleCnt="6"/>
      <dgm:spPr/>
    </dgm:pt>
    <dgm:pt modelId="{985D94F7-F6F7-45E2-B201-FF4512FDFBAE}" type="pres">
      <dgm:prSet presAssocID="{8DEABB9F-12E7-482C-A900-44687F26D23E}" presName="vert2" presStyleCnt="0"/>
      <dgm:spPr/>
    </dgm:pt>
    <dgm:pt modelId="{6572EB65-E52B-4514-AF5B-CA8F61E8D192}" type="pres">
      <dgm:prSet presAssocID="{8DEABB9F-12E7-482C-A900-44687F26D23E}" presName="thinLine2b" presStyleLbl="callout" presStyleIdx="1" presStyleCnt="5"/>
      <dgm:spPr/>
    </dgm:pt>
    <dgm:pt modelId="{04B034EB-750F-42AB-8738-AF2EC4E69E8F}" type="pres">
      <dgm:prSet presAssocID="{8DEABB9F-12E7-482C-A900-44687F26D23E}" presName="vertSpace2b" presStyleCnt="0"/>
      <dgm:spPr/>
    </dgm:pt>
    <dgm:pt modelId="{55753104-1E1C-4749-8539-4A5010DA1F36}" type="pres">
      <dgm:prSet presAssocID="{20F123FE-2B01-428C-AF13-4A12CED45424}" presName="horz2" presStyleCnt="0"/>
      <dgm:spPr/>
    </dgm:pt>
    <dgm:pt modelId="{A2912516-7C12-4DF0-9239-8153540C4CA1}" type="pres">
      <dgm:prSet presAssocID="{20F123FE-2B01-428C-AF13-4A12CED45424}" presName="horzSpace2" presStyleCnt="0"/>
      <dgm:spPr/>
    </dgm:pt>
    <dgm:pt modelId="{B52E233C-5D59-40F2-85C8-DFB32E9C7752}" type="pres">
      <dgm:prSet presAssocID="{20F123FE-2B01-428C-AF13-4A12CED45424}" presName="tx2" presStyleLbl="revTx" presStyleIdx="3" presStyleCnt="6"/>
      <dgm:spPr/>
    </dgm:pt>
    <dgm:pt modelId="{B7A88D18-646C-439C-B315-409BC249DBC1}" type="pres">
      <dgm:prSet presAssocID="{20F123FE-2B01-428C-AF13-4A12CED45424}" presName="vert2" presStyleCnt="0"/>
      <dgm:spPr/>
    </dgm:pt>
    <dgm:pt modelId="{813977F3-6E80-4472-B36D-658FAB8E39BB}" type="pres">
      <dgm:prSet presAssocID="{20F123FE-2B01-428C-AF13-4A12CED45424}" presName="thinLine2b" presStyleLbl="callout" presStyleIdx="2" presStyleCnt="5"/>
      <dgm:spPr/>
    </dgm:pt>
    <dgm:pt modelId="{482688EA-6484-4922-9E0F-2BE95FEBC167}" type="pres">
      <dgm:prSet presAssocID="{20F123FE-2B01-428C-AF13-4A12CED45424}" presName="vertSpace2b" presStyleCnt="0"/>
      <dgm:spPr/>
    </dgm:pt>
    <dgm:pt modelId="{51F67666-FB6C-418A-A235-6FBD9BB89458}" type="pres">
      <dgm:prSet presAssocID="{76FD6EC7-8E1B-474D-955B-2FE927524E89}" presName="horz2" presStyleCnt="0"/>
      <dgm:spPr/>
    </dgm:pt>
    <dgm:pt modelId="{5C054678-EC28-43EC-8124-72D73436F2EA}" type="pres">
      <dgm:prSet presAssocID="{76FD6EC7-8E1B-474D-955B-2FE927524E89}" presName="horzSpace2" presStyleCnt="0"/>
      <dgm:spPr/>
    </dgm:pt>
    <dgm:pt modelId="{72F61923-47B6-4414-9068-50701E3AC70B}" type="pres">
      <dgm:prSet presAssocID="{76FD6EC7-8E1B-474D-955B-2FE927524E89}" presName="tx2" presStyleLbl="revTx" presStyleIdx="4" presStyleCnt="6"/>
      <dgm:spPr/>
    </dgm:pt>
    <dgm:pt modelId="{C0EFBBD4-2FD0-4A64-8F84-EB1CAF85321C}" type="pres">
      <dgm:prSet presAssocID="{76FD6EC7-8E1B-474D-955B-2FE927524E89}" presName="vert2" presStyleCnt="0"/>
      <dgm:spPr/>
    </dgm:pt>
    <dgm:pt modelId="{2C446974-E77C-4B19-AF2D-C48B5F550154}" type="pres">
      <dgm:prSet presAssocID="{76FD6EC7-8E1B-474D-955B-2FE927524E89}" presName="thinLine2b" presStyleLbl="callout" presStyleIdx="3" presStyleCnt="5"/>
      <dgm:spPr/>
    </dgm:pt>
    <dgm:pt modelId="{FD161B5F-D230-4472-9E64-8A526AB56C90}" type="pres">
      <dgm:prSet presAssocID="{76FD6EC7-8E1B-474D-955B-2FE927524E89}" presName="vertSpace2b" presStyleCnt="0"/>
      <dgm:spPr/>
    </dgm:pt>
    <dgm:pt modelId="{6A6DBD74-1A2C-4DB1-BA20-A250A5676347}" type="pres">
      <dgm:prSet presAssocID="{69F8A5B0-13D8-4AF9-B916-232970B12E74}" presName="horz2" presStyleCnt="0"/>
      <dgm:spPr/>
    </dgm:pt>
    <dgm:pt modelId="{090FE268-3D30-4B6F-9989-19A474D04794}" type="pres">
      <dgm:prSet presAssocID="{69F8A5B0-13D8-4AF9-B916-232970B12E74}" presName="horzSpace2" presStyleCnt="0"/>
      <dgm:spPr/>
    </dgm:pt>
    <dgm:pt modelId="{FFDFC1EF-3C8A-4E8C-B874-8826469FB107}" type="pres">
      <dgm:prSet presAssocID="{69F8A5B0-13D8-4AF9-B916-232970B12E74}" presName="tx2" presStyleLbl="revTx" presStyleIdx="5" presStyleCnt="6"/>
      <dgm:spPr/>
    </dgm:pt>
    <dgm:pt modelId="{097A3EB5-9943-4F65-BBAD-EA6BFC253EC7}" type="pres">
      <dgm:prSet presAssocID="{69F8A5B0-13D8-4AF9-B916-232970B12E74}" presName="vert2" presStyleCnt="0"/>
      <dgm:spPr/>
    </dgm:pt>
    <dgm:pt modelId="{7D26AA03-8155-4EC2-A532-F4463A1816A8}" type="pres">
      <dgm:prSet presAssocID="{69F8A5B0-13D8-4AF9-B916-232970B12E74}" presName="thinLine2b" presStyleLbl="callout" presStyleIdx="4" presStyleCnt="5"/>
      <dgm:spPr/>
    </dgm:pt>
    <dgm:pt modelId="{019AB66A-5861-431D-9BA9-84A0FE7A4784}" type="pres">
      <dgm:prSet presAssocID="{69F8A5B0-13D8-4AF9-B916-232970B12E74}" presName="vertSpace2b" presStyleCnt="0"/>
      <dgm:spPr/>
    </dgm:pt>
  </dgm:ptLst>
  <dgm:cxnLst>
    <dgm:cxn modelId="{845BB603-9AEA-47BD-A902-142328914634}" type="presOf" srcId="{1F8592D5-1D83-44C3-BD6F-B729E03BDDCF}" destId="{CB624F72-77E0-4935-BD9C-558CCA07BC90}" srcOrd="0" destOrd="0" presId="urn:microsoft.com/office/officeart/2008/layout/LinedList"/>
    <dgm:cxn modelId="{F6CB2A0B-150A-4A29-B239-7325A68C1B63}" srcId="{E0C17238-73EB-486B-BE09-EBD208C86529}" destId="{76FD6EC7-8E1B-474D-955B-2FE927524E89}" srcOrd="3" destOrd="0" parTransId="{E79D5C62-DA2C-4940-8951-F173A421AF06}" sibTransId="{C1259E93-A41C-451F-AA0F-856342965B78}"/>
    <dgm:cxn modelId="{61489E0F-8F9C-4FA6-B6DC-2AA3A229FE66}" srcId="{E0C17238-73EB-486B-BE09-EBD208C86529}" destId="{20F123FE-2B01-428C-AF13-4A12CED45424}" srcOrd="2" destOrd="0" parTransId="{40BBCFD9-80E2-4AC6-87C9-6B6764C238A1}" sibTransId="{939326E4-4302-4729-B826-DF0B131C00F3}"/>
    <dgm:cxn modelId="{6E8E0D25-BEDD-435C-A81E-72A1DFEC6481}" type="presOf" srcId="{76FD6EC7-8E1B-474D-955B-2FE927524E89}" destId="{72F61923-47B6-4414-9068-50701E3AC70B}" srcOrd="0" destOrd="0" presId="urn:microsoft.com/office/officeart/2008/layout/LinedList"/>
    <dgm:cxn modelId="{E3CAE138-49BA-46EA-8597-E3B95B95E460}" type="presOf" srcId="{BE7043B1-DE1E-46D3-BE19-34D477BEDE1A}" destId="{43A81D05-C9B5-4668-87CB-6169C18E363E}" srcOrd="0" destOrd="0" presId="urn:microsoft.com/office/officeart/2008/layout/LinedList"/>
    <dgm:cxn modelId="{1DD10140-0C3F-4924-9B98-B5C58154AE46}" srcId="{E0C17238-73EB-486B-BE09-EBD208C86529}" destId="{8DEABB9F-12E7-482C-A900-44687F26D23E}" srcOrd="1" destOrd="0" parTransId="{92AC5E9C-4B10-4CDF-95B0-599A0B087546}" sibTransId="{E01EBCAD-C95E-4DBE-9836-980F1D675E05}"/>
    <dgm:cxn modelId="{A0CEC35E-BBAE-4EB3-954F-CF3A622E03EA}" srcId="{1F8592D5-1D83-44C3-BD6F-B729E03BDDCF}" destId="{E0C17238-73EB-486B-BE09-EBD208C86529}" srcOrd="0" destOrd="0" parTransId="{DD86205A-8216-4693-864C-EFD1CC741F66}" sibTransId="{134025BA-8989-441A-9CA9-C7047FC9085E}"/>
    <dgm:cxn modelId="{9D6F6B67-AB37-4663-964F-60554AE5894F}" type="presOf" srcId="{20F123FE-2B01-428C-AF13-4A12CED45424}" destId="{B52E233C-5D59-40F2-85C8-DFB32E9C7752}" srcOrd="0" destOrd="0" presId="urn:microsoft.com/office/officeart/2008/layout/LinedList"/>
    <dgm:cxn modelId="{E7C44C7F-8531-49A7-A6DB-604C50E3F29B}" type="presOf" srcId="{E0C17238-73EB-486B-BE09-EBD208C86529}" destId="{1E640A69-00D2-46A5-926E-1493396EE7FB}" srcOrd="0" destOrd="0" presId="urn:microsoft.com/office/officeart/2008/layout/LinedList"/>
    <dgm:cxn modelId="{9D91B7A1-D4CB-4858-B5D8-E2433C675175}" srcId="{E0C17238-73EB-486B-BE09-EBD208C86529}" destId="{BE7043B1-DE1E-46D3-BE19-34D477BEDE1A}" srcOrd="0" destOrd="0" parTransId="{5538C080-7471-4857-BB4D-F1076F0F86F5}" sibTransId="{6C1E495B-91B1-4381-8477-B3F8D0F9313C}"/>
    <dgm:cxn modelId="{D7D3C4A6-3C45-494F-A0D6-19DACFC613D3}" type="presOf" srcId="{69F8A5B0-13D8-4AF9-B916-232970B12E74}" destId="{FFDFC1EF-3C8A-4E8C-B874-8826469FB107}" srcOrd="0" destOrd="0" presId="urn:microsoft.com/office/officeart/2008/layout/LinedList"/>
    <dgm:cxn modelId="{6F766CBA-1A86-4849-923C-10DDFB8FDBEB}" type="presOf" srcId="{8DEABB9F-12E7-482C-A900-44687F26D23E}" destId="{79960C68-D840-4317-BDC7-B6C77AF8C8D2}" srcOrd="0" destOrd="0" presId="urn:microsoft.com/office/officeart/2008/layout/LinedList"/>
    <dgm:cxn modelId="{14FA92C1-F9ED-4A62-B6F1-87F52ED34621}" srcId="{E0C17238-73EB-486B-BE09-EBD208C86529}" destId="{69F8A5B0-13D8-4AF9-B916-232970B12E74}" srcOrd="4" destOrd="0" parTransId="{409A5B9E-E403-4271-8E98-F7F6144C0862}" sibTransId="{2EB9E9D6-8FC0-4E4E-8557-C3C794159508}"/>
    <dgm:cxn modelId="{77C103DB-29B4-41A3-A940-6F39EC101AA0}" type="presParOf" srcId="{CB624F72-77E0-4935-BD9C-558CCA07BC90}" destId="{9D7CE21B-7F13-4982-9167-A3EC6B76E75D}" srcOrd="0" destOrd="0" presId="urn:microsoft.com/office/officeart/2008/layout/LinedList"/>
    <dgm:cxn modelId="{4AAC29C3-9DA7-4C19-B1B4-7D3CC8D47F44}" type="presParOf" srcId="{CB624F72-77E0-4935-BD9C-558CCA07BC90}" destId="{4AFF2BD4-0FAB-4858-BA55-135B51B0F959}" srcOrd="1" destOrd="0" presId="urn:microsoft.com/office/officeart/2008/layout/LinedList"/>
    <dgm:cxn modelId="{B43544A7-0D53-417E-A68C-AB96A1898A47}" type="presParOf" srcId="{4AFF2BD4-0FAB-4858-BA55-135B51B0F959}" destId="{1E640A69-00D2-46A5-926E-1493396EE7FB}" srcOrd="0" destOrd="0" presId="urn:microsoft.com/office/officeart/2008/layout/LinedList"/>
    <dgm:cxn modelId="{1EC286A3-FDA9-472D-9F90-7539856DD36D}" type="presParOf" srcId="{4AFF2BD4-0FAB-4858-BA55-135B51B0F959}" destId="{014F7F31-E0A4-490B-BD1F-FEEBA9F179CB}" srcOrd="1" destOrd="0" presId="urn:microsoft.com/office/officeart/2008/layout/LinedList"/>
    <dgm:cxn modelId="{82B5801A-C398-4A05-9C54-F56298E1D1C9}" type="presParOf" srcId="{014F7F31-E0A4-490B-BD1F-FEEBA9F179CB}" destId="{31C8E165-6AE3-4EDC-9450-56D18CF02CCE}" srcOrd="0" destOrd="0" presId="urn:microsoft.com/office/officeart/2008/layout/LinedList"/>
    <dgm:cxn modelId="{2F735966-E8AB-4E97-83A5-1CAB21E471B0}" type="presParOf" srcId="{014F7F31-E0A4-490B-BD1F-FEEBA9F179CB}" destId="{971C2355-0C55-47C3-9F21-AF536519AEBC}" srcOrd="1" destOrd="0" presId="urn:microsoft.com/office/officeart/2008/layout/LinedList"/>
    <dgm:cxn modelId="{A5217BB1-378A-4307-8644-EA7FA5F52462}" type="presParOf" srcId="{971C2355-0C55-47C3-9F21-AF536519AEBC}" destId="{2377FBF8-3842-45D7-B25E-68913BCB6FD6}" srcOrd="0" destOrd="0" presId="urn:microsoft.com/office/officeart/2008/layout/LinedList"/>
    <dgm:cxn modelId="{3039CDF9-C7F5-4909-BA55-70338770A715}" type="presParOf" srcId="{971C2355-0C55-47C3-9F21-AF536519AEBC}" destId="{43A81D05-C9B5-4668-87CB-6169C18E363E}" srcOrd="1" destOrd="0" presId="urn:microsoft.com/office/officeart/2008/layout/LinedList"/>
    <dgm:cxn modelId="{222D4C4B-FADE-487B-BD63-8C01CFA2DD30}" type="presParOf" srcId="{971C2355-0C55-47C3-9F21-AF536519AEBC}" destId="{F7FFB4B5-3A07-42BD-A9B8-D2FD6E69BC17}" srcOrd="2" destOrd="0" presId="urn:microsoft.com/office/officeart/2008/layout/LinedList"/>
    <dgm:cxn modelId="{C3747F4D-764E-4858-8559-0F277F0CA794}" type="presParOf" srcId="{014F7F31-E0A4-490B-BD1F-FEEBA9F179CB}" destId="{587C1012-4070-4DFC-98CE-CE747EC8F77A}" srcOrd="2" destOrd="0" presId="urn:microsoft.com/office/officeart/2008/layout/LinedList"/>
    <dgm:cxn modelId="{FF765D59-A2EF-43F0-8532-7692E821A2FB}" type="presParOf" srcId="{014F7F31-E0A4-490B-BD1F-FEEBA9F179CB}" destId="{AD1B47B4-52BE-4A5D-8D2F-352863821246}" srcOrd="3" destOrd="0" presId="urn:microsoft.com/office/officeart/2008/layout/LinedList"/>
    <dgm:cxn modelId="{B3B76EF0-DCD2-4086-AAC8-FDF77331CCE0}" type="presParOf" srcId="{014F7F31-E0A4-490B-BD1F-FEEBA9F179CB}" destId="{FB9909C6-3B4C-4DBA-AE69-DBEAE375EB47}" srcOrd="4" destOrd="0" presId="urn:microsoft.com/office/officeart/2008/layout/LinedList"/>
    <dgm:cxn modelId="{467E9DCC-C0E9-47BF-8A56-55D744C37F27}" type="presParOf" srcId="{FB9909C6-3B4C-4DBA-AE69-DBEAE375EB47}" destId="{0D275E7E-C404-4C04-BEDE-0921FB300309}" srcOrd="0" destOrd="0" presId="urn:microsoft.com/office/officeart/2008/layout/LinedList"/>
    <dgm:cxn modelId="{FCD4A31F-2B88-473E-A398-10C87F648C04}" type="presParOf" srcId="{FB9909C6-3B4C-4DBA-AE69-DBEAE375EB47}" destId="{79960C68-D840-4317-BDC7-B6C77AF8C8D2}" srcOrd="1" destOrd="0" presId="urn:microsoft.com/office/officeart/2008/layout/LinedList"/>
    <dgm:cxn modelId="{21F69313-3FF5-428B-A6B3-D3D8817A953D}" type="presParOf" srcId="{FB9909C6-3B4C-4DBA-AE69-DBEAE375EB47}" destId="{985D94F7-F6F7-45E2-B201-FF4512FDFBAE}" srcOrd="2" destOrd="0" presId="urn:microsoft.com/office/officeart/2008/layout/LinedList"/>
    <dgm:cxn modelId="{897118F0-0B6C-44CE-82C3-91EC5C4330EC}" type="presParOf" srcId="{014F7F31-E0A4-490B-BD1F-FEEBA9F179CB}" destId="{6572EB65-E52B-4514-AF5B-CA8F61E8D192}" srcOrd="5" destOrd="0" presId="urn:microsoft.com/office/officeart/2008/layout/LinedList"/>
    <dgm:cxn modelId="{7C6A2FBE-652A-4086-9E0D-2C3D7655C076}" type="presParOf" srcId="{014F7F31-E0A4-490B-BD1F-FEEBA9F179CB}" destId="{04B034EB-750F-42AB-8738-AF2EC4E69E8F}" srcOrd="6" destOrd="0" presId="urn:microsoft.com/office/officeart/2008/layout/LinedList"/>
    <dgm:cxn modelId="{8AFF0C63-D54B-4859-8478-BEE169854C51}" type="presParOf" srcId="{014F7F31-E0A4-490B-BD1F-FEEBA9F179CB}" destId="{55753104-1E1C-4749-8539-4A5010DA1F36}" srcOrd="7" destOrd="0" presId="urn:microsoft.com/office/officeart/2008/layout/LinedList"/>
    <dgm:cxn modelId="{618BC004-CEFC-44CA-866D-77972046BC43}" type="presParOf" srcId="{55753104-1E1C-4749-8539-4A5010DA1F36}" destId="{A2912516-7C12-4DF0-9239-8153540C4CA1}" srcOrd="0" destOrd="0" presId="urn:microsoft.com/office/officeart/2008/layout/LinedList"/>
    <dgm:cxn modelId="{772BF9A1-AE13-48E2-A88F-F4BE83FADD73}" type="presParOf" srcId="{55753104-1E1C-4749-8539-4A5010DA1F36}" destId="{B52E233C-5D59-40F2-85C8-DFB32E9C7752}" srcOrd="1" destOrd="0" presId="urn:microsoft.com/office/officeart/2008/layout/LinedList"/>
    <dgm:cxn modelId="{5627D38A-8E2C-46A8-998C-231C0DC28475}" type="presParOf" srcId="{55753104-1E1C-4749-8539-4A5010DA1F36}" destId="{B7A88D18-646C-439C-B315-409BC249DBC1}" srcOrd="2" destOrd="0" presId="urn:microsoft.com/office/officeart/2008/layout/LinedList"/>
    <dgm:cxn modelId="{EE1869E3-813B-4DD1-80D5-57C49B1A85FA}" type="presParOf" srcId="{014F7F31-E0A4-490B-BD1F-FEEBA9F179CB}" destId="{813977F3-6E80-4472-B36D-658FAB8E39BB}" srcOrd="8" destOrd="0" presId="urn:microsoft.com/office/officeart/2008/layout/LinedList"/>
    <dgm:cxn modelId="{CD55379A-927D-4EFE-9382-83BA8521B9DB}" type="presParOf" srcId="{014F7F31-E0A4-490B-BD1F-FEEBA9F179CB}" destId="{482688EA-6484-4922-9E0F-2BE95FEBC167}" srcOrd="9" destOrd="0" presId="urn:microsoft.com/office/officeart/2008/layout/LinedList"/>
    <dgm:cxn modelId="{7940EFC1-2E89-4CD9-889A-14EE7A84196A}" type="presParOf" srcId="{014F7F31-E0A4-490B-BD1F-FEEBA9F179CB}" destId="{51F67666-FB6C-418A-A235-6FBD9BB89458}" srcOrd="10" destOrd="0" presId="urn:microsoft.com/office/officeart/2008/layout/LinedList"/>
    <dgm:cxn modelId="{C9EC9263-2CE9-4D5F-9870-C3FD6BE72DB1}" type="presParOf" srcId="{51F67666-FB6C-418A-A235-6FBD9BB89458}" destId="{5C054678-EC28-43EC-8124-72D73436F2EA}" srcOrd="0" destOrd="0" presId="urn:microsoft.com/office/officeart/2008/layout/LinedList"/>
    <dgm:cxn modelId="{BE177100-7D88-48F2-8D83-05222198027B}" type="presParOf" srcId="{51F67666-FB6C-418A-A235-6FBD9BB89458}" destId="{72F61923-47B6-4414-9068-50701E3AC70B}" srcOrd="1" destOrd="0" presId="urn:microsoft.com/office/officeart/2008/layout/LinedList"/>
    <dgm:cxn modelId="{300A6D35-FEE5-4A8C-B36B-E860F3CC0289}" type="presParOf" srcId="{51F67666-FB6C-418A-A235-6FBD9BB89458}" destId="{C0EFBBD4-2FD0-4A64-8F84-EB1CAF85321C}" srcOrd="2" destOrd="0" presId="urn:microsoft.com/office/officeart/2008/layout/LinedList"/>
    <dgm:cxn modelId="{8A4356D4-AC54-429E-B8AE-ADB98AB3F274}" type="presParOf" srcId="{014F7F31-E0A4-490B-BD1F-FEEBA9F179CB}" destId="{2C446974-E77C-4B19-AF2D-C48B5F550154}" srcOrd="11" destOrd="0" presId="urn:microsoft.com/office/officeart/2008/layout/LinedList"/>
    <dgm:cxn modelId="{4D3CCF36-D778-4EE1-A5C5-BEA331DB27AE}" type="presParOf" srcId="{014F7F31-E0A4-490B-BD1F-FEEBA9F179CB}" destId="{FD161B5F-D230-4472-9E64-8A526AB56C90}" srcOrd="12" destOrd="0" presId="urn:microsoft.com/office/officeart/2008/layout/LinedList"/>
    <dgm:cxn modelId="{5EFDE9AD-6935-4E8A-A08F-0CFF503E87C8}" type="presParOf" srcId="{014F7F31-E0A4-490B-BD1F-FEEBA9F179CB}" destId="{6A6DBD74-1A2C-4DB1-BA20-A250A5676347}" srcOrd="13" destOrd="0" presId="urn:microsoft.com/office/officeart/2008/layout/LinedList"/>
    <dgm:cxn modelId="{467EE902-7667-4576-9028-905A6F924E7F}" type="presParOf" srcId="{6A6DBD74-1A2C-4DB1-BA20-A250A5676347}" destId="{090FE268-3D30-4B6F-9989-19A474D04794}" srcOrd="0" destOrd="0" presId="urn:microsoft.com/office/officeart/2008/layout/LinedList"/>
    <dgm:cxn modelId="{86E87B8F-3264-442F-8EC1-732DA0F88160}" type="presParOf" srcId="{6A6DBD74-1A2C-4DB1-BA20-A250A5676347}" destId="{FFDFC1EF-3C8A-4E8C-B874-8826469FB107}" srcOrd="1" destOrd="0" presId="urn:microsoft.com/office/officeart/2008/layout/LinedList"/>
    <dgm:cxn modelId="{DB0366AD-CB3C-4A6F-B543-02DF5060D898}" type="presParOf" srcId="{6A6DBD74-1A2C-4DB1-BA20-A250A5676347}" destId="{097A3EB5-9943-4F65-BBAD-EA6BFC253EC7}" srcOrd="2" destOrd="0" presId="urn:microsoft.com/office/officeart/2008/layout/LinedList"/>
    <dgm:cxn modelId="{67A43672-AAAA-489A-B105-19BD6EA84EBC}" type="presParOf" srcId="{014F7F31-E0A4-490B-BD1F-FEEBA9F179CB}" destId="{7D26AA03-8155-4EC2-A532-F4463A1816A8}" srcOrd="14" destOrd="0" presId="urn:microsoft.com/office/officeart/2008/layout/LinedList"/>
    <dgm:cxn modelId="{EC7B0EEF-B7EC-4ED6-BA50-C9BCB7509B47}" type="presParOf" srcId="{014F7F31-E0A4-490B-BD1F-FEEBA9F179CB}" destId="{019AB66A-5861-431D-9BA9-84A0FE7A4784}" srcOrd="15"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5D9540-1DBF-42E3-903D-F366C377B1B6}"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B6D3F58E-0EC6-4EAE-8315-997CA881120D}">
      <dgm:prSet phldrT="[Text]"/>
      <dgm:spPr>
        <a:solidFill>
          <a:srgbClr val="23D4DD"/>
        </a:solidFill>
        <a:ln>
          <a:solidFill>
            <a:srgbClr val="23D4DD"/>
          </a:solidFill>
        </a:ln>
      </dgm:spPr>
      <dgm:t>
        <a:bodyPr/>
        <a:lstStyle/>
        <a:p>
          <a:pPr>
            <a:buFont typeface="Arial" panose="020B0604020202020204" pitchFamily="34" charset="0"/>
            <a:buChar char="•"/>
          </a:pPr>
          <a:r>
            <a:rPr lang="en-US" b="1" i="0" dirty="0"/>
            <a:t>Awareness:</a:t>
          </a:r>
          <a:r>
            <a:rPr lang="en-US" b="0" i="0" dirty="0"/>
            <a:t> Understanding the need for change</a:t>
          </a:r>
          <a:endParaRPr lang="en-US" dirty="0"/>
        </a:p>
      </dgm:t>
    </dgm:pt>
    <dgm:pt modelId="{C123199F-3B74-453B-84CA-A6ADA6602344}" type="parTrans" cxnId="{43461DF2-C255-44A6-B3AA-8EA2FF39953B}">
      <dgm:prSet/>
      <dgm:spPr/>
      <dgm:t>
        <a:bodyPr/>
        <a:lstStyle/>
        <a:p>
          <a:endParaRPr lang="en-US"/>
        </a:p>
      </dgm:t>
    </dgm:pt>
    <dgm:pt modelId="{BE6F82F3-CF8B-4F23-87FE-B695E0F04F71}" type="sibTrans" cxnId="{43461DF2-C255-44A6-B3AA-8EA2FF39953B}">
      <dgm:prSet/>
      <dgm:spPr/>
      <dgm:t>
        <a:bodyPr/>
        <a:lstStyle/>
        <a:p>
          <a:endParaRPr lang="en-US"/>
        </a:p>
      </dgm:t>
    </dgm:pt>
    <dgm:pt modelId="{9137E8DD-D600-4370-BD9E-50B4CD25F8D8}">
      <dgm:prSet phldrT="[Text]"/>
      <dgm:spPr>
        <a:solidFill>
          <a:srgbClr val="AB0084"/>
        </a:solidFill>
        <a:ln>
          <a:solidFill>
            <a:srgbClr val="AB0084"/>
          </a:solidFill>
        </a:ln>
      </dgm:spPr>
      <dgm:t>
        <a:bodyPr/>
        <a:lstStyle/>
        <a:p>
          <a:pPr>
            <a:buFont typeface="Arial" panose="020B0604020202020204" pitchFamily="34" charset="0"/>
            <a:buChar char="•"/>
          </a:pPr>
          <a:r>
            <a:rPr lang="en-US" b="1" i="0" dirty="0"/>
            <a:t>Desire:</a:t>
          </a:r>
          <a:r>
            <a:rPr lang="en-US" b="0" i="0" dirty="0"/>
            <a:t> Motivation to participate in and support the change</a:t>
          </a:r>
          <a:endParaRPr lang="en-US" dirty="0"/>
        </a:p>
      </dgm:t>
    </dgm:pt>
    <dgm:pt modelId="{529AC471-6D41-4698-A955-48679A2431B1}" type="parTrans" cxnId="{3596F54C-D048-4DEB-ADFD-216A40F0034D}">
      <dgm:prSet/>
      <dgm:spPr/>
      <dgm:t>
        <a:bodyPr/>
        <a:lstStyle/>
        <a:p>
          <a:endParaRPr lang="en-US"/>
        </a:p>
      </dgm:t>
    </dgm:pt>
    <dgm:pt modelId="{F7241E94-B4F3-4E05-9A92-0D57971B6FB2}" type="sibTrans" cxnId="{3596F54C-D048-4DEB-ADFD-216A40F0034D}">
      <dgm:prSet/>
      <dgm:spPr/>
      <dgm:t>
        <a:bodyPr/>
        <a:lstStyle/>
        <a:p>
          <a:endParaRPr lang="en-US"/>
        </a:p>
      </dgm:t>
    </dgm:pt>
    <dgm:pt modelId="{EA88E3B2-5A54-4E2A-943B-A86EEFE74D59}">
      <dgm:prSet phldrT="[Text]"/>
      <dgm:spPr>
        <a:solidFill>
          <a:srgbClr val="06D6B3"/>
        </a:solidFill>
        <a:ln>
          <a:solidFill>
            <a:srgbClr val="06D6B3"/>
          </a:solidFill>
        </a:ln>
      </dgm:spPr>
      <dgm:t>
        <a:bodyPr/>
        <a:lstStyle/>
        <a:p>
          <a:pPr>
            <a:buFont typeface="Arial" panose="020B0604020202020204" pitchFamily="34" charset="0"/>
            <a:buChar char="•"/>
          </a:pPr>
          <a:r>
            <a:rPr lang="en-US" b="1" i="0" dirty="0"/>
            <a:t>Knowledge:</a:t>
          </a:r>
          <a:r>
            <a:rPr lang="en-US" b="0" i="0" dirty="0"/>
            <a:t> Information on how to change</a:t>
          </a:r>
          <a:endParaRPr lang="en-US" dirty="0"/>
        </a:p>
      </dgm:t>
    </dgm:pt>
    <dgm:pt modelId="{3AB9FC00-AD5D-4D66-9EBA-7410CEC59BB4}" type="parTrans" cxnId="{61C0DB01-54E0-4501-818A-9D259D3A4196}">
      <dgm:prSet/>
      <dgm:spPr/>
      <dgm:t>
        <a:bodyPr/>
        <a:lstStyle/>
        <a:p>
          <a:endParaRPr lang="en-US"/>
        </a:p>
      </dgm:t>
    </dgm:pt>
    <dgm:pt modelId="{37C4BE9E-F94E-4FF4-B397-B094DC5A58FB}" type="sibTrans" cxnId="{61C0DB01-54E0-4501-818A-9D259D3A4196}">
      <dgm:prSet/>
      <dgm:spPr/>
      <dgm:t>
        <a:bodyPr/>
        <a:lstStyle/>
        <a:p>
          <a:endParaRPr lang="en-US"/>
        </a:p>
      </dgm:t>
    </dgm:pt>
    <dgm:pt modelId="{068CF2B9-F1EA-418D-9B60-34DDFD7DBF2E}">
      <dgm:prSet phldrT="[Text]"/>
      <dgm:spPr>
        <a:solidFill>
          <a:srgbClr val="0063DC"/>
        </a:solidFill>
        <a:ln>
          <a:solidFill>
            <a:srgbClr val="0063DC"/>
          </a:solidFill>
        </a:ln>
      </dgm:spPr>
      <dgm:t>
        <a:bodyPr/>
        <a:lstStyle/>
        <a:p>
          <a:pPr>
            <a:buFont typeface="Arial" panose="020B0604020202020204" pitchFamily="34" charset="0"/>
            <a:buChar char="•"/>
          </a:pPr>
          <a:r>
            <a:rPr lang="en-US" b="1" i="0" dirty="0"/>
            <a:t>Reinforcement:</a:t>
          </a:r>
          <a:r>
            <a:rPr lang="en-US" b="0" i="0" dirty="0"/>
            <a:t> Sustain the change to prevent regression</a:t>
          </a:r>
          <a:endParaRPr lang="en-US" dirty="0"/>
        </a:p>
      </dgm:t>
    </dgm:pt>
    <dgm:pt modelId="{7D85CFED-7F0B-4992-9576-E9824A0916E3}" type="parTrans" cxnId="{B83F2223-18DD-4637-B3A6-A445DFB50806}">
      <dgm:prSet/>
      <dgm:spPr/>
      <dgm:t>
        <a:bodyPr/>
        <a:lstStyle/>
        <a:p>
          <a:endParaRPr lang="en-US"/>
        </a:p>
      </dgm:t>
    </dgm:pt>
    <dgm:pt modelId="{806FBB20-557D-475D-9B26-96209EF6044C}" type="sibTrans" cxnId="{B83F2223-18DD-4637-B3A6-A445DFB50806}">
      <dgm:prSet/>
      <dgm:spPr/>
      <dgm:t>
        <a:bodyPr/>
        <a:lstStyle/>
        <a:p>
          <a:endParaRPr lang="en-US"/>
        </a:p>
      </dgm:t>
    </dgm:pt>
    <dgm:pt modelId="{131FAEFF-5F64-45B2-9B66-5849C2FB0D2D}">
      <dgm:prSet phldrT="[Text]"/>
      <dgm:spPr>
        <a:solidFill>
          <a:srgbClr val="D0009E"/>
        </a:solidFill>
        <a:ln>
          <a:solidFill>
            <a:srgbClr val="D0009E"/>
          </a:solidFill>
        </a:ln>
      </dgm:spPr>
      <dgm:t>
        <a:bodyPr/>
        <a:lstStyle/>
        <a:p>
          <a:pPr>
            <a:buFont typeface="Arial" panose="020B0604020202020204" pitchFamily="34" charset="0"/>
            <a:buChar char="•"/>
          </a:pPr>
          <a:r>
            <a:rPr lang="en-US" b="1" i="0" dirty="0"/>
            <a:t>Ability:</a:t>
          </a:r>
          <a:r>
            <a:rPr lang="en-US" b="0" i="0" dirty="0"/>
            <a:t> Skills &amp; </a:t>
          </a:r>
          <a:r>
            <a:rPr lang="en-US" b="0" i="0" dirty="0" err="1"/>
            <a:t>behaviours</a:t>
          </a:r>
          <a:r>
            <a:rPr lang="en-US" b="0" i="0" dirty="0"/>
            <a:t> required to implement the change</a:t>
          </a:r>
          <a:endParaRPr lang="en-US" dirty="0"/>
        </a:p>
      </dgm:t>
    </dgm:pt>
    <dgm:pt modelId="{6BB24B11-E861-4C57-BEB0-DCB783E8C55F}" type="parTrans" cxnId="{D4E3B6BE-E303-4F86-B1D4-D521F65E4E45}">
      <dgm:prSet/>
      <dgm:spPr/>
      <dgm:t>
        <a:bodyPr/>
        <a:lstStyle/>
        <a:p>
          <a:endParaRPr lang="en-US"/>
        </a:p>
      </dgm:t>
    </dgm:pt>
    <dgm:pt modelId="{79203AEC-A0E4-4671-B8CE-FE8A099CBA88}" type="sibTrans" cxnId="{D4E3B6BE-E303-4F86-B1D4-D521F65E4E45}">
      <dgm:prSet/>
      <dgm:spPr/>
      <dgm:t>
        <a:bodyPr/>
        <a:lstStyle/>
        <a:p>
          <a:endParaRPr lang="en-US"/>
        </a:p>
      </dgm:t>
    </dgm:pt>
    <dgm:pt modelId="{8E936A0C-3A20-46B8-91D4-923258DDD32B}" type="pres">
      <dgm:prSet presAssocID="{555D9540-1DBF-42E3-903D-F366C377B1B6}" presName="Name0" presStyleCnt="0">
        <dgm:presLayoutVars>
          <dgm:chMax val="7"/>
          <dgm:chPref val="7"/>
          <dgm:dir/>
        </dgm:presLayoutVars>
      </dgm:prSet>
      <dgm:spPr/>
    </dgm:pt>
    <dgm:pt modelId="{E4D2F08A-37E7-48E2-B038-0899C8FBF410}" type="pres">
      <dgm:prSet presAssocID="{555D9540-1DBF-42E3-903D-F366C377B1B6}" presName="Name1" presStyleCnt="0"/>
      <dgm:spPr/>
    </dgm:pt>
    <dgm:pt modelId="{CFE202C2-D84F-4C2E-85D7-35BB188482E8}" type="pres">
      <dgm:prSet presAssocID="{555D9540-1DBF-42E3-903D-F366C377B1B6}" presName="cycle" presStyleCnt="0"/>
      <dgm:spPr/>
    </dgm:pt>
    <dgm:pt modelId="{775F02E0-61BB-4ACF-A921-158F9EF9D41B}" type="pres">
      <dgm:prSet presAssocID="{555D9540-1DBF-42E3-903D-F366C377B1B6}" presName="srcNode" presStyleLbl="node1" presStyleIdx="0" presStyleCnt="5"/>
      <dgm:spPr/>
    </dgm:pt>
    <dgm:pt modelId="{89A7A3C0-8157-407B-890E-61640BF3BC42}" type="pres">
      <dgm:prSet presAssocID="{555D9540-1DBF-42E3-903D-F366C377B1B6}" presName="conn" presStyleLbl="parChTrans1D2" presStyleIdx="0" presStyleCnt="1"/>
      <dgm:spPr/>
    </dgm:pt>
    <dgm:pt modelId="{4890B280-DF04-4630-8D9D-0B82A387EBC8}" type="pres">
      <dgm:prSet presAssocID="{555D9540-1DBF-42E3-903D-F366C377B1B6}" presName="extraNode" presStyleLbl="node1" presStyleIdx="0" presStyleCnt="5"/>
      <dgm:spPr/>
    </dgm:pt>
    <dgm:pt modelId="{41E8F682-1937-45E6-B8B0-D60627E3E445}" type="pres">
      <dgm:prSet presAssocID="{555D9540-1DBF-42E3-903D-F366C377B1B6}" presName="dstNode" presStyleLbl="node1" presStyleIdx="0" presStyleCnt="5"/>
      <dgm:spPr/>
    </dgm:pt>
    <dgm:pt modelId="{C3457B10-E641-485F-B896-91C10386004B}" type="pres">
      <dgm:prSet presAssocID="{B6D3F58E-0EC6-4EAE-8315-997CA881120D}" presName="text_1" presStyleLbl="node1" presStyleIdx="0" presStyleCnt="5">
        <dgm:presLayoutVars>
          <dgm:bulletEnabled val="1"/>
        </dgm:presLayoutVars>
      </dgm:prSet>
      <dgm:spPr/>
    </dgm:pt>
    <dgm:pt modelId="{39FFCCB6-B0D0-497D-B948-C68A7999E240}" type="pres">
      <dgm:prSet presAssocID="{B6D3F58E-0EC6-4EAE-8315-997CA881120D}" presName="accent_1" presStyleCnt="0"/>
      <dgm:spPr/>
    </dgm:pt>
    <dgm:pt modelId="{EE4891EF-1178-4718-9278-7B491E45288E}" type="pres">
      <dgm:prSet presAssocID="{B6D3F58E-0EC6-4EAE-8315-997CA881120D}" presName="accentRepeatNode" presStyleLbl="solidFgAcc1" presStyleIdx="0" presStyleCnt="5" custScaleX="11709" custScaleY="15489" custLinFactNeighborX="-15371" custLinFactNeighborY="-4178"/>
      <dgm:spPr>
        <a:solidFill>
          <a:schemeClr val="bg1"/>
        </a:solidFill>
        <a:ln>
          <a:solidFill>
            <a:schemeClr val="bg1"/>
          </a:solidFill>
        </a:ln>
      </dgm:spPr>
    </dgm:pt>
    <dgm:pt modelId="{D90FC8D6-7EE1-484C-8014-2D089601A4B9}" type="pres">
      <dgm:prSet presAssocID="{9137E8DD-D600-4370-BD9E-50B4CD25F8D8}" presName="text_2" presStyleLbl="node1" presStyleIdx="1" presStyleCnt="5">
        <dgm:presLayoutVars>
          <dgm:bulletEnabled val="1"/>
        </dgm:presLayoutVars>
      </dgm:prSet>
      <dgm:spPr/>
    </dgm:pt>
    <dgm:pt modelId="{EB0926E5-DADC-428A-B833-072003A407CB}" type="pres">
      <dgm:prSet presAssocID="{9137E8DD-D600-4370-BD9E-50B4CD25F8D8}" presName="accent_2" presStyleCnt="0"/>
      <dgm:spPr/>
    </dgm:pt>
    <dgm:pt modelId="{2E920013-7875-482F-B623-CDFDD4E34DA2}" type="pres">
      <dgm:prSet presAssocID="{9137E8DD-D600-4370-BD9E-50B4CD25F8D8}" presName="accentRepeatNode" presStyleLbl="solidFgAcc1" presStyleIdx="1" presStyleCnt="5" custFlipVert="1" custFlipHor="1" custScaleX="23154" custScaleY="18689" custLinFactNeighborX="-24313" custLinFactNeighborY="6412"/>
      <dgm:spPr>
        <a:solidFill>
          <a:schemeClr val="bg1"/>
        </a:solidFill>
        <a:ln>
          <a:solidFill>
            <a:schemeClr val="bg1"/>
          </a:solidFill>
        </a:ln>
      </dgm:spPr>
    </dgm:pt>
    <dgm:pt modelId="{207FF9F1-743D-4243-BAE2-6A4B20ADFC53}" type="pres">
      <dgm:prSet presAssocID="{EA88E3B2-5A54-4E2A-943B-A86EEFE74D59}" presName="text_3" presStyleLbl="node1" presStyleIdx="2" presStyleCnt="5">
        <dgm:presLayoutVars>
          <dgm:bulletEnabled val="1"/>
        </dgm:presLayoutVars>
      </dgm:prSet>
      <dgm:spPr/>
    </dgm:pt>
    <dgm:pt modelId="{5847630E-3752-4120-903F-7E19506BA022}" type="pres">
      <dgm:prSet presAssocID="{EA88E3B2-5A54-4E2A-943B-A86EEFE74D59}" presName="accent_3" presStyleCnt="0"/>
      <dgm:spPr/>
    </dgm:pt>
    <dgm:pt modelId="{94D9EEBB-7246-4B6E-A23B-83F55F035889}" type="pres">
      <dgm:prSet presAssocID="{EA88E3B2-5A54-4E2A-943B-A86EEFE74D59}" presName="accentRepeatNode" presStyleLbl="solidFgAcc1" presStyleIdx="2" presStyleCnt="5" custScaleX="12692" custScaleY="20138" custLinFactNeighborX="-58346" custLinFactNeighborY="-2366"/>
      <dgm:spPr>
        <a:solidFill>
          <a:schemeClr val="bg1"/>
        </a:solidFill>
        <a:ln>
          <a:noFill/>
        </a:ln>
      </dgm:spPr>
    </dgm:pt>
    <dgm:pt modelId="{F8DEC31E-5112-4778-8977-FD2B16928DD2}" type="pres">
      <dgm:prSet presAssocID="{131FAEFF-5F64-45B2-9B66-5849C2FB0D2D}" presName="text_4" presStyleLbl="node1" presStyleIdx="3" presStyleCnt="5">
        <dgm:presLayoutVars>
          <dgm:bulletEnabled val="1"/>
        </dgm:presLayoutVars>
      </dgm:prSet>
      <dgm:spPr/>
    </dgm:pt>
    <dgm:pt modelId="{20BE91F3-106D-4B4F-A342-B6C702BD7042}" type="pres">
      <dgm:prSet presAssocID="{131FAEFF-5F64-45B2-9B66-5849C2FB0D2D}" presName="accent_4" presStyleCnt="0"/>
      <dgm:spPr/>
    </dgm:pt>
    <dgm:pt modelId="{D800458B-77DC-4A9F-A631-93AEFDB64BC3}" type="pres">
      <dgm:prSet presAssocID="{131FAEFF-5F64-45B2-9B66-5849C2FB0D2D}" presName="accentRepeatNode" presStyleLbl="solidFgAcc1" presStyleIdx="3" presStyleCnt="5" custScaleX="5268" custScaleY="17806" custLinFactNeighborX="-67380" custLinFactNeighborY="-2717"/>
      <dgm:spPr>
        <a:solidFill>
          <a:schemeClr val="bg1"/>
        </a:solidFill>
        <a:ln>
          <a:solidFill>
            <a:schemeClr val="bg1"/>
          </a:solidFill>
        </a:ln>
      </dgm:spPr>
    </dgm:pt>
    <dgm:pt modelId="{7EA97E9F-53E4-48D9-AD0D-1213D95D9841}" type="pres">
      <dgm:prSet presAssocID="{068CF2B9-F1EA-418D-9B60-34DDFD7DBF2E}" presName="text_5" presStyleLbl="node1" presStyleIdx="4" presStyleCnt="5">
        <dgm:presLayoutVars>
          <dgm:bulletEnabled val="1"/>
        </dgm:presLayoutVars>
      </dgm:prSet>
      <dgm:spPr/>
    </dgm:pt>
    <dgm:pt modelId="{2F3FA67A-AB62-46A0-8652-92A7D404680D}" type="pres">
      <dgm:prSet presAssocID="{068CF2B9-F1EA-418D-9B60-34DDFD7DBF2E}" presName="accent_5" presStyleCnt="0"/>
      <dgm:spPr/>
    </dgm:pt>
    <dgm:pt modelId="{FAF2066E-35CF-4D92-814D-79F0FD8ADA81}" type="pres">
      <dgm:prSet presAssocID="{068CF2B9-F1EA-418D-9B60-34DDFD7DBF2E}" presName="accentRepeatNode" presStyleLbl="solidFgAcc1" presStyleIdx="4" presStyleCnt="5" custFlipHor="1" custScaleX="9470" custScaleY="28332" custLinFactX="-39941" custLinFactNeighborX="-100000" custLinFactNeighborY="-7833"/>
      <dgm:spPr>
        <a:noFill/>
        <a:ln>
          <a:solidFill>
            <a:schemeClr val="bg1"/>
          </a:solidFill>
        </a:ln>
      </dgm:spPr>
    </dgm:pt>
  </dgm:ptLst>
  <dgm:cxnLst>
    <dgm:cxn modelId="{61C0DB01-54E0-4501-818A-9D259D3A4196}" srcId="{555D9540-1DBF-42E3-903D-F366C377B1B6}" destId="{EA88E3B2-5A54-4E2A-943B-A86EEFE74D59}" srcOrd="2" destOrd="0" parTransId="{3AB9FC00-AD5D-4D66-9EBA-7410CEC59BB4}" sibTransId="{37C4BE9E-F94E-4FF4-B397-B094DC5A58FB}"/>
    <dgm:cxn modelId="{4EBFB608-8B11-4C7D-9FB2-6EE98E2281BD}" type="presOf" srcId="{EA88E3B2-5A54-4E2A-943B-A86EEFE74D59}" destId="{207FF9F1-743D-4243-BAE2-6A4B20ADFC53}" srcOrd="0" destOrd="0" presId="urn:microsoft.com/office/officeart/2008/layout/VerticalCurvedList"/>
    <dgm:cxn modelId="{CB81F717-D592-4374-A376-D604F55DC7E4}" type="presOf" srcId="{B6D3F58E-0EC6-4EAE-8315-997CA881120D}" destId="{C3457B10-E641-485F-B896-91C10386004B}" srcOrd="0" destOrd="0" presId="urn:microsoft.com/office/officeart/2008/layout/VerticalCurvedList"/>
    <dgm:cxn modelId="{B83F2223-18DD-4637-B3A6-A445DFB50806}" srcId="{555D9540-1DBF-42E3-903D-F366C377B1B6}" destId="{068CF2B9-F1EA-418D-9B60-34DDFD7DBF2E}" srcOrd="4" destOrd="0" parTransId="{7D85CFED-7F0B-4992-9576-E9824A0916E3}" sibTransId="{806FBB20-557D-475D-9B26-96209EF6044C}"/>
    <dgm:cxn modelId="{3596F54C-D048-4DEB-ADFD-216A40F0034D}" srcId="{555D9540-1DBF-42E3-903D-F366C377B1B6}" destId="{9137E8DD-D600-4370-BD9E-50B4CD25F8D8}" srcOrd="1" destOrd="0" parTransId="{529AC471-6D41-4698-A955-48679A2431B1}" sibTransId="{F7241E94-B4F3-4E05-9A92-0D57971B6FB2}"/>
    <dgm:cxn modelId="{B430CFB1-176C-495C-8B91-43C2D65A3630}" type="presOf" srcId="{131FAEFF-5F64-45B2-9B66-5849C2FB0D2D}" destId="{F8DEC31E-5112-4778-8977-FD2B16928DD2}" srcOrd="0" destOrd="0" presId="urn:microsoft.com/office/officeart/2008/layout/VerticalCurvedList"/>
    <dgm:cxn modelId="{0FA407BE-A3E8-4E85-B53E-DB9F75B2FA3F}" type="presOf" srcId="{BE6F82F3-CF8B-4F23-87FE-B695E0F04F71}" destId="{89A7A3C0-8157-407B-890E-61640BF3BC42}" srcOrd="0" destOrd="0" presId="urn:microsoft.com/office/officeart/2008/layout/VerticalCurvedList"/>
    <dgm:cxn modelId="{D4E3B6BE-E303-4F86-B1D4-D521F65E4E45}" srcId="{555D9540-1DBF-42E3-903D-F366C377B1B6}" destId="{131FAEFF-5F64-45B2-9B66-5849C2FB0D2D}" srcOrd="3" destOrd="0" parTransId="{6BB24B11-E861-4C57-BEB0-DCB783E8C55F}" sibTransId="{79203AEC-A0E4-4671-B8CE-FE8A099CBA88}"/>
    <dgm:cxn modelId="{B3E068CB-D7BD-4862-B520-0ADFD73E1BBE}" type="presOf" srcId="{068CF2B9-F1EA-418D-9B60-34DDFD7DBF2E}" destId="{7EA97E9F-53E4-48D9-AD0D-1213D95D9841}" srcOrd="0" destOrd="0" presId="urn:microsoft.com/office/officeart/2008/layout/VerticalCurvedList"/>
    <dgm:cxn modelId="{0EA8D4D8-B026-42D5-947E-3A2182CB7D42}" type="presOf" srcId="{555D9540-1DBF-42E3-903D-F366C377B1B6}" destId="{8E936A0C-3A20-46B8-91D4-923258DDD32B}" srcOrd="0" destOrd="0" presId="urn:microsoft.com/office/officeart/2008/layout/VerticalCurvedList"/>
    <dgm:cxn modelId="{43461DF2-C255-44A6-B3AA-8EA2FF39953B}" srcId="{555D9540-1DBF-42E3-903D-F366C377B1B6}" destId="{B6D3F58E-0EC6-4EAE-8315-997CA881120D}" srcOrd="0" destOrd="0" parTransId="{C123199F-3B74-453B-84CA-A6ADA6602344}" sibTransId="{BE6F82F3-CF8B-4F23-87FE-B695E0F04F71}"/>
    <dgm:cxn modelId="{10D42BFD-947D-4ADD-B4DD-3E645A125C1B}" type="presOf" srcId="{9137E8DD-D600-4370-BD9E-50B4CD25F8D8}" destId="{D90FC8D6-7EE1-484C-8014-2D089601A4B9}" srcOrd="0" destOrd="0" presId="urn:microsoft.com/office/officeart/2008/layout/VerticalCurvedList"/>
    <dgm:cxn modelId="{F2FC3926-8F27-46F3-93F0-2E2984721821}" type="presParOf" srcId="{8E936A0C-3A20-46B8-91D4-923258DDD32B}" destId="{E4D2F08A-37E7-48E2-B038-0899C8FBF410}" srcOrd="0" destOrd="0" presId="urn:microsoft.com/office/officeart/2008/layout/VerticalCurvedList"/>
    <dgm:cxn modelId="{48B243F8-A60E-4DDD-9396-A1B01A1DAF64}" type="presParOf" srcId="{E4D2F08A-37E7-48E2-B038-0899C8FBF410}" destId="{CFE202C2-D84F-4C2E-85D7-35BB188482E8}" srcOrd="0" destOrd="0" presId="urn:microsoft.com/office/officeart/2008/layout/VerticalCurvedList"/>
    <dgm:cxn modelId="{B8CA44B1-7DAD-482D-A962-D0F8D36FF929}" type="presParOf" srcId="{CFE202C2-D84F-4C2E-85D7-35BB188482E8}" destId="{775F02E0-61BB-4ACF-A921-158F9EF9D41B}" srcOrd="0" destOrd="0" presId="urn:microsoft.com/office/officeart/2008/layout/VerticalCurvedList"/>
    <dgm:cxn modelId="{9C67533F-2DED-430B-9204-686DB01BC174}" type="presParOf" srcId="{CFE202C2-D84F-4C2E-85D7-35BB188482E8}" destId="{89A7A3C0-8157-407B-890E-61640BF3BC42}" srcOrd="1" destOrd="0" presId="urn:microsoft.com/office/officeart/2008/layout/VerticalCurvedList"/>
    <dgm:cxn modelId="{CC58C7D6-FAFF-4EB6-BBFD-67D16371CCDD}" type="presParOf" srcId="{CFE202C2-D84F-4C2E-85D7-35BB188482E8}" destId="{4890B280-DF04-4630-8D9D-0B82A387EBC8}" srcOrd="2" destOrd="0" presId="urn:microsoft.com/office/officeart/2008/layout/VerticalCurvedList"/>
    <dgm:cxn modelId="{00F71C7A-DF81-435C-9C37-5624BD4A2721}" type="presParOf" srcId="{CFE202C2-D84F-4C2E-85D7-35BB188482E8}" destId="{41E8F682-1937-45E6-B8B0-D60627E3E445}" srcOrd="3" destOrd="0" presId="urn:microsoft.com/office/officeart/2008/layout/VerticalCurvedList"/>
    <dgm:cxn modelId="{C43E21E1-3FDC-4A40-96EF-1C6CDC211769}" type="presParOf" srcId="{E4D2F08A-37E7-48E2-B038-0899C8FBF410}" destId="{C3457B10-E641-485F-B896-91C10386004B}" srcOrd="1" destOrd="0" presId="urn:microsoft.com/office/officeart/2008/layout/VerticalCurvedList"/>
    <dgm:cxn modelId="{5B9EBA7A-F86F-40FB-A9EF-DB44642C1E50}" type="presParOf" srcId="{E4D2F08A-37E7-48E2-B038-0899C8FBF410}" destId="{39FFCCB6-B0D0-497D-B948-C68A7999E240}" srcOrd="2" destOrd="0" presId="urn:microsoft.com/office/officeart/2008/layout/VerticalCurvedList"/>
    <dgm:cxn modelId="{A0370A39-8056-4860-9087-E444DDD7DCD3}" type="presParOf" srcId="{39FFCCB6-B0D0-497D-B948-C68A7999E240}" destId="{EE4891EF-1178-4718-9278-7B491E45288E}" srcOrd="0" destOrd="0" presId="urn:microsoft.com/office/officeart/2008/layout/VerticalCurvedList"/>
    <dgm:cxn modelId="{93AEB477-AF01-4F28-A52F-8E8A076B8CE8}" type="presParOf" srcId="{E4D2F08A-37E7-48E2-B038-0899C8FBF410}" destId="{D90FC8D6-7EE1-484C-8014-2D089601A4B9}" srcOrd="3" destOrd="0" presId="urn:microsoft.com/office/officeart/2008/layout/VerticalCurvedList"/>
    <dgm:cxn modelId="{AA68A6B3-5240-4571-A5D7-813C5A745F90}" type="presParOf" srcId="{E4D2F08A-37E7-48E2-B038-0899C8FBF410}" destId="{EB0926E5-DADC-428A-B833-072003A407CB}" srcOrd="4" destOrd="0" presId="urn:microsoft.com/office/officeart/2008/layout/VerticalCurvedList"/>
    <dgm:cxn modelId="{BF45949D-4616-426E-950D-46512DCCBDC2}" type="presParOf" srcId="{EB0926E5-DADC-428A-B833-072003A407CB}" destId="{2E920013-7875-482F-B623-CDFDD4E34DA2}" srcOrd="0" destOrd="0" presId="urn:microsoft.com/office/officeart/2008/layout/VerticalCurvedList"/>
    <dgm:cxn modelId="{6312C45C-DF12-43F1-83A2-2244D5EDDD5E}" type="presParOf" srcId="{E4D2F08A-37E7-48E2-B038-0899C8FBF410}" destId="{207FF9F1-743D-4243-BAE2-6A4B20ADFC53}" srcOrd="5" destOrd="0" presId="urn:microsoft.com/office/officeart/2008/layout/VerticalCurvedList"/>
    <dgm:cxn modelId="{E4E808D0-280B-4333-86AD-3F2083557A1D}" type="presParOf" srcId="{E4D2F08A-37E7-48E2-B038-0899C8FBF410}" destId="{5847630E-3752-4120-903F-7E19506BA022}" srcOrd="6" destOrd="0" presId="urn:microsoft.com/office/officeart/2008/layout/VerticalCurvedList"/>
    <dgm:cxn modelId="{9310CB8D-8C98-42EB-9DC8-96B8406BDAD1}" type="presParOf" srcId="{5847630E-3752-4120-903F-7E19506BA022}" destId="{94D9EEBB-7246-4B6E-A23B-83F55F035889}" srcOrd="0" destOrd="0" presId="urn:microsoft.com/office/officeart/2008/layout/VerticalCurvedList"/>
    <dgm:cxn modelId="{33663A43-EFAA-44D4-B030-9B674DA66B3A}" type="presParOf" srcId="{E4D2F08A-37E7-48E2-B038-0899C8FBF410}" destId="{F8DEC31E-5112-4778-8977-FD2B16928DD2}" srcOrd="7" destOrd="0" presId="urn:microsoft.com/office/officeart/2008/layout/VerticalCurvedList"/>
    <dgm:cxn modelId="{B27CD9CE-4B55-48F7-92AC-A2CAFFE166DC}" type="presParOf" srcId="{E4D2F08A-37E7-48E2-B038-0899C8FBF410}" destId="{20BE91F3-106D-4B4F-A342-B6C702BD7042}" srcOrd="8" destOrd="0" presId="urn:microsoft.com/office/officeart/2008/layout/VerticalCurvedList"/>
    <dgm:cxn modelId="{D19F46A2-CA58-4769-87E7-892894D04973}" type="presParOf" srcId="{20BE91F3-106D-4B4F-A342-B6C702BD7042}" destId="{D800458B-77DC-4A9F-A631-93AEFDB64BC3}" srcOrd="0" destOrd="0" presId="urn:microsoft.com/office/officeart/2008/layout/VerticalCurvedList"/>
    <dgm:cxn modelId="{70119619-F74A-49F7-9611-46B9D5861C30}" type="presParOf" srcId="{E4D2F08A-37E7-48E2-B038-0899C8FBF410}" destId="{7EA97E9F-53E4-48D9-AD0D-1213D95D9841}" srcOrd="9" destOrd="0" presId="urn:microsoft.com/office/officeart/2008/layout/VerticalCurvedList"/>
    <dgm:cxn modelId="{7008D7A1-A379-4508-8096-6902973DB7A1}" type="presParOf" srcId="{E4D2F08A-37E7-48E2-B038-0899C8FBF410}" destId="{2F3FA67A-AB62-46A0-8652-92A7D404680D}" srcOrd="10" destOrd="0" presId="urn:microsoft.com/office/officeart/2008/layout/VerticalCurvedList"/>
    <dgm:cxn modelId="{74601521-F1D5-4038-874B-E0F2CEAAE5DC}" type="presParOf" srcId="{2F3FA67A-AB62-46A0-8652-92A7D404680D}" destId="{FAF2066E-35CF-4D92-814D-79F0FD8ADA8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398339D-2A41-4D97-9D5D-0E46D55DEDD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DDA4BF9-5521-4254-8F33-713E8ECD725F}">
      <dgm:prSet phldrT="[Text]"/>
      <dgm:spPr>
        <a:solidFill>
          <a:srgbClr val="23D4DD"/>
        </a:solidFill>
        <a:ln>
          <a:solidFill>
            <a:srgbClr val="23D4DD"/>
          </a:solidFill>
        </a:ln>
      </dgm:spPr>
      <dgm:t>
        <a:bodyPr/>
        <a:lstStyle/>
        <a:p>
          <a:r>
            <a:rPr lang="en-US" dirty="0"/>
            <a:t>Awareness</a:t>
          </a:r>
        </a:p>
      </dgm:t>
    </dgm:pt>
    <dgm:pt modelId="{06485321-98CC-4A94-BE41-25EF6E01F617}" type="parTrans" cxnId="{92BE36CD-6F1F-443A-8CD5-162176EBCC61}">
      <dgm:prSet/>
      <dgm:spPr/>
      <dgm:t>
        <a:bodyPr/>
        <a:lstStyle/>
        <a:p>
          <a:endParaRPr lang="en-US"/>
        </a:p>
      </dgm:t>
    </dgm:pt>
    <dgm:pt modelId="{C097CBD2-943B-4CE7-B992-CF953E8490C4}" type="sibTrans" cxnId="{92BE36CD-6F1F-443A-8CD5-162176EBCC61}">
      <dgm:prSet/>
      <dgm:spPr/>
      <dgm:t>
        <a:bodyPr/>
        <a:lstStyle/>
        <a:p>
          <a:endParaRPr lang="en-US"/>
        </a:p>
      </dgm:t>
    </dgm:pt>
    <dgm:pt modelId="{2C775A3D-51EA-4DDE-A59C-CE4C862906EA}">
      <dgm:prSet phldrT="[Text]"/>
      <dgm:spPr>
        <a:noFill/>
        <a:ln>
          <a:solidFill>
            <a:schemeClr val="bg1">
              <a:alpha val="90000"/>
            </a:schemeClr>
          </a:solidFill>
        </a:ln>
      </dgm:spPr>
      <dgm:t>
        <a:bodyPr/>
        <a:lstStyle/>
        <a:p>
          <a:r>
            <a:rPr lang="en-US" dirty="0"/>
            <a:t>Announce the change to employees well ahead of time.</a:t>
          </a:r>
        </a:p>
      </dgm:t>
    </dgm:pt>
    <dgm:pt modelId="{16AC119C-2963-4A2D-81B8-D2052A203BD2}" type="parTrans" cxnId="{65FB5083-593E-47A8-A260-7188673F926B}">
      <dgm:prSet/>
      <dgm:spPr/>
      <dgm:t>
        <a:bodyPr/>
        <a:lstStyle/>
        <a:p>
          <a:endParaRPr lang="en-US"/>
        </a:p>
      </dgm:t>
    </dgm:pt>
    <dgm:pt modelId="{66790D19-20D1-48FD-A9DA-A6960E0A084E}" type="sibTrans" cxnId="{65FB5083-593E-47A8-A260-7188673F926B}">
      <dgm:prSet/>
      <dgm:spPr/>
      <dgm:t>
        <a:bodyPr/>
        <a:lstStyle/>
        <a:p>
          <a:endParaRPr lang="en-US"/>
        </a:p>
      </dgm:t>
    </dgm:pt>
    <dgm:pt modelId="{E1488988-7961-4C1D-B9A6-43D1444D0D4D}">
      <dgm:prSet phldrT="[Text]"/>
      <dgm:spPr>
        <a:solidFill>
          <a:srgbClr val="AB0084"/>
        </a:solidFill>
        <a:ln>
          <a:solidFill>
            <a:srgbClr val="AB0084"/>
          </a:solidFill>
        </a:ln>
      </dgm:spPr>
      <dgm:t>
        <a:bodyPr/>
        <a:lstStyle/>
        <a:p>
          <a:r>
            <a:rPr lang="en-US" dirty="0"/>
            <a:t>Desire</a:t>
          </a:r>
        </a:p>
      </dgm:t>
    </dgm:pt>
    <dgm:pt modelId="{84377D71-A329-41B0-AA36-B7489C2BAAFE}" type="parTrans" cxnId="{A659CD5A-D233-45F3-92C8-A18AA8ACFBCC}">
      <dgm:prSet/>
      <dgm:spPr/>
      <dgm:t>
        <a:bodyPr/>
        <a:lstStyle/>
        <a:p>
          <a:endParaRPr lang="en-US"/>
        </a:p>
      </dgm:t>
    </dgm:pt>
    <dgm:pt modelId="{60A19B5F-D423-413F-94AC-F5FDD7389D43}" type="sibTrans" cxnId="{A659CD5A-D233-45F3-92C8-A18AA8ACFBCC}">
      <dgm:prSet/>
      <dgm:spPr/>
      <dgm:t>
        <a:bodyPr/>
        <a:lstStyle/>
        <a:p>
          <a:endParaRPr lang="en-US"/>
        </a:p>
      </dgm:t>
    </dgm:pt>
    <dgm:pt modelId="{2253567E-845F-421C-9BF3-53EFBD8D51D4}">
      <dgm:prSet phldrT="[Text]"/>
      <dgm:spPr>
        <a:solidFill>
          <a:schemeClr val="bg1">
            <a:alpha val="90000"/>
          </a:schemeClr>
        </a:solidFill>
        <a:ln>
          <a:solidFill>
            <a:schemeClr val="bg1">
              <a:alpha val="90000"/>
            </a:schemeClr>
          </a:solidFill>
        </a:ln>
      </dgm:spPr>
      <dgm:t>
        <a:bodyPr/>
        <a:lstStyle/>
        <a:p>
          <a:r>
            <a:rPr lang="en-US" dirty="0"/>
            <a:t>Gauge employees</a:t>
          </a:r>
          <a:r>
            <a:rPr lang="en-US" dirty="0">
              <a:latin typeface="Aptos" panose="020B0004020202020204" pitchFamily="34" charset="0"/>
            </a:rPr>
            <a:t> ‘ reactions to the change.</a:t>
          </a:r>
          <a:endParaRPr lang="en-US" dirty="0"/>
        </a:p>
      </dgm:t>
    </dgm:pt>
    <dgm:pt modelId="{09A88683-ACEA-46DA-8DB2-9199A4D25D34}" type="parTrans" cxnId="{D8C9EEE8-C27E-41D7-9D41-C161ACEFF80F}">
      <dgm:prSet/>
      <dgm:spPr/>
      <dgm:t>
        <a:bodyPr/>
        <a:lstStyle/>
        <a:p>
          <a:endParaRPr lang="en-US"/>
        </a:p>
      </dgm:t>
    </dgm:pt>
    <dgm:pt modelId="{E610F91C-BD3A-45AB-AF0E-FBD5D329F121}" type="sibTrans" cxnId="{D8C9EEE8-C27E-41D7-9D41-C161ACEFF80F}">
      <dgm:prSet/>
      <dgm:spPr/>
      <dgm:t>
        <a:bodyPr/>
        <a:lstStyle/>
        <a:p>
          <a:endParaRPr lang="en-US"/>
        </a:p>
      </dgm:t>
    </dgm:pt>
    <dgm:pt modelId="{15E1C326-A0A2-4687-A04D-E0E03B255EB9}">
      <dgm:prSet phldrT="[Text]"/>
      <dgm:spPr>
        <a:solidFill>
          <a:schemeClr val="bg1">
            <a:alpha val="90000"/>
          </a:schemeClr>
        </a:solidFill>
        <a:ln>
          <a:solidFill>
            <a:schemeClr val="bg1">
              <a:alpha val="90000"/>
            </a:schemeClr>
          </a:solidFill>
        </a:ln>
      </dgm:spPr>
      <dgm:t>
        <a:bodyPr/>
        <a:lstStyle/>
        <a:p>
          <a:r>
            <a:rPr lang="en-US" dirty="0"/>
            <a:t>If employees are resistant or indifferent, address their concerns or show them how the change benefits them personally.</a:t>
          </a:r>
        </a:p>
      </dgm:t>
    </dgm:pt>
    <dgm:pt modelId="{9868CDF9-603E-4DE8-8C6B-058BC43AA806}" type="parTrans" cxnId="{A0F8C7D0-C4E9-4DC5-80D2-B1227567241B}">
      <dgm:prSet/>
      <dgm:spPr/>
      <dgm:t>
        <a:bodyPr/>
        <a:lstStyle/>
        <a:p>
          <a:endParaRPr lang="en-US"/>
        </a:p>
      </dgm:t>
    </dgm:pt>
    <dgm:pt modelId="{232BAE28-5D39-4DBB-9EDC-1769E9D34170}" type="sibTrans" cxnId="{A0F8C7D0-C4E9-4DC5-80D2-B1227567241B}">
      <dgm:prSet/>
      <dgm:spPr/>
      <dgm:t>
        <a:bodyPr/>
        <a:lstStyle/>
        <a:p>
          <a:endParaRPr lang="en-US"/>
        </a:p>
      </dgm:t>
    </dgm:pt>
    <dgm:pt modelId="{D222536B-01E3-4B97-8B0D-9DF60332B970}">
      <dgm:prSet phldrT="[Text]"/>
      <dgm:spPr>
        <a:solidFill>
          <a:srgbClr val="02FFD2"/>
        </a:solidFill>
        <a:ln>
          <a:solidFill>
            <a:srgbClr val="02FFD2"/>
          </a:solidFill>
        </a:ln>
      </dgm:spPr>
      <dgm:t>
        <a:bodyPr/>
        <a:lstStyle/>
        <a:p>
          <a:r>
            <a:rPr lang="en-US" dirty="0"/>
            <a:t>Knowledge </a:t>
          </a:r>
        </a:p>
      </dgm:t>
    </dgm:pt>
    <dgm:pt modelId="{C9D9FE19-A70B-4452-BF6B-26414BFD63B5}" type="parTrans" cxnId="{F31B4105-CA8E-4CF9-A42C-5211B2724239}">
      <dgm:prSet/>
      <dgm:spPr/>
      <dgm:t>
        <a:bodyPr/>
        <a:lstStyle/>
        <a:p>
          <a:endParaRPr lang="en-US"/>
        </a:p>
      </dgm:t>
    </dgm:pt>
    <dgm:pt modelId="{4035BB1E-6610-469B-B3A7-E54387F24FB0}" type="sibTrans" cxnId="{F31B4105-CA8E-4CF9-A42C-5211B2724239}">
      <dgm:prSet/>
      <dgm:spPr/>
      <dgm:t>
        <a:bodyPr/>
        <a:lstStyle/>
        <a:p>
          <a:endParaRPr lang="en-US"/>
        </a:p>
      </dgm:t>
    </dgm:pt>
    <dgm:pt modelId="{EA0BA243-552F-4301-99B6-95E637D214E2}">
      <dgm:prSet phldrT="[Text]"/>
      <dgm:spPr>
        <a:solidFill>
          <a:schemeClr val="bg1">
            <a:alpha val="90000"/>
          </a:schemeClr>
        </a:solidFill>
        <a:ln>
          <a:solidFill>
            <a:schemeClr val="bg1">
              <a:alpha val="90000"/>
            </a:schemeClr>
          </a:solidFill>
        </a:ln>
      </dgm:spPr>
      <dgm:t>
        <a:bodyPr/>
        <a:lstStyle/>
        <a:p>
          <a:r>
            <a:rPr lang="en-US" dirty="0"/>
            <a:t>Providing training or coaching to show what employees need to do after the change takes place.</a:t>
          </a:r>
        </a:p>
      </dgm:t>
    </dgm:pt>
    <dgm:pt modelId="{E051887D-70B8-4468-BADB-99EDB19F77D3}" type="parTrans" cxnId="{6ACC7FC0-1961-4741-B333-A176D0538EBD}">
      <dgm:prSet/>
      <dgm:spPr/>
      <dgm:t>
        <a:bodyPr/>
        <a:lstStyle/>
        <a:p>
          <a:endParaRPr lang="en-US"/>
        </a:p>
      </dgm:t>
    </dgm:pt>
    <dgm:pt modelId="{AB861241-B4DE-4A14-9B39-2D44D5F71997}" type="sibTrans" cxnId="{6ACC7FC0-1961-4741-B333-A176D0538EBD}">
      <dgm:prSet/>
      <dgm:spPr/>
      <dgm:t>
        <a:bodyPr/>
        <a:lstStyle/>
        <a:p>
          <a:endParaRPr lang="en-US"/>
        </a:p>
      </dgm:t>
    </dgm:pt>
    <dgm:pt modelId="{8A852417-EDA0-4BDB-B88D-2C0F2AFF7D51}">
      <dgm:prSet phldrT="[Text]"/>
      <dgm:spPr>
        <a:solidFill>
          <a:schemeClr val="bg1">
            <a:alpha val="90000"/>
          </a:schemeClr>
        </a:solidFill>
        <a:ln>
          <a:solidFill>
            <a:schemeClr val="bg1">
              <a:alpha val="90000"/>
            </a:schemeClr>
          </a:solidFill>
        </a:ln>
      </dgm:spPr>
      <dgm:t>
        <a:bodyPr/>
        <a:lstStyle/>
        <a:p>
          <a:r>
            <a:rPr lang="en-US" dirty="0"/>
            <a:t>Address any skill gaps.</a:t>
          </a:r>
        </a:p>
      </dgm:t>
    </dgm:pt>
    <dgm:pt modelId="{502AA945-1EEC-4360-85FE-C880582A917C}" type="parTrans" cxnId="{872C4B8C-4FEB-4FCD-A414-B5D1F8EAB7BB}">
      <dgm:prSet/>
      <dgm:spPr/>
      <dgm:t>
        <a:bodyPr/>
        <a:lstStyle/>
        <a:p>
          <a:endParaRPr lang="en-US"/>
        </a:p>
      </dgm:t>
    </dgm:pt>
    <dgm:pt modelId="{09B25E15-3812-4A48-9D0B-6606FDF98272}" type="sibTrans" cxnId="{872C4B8C-4FEB-4FCD-A414-B5D1F8EAB7BB}">
      <dgm:prSet/>
      <dgm:spPr/>
      <dgm:t>
        <a:bodyPr/>
        <a:lstStyle/>
        <a:p>
          <a:endParaRPr lang="en-US"/>
        </a:p>
      </dgm:t>
    </dgm:pt>
    <dgm:pt modelId="{11F0ED60-3EAB-4305-9C5D-C3F9ADAD1A25}">
      <dgm:prSet phldrT="[Text]"/>
      <dgm:spPr>
        <a:solidFill>
          <a:srgbClr val="D0009E">
            <a:alpha val="90000"/>
          </a:srgbClr>
        </a:solidFill>
        <a:ln>
          <a:solidFill>
            <a:schemeClr val="bg1">
              <a:alpha val="90000"/>
            </a:schemeClr>
          </a:solidFill>
        </a:ln>
      </dgm:spPr>
      <dgm:t>
        <a:bodyPr/>
        <a:lstStyle/>
        <a:p>
          <a:r>
            <a:rPr lang="en-US" dirty="0"/>
            <a:t>Ability</a:t>
          </a:r>
        </a:p>
      </dgm:t>
    </dgm:pt>
    <dgm:pt modelId="{99E01344-AE42-4066-A3DC-09668F9EF768}" type="parTrans" cxnId="{DB3EF555-E030-42BF-8F32-A0915B9BB8CF}">
      <dgm:prSet/>
      <dgm:spPr/>
      <dgm:t>
        <a:bodyPr/>
        <a:lstStyle/>
        <a:p>
          <a:endParaRPr lang="en-US"/>
        </a:p>
      </dgm:t>
    </dgm:pt>
    <dgm:pt modelId="{28002B29-2FFA-4C8C-88E3-8BF18850294F}" type="sibTrans" cxnId="{DB3EF555-E030-42BF-8F32-A0915B9BB8CF}">
      <dgm:prSet/>
      <dgm:spPr/>
      <dgm:t>
        <a:bodyPr/>
        <a:lstStyle/>
        <a:p>
          <a:endParaRPr lang="en-US"/>
        </a:p>
      </dgm:t>
    </dgm:pt>
    <dgm:pt modelId="{42DB04B8-94A0-4FB4-A7FC-4A524458500F}">
      <dgm:prSet phldrT="[Text]"/>
      <dgm:spPr>
        <a:solidFill>
          <a:srgbClr val="0063DC">
            <a:alpha val="90000"/>
          </a:srgbClr>
        </a:solidFill>
        <a:ln>
          <a:solidFill>
            <a:srgbClr val="0063DC">
              <a:alpha val="90000"/>
            </a:srgbClr>
          </a:solidFill>
        </a:ln>
      </dgm:spPr>
      <dgm:t>
        <a:bodyPr/>
        <a:lstStyle/>
        <a:p>
          <a:r>
            <a:rPr lang="en-US" dirty="0"/>
            <a:t>Reinforcement </a:t>
          </a:r>
        </a:p>
      </dgm:t>
    </dgm:pt>
    <dgm:pt modelId="{13116CEA-FD13-4576-98CB-1132F25050C3}" type="parTrans" cxnId="{59B06E7B-DC44-4D5D-B0B7-3BBC0EBF35AB}">
      <dgm:prSet/>
      <dgm:spPr/>
      <dgm:t>
        <a:bodyPr/>
        <a:lstStyle/>
        <a:p>
          <a:endParaRPr lang="en-US"/>
        </a:p>
      </dgm:t>
    </dgm:pt>
    <dgm:pt modelId="{ECC4DED8-06A4-4D38-B98D-D27C5105AC5A}" type="sibTrans" cxnId="{59B06E7B-DC44-4D5D-B0B7-3BBC0EBF35AB}">
      <dgm:prSet/>
      <dgm:spPr/>
      <dgm:t>
        <a:bodyPr/>
        <a:lstStyle/>
        <a:p>
          <a:endParaRPr lang="en-US"/>
        </a:p>
      </dgm:t>
    </dgm:pt>
    <dgm:pt modelId="{3C3F9709-1774-40BB-9A8A-36F91C158683}">
      <dgm:prSet phldrT="[Text]"/>
      <dgm:spPr>
        <a:solidFill>
          <a:srgbClr val="D0009E">
            <a:alpha val="90000"/>
          </a:srgbClr>
        </a:solidFill>
        <a:ln>
          <a:solidFill>
            <a:schemeClr val="bg1">
              <a:alpha val="90000"/>
            </a:schemeClr>
          </a:solidFill>
        </a:ln>
      </dgm:spPr>
      <dgm:t>
        <a:bodyPr/>
        <a:lstStyle/>
        <a:p>
          <a:r>
            <a:rPr lang="en-US" dirty="0"/>
            <a:t>Schedule practice runs before the change is fully implemented.</a:t>
          </a:r>
        </a:p>
      </dgm:t>
    </dgm:pt>
    <dgm:pt modelId="{B756BA57-8FE1-4082-9E97-EBAE07F6B009}" type="parTrans" cxnId="{A1E507DA-62A7-492F-8292-B70DCEA8825F}">
      <dgm:prSet/>
      <dgm:spPr/>
      <dgm:t>
        <a:bodyPr/>
        <a:lstStyle/>
        <a:p>
          <a:endParaRPr lang="en-US"/>
        </a:p>
      </dgm:t>
    </dgm:pt>
    <dgm:pt modelId="{54698E24-B7A4-412D-8526-A7D27D6BF717}" type="sibTrans" cxnId="{A1E507DA-62A7-492F-8292-B70DCEA8825F}">
      <dgm:prSet/>
      <dgm:spPr/>
      <dgm:t>
        <a:bodyPr/>
        <a:lstStyle/>
        <a:p>
          <a:endParaRPr lang="en-US"/>
        </a:p>
      </dgm:t>
    </dgm:pt>
    <dgm:pt modelId="{48143AA0-7185-454C-97DD-C6EB9958F2BF}">
      <dgm:prSet phldrT="[Text]"/>
      <dgm:spPr>
        <a:noFill/>
        <a:ln>
          <a:solidFill>
            <a:schemeClr val="bg1">
              <a:alpha val="90000"/>
            </a:schemeClr>
          </a:solidFill>
        </a:ln>
      </dgm:spPr>
      <dgm:t>
        <a:bodyPr/>
        <a:lstStyle/>
        <a:p>
          <a:r>
            <a:rPr lang="en-US" dirty="0"/>
            <a:t>Explain your reasoning behind the change, including current pain points and potential ROI of the new solution</a:t>
          </a:r>
        </a:p>
      </dgm:t>
    </dgm:pt>
    <dgm:pt modelId="{009C2180-5119-4316-8020-65970F8A345C}" type="parTrans" cxnId="{82F6B6F3-2C3D-478A-854F-CF73A34EB319}">
      <dgm:prSet/>
      <dgm:spPr/>
      <dgm:t>
        <a:bodyPr/>
        <a:lstStyle/>
        <a:p>
          <a:endParaRPr lang="en-US"/>
        </a:p>
      </dgm:t>
    </dgm:pt>
    <dgm:pt modelId="{6C2FF251-9AE8-456C-8D0F-93C64D218EB0}" type="sibTrans" cxnId="{82F6B6F3-2C3D-478A-854F-CF73A34EB319}">
      <dgm:prSet/>
      <dgm:spPr/>
      <dgm:t>
        <a:bodyPr/>
        <a:lstStyle/>
        <a:p>
          <a:endParaRPr lang="en-US"/>
        </a:p>
      </dgm:t>
    </dgm:pt>
    <dgm:pt modelId="{D6592682-B4EE-43D8-AA58-4B6E36772414}">
      <dgm:prSet phldrT="[Text]"/>
      <dgm:spPr>
        <a:noFill/>
        <a:ln>
          <a:solidFill>
            <a:schemeClr val="bg1">
              <a:alpha val="90000"/>
            </a:schemeClr>
          </a:solidFill>
        </a:ln>
      </dgm:spPr>
      <dgm:t>
        <a:bodyPr/>
        <a:lstStyle/>
        <a:p>
          <a:r>
            <a:rPr lang="en-US" dirty="0"/>
            <a:t>Give employees an opportunity to ask questions &amp; make suggestions.</a:t>
          </a:r>
        </a:p>
      </dgm:t>
    </dgm:pt>
    <dgm:pt modelId="{D21EA31D-103F-4C86-A91F-1B29EACFF20F}" type="parTrans" cxnId="{A4352EB1-D2CE-4B82-A32B-B60BC2043E68}">
      <dgm:prSet/>
      <dgm:spPr/>
      <dgm:t>
        <a:bodyPr/>
        <a:lstStyle/>
        <a:p>
          <a:endParaRPr lang="en-US"/>
        </a:p>
      </dgm:t>
    </dgm:pt>
    <dgm:pt modelId="{C4238839-5176-437A-A6EF-741C71CCCFEF}" type="sibTrans" cxnId="{A4352EB1-D2CE-4B82-A32B-B60BC2043E68}">
      <dgm:prSet/>
      <dgm:spPr/>
      <dgm:t>
        <a:bodyPr/>
        <a:lstStyle/>
        <a:p>
          <a:endParaRPr lang="en-US"/>
        </a:p>
      </dgm:t>
    </dgm:pt>
    <dgm:pt modelId="{F38F8746-4864-4FB6-97BB-0EC70293AB67}">
      <dgm:prSet phldrT="[Text]"/>
      <dgm:spPr>
        <a:solidFill>
          <a:schemeClr val="bg1">
            <a:alpha val="90000"/>
          </a:schemeClr>
        </a:solidFill>
        <a:ln>
          <a:solidFill>
            <a:schemeClr val="bg1">
              <a:alpha val="90000"/>
            </a:schemeClr>
          </a:solidFill>
        </a:ln>
      </dgm:spPr>
      <dgm:t>
        <a:bodyPr/>
        <a:lstStyle/>
        <a:p>
          <a:r>
            <a:rPr lang="en-US" dirty="0"/>
            <a:t>Identify champions</a:t>
          </a:r>
        </a:p>
      </dgm:t>
    </dgm:pt>
    <dgm:pt modelId="{EC35C341-6FEC-4216-A284-9F39B3FD3FAD}" type="parTrans" cxnId="{16BA02B2-89FC-40B5-9592-6A02B19962FE}">
      <dgm:prSet/>
      <dgm:spPr/>
      <dgm:t>
        <a:bodyPr/>
        <a:lstStyle/>
        <a:p>
          <a:endParaRPr lang="en-US"/>
        </a:p>
      </dgm:t>
    </dgm:pt>
    <dgm:pt modelId="{57356B33-B5C5-45DD-91A5-155D4030B294}" type="sibTrans" cxnId="{16BA02B2-89FC-40B5-9592-6A02B19962FE}">
      <dgm:prSet/>
      <dgm:spPr/>
      <dgm:t>
        <a:bodyPr/>
        <a:lstStyle/>
        <a:p>
          <a:endParaRPr lang="en-US"/>
        </a:p>
      </dgm:t>
    </dgm:pt>
    <dgm:pt modelId="{B48F6A80-A280-48C3-9583-B3026A4208DD}">
      <dgm:prSet phldrT="[Text]"/>
      <dgm:spPr>
        <a:solidFill>
          <a:schemeClr val="bg1">
            <a:alpha val="90000"/>
          </a:schemeClr>
        </a:solidFill>
        <a:ln>
          <a:solidFill>
            <a:schemeClr val="bg1">
              <a:alpha val="90000"/>
            </a:schemeClr>
          </a:solidFill>
        </a:ln>
      </dgm:spPr>
      <dgm:t>
        <a:bodyPr/>
        <a:lstStyle/>
        <a:p>
          <a:r>
            <a:rPr lang="en-US" dirty="0"/>
            <a:t>Offer resources, such as process flowcharts, that employees can reference later on.</a:t>
          </a:r>
        </a:p>
      </dgm:t>
    </dgm:pt>
    <dgm:pt modelId="{2CF25251-1366-4A04-A1AA-7744DBAA0EDD}" type="parTrans" cxnId="{83D7CEA2-D9C9-4C4B-8DC4-6366A0DB5EA8}">
      <dgm:prSet/>
      <dgm:spPr/>
      <dgm:t>
        <a:bodyPr/>
        <a:lstStyle/>
        <a:p>
          <a:endParaRPr lang="en-US"/>
        </a:p>
      </dgm:t>
    </dgm:pt>
    <dgm:pt modelId="{94D88D46-85A9-4330-8110-BF8B9D7FED19}" type="sibTrans" cxnId="{83D7CEA2-D9C9-4C4B-8DC4-6366A0DB5EA8}">
      <dgm:prSet/>
      <dgm:spPr/>
      <dgm:t>
        <a:bodyPr/>
        <a:lstStyle/>
        <a:p>
          <a:endParaRPr lang="en-US"/>
        </a:p>
      </dgm:t>
    </dgm:pt>
    <dgm:pt modelId="{C499FC0C-83B3-4062-9ACB-BFDC1CF75F8D}">
      <dgm:prSet phldrT="[Text]"/>
      <dgm:spPr>
        <a:solidFill>
          <a:srgbClr val="D0009E">
            <a:alpha val="90000"/>
          </a:srgbClr>
        </a:solidFill>
        <a:ln>
          <a:solidFill>
            <a:schemeClr val="bg1">
              <a:alpha val="90000"/>
            </a:schemeClr>
          </a:solidFill>
        </a:ln>
      </dgm:spPr>
      <dgm:t>
        <a:bodyPr/>
        <a:lstStyle/>
        <a:p>
          <a:r>
            <a:rPr lang="en-US" dirty="0"/>
            <a:t>Monitor performance immediately following the change &amp; provide constructive feedback.</a:t>
          </a:r>
        </a:p>
      </dgm:t>
    </dgm:pt>
    <dgm:pt modelId="{4CFDFF61-5D75-43DE-9443-85F21D095AC9}" type="parTrans" cxnId="{732715A0-3C1B-48B9-90C7-68C622337DD3}">
      <dgm:prSet/>
      <dgm:spPr/>
      <dgm:t>
        <a:bodyPr/>
        <a:lstStyle/>
        <a:p>
          <a:endParaRPr lang="en-US"/>
        </a:p>
      </dgm:t>
    </dgm:pt>
    <dgm:pt modelId="{91978050-E442-4A4D-AF83-4B26387EF5D5}" type="sibTrans" cxnId="{732715A0-3C1B-48B9-90C7-68C622337DD3}">
      <dgm:prSet/>
      <dgm:spPr/>
      <dgm:t>
        <a:bodyPr/>
        <a:lstStyle/>
        <a:p>
          <a:endParaRPr lang="en-US"/>
        </a:p>
      </dgm:t>
    </dgm:pt>
    <dgm:pt modelId="{DD0098EE-51AF-480E-8A16-4E7F5ED99A3A}">
      <dgm:prSet phldrT="[Text]"/>
      <dgm:spPr>
        <a:solidFill>
          <a:srgbClr val="D0009E">
            <a:alpha val="90000"/>
          </a:srgbClr>
        </a:solidFill>
        <a:ln>
          <a:solidFill>
            <a:schemeClr val="bg1">
              <a:alpha val="90000"/>
            </a:schemeClr>
          </a:solidFill>
        </a:ln>
      </dgm:spPr>
      <dgm:t>
        <a:bodyPr/>
        <a:lstStyle/>
        <a:p>
          <a:r>
            <a:rPr lang="en-US" dirty="0"/>
            <a:t>Set reasonable goals &amp; metrics at the start.</a:t>
          </a:r>
        </a:p>
      </dgm:t>
    </dgm:pt>
    <dgm:pt modelId="{46CED45C-AD3F-4196-B086-2FD8137BBE73}" type="parTrans" cxnId="{FC8625FF-38D5-4B7B-B338-46BABA256A1B}">
      <dgm:prSet/>
      <dgm:spPr/>
      <dgm:t>
        <a:bodyPr/>
        <a:lstStyle/>
        <a:p>
          <a:endParaRPr lang="en-US"/>
        </a:p>
      </dgm:t>
    </dgm:pt>
    <dgm:pt modelId="{87CC93CE-9CB3-4ED8-B793-3F199944F476}" type="sibTrans" cxnId="{FC8625FF-38D5-4B7B-B338-46BABA256A1B}">
      <dgm:prSet/>
      <dgm:spPr/>
      <dgm:t>
        <a:bodyPr/>
        <a:lstStyle/>
        <a:p>
          <a:endParaRPr lang="en-US"/>
        </a:p>
      </dgm:t>
    </dgm:pt>
    <dgm:pt modelId="{CF4645BF-0E51-4C6D-A497-DBA57B4CEBF9}">
      <dgm:prSet phldrT="[Text]"/>
      <dgm:spPr>
        <a:solidFill>
          <a:srgbClr val="D0009E">
            <a:alpha val="90000"/>
          </a:srgbClr>
        </a:solidFill>
        <a:ln>
          <a:solidFill>
            <a:schemeClr val="bg1">
              <a:alpha val="90000"/>
            </a:schemeClr>
          </a:solidFill>
        </a:ln>
      </dgm:spPr>
      <dgm:t>
        <a:bodyPr/>
        <a:lstStyle/>
        <a:p>
          <a:r>
            <a:rPr lang="en-US" dirty="0"/>
            <a:t>Adjust processes as necessary.</a:t>
          </a:r>
        </a:p>
      </dgm:t>
    </dgm:pt>
    <dgm:pt modelId="{86385083-0CB3-4FC7-AA19-56B9FF062958}" type="parTrans" cxnId="{B9A84222-684A-4DFD-8BB4-C733CD9726E5}">
      <dgm:prSet/>
      <dgm:spPr/>
      <dgm:t>
        <a:bodyPr/>
        <a:lstStyle/>
        <a:p>
          <a:endParaRPr lang="en-US"/>
        </a:p>
      </dgm:t>
    </dgm:pt>
    <dgm:pt modelId="{E135F5C6-B4BF-4F3A-B46F-F1096303BD2E}" type="sibTrans" cxnId="{B9A84222-684A-4DFD-8BB4-C733CD9726E5}">
      <dgm:prSet/>
      <dgm:spPr/>
      <dgm:t>
        <a:bodyPr/>
        <a:lstStyle/>
        <a:p>
          <a:endParaRPr lang="en-US"/>
        </a:p>
      </dgm:t>
    </dgm:pt>
    <dgm:pt modelId="{BF494B2E-07C9-4AE1-AEB6-B15680675AAB}">
      <dgm:prSet phldrT="[Text]"/>
      <dgm:spPr>
        <a:solidFill>
          <a:srgbClr val="0063DC">
            <a:alpha val="90000"/>
          </a:srgbClr>
        </a:solidFill>
        <a:ln>
          <a:solidFill>
            <a:srgbClr val="0063DC">
              <a:alpha val="90000"/>
            </a:srgbClr>
          </a:solidFill>
        </a:ln>
      </dgm:spPr>
      <dgm:t>
        <a:bodyPr/>
        <a:lstStyle/>
        <a:p>
          <a:r>
            <a:rPr lang="en-US" dirty="0"/>
            <a:t>Monitor the change over time to ensure it fulfills your desire outcome.</a:t>
          </a:r>
        </a:p>
      </dgm:t>
    </dgm:pt>
    <dgm:pt modelId="{00FB1A6C-9375-4557-9E43-147CA770A9A7}" type="parTrans" cxnId="{A90DBF83-31C7-4191-81FB-110FBD4B15D7}">
      <dgm:prSet/>
      <dgm:spPr/>
      <dgm:t>
        <a:bodyPr/>
        <a:lstStyle/>
        <a:p>
          <a:endParaRPr lang="en-US"/>
        </a:p>
      </dgm:t>
    </dgm:pt>
    <dgm:pt modelId="{664E277F-7A31-4209-B231-7A1660C877F0}" type="sibTrans" cxnId="{A90DBF83-31C7-4191-81FB-110FBD4B15D7}">
      <dgm:prSet/>
      <dgm:spPr/>
      <dgm:t>
        <a:bodyPr/>
        <a:lstStyle/>
        <a:p>
          <a:endParaRPr lang="en-US"/>
        </a:p>
      </dgm:t>
    </dgm:pt>
    <dgm:pt modelId="{73593ED8-9DFE-4712-BD78-E576698AB7F7}">
      <dgm:prSet phldrT="[Text]"/>
      <dgm:spPr>
        <a:solidFill>
          <a:srgbClr val="0063DC">
            <a:alpha val="90000"/>
          </a:srgbClr>
        </a:solidFill>
        <a:ln>
          <a:solidFill>
            <a:srgbClr val="0063DC">
              <a:alpha val="90000"/>
            </a:srgbClr>
          </a:solidFill>
        </a:ln>
      </dgm:spPr>
      <dgm:t>
        <a:bodyPr/>
        <a:lstStyle/>
        <a:p>
          <a:r>
            <a:rPr lang="en-US" dirty="0"/>
            <a:t>Use positive feedback, rewards, &amp; recognition to encourage employees to keep following the new process. </a:t>
          </a:r>
        </a:p>
      </dgm:t>
    </dgm:pt>
    <dgm:pt modelId="{684E3B1D-274F-4419-99D2-4CF0AD96E2CB}" type="parTrans" cxnId="{7E785C22-20D1-4A88-8240-4242C32AF1BE}">
      <dgm:prSet/>
      <dgm:spPr/>
      <dgm:t>
        <a:bodyPr/>
        <a:lstStyle/>
        <a:p>
          <a:endParaRPr lang="en-US"/>
        </a:p>
      </dgm:t>
    </dgm:pt>
    <dgm:pt modelId="{D024D0AC-7FE0-40BF-9E8A-BE37BA0A0FBF}" type="sibTrans" cxnId="{7E785C22-20D1-4A88-8240-4242C32AF1BE}">
      <dgm:prSet/>
      <dgm:spPr/>
      <dgm:t>
        <a:bodyPr/>
        <a:lstStyle/>
        <a:p>
          <a:endParaRPr lang="en-US"/>
        </a:p>
      </dgm:t>
    </dgm:pt>
    <dgm:pt modelId="{862170FC-89F5-4196-92A9-4B58829F36CD}" type="pres">
      <dgm:prSet presAssocID="{C398339D-2A41-4D97-9D5D-0E46D55DEDD4}" presName="Name0" presStyleCnt="0">
        <dgm:presLayoutVars>
          <dgm:dir/>
          <dgm:animLvl val="lvl"/>
          <dgm:resizeHandles val="exact"/>
        </dgm:presLayoutVars>
      </dgm:prSet>
      <dgm:spPr/>
    </dgm:pt>
    <dgm:pt modelId="{35FAF297-75FA-4FB1-869D-4F072CE9B637}" type="pres">
      <dgm:prSet presAssocID="{FDDA4BF9-5521-4254-8F33-713E8ECD725F}" presName="composite" presStyleCnt="0"/>
      <dgm:spPr/>
    </dgm:pt>
    <dgm:pt modelId="{4926B2F0-9F70-4DC4-AB69-C3A0E8670093}" type="pres">
      <dgm:prSet presAssocID="{FDDA4BF9-5521-4254-8F33-713E8ECD725F}" presName="parTx" presStyleLbl="alignNode1" presStyleIdx="0" presStyleCnt="5" custLinFactNeighborX="3918" custLinFactNeighborY="23450">
        <dgm:presLayoutVars>
          <dgm:chMax val="0"/>
          <dgm:chPref val="0"/>
          <dgm:bulletEnabled val="1"/>
        </dgm:presLayoutVars>
      </dgm:prSet>
      <dgm:spPr>
        <a:prstGeom prst="homePlate">
          <a:avLst/>
        </a:prstGeom>
      </dgm:spPr>
    </dgm:pt>
    <dgm:pt modelId="{024DF55D-8055-4D48-BFAB-711A807E7083}" type="pres">
      <dgm:prSet presAssocID="{FDDA4BF9-5521-4254-8F33-713E8ECD725F}" presName="desTx" presStyleLbl="alignAccFollowNode1" presStyleIdx="0" presStyleCnt="5" custLinFactNeighborX="-1841" custLinFactNeighborY="6331">
        <dgm:presLayoutVars>
          <dgm:bulletEnabled val="1"/>
        </dgm:presLayoutVars>
      </dgm:prSet>
      <dgm:spPr/>
    </dgm:pt>
    <dgm:pt modelId="{2815A227-1487-45B6-8AE4-4F0C64B5ADA4}" type="pres">
      <dgm:prSet presAssocID="{C097CBD2-943B-4CE7-B992-CF953E8490C4}" presName="space" presStyleCnt="0"/>
      <dgm:spPr/>
    </dgm:pt>
    <dgm:pt modelId="{83FD35DC-3195-4ED7-BBBB-CFFFBFBAD76E}" type="pres">
      <dgm:prSet presAssocID="{E1488988-7961-4C1D-B9A6-43D1444D0D4D}" presName="composite" presStyleCnt="0"/>
      <dgm:spPr/>
    </dgm:pt>
    <dgm:pt modelId="{60ECF419-E5D3-4733-9F6B-C7B19743DA80}" type="pres">
      <dgm:prSet presAssocID="{E1488988-7961-4C1D-B9A6-43D1444D0D4D}" presName="parTx" presStyleLbl="alignNode1" presStyleIdx="1" presStyleCnt="5" custLinFactNeighborX="-4419" custLinFactNeighborY="23450">
        <dgm:presLayoutVars>
          <dgm:chMax val="0"/>
          <dgm:chPref val="0"/>
          <dgm:bulletEnabled val="1"/>
        </dgm:presLayoutVars>
      </dgm:prSet>
      <dgm:spPr>
        <a:prstGeom prst="homePlate">
          <a:avLst/>
        </a:prstGeom>
      </dgm:spPr>
    </dgm:pt>
    <dgm:pt modelId="{9A71AB5D-3F97-4A35-8740-77BEB030E4F7}" type="pres">
      <dgm:prSet presAssocID="{E1488988-7961-4C1D-B9A6-43D1444D0D4D}" presName="desTx" presStyleLbl="alignAccFollowNode1" presStyleIdx="1" presStyleCnt="5" custLinFactNeighborX="-8235" custLinFactNeighborY="3341">
        <dgm:presLayoutVars>
          <dgm:bulletEnabled val="1"/>
        </dgm:presLayoutVars>
      </dgm:prSet>
      <dgm:spPr/>
    </dgm:pt>
    <dgm:pt modelId="{B70AD7D2-BAC7-4B6A-A6FC-E2BC93F5E84D}" type="pres">
      <dgm:prSet presAssocID="{60A19B5F-D423-413F-94AC-F5FDD7389D43}" presName="space" presStyleCnt="0"/>
      <dgm:spPr/>
    </dgm:pt>
    <dgm:pt modelId="{C780BF72-1194-4108-9D21-6D07E67AB673}" type="pres">
      <dgm:prSet presAssocID="{D222536B-01E3-4B97-8B0D-9DF60332B970}" presName="composite" presStyleCnt="0"/>
      <dgm:spPr/>
    </dgm:pt>
    <dgm:pt modelId="{288569C5-F757-4456-867A-28F3D2507FAE}" type="pres">
      <dgm:prSet presAssocID="{D222536B-01E3-4B97-8B0D-9DF60332B970}" presName="parTx" presStyleLbl="alignNode1" presStyleIdx="2" presStyleCnt="5" custLinFactNeighborX="-14220" custLinFactNeighborY="23450">
        <dgm:presLayoutVars>
          <dgm:chMax val="0"/>
          <dgm:chPref val="0"/>
          <dgm:bulletEnabled val="1"/>
        </dgm:presLayoutVars>
      </dgm:prSet>
      <dgm:spPr>
        <a:prstGeom prst="homePlate">
          <a:avLst/>
        </a:prstGeom>
      </dgm:spPr>
    </dgm:pt>
    <dgm:pt modelId="{1AE8980A-2F49-473E-B79B-6122BBFA8837}" type="pres">
      <dgm:prSet presAssocID="{D222536B-01E3-4B97-8B0D-9DF60332B970}" presName="desTx" presStyleLbl="alignAccFollowNode1" presStyleIdx="2" presStyleCnt="5" custLinFactNeighborX="-12114" custLinFactNeighborY="4854">
        <dgm:presLayoutVars>
          <dgm:bulletEnabled val="1"/>
        </dgm:presLayoutVars>
      </dgm:prSet>
      <dgm:spPr/>
    </dgm:pt>
    <dgm:pt modelId="{082B7D3C-2EBA-498D-BA2D-6D3BF6103AEA}" type="pres">
      <dgm:prSet presAssocID="{4035BB1E-6610-469B-B3A7-E54387F24FB0}" presName="space" presStyleCnt="0"/>
      <dgm:spPr/>
    </dgm:pt>
    <dgm:pt modelId="{0F249093-B146-45A2-9FAC-FAE9827FA869}" type="pres">
      <dgm:prSet presAssocID="{11F0ED60-3EAB-4305-9C5D-C3F9ADAD1A25}" presName="composite" presStyleCnt="0"/>
      <dgm:spPr/>
    </dgm:pt>
    <dgm:pt modelId="{10234102-BFA5-4AF5-8361-712E9289CC4B}" type="pres">
      <dgm:prSet presAssocID="{11F0ED60-3EAB-4305-9C5D-C3F9ADAD1A25}" presName="parTx" presStyleLbl="alignNode1" presStyleIdx="3" presStyleCnt="5" custLinFactNeighborX="-23897" custLinFactNeighborY="23450">
        <dgm:presLayoutVars>
          <dgm:chMax val="0"/>
          <dgm:chPref val="0"/>
          <dgm:bulletEnabled val="1"/>
        </dgm:presLayoutVars>
      </dgm:prSet>
      <dgm:spPr>
        <a:prstGeom prst="homePlate">
          <a:avLst/>
        </a:prstGeom>
      </dgm:spPr>
    </dgm:pt>
    <dgm:pt modelId="{FD3B459E-D19F-4368-8972-5768C226929E}" type="pres">
      <dgm:prSet presAssocID="{11F0ED60-3EAB-4305-9C5D-C3F9ADAD1A25}" presName="desTx" presStyleLbl="alignAccFollowNode1" presStyleIdx="3" presStyleCnt="5" custLinFactNeighborX="-21067" custLinFactNeighborY="587">
        <dgm:presLayoutVars>
          <dgm:bulletEnabled val="1"/>
        </dgm:presLayoutVars>
      </dgm:prSet>
      <dgm:spPr>
        <a:noFill/>
        <a:ln>
          <a:noFill/>
        </a:ln>
      </dgm:spPr>
    </dgm:pt>
    <dgm:pt modelId="{EF0BA72B-E1E2-44E5-80E2-0DCF28652598}" type="pres">
      <dgm:prSet presAssocID="{28002B29-2FFA-4C8C-88E3-8BF18850294F}" presName="space" presStyleCnt="0"/>
      <dgm:spPr/>
    </dgm:pt>
    <dgm:pt modelId="{115543D6-A3BC-46A0-83EA-96BDE1D00F5D}" type="pres">
      <dgm:prSet presAssocID="{42DB04B8-94A0-4FB4-A7FC-4A524458500F}" presName="composite" presStyleCnt="0"/>
      <dgm:spPr/>
    </dgm:pt>
    <dgm:pt modelId="{06D2F07B-0CF1-4D66-A759-C8BC3D70F383}" type="pres">
      <dgm:prSet presAssocID="{42DB04B8-94A0-4FB4-A7FC-4A524458500F}" presName="parTx" presStyleLbl="alignNode1" presStyleIdx="4" presStyleCnt="5" custLinFactNeighborX="-24150" custLinFactNeighborY="3576">
        <dgm:presLayoutVars>
          <dgm:chMax val="0"/>
          <dgm:chPref val="0"/>
          <dgm:bulletEnabled val="1"/>
        </dgm:presLayoutVars>
      </dgm:prSet>
      <dgm:spPr>
        <a:prstGeom prst="homePlate">
          <a:avLst/>
        </a:prstGeom>
      </dgm:spPr>
    </dgm:pt>
    <dgm:pt modelId="{87BEDB65-1017-482F-8E19-3C4F87212A4F}" type="pres">
      <dgm:prSet presAssocID="{42DB04B8-94A0-4FB4-A7FC-4A524458500F}" presName="desTx" presStyleLbl="alignAccFollowNode1" presStyleIdx="4" presStyleCnt="5" custLinFactNeighborX="-23163" custLinFactNeighborY="21">
        <dgm:presLayoutVars>
          <dgm:bulletEnabled val="1"/>
        </dgm:presLayoutVars>
      </dgm:prSet>
      <dgm:spPr>
        <a:solidFill>
          <a:schemeClr val="bg1">
            <a:alpha val="90000"/>
          </a:schemeClr>
        </a:solidFill>
        <a:ln>
          <a:solidFill>
            <a:schemeClr val="bg1">
              <a:alpha val="90000"/>
            </a:schemeClr>
          </a:solidFill>
        </a:ln>
      </dgm:spPr>
    </dgm:pt>
  </dgm:ptLst>
  <dgm:cxnLst>
    <dgm:cxn modelId="{F31B4105-CA8E-4CF9-A42C-5211B2724239}" srcId="{C398339D-2A41-4D97-9D5D-0E46D55DEDD4}" destId="{D222536B-01E3-4B97-8B0D-9DF60332B970}" srcOrd="2" destOrd="0" parTransId="{C9D9FE19-A70B-4452-BF6B-26414BFD63B5}" sibTransId="{4035BB1E-6610-469B-B3A7-E54387F24FB0}"/>
    <dgm:cxn modelId="{595D0911-8F1F-42C5-BFED-AC77E3A3CD9C}" type="presOf" srcId="{2C775A3D-51EA-4DDE-A59C-CE4C862906EA}" destId="{024DF55D-8055-4D48-BFAB-711A807E7083}" srcOrd="0" destOrd="0" presId="urn:microsoft.com/office/officeart/2005/8/layout/hList1"/>
    <dgm:cxn modelId="{7E785C22-20D1-4A88-8240-4242C32AF1BE}" srcId="{42DB04B8-94A0-4FB4-A7FC-4A524458500F}" destId="{73593ED8-9DFE-4712-BD78-E576698AB7F7}" srcOrd="1" destOrd="0" parTransId="{684E3B1D-274F-4419-99D2-4CF0AD96E2CB}" sibTransId="{D024D0AC-7FE0-40BF-9E8A-BE37BA0A0FBF}"/>
    <dgm:cxn modelId="{B9A84222-684A-4DFD-8BB4-C733CD9726E5}" srcId="{11F0ED60-3EAB-4305-9C5D-C3F9ADAD1A25}" destId="{CF4645BF-0E51-4C6D-A497-DBA57B4CEBF9}" srcOrd="3" destOrd="0" parTransId="{86385083-0CB3-4FC7-AA19-56B9FF062958}" sibTransId="{E135F5C6-B4BF-4F3A-B46F-F1096303BD2E}"/>
    <dgm:cxn modelId="{CDA7B92C-E311-4E3C-B6AF-41E0DC3646AA}" type="presOf" srcId="{F38F8746-4864-4FB6-97BB-0EC70293AB67}" destId="{9A71AB5D-3F97-4A35-8740-77BEB030E4F7}" srcOrd="0" destOrd="1" presId="urn:microsoft.com/office/officeart/2005/8/layout/hList1"/>
    <dgm:cxn modelId="{FCD8E135-424B-469A-9ED1-DD499A911FB4}" type="presOf" srcId="{D222536B-01E3-4B97-8B0D-9DF60332B970}" destId="{288569C5-F757-4456-867A-28F3D2507FAE}" srcOrd="0" destOrd="0" presId="urn:microsoft.com/office/officeart/2005/8/layout/hList1"/>
    <dgm:cxn modelId="{3C6C135C-8D92-446F-AF47-43ACE26886D3}" type="presOf" srcId="{CF4645BF-0E51-4C6D-A497-DBA57B4CEBF9}" destId="{FD3B459E-D19F-4368-8972-5768C226929E}" srcOrd="0" destOrd="3" presId="urn:microsoft.com/office/officeart/2005/8/layout/hList1"/>
    <dgm:cxn modelId="{095E2E66-69A4-45E3-B92E-3BE4F162B757}" type="presOf" srcId="{C398339D-2A41-4D97-9D5D-0E46D55DEDD4}" destId="{862170FC-89F5-4196-92A9-4B58829F36CD}" srcOrd="0" destOrd="0" presId="urn:microsoft.com/office/officeart/2005/8/layout/hList1"/>
    <dgm:cxn modelId="{93F38F70-75F1-4D4D-B287-2F0867F06891}" type="presOf" srcId="{C499FC0C-83B3-4062-9ACB-BFDC1CF75F8D}" destId="{FD3B459E-D19F-4368-8972-5768C226929E}" srcOrd="0" destOrd="1" presId="urn:microsoft.com/office/officeart/2005/8/layout/hList1"/>
    <dgm:cxn modelId="{DA00A054-E828-4226-9BC9-DCA9D8F32350}" type="presOf" srcId="{EA0BA243-552F-4301-99B6-95E637D214E2}" destId="{1AE8980A-2F49-473E-B79B-6122BBFA8837}" srcOrd="0" destOrd="0" presId="urn:microsoft.com/office/officeart/2005/8/layout/hList1"/>
    <dgm:cxn modelId="{DB3EF555-E030-42BF-8F32-A0915B9BB8CF}" srcId="{C398339D-2A41-4D97-9D5D-0E46D55DEDD4}" destId="{11F0ED60-3EAB-4305-9C5D-C3F9ADAD1A25}" srcOrd="3" destOrd="0" parTransId="{99E01344-AE42-4066-A3DC-09668F9EF768}" sibTransId="{28002B29-2FFA-4C8C-88E3-8BF18850294F}"/>
    <dgm:cxn modelId="{A659CD5A-D233-45F3-92C8-A18AA8ACFBCC}" srcId="{C398339D-2A41-4D97-9D5D-0E46D55DEDD4}" destId="{E1488988-7961-4C1D-B9A6-43D1444D0D4D}" srcOrd="1" destOrd="0" parTransId="{84377D71-A329-41B0-AA36-B7489C2BAAFE}" sibTransId="{60A19B5F-D423-413F-94AC-F5FDD7389D43}"/>
    <dgm:cxn modelId="{59B06E7B-DC44-4D5D-B0B7-3BBC0EBF35AB}" srcId="{C398339D-2A41-4D97-9D5D-0E46D55DEDD4}" destId="{42DB04B8-94A0-4FB4-A7FC-4A524458500F}" srcOrd="4" destOrd="0" parTransId="{13116CEA-FD13-4576-98CB-1132F25050C3}" sibTransId="{ECC4DED8-06A4-4D38-B98D-D27C5105AC5A}"/>
    <dgm:cxn modelId="{65FB5083-593E-47A8-A260-7188673F926B}" srcId="{FDDA4BF9-5521-4254-8F33-713E8ECD725F}" destId="{2C775A3D-51EA-4DDE-A59C-CE4C862906EA}" srcOrd="0" destOrd="0" parTransId="{16AC119C-2963-4A2D-81B8-D2052A203BD2}" sibTransId="{66790D19-20D1-48FD-A9DA-A6960E0A084E}"/>
    <dgm:cxn modelId="{A90DBF83-31C7-4191-81FB-110FBD4B15D7}" srcId="{42DB04B8-94A0-4FB4-A7FC-4A524458500F}" destId="{BF494B2E-07C9-4AE1-AEB6-B15680675AAB}" srcOrd="0" destOrd="0" parTransId="{00FB1A6C-9375-4557-9E43-147CA770A9A7}" sibTransId="{664E277F-7A31-4209-B231-7A1660C877F0}"/>
    <dgm:cxn modelId="{872C4B8C-4FEB-4FCD-A414-B5D1F8EAB7BB}" srcId="{D222536B-01E3-4B97-8B0D-9DF60332B970}" destId="{8A852417-EDA0-4BDB-B88D-2C0F2AFF7D51}" srcOrd="1" destOrd="0" parTransId="{502AA945-1EEC-4360-85FE-C880582A917C}" sibTransId="{09B25E15-3812-4A48-9D0B-6606FDF98272}"/>
    <dgm:cxn modelId="{011F1799-A198-44AF-BD07-10B0A6C00AAD}" type="presOf" srcId="{42DB04B8-94A0-4FB4-A7FC-4A524458500F}" destId="{06D2F07B-0CF1-4D66-A759-C8BC3D70F383}" srcOrd="0" destOrd="0" presId="urn:microsoft.com/office/officeart/2005/8/layout/hList1"/>
    <dgm:cxn modelId="{732715A0-3C1B-48B9-90C7-68C622337DD3}" srcId="{11F0ED60-3EAB-4305-9C5D-C3F9ADAD1A25}" destId="{C499FC0C-83B3-4062-9ACB-BFDC1CF75F8D}" srcOrd="1" destOrd="0" parTransId="{4CFDFF61-5D75-43DE-9443-85F21D095AC9}" sibTransId="{91978050-E442-4A4D-AF83-4B26387EF5D5}"/>
    <dgm:cxn modelId="{83D7CEA2-D9C9-4C4B-8DC4-6366A0DB5EA8}" srcId="{D222536B-01E3-4B97-8B0D-9DF60332B970}" destId="{B48F6A80-A280-48C3-9583-B3026A4208DD}" srcOrd="2" destOrd="0" parTransId="{2CF25251-1366-4A04-A1AA-7744DBAA0EDD}" sibTransId="{94D88D46-85A9-4330-8110-BF8B9D7FED19}"/>
    <dgm:cxn modelId="{FD9D09A9-B5CE-4DDB-B7E8-B5C0233194B2}" type="presOf" srcId="{E1488988-7961-4C1D-B9A6-43D1444D0D4D}" destId="{60ECF419-E5D3-4733-9F6B-C7B19743DA80}" srcOrd="0" destOrd="0" presId="urn:microsoft.com/office/officeart/2005/8/layout/hList1"/>
    <dgm:cxn modelId="{76803BB0-01DE-49A2-885F-9AE067A25D21}" type="presOf" srcId="{3C3F9709-1774-40BB-9A8A-36F91C158683}" destId="{FD3B459E-D19F-4368-8972-5768C226929E}" srcOrd="0" destOrd="0" presId="urn:microsoft.com/office/officeart/2005/8/layout/hList1"/>
    <dgm:cxn modelId="{A4352EB1-D2CE-4B82-A32B-B60BC2043E68}" srcId="{FDDA4BF9-5521-4254-8F33-713E8ECD725F}" destId="{D6592682-B4EE-43D8-AA58-4B6E36772414}" srcOrd="2" destOrd="0" parTransId="{D21EA31D-103F-4C86-A91F-1B29EACFF20F}" sibTransId="{C4238839-5176-437A-A6EF-741C71CCCFEF}"/>
    <dgm:cxn modelId="{16BA02B2-89FC-40B5-9592-6A02B19962FE}" srcId="{E1488988-7961-4C1D-B9A6-43D1444D0D4D}" destId="{F38F8746-4864-4FB6-97BB-0EC70293AB67}" srcOrd="1" destOrd="0" parTransId="{EC35C341-6FEC-4216-A284-9F39B3FD3FAD}" sibTransId="{57356B33-B5C5-45DD-91A5-155D4030B294}"/>
    <dgm:cxn modelId="{A399ACB6-20AB-430F-806C-81BE95DC2679}" type="presOf" srcId="{D6592682-B4EE-43D8-AA58-4B6E36772414}" destId="{024DF55D-8055-4D48-BFAB-711A807E7083}" srcOrd="0" destOrd="2" presId="urn:microsoft.com/office/officeart/2005/8/layout/hList1"/>
    <dgm:cxn modelId="{5BA450C0-852A-48A9-BBD1-C0C448612263}" type="presOf" srcId="{FDDA4BF9-5521-4254-8F33-713E8ECD725F}" destId="{4926B2F0-9F70-4DC4-AB69-C3A0E8670093}" srcOrd="0" destOrd="0" presId="urn:microsoft.com/office/officeart/2005/8/layout/hList1"/>
    <dgm:cxn modelId="{6ACC7FC0-1961-4741-B333-A176D0538EBD}" srcId="{D222536B-01E3-4B97-8B0D-9DF60332B970}" destId="{EA0BA243-552F-4301-99B6-95E637D214E2}" srcOrd="0" destOrd="0" parTransId="{E051887D-70B8-4468-BADB-99EDB19F77D3}" sibTransId="{AB861241-B4DE-4A14-9B39-2D44D5F71997}"/>
    <dgm:cxn modelId="{BD3777C4-5024-49D6-8A40-A37C9ACDB9AE}" type="presOf" srcId="{2253567E-845F-421C-9BF3-53EFBD8D51D4}" destId="{9A71AB5D-3F97-4A35-8740-77BEB030E4F7}" srcOrd="0" destOrd="0" presId="urn:microsoft.com/office/officeart/2005/8/layout/hList1"/>
    <dgm:cxn modelId="{CBDDE7C5-2A39-4A70-8C09-A3C21B711ACB}" type="presOf" srcId="{73593ED8-9DFE-4712-BD78-E576698AB7F7}" destId="{87BEDB65-1017-482F-8E19-3C4F87212A4F}" srcOrd="0" destOrd="1" presId="urn:microsoft.com/office/officeart/2005/8/layout/hList1"/>
    <dgm:cxn modelId="{2F8C7AC7-757D-44B6-932B-59267E0C0D08}" type="presOf" srcId="{11F0ED60-3EAB-4305-9C5D-C3F9ADAD1A25}" destId="{10234102-BFA5-4AF5-8361-712E9289CC4B}" srcOrd="0" destOrd="0" presId="urn:microsoft.com/office/officeart/2005/8/layout/hList1"/>
    <dgm:cxn modelId="{92BE36CD-6F1F-443A-8CD5-162176EBCC61}" srcId="{C398339D-2A41-4D97-9D5D-0E46D55DEDD4}" destId="{FDDA4BF9-5521-4254-8F33-713E8ECD725F}" srcOrd="0" destOrd="0" parTransId="{06485321-98CC-4A94-BE41-25EF6E01F617}" sibTransId="{C097CBD2-943B-4CE7-B992-CF953E8490C4}"/>
    <dgm:cxn modelId="{A0F8C7D0-C4E9-4DC5-80D2-B1227567241B}" srcId="{E1488988-7961-4C1D-B9A6-43D1444D0D4D}" destId="{15E1C326-A0A2-4687-A04D-E0E03B255EB9}" srcOrd="2" destOrd="0" parTransId="{9868CDF9-603E-4DE8-8C6B-058BC43AA806}" sibTransId="{232BAE28-5D39-4DBB-9EDC-1769E9D34170}"/>
    <dgm:cxn modelId="{A1E507DA-62A7-492F-8292-B70DCEA8825F}" srcId="{11F0ED60-3EAB-4305-9C5D-C3F9ADAD1A25}" destId="{3C3F9709-1774-40BB-9A8A-36F91C158683}" srcOrd="0" destOrd="0" parTransId="{B756BA57-8FE1-4082-9E97-EBAE07F6B009}" sibTransId="{54698E24-B7A4-412D-8526-A7D27D6BF717}"/>
    <dgm:cxn modelId="{FF3089E5-3FB5-481A-B251-805460FE1399}" type="presOf" srcId="{15E1C326-A0A2-4687-A04D-E0E03B255EB9}" destId="{9A71AB5D-3F97-4A35-8740-77BEB030E4F7}" srcOrd="0" destOrd="2" presId="urn:microsoft.com/office/officeart/2005/8/layout/hList1"/>
    <dgm:cxn modelId="{D8C9EEE8-C27E-41D7-9D41-C161ACEFF80F}" srcId="{E1488988-7961-4C1D-B9A6-43D1444D0D4D}" destId="{2253567E-845F-421C-9BF3-53EFBD8D51D4}" srcOrd="0" destOrd="0" parTransId="{09A88683-ACEA-46DA-8DB2-9199A4D25D34}" sibTransId="{E610F91C-BD3A-45AB-AF0E-FBD5D329F121}"/>
    <dgm:cxn modelId="{4E1B5EEE-CDC5-4D9E-A9D0-38ADF06FDBB1}" type="presOf" srcId="{B48F6A80-A280-48C3-9583-B3026A4208DD}" destId="{1AE8980A-2F49-473E-B79B-6122BBFA8837}" srcOrd="0" destOrd="2" presId="urn:microsoft.com/office/officeart/2005/8/layout/hList1"/>
    <dgm:cxn modelId="{82F6B6F3-2C3D-478A-854F-CF73A34EB319}" srcId="{FDDA4BF9-5521-4254-8F33-713E8ECD725F}" destId="{48143AA0-7185-454C-97DD-C6EB9958F2BF}" srcOrd="1" destOrd="0" parTransId="{009C2180-5119-4316-8020-65970F8A345C}" sibTransId="{6C2FF251-9AE8-456C-8D0F-93C64D218EB0}"/>
    <dgm:cxn modelId="{98BB4BF6-16D7-49E0-A88F-3E08479458F5}" type="presOf" srcId="{8A852417-EDA0-4BDB-B88D-2C0F2AFF7D51}" destId="{1AE8980A-2F49-473E-B79B-6122BBFA8837}" srcOrd="0" destOrd="1" presId="urn:microsoft.com/office/officeart/2005/8/layout/hList1"/>
    <dgm:cxn modelId="{F88725F8-4738-4346-886D-5F8776291A16}" type="presOf" srcId="{48143AA0-7185-454C-97DD-C6EB9958F2BF}" destId="{024DF55D-8055-4D48-BFAB-711A807E7083}" srcOrd="0" destOrd="1" presId="urn:microsoft.com/office/officeart/2005/8/layout/hList1"/>
    <dgm:cxn modelId="{9DD8DCFB-8CB5-4B3E-8AC0-E083F59AC061}" type="presOf" srcId="{BF494B2E-07C9-4AE1-AEB6-B15680675AAB}" destId="{87BEDB65-1017-482F-8E19-3C4F87212A4F}" srcOrd="0" destOrd="0" presId="urn:microsoft.com/office/officeart/2005/8/layout/hList1"/>
    <dgm:cxn modelId="{ED2981FD-CD83-4789-81EF-DC5FF41ACC67}" type="presOf" srcId="{DD0098EE-51AF-480E-8A16-4E7F5ED99A3A}" destId="{FD3B459E-D19F-4368-8972-5768C226929E}" srcOrd="0" destOrd="2" presId="urn:microsoft.com/office/officeart/2005/8/layout/hList1"/>
    <dgm:cxn modelId="{FC8625FF-38D5-4B7B-B338-46BABA256A1B}" srcId="{11F0ED60-3EAB-4305-9C5D-C3F9ADAD1A25}" destId="{DD0098EE-51AF-480E-8A16-4E7F5ED99A3A}" srcOrd="2" destOrd="0" parTransId="{46CED45C-AD3F-4196-B086-2FD8137BBE73}" sibTransId="{87CC93CE-9CB3-4ED8-B793-3F199944F476}"/>
    <dgm:cxn modelId="{C520CA8F-AAD7-4F9F-AF21-492E5C36E654}" type="presParOf" srcId="{862170FC-89F5-4196-92A9-4B58829F36CD}" destId="{35FAF297-75FA-4FB1-869D-4F072CE9B637}" srcOrd="0" destOrd="0" presId="urn:microsoft.com/office/officeart/2005/8/layout/hList1"/>
    <dgm:cxn modelId="{A97EC3AF-D6BD-4B02-9F9B-EDBAB396D0D1}" type="presParOf" srcId="{35FAF297-75FA-4FB1-869D-4F072CE9B637}" destId="{4926B2F0-9F70-4DC4-AB69-C3A0E8670093}" srcOrd="0" destOrd="0" presId="urn:microsoft.com/office/officeart/2005/8/layout/hList1"/>
    <dgm:cxn modelId="{C8D31750-62FC-480E-BDE0-6E85F8C6CD25}" type="presParOf" srcId="{35FAF297-75FA-4FB1-869D-4F072CE9B637}" destId="{024DF55D-8055-4D48-BFAB-711A807E7083}" srcOrd="1" destOrd="0" presId="urn:microsoft.com/office/officeart/2005/8/layout/hList1"/>
    <dgm:cxn modelId="{E788FDB6-38C5-4BF8-8FDF-4CF820A67D68}" type="presParOf" srcId="{862170FC-89F5-4196-92A9-4B58829F36CD}" destId="{2815A227-1487-45B6-8AE4-4F0C64B5ADA4}" srcOrd="1" destOrd="0" presId="urn:microsoft.com/office/officeart/2005/8/layout/hList1"/>
    <dgm:cxn modelId="{B92C6765-6FB0-4B37-825A-AF56843F023E}" type="presParOf" srcId="{862170FC-89F5-4196-92A9-4B58829F36CD}" destId="{83FD35DC-3195-4ED7-BBBB-CFFFBFBAD76E}" srcOrd="2" destOrd="0" presId="urn:microsoft.com/office/officeart/2005/8/layout/hList1"/>
    <dgm:cxn modelId="{3964102E-981F-4277-8A96-745759081862}" type="presParOf" srcId="{83FD35DC-3195-4ED7-BBBB-CFFFBFBAD76E}" destId="{60ECF419-E5D3-4733-9F6B-C7B19743DA80}" srcOrd="0" destOrd="0" presId="urn:microsoft.com/office/officeart/2005/8/layout/hList1"/>
    <dgm:cxn modelId="{F0F3D2D0-49AA-4B1C-BD33-CB3AE682C07E}" type="presParOf" srcId="{83FD35DC-3195-4ED7-BBBB-CFFFBFBAD76E}" destId="{9A71AB5D-3F97-4A35-8740-77BEB030E4F7}" srcOrd="1" destOrd="0" presId="urn:microsoft.com/office/officeart/2005/8/layout/hList1"/>
    <dgm:cxn modelId="{CD52AA33-E0A3-4A12-AE94-6CD5D20BC923}" type="presParOf" srcId="{862170FC-89F5-4196-92A9-4B58829F36CD}" destId="{B70AD7D2-BAC7-4B6A-A6FC-E2BC93F5E84D}" srcOrd="3" destOrd="0" presId="urn:microsoft.com/office/officeart/2005/8/layout/hList1"/>
    <dgm:cxn modelId="{036D6109-57B9-4F24-90E1-8C4C8712F30E}" type="presParOf" srcId="{862170FC-89F5-4196-92A9-4B58829F36CD}" destId="{C780BF72-1194-4108-9D21-6D07E67AB673}" srcOrd="4" destOrd="0" presId="urn:microsoft.com/office/officeart/2005/8/layout/hList1"/>
    <dgm:cxn modelId="{4F3C6A79-F2F1-4A9A-84E9-9C74AF113999}" type="presParOf" srcId="{C780BF72-1194-4108-9D21-6D07E67AB673}" destId="{288569C5-F757-4456-867A-28F3D2507FAE}" srcOrd="0" destOrd="0" presId="urn:microsoft.com/office/officeart/2005/8/layout/hList1"/>
    <dgm:cxn modelId="{F19762EF-402B-43D0-B6C0-168D02D18967}" type="presParOf" srcId="{C780BF72-1194-4108-9D21-6D07E67AB673}" destId="{1AE8980A-2F49-473E-B79B-6122BBFA8837}" srcOrd="1" destOrd="0" presId="urn:microsoft.com/office/officeart/2005/8/layout/hList1"/>
    <dgm:cxn modelId="{4044013C-6633-4820-AC65-2ABAC78FB35D}" type="presParOf" srcId="{862170FC-89F5-4196-92A9-4B58829F36CD}" destId="{082B7D3C-2EBA-498D-BA2D-6D3BF6103AEA}" srcOrd="5" destOrd="0" presId="urn:microsoft.com/office/officeart/2005/8/layout/hList1"/>
    <dgm:cxn modelId="{D65252A3-7147-4582-9195-BC44594BD4B7}" type="presParOf" srcId="{862170FC-89F5-4196-92A9-4B58829F36CD}" destId="{0F249093-B146-45A2-9FAC-FAE9827FA869}" srcOrd="6" destOrd="0" presId="urn:microsoft.com/office/officeart/2005/8/layout/hList1"/>
    <dgm:cxn modelId="{14B6EDEF-3A46-43B2-A1D7-5062C93E962D}" type="presParOf" srcId="{0F249093-B146-45A2-9FAC-FAE9827FA869}" destId="{10234102-BFA5-4AF5-8361-712E9289CC4B}" srcOrd="0" destOrd="0" presId="urn:microsoft.com/office/officeart/2005/8/layout/hList1"/>
    <dgm:cxn modelId="{32A9188D-916B-4CB4-AA54-3882A9776465}" type="presParOf" srcId="{0F249093-B146-45A2-9FAC-FAE9827FA869}" destId="{FD3B459E-D19F-4368-8972-5768C226929E}" srcOrd="1" destOrd="0" presId="urn:microsoft.com/office/officeart/2005/8/layout/hList1"/>
    <dgm:cxn modelId="{49552590-CE5F-4E0F-8ADB-90198454544F}" type="presParOf" srcId="{862170FC-89F5-4196-92A9-4B58829F36CD}" destId="{EF0BA72B-E1E2-44E5-80E2-0DCF28652598}" srcOrd="7" destOrd="0" presId="urn:microsoft.com/office/officeart/2005/8/layout/hList1"/>
    <dgm:cxn modelId="{CA623E7C-46E7-4E75-B69D-B5BEEE7B4A0E}" type="presParOf" srcId="{862170FC-89F5-4196-92A9-4B58829F36CD}" destId="{115543D6-A3BC-46A0-83EA-96BDE1D00F5D}" srcOrd="8" destOrd="0" presId="urn:microsoft.com/office/officeart/2005/8/layout/hList1"/>
    <dgm:cxn modelId="{5D14F959-3A82-45EE-9DF4-38EB61630F9A}" type="presParOf" srcId="{115543D6-A3BC-46A0-83EA-96BDE1D00F5D}" destId="{06D2F07B-0CF1-4D66-A759-C8BC3D70F383}" srcOrd="0" destOrd="0" presId="urn:microsoft.com/office/officeart/2005/8/layout/hList1"/>
    <dgm:cxn modelId="{E79B53D0-52A7-41AA-A208-5EF488505BE3}" type="presParOf" srcId="{115543D6-A3BC-46A0-83EA-96BDE1D00F5D}" destId="{87BEDB65-1017-482F-8E19-3C4F87212A4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C47831B4-773C-4198-8AF2-0067D41E5602}"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C0C0FB75-F1DB-4AEE-BAC1-28D1F4629A04}">
      <dgm:prSet phldrT="[Text]" custT="1"/>
      <dgm:spPr>
        <a:solidFill>
          <a:srgbClr val="23D4DD"/>
        </a:solidFill>
        <a:ln>
          <a:solidFill>
            <a:srgbClr val="23D4DD"/>
          </a:solidFill>
        </a:ln>
      </dgm:spPr>
      <dgm:t>
        <a:bodyPr/>
        <a:lstStyle/>
        <a:p>
          <a:r>
            <a:rPr lang="en-US" sz="2000" dirty="0"/>
            <a:t>Create a sense of urgency</a:t>
          </a:r>
        </a:p>
      </dgm:t>
    </dgm:pt>
    <dgm:pt modelId="{B7C39A18-1DC3-46AD-B3BE-D9994C787F57}" type="parTrans" cxnId="{50ED30AA-C08E-4C8E-9300-D7F6CC0EC021}">
      <dgm:prSet/>
      <dgm:spPr/>
      <dgm:t>
        <a:bodyPr/>
        <a:lstStyle/>
        <a:p>
          <a:endParaRPr lang="en-US"/>
        </a:p>
      </dgm:t>
    </dgm:pt>
    <dgm:pt modelId="{32FD0C58-76A8-47EF-935A-856AA3F012A2}" type="sibTrans" cxnId="{50ED30AA-C08E-4C8E-9300-D7F6CC0EC021}">
      <dgm:prSet/>
      <dgm:spPr/>
      <dgm:t>
        <a:bodyPr/>
        <a:lstStyle/>
        <a:p>
          <a:endParaRPr lang="en-US"/>
        </a:p>
      </dgm:t>
    </dgm:pt>
    <dgm:pt modelId="{B529E086-5B04-4B90-B612-B2D42DA34E81}">
      <dgm:prSet phldrT="[Text]" custT="1"/>
      <dgm:spPr>
        <a:solidFill>
          <a:srgbClr val="D0009E"/>
        </a:solidFill>
        <a:ln>
          <a:solidFill>
            <a:srgbClr val="D0009E"/>
          </a:solidFill>
        </a:ln>
      </dgm:spPr>
      <dgm:t>
        <a:bodyPr/>
        <a:lstStyle/>
        <a:p>
          <a:r>
            <a:rPr lang="en-US" sz="2000" dirty="0"/>
            <a:t>Create a guiding coalition</a:t>
          </a:r>
        </a:p>
      </dgm:t>
    </dgm:pt>
    <dgm:pt modelId="{9060E4A9-CE63-4F20-BF98-D87153960865}" type="parTrans" cxnId="{593D4D0B-5729-4441-9ACF-D2309C85F536}">
      <dgm:prSet/>
      <dgm:spPr/>
      <dgm:t>
        <a:bodyPr/>
        <a:lstStyle/>
        <a:p>
          <a:endParaRPr lang="en-US"/>
        </a:p>
      </dgm:t>
    </dgm:pt>
    <dgm:pt modelId="{8010D8BC-0E89-4396-B697-ACCF63791038}" type="sibTrans" cxnId="{593D4D0B-5729-4441-9ACF-D2309C85F536}">
      <dgm:prSet/>
      <dgm:spPr/>
      <dgm:t>
        <a:bodyPr/>
        <a:lstStyle/>
        <a:p>
          <a:endParaRPr lang="en-US"/>
        </a:p>
      </dgm:t>
    </dgm:pt>
    <dgm:pt modelId="{338B620D-1E95-4A1E-B273-55B3FB918C4E}">
      <dgm:prSet phldrT="[Text]" custT="1"/>
      <dgm:spPr>
        <a:solidFill>
          <a:srgbClr val="06D6B3"/>
        </a:solidFill>
        <a:ln>
          <a:solidFill>
            <a:srgbClr val="06D6B3"/>
          </a:solidFill>
        </a:ln>
      </dgm:spPr>
      <dgm:t>
        <a:bodyPr/>
        <a:lstStyle/>
        <a:p>
          <a:r>
            <a:rPr lang="en-US" sz="2000" dirty="0"/>
            <a:t>Create a vision for change</a:t>
          </a:r>
        </a:p>
      </dgm:t>
    </dgm:pt>
    <dgm:pt modelId="{9931358C-14B4-4FFF-AD61-47C9220CFEEE}" type="parTrans" cxnId="{D28B732F-8418-490D-BDEE-ADF8D5565062}">
      <dgm:prSet/>
      <dgm:spPr/>
      <dgm:t>
        <a:bodyPr/>
        <a:lstStyle/>
        <a:p>
          <a:endParaRPr lang="en-US"/>
        </a:p>
      </dgm:t>
    </dgm:pt>
    <dgm:pt modelId="{236791D5-AD92-4683-AC05-939A34F1EF2A}" type="sibTrans" cxnId="{D28B732F-8418-490D-BDEE-ADF8D5565062}">
      <dgm:prSet/>
      <dgm:spPr/>
      <dgm:t>
        <a:bodyPr/>
        <a:lstStyle/>
        <a:p>
          <a:endParaRPr lang="en-US"/>
        </a:p>
      </dgm:t>
    </dgm:pt>
    <dgm:pt modelId="{0104FA11-0F86-45E7-AA2A-B5321BAED4A5}">
      <dgm:prSet phldrT="[Text]" custT="1"/>
      <dgm:spPr>
        <a:solidFill>
          <a:srgbClr val="0063DC"/>
        </a:solidFill>
        <a:ln>
          <a:solidFill>
            <a:srgbClr val="0063DC"/>
          </a:solidFill>
        </a:ln>
      </dgm:spPr>
      <dgm:t>
        <a:bodyPr/>
        <a:lstStyle/>
        <a:p>
          <a:r>
            <a:rPr lang="en-US" sz="2000" dirty="0"/>
            <a:t>Communicate the vision</a:t>
          </a:r>
        </a:p>
      </dgm:t>
    </dgm:pt>
    <dgm:pt modelId="{35521EDB-2CD1-4E48-ADA9-9FB69F5C6DDF}" type="parTrans" cxnId="{1D09D8D4-58EE-4ECF-B005-7E90BE3E50F5}">
      <dgm:prSet/>
      <dgm:spPr/>
      <dgm:t>
        <a:bodyPr/>
        <a:lstStyle/>
        <a:p>
          <a:endParaRPr lang="en-US"/>
        </a:p>
      </dgm:t>
    </dgm:pt>
    <dgm:pt modelId="{8DA8F641-256F-4342-97C5-433DDB4AC3FC}" type="sibTrans" cxnId="{1D09D8D4-58EE-4ECF-B005-7E90BE3E50F5}">
      <dgm:prSet/>
      <dgm:spPr/>
      <dgm:t>
        <a:bodyPr/>
        <a:lstStyle/>
        <a:p>
          <a:endParaRPr lang="en-US"/>
        </a:p>
      </dgm:t>
    </dgm:pt>
    <dgm:pt modelId="{1954B031-70B3-403B-8ED1-9426E15B4928}">
      <dgm:prSet phldrT="[Text]" custT="1"/>
      <dgm:spPr>
        <a:solidFill>
          <a:srgbClr val="AB0084"/>
        </a:solidFill>
        <a:ln>
          <a:solidFill>
            <a:srgbClr val="AB0084"/>
          </a:solidFill>
        </a:ln>
      </dgm:spPr>
      <dgm:t>
        <a:bodyPr/>
        <a:lstStyle/>
        <a:p>
          <a:r>
            <a:rPr lang="en-US" sz="2000" dirty="0"/>
            <a:t>Remove obstacles</a:t>
          </a:r>
        </a:p>
      </dgm:t>
    </dgm:pt>
    <dgm:pt modelId="{10A62B1A-CFDD-4A6E-822D-C0EE616E289D}" type="parTrans" cxnId="{5BC95B14-6440-4754-9F6B-11FDB564D65C}">
      <dgm:prSet/>
      <dgm:spPr/>
      <dgm:t>
        <a:bodyPr/>
        <a:lstStyle/>
        <a:p>
          <a:endParaRPr lang="en-US"/>
        </a:p>
      </dgm:t>
    </dgm:pt>
    <dgm:pt modelId="{E360373B-7A4E-4394-A6B6-362874C6E210}" type="sibTrans" cxnId="{5BC95B14-6440-4754-9F6B-11FDB564D65C}">
      <dgm:prSet/>
      <dgm:spPr/>
      <dgm:t>
        <a:bodyPr/>
        <a:lstStyle/>
        <a:p>
          <a:endParaRPr lang="en-US"/>
        </a:p>
      </dgm:t>
    </dgm:pt>
    <dgm:pt modelId="{B2D24C4E-599E-4555-AFD4-2F076F66648E}">
      <dgm:prSet phldrT="[Text]" custT="1"/>
      <dgm:spPr/>
      <dgm:t>
        <a:bodyPr/>
        <a:lstStyle/>
        <a:p>
          <a:r>
            <a:rPr lang="en-US" sz="2000" dirty="0"/>
            <a:t>Create the changes</a:t>
          </a:r>
        </a:p>
      </dgm:t>
    </dgm:pt>
    <dgm:pt modelId="{934A2B67-CCC9-4324-9294-C977D3D54F25}" type="parTrans" cxnId="{0E25527D-3DC9-4F78-8A24-8F217435ED9A}">
      <dgm:prSet/>
      <dgm:spPr/>
      <dgm:t>
        <a:bodyPr/>
        <a:lstStyle/>
        <a:p>
          <a:endParaRPr lang="en-US"/>
        </a:p>
      </dgm:t>
    </dgm:pt>
    <dgm:pt modelId="{35B3AF72-D001-470B-B3F7-D27A6154E440}" type="sibTrans" cxnId="{0E25527D-3DC9-4F78-8A24-8F217435ED9A}">
      <dgm:prSet/>
      <dgm:spPr/>
      <dgm:t>
        <a:bodyPr/>
        <a:lstStyle/>
        <a:p>
          <a:endParaRPr lang="en-US"/>
        </a:p>
      </dgm:t>
    </dgm:pt>
    <dgm:pt modelId="{9D7716FE-8827-40B9-A49F-C52D4EABB050}">
      <dgm:prSet phldrT="[Text]" custT="1"/>
      <dgm:spPr>
        <a:solidFill>
          <a:srgbClr val="0CEBF6"/>
        </a:solidFill>
        <a:ln>
          <a:solidFill>
            <a:srgbClr val="0CEBF6"/>
          </a:solidFill>
        </a:ln>
      </dgm:spPr>
      <dgm:t>
        <a:bodyPr/>
        <a:lstStyle/>
        <a:p>
          <a:r>
            <a:rPr lang="en-US" sz="2000" dirty="0"/>
            <a:t>Create short term wins</a:t>
          </a:r>
        </a:p>
      </dgm:t>
    </dgm:pt>
    <dgm:pt modelId="{7BB06150-D55A-4585-B4F2-3AC0DECA3809}" type="parTrans" cxnId="{1D09E7F7-7A54-4115-AA32-6A9A73201F29}">
      <dgm:prSet/>
      <dgm:spPr/>
      <dgm:t>
        <a:bodyPr/>
        <a:lstStyle/>
        <a:p>
          <a:endParaRPr lang="en-US"/>
        </a:p>
      </dgm:t>
    </dgm:pt>
    <dgm:pt modelId="{C442BC6D-A5A2-42D8-85FF-7AE96F8BA4FE}" type="sibTrans" cxnId="{1D09E7F7-7A54-4115-AA32-6A9A73201F29}">
      <dgm:prSet/>
      <dgm:spPr/>
      <dgm:t>
        <a:bodyPr/>
        <a:lstStyle/>
        <a:p>
          <a:endParaRPr lang="en-US"/>
        </a:p>
      </dgm:t>
    </dgm:pt>
    <dgm:pt modelId="{D7E3BD48-AD54-4342-839B-D48AFA52377E}">
      <dgm:prSet phldrT="[Text]" custT="1"/>
      <dgm:spPr>
        <a:solidFill>
          <a:srgbClr val="D419D9"/>
        </a:solidFill>
        <a:ln>
          <a:solidFill>
            <a:srgbClr val="D419D9"/>
          </a:solidFill>
        </a:ln>
      </dgm:spPr>
      <dgm:t>
        <a:bodyPr/>
        <a:lstStyle/>
        <a:p>
          <a:r>
            <a:rPr lang="en-US" sz="2000" dirty="0"/>
            <a:t>Consolidate improvements</a:t>
          </a:r>
        </a:p>
      </dgm:t>
    </dgm:pt>
    <dgm:pt modelId="{C6D1B952-0846-4A8B-B75E-9CFC1CF0AA67}" type="parTrans" cxnId="{F5F0F207-C550-4AD9-81A5-FDDB6A999D08}">
      <dgm:prSet/>
      <dgm:spPr/>
      <dgm:t>
        <a:bodyPr/>
        <a:lstStyle/>
        <a:p>
          <a:endParaRPr lang="en-US"/>
        </a:p>
      </dgm:t>
    </dgm:pt>
    <dgm:pt modelId="{94F7BE32-E11D-424F-BDEC-CDA26ADB75E2}" type="sibTrans" cxnId="{F5F0F207-C550-4AD9-81A5-FDDB6A999D08}">
      <dgm:prSet/>
      <dgm:spPr/>
      <dgm:t>
        <a:bodyPr/>
        <a:lstStyle/>
        <a:p>
          <a:endParaRPr lang="en-US"/>
        </a:p>
      </dgm:t>
    </dgm:pt>
    <dgm:pt modelId="{A30D2B8F-7DDE-4C29-8BD9-E65B662A7860}" type="pres">
      <dgm:prSet presAssocID="{C47831B4-773C-4198-8AF2-0067D41E5602}" presName="cycle" presStyleCnt="0">
        <dgm:presLayoutVars>
          <dgm:dir/>
          <dgm:resizeHandles val="exact"/>
        </dgm:presLayoutVars>
      </dgm:prSet>
      <dgm:spPr/>
    </dgm:pt>
    <dgm:pt modelId="{2E34FE5C-4AA0-443F-A6AC-E9A600C667FD}" type="pres">
      <dgm:prSet presAssocID="{C0C0FB75-F1DB-4AEE-BAC1-28D1F4629A04}" presName="node" presStyleLbl="node1" presStyleIdx="0" presStyleCnt="8" custScaleX="179024" custRadScaleRad="95730" custRadScaleInc="-3324">
        <dgm:presLayoutVars>
          <dgm:bulletEnabled val="1"/>
        </dgm:presLayoutVars>
      </dgm:prSet>
      <dgm:spPr/>
    </dgm:pt>
    <dgm:pt modelId="{8C448428-F1DA-4215-A633-FD4AE11F9340}" type="pres">
      <dgm:prSet presAssocID="{32FD0C58-76A8-47EF-935A-856AA3F012A2}" presName="sibTrans" presStyleLbl="sibTrans2D1" presStyleIdx="0" presStyleCnt="8"/>
      <dgm:spPr/>
    </dgm:pt>
    <dgm:pt modelId="{859D8F0B-D51A-4EEF-AC77-3BCA35953892}" type="pres">
      <dgm:prSet presAssocID="{32FD0C58-76A8-47EF-935A-856AA3F012A2}" presName="connectorText" presStyleLbl="sibTrans2D1" presStyleIdx="0" presStyleCnt="8"/>
      <dgm:spPr/>
    </dgm:pt>
    <dgm:pt modelId="{3D6C64C9-E3D0-4BC6-8E74-5C2BDA2B60C3}" type="pres">
      <dgm:prSet presAssocID="{B529E086-5B04-4B90-B612-B2D42DA34E81}" presName="node" presStyleLbl="node1" presStyleIdx="1" presStyleCnt="8" custScaleX="190333" custRadScaleRad="153857" custRadScaleInc="54159">
        <dgm:presLayoutVars>
          <dgm:bulletEnabled val="1"/>
        </dgm:presLayoutVars>
      </dgm:prSet>
      <dgm:spPr/>
    </dgm:pt>
    <dgm:pt modelId="{A63A1E10-C5B5-476E-8847-2918F28B6248}" type="pres">
      <dgm:prSet presAssocID="{8010D8BC-0E89-4396-B697-ACCF63791038}" presName="sibTrans" presStyleLbl="sibTrans2D1" presStyleIdx="1" presStyleCnt="8"/>
      <dgm:spPr/>
    </dgm:pt>
    <dgm:pt modelId="{01AE068F-FF9A-48DA-BD20-4AD4DF4B07FE}" type="pres">
      <dgm:prSet presAssocID="{8010D8BC-0E89-4396-B697-ACCF63791038}" presName="connectorText" presStyleLbl="sibTrans2D1" presStyleIdx="1" presStyleCnt="8"/>
      <dgm:spPr/>
    </dgm:pt>
    <dgm:pt modelId="{616F16C1-D71F-484D-8557-D7C6D4EE716E}" type="pres">
      <dgm:prSet presAssocID="{338B620D-1E95-4A1E-B273-55B3FB918C4E}" presName="node" presStyleLbl="node1" presStyleIdx="2" presStyleCnt="8" custScaleX="184959" custRadScaleRad="145619" custRadScaleInc="-3725">
        <dgm:presLayoutVars>
          <dgm:bulletEnabled val="1"/>
        </dgm:presLayoutVars>
      </dgm:prSet>
      <dgm:spPr/>
    </dgm:pt>
    <dgm:pt modelId="{020516C0-6707-4649-98C1-29B4B0A48B19}" type="pres">
      <dgm:prSet presAssocID="{236791D5-AD92-4683-AC05-939A34F1EF2A}" presName="sibTrans" presStyleLbl="sibTrans2D1" presStyleIdx="2" presStyleCnt="8"/>
      <dgm:spPr/>
    </dgm:pt>
    <dgm:pt modelId="{481E35B1-A3A2-4F2E-A23D-65CF54A7CDDC}" type="pres">
      <dgm:prSet presAssocID="{236791D5-AD92-4683-AC05-939A34F1EF2A}" presName="connectorText" presStyleLbl="sibTrans2D1" presStyleIdx="2" presStyleCnt="8"/>
      <dgm:spPr/>
    </dgm:pt>
    <dgm:pt modelId="{9F147EA7-C4F1-40F1-95CD-E71DE51EFF35}" type="pres">
      <dgm:prSet presAssocID="{0104FA11-0F86-45E7-AA2A-B5321BAED4A5}" presName="node" presStyleLbl="node1" presStyleIdx="3" presStyleCnt="8" custScaleX="176622" custRadScaleRad="130797" custRadScaleInc="-49776">
        <dgm:presLayoutVars>
          <dgm:bulletEnabled val="1"/>
        </dgm:presLayoutVars>
      </dgm:prSet>
      <dgm:spPr/>
    </dgm:pt>
    <dgm:pt modelId="{58D3260D-AE89-4C7D-BB04-4A25A466C74A}" type="pres">
      <dgm:prSet presAssocID="{8DA8F641-256F-4342-97C5-433DDB4AC3FC}" presName="sibTrans" presStyleLbl="sibTrans2D1" presStyleIdx="3" presStyleCnt="8"/>
      <dgm:spPr/>
    </dgm:pt>
    <dgm:pt modelId="{1577A11B-8436-41C1-B1A5-45552A0A2173}" type="pres">
      <dgm:prSet presAssocID="{8DA8F641-256F-4342-97C5-433DDB4AC3FC}" presName="connectorText" presStyleLbl="sibTrans2D1" presStyleIdx="3" presStyleCnt="8"/>
      <dgm:spPr/>
    </dgm:pt>
    <dgm:pt modelId="{7E35C6D3-BE37-4EB5-997D-A30E26AE6691}" type="pres">
      <dgm:prSet presAssocID="{1954B031-70B3-403B-8ED1-9426E15B4928}" presName="node" presStyleLbl="node1" presStyleIdx="4" presStyleCnt="8" custScaleX="155362" custRadScaleRad="90783" custRadScaleInc="33952">
        <dgm:presLayoutVars>
          <dgm:bulletEnabled val="1"/>
        </dgm:presLayoutVars>
      </dgm:prSet>
      <dgm:spPr/>
    </dgm:pt>
    <dgm:pt modelId="{3DFBD1D1-A821-40AA-874F-976D2560ABD3}" type="pres">
      <dgm:prSet presAssocID="{E360373B-7A4E-4394-A6B6-362874C6E210}" presName="sibTrans" presStyleLbl="sibTrans2D1" presStyleIdx="4" presStyleCnt="8"/>
      <dgm:spPr/>
    </dgm:pt>
    <dgm:pt modelId="{CBA6AC7C-6ADD-457C-8758-D1FFA6D2E0E0}" type="pres">
      <dgm:prSet presAssocID="{E360373B-7A4E-4394-A6B6-362874C6E210}" presName="connectorText" presStyleLbl="sibTrans2D1" presStyleIdx="4" presStyleCnt="8"/>
      <dgm:spPr/>
    </dgm:pt>
    <dgm:pt modelId="{2B385A7A-F6FC-4408-9976-C900DC55EB8C}" type="pres">
      <dgm:prSet presAssocID="{9D7716FE-8827-40B9-A49F-C52D4EABB050}" presName="node" presStyleLbl="node1" presStyleIdx="5" presStyleCnt="8" custScaleX="201588" custRadScaleRad="143376" custRadScaleInc="56250">
        <dgm:presLayoutVars>
          <dgm:bulletEnabled val="1"/>
        </dgm:presLayoutVars>
      </dgm:prSet>
      <dgm:spPr/>
    </dgm:pt>
    <dgm:pt modelId="{BD05B5F0-A074-4B1A-8FB4-E9ADED35D91D}" type="pres">
      <dgm:prSet presAssocID="{C442BC6D-A5A2-42D8-85FF-7AE96F8BA4FE}" presName="sibTrans" presStyleLbl="sibTrans2D1" presStyleIdx="5" presStyleCnt="8"/>
      <dgm:spPr/>
    </dgm:pt>
    <dgm:pt modelId="{E75D3CBA-73FA-4281-9A1C-560FD7813213}" type="pres">
      <dgm:prSet presAssocID="{C442BC6D-A5A2-42D8-85FF-7AE96F8BA4FE}" presName="connectorText" presStyleLbl="sibTrans2D1" presStyleIdx="5" presStyleCnt="8"/>
      <dgm:spPr/>
    </dgm:pt>
    <dgm:pt modelId="{EAFB7FA7-B49A-4531-BC61-AB0BD667150B}" type="pres">
      <dgm:prSet presAssocID="{D7E3BD48-AD54-4342-839B-D48AFA52377E}" presName="node" presStyleLbl="node1" presStyleIdx="6" presStyleCnt="8" custScaleX="179064" custRadScaleRad="140530" custRadScaleInc="5205">
        <dgm:presLayoutVars>
          <dgm:bulletEnabled val="1"/>
        </dgm:presLayoutVars>
      </dgm:prSet>
      <dgm:spPr/>
    </dgm:pt>
    <dgm:pt modelId="{2A7EBA4D-84C1-4C85-8520-A75BFFFAC26C}" type="pres">
      <dgm:prSet presAssocID="{94F7BE32-E11D-424F-BDEC-CDA26ADB75E2}" presName="sibTrans" presStyleLbl="sibTrans2D1" presStyleIdx="6" presStyleCnt="8"/>
      <dgm:spPr/>
    </dgm:pt>
    <dgm:pt modelId="{A51F3735-F115-4510-A1C5-860FEE9E11A7}" type="pres">
      <dgm:prSet presAssocID="{94F7BE32-E11D-424F-BDEC-CDA26ADB75E2}" presName="connectorText" presStyleLbl="sibTrans2D1" presStyleIdx="6" presStyleCnt="8"/>
      <dgm:spPr/>
    </dgm:pt>
    <dgm:pt modelId="{395DCF0E-6728-4C65-8C86-D25574B237AE}" type="pres">
      <dgm:prSet presAssocID="{B2D24C4E-599E-4555-AFD4-2F076F66648E}" presName="node" presStyleLbl="node1" presStyleIdx="7" presStyleCnt="8" custScaleX="162406" custRadScaleRad="149301" custRadScaleInc="-59125">
        <dgm:presLayoutVars>
          <dgm:bulletEnabled val="1"/>
        </dgm:presLayoutVars>
      </dgm:prSet>
      <dgm:spPr/>
    </dgm:pt>
    <dgm:pt modelId="{75783064-65B7-4420-AC5C-4A0E58117E05}" type="pres">
      <dgm:prSet presAssocID="{35B3AF72-D001-470B-B3F7-D27A6154E440}" presName="sibTrans" presStyleLbl="sibTrans2D1" presStyleIdx="7" presStyleCnt="8"/>
      <dgm:spPr/>
    </dgm:pt>
    <dgm:pt modelId="{38E84521-4280-4525-B282-455636EE8766}" type="pres">
      <dgm:prSet presAssocID="{35B3AF72-D001-470B-B3F7-D27A6154E440}" presName="connectorText" presStyleLbl="sibTrans2D1" presStyleIdx="7" presStyleCnt="8"/>
      <dgm:spPr/>
    </dgm:pt>
  </dgm:ptLst>
  <dgm:cxnLst>
    <dgm:cxn modelId="{954B4200-4B9D-4BCF-9592-931629444447}" type="presOf" srcId="{E360373B-7A4E-4394-A6B6-362874C6E210}" destId="{CBA6AC7C-6ADD-457C-8758-D1FFA6D2E0E0}" srcOrd="1" destOrd="0" presId="urn:microsoft.com/office/officeart/2005/8/layout/cycle2"/>
    <dgm:cxn modelId="{50E80F04-BDD0-4DDE-BDE7-0C619681537B}" type="presOf" srcId="{32FD0C58-76A8-47EF-935A-856AA3F012A2}" destId="{8C448428-F1DA-4215-A633-FD4AE11F9340}" srcOrd="0" destOrd="0" presId="urn:microsoft.com/office/officeart/2005/8/layout/cycle2"/>
    <dgm:cxn modelId="{F5F0F207-C550-4AD9-81A5-FDDB6A999D08}" srcId="{C47831B4-773C-4198-8AF2-0067D41E5602}" destId="{D7E3BD48-AD54-4342-839B-D48AFA52377E}" srcOrd="6" destOrd="0" parTransId="{C6D1B952-0846-4A8B-B75E-9CFC1CF0AA67}" sibTransId="{94F7BE32-E11D-424F-BDEC-CDA26ADB75E2}"/>
    <dgm:cxn modelId="{593D4D0B-5729-4441-9ACF-D2309C85F536}" srcId="{C47831B4-773C-4198-8AF2-0067D41E5602}" destId="{B529E086-5B04-4B90-B612-B2D42DA34E81}" srcOrd="1" destOrd="0" parTransId="{9060E4A9-CE63-4F20-BF98-D87153960865}" sibTransId="{8010D8BC-0E89-4396-B697-ACCF63791038}"/>
    <dgm:cxn modelId="{1ABB2F0D-7432-46A3-B3A2-314809330B49}" type="presOf" srcId="{35B3AF72-D001-470B-B3F7-D27A6154E440}" destId="{75783064-65B7-4420-AC5C-4A0E58117E05}" srcOrd="0" destOrd="0" presId="urn:microsoft.com/office/officeart/2005/8/layout/cycle2"/>
    <dgm:cxn modelId="{5BC95B14-6440-4754-9F6B-11FDB564D65C}" srcId="{C47831B4-773C-4198-8AF2-0067D41E5602}" destId="{1954B031-70B3-403B-8ED1-9426E15B4928}" srcOrd="4" destOrd="0" parTransId="{10A62B1A-CFDD-4A6E-822D-C0EE616E289D}" sibTransId="{E360373B-7A4E-4394-A6B6-362874C6E210}"/>
    <dgm:cxn modelId="{D28B732F-8418-490D-BDEE-ADF8D5565062}" srcId="{C47831B4-773C-4198-8AF2-0067D41E5602}" destId="{338B620D-1E95-4A1E-B273-55B3FB918C4E}" srcOrd="2" destOrd="0" parTransId="{9931358C-14B4-4FFF-AD61-47C9220CFEEE}" sibTransId="{236791D5-AD92-4683-AC05-939A34F1EF2A}"/>
    <dgm:cxn modelId="{DB2AE65D-74F9-40F9-9B10-AB29B682DEDD}" type="presOf" srcId="{35B3AF72-D001-470B-B3F7-D27A6154E440}" destId="{38E84521-4280-4525-B282-455636EE8766}" srcOrd="1" destOrd="0" presId="urn:microsoft.com/office/officeart/2005/8/layout/cycle2"/>
    <dgm:cxn modelId="{68868A61-99DC-4BC7-A869-49AE9EBB7869}" type="presOf" srcId="{8DA8F641-256F-4342-97C5-433DDB4AC3FC}" destId="{58D3260D-AE89-4C7D-BB04-4A25A466C74A}" srcOrd="0" destOrd="0" presId="urn:microsoft.com/office/officeart/2005/8/layout/cycle2"/>
    <dgm:cxn modelId="{49E16A45-D8B1-4667-8F32-AF751599F88F}" type="presOf" srcId="{C0C0FB75-F1DB-4AEE-BAC1-28D1F4629A04}" destId="{2E34FE5C-4AA0-443F-A6AC-E9A600C667FD}" srcOrd="0" destOrd="0" presId="urn:microsoft.com/office/officeart/2005/8/layout/cycle2"/>
    <dgm:cxn modelId="{5B587C47-2A50-4979-8B6B-D6F4180F232F}" type="presOf" srcId="{338B620D-1E95-4A1E-B273-55B3FB918C4E}" destId="{616F16C1-D71F-484D-8557-D7C6D4EE716E}" srcOrd="0" destOrd="0" presId="urn:microsoft.com/office/officeart/2005/8/layout/cycle2"/>
    <dgm:cxn modelId="{C1EA4248-CC10-4626-A08C-AA5F4CAC9D9E}" type="presOf" srcId="{32FD0C58-76A8-47EF-935A-856AA3F012A2}" destId="{859D8F0B-D51A-4EEF-AC77-3BCA35953892}" srcOrd="1" destOrd="0" presId="urn:microsoft.com/office/officeart/2005/8/layout/cycle2"/>
    <dgm:cxn modelId="{BF994D6E-B317-49DF-B5F4-AEE8EA5BC623}" type="presOf" srcId="{8010D8BC-0E89-4396-B697-ACCF63791038}" destId="{01AE068F-FF9A-48DA-BD20-4AD4DF4B07FE}" srcOrd="1" destOrd="0" presId="urn:microsoft.com/office/officeart/2005/8/layout/cycle2"/>
    <dgm:cxn modelId="{AF231672-C3AD-44CC-BF86-1B80B8B3B68D}" type="presOf" srcId="{94F7BE32-E11D-424F-BDEC-CDA26ADB75E2}" destId="{A51F3735-F115-4510-A1C5-860FEE9E11A7}" srcOrd="1" destOrd="0" presId="urn:microsoft.com/office/officeart/2005/8/layout/cycle2"/>
    <dgm:cxn modelId="{49EAA656-417C-4F6E-80D8-95138F52115A}" type="presOf" srcId="{236791D5-AD92-4683-AC05-939A34F1EF2A}" destId="{020516C0-6707-4649-98C1-29B4B0A48B19}" srcOrd="0" destOrd="0" presId="urn:microsoft.com/office/officeart/2005/8/layout/cycle2"/>
    <dgm:cxn modelId="{78D4F576-ED57-4CA8-9167-DF553727AE5E}" type="presOf" srcId="{B2D24C4E-599E-4555-AFD4-2F076F66648E}" destId="{395DCF0E-6728-4C65-8C86-D25574B237AE}" srcOrd="0" destOrd="0" presId="urn:microsoft.com/office/officeart/2005/8/layout/cycle2"/>
    <dgm:cxn modelId="{C5BA065A-AA2B-4327-915B-B2C8D390D60B}" type="presOf" srcId="{1954B031-70B3-403B-8ED1-9426E15B4928}" destId="{7E35C6D3-BE37-4EB5-997D-A30E26AE6691}" srcOrd="0" destOrd="0" presId="urn:microsoft.com/office/officeart/2005/8/layout/cycle2"/>
    <dgm:cxn modelId="{0E25527D-3DC9-4F78-8A24-8F217435ED9A}" srcId="{C47831B4-773C-4198-8AF2-0067D41E5602}" destId="{B2D24C4E-599E-4555-AFD4-2F076F66648E}" srcOrd="7" destOrd="0" parTransId="{934A2B67-CCC9-4324-9294-C977D3D54F25}" sibTransId="{35B3AF72-D001-470B-B3F7-D27A6154E440}"/>
    <dgm:cxn modelId="{1C71C886-119F-4DE7-AD77-6C2B8E0393A2}" type="presOf" srcId="{9D7716FE-8827-40B9-A49F-C52D4EABB050}" destId="{2B385A7A-F6FC-4408-9976-C900DC55EB8C}" srcOrd="0" destOrd="0" presId="urn:microsoft.com/office/officeart/2005/8/layout/cycle2"/>
    <dgm:cxn modelId="{020B4C96-B7A0-47F4-8230-8D83B00D3817}" type="presOf" srcId="{D7E3BD48-AD54-4342-839B-D48AFA52377E}" destId="{EAFB7FA7-B49A-4531-BC61-AB0BD667150B}" srcOrd="0" destOrd="0" presId="urn:microsoft.com/office/officeart/2005/8/layout/cycle2"/>
    <dgm:cxn modelId="{B2C12A98-D538-406C-B8D7-6512425CB4CD}" type="presOf" srcId="{E360373B-7A4E-4394-A6B6-362874C6E210}" destId="{3DFBD1D1-A821-40AA-874F-976D2560ABD3}" srcOrd="0" destOrd="0" presId="urn:microsoft.com/office/officeart/2005/8/layout/cycle2"/>
    <dgm:cxn modelId="{8A09BCA6-594B-4D70-B91A-6DFA9D63329A}" type="presOf" srcId="{236791D5-AD92-4683-AC05-939A34F1EF2A}" destId="{481E35B1-A3A2-4F2E-A23D-65CF54A7CDDC}" srcOrd="1" destOrd="0" presId="urn:microsoft.com/office/officeart/2005/8/layout/cycle2"/>
    <dgm:cxn modelId="{50ED30AA-C08E-4C8E-9300-D7F6CC0EC021}" srcId="{C47831B4-773C-4198-8AF2-0067D41E5602}" destId="{C0C0FB75-F1DB-4AEE-BAC1-28D1F4629A04}" srcOrd="0" destOrd="0" parTransId="{B7C39A18-1DC3-46AD-B3BE-D9994C787F57}" sibTransId="{32FD0C58-76A8-47EF-935A-856AA3F012A2}"/>
    <dgm:cxn modelId="{805CA3B0-9E19-4B0B-AA9E-E04398CDD2D2}" type="presOf" srcId="{94F7BE32-E11D-424F-BDEC-CDA26ADB75E2}" destId="{2A7EBA4D-84C1-4C85-8520-A75BFFFAC26C}" srcOrd="0" destOrd="0" presId="urn:microsoft.com/office/officeart/2005/8/layout/cycle2"/>
    <dgm:cxn modelId="{9F3EF1B1-F31C-48B9-983B-E7D025691212}" type="presOf" srcId="{C47831B4-773C-4198-8AF2-0067D41E5602}" destId="{A30D2B8F-7DDE-4C29-8BD9-E65B662A7860}" srcOrd="0" destOrd="0" presId="urn:microsoft.com/office/officeart/2005/8/layout/cycle2"/>
    <dgm:cxn modelId="{C054D6C3-A060-4DF7-9C22-F85C4E403593}" type="presOf" srcId="{0104FA11-0F86-45E7-AA2A-B5321BAED4A5}" destId="{9F147EA7-C4F1-40F1-95CD-E71DE51EFF35}" srcOrd="0" destOrd="0" presId="urn:microsoft.com/office/officeart/2005/8/layout/cycle2"/>
    <dgm:cxn modelId="{01B79EC7-D7B6-4160-8A28-89EFC6CB7913}" type="presOf" srcId="{8DA8F641-256F-4342-97C5-433DDB4AC3FC}" destId="{1577A11B-8436-41C1-B1A5-45552A0A2173}" srcOrd="1" destOrd="0" presId="urn:microsoft.com/office/officeart/2005/8/layout/cycle2"/>
    <dgm:cxn modelId="{9D4E35C9-665D-4E2B-9F4A-89BF5EC006FC}" type="presOf" srcId="{8010D8BC-0E89-4396-B697-ACCF63791038}" destId="{A63A1E10-C5B5-476E-8847-2918F28B6248}" srcOrd="0" destOrd="0" presId="urn:microsoft.com/office/officeart/2005/8/layout/cycle2"/>
    <dgm:cxn modelId="{2A4D0DCC-0AF4-481A-AC0B-223402063467}" type="presOf" srcId="{B529E086-5B04-4B90-B612-B2D42DA34E81}" destId="{3D6C64C9-E3D0-4BC6-8E74-5C2BDA2B60C3}" srcOrd="0" destOrd="0" presId="urn:microsoft.com/office/officeart/2005/8/layout/cycle2"/>
    <dgm:cxn modelId="{1D09D8D4-58EE-4ECF-B005-7E90BE3E50F5}" srcId="{C47831B4-773C-4198-8AF2-0067D41E5602}" destId="{0104FA11-0F86-45E7-AA2A-B5321BAED4A5}" srcOrd="3" destOrd="0" parTransId="{35521EDB-2CD1-4E48-ADA9-9FB69F5C6DDF}" sibTransId="{8DA8F641-256F-4342-97C5-433DDB4AC3FC}"/>
    <dgm:cxn modelId="{61C93AF4-0E5A-4EB8-BDCA-1F6DE598E2D9}" type="presOf" srcId="{C442BC6D-A5A2-42D8-85FF-7AE96F8BA4FE}" destId="{BD05B5F0-A074-4B1A-8FB4-E9ADED35D91D}" srcOrd="0" destOrd="0" presId="urn:microsoft.com/office/officeart/2005/8/layout/cycle2"/>
    <dgm:cxn modelId="{1D09E7F7-7A54-4115-AA32-6A9A73201F29}" srcId="{C47831B4-773C-4198-8AF2-0067D41E5602}" destId="{9D7716FE-8827-40B9-A49F-C52D4EABB050}" srcOrd="5" destOrd="0" parTransId="{7BB06150-D55A-4585-B4F2-3AC0DECA3809}" sibTransId="{C442BC6D-A5A2-42D8-85FF-7AE96F8BA4FE}"/>
    <dgm:cxn modelId="{8832F6FD-F67B-4C73-BA8B-3887333027BF}" type="presOf" srcId="{C442BC6D-A5A2-42D8-85FF-7AE96F8BA4FE}" destId="{E75D3CBA-73FA-4281-9A1C-560FD7813213}" srcOrd="1" destOrd="0" presId="urn:microsoft.com/office/officeart/2005/8/layout/cycle2"/>
    <dgm:cxn modelId="{34038E50-7928-44DC-9042-F033D080D056}" type="presParOf" srcId="{A30D2B8F-7DDE-4C29-8BD9-E65B662A7860}" destId="{2E34FE5C-4AA0-443F-A6AC-E9A600C667FD}" srcOrd="0" destOrd="0" presId="urn:microsoft.com/office/officeart/2005/8/layout/cycle2"/>
    <dgm:cxn modelId="{F4E6ACAD-DB32-4978-BAB2-AC4087CBA913}" type="presParOf" srcId="{A30D2B8F-7DDE-4C29-8BD9-E65B662A7860}" destId="{8C448428-F1DA-4215-A633-FD4AE11F9340}" srcOrd="1" destOrd="0" presId="urn:microsoft.com/office/officeart/2005/8/layout/cycle2"/>
    <dgm:cxn modelId="{A526DF8C-00F3-4AFA-951C-ED0797358D3B}" type="presParOf" srcId="{8C448428-F1DA-4215-A633-FD4AE11F9340}" destId="{859D8F0B-D51A-4EEF-AC77-3BCA35953892}" srcOrd="0" destOrd="0" presId="urn:microsoft.com/office/officeart/2005/8/layout/cycle2"/>
    <dgm:cxn modelId="{DA04EEE1-0BF3-450B-A359-59C9975E9D9C}" type="presParOf" srcId="{A30D2B8F-7DDE-4C29-8BD9-E65B662A7860}" destId="{3D6C64C9-E3D0-4BC6-8E74-5C2BDA2B60C3}" srcOrd="2" destOrd="0" presId="urn:microsoft.com/office/officeart/2005/8/layout/cycle2"/>
    <dgm:cxn modelId="{4858E760-04CE-4B7F-9B64-8CA324EE476A}" type="presParOf" srcId="{A30D2B8F-7DDE-4C29-8BD9-E65B662A7860}" destId="{A63A1E10-C5B5-476E-8847-2918F28B6248}" srcOrd="3" destOrd="0" presId="urn:microsoft.com/office/officeart/2005/8/layout/cycle2"/>
    <dgm:cxn modelId="{8BC254A7-4DA4-48F3-8262-4368C4C375EB}" type="presParOf" srcId="{A63A1E10-C5B5-476E-8847-2918F28B6248}" destId="{01AE068F-FF9A-48DA-BD20-4AD4DF4B07FE}" srcOrd="0" destOrd="0" presId="urn:microsoft.com/office/officeart/2005/8/layout/cycle2"/>
    <dgm:cxn modelId="{AAA67172-74FF-4CD3-9C7B-7F49171F559C}" type="presParOf" srcId="{A30D2B8F-7DDE-4C29-8BD9-E65B662A7860}" destId="{616F16C1-D71F-484D-8557-D7C6D4EE716E}" srcOrd="4" destOrd="0" presId="urn:microsoft.com/office/officeart/2005/8/layout/cycle2"/>
    <dgm:cxn modelId="{D195FA8C-C8B0-449C-B83F-0236DE108C4C}" type="presParOf" srcId="{A30D2B8F-7DDE-4C29-8BD9-E65B662A7860}" destId="{020516C0-6707-4649-98C1-29B4B0A48B19}" srcOrd="5" destOrd="0" presId="urn:microsoft.com/office/officeart/2005/8/layout/cycle2"/>
    <dgm:cxn modelId="{57C82EF6-EA11-4194-86CE-C2B7867444F1}" type="presParOf" srcId="{020516C0-6707-4649-98C1-29B4B0A48B19}" destId="{481E35B1-A3A2-4F2E-A23D-65CF54A7CDDC}" srcOrd="0" destOrd="0" presId="urn:microsoft.com/office/officeart/2005/8/layout/cycle2"/>
    <dgm:cxn modelId="{204AA624-2EAC-4DA9-BC40-98E9D65639BE}" type="presParOf" srcId="{A30D2B8F-7DDE-4C29-8BD9-E65B662A7860}" destId="{9F147EA7-C4F1-40F1-95CD-E71DE51EFF35}" srcOrd="6" destOrd="0" presId="urn:microsoft.com/office/officeart/2005/8/layout/cycle2"/>
    <dgm:cxn modelId="{EBD8F2DE-A79C-4894-BE82-094C658D4712}" type="presParOf" srcId="{A30D2B8F-7DDE-4C29-8BD9-E65B662A7860}" destId="{58D3260D-AE89-4C7D-BB04-4A25A466C74A}" srcOrd="7" destOrd="0" presId="urn:microsoft.com/office/officeart/2005/8/layout/cycle2"/>
    <dgm:cxn modelId="{F6D6771C-2A6D-4CC2-BD28-F8CF2EA62771}" type="presParOf" srcId="{58D3260D-AE89-4C7D-BB04-4A25A466C74A}" destId="{1577A11B-8436-41C1-B1A5-45552A0A2173}" srcOrd="0" destOrd="0" presId="urn:microsoft.com/office/officeart/2005/8/layout/cycle2"/>
    <dgm:cxn modelId="{4FD5782A-A7C3-486B-A977-45D73755B4F9}" type="presParOf" srcId="{A30D2B8F-7DDE-4C29-8BD9-E65B662A7860}" destId="{7E35C6D3-BE37-4EB5-997D-A30E26AE6691}" srcOrd="8" destOrd="0" presId="urn:microsoft.com/office/officeart/2005/8/layout/cycle2"/>
    <dgm:cxn modelId="{78B76237-0187-4ED7-92E8-4DAFF6FBC19A}" type="presParOf" srcId="{A30D2B8F-7DDE-4C29-8BD9-E65B662A7860}" destId="{3DFBD1D1-A821-40AA-874F-976D2560ABD3}" srcOrd="9" destOrd="0" presId="urn:microsoft.com/office/officeart/2005/8/layout/cycle2"/>
    <dgm:cxn modelId="{F8D72E55-5976-407B-AB1B-AAF32CC57D98}" type="presParOf" srcId="{3DFBD1D1-A821-40AA-874F-976D2560ABD3}" destId="{CBA6AC7C-6ADD-457C-8758-D1FFA6D2E0E0}" srcOrd="0" destOrd="0" presId="urn:microsoft.com/office/officeart/2005/8/layout/cycle2"/>
    <dgm:cxn modelId="{95DF1D02-7211-445C-8402-7B88CE0CF891}" type="presParOf" srcId="{A30D2B8F-7DDE-4C29-8BD9-E65B662A7860}" destId="{2B385A7A-F6FC-4408-9976-C900DC55EB8C}" srcOrd="10" destOrd="0" presId="urn:microsoft.com/office/officeart/2005/8/layout/cycle2"/>
    <dgm:cxn modelId="{D15F06B9-21F9-462A-AB36-B7B0EC5516DC}" type="presParOf" srcId="{A30D2B8F-7DDE-4C29-8BD9-E65B662A7860}" destId="{BD05B5F0-A074-4B1A-8FB4-E9ADED35D91D}" srcOrd="11" destOrd="0" presId="urn:microsoft.com/office/officeart/2005/8/layout/cycle2"/>
    <dgm:cxn modelId="{E6C490D0-CA30-47A9-9B50-A5E9D775CAD6}" type="presParOf" srcId="{BD05B5F0-A074-4B1A-8FB4-E9ADED35D91D}" destId="{E75D3CBA-73FA-4281-9A1C-560FD7813213}" srcOrd="0" destOrd="0" presId="urn:microsoft.com/office/officeart/2005/8/layout/cycle2"/>
    <dgm:cxn modelId="{5E75A36B-277D-454C-82DE-18A0EEEC6D0A}" type="presParOf" srcId="{A30D2B8F-7DDE-4C29-8BD9-E65B662A7860}" destId="{EAFB7FA7-B49A-4531-BC61-AB0BD667150B}" srcOrd="12" destOrd="0" presId="urn:microsoft.com/office/officeart/2005/8/layout/cycle2"/>
    <dgm:cxn modelId="{A28F47AA-65C8-4EB2-A472-05433201F312}" type="presParOf" srcId="{A30D2B8F-7DDE-4C29-8BD9-E65B662A7860}" destId="{2A7EBA4D-84C1-4C85-8520-A75BFFFAC26C}" srcOrd="13" destOrd="0" presId="urn:microsoft.com/office/officeart/2005/8/layout/cycle2"/>
    <dgm:cxn modelId="{5CB2A1D7-56D7-41C8-B77E-897EE63CC98B}" type="presParOf" srcId="{2A7EBA4D-84C1-4C85-8520-A75BFFFAC26C}" destId="{A51F3735-F115-4510-A1C5-860FEE9E11A7}" srcOrd="0" destOrd="0" presId="urn:microsoft.com/office/officeart/2005/8/layout/cycle2"/>
    <dgm:cxn modelId="{1540FD83-4155-4E02-AED1-2E611F8F1E68}" type="presParOf" srcId="{A30D2B8F-7DDE-4C29-8BD9-E65B662A7860}" destId="{395DCF0E-6728-4C65-8C86-D25574B237AE}" srcOrd="14" destOrd="0" presId="urn:microsoft.com/office/officeart/2005/8/layout/cycle2"/>
    <dgm:cxn modelId="{62D51883-F314-49C8-8718-BA4870689578}" type="presParOf" srcId="{A30D2B8F-7DDE-4C29-8BD9-E65B662A7860}" destId="{75783064-65B7-4420-AC5C-4A0E58117E05}" srcOrd="15" destOrd="0" presId="urn:microsoft.com/office/officeart/2005/8/layout/cycle2"/>
    <dgm:cxn modelId="{5785461A-0141-47E1-AFC2-637F6C961479}" type="presParOf" srcId="{75783064-65B7-4420-AC5C-4A0E58117E05}" destId="{38E84521-4280-4525-B282-455636EE8766}"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en-US" b="1" i="0" dirty="0"/>
            <a:t>Create a Sense of Urgency</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en-US" dirty="0"/>
            <a:t>Highlight the importance and immediacy of the change.</a:t>
          </a:r>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en-US" b="1" dirty="0"/>
            <a:t>Form a Powerful Coalition</a:t>
          </a:r>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en-US" dirty="0"/>
            <a:t>Assemble a group with enough power to lead the change.</a:t>
          </a:r>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en-US" b="1" dirty="0"/>
            <a:t>Create a Vision for Change</a:t>
          </a:r>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en-US" b="0" i="0" dirty="0"/>
            <a:t>Develop a clear vision to direct the change effort.</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063DC"/>
        </a:solidFill>
        <a:ln>
          <a:solidFill>
            <a:srgbClr val="0063DC"/>
          </a:solidFill>
        </a:ln>
      </dgm:spPr>
      <dgm:t>
        <a:bodyPr/>
        <a:lstStyle/>
        <a:p>
          <a:r>
            <a:rPr lang="en-US" b="1" i="0"/>
            <a:t>Communicate the Vision</a:t>
          </a:r>
          <a:endParaRPr lang="en-US" b="1"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en-US" b="0" i="0" dirty="0"/>
            <a:t>Use every possible channel to communicate the new vision and strategies.</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en-US" b="1" i="0" dirty="0"/>
            <a:t>Remove Obstacles</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en-US" b="0" i="0" dirty="0"/>
            <a:t>Change systems or structures that undermine the vision.</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en-US" b="1" i="0" dirty="0"/>
            <a:t>Create Short-Term Wins</a:t>
          </a:r>
          <a:endParaRPr lang="en-US" b="1" dirty="0"/>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en-US" b="0" i="0" dirty="0"/>
            <a:t>Plan for and create visible performance improvements.</a:t>
          </a:r>
          <a:endParaRPr lang="en-US"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en-US" b="1" i="0" dirty="0"/>
            <a:t>Build on the Change</a:t>
          </a:r>
          <a:endParaRPr lang="en-US" b="1" dirty="0"/>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en-US" b="0" i="0" dirty="0"/>
            <a:t>Consolidate gains to produce more change.</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063DC"/>
        </a:solidFill>
        <a:ln>
          <a:solidFill>
            <a:srgbClr val="0063DC"/>
          </a:solidFill>
        </a:ln>
      </dgm:spPr>
      <dgm:t>
        <a:bodyPr/>
        <a:lstStyle/>
        <a:p>
          <a:r>
            <a:rPr lang="en-US" b="1" i="0" dirty="0"/>
            <a:t>Anchor the Changes in Corporate Culture</a:t>
          </a:r>
          <a:endParaRPr lang="en-US" b="1"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en-US" b="0" i="0" dirty="0"/>
            <a:t>Reinforce the changes by highlighting connections between new </a:t>
          </a:r>
          <a:r>
            <a:rPr lang="en-US" b="0" i="0" dirty="0" err="1"/>
            <a:t>behaviours</a:t>
          </a:r>
          <a:r>
            <a:rPr lang="en-US" b="0" i="0" dirty="0"/>
            <a:t> and </a:t>
          </a:r>
          <a:r>
            <a:rPr lang="en-US" b="0" i="0" dirty="0" err="1"/>
            <a:t>organisational</a:t>
          </a:r>
          <a:r>
            <a:rPr lang="en-US" b="0" i="0" dirty="0"/>
            <a:t> success.</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CE21B-7F13-4982-9167-A3EC6B76E75D}">
      <dsp:nvSpPr>
        <dsp:cNvPr id="0" name=""/>
        <dsp:cNvSpPr/>
      </dsp:nvSpPr>
      <dsp:spPr>
        <a:xfrm>
          <a:off x="0" y="0"/>
          <a:ext cx="639874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640A69-00D2-46A5-926E-1493396EE7FB}">
      <dsp:nvSpPr>
        <dsp:cNvPr id="0" name=""/>
        <dsp:cNvSpPr/>
      </dsp:nvSpPr>
      <dsp:spPr>
        <a:xfrm>
          <a:off x="0" y="0"/>
          <a:ext cx="1918542" cy="3220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Common Reasons for Resistance</a:t>
          </a:r>
        </a:p>
      </dsp:txBody>
      <dsp:txXfrm>
        <a:off x="0" y="0"/>
        <a:ext cx="1918542" cy="3220953"/>
      </dsp:txXfrm>
    </dsp:sp>
    <dsp:sp modelId="{43A81D05-C9B5-4668-87CB-6169C18E363E}">
      <dsp:nvSpPr>
        <dsp:cNvPr id="0" name=""/>
        <dsp:cNvSpPr/>
      </dsp:nvSpPr>
      <dsp:spPr>
        <a:xfrm>
          <a:off x="2002526" y="30353"/>
          <a:ext cx="4395139" cy="6070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Font typeface="Arial" panose="020B0604020202020204" pitchFamily="34" charset="0"/>
            <a:buNone/>
          </a:pPr>
          <a:r>
            <a:rPr lang="en-US" sz="2800" b="0" i="0" kern="1200" dirty="0"/>
            <a:t>Fear of the unknown</a:t>
          </a:r>
          <a:endParaRPr lang="en-US" sz="2800" kern="1200" dirty="0"/>
        </a:p>
      </dsp:txBody>
      <dsp:txXfrm>
        <a:off x="2002526" y="30353"/>
        <a:ext cx="4395139" cy="607074"/>
      </dsp:txXfrm>
    </dsp:sp>
    <dsp:sp modelId="{587C1012-4070-4DFC-98CE-CE747EC8F77A}">
      <dsp:nvSpPr>
        <dsp:cNvPr id="0" name=""/>
        <dsp:cNvSpPr/>
      </dsp:nvSpPr>
      <dsp:spPr>
        <a:xfrm>
          <a:off x="1918542" y="637427"/>
          <a:ext cx="44791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960C68-D840-4317-BDC7-B6C77AF8C8D2}">
      <dsp:nvSpPr>
        <dsp:cNvPr id="0" name=""/>
        <dsp:cNvSpPr/>
      </dsp:nvSpPr>
      <dsp:spPr>
        <a:xfrm>
          <a:off x="2002526" y="667781"/>
          <a:ext cx="4395139" cy="6070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Font typeface="Arial" panose="020B0604020202020204" pitchFamily="34" charset="0"/>
            <a:buNone/>
          </a:pPr>
          <a:r>
            <a:rPr lang="en-US" sz="2800" b="0" i="0" kern="1200" dirty="0"/>
            <a:t>Loss of control</a:t>
          </a:r>
          <a:endParaRPr lang="en-US" sz="2800" kern="1200" dirty="0"/>
        </a:p>
      </dsp:txBody>
      <dsp:txXfrm>
        <a:off x="2002526" y="667781"/>
        <a:ext cx="4395139" cy="607074"/>
      </dsp:txXfrm>
    </dsp:sp>
    <dsp:sp modelId="{6572EB65-E52B-4514-AF5B-CA8F61E8D192}">
      <dsp:nvSpPr>
        <dsp:cNvPr id="0" name=""/>
        <dsp:cNvSpPr/>
      </dsp:nvSpPr>
      <dsp:spPr>
        <a:xfrm>
          <a:off x="1918542" y="1274855"/>
          <a:ext cx="44791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52E233C-5D59-40F2-85C8-DFB32E9C7752}">
      <dsp:nvSpPr>
        <dsp:cNvPr id="0" name=""/>
        <dsp:cNvSpPr/>
      </dsp:nvSpPr>
      <dsp:spPr>
        <a:xfrm>
          <a:off x="2002526" y="1305209"/>
          <a:ext cx="4395139" cy="6070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Font typeface="Arial" panose="020B0604020202020204" pitchFamily="34" charset="0"/>
            <a:buNone/>
          </a:pPr>
          <a:r>
            <a:rPr lang="en-US" sz="2800" b="0" i="0" kern="1200" dirty="0"/>
            <a:t>Mistrust in leadership</a:t>
          </a:r>
          <a:endParaRPr lang="en-US" sz="2800" kern="1200" dirty="0"/>
        </a:p>
      </dsp:txBody>
      <dsp:txXfrm>
        <a:off x="2002526" y="1305209"/>
        <a:ext cx="4395139" cy="607074"/>
      </dsp:txXfrm>
    </dsp:sp>
    <dsp:sp modelId="{813977F3-6E80-4472-B36D-658FAB8E39BB}">
      <dsp:nvSpPr>
        <dsp:cNvPr id="0" name=""/>
        <dsp:cNvSpPr/>
      </dsp:nvSpPr>
      <dsp:spPr>
        <a:xfrm>
          <a:off x="1918542" y="1912283"/>
          <a:ext cx="44791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F61923-47B6-4414-9068-50701E3AC70B}">
      <dsp:nvSpPr>
        <dsp:cNvPr id="0" name=""/>
        <dsp:cNvSpPr/>
      </dsp:nvSpPr>
      <dsp:spPr>
        <a:xfrm>
          <a:off x="2002526" y="1942637"/>
          <a:ext cx="4395139" cy="6070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Font typeface="Arial" panose="020B0604020202020204" pitchFamily="34" charset="0"/>
            <a:buNone/>
          </a:pPr>
          <a:r>
            <a:rPr lang="en-US" sz="2800" b="0" i="0" kern="1200" dirty="0"/>
            <a:t>Lack of competence</a:t>
          </a:r>
          <a:endParaRPr lang="en-US" sz="2800" kern="1200" dirty="0"/>
        </a:p>
      </dsp:txBody>
      <dsp:txXfrm>
        <a:off x="2002526" y="1942637"/>
        <a:ext cx="4395139" cy="607074"/>
      </dsp:txXfrm>
    </dsp:sp>
    <dsp:sp modelId="{2C446974-E77C-4B19-AF2D-C48B5F550154}">
      <dsp:nvSpPr>
        <dsp:cNvPr id="0" name=""/>
        <dsp:cNvSpPr/>
      </dsp:nvSpPr>
      <dsp:spPr>
        <a:xfrm>
          <a:off x="1918542" y="2549711"/>
          <a:ext cx="44791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DFC1EF-3C8A-4E8C-B874-8826469FB107}">
      <dsp:nvSpPr>
        <dsp:cNvPr id="0" name=""/>
        <dsp:cNvSpPr/>
      </dsp:nvSpPr>
      <dsp:spPr>
        <a:xfrm>
          <a:off x="2002526" y="2580065"/>
          <a:ext cx="4395139" cy="6070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Font typeface="Arial" panose="020B0604020202020204" pitchFamily="34" charset="0"/>
            <a:buNone/>
          </a:pPr>
          <a:r>
            <a:rPr lang="en-US" sz="2800" b="0" i="0" kern="1200"/>
            <a:t>Poor communication</a:t>
          </a:r>
          <a:endParaRPr lang="en-US" sz="2800" kern="1200" dirty="0"/>
        </a:p>
      </dsp:txBody>
      <dsp:txXfrm>
        <a:off x="2002526" y="2580065"/>
        <a:ext cx="4395139" cy="607074"/>
      </dsp:txXfrm>
    </dsp:sp>
    <dsp:sp modelId="{7D26AA03-8155-4EC2-A532-F4463A1816A8}">
      <dsp:nvSpPr>
        <dsp:cNvPr id="0" name=""/>
        <dsp:cNvSpPr/>
      </dsp:nvSpPr>
      <dsp:spPr>
        <a:xfrm>
          <a:off x="1918542" y="3187139"/>
          <a:ext cx="44791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7A3C0-8157-407B-890E-61640BF3BC42}">
      <dsp:nvSpPr>
        <dsp:cNvPr id="0" name=""/>
        <dsp:cNvSpPr/>
      </dsp:nvSpPr>
      <dsp:spPr>
        <a:xfrm>
          <a:off x="-6278718" y="-960478"/>
          <a:ext cx="7473741" cy="7473741"/>
        </a:xfrm>
        <a:prstGeom prst="blockArc">
          <a:avLst>
            <a:gd name="adj1" fmla="val 18900000"/>
            <a:gd name="adj2" fmla="val 2700000"/>
            <a:gd name="adj3" fmla="val 28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3457B10-E641-485F-B896-91C10386004B}">
      <dsp:nvSpPr>
        <dsp:cNvPr id="0" name=""/>
        <dsp:cNvSpPr/>
      </dsp:nvSpPr>
      <dsp:spPr>
        <a:xfrm>
          <a:off x="522110" y="346937"/>
          <a:ext cx="7778208" cy="694320"/>
        </a:xfrm>
        <a:prstGeom prst="rect">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en-US" sz="2100" b="1" i="0" kern="1200" dirty="0"/>
            <a:t>Awareness:</a:t>
          </a:r>
          <a:r>
            <a:rPr lang="en-US" sz="2100" b="0" i="0" kern="1200" dirty="0"/>
            <a:t> Understanding the need for change</a:t>
          </a:r>
          <a:endParaRPr lang="en-US" sz="2100" kern="1200" dirty="0"/>
        </a:p>
      </dsp:txBody>
      <dsp:txXfrm>
        <a:off x="522110" y="346937"/>
        <a:ext cx="7778208" cy="694320"/>
      </dsp:txXfrm>
    </dsp:sp>
    <dsp:sp modelId="{EE4891EF-1178-4718-9278-7B491E45288E}">
      <dsp:nvSpPr>
        <dsp:cNvPr id="0" name=""/>
        <dsp:cNvSpPr/>
      </dsp:nvSpPr>
      <dsp:spPr>
        <a:xfrm>
          <a:off x="337894" y="590622"/>
          <a:ext cx="101622" cy="134429"/>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D90FC8D6-7EE1-484C-8014-2D089601A4B9}">
      <dsp:nvSpPr>
        <dsp:cNvPr id="0" name=""/>
        <dsp:cNvSpPr/>
      </dsp:nvSpPr>
      <dsp:spPr>
        <a:xfrm>
          <a:off x="1019640" y="1388084"/>
          <a:ext cx="7280679" cy="694320"/>
        </a:xfrm>
        <a:prstGeom prst="rect">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en-US" sz="2100" b="1" i="0" kern="1200" dirty="0"/>
            <a:t>Desire:</a:t>
          </a:r>
          <a:r>
            <a:rPr lang="en-US" sz="2100" b="0" i="0" kern="1200" dirty="0"/>
            <a:t> Motivation to participate in and support the change</a:t>
          </a:r>
          <a:endParaRPr lang="en-US" sz="2100" kern="1200" dirty="0"/>
        </a:p>
      </dsp:txBody>
      <dsp:txXfrm>
        <a:off x="1019640" y="1388084"/>
        <a:ext cx="7280679" cy="694320"/>
      </dsp:txXfrm>
    </dsp:sp>
    <dsp:sp modelId="{2E920013-7875-482F-B623-CDFDD4E34DA2}">
      <dsp:nvSpPr>
        <dsp:cNvPr id="0" name=""/>
        <dsp:cNvSpPr/>
      </dsp:nvSpPr>
      <dsp:spPr>
        <a:xfrm flipH="1" flipV="1">
          <a:off x="708150" y="1709793"/>
          <a:ext cx="200953" cy="162201"/>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207FF9F1-743D-4243-BAE2-6A4B20ADFC53}">
      <dsp:nvSpPr>
        <dsp:cNvPr id="0" name=""/>
        <dsp:cNvSpPr/>
      </dsp:nvSpPr>
      <dsp:spPr>
        <a:xfrm>
          <a:off x="1172341" y="2429231"/>
          <a:ext cx="7127977" cy="694320"/>
        </a:xfrm>
        <a:prstGeom prst="rect">
          <a:avLst/>
        </a:prstGeom>
        <a:solidFill>
          <a:srgbClr val="06D6B3"/>
        </a:solidFill>
        <a:ln w="12700" cap="flat" cmpd="sng" algn="ctr">
          <a:solidFill>
            <a:srgbClr val="06D6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en-US" sz="2100" b="1" i="0" kern="1200" dirty="0"/>
            <a:t>Knowledge:</a:t>
          </a:r>
          <a:r>
            <a:rPr lang="en-US" sz="2100" b="0" i="0" kern="1200" dirty="0"/>
            <a:t> Information on how to change</a:t>
          </a:r>
          <a:endParaRPr lang="en-US" sz="2100" kern="1200" dirty="0"/>
        </a:p>
      </dsp:txBody>
      <dsp:txXfrm>
        <a:off x="1172341" y="2429231"/>
        <a:ext cx="7127977" cy="694320"/>
      </dsp:txXfrm>
    </dsp:sp>
    <dsp:sp modelId="{94D9EEBB-7246-4B6E-A23B-83F55F035889}">
      <dsp:nvSpPr>
        <dsp:cNvPr id="0" name=""/>
        <dsp:cNvSpPr/>
      </dsp:nvSpPr>
      <dsp:spPr>
        <a:xfrm>
          <a:off x="610879" y="2668468"/>
          <a:ext cx="110153" cy="174777"/>
        </a:xfrm>
        <a:prstGeom prst="ellipse">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8DEC31E-5112-4778-8977-FD2B16928DD2}">
      <dsp:nvSpPr>
        <dsp:cNvPr id="0" name=""/>
        <dsp:cNvSpPr/>
      </dsp:nvSpPr>
      <dsp:spPr>
        <a:xfrm>
          <a:off x="1019640" y="3470378"/>
          <a:ext cx="7280679" cy="694320"/>
        </a:xfrm>
        <a:prstGeom prst="rect">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en-US" sz="2100" b="1" i="0" kern="1200" dirty="0"/>
            <a:t>Ability:</a:t>
          </a:r>
          <a:r>
            <a:rPr lang="en-US" sz="2100" b="0" i="0" kern="1200" dirty="0"/>
            <a:t> Skills &amp; </a:t>
          </a:r>
          <a:r>
            <a:rPr lang="en-US" sz="2100" b="0" i="0" kern="1200" dirty="0" err="1"/>
            <a:t>behaviours</a:t>
          </a:r>
          <a:r>
            <a:rPr lang="en-US" sz="2100" b="0" i="0" kern="1200" dirty="0"/>
            <a:t> required to implement the change</a:t>
          </a:r>
          <a:endParaRPr lang="en-US" sz="2100" kern="1200" dirty="0"/>
        </a:p>
      </dsp:txBody>
      <dsp:txXfrm>
        <a:off x="1019640" y="3470378"/>
        <a:ext cx="7280679" cy="694320"/>
      </dsp:txXfrm>
    </dsp:sp>
    <dsp:sp modelId="{D800458B-77DC-4A9F-A631-93AEFDB64BC3}">
      <dsp:nvSpPr>
        <dsp:cNvPr id="0" name=""/>
        <dsp:cNvSpPr/>
      </dsp:nvSpPr>
      <dsp:spPr>
        <a:xfrm>
          <a:off x="411988" y="3716689"/>
          <a:ext cx="45720" cy="154538"/>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7EA97E9F-53E4-48D9-AD0D-1213D95D9841}">
      <dsp:nvSpPr>
        <dsp:cNvPr id="0" name=""/>
        <dsp:cNvSpPr/>
      </dsp:nvSpPr>
      <dsp:spPr>
        <a:xfrm>
          <a:off x="522110" y="4511525"/>
          <a:ext cx="7778208" cy="694320"/>
        </a:xfrm>
        <a:prstGeom prst="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1117" tIns="53340" rIns="53340" bIns="53340" numCol="1" spcCol="1270" anchor="ctr" anchorCtr="0">
          <a:noAutofit/>
        </a:bodyPr>
        <a:lstStyle/>
        <a:p>
          <a:pPr marL="0" lvl="0" indent="0" algn="l" defTabSz="933450">
            <a:lnSpc>
              <a:spcPct val="90000"/>
            </a:lnSpc>
            <a:spcBef>
              <a:spcPct val="0"/>
            </a:spcBef>
            <a:spcAft>
              <a:spcPct val="35000"/>
            </a:spcAft>
            <a:buFont typeface="Arial" panose="020B0604020202020204" pitchFamily="34" charset="0"/>
            <a:buNone/>
          </a:pPr>
          <a:r>
            <a:rPr lang="en-US" sz="2100" b="1" i="0" kern="1200" dirty="0"/>
            <a:t>Reinforcement:</a:t>
          </a:r>
          <a:r>
            <a:rPr lang="en-US" sz="2100" b="0" i="0" kern="1200" dirty="0"/>
            <a:t> Sustain the change to prevent regression</a:t>
          </a:r>
          <a:endParaRPr lang="en-US" sz="2100" kern="1200" dirty="0"/>
        </a:p>
      </dsp:txBody>
      <dsp:txXfrm>
        <a:off x="522110" y="4511525"/>
        <a:ext cx="7778208" cy="694320"/>
      </dsp:txXfrm>
    </dsp:sp>
    <dsp:sp modelId="{FAF2066E-35CF-4D92-814D-79F0FD8ADA81}">
      <dsp:nvSpPr>
        <dsp:cNvPr id="0" name=""/>
        <dsp:cNvSpPr/>
      </dsp:nvSpPr>
      <dsp:spPr>
        <a:xfrm flipH="1">
          <a:off x="0" y="4667756"/>
          <a:ext cx="82190" cy="245893"/>
        </a:xfrm>
        <a:prstGeom prst="ellipse">
          <a:avLst/>
        </a:prstGeom>
        <a:no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26B2F0-9F70-4DC4-AB69-C3A0E8670093}">
      <dsp:nvSpPr>
        <dsp:cNvPr id="0" name=""/>
        <dsp:cNvSpPr/>
      </dsp:nvSpPr>
      <dsp:spPr>
        <a:xfrm>
          <a:off x="78373" y="328095"/>
          <a:ext cx="1875465" cy="489600"/>
        </a:xfrm>
        <a:prstGeom prst="homePlate">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US" sz="1700" kern="1200" dirty="0"/>
            <a:t>Awareness</a:t>
          </a:r>
        </a:p>
      </dsp:txBody>
      <dsp:txXfrm>
        <a:off x="78373" y="328095"/>
        <a:ext cx="1753065" cy="489600"/>
      </dsp:txXfrm>
    </dsp:sp>
    <dsp:sp modelId="{024DF55D-8055-4D48-BFAB-711A807E7083}">
      <dsp:nvSpPr>
        <dsp:cNvPr id="0" name=""/>
        <dsp:cNvSpPr/>
      </dsp:nvSpPr>
      <dsp:spPr>
        <a:xfrm>
          <a:off x="0" y="916168"/>
          <a:ext cx="1875465" cy="4660666"/>
        </a:xfrm>
        <a:prstGeom prst="rect">
          <a:avLst/>
        </a:prstGeom>
        <a:no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a:t>Announce the change to employees well ahead of time.</a:t>
          </a:r>
        </a:p>
        <a:p>
          <a:pPr marL="171450" lvl="1" indent="-171450" algn="l" defTabSz="755650">
            <a:lnSpc>
              <a:spcPct val="90000"/>
            </a:lnSpc>
            <a:spcBef>
              <a:spcPct val="0"/>
            </a:spcBef>
            <a:spcAft>
              <a:spcPct val="15000"/>
            </a:spcAft>
            <a:buChar char="•"/>
          </a:pPr>
          <a:r>
            <a:rPr lang="en-US" sz="1700" kern="1200" dirty="0"/>
            <a:t>Explain your reasoning behind the change, including current pain points and potential ROI of the new solution</a:t>
          </a:r>
        </a:p>
        <a:p>
          <a:pPr marL="171450" lvl="1" indent="-171450" algn="l" defTabSz="755650">
            <a:lnSpc>
              <a:spcPct val="90000"/>
            </a:lnSpc>
            <a:spcBef>
              <a:spcPct val="0"/>
            </a:spcBef>
            <a:spcAft>
              <a:spcPct val="15000"/>
            </a:spcAft>
            <a:buChar char="•"/>
          </a:pPr>
          <a:r>
            <a:rPr lang="en-US" sz="1700" kern="1200" dirty="0"/>
            <a:t>Give employees an opportunity to ask questions &amp; make suggestions.</a:t>
          </a:r>
        </a:p>
      </dsp:txBody>
      <dsp:txXfrm>
        <a:off x="0" y="916168"/>
        <a:ext cx="1875465" cy="4660666"/>
      </dsp:txXfrm>
    </dsp:sp>
    <dsp:sp modelId="{60ECF419-E5D3-4733-9F6B-C7B19743DA80}">
      <dsp:nvSpPr>
        <dsp:cNvPr id="0" name=""/>
        <dsp:cNvSpPr/>
      </dsp:nvSpPr>
      <dsp:spPr>
        <a:xfrm>
          <a:off x="2060045" y="328095"/>
          <a:ext cx="1875465" cy="489600"/>
        </a:xfrm>
        <a:prstGeom prst="homePlate">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US" sz="1700" kern="1200" dirty="0"/>
            <a:t>Desire</a:t>
          </a:r>
        </a:p>
      </dsp:txBody>
      <dsp:txXfrm>
        <a:off x="2060045" y="328095"/>
        <a:ext cx="1753065" cy="489600"/>
      </dsp:txXfrm>
    </dsp:sp>
    <dsp:sp modelId="{9A71AB5D-3F97-4A35-8740-77BEB030E4F7}">
      <dsp:nvSpPr>
        <dsp:cNvPr id="0" name=""/>
        <dsp:cNvSpPr/>
      </dsp:nvSpPr>
      <dsp:spPr>
        <a:xfrm>
          <a:off x="1988478" y="858596"/>
          <a:ext cx="1875465" cy="4660666"/>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a:t>Gauge employees</a:t>
          </a:r>
          <a:r>
            <a:rPr lang="en-US" sz="1700" kern="1200" dirty="0">
              <a:latin typeface="Aptos" panose="020B0004020202020204" pitchFamily="34" charset="0"/>
            </a:rPr>
            <a:t> ‘ reactions to the change.</a:t>
          </a:r>
          <a:endParaRPr lang="en-US" sz="1700" kern="1200" dirty="0"/>
        </a:p>
        <a:p>
          <a:pPr marL="171450" lvl="1" indent="-171450" algn="l" defTabSz="755650">
            <a:lnSpc>
              <a:spcPct val="90000"/>
            </a:lnSpc>
            <a:spcBef>
              <a:spcPct val="0"/>
            </a:spcBef>
            <a:spcAft>
              <a:spcPct val="15000"/>
            </a:spcAft>
            <a:buChar char="•"/>
          </a:pPr>
          <a:r>
            <a:rPr lang="en-US" sz="1700" kern="1200" dirty="0"/>
            <a:t>Identify champions</a:t>
          </a:r>
        </a:p>
        <a:p>
          <a:pPr marL="171450" lvl="1" indent="-171450" algn="l" defTabSz="755650">
            <a:lnSpc>
              <a:spcPct val="90000"/>
            </a:lnSpc>
            <a:spcBef>
              <a:spcPct val="0"/>
            </a:spcBef>
            <a:spcAft>
              <a:spcPct val="15000"/>
            </a:spcAft>
            <a:buChar char="•"/>
          </a:pPr>
          <a:r>
            <a:rPr lang="en-US" sz="1700" kern="1200" dirty="0"/>
            <a:t>If employees are resistant or indifferent, address their concerns or show them how the change benefits them personally.</a:t>
          </a:r>
        </a:p>
      </dsp:txBody>
      <dsp:txXfrm>
        <a:off x="1988478" y="858596"/>
        <a:ext cx="1875465" cy="4660666"/>
      </dsp:txXfrm>
    </dsp:sp>
    <dsp:sp modelId="{288569C5-F757-4456-867A-28F3D2507FAE}">
      <dsp:nvSpPr>
        <dsp:cNvPr id="0" name=""/>
        <dsp:cNvSpPr/>
      </dsp:nvSpPr>
      <dsp:spPr>
        <a:xfrm>
          <a:off x="4014261" y="328095"/>
          <a:ext cx="1875465" cy="489600"/>
        </a:xfrm>
        <a:prstGeom prst="homePlate">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US" sz="1700" kern="1200" dirty="0"/>
            <a:t>Knowledge </a:t>
          </a:r>
        </a:p>
      </dsp:txBody>
      <dsp:txXfrm>
        <a:off x="4014261" y="328095"/>
        <a:ext cx="1753065" cy="489600"/>
      </dsp:txXfrm>
    </dsp:sp>
    <dsp:sp modelId="{1AE8980A-2F49-473E-B79B-6122BBFA8837}">
      <dsp:nvSpPr>
        <dsp:cNvPr id="0" name=""/>
        <dsp:cNvSpPr/>
      </dsp:nvSpPr>
      <dsp:spPr>
        <a:xfrm>
          <a:off x="4053759" y="916168"/>
          <a:ext cx="1875465" cy="4660666"/>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a:t>Providing training or coaching to show what employees need to do after the change takes place.</a:t>
          </a:r>
        </a:p>
        <a:p>
          <a:pPr marL="171450" lvl="1" indent="-171450" algn="l" defTabSz="755650">
            <a:lnSpc>
              <a:spcPct val="90000"/>
            </a:lnSpc>
            <a:spcBef>
              <a:spcPct val="0"/>
            </a:spcBef>
            <a:spcAft>
              <a:spcPct val="15000"/>
            </a:spcAft>
            <a:buChar char="•"/>
          </a:pPr>
          <a:r>
            <a:rPr lang="en-US" sz="1700" kern="1200" dirty="0"/>
            <a:t>Address any skill gaps.</a:t>
          </a:r>
        </a:p>
        <a:p>
          <a:pPr marL="171450" lvl="1" indent="-171450" algn="l" defTabSz="755650">
            <a:lnSpc>
              <a:spcPct val="90000"/>
            </a:lnSpc>
            <a:spcBef>
              <a:spcPct val="0"/>
            </a:spcBef>
            <a:spcAft>
              <a:spcPct val="15000"/>
            </a:spcAft>
            <a:buChar char="•"/>
          </a:pPr>
          <a:r>
            <a:rPr lang="en-US" sz="1700" kern="1200" dirty="0"/>
            <a:t>Offer resources, such as process flowcharts, that employees can reference later on.</a:t>
          </a:r>
        </a:p>
      </dsp:txBody>
      <dsp:txXfrm>
        <a:off x="4053759" y="916168"/>
        <a:ext cx="1875465" cy="4660666"/>
      </dsp:txXfrm>
    </dsp:sp>
    <dsp:sp modelId="{10234102-BFA5-4AF5-8361-712E9289CC4B}">
      <dsp:nvSpPr>
        <dsp:cNvPr id="0" name=""/>
        <dsp:cNvSpPr/>
      </dsp:nvSpPr>
      <dsp:spPr>
        <a:xfrm>
          <a:off x="5970803" y="328095"/>
          <a:ext cx="1875465" cy="489600"/>
        </a:xfrm>
        <a:prstGeom prst="homePlate">
          <a:avLst/>
        </a:prstGeom>
        <a:solidFill>
          <a:srgbClr val="D0009E">
            <a:alpha val="90000"/>
          </a:srgb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US" sz="1700" kern="1200" dirty="0"/>
            <a:t>Ability</a:t>
          </a:r>
        </a:p>
      </dsp:txBody>
      <dsp:txXfrm>
        <a:off x="5970803" y="328095"/>
        <a:ext cx="1753065" cy="489600"/>
      </dsp:txXfrm>
    </dsp:sp>
    <dsp:sp modelId="{FD3B459E-D19F-4368-8972-5768C226929E}">
      <dsp:nvSpPr>
        <dsp:cNvPr id="0" name=""/>
        <dsp:cNvSpPr/>
      </dsp:nvSpPr>
      <dsp:spPr>
        <a:xfrm>
          <a:off x="6023878" y="730242"/>
          <a:ext cx="1875465" cy="4660666"/>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a:t>Schedule practice runs before the change is fully implemented.</a:t>
          </a:r>
        </a:p>
        <a:p>
          <a:pPr marL="171450" lvl="1" indent="-171450" algn="l" defTabSz="755650">
            <a:lnSpc>
              <a:spcPct val="90000"/>
            </a:lnSpc>
            <a:spcBef>
              <a:spcPct val="0"/>
            </a:spcBef>
            <a:spcAft>
              <a:spcPct val="15000"/>
            </a:spcAft>
            <a:buChar char="•"/>
          </a:pPr>
          <a:r>
            <a:rPr lang="en-US" sz="1700" kern="1200" dirty="0"/>
            <a:t>Monitor performance immediately following the change &amp; provide constructive feedback.</a:t>
          </a:r>
        </a:p>
        <a:p>
          <a:pPr marL="171450" lvl="1" indent="-171450" algn="l" defTabSz="755650">
            <a:lnSpc>
              <a:spcPct val="90000"/>
            </a:lnSpc>
            <a:spcBef>
              <a:spcPct val="0"/>
            </a:spcBef>
            <a:spcAft>
              <a:spcPct val="15000"/>
            </a:spcAft>
            <a:buChar char="•"/>
          </a:pPr>
          <a:r>
            <a:rPr lang="en-US" sz="1700" kern="1200" dirty="0"/>
            <a:t>Set reasonable goals &amp; metrics at the start.</a:t>
          </a:r>
        </a:p>
        <a:p>
          <a:pPr marL="171450" lvl="1" indent="-171450" algn="l" defTabSz="755650">
            <a:lnSpc>
              <a:spcPct val="90000"/>
            </a:lnSpc>
            <a:spcBef>
              <a:spcPct val="0"/>
            </a:spcBef>
            <a:spcAft>
              <a:spcPct val="15000"/>
            </a:spcAft>
            <a:buChar char="•"/>
          </a:pPr>
          <a:r>
            <a:rPr lang="en-US" sz="1700" kern="1200" dirty="0"/>
            <a:t>Adjust processes as necessary.</a:t>
          </a:r>
        </a:p>
      </dsp:txBody>
      <dsp:txXfrm>
        <a:off x="6023878" y="730242"/>
        <a:ext cx="1875465" cy="4660666"/>
      </dsp:txXfrm>
    </dsp:sp>
    <dsp:sp modelId="{06D2F07B-0CF1-4D66-A759-C8BC3D70F383}">
      <dsp:nvSpPr>
        <dsp:cNvPr id="0" name=""/>
        <dsp:cNvSpPr/>
      </dsp:nvSpPr>
      <dsp:spPr>
        <a:xfrm>
          <a:off x="8104088" y="230792"/>
          <a:ext cx="1875465" cy="489600"/>
        </a:xfrm>
        <a:prstGeom prst="homePlate">
          <a:avLst/>
        </a:prstGeom>
        <a:solidFill>
          <a:srgbClr val="0063DC">
            <a:alpha val="90000"/>
          </a:srgbClr>
        </a:solidFill>
        <a:ln w="12700" cap="flat" cmpd="sng" algn="ctr">
          <a:solidFill>
            <a:srgbClr val="0063DC">
              <a:alpha val="9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US" sz="1700" kern="1200" dirty="0"/>
            <a:t>Reinforcement </a:t>
          </a:r>
        </a:p>
      </dsp:txBody>
      <dsp:txXfrm>
        <a:off x="8104088" y="230792"/>
        <a:ext cx="1753065" cy="489600"/>
      </dsp:txXfrm>
    </dsp:sp>
    <dsp:sp modelId="{87BEDB65-1017-482F-8E19-3C4F87212A4F}">
      <dsp:nvSpPr>
        <dsp:cNvPr id="0" name=""/>
        <dsp:cNvSpPr/>
      </dsp:nvSpPr>
      <dsp:spPr>
        <a:xfrm>
          <a:off x="8122599" y="703862"/>
          <a:ext cx="1875465" cy="4660666"/>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a:t>Monitor the change over time to ensure it fulfills your desire outcome.</a:t>
          </a:r>
        </a:p>
        <a:p>
          <a:pPr marL="171450" lvl="1" indent="-171450" algn="l" defTabSz="755650">
            <a:lnSpc>
              <a:spcPct val="90000"/>
            </a:lnSpc>
            <a:spcBef>
              <a:spcPct val="0"/>
            </a:spcBef>
            <a:spcAft>
              <a:spcPct val="15000"/>
            </a:spcAft>
            <a:buChar char="•"/>
          </a:pPr>
          <a:r>
            <a:rPr lang="en-US" sz="1700" kern="1200" dirty="0"/>
            <a:t>Use positive feedback, rewards, &amp; recognition to encourage employees to keep following the new process. </a:t>
          </a:r>
        </a:p>
      </dsp:txBody>
      <dsp:txXfrm>
        <a:off x="8122599" y="703862"/>
        <a:ext cx="1875465" cy="46606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79594"/>
          <a:ext cx="9741350" cy="719549"/>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1" i="0" kern="1200" dirty="0"/>
            <a:t>Create a Sense of Urgency</a:t>
          </a:r>
          <a:endParaRPr lang="en-US" sz="3000" b="1" kern="1200" dirty="0"/>
        </a:p>
      </dsp:txBody>
      <dsp:txXfrm>
        <a:off x="35125" y="114719"/>
        <a:ext cx="9671100" cy="649299"/>
      </dsp:txXfrm>
    </dsp:sp>
    <dsp:sp modelId="{505E8EB2-7FB4-4BA9-84E6-DEEED66CEC51}">
      <dsp:nvSpPr>
        <dsp:cNvPr id="0" name=""/>
        <dsp:cNvSpPr/>
      </dsp:nvSpPr>
      <dsp:spPr>
        <a:xfrm>
          <a:off x="0" y="799144"/>
          <a:ext cx="9741350"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8100" rIns="213360" bIns="38100" numCol="1" spcCol="1270" anchor="t" anchorCtr="0">
          <a:noAutofit/>
        </a:bodyPr>
        <a:lstStyle/>
        <a:p>
          <a:pPr marL="228600" lvl="1" indent="-228600" algn="just" defTabSz="1022350">
            <a:lnSpc>
              <a:spcPct val="90000"/>
            </a:lnSpc>
            <a:spcBef>
              <a:spcPct val="0"/>
            </a:spcBef>
            <a:spcAft>
              <a:spcPct val="20000"/>
            </a:spcAft>
            <a:buChar char="•"/>
          </a:pPr>
          <a:r>
            <a:rPr lang="en-US" sz="2300" kern="1200" dirty="0"/>
            <a:t>Highlight the importance and immediacy of the change.</a:t>
          </a:r>
        </a:p>
      </dsp:txBody>
      <dsp:txXfrm>
        <a:off x="0" y="799144"/>
        <a:ext cx="9741350" cy="496800"/>
      </dsp:txXfrm>
    </dsp:sp>
    <dsp:sp modelId="{510C3DCC-396D-4FDF-AB77-CDF592E23393}">
      <dsp:nvSpPr>
        <dsp:cNvPr id="0" name=""/>
        <dsp:cNvSpPr/>
      </dsp:nvSpPr>
      <dsp:spPr>
        <a:xfrm>
          <a:off x="0" y="1295944"/>
          <a:ext cx="9741350" cy="719549"/>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1" kern="1200" dirty="0"/>
            <a:t>Form a Powerful Coalition</a:t>
          </a:r>
        </a:p>
      </dsp:txBody>
      <dsp:txXfrm>
        <a:off x="35125" y="1331069"/>
        <a:ext cx="9671100" cy="649299"/>
      </dsp:txXfrm>
    </dsp:sp>
    <dsp:sp modelId="{22125DD9-0BA8-493A-9B98-54416029028F}">
      <dsp:nvSpPr>
        <dsp:cNvPr id="0" name=""/>
        <dsp:cNvSpPr/>
      </dsp:nvSpPr>
      <dsp:spPr>
        <a:xfrm>
          <a:off x="0" y="2015494"/>
          <a:ext cx="9741350"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8100" rIns="213360" bIns="38100" numCol="1" spcCol="1270" anchor="t" anchorCtr="0">
          <a:noAutofit/>
        </a:bodyPr>
        <a:lstStyle/>
        <a:p>
          <a:pPr marL="228600" lvl="1" indent="-228600" algn="just" defTabSz="1022350">
            <a:lnSpc>
              <a:spcPct val="90000"/>
            </a:lnSpc>
            <a:spcBef>
              <a:spcPct val="0"/>
            </a:spcBef>
            <a:spcAft>
              <a:spcPct val="20000"/>
            </a:spcAft>
            <a:buChar char="•"/>
          </a:pPr>
          <a:r>
            <a:rPr lang="en-US" sz="2300" kern="1200" dirty="0"/>
            <a:t>Assemble a group with enough power to lead the change.</a:t>
          </a:r>
        </a:p>
      </dsp:txBody>
      <dsp:txXfrm>
        <a:off x="0" y="2015494"/>
        <a:ext cx="9741350" cy="496800"/>
      </dsp:txXfrm>
    </dsp:sp>
    <dsp:sp modelId="{8F65AB59-BF93-4783-81F7-E872A66D55E9}">
      <dsp:nvSpPr>
        <dsp:cNvPr id="0" name=""/>
        <dsp:cNvSpPr/>
      </dsp:nvSpPr>
      <dsp:spPr>
        <a:xfrm>
          <a:off x="0" y="2512294"/>
          <a:ext cx="9741350" cy="719549"/>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1" kern="1200" dirty="0"/>
            <a:t>Create a Vision for Change</a:t>
          </a:r>
        </a:p>
      </dsp:txBody>
      <dsp:txXfrm>
        <a:off x="35125" y="2547419"/>
        <a:ext cx="9671100" cy="649299"/>
      </dsp:txXfrm>
    </dsp:sp>
    <dsp:sp modelId="{B42FA074-F784-4D41-BE2F-5620E0FB4C95}">
      <dsp:nvSpPr>
        <dsp:cNvPr id="0" name=""/>
        <dsp:cNvSpPr/>
      </dsp:nvSpPr>
      <dsp:spPr>
        <a:xfrm>
          <a:off x="0" y="3231844"/>
          <a:ext cx="9741350"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8100" rIns="213360" bIns="38100" numCol="1" spcCol="1270" anchor="t" anchorCtr="0">
          <a:noAutofit/>
        </a:bodyPr>
        <a:lstStyle/>
        <a:p>
          <a:pPr marL="228600" lvl="1" indent="-228600" algn="just" defTabSz="1022350">
            <a:lnSpc>
              <a:spcPct val="90000"/>
            </a:lnSpc>
            <a:spcBef>
              <a:spcPct val="0"/>
            </a:spcBef>
            <a:spcAft>
              <a:spcPct val="20000"/>
            </a:spcAft>
            <a:buChar char="•"/>
          </a:pPr>
          <a:r>
            <a:rPr lang="en-US" sz="2300" b="0" i="0" kern="1200" dirty="0"/>
            <a:t>Develop a clear vision to direct the change effort.</a:t>
          </a:r>
          <a:endParaRPr lang="en-US" sz="2300" kern="1200" dirty="0"/>
        </a:p>
      </dsp:txBody>
      <dsp:txXfrm>
        <a:off x="0" y="3231844"/>
        <a:ext cx="9741350" cy="496800"/>
      </dsp:txXfrm>
    </dsp:sp>
    <dsp:sp modelId="{69043EFA-E0EB-4326-81DC-158718DE4BD9}">
      <dsp:nvSpPr>
        <dsp:cNvPr id="0" name=""/>
        <dsp:cNvSpPr/>
      </dsp:nvSpPr>
      <dsp:spPr>
        <a:xfrm>
          <a:off x="0" y="3728644"/>
          <a:ext cx="9741350" cy="719549"/>
        </a:xfrm>
        <a:prstGeom prst="round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1" i="0" kern="1200"/>
            <a:t>Communicate the Vision</a:t>
          </a:r>
          <a:endParaRPr lang="en-US" sz="3000" b="1" kern="1200" dirty="0"/>
        </a:p>
      </dsp:txBody>
      <dsp:txXfrm>
        <a:off x="35125" y="3763769"/>
        <a:ext cx="9671100" cy="649299"/>
      </dsp:txXfrm>
    </dsp:sp>
    <dsp:sp modelId="{767074E9-6AA6-45BB-9307-E3B34521388C}">
      <dsp:nvSpPr>
        <dsp:cNvPr id="0" name=""/>
        <dsp:cNvSpPr/>
      </dsp:nvSpPr>
      <dsp:spPr>
        <a:xfrm>
          <a:off x="0" y="4448194"/>
          <a:ext cx="9741350"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8100" rIns="213360" bIns="38100" numCol="1" spcCol="1270" anchor="t" anchorCtr="0">
          <a:noAutofit/>
        </a:bodyPr>
        <a:lstStyle/>
        <a:p>
          <a:pPr marL="228600" lvl="1" indent="-228600" algn="just" defTabSz="1022350">
            <a:lnSpc>
              <a:spcPct val="90000"/>
            </a:lnSpc>
            <a:spcBef>
              <a:spcPct val="0"/>
            </a:spcBef>
            <a:spcAft>
              <a:spcPct val="20000"/>
            </a:spcAft>
            <a:buChar char="•"/>
          </a:pPr>
          <a:r>
            <a:rPr lang="en-US" sz="2300" b="0" i="0" kern="1200" dirty="0"/>
            <a:t>Use every possible channel to communicate the new vision and strategies.</a:t>
          </a:r>
          <a:endParaRPr lang="en-US" sz="2300" kern="1200" dirty="0"/>
        </a:p>
      </dsp:txBody>
      <dsp:txXfrm>
        <a:off x="0" y="4448194"/>
        <a:ext cx="9741350" cy="4968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88184"/>
          <a:ext cx="9739855" cy="74353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i="0" kern="1200" dirty="0"/>
            <a:t>Remove Obstacles</a:t>
          </a:r>
          <a:endParaRPr lang="en-US" sz="3100" b="1" kern="1200" dirty="0"/>
        </a:p>
      </dsp:txBody>
      <dsp:txXfrm>
        <a:off x="36296" y="124480"/>
        <a:ext cx="9667263" cy="670943"/>
      </dsp:txXfrm>
    </dsp:sp>
    <dsp:sp modelId="{505E8EB2-7FB4-4BA9-84E6-DEEED66CEC51}">
      <dsp:nvSpPr>
        <dsp:cNvPr id="0" name=""/>
        <dsp:cNvSpPr/>
      </dsp:nvSpPr>
      <dsp:spPr>
        <a:xfrm>
          <a:off x="0" y="831719"/>
          <a:ext cx="9739855"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en-US" sz="2400" b="0" i="0" kern="1200" dirty="0"/>
            <a:t>Change systems or structures that undermine the vision.</a:t>
          </a:r>
          <a:endParaRPr lang="en-US" sz="2400" kern="1200" dirty="0"/>
        </a:p>
      </dsp:txBody>
      <dsp:txXfrm>
        <a:off x="0" y="831719"/>
        <a:ext cx="9739855" cy="513360"/>
      </dsp:txXfrm>
    </dsp:sp>
    <dsp:sp modelId="{510C3DCC-396D-4FDF-AB77-CDF592E23393}">
      <dsp:nvSpPr>
        <dsp:cNvPr id="0" name=""/>
        <dsp:cNvSpPr/>
      </dsp:nvSpPr>
      <dsp:spPr>
        <a:xfrm>
          <a:off x="0" y="1345079"/>
          <a:ext cx="9739855" cy="74353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i="0" kern="1200" dirty="0"/>
            <a:t>Create Short-Term Wins</a:t>
          </a:r>
          <a:endParaRPr lang="en-US" sz="3100" b="1" kern="1200" dirty="0"/>
        </a:p>
      </dsp:txBody>
      <dsp:txXfrm>
        <a:off x="36296" y="1381375"/>
        <a:ext cx="9667263" cy="670943"/>
      </dsp:txXfrm>
    </dsp:sp>
    <dsp:sp modelId="{22125DD9-0BA8-493A-9B98-54416029028F}">
      <dsp:nvSpPr>
        <dsp:cNvPr id="0" name=""/>
        <dsp:cNvSpPr/>
      </dsp:nvSpPr>
      <dsp:spPr>
        <a:xfrm>
          <a:off x="0" y="2088614"/>
          <a:ext cx="9739855"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en-US" sz="2400" b="0" i="0" kern="1200" dirty="0"/>
            <a:t>Plan for and create visible performance improvements.</a:t>
          </a:r>
          <a:endParaRPr lang="en-US" sz="2400" kern="1200" dirty="0"/>
        </a:p>
      </dsp:txBody>
      <dsp:txXfrm>
        <a:off x="0" y="2088614"/>
        <a:ext cx="9739855" cy="513360"/>
      </dsp:txXfrm>
    </dsp:sp>
    <dsp:sp modelId="{8F65AB59-BF93-4783-81F7-E872A66D55E9}">
      <dsp:nvSpPr>
        <dsp:cNvPr id="0" name=""/>
        <dsp:cNvSpPr/>
      </dsp:nvSpPr>
      <dsp:spPr>
        <a:xfrm>
          <a:off x="0" y="2601974"/>
          <a:ext cx="9739855" cy="743535"/>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i="0" kern="1200" dirty="0"/>
            <a:t>Build on the Change</a:t>
          </a:r>
          <a:endParaRPr lang="en-US" sz="3100" b="1" kern="1200" dirty="0"/>
        </a:p>
      </dsp:txBody>
      <dsp:txXfrm>
        <a:off x="36296" y="2638270"/>
        <a:ext cx="9667263" cy="670943"/>
      </dsp:txXfrm>
    </dsp:sp>
    <dsp:sp modelId="{B42FA074-F784-4D41-BE2F-5620E0FB4C95}">
      <dsp:nvSpPr>
        <dsp:cNvPr id="0" name=""/>
        <dsp:cNvSpPr/>
      </dsp:nvSpPr>
      <dsp:spPr>
        <a:xfrm>
          <a:off x="0" y="3345509"/>
          <a:ext cx="9739855"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en-US" sz="2400" b="0" i="0" kern="1200" dirty="0"/>
            <a:t>Consolidate gains to produce more change.</a:t>
          </a:r>
          <a:endParaRPr lang="en-US" sz="2400" kern="1200" dirty="0"/>
        </a:p>
      </dsp:txBody>
      <dsp:txXfrm>
        <a:off x="0" y="3345509"/>
        <a:ext cx="9739855" cy="513360"/>
      </dsp:txXfrm>
    </dsp:sp>
    <dsp:sp modelId="{69043EFA-E0EB-4326-81DC-158718DE4BD9}">
      <dsp:nvSpPr>
        <dsp:cNvPr id="0" name=""/>
        <dsp:cNvSpPr/>
      </dsp:nvSpPr>
      <dsp:spPr>
        <a:xfrm>
          <a:off x="0" y="3858869"/>
          <a:ext cx="9739855" cy="743535"/>
        </a:xfrm>
        <a:prstGeom prst="round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i="0" kern="1200" dirty="0"/>
            <a:t>Anchor the Changes in Corporate Culture</a:t>
          </a:r>
          <a:endParaRPr lang="en-US" sz="3100" b="1" kern="1200" dirty="0"/>
        </a:p>
      </dsp:txBody>
      <dsp:txXfrm>
        <a:off x="36296" y="3895165"/>
        <a:ext cx="9667263" cy="670943"/>
      </dsp:txXfrm>
    </dsp:sp>
    <dsp:sp modelId="{767074E9-6AA6-45BB-9307-E3B34521388C}">
      <dsp:nvSpPr>
        <dsp:cNvPr id="0" name=""/>
        <dsp:cNvSpPr/>
      </dsp:nvSpPr>
      <dsp:spPr>
        <a:xfrm>
          <a:off x="0" y="4602404"/>
          <a:ext cx="9739855" cy="753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en-US" sz="2400" b="0" i="0" kern="1200" dirty="0"/>
            <a:t>Reinforce the changes by highlighting connections between new </a:t>
          </a:r>
          <a:r>
            <a:rPr lang="en-US" sz="2400" b="0" i="0" kern="1200" dirty="0" err="1"/>
            <a:t>behaviours</a:t>
          </a:r>
          <a:r>
            <a:rPr lang="en-US" sz="2400" b="0" i="0" kern="1200" dirty="0"/>
            <a:t> and </a:t>
          </a:r>
          <a:r>
            <a:rPr lang="en-US" sz="2400" b="0" i="0" kern="1200" dirty="0" err="1"/>
            <a:t>organisational</a:t>
          </a:r>
          <a:r>
            <a:rPr lang="en-US" sz="2400" b="0" i="0" kern="1200" dirty="0"/>
            <a:t> success.</a:t>
          </a:r>
          <a:endParaRPr lang="en-US" sz="2400" kern="1200" dirty="0"/>
        </a:p>
      </dsp:txBody>
      <dsp:txXfrm>
        <a:off x="0" y="4602404"/>
        <a:ext cx="9739855" cy="753997"/>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1236146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833850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0.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4.png"/><Relationship Id="rId18" Type="http://schemas.openxmlformats.org/officeDocument/2006/relationships/hyperlink" Target="http://graphicdesign.stackexchange.com/questions/22181/what-is-the-best-way-to-make-arrows-in-circular-shape" TargetMode="External"/><Relationship Id="rId3" Type="http://schemas.openxmlformats.org/officeDocument/2006/relationships/diagramLayout" Target="../diagrams/layout2.xml"/><Relationship Id="rId7" Type="http://schemas.openxmlformats.org/officeDocument/2006/relationships/image" Target="../media/image22.png"/><Relationship Id="rId12" Type="http://schemas.openxmlformats.org/officeDocument/2006/relationships/hyperlink" Target="https://www.publicdomainpictures.net/view-image.php?image=19961&amp;amp;picture=hands-with-hearts" TargetMode="External"/><Relationship Id="rId17" Type="http://schemas.openxmlformats.org/officeDocument/2006/relationships/image" Target="../media/image26.png"/><Relationship Id="rId2" Type="http://schemas.openxmlformats.org/officeDocument/2006/relationships/diagramData" Target="../diagrams/data2.xml"/><Relationship Id="rId16" Type="http://schemas.openxmlformats.org/officeDocument/2006/relationships/hyperlink" Target="https://openclipart.org/detail/38827/netalloy-gears-by-netalloy" TargetMode="External"/><Relationship Id="rId1" Type="http://schemas.openxmlformats.org/officeDocument/2006/relationships/slideLayout" Target="../slideLayouts/slideLayout10.xml"/><Relationship Id="rId6" Type="http://schemas.microsoft.com/office/2007/relationships/diagramDrawing" Target="../diagrams/drawing2.xml"/><Relationship Id="rId11" Type="http://schemas.microsoft.com/office/2007/relationships/hdphoto" Target="../media/hdphoto3.wdp"/><Relationship Id="rId5" Type="http://schemas.openxmlformats.org/officeDocument/2006/relationships/diagramColors" Target="../diagrams/colors2.xml"/><Relationship Id="rId15" Type="http://schemas.openxmlformats.org/officeDocument/2006/relationships/image" Target="../media/image25.png"/><Relationship Id="rId10" Type="http://schemas.openxmlformats.org/officeDocument/2006/relationships/image" Target="../media/image23.png"/><Relationship Id="rId4" Type="http://schemas.openxmlformats.org/officeDocument/2006/relationships/diagramQuickStyle" Target="../diagrams/quickStyle2.xml"/><Relationship Id="rId9" Type="http://schemas.openxmlformats.org/officeDocument/2006/relationships/hyperlink" Target="https://pixabay.com/en/think-thinking-hand-reflect-622689/" TargetMode="External"/><Relationship Id="rId14" Type="http://schemas.openxmlformats.org/officeDocument/2006/relationships/hyperlink" Target="https://www.pngall.com/knowledge-png/" TargetMode="Externa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176709" y="3251469"/>
            <a:ext cx="6446338" cy="2233413"/>
          </a:xfrm>
        </p:spPr>
        <p:txBody>
          <a:bodyPr anchor="ctr"/>
          <a:lstStyle/>
          <a:p>
            <a:r>
              <a:rPr lang="en-US" dirty="0"/>
              <a:t>Change management</a:t>
            </a:r>
            <a:br>
              <a:rPr lang="hu-HU" dirty="0"/>
            </a:br>
            <a:br>
              <a:rPr lang="hu-HU" dirty="0"/>
            </a:br>
            <a:r>
              <a:rPr lang="hu-HU" dirty="0" err="1"/>
              <a:t>Module</a:t>
            </a:r>
            <a:r>
              <a:rPr lang="hu-HU" dirty="0"/>
              <a:t> 1</a:t>
            </a:r>
            <a:br>
              <a:rPr lang="hu-HU" dirty="0"/>
            </a:br>
            <a:r>
              <a:rPr lang="hu-HU" dirty="0" err="1"/>
              <a:t>Synchronous</a:t>
            </a:r>
            <a:r>
              <a:rPr lang="hu-HU" dirty="0"/>
              <a:t> </a:t>
            </a:r>
            <a:r>
              <a:rPr lang="hu-HU" dirty="0" err="1"/>
              <a:t>training</a:t>
            </a:r>
            <a:endParaRPr lang="en-GB"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7" name="Affiliation">
            <a:extLst>
              <a:ext uri="{FF2B5EF4-FFF2-40B4-BE49-F238E27FC236}">
                <a16:creationId xmlns:a16="http://schemas.microsoft.com/office/drawing/2014/main" id="{4CDA6715-4494-A45B-F251-7CD5770B500A}"/>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3056087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817A1CD-5058-DBD8-DCE9-80817EA36255}"/>
              </a:ext>
            </a:extLst>
          </p:cNvPr>
          <p:cNvSpPr txBox="1">
            <a:spLocks/>
          </p:cNvSpPr>
          <p:nvPr/>
        </p:nvSpPr>
        <p:spPr>
          <a:xfrm>
            <a:off x="369180" y="184364"/>
            <a:ext cx="6700971" cy="723932"/>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Kotter’s 8-Step Change Model </a:t>
            </a:r>
            <a:endParaRPr lang="en-GB" sz="4000" b="1" dirty="0">
              <a:solidFill>
                <a:srgbClr val="1A75DB"/>
              </a:solidFill>
              <a:latin typeface="+mn-lt"/>
            </a:endParaRPr>
          </a:p>
        </p:txBody>
      </p:sp>
      <p:sp>
        <p:nvSpPr>
          <p:cNvPr id="3" name="Footer Placeholder 4">
            <a:extLst>
              <a:ext uri="{FF2B5EF4-FFF2-40B4-BE49-F238E27FC236}">
                <a16:creationId xmlns:a16="http://schemas.microsoft.com/office/drawing/2014/main" id="{DFD412AD-7FA4-831F-FA61-B2D01F4E9A6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4" name="Diagram 3">
            <a:extLst>
              <a:ext uri="{FF2B5EF4-FFF2-40B4-BE49-F238E27FC236}">
                <a16:creationId xmlns:a16="http://schemas.microsoft.com/office/drawing/2014/main" id="{2DDAF0DA-2129-C937-4BF3-28D6460CE05A}"/>
              </a:ext>
            </a:extLst>
          </p:cNvPr>
          <p:cNvGraphicFramePr/>
          <p:nvPr/>
        </p:nvGraphicFramePr>
        <p:xfrm>
          <a:off x="-305264" y="822131"/>
          <a:ext cx="10703093" cy="6070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1787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1">
            <a:extLst>
              <a:ext uri="{FF2B5EF4-FFF2-40B4-BE49-F238E27FC236}">
                <a16:creationId xmlns:a16="http://schemas.microsoft.com/office/drawing/2014/main" id="{8C1E4644-0516-4405-227E-C1EAF3813C4D}"/>
              </a:ext>
            </a:extLst>
          </p:cNvPr>
          <p:cNvSpPr txBox="1">
            <a:spLocks/>
          </p:cNvSpPr>
          <p:nvPr/>
        </p:nvSpPr>
        <p:spPr>
          <a:xfrm>
            <a:off x="659949" y="380508"/>
            <a:ext cx="9124131" cy="510458"/>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Kotter’s 8-Step Change Model (Steps 1-4)</a:t>
            </a:r>
            <a:endParaRPr lang="en-GB" sz="4000" b="1" dirty="0">
              <a:solidFill>
                <a:srgbClr val="FF0000"/>
              </a:solidFill>
              <a:latin typeface="+mn-lt"/>
            </a:endParaRPr>
          </a:p>
        </p:txBody>
      </p:sp>
      <p:graphicFrame>
        <p:nvGraphicFramePr>
          <p:cNvPr id="4" name="Diagram 3">
            <a:extLst>
              <a:ext uri="{FF2B5EF4-FFF2-40B4-BE49-F238E27FC236}">
                <a16:creationId xmlns:a16="http://schemas.microsoft.com/office/drawing/2014/main" id="{2D8CDFAC-B9B9-3396-7FCC-4F918656F14E}"/>
              </a:ext>
            </a:extLst>
          </p:cNvPr>
          <p:cNvGraphicFramePr/>
          <p:nvPr/>
        </p:nvGraphicFramePr>
        <p:xfrm>
          <a:off x="659949" y="1317914"/>
          <a:ext cx="9741351" cy="50245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B769230B-277B-9913-A937-664D726C0DD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495298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2D8CDFAC-B9B9-3396-7FCC-4F918656F14E}"/>
              </a:ext>
            </a:extLst>
          </p:cNvPr>
          <p:cNvGraphicFramePr/>
          <p:nvPr/>
        </p:nvGraphicFramePr>
        <p:xfrm>
          <a:off x="529953" y="1051560"/>
          <a:ext cx="9739855" cy="5444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4">
            <a:extLst>
              <a:ext uri="{FF2B5EF4-FFF2-40B4-BE49-F238E27FC236}">
                <a16:creationId xmlns:a16="http://schemas.microsoft.com/office/drawing/2014/main" id="{F15FDF1F-B188-7483-C770-3FE9B459A48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ím 1">
            <a:extLst>
              <a:ext uri="{FF2B5EF4-FFF2-40B4-BE49-F238E27FC236}">
                <a16:creationId xmlns:a16="http://schemas.microsoft.com/office/drawing/2014/main" id="{A45ABD3D-D947-A56F-023F-9A0FDD1C0F96}"/>
              </a:ext>
            </a:extLst>
          </p:cNvPr>
          <p:cNvSpPr txBox="1">
            <a:spLocks/>
          </p:cNvSpPr>
          <p:nvPr/>
        </p:nvSpPr>
        <p:spPr>
          <a:xfrm>
            <a:off x="659949" y="380508"/>
            <a:ext cx="9124131" cy="510458"/>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Kotter’s 8-Step Change Model (Steps 5-8)</a:t>
            </a:r>
            <a:endParaRPr lang="en-GB" sz="4000" b="1" dirty="0">
              <a:solidFill>
                <a:srgbClr val="FF0000"/>
              </a:solidFill>
              <a:latin typeface="+mn-lt"/>
            </a:endParaRPr>
          </a:p>
        </p:txBody>
      </p:sp>
    </p:spTree>
    <p:extLst>
      <p:ext uri="{BB962C8B-B14F-4D97-AF65-F5344CB8AC3E}">
        <p14:creationId xmlns:p14="http://schemas.microsoft.com/office/powerpoint/2010/main" val="2167266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3AEE6-1685-C7C4-6159-E0CEF0E266C4}"/>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986098F7-D0FA-17F6-72A2-9ECCB4F651D7}"/>
              </a:ext>
            </a:extLst>
          </p:cNvPr>
          <p:cNvSpPr>
            <a:spLocks noGrp="1"/>
          </p:cNvSpPr>
          <p:nvPr>
            <p:ph type="title"/>
          </p:nvPr>
        </p:nvSpPr>
        <p:spPr>
          <a:xfrm>
            <a:off x="280072" y="246483"/>
            <a:ext cx="9707606" cy="993805"/>
          </a:xfrm>
        </p:spPr>
        <p:txBody>
          <a:bodyPr/>
          <a:lstStyle/>
          <a:p>
            <a:r>
              <a:rPr lang="hu-HU" dirty="0" err="1"/>
              <a:t>Teleconsultation</a:t>
            </a:r>
            <a:r>
              <a:rPr lang="hu-HU" dirty="0"/>
              <a:t> </a:t>
            </a:r>
            <a:r>
              <a:rPr lang="hu-HU" dirty="0" err="1"/>
              <a:t>individual</a:t>
            </a:r>
            <a:r>
              <a:rPr lang="hu-HU" dirty="0"/>
              <a:t> </a:t>
            </a:r>
            <a:r>
              <a:rPr lang="hu-HU" dirty="0" err="1"/>
              <a:t>exercise</a:t>
            </a:r>
            <a:endParaRPr lang="en-US" dirty="0"/>
          </a:p>
        </p:txBody>
      </p:sp>
      <p:sp>
        <p:nvSpPr>
          <p:cNvPr id="3" name="Tartalom helye 2">
            <a:extLst>
              <a:ext uri="{FF2B5EF4-FFF2-40B4-BE49-F238E27FC236}">
                <a16:creationId xmlns:a16="http://schemas.microsoft.com/office/drawing/2014/main" id="{B16C6A27-1BD0-A018-7E71-002DF9CD03A7}"/>
              </a:ext>
            </a:extLst>
          </p:cNvPr>
          <p:cNvSpPr>
            <a:spLocks noGrp="1"/>
          </p:cNvSpPr>
          <p:nvPr>
            <p:ph sz="half" idx="1"/>
          </p:nvPr>
        </p:nvSpPr>
        <p:spPr>
          <a:xfrm>
            <a:off x="301778" y="1606341"/>
            <a:ext cx="9685900" cy="3771188"/>
          </a:xfrm>
        </p:spPr>
        <p:txBody>
          <a:bodyPr/>
          <a:lstStyle/>
          <a:p>
            <a:pPr marL="0" indent="0">
              <a:lnSpc>
                <a:spcPct val="107000"/>
              </a:lnSpc>
              <a:spcAft>
                <a:spcPts val="800"/>
              </a:spcAft>
              <a:buNone/>
            </a:pPr>
            <a:r>
              <a:rPr lang="en-GB" sz="2400" kern="100" dirty="0">
                <a:effectLst/>
                <a:latin typeface="Aptos" panose="020B0004020202020204" pitchFamily="34" charset="0"/>
                <a:ea typeface="Aptos" panose="020B0004020202020204" pitchFamily="34" charset="0"/>
                <a:cs typeface="Times New Roman" panose="02020603050405020304" pitchFamily="18" charset="0"/>
              </a:rPr>
              <a:t>Somewhere in a distant country, the health service provider for a Healthier Future is about to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launch a new service</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 A new law requires all healthcare providers to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hold teleconsultations</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 at least 4 hours a week. The recommended duration of a video teleconsultation is 30 minutes. There is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no requirement as to which health workers should conduct the teleconsultation, nor what services </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related to care should be covered by the teleconsultation. The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new system should be in place within three months</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en-GB" sz="2400" kern="100" dirty="0">
                <a:effectLst/>
                <a:latin typeface="Aptos" panose="020B0004020202020204" pitchFamily="34" charset="0"/>
                <a:ea typeface="Aptos" panose="020B0004020202020204" pitchFamily="34" charset="0"/>
                <a:cs typeface="Times New Roman" panose="02020603050405020304" pitchFamily="18" charset="0"/>
              </a:rPr>
              <a:t>This solution is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completely new </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for the health service provider Healthier Futures. Until now, all visits have been face-to-face, and although the institution is very open to digital clinical solutions, the contact with patients has been done in the traditional way. </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80142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67304-203E-913A-1575-A7262CE167F1}"/>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DB10747-3AC7-F414-88F5-7780B5CA792D}"/>
              </a:ext>
            </a:extLst>
          </p:cNvPr>
          <p:cNvSpPr>
            <a:spLocks noGrp="1"/>
          </p:cNvSpPr>
          <p:nvPr>
            <p:ph type="title"/>
          </p:nvPr>
        </p:nvSpPr>
        <p:spPr>
          <a:xfrm>
            <a:off x="146257" y="79215"/>
            <a:ext cx="9707606" cy="993805"/>
          </a:xfrm>
        </p:spPr>
        <p:txBody>
          <a:bodyPr/>
          <a:lstStyle/>
          <a:p>
            <a:r>
              <a:rPr lang="hu-HU" dirty="0" err="1"/>
              <a:t>Teleconsultation</a:t>
            </a:r>
            <a:r>
              <a:rPr lang="hu-HU" dirty="0"/>
              <a:t> </a:t>
            </a:r>
            <a:r>
              <a:rPr lang="hu-HU" dirty="0" err="1"/>
              <a:t>group</a:t>
            </a:r>
            <a:r>
              <a:rPr lang="hu-HU" dirty="0"/>
              <a:t> </a:t>
            </a:r>
            <a:r>
              <a:rPr lang="hu-HU" dirty="0" err="1"/>
              <a:t>exercise</a:t>
            </a:r>
            <a:endParaRPr lang="en-US" dirty="0"/>
          </a:p>
        </p:txBody>
      </p:sp>
      <p:sp>
        <p:nvSpPr>
          <p:cNvPr id="3" name="Tartalom helye 2">
            <a:extLst>
              <a:ext uri="{FF2B5EF4-FFF2-40B4-BE49-F238E27FC236}">
                <a16:creationId xmlns:a16="http://schemas.microsoft.com/office/drawing/2014/main" id="{9580E54E-BC65-C6BB-F20D-06B1FC9FCFD3}"/>
              </a:ext>
            </a:extLst>
          </p:cNvPr>
          <p:cNvSpPr>
            <a:spLocks noGrp="1"/>
          </p:cNvSpPr>
          <p:nvPr>
            <p:ph sz="half" idx="1"/>
          </p:nvPr>
        </p:nvSpPr>
        <p:spPr>
          <a:xfrm>
            <a:off x="146257" y="1217986"/>
            <a:ext cx="10191520" cy="3699702"/>
          </a:xfrm>
        </p:spPr>
        <p:txBody>
          <a:bodyPr/>
          <a:lstStyle/>
          <a:p>
            <a:pPr marL="0" indent="0">
              <a:lnSpc>
                <a:spcPct val="100000"/>
              </a:lnSpc>
              <a:spcAft>
                <a:spcPts val="800"/>
              </a:spcAft>
              <a:buNone/>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Some workers are happy </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with the initiative. Some have been saying that we need to move with the times. But for a significant proportion of workers, the announcement is </a:t>
            </a:r>
            <a:r>
              <a:rPr lang="en-GB" sz="2000" b="1" kern="100" dirty="0">
                <a:effectLst/>
                <a:latin typeface="Aptos" panose="020B0004020202020204" pitchFamily="34" charset="0"/>
                <a:ea typeface="Aptos" panose="020B0004020202020204" pitchFamily="34" charset="0"/>
                <a:cs typeface="Times New Roman" panose="02020603050405020304" pitchFamily="18" charset="0"/>
              </a:rPr>
              <a:t>provoking resistance</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 Some cannot imagine how these consultations will take place, others fear they will not be able to handle the technology. There are also those who doubt that patients will accept it. Others are concerned about the short time available before it is introduced.</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Aft>
                <a:spcPts val="800"/>
              </a:spcAft>
              <a:buNone/>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The management of the institution has decided to entrust you with the task of organising the change and preparing the staff for it. </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They also ask you to take </a:t>
            </a:r>
            <a:r>
              <a:rPr lang="en-GB" sz="2000" b="1" kern="100" dirty="0">
                <a:effectLst/>
                <a:latin typeface="Aptos" panose="020B0004020202020204" pitchFamily="34" charset="0"/>
                <a:ea typeface="Aptos" panose="020B0004020202020204" pitchFamily="34" charset="0"/>
                <a:cs typeface="Times New Roman" panose="02020603050405020304" pitchFamily="18" charset="0"/>
              </a:rPr>
              <a:t>steps to reduce the resistance. </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They are aware that a concrete solution for what teleconsultation services should be provided and by whom can only be found through a process of change. They are asking you to suggest what should be considered in the change process.</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0000"/>
              </a:lnSpc>
              <a:buFont typeface="+mj-lt"/>
              <a:buAutoNum type="arabicPeriod"/>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How would you structure the change process? </a:t>
            </a:r>
            <a:endParaRPr lang="hu-HU" sz="20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0000"/>
              </a:lnSpc>
              <a:spcAft>
                <a:spcPts val="800"/>
              </a:spcAft>
              <a:buFont typeface="+mj-lt"/>
              <a:buAutoNum type="arabicPeriod"/>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Collect 5-10 aspects that need to be considered to reduce resistance when implementing change. </a:t>
            </a:r>
            <a:endParaRPr lang="hu-HU" sz="2000" b="1"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Aft>
                <a:spcPts val="800"/>
              </a:spcAft>
              <a:buNone/>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Use the theoretical knowledge described in the video lectures, in particular the ADKAR model or Kotter's change model.</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653410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D47D047E-A5DB-6000-9FB8-F28AC42E30DD}"/>
              </a:ext>
            </a:extLst>
          </p:cNvPr>
          <p:cNvSpPr>
            <a:spLocks noGrp="1"/>
          </p:cNvSpPr>
          <p:nvPr>
            <p:ph type="title"/>
          </p:nvPr>
        </p:nvSpPr>
        <p:spPr/>
        <p:txBody>
          <a:bodyPr/>
          <a:lstStyle/>
          <a:p>
            <a:endParaRPr lang="en-US"/>
          </a:p>
        </p:txBody>
      </p:sp>
      <p:pic>
        <p:nvPicPr>
          <p:cNvPr id="5" name="Tartalom helye 4" descr="A képen szöveg, Post-it cetli, kézírás, Betűtípus látható&#10;&#10;Automatikusan generált leírás">
            <a:extLst>
              <a:ext uri="{FF2B5EF4-FFF2-40B4-BE49-F238E27FC236}">
                <a16:creationId xmlns:a16="http://schemas.microsoft.com/office/drawing/2014/main" id="{B15B45B4-55BD-9CD9-9FD4-A5866A5C1571}"/>
              </a:ext>
            </a:extLst>
          </p:cNvPr>
          <p:cNvPicPr>
            <a:picLocks noGrp="1" noChangeAspect="1"/>
          </p:cNvPicPr>
          <p:nvPr>
            <p:ph sz="half" idx="1"/>
          </p:nvPr>
        </p:nvPicPr>
        <p:blipFill>
          <a:blip r:embed="rId2"/>
          <a:stretch>
            <a:fillRect/>
          </a:stretch>
        </p:blipFill>
        <p:spPr>
          <a:xfrm>
            <a:off x="1559218" y="424902"/>
            <a:ext cx="8164646" cy="6521880"/>
          </a:xfrm>
        </p:spPr>
      </p:pic>
    </p:spTree>
    <p:extLst>
      <p:ext uri="{BB962C8B-B14F-4D97-AF65-F5344CB8AC3E}">
        <p14:creationId xmlns:p14="http://schemas.microsoft.com/office/powerpoint/2010/main" val="3289581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BAEDD15-AC61-9368-76E9-491AA007D8CC}"/>
              </a:ext>
            </a:extLst>
          </p:cNvPr>
          <p:cNvSpPr>
            <a:spLocks noGrp="1"/>
          </p:cNvSpPr>
          <p:nvPr>
            <p:ph type="title"/>
          </p:nvPr>
        </p:nvSpPr>
        <p:spPr/>
        <p:txBody>
          <a:bodyPr/>
          <a:lstStyle/>
          <a:p>
            <a:endParaRPr lang="en-US"/>
          </a:p>
        </p:txBody>
      </p:sp>
      <p:pic>
        <p:nvPicPr>
          <p:cNvPr id="5" name="Tartalom helye 4" descr="A képen szöveg, kézírás, Post-it cetli, képernyőkép látható&#10;&#10;Automatikusan generált leírás">
            <a:extLst>
              <a:ext uri="{FF2B5EF4-FFF2-40B4-BE49-F238E27FC236}">
                <a16:creationId xmlns:a16="http://schemas.microsoft.com/office/drawing/2014/main" id="{A88BBA08-EC61-BEB9-E792-04CC0AFDC816}"/>
              </a:ext>
            </a:extLst>
          </p:cNvPr>
          <p:cNvPicPr>
            <a:picLocks noGrp="1" noChangeAspect="1"/>
          </p:cNvPicPr>
          <p:nvPr>
            <p:ph sz="half" idx="1"/>
          </p:nvPr>
        </p:nvPicPr>
        <p:blipFill>
          <a:blip r:embed="rId2"/>
          <a:stretch>
            <a:fillRect/>
          </a:stretch>
        </p:blipFill>
        <p:spPr>
          <a:xfrm>
            <a:off x="1215320" y="267899"/>
            <a:ext cx="7995587" cy="6367219"/>
          </a:xfrm>
        </p:spPr>
      </p:pic>
    </p:spTree>
    <p:extLst>
      <p:ext uri="{BB962C8B-B14F-4D97-AF65-F5344CB8AC3E}">
        <p14:creationId xmlns:p14="http://schemas.microsoft.com/office/powerpoint/2010/main" val="40421840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06121BE-7C21-2D21-B29A-B71D903DBB1D}"/>
              </a:ext>
            </a:extLst>
          </p:cNvPr>
          <p:cNvSpPr>
            <a:spLocks noGrp="1"/>
          </p:cNvSpPr>
          <p:nvPr>
            <p:ph type="title"/>
          </p:nvPr>
        </p:nvSpPr>
        <p:spPr/>
        <p:txBody>
          <a:bodyPr/>
          <a:lstStyle/>
          <a:p>
            <a:endParaRPr lang="en-US"/>
          </a:p>
        </p:txBody>
      </p:sp>
      <p:pic>
        <p:nvPicPr>
          <p:cNvPr id="5" name="Tartalom helye 4" descr="A képen szöveg, fehér tábla, kézírás, Post-it cetli látható&#10;&#10;Automatikusan generált leírás">
            <a:extLst>
              <a:ext uri="{FF2B5EF4-FFF2-40B4-BE49-F238E27FC236}">
                <a16:creationId xmlns:a16="http://schemas.microsoft.com/office/drawing/2014/main" id="{8F1F3DEA-A13E-7D77-510C-36ECDED90F07}"/>
              </a:ext>
            </a:extLst>
          </p:cNvPr>
          <p:cNvPicPr>
            <a:picLocks noGrp="1" noChangeAspect="1"/>
          </p:cNvPicPr>
          <p:nvPr>
            <p:ph sz="half" idx="1"/>
          </p:nvPr>
        </p:nvPicPr>
        <p:blipFill>
          <a:blip r:embed="rId2"/>
          <a:stretch>
            <a:fillRect/>
          </a:stretch>
        </p:blipFill>
        <p:spPr>
          <a:xfrm>
            <a:off x="916436" y="385430"/>
            <a:ext cx="9509366" cy="6428451"/>
          </a:xfrm>
        </p:spPr>
      </p:pic>
    </p:spTree>
    <p:extLst>
      <p:ext uri="{BB962C8B-B14F-4D97-AF65-F5344CB8AC3E}">
        <p14:creationId xmlns:p14="http://schemas.microsoft.com/office/powerpoint/2010/main" val="42877995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DCE2816-D2E6-501C-A26A-CEFF78518169}"/>
              </a:ext>
            </a:extLst>
          </p:cNvPr>
          <p:cNvSpPr>
            <a:spLocks noGrp="1"/>
          </p:cNvSpPr>
          <p:nvPr>
            <p:ph type="title"/>
          </p:nvPr>
        </p:nvSpPr>
        <p:spPr/>
        <p:txBody>
          <a:bodyPr/>
          <a:lstStyle/>
          <a:p>
            <a:endParaRPr lang="en-US"/>
          </a:p>
        </p:txBody>
      </p:sp>
      <p:pic>
        <p:nvPicPr>
          <p:cNvPr id="5" name="Tartalom helye 4" descr="A képen szöveg, fehér tábla, kézírás, Post-it cetli látható&#10;&#10;Automatikusan generált leírás">
            <a:extLst>
              <a:ext uri="{FF2B5EF4-FFF2-40B4-BE49-F238E27FC236}">
                <a16:creationId xmlns:a16="http://schemas.microsoft.com/office/drawing/2014/main" id="{1EE28B11-89EF-286E-57E1-A17337431577}"/>
              </a:ext>
            </a:extLst>
          </p:cNvPr>
          <p:cNvPicPr>
            <a:picLocks noGrp="1" noChangeAspect="1"/>
          </p:cNvPicPr>
          <p:nvPr>
            <p:ph sz="half" idx="1"/>
          </p:nvPr>
        </p:nvPicPr>
        <p:blipFill>
          <a:blip r:embed="rId2"/>
          <a:stretch>
            <a:fillRect/>
          </a:stretch>
        </p:blipFill>
        <p:spPr>
          <a:xfrm>
            <a:off x="987425" y="256749"/>
            <a:ext cx="9454972" cy="6300167"/>
          </a:xfrm>
        </p:spPr>
      </p:pic>
    </p:spTree>
    <p:extLst>
      <p:ext uri="{BB962C8B-B14F-4D97-AF65-F5344CB8AC3E}">
        <p14:creationId xmlns:p14="http://schemas.microsoft.com/office/powerpoint/2010/main" val="2780850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B75D43B-932E-17E4-8847-B3545A97E881}"/>
              </a:ext>
            </a:extLst>
          </p:cNvPr>
          <p:cNvSpPr>
            <a:spLocks noGrp="1"/>
          </p:cNvSpPr>
          <p:nvPr>
            <p:ph type="title"/>
          </p:nvPr>
        </p:nvSpPr>
        <p:spPr/>
        <p:txBody>
          <a:bodyPr/>
          <a:lstStyle/>
          <a:p>
            <a:endParaRPr lang="hu-HU" dirty="0"/>
          </a:p>
        </p:txBody>
      </p:sp>
    </p:spTree>
    <p:extLst>
      <p:ext uri="{BB962C8B-B14F-4D97-AF65-F5344CB8AC3E}">
        <p14:creationId xmlns:p14="http://schemas.microsoft.com/office/powerpoint/2010/main" val="1141430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30F56C-47F1-58D7-63D8-971C6577797F}"/>
              </a:ext>
            </a:extLst>
          </p:cNvPr>
          <p:cNvSpPr>
            <a:spLocks noGrp="1"/>
          </p:cNvSpPr>
          <p:nvPr>
            <p:ph sz="half" idx="1"/>
          </p:nvPr>
        </p:nvSpPr>
        <p:spPr>
          <a:xfrm>
            <a:off x="657415" y="2001507"/>
            <a:ext cx="9685900" cy="4127987"/>
          </a:xfrm>
        </p:spPr>
        <p:txBody>
          <a:bodyPr/>
          <a:lstStyle/>
          <a:p>
            <a:pPr algn="just">
              <a:buClr>
                <a:srgbClr val="1A75DB"/>
              </a:buClr>
            </a:pPr>
            <a:r>
              <a:rPr lang="en-US" b="1" dirty="0"/>
              <a:t>Definition: </a:t>
            </a:r>
          </a:p>
          <a:p>
            <a:pPr lvl="1" algn="just">
              <a:buClr>
                <a:srgbClr val="0063DC"/>
              </a:buClr>
              <a:buFont typeface="Wingdings" panose="05000000000000000000" pitchFamily="2" charset="2"/>
              <a:buChar char="Ø"/>
            </a:pPr>
            <a:r>
              <a:rPr lang="en-US" dirty="0"/>
              <a:t>Change management involves preparing, supporting, and helping individuals, teams, and </a:t>
            </a:r>
            <a:r>
              <a:rPr lang="en-US" dirty="0" err="1"/>
              <a:t>organisations</a:t>
            </a:r>
            <a:r>
              <a:rPr lang="en-US" dirty="0"/>
              <a:t> in making </a:t>
            </a:r>
            <a:r>
              <a:rPr lang="en-US" dirty="0" err="1"/>
              <a:t>organisational</a:t>
            </a:r>
            <a:r>
              <a:rPr lang="en-US" dirty="0"/>
              <a:t> change.</a:t>
            </a:r>
          </a:p>
          <a:p>
            <a:pPr marL="479969" lvl="1" indent="0" algn="just">
              <a:buClr>
                <a:srgbClr val="0063DC"/>
              </a:buClr>
              <a:buNone/>
            </a:pPr>
            <a:endParaRPr lang="en-US" dirty="0"/>
          </a:p>
          <a:p>
            <a:pPr algn="just">
              <a:buClr>
                <a:srgbClr val="1A75DB"/>
              </a:buClr>
            </a:pPr>
            <a:r>
              <a:rPr lang="en-US" b="1" dirty="0"/>
              <a:t>Importance: </a:t>
            </a:r>
          </a:p>
          <a:p>
            <a:pPr lvl="1" algn="just">
              <a:buClr>
                <a:srgbClr val="0063DC"/>
              </a:buClr>
              <a:buFont typeface="Wingdings" panose="05000000000000000000" pitchFamily="2" charset="2"/>
              <a:buChar char="Ø"/>
            </a:pPr>
            <a:r>
              <a:rPr lang="en-US" dirty="0"/>
              <a:t>In healthcare, effective change management is crucial for adapting to regulatory changes, technological advancements, and improving patient care.</a:t>
            </a:r>
          </a:p>
          <a:p>
            <a:pPr lvl="1" algn="just">
              <a:buClr>
                <a:srgbClr val="0063DC"/>
              </a:buClr>
              <a:buFont typeface="Wingdings" panose="05000000000000000000" pitchFamily="2" charset="2"/>
              <a:buChar char="Ø"/>
            </a:pPr>
            <a:endParaRPr lang="en-US" dirty="0"/>
          </a:p>
          <a:p>
            <a:pPr marL="0" indent="0" algn="just">
              <a:buClr>
                <a:srgbClr val="0063DC"/>
              </a:buClr>
              <a:buNone/>
            </a:pPr>
            <a:endParaRPr lang="en-US" sz="2500" dirty="0"/>
          </a:p>
          <a:p>
            <a:pPr lvl="1" algn="just">
              <a:buClr>
                <a:srgbClr val="0063DC"/>
              </a:buClr>
              <a:buFont typeface="Wingdings" panose="05000000000000000000" pitchFamily="2" charset="2"/>
              <a:buChar char="Ø"/>
            </a:pPr>
            <a:endParaRPr lang="en-US" dirty="0"/>
          </a:p>
        </p:txBody>
      </p:sp>
      <p:sp>
        <p:nvSpPr>
          <p:cNvPr id="4" name="Cím 1"/>
          <p:cNvSpPr txBox="1">
            <a:spLocks/>
          </p:cNvSpPr>
          <p:nvPr/>
        </p:nvSpPr>
        <p:spPr>
          <a:xfrm>
            <a:off x="758072" y="941289"/>
            <a:ext cx="5307736" cy="740240"/>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400" b="1" dirty="0">
                <a:solidFill>
                  <a:srgbClr val="0063DC"/>
                </a:solidFill>
                <a:latin typeface="+mn-lt"/>
              </a:rPr>
              <a:t>Change management </a:t>
            </a:r>
            <a:endParaRPr lang="en-GB" sz="4400" b="1" dirty="0">
              <a:solidFill>
                <a:srgbClr val="0063DC"/>
              </a:solidFill>
              <a:latin typeface="+mn-lt"/>
            </a:endParaRPr>
          </a:p>
        </p:txBody>
      </p:sp>
      <p:sp>
        <p:nvSpPr>
          <p:cNvPr id="2" name="Footer Placeholder 4">
            <a:extLst>
              <a:ext uri="{FF2B5EF4-FFF2-40B4-BE49-F238E27FC236}">
                <a16:creationId xmlns:a16="http://schemas.microsoft.com/office/drawing/2014/main" id="{83BD108E-A093-B018-78DF-AFB45930DBB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710520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9DA75BC-44CB-6316-E28E-F6AD66152E19}"/>
              </a:ext>
            </a:extLst>
          </p:cNvPr>
          <p:cNvSpPr>
            <a:spLocks noGrp="1"/>
          </p:cNvSpPr>
          <p:nvPr>
            <p:ph type="title"/>
          </p:nvPr>
        </p:nvSpPr>
        <p:spPr>
          <a:xfrm>
            <a:off x="280072" y="246483"/>
            <a:ext cx="9707606" cy="993805"/>
          </a:xfrm>
        </p:spPr>
        <p:txBody>
          <a:bodyPr/>
          <a:lstStyle/>
          <a:p>
            <a:r>
              <a:rPr lang="hu-HU" dirty="0" err="1"/>
              <a:t>Teleconsultation</a:t>
            </a:r>
            <a:r>
              <a:rPr lang="hu-HU" dirty="0"/>
              <a:t> </a:t>
            </a:r>
            <a:r>
              <a:rPr lang="hu-HU" dirty="0" err="1"/>
              <a:t>individual</a:t>
            </a:r>
            <a:r>
              <a:rPr lang="hu-HU" dirty="0"/>
              <a:t> </a:t>
            </a:r>
            <a:r>
              <a:rPr lang="hu-HU" dirty="0" err="1"/>
              <a:t>exercise</a:t>
            </a:r>
            <a:endParaRPr lang="en-US" dirty="0"/>
          </a:p>
        </p:txBody>
      </p:sp>
      <p:sp>
        <p:nvSpPr>
          <p:cNvPr id="3" name="Tartalom helye 2">
            <a:extLst>
              <a:ext uri="{FF2B5EF4-FFF2-40B4-BE49-F238E27FC236}">
                <a16:creationId xmlns:a16="http://schemas.microsoft.com/office/drawing/2014/main" id="{7003E731-D398-832B-59A4-AB7D97A93D83}"/>
              </a:ext>
            </a:extLst>
          </p:cNvPr>
          <p:cNvSpPr>
            <a:spLocks noGrp="1"/>
          </p:cNvSpPr>
          <p:nvPr>
            <p:ph sz="half" idx="1"/>
          </p:nvPr>
        </p:nvSpPr>
        <p:spPr>
          <a:xfrm>
            <a:off x="301778" y="1606341"/>
            <a:ext cx="9685900" cy="3771188"/>
          </a:xfrm>
        </p:spPr>
        <p:txBody>
          <a:bodyPr/>
          <a:lstStyle/>
          <a:p>
            <a:pPr marL="0" indent="0">
              <a:lnSpc>
                <a:spcPct val="107000"/>
              </a:lnSpc>
              <a:spcAft>
                <a:spcPts val="800"/>
              </a:spcAft>
              <a:buNone/>
            </a:pPr>
            <a:r>
              <a:rPr lang="en-GB" sz="2400" kern="100" dirty="0">
                <a:effectLst/>
                <a:latin typeface="Aptos" panose="020B0004020202020204" pitchFamily="34" charset="0"/>
                <a:ea typeface="Aptos" panose="020B0004020202020204" pitchFamily="34" charset="0"/>
                <a:cs typeface="Times New Roman" panose="02020603050405020304" pitchFamily="18" charset="0"/>
              </a:rPr>
              <a:t>Somewhere in a distant country, the health service provider for a Healthier Future is about to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launch a new service</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 A new law requires all healthcare providers to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hold teleconsultations</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 at least 4 hours a week. The recommended duration of a video teleconsultation is 30 minutes. There is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no requirement as to which health workers should conduct the teleconsultation, nor what services </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related to care should be covered by the teleconsultation. The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new system should be in place within three months</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en-GB" sz="2400" kern="100" dirty="0">
                <a:effectLst/>
                <a:latin typeface="Aptos" panose="020B0004020202020204" pitchFamily="34" charset="0"/>
                <a:ea typeface="Aptos" panose="020B0004020202020204" pitchFamily="34" charset="0"/>
                <a:cs typeface="Times New Roman" panose="02020603050405020304" pitchFamily="18" charset="0"/>
              </a:rPr>
              <a:t>This solution is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completely new </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for the health service provider Healthier Futures. Until now, all visits have been face-to-face, and although the institution is very open to digital clinical solutions, the contact with patients has been done in the traditional way. </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727086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8F032-85F6-035E-47A3-36A17AA549E0}"/>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D772022-3194-C420-6669-2FF4C0B3898F}"/>
              </a:ext>
            </a:extLst>
          </p:cNvPr>
          <p:cNvSpPr>
            <a:spLocks noGrp="1"/>
          </p:cNvSpPr>
          <p:nvPr>
            <p:ph type="title"/>
          </p:nvPr>
        </p:nvSpPr>
        <p:spPr>
          <a:xfrm>
            <a:off x="301778" y="612536"/>
            <a:ext cx="9707606" cy="993805"/>
          </a:xfrm>
        </p:spPr>
        <p:txBody>
          <a:bodyPr/>
          <a:lstStyle/>
          <a:p>
            <a:pPr algn="ctr"/>
            <a:br>
              <a:rPr lang="hu-HU" sz="3200" dirty="0"/>
            </a:br>
            <a:br>
              <a:rPr lang="hu-HU" sz="3200" dirty="0"/>
            </a:br>
            <a:br>
              <a:rPr lang="hu-HU" sz="3200" dirty="0"/>
            </a:br>
            <a:r>
              <a:rPr lang="hu-HU" sz="3200" dirty="0" err="1"/>
              <a:t>Feedback</a:t>
            </a:r>
            <a:r>
              <a:rPr lang="hu-HU" sz="3200" dirty="0"/>
              <a:t> </a:t>
            </a:r>
            <a:r>
              <a:rPr lang="hu-HU" sz="3200" dirty="0" err="1"/>
              <a:t>on</a:t>
            </a:r>
            <a:r>
              <a:rPr lang="hu-HU" sz="3200" dirty="0"/>
              <a:t> </a:t>
            </a:r>
            <a:r>
              <a:rPr lang="hu-HU" sz="3200" dirty="0" err="1"/>
              <a:t>the</a:t>
            </a:r>
            <a:r>
              <a:rPr lang="hu-HU" sz="3200" dirty="0"/>
              <a:t> </a:t>
            </a:r>
            <a:r>
              <a:rPr lang="hu-HU" sz="3200" dirty="0" err="1"/>
              <a:t>individual</a:t>
            </a:r>
            <a:r>
              <a:rPr lang="hu-HU" sz="3200" dirty="0"/>
              <a:t> </a:t>
            </a:r>
            <a:r>
              <a:rPr lang="hu-HU" sz="3200" dirty="0" err="1"/>
              <a:t>exercise</a:t>
            </a:r>
            <a:r>
              <a:rPr lang="hu-HU" sz="3200" dirty="0"/>
              <a:t> (</a:t>
            </a:r>
            <a:r>
              <a:rPr lang="hu-HU" sz="3200" dirty="0" err="1"/>
              <a:t>reactions</a:t>
            </a:r>
            <a:r>
              <a:rPr lang="hu-HU" sz="3200" dirty="0"/>
              <a:t> </a:t>
            </a:r>
            <a:r>
              <a:rPr lang="hu-HU" sz="3200" dirty="0" err="1"/>
              <a:t>to</a:t>
            </a:r>
            <a:r>
              <a:rPr lang="hu-HU" sz="3200" dirty="0"/>
              <a:t> </a:t>
            </a:r>
            <a:r>
              <a:rPr lang="hu-HU" sz="3200" dirty="0" err="1"/>
              <a:t>change</a:t>
            </a:r>
            <a:r>
              <a:rPr lang="hu-HU" sz="3200" dirty="0"/>
              <a:t>)</a:t>
            </a:r>
            <a:br>
              <a:rPr lang="hu-HU" sz="3200" dirty="0"/>
            </a:br>
            <a:r>
              <a:rPr lang="en-US" sz="2800" dirty="0"/>
              <a:t>What positive aspects of the change can health workers foresee? What expectations can they have?</a:t>
            </a:r>
            <a:endParaRPr lang="en-GB" sz="2800" dirty="0"/>
          </a:p>
        </p:txBody>
      </p:sp>
      <p:sp>
        <p:nvSpPr>
          <p:cNvPr id="3" name="Tartalom helye 2">
            <a:extLst>
              <a:ext uri="{FF2B5EF4-FFF2-40B4-BE49-F238E27FC236}">
                <a16:creationId xmlns:a16="http://schemas.microsoft.com/office/drawing/2014/main" id="{E94E5623-308D-EA05-E7D7-8C98AA2870D2}"/>
              </a:ext>
            </a:extLst>
          </p:cNvPr>
          <p:cNvSpPr>
            <a:spLocks noGrp="1"/>
          </p:cNvSpPr>
          <p:nvPr>
            <p:ph sz="half" idx="1"/>
          </p:nvPr>
        </p:nvSpPr>
        <p:spPr>
          <a:xfrm>
            <a:off x="323484" y="1862819"/>
            <a:ext cx="9685900" cy="3771188"/>
          </a:xfrm>
        </p:spPr>
        <p:txBody>
          <a:bodyPr/>
          <a:lstStyle/>
          <a:p>
            <a:pPr>
              <a:lnSpc>
                <a:spcPct val="107000"/>
              </a:lnSpc>
              <a:spcAft>
                <a:spcPts val="800"/>
              </a:spcAft>
            </a:pPr>
            <a:r>
              <a:rPr lang="hu-HU" sz="2400" kern="100" dirty="0">
                <a:effectLst/>
                <a:latin typeface="Aptos" panose="020B0004020202020204" pitchFamily="34" charset="0"/>
                <a:ea typeface="Aptos" panose="020B0004020202020204" pitchFamily="34" charset="0"/>
                <a:cs typeface="Times New Roman" panose="02020603050405020304" pitchFamily="18" charset="0"/>
              </a:rPr>
              <a:t>Here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you</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can</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collect</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the</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finding</a:t>
            </a:r>
            <a:r>
              <a:rPr lang="hu-HU" sz="2400" kern="100" dirty="0" err="1">
                <a:latin typeface="Aptos" panose="020B0004020202020204" pitchFamily="34" charset="0"/>
                <a:ea typeface="Aptos" panose="020B0004020202020204" pitchFamily="34" charset="0"/>
                <a:cs typeface="Times New Roman" panose="02020603050405020304" pitchFamily="18" charset="0"/>
              </a:rPr>
              <a:t>s</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from</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the</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solution</a:t>
            </a:r>
            <a:r>
              <a:rPr lang="hu-HU" sz="2400" kern="100" dirty="0">
                <a:latin typeface="Aptos" panose="020B0004020202020204" pitchFamily="34" charset="0"/>
                <a:ea typeface="Aptos" panose="020B0004020202020204" pitchFamily="34" charset="0"/>
                <a:cs typeface="Times New Roman" panose="02020603050405020304" pitchFamily="18" charset="0"/>
              </a:rPr>
              <a:t> of </a:t>
            </a:r>
            <a:r>
              <a:rPr lang="hu-HU" sz="2400" kern="100" dirty="0" err="1">
                <a:latin typeface="Aptos" panose="020B0004020202020204" pitchFamily="34" charset="0"/>
                <a:ea typeface="Aptos" panose="020B0004020202020204" pitchFamily="34" charset="0"/>
                <a:cs typeface="Times New Roman" panose="02020603050405020304" pitchFamily="18" charset="0"/>
              </a:rPr>
              <a:t>the</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individual</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exercise</a:t>
            </a:r>
            <a:r>
              <a:rPr lang="hu-HU" sz="2400" kern="100" dirty="0">
                <a:latin typeface="Aptos" panose="020B0004020202020204" pitchFamily="34" charset="0"/>
                <a:ea typeface="Aptos" panose="020B0004020202020204" pitchFamily="34" charset="0"/>
                <a:cs typeface="Times New Roman" panose="02020603050405020304" pitchFamily="18" charset="0"/>
              </a:rPr>
              <a:t>….</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566453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108FC-4B94-3AC5-082A-91E86FE4F619}"/>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4437495-B4F7-A04F-A4C4-31CEB01B0021}"/>
              </a:ext>
            </a:extLst>
          </p:cNvPr>
          <p:cNvSpPr>
            <a:spLocks noGrp="1"/>
          </p:cNvSpPr>
          <p:nvPr>
            <p:ph type="title"/>
          </p:nvPr>
        </p:nvSpPr>
        <p:spPr>
          <a:xfrm>
            <a:off x="301778" y="612536"/>
            <a:ext cx="9707606" cy="993805"/>
          </a:xfrm>
        </p:spPr>
        <p:txBody>
          <a:bodyPr/>
          <a:lstStyle/>
          <a:p>
            <a:pPr algn="ctr"/>
            <a:br>
              <a:rPr lang="hu-HU" sz="3200" dirty="0"/>
            </a:br>
            <a:br>
              <a:rPr lang="hu-HU" sz="3200" dirty="0"/>
            </a:br>
            <a:br>
              <a:rPr lang="hu-HU" sz="3200" dirty="0"/>
            </a:br>
            <a:r>
              <a:rPr lang="hu-HU" sz="3200" dirty="0" err="1"/>
              <a:t>Feedback</a:t>
            </a:r>
            <a:r>
              <a:rPr lang="hu-HU" sz="3200" dirty="0"/>
              <a:t> </a:t>
            </a:r>
            <a:r>
              <a:rPr lang="hu-HU" sz="3200" dirty="0" err="1"/>
              <a:t>on</a:t>
            </a:r>
            <a:r>
              <a:rPr lang="hu-HU" sz="3200" dirty="0"/>
              <a:t> </a:t>
            </a:r>
            <a:r>
              <a:rPr lang="hu-HU" sz="3200" dirty="0" err="1"/>
              <a:t>the</a:t>
            </a:r>
            <a:r>
              <a:rPr lang="hu-HU" sz="3200" dirty="0"/>
              <a:t> </a:t>
            </a:r>
            <a:r>
              <a:rPr lang="hu-HU" sz="3200" dirty="0" err="1"/>
              <a:t>individual</a:t>
            </a:r>
            <a:r>
              <a:rPr lang="hu-HU" sz="3200" dirty="0"/>
              <a:t> </a:t>
            </a:r>
            <a:r>
              <a:rPr lang="hu-HU" sz="3200" dirty="0" err="1"/>
              <a:t>exercise</a:t>
            </a:r>
            <a:r>
              <a:rPr lang="hu-HU" sz="3200" dirty="0"/>
              <a:t> (</a:t>
            </a:r>
            <a:r>
              <a:rPr lang="hu-HU" sz="3200" dirty="0" err="1"/>
              <a:t>reactions</a:t>
            </a:r>
            <a:r>
              <a:rPr lang="hu-HU" sz="3200" dirty="0"/>
              <a:t> </a:t>
            </a:r>
            <a:r>
              <a:rPr lang="hu-HU" sz="3200" dirty="0" err="1"/>
              <a:t>to</a:t>
            </a:r>
            <a:r>
              <a:rPr lang="hu-HU" sz="3200" dirty="0"/>
              <a:t> </a:t>
            </a:r>
            <a:r>
              <a:rPr lang="hu-HU" sz="3200" dirty="0" err="1"/>
              <a:t>change</a:t>
            </a:r>
            <a:r>
              <a:rPr lang="hu-HU" sz="3200" dirty="0"/>
              <a:t>)</a:t>
            </a:r>
            <a:br>
              <a:rPr lang="hu-HU" sz="3200" dirty="0"/>
            </a:br>
            <a:r>
              <a:rPr lang="en-US" sz="2800" dirty="0"/>
              <a:t>What negative aspects can they foresee? To what extent do you think there will be resistance among health professionals?</a:t>
            </a:r>
            <a:endParaRPr lang="en-GB" sz="2800" dirty="0"/>
          </a:p>
        </p:txBody>
      </p:sp>
      <p:sp>
        <p:nvSpPr>
          <p:cNvPr id="3" name="Tartalom helye 2">
            <a:extLst>
              <a:ext uri="{FF2B5EF4-FFF2-40B4-BE49-F238E27FC236}">
                <a16:creationId xmlns:a16="http://schemas.microsoft.com/office/drawing/2014/main" id="{AD43476B-9848-AE89-B139-4A996624F584}"/>
              </a:ext>
            </a:extLst>
          </p:cNvPr>
          <p:cNvSpPr>
            <a:spLocks noGrp="1"/>
          </p:cNvSpPr>
          <p:nvPr>
            <p:ph sz="half" idx="1"/>
          </p:nvPr>
        </p:nvSpPr>
        <p:spPr>
          <a:xfrm>
            <a:off x="323484" y="1862819"/>
            <a:ext cx="9685900" cy="3771188"/>
          </a:xfrm>
        </p:spPr>
        <p:txBody>
          <a:bodyPr/>
          <a:lstStyle/>
          <a:p>
            <a:pPr>
              <a:lnSpc>
                <a:spcPct val="107000"/>
              </a:lnSpc>
              <a:spcAft>
                <a:spcPts val="800"/>
              </a:spcAft>
            </a:pPr>
            <a:r>
              <a:rPr lang="hu-HU" sz="2400" kern="100" dirty="0">
                <a:effectLst/>
                <a:latin typeface="Aptos" panose="020B0004020202020204" pitchFamily="34" charset="0"/>
                <a:ea typeface="Aptos" panose="020B0004020202020204" pitchFamily="34" charset="0"/>
                <a:cs typeface="Times New Roman" panose="02020603050405020304" pitchFamily="18" charset="0"/>
              </a:rPr>
              <a:t>Here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you</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can</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collect</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the</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finding</a:t>
            </a:r>
            <a:r>
              <a:rPr lang="hu-HU" sz="2400" kern="100" dirty="0" err="1">
                <a:latin typeface="Aptos" panose="020B0004020202020204" pitchFamily="34" charset="0"/>
                <a:ea typeface="Aptos" panose="020B0004020202020204" pitchFamily="34" charset="0"/>
                <a:cs typeface="Times New Roman" panose="02020603050405020304" pitchFamily="18" charset="0"/>
              </a:rPr>
              <a:t>s</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from</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the</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solution</a:t>
            </a:r>
            <a:r>
              <a:rPr lang="hu-HU" sz="2400" kern="100" dirty="0">
                <a:latin typeface="Aptos" panose="020B0004020202020204" pitchFamily="34" charset="0"/>
                <a:ea typeface="Aptos" panose="020B0004020202020204" pitchFamily="34" charset="0"/>
                <a:cs typeface="Times New Roman" panose="02020603050405020304" pitchFamily="18" charset="0"/>
              </a:rPr>
              <a:t> of </a:t>
            </a:r>
            <a:r>
              <a:rPr lang="hu-HU" sz="2400" kern="100" dirty="0" err="1">
                <a:latin typeface="Aptos" panose="020B0004020202020204" pitchFamily="34" charset="0"/>
                <a:ea typeface="Aptos" panose="020B0004020202020204" pitchFamily="34" charset="0"/>
                <a:cs typeface="Times New Roman" panose="02020603050405020304" pitchFamily="18" charset="0"/>
              </a:rPr>
              <a:t>the</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individual</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exercise</a:t>
            </a:r>
            <a:r>
              <a:rPr lang="hu-HU" sz="2400" kern="100" dirty="0">
                <a:latin typeface="Aptos" panose="020B0004020202020204" pitchFamily="34" charset="0"/>
                <a:ea typeface="Aptos" panose="020B0004020202020204" pitchFamily="34" charset="0"/>
                <a:cs typeface="Times New Roman" panose="02020603050405020304" pitchFamily="18" charset="0"/>
              </a:rPr>
              <a:t>….</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703755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3C048-7E5F-EB37-3CFB-4809AFABC6F9}"/>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A5F895D3-DDF5-EC64-F488-1200E7DFD370}"/>
              </a:ext>
            </a:extLst>
          </p:cNvPr>
          <p:cNvSpPr>
            <a:spLocks noGrp="1"/>
          </p:cNvSpPr>
          <p:nvPr>
            <p:ph type="title"/>
          </p:nvPr>
        </p:nvSpPr>
        <p:spPr>
          <a:xfrm>
            <a:off x="301778" y="612536"/>
            <a:ext cx="9707606" cy="993805"/>
          </a:xfrm>
        </p:spPr>
        <p:txBody>
          <a:bodyPr/>
          <a:lstStyle/>
          <a:p>
            <a:pPr algn="ctr"/>
            <a:br>
              <a:rPr lang="hu-HU" sz="3200" dirty="0"/>
            </a:br>
            <a:br>
              <a:rPr lang="hu-HU" sz="3200" dirty="0"/>
            </a:br>
            <a:br>
              <a:rPr lang="hu-HU" sz="3200" dirty="0"/>
            </a:br>
            <a:r>
              <a:rPr lang="hu-HU" sz="3200" dirty="0" err="1"/>
              <a:t>Feedback</a:t>
            </a:r>
            <a:r>
              <a:rPr lang="hu-HU" sz="3200" dirty="0"/>
              <a:t> </a:t>
            </a:r>
            <a:r>
              <a:rPr lang="hu-HU" sz="3200" dirty="0" err="1"/>
              <a:t>on</a:t>
            </a:r>
            <a:r>
              <a:rPr lang="hu-HU" sz="3200" dirty="0"/>
              <a:t> </a:t>
            </a:r>
            <a:r>
              <a:rPr lang="hu-HU" sz="3200" dirty="0" err="1"/>
              <a:t>the</a:t>
            </a:r>
            <a:r>
              <a:rPr lang="hu-HU" sz="3200" dirty="0"/>
              <a:t> </a:t>
            </a:r>
            <a:r>
              <a:rPr lang="hu-HU" sz="3200" dirty="0" err="1"/>
              <a:t>individual</a:t>
            </a:r>
            <a:r>
              <a:rPr lang="hu-HU" sz="3200" dirty="0"/>
              <a:t> </a:t>
            </a:r>
            <a:r>
              <a:rPr lang="hu-HU" sz="3200" dirty="0" err="1"/>
              <a:t>exercise</a:t>
            </a:r>
            <a:r>
              <a:rPr lang="hu-HU" sz="3200" dirty="0"/>
              <a:t> (</a:t>
            </a:r>
            <a:r>
              <a:rPr lang="hu-HU" sz="3200" dirty="0" err="1"/>
              <a:t>reactions</a:t>
            </a:r>
            <a:r>
              <a:rPr lang="hu-HU" sz="3200" dirty="0"/>
              <a:t> </a:t>
            </a:r>
            <a:r>
              <a:rPr lang="hu-HU" sz="3200" dirty="0" err="1"/>
              <a:t>to</a:t>
            </a:r>
            <a:r>
              <a:rPr lang="hu-HU" sz="3200" dirty="0"/>
              <a:t> </a:t>
            </a:r>
            <a:r>
              <a:rPr lang="hu-HU" sz="3200" dirty="0" err="1"/>
              <a:t>change</a:t>
            </a:r>
            <a:r>
              <a:rPr lang="hu-HU" sz="3200" dirty="0"/>
              <a:t>)</a:t>
            </a:r>
            <a:br>
              <a:rPr lang="hu-HU" sz="3200" dirty="0"/>
            </a:br>
            <a:r>
              <a:rPr lang="en-US" sz="2800"/>
              <a:t>What could be the different reasons for resistance? </a:t>
            </a:r>
            <a:endParaRPr lang="en-GB" sz="2800" dirty="0"/>
          </a:p>
        </p:txBody>
      </p:sp>
      <p:sp>
        <p:nvSpPr>
          <p:cNvPr id="3" name="Tartalom helye 2">
            <a:extLst>
              <a:ext uri="{FF2B5EF4-FFF2-40B4-BE49-F238E27FC236}">
                <a16:creationId xmlns:a16="http://schemas.microsoft.com/office/drawing/2014/main" id="{819B4E93-5A1D-6422-966D-459C6D5C9B51}"/>
              </a:ext>
            </a:extLst>
          </p:cNvPr>
          <p:cNvSpPr>
            <a:spLocks noGrp="1"/>
          </p:cNvSpPr>
          <p:nvPr>
            <p:ph sz="half" idx="1"/>
          </p:nvPr>
        </p:nvSpPr>
        <p:spPr>
          <a:xfrm>
            <a:off x="323484" y="1862819"/>
            <a:ext cx="9685900" cy="3771188"/>
          </a:xfrm>
        </p:spPr>
        <p:txBody>
          <a:bodyPr/>
          <a:lstStyle/>
          <a:p>
            <a:pPr>
              <a:lnSpc>
                <a:spcPct val="107000"/>
              </a:lnSpc>
              <a:spcAft>
                <a:spcPts val="800"/>
              </a:spcAft>
            </a:pPr>
            <a:r>
              <a:rPr lang="hu-HU" sz="2400" kern="100" dirty="0">
                <a:effectLst/>
                <a:latin typeface="Aptos" panose="020B0004020202020204" pitchFamily="34" charset="0"/>
                <a:ea typeface="Aptos" panose="020B0004020202020204" pitchFamily="34" charset="0"/>
                <a:cs typeface="Times New Roman" panose="02020603050405020304" pitchFamily="18" charset="0"/>
              </a:rPr>
              <a:t>Here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you</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can</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collect</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the</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finding</a:t>
            </a:r>
            <a:r>
              <a:rPr lang="hu-HU" sz="2400" kern="100" dirty="0" err="1">
                <a:latin typeface="Aptos" panose="020B0004020202020204" pitchFamily="34" charset="0"/>
                <a:ea typeface="Aptos" panose="020B0004020202020204" pitchFamily="34" charset="0"/>
                <a:cs typeface="Times New Roman" panose="02020603050405020304" pitchFamily="18" charset="0"/>
              </a:rPr>
              <a:t>s</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from</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the</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solution</a:t>
            </a:r>
            <a:r>
              <a:rPr lang="hu-HU" sz="2400" kern="100" dirty="0">
                <a:latin typeface="Aptos" panose="020B0004020202020204" pitchFamily="34" charset="0"/>
                <a:ea typeface="Aptos" panose="020B0004020202020204" pitchFamily="34" charset="0"/>
                <a:cs typeface="Times New Roman" panose="02020603050405020304" pitchFamily="18" charset="0"/>
              </a:rPr>
              <a:t> of </a:t>
            </a:r>
            <a:r>
              <a:rPr lang="hu-HU" sz="2400" kern="100" dirty="0" err="1">
                <a:latin typeface="Aptos" panose="020B0004020202020204" pitchFamily="34" charset="0"/>
                <a:ea typeface="Aptos" panose="020B0004020202020204" pitchFamily="34" charset="0"/>
                <a:cs typeface="Times New Roman" panose="02020603050405020304" pitchFamily="18" charset="0"/>
              </a:rPr>
              <a:t>the</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individual</a:t>
            </a:r>
            <a:r>
              <a:rPr lang="hu-HU" sz="2400" kern="100" dirty="0">
                <a:latin typeface="Aptos" panose="020B0004020202020204" pitchFamily="34" charset="0"/>
                <a:ea typeface="Aptos" panose="020B0004020202020204" pitchFamily="34" charset="0"/>
                <a:cs typeface="Times New Roman" panose="02020603050405020304" pitchFamily="18" charset="0"/>
              </a:rPr>
              <a:t> </a:t>
            </a:r>
            <a:r>
              <a:rPr lang="hu-HU" sz="2400" kern="100" dirty="0" err="1">
                <a:latin typeface="Aptos" panose="020B0004020202020204" pitchFamily="34" charset="0"/>
                <a:ea typeface="Aptos" panose="020B0004020202020204" pitchFamily="34" charset="0"/>
                <a:cs typeface="Times New Roman" panose="02020603050405020304" pitchFamily="18" charset="0"/>
              </a:rPr>
              <a:t>exercise</a:t>
            </a:r>
            <a:r>
              <a:rPr lang="hu-HU" sz="2400" kern="100" dirty="0">
                <a:latin typeface="Aptos" panose="020B0004020202020204" pitchFamily="34" charset="0"/>
                <a:ea typeface="Aptos" panose="020B0004020202020204" pitchFamily="34" charset="0"/>
                <a:cs typeface="Times New Roman" panose="02020603050405020304" pitchFamily="18" charset="0"/>
              </a:rPr>
              <a:t>….</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233821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ím 1">
            <a:extLst>
              <a:ext uri="{FF2B5EF4-FFF2-40B4-BE49-F238E27FC236}">
                <a16:creationId xmlns:a16="http://schemas.microsoft.com/office/drawing/2014/main" id="{04CC6C7B-05C4-377E-B7FD-D94A3D406CBA}"/>
              </a:ext>
            </a:extLst>
          </p:cNvPr>
          <p:cNvSpPr txBox="1">
            <a:spLocks/>
          </p:cNvSpPr>
          <p:nvPr/>
        </p:nvSpPr>
        <p:spPr>
          <a:xfrm>
            <a:off x="715486" y="325041"/>
            <a:ext cx="5343669" cy="111187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0063DC"/>
                </a:solidFill>
                <a:latin typeface="+mn-lt"/>
              </a:rPr>
              <a:t>Understanding resistance to change </a:t>
            </a:r>
            <a:endParaRPr lang="en-GB" sz="4000" b="1" dirty="0">
              <a:solidFill>
                <a:srgbClr val="0063DC"/>
              </a:solidFill>
              <a:latin typeface="+mn-lt"/>
            </a:endParaRPr>
          </a:p>
        </p:txBody>
      </p:sp>
      <p:sp>
        <p:nvSpPr>
          <p:cNvPr id="2" name="Footer Placeholder 4">
            <a:extLst>
              <a:ext uri="{FF2B5EF4-FFF2-40B4-BE49-F238E27FC236}">
                <a16:creationId xmlns:a16="http://schemas.microsoft.com/office/drawing/2014/main" id="{052CD6B1-3581-1FEB-8177-124B008E0F3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3" name="Diagram 2">
            <a:extLst>
              <a:ext uri="{FF2B5EF4-FFF2-40B4-BE49-F238E27FC236}">
                <a16:creationId xmlns:a16="http://schemas.microsoft.com/office/drawing/2014/main" id="{6041BD81-9B7C-42C4-B0AB-17805C0D8D8A}"/>
              </a:ext>
            </a:extLst>
          </p:cNvPr>
          <p:cNvGraphicFramePr/>
          <p:nvPr/>
        </p:nvGraphicFramePr>
        <p:xfrm>
          <a:off x="715486" y="1934196"/>
          <a:ext cx="6398747" cy="32209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ontent Placeholder 6">
            <a:extLst>
              <a:ext uri="{FF2B5EF4-FFF2-40B4-BE49-F238E27FC236}">
                <a16:creationId xmlns:a16="http://schemas.microsoft.com/office/drawing/2014/main" id="{C95E29E6-DEDB-85D7-0CF3-21671A6A13A6}"/>
              </a:ext>
            </a:extLst>
          </p:cNvPr>
          <p:cNvSpPr>
            <a:spLocks noGrp="1"/>
          </p:cNvSpPr>
          <p:nvPr>
            <p:ph sz="half" idx="1"/>
          </p:nvPr>
        </p:nvSpPr>
        <p:spPr>
          <a:xfrm>
            <a:off x="556931" y="5332881"/>
            <a:ext cx="9685900" cy="1258838"/>
          </a:xfrm>
        </p:spPr>
        <p:txBody>
          <a:bodyPr/>
          <a:lstStyle/>
          <a:p>
            <a:pPr marL="0" indent="0" algn="just">
              <a:buNone/>
            </a:pPr>
            <a:r>
              <a:rPr lang="en-US" sz="2200" b="1" dirty="0"/>
              <a:t>Impact: </a:t>
            </a:r>
          </a:p>
          <a:p>
            <a:pPr algn="just">
              <a:buClr>
                <a:srgbClr val="0063DC"/>
              </a:buClr>
              <a:buFont typeface="Wingdings" panose="05000000000000000000" pitchFamily="2" charset="2"/>
              <a:buChar char="Ø"/>
            </a:pPr>
            <a:r>
              <a:rPr lang="en-US" sz="2200" dirty="0"/>
              <a:t>Resistance can slow down or derail change initiatives, leading to decreased morale and productivity.</a:t>
            </a:r>
          </a:p>
          <a:p>
            <a:endParaRPr lang="en-US" dirty="0"/>
          </a:p>
        </p:txBody>
      </p:sp>
    </p:spTree>
    <p:extLst>
      <p:ext uri="{BB962C8B-B14F-4D97-AF65-F5344CB8AC3E}">
        <p14:creationId xmlns:p14="http://schemas.microsoft.com/office/powerpoint/2010/main" val="2245670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D7606738-2079-2CC5-B2AE-024347D16BD1}"/>
              </a:ext>
            </a:extLst>
          </p:cNvPr>
          <p:cNvGraphicFramePr/>
          <p:nvPr/>
        </p:nvGraphicFramePr>
        <p:xfrm>
          <a:off x="1972088" y="912830"/>
          <a:ext cx="8379020" cy="5552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a:extLst>
              <a:ext uri="{FF2B5EF4-FFF2-40B4-BE49-F238E27FC236}">
                <a16:creationId xmlns:a16="http://schemas.microsoft.com/office/drawing/2014/main" id="{D0D2F32E-F389-B327-DC6A-F36B001DF02E}"/>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Layer>
                </a14:imgProps>
              </a:ext>
              <a:ext uri="{837473B0-CC2E-450A-ABE3-18F120FF3D39}">
                <a1611:picAttrSrcUrl xmlns:a1611="http://schemas.microsoft.com/office/drawing/2016/11/main" r:id="rId9"/>
              </a:ext>
            </a:extLst>
          </a:blip>
          <a:srcRect t="15421" r="38505"/>
          <a:stretch/>
        </p:blipFill>
        <p:spPr>
          <a:xfrm>
            <a:off x="1643477" y="1288674"/>
            <a:ext cx="1238365" cy="72487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Picture 3">
            <a:extLst>
              <a:ext uri="{FF2B5EF4-FFF2-40B4-BE49-F238E27FC236}">
                <a16:creationId xmlns:a16="http://schemas.microsoft.com/office/drawing/2014/main" id="{AEA5D9ED-054F-8D64-660B-E49AE4176483}"/>
              </a:ext>
            </a:extLst>
          </p:cNvPr>
          <p:cNvPicPr>
            <a:picLocks noChangeAspect="1"/>
          </p:cNvPicPr>
          <p:nvPr/>
        </p:nvPicPr>
        <p:blipFill rotWithShape="1">
          <a:blip r:embed="rId10">
            <a:extLst>
              <a:ext uri="{BEBA8EAE-BF5A-486C-A8C5-ECC9F3942E4B}">
                <a14:imgProps xmlns:a14="http://schemas.microsoft.com/office/drawing/2010/main">
                  <a14:imgLayer r:embed="rId11">
                    <a14:imgEffect>
                      <a14:saturation sat="0"/>
                    </a14:imgEffect>
                  </a14:imgLayer>
                </a14:imgProps>
              </a:ext>
              <a:ext uri="{837473B0-CC2E-450A-ABE3-18F120FF3D39}">
                <a1611:picAttrSrcUrl xmlns:a1611="http://schemas.microsoft.com/office/drawing/2016/11/main" r:id="rId12"/>
              </a:ext>
            </a:extLst>
          </a:blip>
          <a:srcRect t="12462" r="11712" b="12988"/>
          <a:stretch/>
        </p:blipFill>
        <p:spPr>
          <a:xfrm>
            <a:off x="2093714" y="2312722"/>
            <a:ext cx="1132902" cy="7435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extLst>
              <a:ext uri="{FF2B5EF4-FFF2-40B4-BE49-F238E27FC236}">
                <a16:creationId xmlns:a16="http://schemas.microsoft.com/office/drawing/2014/main" id="{5883A45E-25AF-045A-2515-51D89F00467F}"/>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2176822" y="3355479"/>
            <a:ext cx="1102706" cy="7435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a:extLst>
              <a:ext uri="{FF2B5EF4-FFF2-40B4-BE49-F238E27FC236}">
                <a16:creationId xmlns:a16="http://schemas.microsoft.com/office/drawing/2014/main" id="{6ABEB5BA-3F68-4B09-DF5F-946863B43CCF}"/>
              </a:ext>
            </a:extLst>
          </p:cNvPr>
          <p:cNvPicPr>
            <a:picLocks noChangeAspect="1"/>
          </p:cNvPicPr>
          <p:nvPr/>
        </p:nvPicPr>
        <p:blipFill>
          <a:blip r:embed="rId15">
            <a:extLst>
              <a:ext uri="{837473B0-CC2E-450A-ABE3-18F120FF3D39}">
                <a1611:picAttrSrcUrl xmlns:a1611="http://schemas.microsoft.com/office/drawing/2016/11/main" r:id="rId16"/>
              </a:ext>
            </a:extLst>
          </a:blip>
          <a:stretch>
            <a:fillRect/>
          </a:stretch>
        </p:blipFill>
        <p:spPr>
          <a:xfrm>
            <a:off x="1972088" y="4291794"/>
            <a:ext cx="1182619" cy="8742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a:extLst>
              <a:ext uri="{FF2B5EF4-FFF2-40B4-BE49-F238E27FC236}">
                <a16:creationId xmlns:a16="http://schemas.microsoft.com/office/drawing/2014/main" id="{F9308F57-7254-841E-0D65-F79A66D2CCC1}"/>
              </a:ext>
            </a:extLst>
          </p:cNvPr>
          <p:cNvPicPr>
            <a:picLocks noChangeAspect="1"/>
          </p:cNvPicPr>
          <p:nvPr/>
        </p:nvPicPr>
        <p:blipFill>
          <a:blip r:embed="rId17">
            <a:duotone>
              <a:prstClr val="black"/>
              <a:schemeClr val="tx2">
                <a:tint val="45000"/>
                <a:satMod val="400000"/>
              </a:schemeClr>
            </a:duotone>
            <a:extLst>
              <a:ext uri="{837473B0-CC2E-450A-ABE3-18F120FF3D39}">
                <a1611:picAttrSrcUrl xmlns:a1611="http://schemas.microsoft.com/office/drawing/2016/11/main" r:id="rId18"/>
              </a:ext>
            </a:extLst>
          </a:blip>
          <a:stretch>
            <a:fillRect/>
          </a:stretch>
        </p:blipFill>
        <p:spPr>
          <a:xfrm>
            <a:off x="1643477" y="5406587"/>
            <a:ext cx="1066691" cy="663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Cím 1">
            <a:extLst>
              <a:ext uri="{FF2B5EF4-FFF2-40B4-BE49-F238E27FC236}">
                <a16:creationId xmlns:a16="http://schemas.microsoft.com/office/drawing/2014/main" id="{471EE7AE-58A7-0525-9B9C-4AF976DF1A0F}"/>
              </a:ext>
            </a:extLst>
          </p:cNvPr>
          <p:cNvSpPr txBox="1">
            <a:spLocks/>
          </p:cNvSpPr>
          <p:nvPr/>
        </p:nvSpPr>
        <p:spPr>
          <a:xfrm>
            <a:off x="620274" y="147515"/>
            <a:ext cx="4215801" cy="57739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 ADKAR Model (1)</a:t>
            </a:r>
            <a:endParaRPr lang="en-GB" sz="4000" b="1" dirty="0">
              <a:solidFill>
                <a:srgbClr val="1A75DB"/>
              </a:solidFill>
              <a:latin typeface="+mn-lt"/>
            </a:endParaRPr>
          </a:p>
        </p:txBody>
      </p:sp>
      <p:sp>
        <p:nvSpPr>
          <p:cNvPr id="10" name="Footer Placeholder 4">
            <a:extLst>
              <a:ext uri="{FF2B5EF4-FFF2-40B4-BE49-F238E27FC236}">
                <a16:creationId xmlns:a16="http://schemas.microsoft.com/office/drawing/2014/main" id="{64D96098-E284-599C-89F9-5E43716253B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071176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35935FC4-01ED-7502-955A-AEE2BFF3BDEB}"/>
              </a:ext>
            </a:extLst>
          </p:cNvPr>
          <p:cNvGraphicFramePr/>
          <p:nvPr/>
        </p:nvGraphicFramePr>
        <p:xfrm>
          <a:off x="362392" y="469594"/>
          <a:ext cx="10437371" cy="55768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rrow: Striped Right 4">
            <a:extLst>
              <a:ext uri="{FF2B5EF4-FFF2-40B4-BE49-F238E27FC236}">
                <a16:creationId xmlns:a16="http://schemas.microsoft.com/office/drawing/2014/main" id="{ABCB1718-375E-1277-C6B3-CE2FFE559484}"/>
              </a:ext>
            </a:extLst>
          </p:cNvPr>
          <p:cNvSpPr/>
          <p:nvPr/>
        </p:nvSpPr>
        <p:spPr>
          <a:xfrm>
            <a:off x="6672104" y="5711651"/>
            <a:ext cx="3868616" cy="669556"/>
          </a:xfrm>
          <a:prstGeom prst="stripedRightArrow">
            <a:avLst/>
          </a:prstGeom>
          <a:solidFill>
            <a:srgbClr val="06D6B3"/>
          </a:solidFill>
          <a:ln>
            <a:solidFill>
              <a:srgbClr val="06D6B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Engagement zone </a:t>
            </a:r>
          </a:p>
        </p:txBody>
      </p:sp>
      <p:sp>
        <p:nvSpPr>
          <p:cNvPr id="6" name="Arrow: Striped Right 5">
            <a:extLst>
              <a:ext uri="{FF2B5EF4-FFF2-40B4-BE49-F238E27FC236}">
                <a16:creationId xmlns:a16="http://schemas.microsoft.com/office/drawing/2014/main" id="{75710DAE-151C-E057-61C4-59AEA0F3DB7A}"/>
              </a:ext>
            </a:extLst>
          </p:cNvPr>
          <p:cNvSpPr/>
          <p:nvPr/>
        </p:nvSpPr>
        <p:spPr>
          <a:xfrm flipH="1">
            <a:off x="442125" y="5711652"/>
            <a:ext cx="5994167" cy="669555"/>
          </a:xfrm>
          <a:prstGeom prst="stripedRightArrow">
            <a:avLst/>
          </a:prstGeom>
          <a:solidFill>
            <a:srgbClr val="06D6B3"/>
          </a:solidFill>
          <a:ln>
            <a:solidFill>
              <a:srgbClr val="06D6B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Enablement zone</a:t>
            </a:r>
          </a:p>
        </p:txBody>
      </p:sp>
      <p:sp>
        <p:nvSpPr>
          <p:cNvPr id="7" name="Footer Placeholder 4">
            <a:extLst>
              <a:ext uri="{FF2B5EF4-FFF2-40B4-BE49-F238E27FC236}">
                <a16:creationId xmlns:a16="http://schemas.microsoft.com/office/drawing/2014/main" id="{2E2BBCB0-61C9-FE7A-69C5-0754A984371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Cím 1">
            <a:extLst>
              <a:ext uri="{FF2B5EF4-FFF2-40B4-BE49-F238E27FC236}">
                <a16:creationId xmlns:a16="http://schemas.microsoft.com/office/drawing/2014/main" id="{4BC00AE0-306E-4721-B592-0A2C2F84999D}"/>
              </a:ext>
            </a:extLst>
          </p:cNvPr>
          <p:cNvSpPr txBox="1">
            <a:spLocks/>
          </p:cNvSpPr>
          <p:nvPr/>
        </p:nvSpPr>
        <p:spPr>
          <a:xfrm>
            <a:off x="211666" y="134816"/>
            <a:ext cx="4215801" cy="638772"/>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 ADKAR Model (2)</a:t>
            </a:r>
            <a:endParaRPr lang="en-GB" sz="4000" b="1" dirty="0">
              <a:solidFill>
                <a:srgbClr val="1A75DB"/>
              </a:solidFill>
              <a:latin typeface="+mn-lt"/>
            </a:endParaRPr>
          </a:p>
        </p:txBody>
      </p:sp>
    </p:spTree>
    <p:extLst>
      <p:ext uri="{BB962C8B-B14F-4D97-AF65-F5344CB8AC3E}">
        <p14:creationId xmlns:p14="http://schemas.microsoft.com/office/powerpoint/2010/main" val="2039582804"/>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H_PASS_presentation_template_2026 (3)</Template>
  <TotalTime>0</TotalTime>
  <Words>1160</Words>
  <Application>Microsoft Office PowerPoint</Application>
  <PresentationFormat>Egyéni</PresentationFormat>
  <Paragraphs>100</Paragraphs>
  <Slides>19</Slides>
  <Notes>1</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19</vt:i4>
      </vt:variant>
    </vt:vector>
  </HeadingPairs>
  <TitlesOfParts>
    <vt:vector size="24" baseType="lpstr">
      <vt:lpstr>Aptos</vt:lpstr>
      <vt:lpstr>Arial</vt:lpstr>
      <vt:lpstr>Calibri</vt:lpstr>
      <vt:lpstr>Wingdings</vt:lpstr>
      <vt:lpstr>Tema di Office</vt:lpstr>
      <vt:lpstr>Change management  Module 1 Synchronous training</vt:lpstr>
      <vt:lpstr>PowerPoint-bemutató</vt:lpstr>
      <vt:lpstr>Teleconsultation individual exercise</vt:lpstr>
      <vt:lpstr>   Feedback on the individual exercise (reactions to change) What positive aspects of the change can health workers foresee? What expectations can they have?</vt:lpstr>
      <vt:lpstr>   Feedback on the individual exercise (reactions to change) What negative aspects can they foresee? To what extent do you think there will be resistance among health professionals?</vt:lpstr>
      <vt:lpstr>   Feedback on the individual exercise (reactions to change) What could be the different reasons for resistance? </vt:lpstr>
      <vt:lpstr>PowerPoint-bemutató</vt:lpstr>
      <vt:lpstr>PowerPoint-bemutató</vt:lpstr>
      <vt:lpstr>PowerPoint-bemutató</vt:lpstr>
      <vt:lpstr>PowerPoint-bemutató</vt:lpstr>
      <vt:lpstr>PowerPoint-bemutató</vt:lpstr>
      <vt:lpstr>PowerPoint-bemutató</vt:lpstr>
      <vt:lpstr>Teleconsultation individual exercise</vt:lpstr>
      <vt:lpstr>Teleconsultation group exercise</vt:lpstr>
      <vt:lpstr>PowerPoint-bemutató</vt:lpstr>
      <vt:lpstr>PowerPoint-bemutató</vt:lpstr>
      <vt:lpstr>PowerPoint-bemutató</vt:lpstr>
      <vt:lpstr>PowerPoint-bemutató</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Fazekas Nóra</cp:lastModifiedBy>
  <cp:revision>1</cp:revision>
  <dcterms:created xsi:type="dcterms:W3CDTF">2026-04-08T14:11:57Z</dcterms:created>
  <dcterms:modified xsi:type="dcterms:W3CDTF">2026-04-08T14:12:54Z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