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8"/>
  </p:notesMasterIdLst>
  <p:handoutMasterIdLst>
    <p:handoutMasterId r:id="rId19"/>
  </p:handoutMasterIdLst>
  <p:sldIdLst>
    <p:sldId id="257" r:id="rId5"/>
    <p:sldId id="289" r:id="rId6"/>
    <p:sldId id="274" r:id="rId7"/>
    <p:sldId id="284" r:id="rId8"/>
    <p:sldId id="291" r:id="rId9"/>
    <p:sldId id="279" r:id="rId10"/>
    <p:sldId id="275" r:id="rId11"/>
    <p:sldId id="280" r:id="rId12"/>
    <p:sldId id="314" r:id="rId13"/>
    <p:sldId id="262" r:id="rId14"/>
    <p:sldId id="315" r:id="rId15"/>
    <p:sldId id="316" r:id="rId16"/>
    <p:sldId id="269" r:id="rId17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411" autoAdjust="0"/>
  </p:normalViewPr>
  <p:slideViewPr>
    <p:cSldViewPr snapToGrid="0">
      <p:cViewPr varScale="1">
        <p:scale>
          <a:sx n="62" d="100"/>
          <a:sy n="62" d="100"/>
        </p:scale>
        <p:origin x="11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Relationship Id="rId4" Type="http://schemas.openxmlformats.org/officeDocument/2006/relationships/image" Target="../media/image38.emf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svg"/><Relationship Id="rId1" Type="http://schemas.openxmlformats.org/officeDocument/2006/relationships/image" Target="../media/image39.svg"/><Relationship Id="rId6" Type="http://schemas.openxmlformats.org/officeDocument/2006/relationships/image" Target="../media/image44.svg"/><Relationship Id="rId5" Type="http://schemas.openxmlformats.org/officeDocument/2006/relationships/image" Target="../media/image43.svg"/><Relationship Id="rId4" Type="http://schemas.openxmlformats.org/officeDocument/2006/relationships/image" Target="../media/image42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Relationship Id="rId4" Type="http://schemas.openxmlformats.org/officeDocument/2006/relationships/image" Target="../media/image38.emf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svg"/><Relationship Id="rId1" Type="http://schemas.openxmlformats.org/officeDocument/2006/relationships/image" Target="../media/image39.svg"/><Relationship Id="rId6" Type="http://schemas.openxmlformats.org/officeDocument/2006/relationships/image" Target="../media/image44.svg"/><Relationship Id="rId5" Type="http://schemas.openxmlformats.org/officeDocument/2006/relationships/image" Target="../media/image43.svg"/><Relationship Id="rId4" Type="http://schemas.openxmlformats.org/officeDocument/2006/relationships/image" Target="../media/image4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FE63C5-052F-4250-A927-4B7D13CB4C0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0CDE5B4D-5A2C-47B3-BAF9-44BFB64727D8}">
      <dgm:prSet phldrT="[Szöveg]" custT="1"/>
      <dgm:spPr>
        <a:solidFill>
          <a:srgbClr val="AB0084"/>
        </a:solidFill>
      </dgm:spPr>
      <dgm:t>
        <a:bodyPr/>
        <a:lstStyle/>
        <a:p>
          <a:pPr algn="ctr"/>
          <a:r>
            <a:rPr kumimoji="0" lang="en-US" altLang="hu-H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R</a:t>
          </a:r>
          <a:r>
            <a:rPr kumimoji="0" lang="hu-HU" altLang="hu-H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egular or frequently repeated</a:t>
          </a:r>
          <a:endParaRPr lang="hu-HU" sz="2200" b="0" dirty="0">
            <a:solidFill>
              <a:schemeClr val="bg1"/>
            </a:solidFill>
            <a:latin typeface="+mn-lt"/>
          </a:endParaRPr>
        </a:p>
      </dgm:t>
    </dgm:pt>
    <dgm:pt modelId="{D46B49D3-AF16-4949-ABAB-5CC4C4EE816D}" type="parTrans" cxnId="{91D87E84-0BD8-43B0-B794-E380E917F6FF}">
      <dgm:prSet/>
      <dgm:spPr/>
      <dgm:t>
        <a:bodyPr/>
        <a:lstStyle/>
        <a:p>
          <a:pPr algn="ctr"/>
          <a:endParaRPr lang="hu-HU"/>
        </a:p>
      </dgm:t>
    </dgm:pt>
    <dgm:pt modelId="{EDF82525-71BF-413F-9989-5670F7920D3E}" type="sibTrans" cxnId="{91D87E84-0BD8-43B0-B794-E380E917F6FF}">
      <dgm:prSet/>
      <dgm:spPr/>
      <dgm:t>
        <a:bodyPr/>
        <a:lstStyle/>
        <a:p>
          <a:pPr algn="ctr"/>
          <a:endParaRPr lang="hu-HU"/>
        </a:p>
      </dgm:t>
    </dgm:pt>
    <dgm:pt modelId="{6064DD3F-36C0-41DC-AFE6-D8818308D842}">
      <dgm:prSet custT="1"/>
      <dgm:spPr>
        <a:solidFill>
          <a:srgbClr val="AB0084"/>
        </a:solidFill>
      </dgm:spPr>
      <dgm:t>
        <a:bodyPr/>
        <a:lstStyle/>
        <a:p>
          <a:pPr algn="ctr"/>
          <a:r>
            <a:rPr kumimoji="0" lang="en-US" altLang="hu-H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I</a:t>
          </a:r>
          <a:r>
            <a:rPr kumimoji="0" lang="hu-HU" altLang="hu-H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nvolve the participation of many internal employees or departments</a:t>
          </a:r>
        </a:p>
      </dgm:t>
    </dgm:pt>
    <dgm:pt modelId="{B090F239-9404-429D-A706-DC4ABECCC99F}" type="parTrans" cxnId="{79DEB33E-D903-433F-B969-E628DB0F8E2D}">
      <dgm:prSet/>
      <dgm:spPr/>
      <dgm:t>
        <a:bodyPr/>
        <a:lstStyle/>
        <a:p>
          <a:pPr algn="ctr"/>
          <a:endParaRPr lang="hu-HU"/>
        </a:p>
      </dgm:t>
    </dgm:pt>
    <dgm:pt modelId="{8E0899B1-AA59-4741-A450-46C2F805B477}" type="sibTrans" cxnId="{79DEB33E-D903-433F-B969-E628DB0F8E2D}">
      <dgm:prSet/>
      <dgm:spPr/>
      <dgm:t>
        <a:bodyPr/>
        <a:lstStyle/>
        <a:p>
          <a:pPr algn="ctr"/>
          <a:endParaRPr lang="hu-HU"/>
        </a:p>
      </dgm:t>
    </dgm:pt>
    <dgm:pt modelId="{8C4C457C-164E-488F-82EC-DDC7BDA5FDB8}">
      <dgm:prSet custT="1"/>
      <dgm:spPr>
        <a:solidFill>
          <a:srgbClr val="AB0084"/>
        </a:solidFill>
      </dgm:spPr>
      <dgm:t>
        <a:bodyPr/>
        <a:lstStyle/>
        <a:p>
          <a:pPr algn="ctr"/>
          <a:r>
            <a:rPr kumimoji="0" lang="en-US" altLang="hu-H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A</a:t>
          </a:r>
          <a:r>
            <a:rPr kumimoji="0" lang="hu-HU" altLang="hu-H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ffect all or most customers</a:t>
          </a:r>
        </a:p>
      </dgm:t>
    </dgm:pt>
    <dgm:pt modelId="{D43EEFA8-620D-432B-B0AC-68E374221575}" type="parTrans" cxnId="{9CCFB741-1BFF-413F-A944-94898AB74F36}">
      <dgm:prSet/>
      <dgm:spPr/>
      <dgm:t>
        <a:bodyPr/>
        <a:lstStyle/>
        <a:p>
          <a:pPr algn="ctr"/>
          <a:endParaRPr lang="hu-HU"/>
        </a:p>
      </dgm:t>
    </dgm:pt>
    <dgm:pt modelId="{D65CD78E-A931-4562-BCE8-998D5F5D4398}" type="sibTrans" cxnId="{9CCFB741-1BFF-413F-A944-94898AB74F36}">
      <dgm:prSet/>
      <dgm:spPr/>
      <dgm:t>
        <a:bodyPr/>
        <a:lstStyle/>
        <a:p>
          <a:pPr algn="ctr"/>
          <a:endParaRPr lang="hu-HU"/>
        </a:p>
      </dgm:t>
    </dgm:pt>
    <dgm:pt modelId="{CFB81129-CD52-4E90-BBF7-2510107E107B}">
      <dgm:prSet custT="1"/>
      <dgm:spPr>
        <a:solidFill>
          <a:srgbClr val="AB0084"/>
        </a:solidFill>
      </dgm:spPr>
      <dgm:t>
        <a:bodyPr/>
        <a:lstStyle/>
        <a:p>
          <a:pPr algn="ctr"/>
          <a:r>
            <a:rPr kumimoji="0" lang="en-US" altLang="hu-H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T</a:t>
          </a:r>
          <a:r>
            <a:rPr kumimoji="0" lang="hu-HU" altLang="hu-H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heir effective </a:t>
          </a:r>
          <a:r>
            <a:rPr kumimoji="0" lang="en-US" altLang="hu-H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&amp; </a:t>
          </a:r>
          <a:r>
            <a:rPr kumimoji="0" lang="hu-HU" altLang="hu-H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efficient execution significantly determines the organi</a:t>
          </a:r>
          <a:r>
            <a:rPr kumimoji="0" lang="en-US" altLang="hu-H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s</a:t>
          </a:r>
          <a:r>
            <a:rPr kumimoji="0" lang="hu-HU" altLang="hu-HU" sz="2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ation's performance</a:t>
          </a:r>
        </a:p>
      </dgm:t>
    </dgm:pt>
    <dgm:pt modelId="{3038ECF7-0BA4-48DB-AFE1-30CDB4E6202F}" type="parTrans" cxnId="{F0AED498-0DE6-43FA-A321-6CF9E79EBC03}">
      <dgm:prSet/>
      <dgm:spPr/>
      <dgm:t>
        <a:bodyPr/>
        <a:lstStyle/>
        <a:p>
          <a:pPr algn="ctr"/>
          <a:endParaRPr lang="hu-HU"/>
        </a:p>
      </dgm:t>
    </dgm:pt>
    <dgm:pt modelId="{D8FABAEF-C06A-43BB-A9DD-5E513BFA670F}" type="sibTrans" cxnId="{F0AED498-0DE6-43FA-A321-6CF9E79EBC03}">
      <dgm:prSet/>
      <dgm:spPr/>
      <dgm:t>
        <a:bodyPr/>
        <a:lstStyle/>
        <a:p>
          <a:pPr algn="ctr"/>
          <a:endParaRPr lang="hu-HU"/>
        </a:p>
      </dgm:t>
    </dgm:pt>
    <dgm:pt modelId="{97BC14C3-5EB6-4E16-9A0C-CB33ADAD0865}" type="pres">
      <dgm:prSet presAssocID="{66FE63C5-052F-4250-A927-4B7D13CB4C03}" presName="linearFlow" presStyleCnt="0">
        <dgm:presLayoutVars>
          <dgm:dir/>
          <dgm:resizeHandles val="exact"/>
        </dgm:presLayoutVars>
      </dgm:prSet>
      <dgm:spPr/>
    </dgm:pt>
    <dgm:pt modelId="{88057106-DBD4-4974-84C7-2852B61E7087}" type="pres">
      <dgm:prSet presAssocID="{0CDE5B4D-5A2C-47B3-BAF9-44BFB64727D8}" presName="composite" presStyleCnt="0"/>
      <dgm:spPr/>
    </dgm:pt>
    <dgm:pt modelId="{FBA776B5-6115-4237-8013-B34D641E2995}" type="pres">
      <dgm:prSet presAssocID="{0CDE5B4D-5A2C-47B3-BAF9-44BFB64727D8}" presName="imgShp" presStyleLbl="fgImgPlace1" presStyleIdx="0" presStyleCnt="4" custLinFactX="-4869" custLinFactNeighborX="-100000" custLinFactNeighborY="87"/>
      <dgm:spPr>
        <a:blipFill rotWithShape="1">
          <a:blip xmlns:r="http://schemas.openxmlformats.org/officeDocument/2006/relationships" r:embed="rId1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 l="-8000" r="-8000"/>
          </a:stretch>
        </a:blipFill>
      </dgm:spPr>
    </dgm:pt>
    <dgm:pt modelId="{53BDD543-5CB0-46A8-AECD-5D6290F11038}" type="pres">
      <dgm:prSet presAssocID="{0CDE5B4D-5A2C-47B3-BAF9-44BFB64727D8}" presName="txShp" presStyleLbl="node1" presStyleIdx="0" presStyleCnt="4" custScaleX="114363" custLinFactNeighborX="2068" custLinFactNeighborY="-1556">
        <dgm:presLayoutVars>
          <dgm:bulletEnabled val="1"/>
        </dgm:presLayoutVars>
      </dgm:prSet>
      <dgm:spPr/>
    </dgm:pt>
    <dgm:pt modelId="{5B4F90DC-11BA-4CB9-8332-99E3E1B337A4}" type="pres">
      <dgm:prSet presAssocID="{EDF82525-71BF-413F-9989-5670F7920D3E}" presName="spacing" presStyleCnt="0"/>
      <dgm:spPr/>
    </dgm:pt>
    <dgm:pt modelId="{F1F79D09-863C-4263-BA29-8E7A986B134B}" type="pres">
      <dgm:prSet presAssocID="{6064DD3F-36C0-41DC-AFE6-D8818308D842}" presName="composite" presStyleCnt="0"/>
      <dgm:spPr/>
    </dgm:pt>
    <dgm:pt modelId="{B8913FA8-2E9B-4751-8E1C-66E0A72FAF7C}" type="pres">
      <dgm:prSet presAssocID="{6064DD3F-36C0-41DC-AFE6-D8818308D842}" presName="imgShp" presStyleLbl="fgImgPlace1" presStyleIdx="1" presStyleCnt="4" custLinFactX="-4869" custLinFactNeighborX="-100000" custLinFactNeighborY="87"/>
      <dgm:spPr>
        <a:blipFill rotWithShape="1">
          <a:blip xmlns:r="http://schemas.openxmlformats.org/officeDocument/2006/relationships"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 l="-11000" r="-11000"/>
          </a:stretch>
        </a:blipFill>
      </dgm:spPr>
    </dgm:pt>
    <dgm:pt modelId="{8FEC69FB-C5CD-4500-BDAB-3B1784CB1834}" type="pres">
      <dgm:prSet presAssocID="{6064DD3F-36C0-41DC-AFE6-D8818308D842}" presName="txShp" presStyleLbl="node1" presStyleIdx="1" presStyleCnt="4" custScaleX="114363">
        <dgm:presLayoutVars>
          <dgm:bulletEnabled val="1"/>
        </dgm:presLayoutVars>
      </dgm:prSet>
      <dgm:spPr/>
    </dgm:pt>
    <dgm:pt modelId="{7415B885-6E21-4D08-B66B-E45F445545B9}" type="pres">
      <dgm:prSet presAssocID="{8E0899B1-AA59-4741-A450-46C2F805B477}" presName="spacing" presStyleCnt="0"/>
      <dgm:spPr/>
    </dgm:pt>
    <dgm:pt modelId="{6A0F53CA-32BD-47B7-9D3A-50BAB1C308CE}" type="pres">
      <dgm:prSet presAssocID="{8C4C457C-164E-488F-82EC-DDC7BDA5FDB8}" presName="composite" presStyleCnt="0"/>
      <dgm:spPr/>
    </dgm:pt>
    <dgm:pt modelId="{4BDA4B26-A9BF-423C-953B-4BA70B5134F5}" type="pres">
      <dgm:prSet presAssocID="{8C4C457C-164E-488F-82EC-DDC7BDA5FDB8}" presName="imgShp" presStyleLbl="fgImgPlace1" presStyleIdx="2" presStyleCnt="4" custLinFactX="-4869" custLinFactNeighborX="-100000" custLinFactNeighborY="87"/>
      <dgm:spPr>
        <a:blipFill rotWithShape="1">
          <a:blip xmlns:r="http://schemas.openxmlformats.org/officeDocument/2006/relationships"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 l="-5000" r="-5000"/>
          </a:stretch>
        </a:blipFill>
      </dgm:spPr>
    </dgm:pt>
    <dgm:pt modelId="{CBD55097-C883-4C50-AA0B-632A45133F41}" type="pres">
      <dgm:prSet presAssocID="{8C4C457C-164E-488F-82EC-DDC7BDA5FDB8}" presName="txShp" presStyleLbl="node1" presStyleIdx="2" presStyleCnt="4" custScaleX="114363">
        <dgm:presLayoutVars>
          <dgm:bulletEnabled val="1"/>
        </dgm:presLayoutVars>
      </dgm:prSet>
      <dgm:spPr/>
    </dgm:pt>
    <dgm:pt modelId="{0C062AC6-6B2D-4AB8-A93D-8BA2CA4C8961}" type="pres">
      <dgm:prSet presAssocID="{D65CD78E-A931-4562-BCE8-998D5F5D4398}" presName="spacing" presStyleCnt="0"/>
      <dgm:spPr/>
    </dgm:pt>
    <dgm:pt modelId="{9D6F140C-C267-4A6F-A53A-B48E631D6826}" type="pres">
      <dgm:prSet presAssocID="{CFB81129-CD52-4E90-BBF7-2510107E107B}" presName="composite" presStyleCnt="0"/>
      <dgm:spPr/>
    </dgm:pt>
    <dgm:pt modelId="{94F2C2BE-C7E6-40B1-BC27-0AC864CE98E4}" type="pres">
      <dgm:prSet presAssocID="{CFB81129-CD52-4E90-BBF7-2510107E107B}" presName="imgShp" presStyleLbl="fgImgPlace1" presStyleIdx="3" presStyleCnt="4" custLinFactX="-4869" custLinFactNeighborX="-100000" custLinFactNeighborY="87"/>
      <dgm:spPr>
        <a:blipFill rotWithShape="1">
          <a:blip xmlns:r="http://schemas.openxmlformats.org/officeDocument/2006/relationships"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a:blipFill>
      </dgm:spPr>
    </dgm:pt>
    <dgm:pt modelId="{5617D5BB-D1C8-41F4-B2A4-ABAA30DEAEF0}" type="pres">
      <dgm:prSet presAssocID="{CFB81129-CD52-4E90-BBF7-2510107E107B}" presName="txShp" presStyleLbl="node1" presStyleIdx="3" presStyleCnt="4" custScaleX="114363" custScaleY="132911">
        <dgm:presLayoutVars>
          <dgm:bulletEnabled val="1"/>
        </dgm:presLayoutVars>
      </dgm:prSet>
      <dgm:spPr/>
    </dgm:pt>
  </dgm:ptLst>
  <dgm:cxnLst>
    <dgm:cxn modelId="{79DEB33E-D903-433F-B969-E628DB0F8E2D}" srcId="{66FE63C5-052F-4250-A927-4B7D13CB4C03}" destId="{6064DD3F-36C0-41DC-AFE6-D8818308D842}" srcOrd="1" destOrd="0" parTransId="{B090F239-9404-429D-A706-DC4ABECCC99F}" sibTransId="{8E0899B1-AA59-4741-A450-46C2F805B477}"/>
    <dgm:cxn modelId="{9CCFB741-1BFF-413F-A944-94898AB74F36}" srcId="{66FE63C5-052F-4250-A927-4B7D13CB4C03}" destId="{8C4C457C-164E-488F-82EC-DDC7BDA5FDB8}" srcOrd="2" destOrd="0" parTransId="{D43EEFA8-620D-432B-B0AC-68E374221575}" sibTransId="{D65CD78E-A931-4562-BCE8-998D5F5D4398}"/>
    <dgm:cxn modelId="{504B1547-71FA-4621-8038-0FF3D5C69734}" type="presOf" srcId="{6064DD3F-36C0-41DC-AFE6-D8818308D842}" destId="{8FEC69FB-C5CD-4500-BDAB-3B1784CB1834}" srcOrd="0" destOrd="0" presId="urn:microsoft.com/office/officeart/2005/8/layout/vList3"/>
    <dgm:cxn modelId="{9621614F-2F6C-4EFC-BD6C-4542D20478C8}" type="presOf" srcId="{8C4C457C-164E-488F-82EC-DDC7BDA5FDB8}" destId="{CBD55097-C883-4C50-AA0B-632A45133F41}" srcOrd="0" destOrd="0" presId="urn:microsoft.com/office/officeart/2005/8/layout/vList3"/>
    <dgm:cxn modelId="{BB52657F-3623-41D6-89B0-2A715D417B84}" type="presOf" srcId="{0CDE5B4D-5A2C-47B3-BAF9-44BFB64727D8}" destId="{53BDD543-5CB0-46A8-AECD-5D6290F11038}" srcOrd="0" destOrd="0" presId="urn:microsoft.com/office/officeart/2005/8/layout/vList3"/>
    <dgm:cxn modelId="{91D87E84-0BD8-43B0-B794-E380E917F6FF}" srcId="{66FE63C5-052F-4250-A927-4B7D13CB4C03}" destId="{0CDE5B4D-5A2C-47B3-BAF9-44BFB64727D8}" srcOrd="0" destOrd="0" parTransId="{D46B49D3-AF16-4949-ABAB-5CC4C4EE816D}" sibTransId="{EDF82525-71BF-413F-9989-5670F7920D3E}"/>
    <dgm:cxn modelId="{F0AED498-0DE6-43FA-A321-6CF9E79EBC03}" srcId="{66FE63C5-052F-4250-A927-4B7D13CB4C03}" destId="{CFB81129-CD52-4E90-BBF7-2510107E107B}" srcOrd="3" destOrd="0" parTransId="{3038ECF7-0BA4-48DB-AFE1-30CDB4E6202F}" sibTransId="{D8FABAEF-C06A-43BB-A9DD-5E513BFA670F}"/>
    <dgm:cxn modelId="{92B2FFD1-AC0C-46BD-AB88-1E3A725884FC}" type="presOf" srcId="{CFB81129-CD52-4E90-BBF7-2510107E107B}" destId="{5617D5BB-D1C8-41F4-B2A4-ABAA30DEAEF0}" srcOrd="0" destOrd="0" presId="urn:microsoft.com/office/officeart/2005/8/layout/vList3"/>
    <dgm:cxn modelId="{F6C8BDDE-7479-4FD7-AA54-6ED1D98DEA19}" type="presOf" srcId="{66FE63C5-052F-4250-A927-4B7D13CB4C03}" destId="{97BC14C3-5EB6-4E16-9A0C-CB33ADAD0865}" srcOrd="0" destOrd="0" presId="urn:microsoft.com/office/officeart/2005/8/layout/vList3"/>
    <dgm:cxn modelId="{7A780EDA-A348-4EC8-B3E9-753256DC3243}" type="presParOf" srcId="{97BC14C3-5EB6-4E16-9A0C-CB33ADAD0865}" destId="{88057106-DBD4-4974-84C7-2852B61E7087}" srcOrd="0" destOrd="0" presId="urn:microsoft.com/office/officeart/2005/8/layout/vList3"/>
    <dgm:cxn modelId="{6026F1D8-2105-4AA7-BB7E-9DCA8FE2B8B7}" type="presParOf" srcId="{88057106-DBD4-4974-84C7-2852B61E7087}" destId="{FBA776B5-6115-4237-8013-B34D641E2995}" srcOrd="0" destOrd="0" presId="urn:microsoft.com/office/officeart/2005/8/layout/vList3"/>
    <dgm:cxn modelId="{F0225C5E-58CA-47B0-9224-6847B3729AE6}" type="presParOf" srcId="{88057106-DBD4-4974-84C7-2852B61E7087}" destId="{53BDD543-5CB0-46A8-AECD-5D6290F11038}" srcOrd="1" destOrd="0" presId="urn:microsoft.com/office/officeart/2005/8/layout/vList3"/>
    <dgm:cxn modelId="{BF9BDE05-29DB-42CF-BA9B-FB343DAB8CAC}" type="presParOf" srcId="{97BC14C3-5EB6-4E16-9A0C-CB33ADAD0865}" destId="{5B4F90DC-11BA-4CB9-8332-99E3E1B337A4}" srcOrd="1" destOrd="0" presId="urn:microsoft.com/office/officeart/2005/8/layout/vList3"/>
    <dgm:cxn modelId="{B36B8FBC-6771-4955-BB96-F43D5981A6AE}" type="presParOf" srcId="{97BC14C3-5EB6-4E16-9A0C-CB33ADAD0865}" destId="{F1F79D09-863C-4263-BA29-8E7A986B134B}" srcOrd="2" destOrd="0" presId="urn:microsoft.com/office/officeart/2005/8/layout/vList3"/>
    <dgm:cxn modelId="{74ED31EE-A7F9-4352-96DE-B200F1D46CEB}" type="presParOf" srcId="{F1F79D09-863C-4263-BA29-8E7A986B134B}" destId="{B8913FA8-2E9B-4751-8E1C-66E0A72FAF7C}" srcOrd="0" destOrd="0" presId="urn:microsoft.com/office/officeart/2005/8/layout/vList3"/>
    <dgm:cxn modelId="{7AE47B80-2F2E-4F66-A3CA-C2CA4223CB88}" type="presParOf" srcId="{F1F79D09-863C-4263-BA29-8E7A986B134B}" destId="{8FEC69FB-C5CD-4500-BDAB-3B1784CB1834}" srcOrd="1" destOrd="0" presId="urn:microsoft.com/office/officeart/2005/8/layout/vList3"/>
    <dgm:cxn modelId="{01BDDF70-E99F-47FB-B62B-037E2AFA9557}" type="presParOf" srcId="{97BC14C3-5EB6-4E16-9A0C-CB33ADAD0865}" destId="{7415B885-6E21-4D08-B66B-E45F445545B9}" srcOrd="3" destOrd="0" presId="urn:microsoft.com/office/officeart/2005/8/layout/vList3"/>
    <dgm:cxn modelId="{538E3024-64C1-4860-BB5B-BF4781C029BC}" type="presParOf" srcId="{97BC14C3-5EB6-4E16-9A0C-CB33ADAD0865}" destId="{6A0F53CA-32BD-47B7-9D3A-50BAB1C308CE}" srcOrd="4" destOrd="0" presId="urn:microsoft.com/office/officeart/2005/8/layout/vList3"/>
    <dgm:cxn modelId="{7E866376-A42F-41E7-967F-33529EF732A7}" type="presParOf" srcId="{6A0F53CA-32BD-47B7-9D3A-50BAB1C308CE}" destId="{4BDA4B26-A9BF-423C-953B-4BA70B5134F5}" srcOrd="0" destOrd="0" presId="urn:microsoft.com/office/officeart/2005/8/layout/vList3"/>
    <dgm:cxn modelId="{147DC573-68E1-4750-964C-994FB3E708DE}" type="presParOf" srcId="{6A0F53CA-32BD-47B7-9D3A-50BAB1C308CE}" destId="{CBD55097-C883-4C50-AA0B-632A45133F41}" srcOrd="1" destOrd="0" presId="urn:microsoft.com/office/officeart/2005/8/layout/vList3"/>
    <dgm:cxn modelId="{11E27079-C9DA-4EAB-8DA9-12864B30A2D1}" type="presParOf" srcId="{97BC14C3-5EB6-4E16-9A0C-CB33ADAD0865}" destId="{0C062AC6-6B2D-4AB8-A93D-8BA2CA4C8961}" srcOrd="5" destOrd="0" presId="urn:microsoft.com/office/officeart/2005/8/layout/vList3"/>
    <dgm:cxn modelId="{1DF91087-6E89-4FDB-85E1-4A4034877E30}" type="presParOf" srcId="{97BC14C3-5EB6-4E16-9A0C-CB33ADAD0865}" destId="{9D6F140C-C267-4A6F-A53A-B48E631D6826}" srcOrd="6" destOrd="0" presId="urn:microsoft.com/office/officeart/2005/8/layout/vList3"/>
    <dgm:cxn modelId="{AD64BCB7-D199-4B17-84CB-14235CFF5ADD}" type="presParOf" srcId="{9D6F140C-C267-4A6F-A53A-B48E631D6826}" destId="{94F2C2BE-C7E6-40B1-BC27-0AC864CE98E4}" srcOrd="0" destOrd="0" presId="urn:microsoft.com/office/officeart/2005/8/layout/vList3"/>
    <dgm:cxn modelId="{55793E6D-9A39-4D75-81E9-6567C84F3050}" type="presParOf" srcId="{9D6F140C-C267-4A6F-A53A-B48E631D6826}" destId="{5617D5BB-D1C8-41F4-B2A4-ABAA30DEAEF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4CC863-C57B-4AC9-826D-CA1F819D508C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455431-25E1-4EA3-815A-4D2C1809EEB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Information gaps</a:t>
          </a:r>
        </a:p>
      </dgm:t>
    </dgm:pt>
    <dgm:pt modelId="{6B0E606F-5DBE-41E1-AFEB-263959327D8B}" type="parTrans" cxnId="{99BDA410-5171-49A2-8918-223820DACC71}">
      <dgm:prSet/>
      <dgm:spPr/>
      <dgm:t>
        <a:bodyPr/>
        <a:lstStyle/>
        <a:p>
          <a:endParaRPr lang="en-US"/>
        </a:p>
      </dgm:t>
    </dgm:pt>
    <dgm:pt modelId="{442274C9-4174-4B50-91B4-7EB7D1986F48}" type="sibTrans" cxnId="{99BDA410-5171-49A2-8918-223820DACC71}">
      <dgm:prSet/>
      <dgm:spPr/>
      <dgm:t>
        <a:bodyPr/>
        <a:lstStyle/>
        <a:p>
          <a:endParaRPr lang="en-US"/>
        </a:p>
      </dgm:t>
    </dgm:pt>
    <dgm:pt modelId="{9C01FB85-FB7D-4754-96AC-4699EF5B8C83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slow processing </a:t>
          </a:r>
        </a:p>
      </dgm:t>
    </dgm:pt>
    <dgm:pt modelId="{670896CC-E6F4-48DF-8309-48705C40FD1C}" type="parTrans" cxnId="{466B9DFC-E8A6-4019-B359-611FC1416B4A}">
      <dgm:prSet/>
      <dgm:spPr/>
      <dgm:t>
        <a:bodyPr/>
        <a:lstStyle/>
        <a:p>
          <a:endParaRPr lang="en-US"/>
        </a:p>
      </dgm:t>
    </dgm:pt>
    <dgm:pt modelId="{C58478E8-0B59-4372-84E5-579A6350743B}" type="sibTrans" cxnId="{466B9DFC-E8A6-4019-B359-611FC1416B4A}">
      <dgm:prSet/>
      <dgm:spPr/>
      <dgm:t>
        <a:bodyPr/>
        <a:lstStyle/>
        <a:p>
          <a:endParaRPr lang="en-US"/>
        </a:p>
      </dgm:t>
    </dgm:pt>
    <dgm:pt modelId="{43833A8B-79C5-44A5-AA13-C2EDB2ACED1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excessive paperwork </a:t>
          </a:r>
        </a:p>
      </dgm:t>
    </dgm:pt>
    <dgm:pt modelId="{054AA73D-6F81-40C2-BA9A-086AEC5783AD}" type="parTrans" cxnId="{6409D053-E1A6-4B4E-8017-E3436A938B3A}">
      <dgm:prSet/>
      <dgm:spPr/>
      <dgm:t>
        <a:bodyPr/>
        <a:lstStyle/>
        <a:p>
          <a:endParaRPr lang="en-US"/>
        </a:p>
      </dgm:t>
    </dgm:pt>
    <dgm:pt modelId="{7847783A-7A2A-4F09-B01E-93D396F088A1}" type="sibTrans" cxnId="{6409D053-E1A6-4B4E-8017-E3436A938B3A}">
      <dgm:prSet/>
      <dgm:spPr/>
      <dgm:t>
        <a:bodyPr/>
        <a:lstStyle/>
        <a:p>
          <a:endParaRPr lang="en-US"/>
        </a:p>
      </dgm:t>
    </dgm:pt>
    <dgm:pt modelId="{08EAF5B7-92D4-440F-8E73-E3028D66A13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long waiting lists</a:t>
          </a:r>
        </a:p>
      </dgm:t>
    </dgm:pt>
    <dgm:pt modelId="{A4C33FF4-5911-4E35-BC18-D818BD4D7108}" type="parTrans" cxnId="{1EE2F9D5-94D7-499D-8B95-936BABDD3E92}">
      <dgm:prSet/>
      <dgm:spPr/>
      <dgm:t>
        <a:bodyPr/>
        <a:lstStyle/>
        <a:p>
          <a:endParaRPr lang="en-US"/>
        </a:p>
      </dgm:t>
    </dgm:pt>
    <dgm:pt modelId="{4FD169B1-F715-42B6-A12A-A46C1ED750BD}" type="sibTrans" cxnId="{1EE2F9D5-94D7-499D-8B95-936BABDD3E92}">
      <dgm:prSet/>
      <dgm:spPr/>
      <dgm:t>
        <a:bodyPr/>
        <a:lstStyle/>
        <a:p>
          <a:endParaRPr lang="en-US"/>
        </a:p>
      </dgm:t>
    </dgm:pt>
    <dgm:pt modelId="{34241638-6DDD-4262-B105-7D81C4D2352D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hu-HU" dirty="0" err="1"/>
            <a:t>several</a:t>
          </a:r>
          <a:r>
            <a:rPr lang="en-US" dirty="0"/>
            <a:t> stakeholders </a:t>
          </a:r>
        </a:p>
      </dgm:t>
    </dgm:pt>
    <dgm:pt modelId="{61E2A054-ADCF-4C7E-B6C5-9BF9B0AD71B9}" type="parTrans" cxnId="{2C59A1C5-5470-403E-AAB2-B503DDD65ADE}">
      <dgm:prSet/>
      <dgm:spPr/>
      <dgm:t>
        <a:bodyPr/>
        <a:lstStyle/>
        <a:p>
          <a:endParaRPr lang="en-US"/>
        </a:p>
      </dgm:t>
    </dgm:pt>
    <dgm:pt modelId="{11BF8759-F96D-4A8A-975D-B298B0CA8AFC}" type="sibTrans" cxnId="{2C59A1C5-5470-403E-AAB2-B503DDD65ADE}">
      <dgm:prSet/>
      <dgm:spPr/>
      <dgm:t>
        <a:bodyPr/>
        <a:lstStyle/>
        <a:p>
          <a:endParaRPr lang="en-US"/>
        </a:p>
      </dgm:t>
    </dgm:pt>
    <dgm:pt modelId="{3CDCDDFD-C380-4EFD-8F34-0EF87E59F63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unfriendly behavior</a:t>
          </a:r>
        </a:p>
      </dgm:t>
    </dgm:pt>
    <dgm:pt modelId="{9326EA59-626E-4258-ACA4-6D5B6CFFE9BF}" type="parTrans" cxnId="{E5098A33-ACDF-4039-B63E-09F8F5C00F5F}">
      <dgm:prSet/>
      <dgm:spPr/>
      <dgm:t>
        <a:bodyPr/>
        <a:lstStyle/>
        <a:p>
          <a:endParaRPr lang="en-US"/>
        </a:p>
      </dgm:t>
    </dgm:pt>
    <dgm:pt modelId="{1C52A62A-C3E8-4361-B106-5C64388BC3B3}" type="sibTrans" cxnId="{E5098A33-ACDF-4039-B63E-09F8F5C00F5F}">
      <dgm:prSet/>
      <dgm:spPr/>
      <dgm:t>
        <a:bodyPr/>
        <a:lstStyle/>
        <a:p>
          <a:endParaRPr lang="en-US"/>
        </a:p>
      </dgm:t>
    </dgm:pt>
    <dgm:pt modelId="{A8E3F4AB-94D7-461F-B539-9DBD263ACDF2}" type="pres">
      <dgm:prSet presAssocID="{604CC863-C57B-4AC9-826D-CA1F819D508C}" presName="root" presStyleCnt="0">
        <dgm:presLayoutVars>
          <dgm:dir/>
          <dgm:resizeHandles val="exact"/>
        </dgm:presLayoutVars>
      </dgm:prSet>
      <dgm:spPr/>
    </dgm:pt>
    <dgm:pt modelId="{93C407F4-D8EA-4B56-89DD-5C8C3EACAE33}" type="pres">
      <dgm:prSet presAssocID="{8E455431-25E1-4EA3-815A-4D2C1809EEB7}" presName="compNode" presStyleCnt="0"/>
      <dgm:spPr/>
    </dgm:pt>
    <dgm:pt modelId="{B0FE51C9-4B31-4C06-B2D6-12FCD3821701}" type="pres">
      <dgm:prSet presAssocID="{8E455431-25E1-4EA3-815A-4D2C1809EEB7}" presName="iconBgRect" presStyleLbl="bgShp" presStyleIdx="0" presStyleCnt="6"/>
      <dgm:spPr/>
    </dgm:pt>
    <dgm:pt modelId="{0627A7B4-CC08-4F4B-B3A1-4CB31BF74D81}" type="pres">
      <dgm:prSet presAssocID="{8E455431-25E1-4EA3-815A-4D2C1809EEB7}" presName="iconRect" presStyleLbl="node1" presStyleIdx="0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rritáló hatású"/>
        </a:ext>
      </dgm:extLst>
    </dgm:pt>
    <dgm:pt modelId="{67DA3A9C-1C07-4E5D-9EAE-41C94C17FD0A}" type="pres">
      <dgm:prSet presAssocID="{8E455431-25E1-4EA3-815A-4D2C1809EEB7}" presName="spaceRect" presStyleCnt="0"/>
      <dgm:spPr/>
    </dgm:pt>
    <dgm:pt modelId="{08FA3662-4259-4913-8207-093506BB2EEA}" type="pres">
      <dgm:prSet presAssocID="{8E455431-25E1-4EA3-815A-4D2C1809EEB7}" presName="textRect" presStyleLbl="revTx" presStyleIdx="0" presStyleCnt="6">
        <dgm:presLayoutVars>
          <dgm:chMax val="1"/>
          <dgm:chPref val="1"/>
        </dgm:presLayoutVars>
      </dgm:prSet>
      <dgm:spPr/>
    </dgm:pt>
    <dgm:pt modelId="{63CC95A0-A31E-4A2C-B9F5-0567DFED4E55}" type="pres">
      <dgm:prSet presAssocID="{442274C9-4174-4B50-91B4-7EB7D1986F48}" presName="sibTrans" presStyleCnt="0"/>
      <dgm:spPr/>
    </dgm:pt>
    <dgm:pt modelId="{FDD33434-EC5D-493A-8279-AE84362E3788}" type="pres">
      <dgm:prSet presAssocID="{9C01FB85-FB7D-4754-96AC-4699EF5B8C83}" presName="compNode" presStyleCnt="0"/>
      <dgm:spPr/>
    </dgm:pt>
    <dgm:pt modelId="{6828EA0F-C31C-4C72-A1DB-87FC0EE83CDC}" type="pres">
      <dgm:prSet presAssocID="{9C01FB85-FB7D-4754-96AC-4699EF5B8C83}" presName="iconBgRect" presStyleLbl="bgShp" presStyleIdx="1" presStyleCnt="6"/>
      <dgm:spPr/>
    </dgm:pt>
    <dgm:pt modelId="{F939AECD-0679-4B09-A3C7-9DE3ECB2E8F1}" type="pres">
      <dgm:prSet presAssocID="{9C01FB85-FB7D-4754-96AC-4699EF5B8C83}" presName="iconRect" presStyleLbl="node1" presStyleIdx="1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knős"/>
        </a:ext>
      </dgm:extLst>
    </dgm:pt>
    <dgm:pt modelId="{2A30FED7-CAEF-479D-8993-FDB4E9471EAD}" type="pres">
      <dgm:prSet presAssocID="{9C01FB85-FB7D-4754-96AC-4699EF5B8C83}" presName="spaceRect" presStyleCnt="0"/>
      <dgm:spPr/>
    </dgm:pt>
    <dgm:pt modelId="{111A26F5-7E32-4092-9825-761147C90406}" type="pres">
      <dgm:prSet presAssocID="{9C01FB85-FB7D-4754-96AC-4699EF5B8C83}" presName="textRect" presStyleLbl="revTx" presStyleIdx="1" presStyleCnt="6">
        <dgm:presLayoutVars>
          <dgm:chMax val="1"/>
          <dgm:chPref val="1"/>
        </dgm:presLayoutVars>
      </dgm:prSet>
      <dgm:spPr/>
    </dgm:pt>
    <dgm:pt modelId="{4568FC40-F4E6-4F5F-9B47-EA68F9FD7FF4}" type="pres">
      <dgm:prSet presAssocID="{C58478E8-0B59-4372-84E5-579A6350743B}" presName="sibTrans" presStyleCnt="0"/>
      <dgm:spPr/>
    </dgm:pt>
    <dgm:pt modelId="{F8525366-39A7-406A-B20B-48762C661BE6}" type="pres">
      <dgm:prSet presAssocID="{43833A8B-79C5-44A5-AA13-C2EDB2ACED14}" presName="compNode" presStyleCnt="0"/>
      <dgm:spPr/>
    </dgm:pt>
    <dgm:pt modelId="{B7D9321B-CFE9-47B8-8D18-7C7F939080FD}" type="pres">
      <dgm:prSet presAssocID="{43833A8B-79C5-44A5-AA13-C2EDB2ACED14}" presName="iconBgRect" presStyleLbl="bgShp" presStyleIdx="2" presStyleCnt="6"/>
      <dgm:spPr>
        <a:ln>
          <a:noFill/>
        </a:ln>
      </dgm:spPr>
    </dgm:pt>
    <dgm:pt modelId="{D124D692-6CD7-47C5-B41D-9137589D9F32}" type="pres">
      <dgm:prSet presAssocID="{43833A8B-79C5-44A5-AA13-C2EDB2ACED14}" presName="iconRect" presStyleLbl="node1" presStyleIdx="2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kumentum"/>
        </a:ext>
      </dgm:extLst>
    </dgm:pt>
    <dgm:pt modelId="{7BAF5616-1967-4426-BBD2-1EC7E2F827FF}" type="pres">
      <dgm:prSet presAssocID="{43833A8B-79C5-44A5-AA13-C2EDB2ACED14}" presName="spaceRect" presStyleCnt="0"/>
      <dgm:spPr/>
    </dgm:pt>
    <dgm:pt modelId="{93759DF5-D3A8-42BB-B27C-DCB71EC4B11F}" type="pres">
      <dgm:prSet presAssocID="{43833A8B-79C5-44A5-AA13-C2EDB2ACED14}" presName="textRect" presStyleLbl="revTx" presStyleIdx="2" presStyleCnt="6">
        <dgm:presLayoutVars>
          <dgm:chMax val="1"/>
          <dgm:chPref val="1"/>
        </dgm:presLayoutVars>
      </dgm:prSet>
      <dgm:spPr/>
    </dgm:pt>
    <dgm:pt modelId="{C34A41AF-1858-4D88-82FE-FC34B8781F7F}" type="pres">
      <dgm:prSet presAssocID="{7847783A-7A2A-4F09-B01E-93D396F088A1}" presName="sibTrans" presStyleCnt="0"/>
      <dgm:spPr/>
    </dgm:pt>
    <dgm:pt modelId="{9F8F89A0-2DA8-4594-B78E-3F1FA1CD5C90}" type="pres">
      <dgm:prSet presAssocID="{08EAF5B7-92D4-440F-8E73-E3028D66A131}" presName="compNode" presStyleCnt="0"/>
      <dgm:spPr/>
    </dgm:pt>
    <dgm:pt modelId="{548FC03F-AF8F-4477-8627-345BF70DF166}" type="pres">
      <dgm:prSet presAssocID="{08EAF5B7-92D4-440F-8E73-E3028D66A131}" presName="iconBgRect" presStyleLbl="bgShp" presStyleIdx="3" presStyleCnt="6"/>
      <dgm:spPr>
        <a:ln>
          <a:noFill/>
        </a:ln>
      </dgm:spPr>
    </dgm:pt>
    <dgm:pt modelId="{71B55D52-73CF-4704-B8BD-DDF118BDF755}" type="pres">
      <dgm:prSet presAssocID="{08EAF5B7-92D4-440F-8E73-E3028D66A131}" presName="iconRect" presStyleLbl="node1" presStyleIdx="3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lkészült homokóra"/>
        </a:ext>
      </dgm:extLst>
    </dgm:pt>
    <dgm:pt modelId="{71CD9433-6872-4E50-AC9B-273D20C41386}" type="pres">
      <dgm:prSet presAssocID="{08EAF5B7-92D4-440F-8E73-E3028D66A131}" presName="spaceRect" presStyleCnt="0"/>
      <dgm:spPr/>
    </dgm:pt>
    <dgm:pt modelId="{AB9D2525-7BF6-4F77-8712-FA9BF886F18A}" type="pres">
      <dgm:prSet presAssocID="{08EAF5B7-92D4-440F-8E73-E3028D66A131}" presName="textRect" presStyleLbl="revTx" presStyleIdx="3" presStyleCnt="6">
        <dgm:presLayoutVars>
          <dgm:chMax val="1"/>
          <dgm:chPref val="1"/>
        </dgm:presLayoutVars>
      </dgm:prSet>
      <dgm:spPr/>
    </dgm:pt>
    <dgm:pt modelId="{E4A22CF1-1E11-43F7-8FDC-ADAEF2C94DCF}" type="pres">
      <dgm:prSet presAssocID="{4FD169B1-F715-42B6-A12A-A46C1ED750BD}" presName="sibTrans" presStyleCnt="0"/>
      <dgm:spPr/>
    </dgm:pt>
    <dgm:pt modelId="{B2AB1B22-2C70-493A-B6D1-B3174E570AC3}" type="pres">
      <dgm:prSet presAssocID="{34241638-6DDD-4262-B105-7D81C4D2352D}" presName="compNode" presStyleCnt="0"/>
      <dgm:spPr/>
    </dgm:pt>
    <dgm:pt modelId="{2E6681DF-F705-4935-B8CA-28A384D34356}" type="pres">
      <dgm:prSet presAssocID="{34241638-6DDD-4262-B105-7D81C4D2352D}" presName="iconBgRect" presStyleLbl="bgShp" presStyleIdx="4" presStyleCnt="6"/>
      <dgm:spPr/>
    </dgm:pt>
    <dgm:pt modelId="{0020CED1-2516-4755-877B-DD6312FFC5F9}" type="pres">
      <dgm:prSet presAssocID="{34241638-6DDD-4262-B105-7D81C4D2352D}" presName="iconRect" presStyleLbl="node1" presStyleIdx="4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Értekezlet"/>
        </a:ext>
      </dgm:extLst>
    </dgm:pt>
    <dgm:pt modelId="{DE932309-3D79-4AEC-87C4-2847AF66D168}" type="pres">
      <dgm:prSet presAssocID="{34241638-6DDD-4262-B105-7D81C4D2352D}" presName="spaceRect" presStyleCnt="0"/>
      <dgm:spPr/>
    </dgm:pt>
    <dgm:pt modelId="{774D2179-222B-4A56-84F5-6C8A49F56C78}" type="pres">
      <dgm:prSet presAssocID="{34241638-6DDD-4262-B105-7D81C4D2352D}" presName="textRect" presStyleLbl="revTx" presStyleIdx="4" presStyleCnt="6">
        <dgm:presLayoutVars>
          <dgm:chMax val="1"/>
          <dgm:chPref val="1"/>
        </dgm:presLayoutVars>
      </dgm:prSet>
      <dgm:spPr/>
    </dgm:pt>
    <dgm:pt modelId="{E5CD9882-C5D9-415C-A622-90D0D28A71FA}" type="pres">
      <dgm:prSet presAssocID="{11BF8759-F96D-4A8A-975D-B298B0CA8AFC}" presName="sibTrans" presStyleCnt="0"/>
      <dgm:spPr/>
    </dgm:pt>
    <dgm:pt modelId="{47CFB6C2-DBC7-47C5-B770-0DF48E707BB3}" type="pres">
      <dgm:prSet presAssocID="{3CDCDDFD-C380-4EFD-8F34-0EF87E59F638}" presName="compNode" presStyleCnt="0"/>
      <dgm:spPr/>
    </dgm:pt>
    <dgm:pt modelId="{0DD657BB-642D-4529-A759-814806BD97F0}" type="pres">
      <dgm:prSet presAssocID="{3CDCDDFD-C380-4EFD-8F34-0EF87E59F638}" presName="iconBgRect" presStyleLbl="bgShp" presStyleIdx="5" presStyleCnt="6"/>
      <dgm:spPr>
        <a:ln>
          <a:noFill/>
        </a:ln>
      </dgm:spPr>
    </dgm:pt>
    <dgm:pt modelId="{E9304792-B609-4E66-88CD-7325BE40D864}" type="pres">
      <dgm:prSet presAssocID="{3CDCDDFD-C380-4EFD-8F34-0EF87E59F638}" presName="iconRect" presStyleLbl="node1" presStyleIdx="5" presStyleCnt="6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evil Face Outline"/>
        </a:ext>
      </dgm:extLst>
    </dgm:pt>
    <dgm:pt modelId="{F14CF538-ED8B-4E78-93D9-B9411184E7C9}" type="pres">
      <dgm:prSet presAssocID="{3CDCDDFD-C380-4EFD-8F34-0EF87E59F638}" presName="spaceRect" presStyleCnt="0"/>
      <dgm:spPr/>
    </dgm:pt>
    <dgm:pt modelId="{CE4229DB-C987-43CE-8565-D4C241B3F65F}" type="pres">
      <dgm:prSet presAssocID="{3CDCDDFD-C380-4EFD-8F34-0EF87E59F638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CF702307-6D99-4834-8AF8-2E9C59018A30}" type="presOf" srcId="{43833A8B-79C5-44A5-AA13-C2EDB2ACED14}" destId="{93759DF5-D3A8-42BB-B27C-DCB71EC4B11F}" srcOrd="0" destOrd="0" presId="urn:microsoft.com/office/officeart/2018/5/layout/IconCircleLabelList"/>
    <dgm:cxn modelId="{99BDA410-5171-49A2-8918-223820DACC71}" srcId="{604CC863-C57B-4AC9-826D-CA1F819D508C}" destId="{8E455431-25E1-4EA3-815A-4D2C1809EEB7}" srcOrd="0" destOrd="0" parTransId="{6B0E606F-5DBE-41E1-AFEB-263959327D8B}" sibTransId="{442274C9-4174-4B50-91B4-7EB7D1986F48}"/>
    <dgm:cxn modelId="{EAB27827-551A-4BC1-B19A-24F133BEAA66}" type="presOf" srcId="{3CDCDDFD-C380-4EFD-8F34-0EF87E59F638}" destId="{CE4229DB-C987-43CE-8565-D4C241B3F65F}" srcOrd="0" destOrd="0" presId="urn:microsoft.com/office/officeart/2018/5/layout/IconCircleLabelList"/>
    <dgm:cxn modelId="{1A8D3F2D-D8CE-4EB8-9A4B-0589F28FF27D}" type="presOf" srcId="{08EAF5B7-92D4-440F-8E73-E3028D66A131}" destId="{AB9D2525-7BF6-4F77-8712-FA9BF886F18A}" srcOrd="0" destOrd="0" presId="urn:microsoft.com/office/officeart/2018/5/layout/IconCircleLabelList"/>
    <dgm:cxn modelId="{E5098A33-ACDF-4039-B63E-09F8F5C00F5F}" srcId="{604CC863-C57B-4AC9-826D-CA1F819D508C}" destId="{3CDCDDFD-C380-4EFD-8F34-0EF87E59F638}" srcOrd="5" destOrd="0" parTransId="{9326EA59-626E-4258-ACA4-6D5B6CFFE9BF}" sibTransId="{1C52A62A-C3E8-4361-B106-5C64388BC3B3}"/>
    <dgm:cxn modelId="{1D8CEE62-26B9-49DD-9DD3-C6F0CFF57867}" type="presOf" srcId="{604CC863-C57B-4AC9-826D-CA1F819D508C}" destId="{A8E3F4AB-94D7-461F-B539-9DBD263ACDF2}" srcOrd="0" destOrd="0" presId="urn:microsoft.com/office/officeart/2018/5/layout/IconCircleLabelList"/>
    <dgm:cxn modelId="{E063A669-304A-4AE7-ADBD-93680F0BC109}" type="presOf" srcId="{9C01FB85-FB7D-4754-96AC-4699EF5B8C83}" destId="{111A26F5-7E32-4092-9825-761147C90406}" srcOrd="0" destOrd="0" presId="urn:microsoft.com/office/officeart/2018/5/layout/IconCircleLabelList"/>
    <dgm:cxn modelId="{6409D053-E1A6-4B4E-8017-E3436A938B3A}" srcId="{604CC863-C57B-4AC9-826D-CA1F819D508C}" destId="{43833A8B-79C5-44A5-AA13-C2EDB2ACED14}" srcOrd="2" destOrd="0" parTransId="{054AA73D-6F81-40C2-BA9A-086AEC5783AD}" sibTransId="{7847783A-7A2A-4F09-B01E-93D396F088A1}"/>
    <dgm:cxn modelId="{ED374781-04FE-41ED-90E0-8FA91DCFD27B}" type="presOf" srcId="{34241638-6DDD-4262-B105-7D81C4D2352D}" destId="{774D2179-222B-4A56-84F5-6C8A49F56C78}" srcOrd="0" destOrd="0" presId="urn:microsoft.com/office/officeart/2018/5/layout/IconCircleLabelList"/>
    <dgm:cxn modelId="{B89E89C2-A722-43A9-ABB3-64E49050CC06}" type="presOf" srcId="{8E455431-25E1-4EA3-815A-4D2C1809EEB7}" destId="{08FA3662-4259-4913-8207-093506BB2EEA}" srcOrd="0" destOrd="0" presId="urn:microsoft.com/office/officeart/2018/5/layout/IconCircleLabelList"/>
    <dgm:cxn modelId="{2C59A1C5-5470-403E-AAB2-B503DDD65ADE}" srcId="{604CC863-C57B-4AC9-826D-CA1F819D508C}" destId="{34241638-6DDD-4262-B105-7D81C4D2352D}" srcOrd="4" destOrd="0" parTransId="{61E2A054-ADCF-4C7E-B6C5-9BF9B0AD71B9}" sibTransId="{11BF8759-F96D-4A8A-975D-B298B0CA8AFC}"/>
    <dgm:cxn modelId="{1EE2F9D5-94D7-499D-8B95-936BABDD3E92}" srcId="{604CC863-C57B-4AC9-826D-CA1F819D508C}" destId="{08EAF5B7-92D4-440F-8E73-E3028D66A131}" srcOrd="3" destOrd="0" parTransId="{A4C33FF4-5911-4E35-BC18-D818BD4D7108}" sibTransId="{4FD169B1-F715-42B6-A12A-A46C1ED750BD}"/>
    <dgm:cxn modelId="{466B9DFC-E8A6-4019-B359-611FC1416B4A}" srcId="{604CC863-C57B-4AC9-826D-CA1F819D508C}" destId="{9C01FB85-FB7D-4754-96AC-4699EF5B8C83}" srcOrd="1" destOrd="0" parTransId="{670896CC-E6F4-48DF-8309-48705C40FD1C}" sibTransId="{C58478E8-0B59-4372-84E5-579A6350743B}"/>
    <dgm:cxn modelId="{45E1B099-C33E-4DA5-B8E5-8B0640AC8B4B}" type="presParOf" srcId="{A8E3F4AB-94D7-461F-B539-9DBD263ACDF2}" destId="{93C407F4-D8EA-4B56-89DD-5C8C3EACAE33}" srcOrd="0" destOrd="0" presId="urn:microsoft.com/office/officeart/2018/5/layout/IconCircleLabelList"/>
    <dgm:cxn modelId="{C99AA901-AD56-4289-BEBD-BABCAD135034}" type="presParOf" srcId="{93C407F4-D8EA-4B56-89DD-5C8C3EACAE33}" destId="{B0FE51C9-4B31-4C06-B2D6-12FCD3821701}" srcOrd="0" destOrd="0" presId="urn:microsoft.com/office/officeart/2018/5/layout/IconCircleLabelList"/>
    <dgm:cxn modelId="{33EDFCAF-7E1F-45F2-9EBC-DB0AF79622B4}" type="presParOf" srcId="{93C407F4-D8EA-4B56-89DD-5C8C3EACAE33}" destId="{0627A7B4-CC08-4F4B-B3A1-4CB31BF74D81}" srcOrd="1" destOrd="0" presId="urn:microsoft.com/office/officeart/2018/5/layout/IconCircleLabelList"/>
    <dgm:cxn modelId="{B1BD9248-0C08-4DE9-B14A-F1305779A024}" type="presParOf" srcId="{93C407F4-D8EA-4B56-89DD-5C8C3EACAE33}" destId="{67DA3A9C-1C07-4E5D-9EAE-41C94C17FD0A}" srcOrd="2" destOrd="0" presId="urn:microsoft.com/office/officeart/2018/5/layout/IconCircleLabelList"/>
    <dgm:cxn modelId="{9DC8CB38-C640-4F06-8CC6-CE92A60FF1F2}" type="presParOf" srcId="{93C407F4-D8EA-4B56-89DD-5C8C3EACAE33}" destId="{08FA3662-4259-4913-8207-093506BB2EEA}" srcOrd="3" destOrd="0" presId="urn:microsoft.com/office/officeart/2018/5/layout/IconCircleLabelList"/>
    <dgm:cxn modelId="{3F62C062-FD3C-4615-A2E5-20E41F1228CA}" type="presParOf" srcId="{A8E3F4AB-94D7-461F-B539-9DBD263ACDF2}" destId="{63CC95A0-A31E-4A2C-B9F5-0567DFED4E55}" srcOrd="1" destOrd="0" presId="urn:microsoft.com/office/officeart/2018/5/layout/IconCircleLabelList"/>
    <dgm:cxn modelId="{5511F18F-152A-43AA-8983-BBBF89E13A3B}" type="presParOf" srcId="{A8E3F4AB-94D7-461F-B539-9DBD263ACDF2}" destId="{FDD33434-EC5D-493A-8279-AE84362E3788}" srcOrd="2" destOrd="0" presId="urn:microsoft.com/office/officeart/2018/5/layout/IconCircleLabelList"/>
    <dgm:cxn modelId="{4DCBE7E1-C435-4F6B-951E-1745F0FC8168}" type="presParOf" srcId="{FDD33434-EC5D-493A-8279-AE84362E3788}" destId="{6828EA0F-C31C-4C72-A1DB-87FC0EE83CDC}" srcOrd="0" destOrd="0" presId="urn:microsoft.com/office/officeart/2018/5/layout/IconCircleLabelList"/>
    <dgm:cxn modelId="{ED2211E5-B5F0-48C8-B5D1-75F8BC46F66C}" type="presParOf" srcId="{FDD33434-EC5D-493A-8279-AE84362E3788}" destId="{F939AECD-0679-4B09-A3C7-9DE3ECB2E8F1}" srcOrd="1" destOrd="0" presId="urn:microsoft.com/office/officeart/2018/5/layout/IconCircleLabelList"/>
    <dgm:cxn modelId="{82C916E8-B997-4D9D-9298-069C6A3BB932}" type="presParOf" srcId="{FDD33434-EC5D-493A-8279-AE84362E3788}" destId="{2A30FED7-CAEF-479D-8993-FDB4E9471EAD}" srcOrd="2" destOrd="0" presId="urn:microsoft.com/office/officeart/2018/5/layout/IconCircleLabelList"/>
    <dgm:cxn modelId="{D6D22864-EEF0-4C6C-86F9-FA466960E016}" type="presParOf" srcId="{FDD33434-EC5D-493A-8279-AE84362E3788}" destId="{111A26F5-7E32-4092-9825-761147C90406}" srcOrd="3" destOrd="0" presId="urn:microsoft.com/office/officeart/2018/5/layout/IconCircleLabelList"/>
    <dgm:cxn modelId="{04C55C95-B69B-4DD0-BABA-00A84AB0F86E}" type="presParOf" srcId="{A8E3F4AB-94D7-461F-B539-9DBD263ACDF2}" destId="{4568FC40-F4E6-4F5F-9B47-EA68F9FD7FF4}" srcOrd="3" destOrd="0" presId="urn:microsoft.com/office/officeart/2018/5/layout/IconCircleLabelList"/>
    <dgm:cxn modelId="{155CEEB9-A28C-49EA-A5F0-93783E944175}" type="presParOf" srcId="{A8E3F4AB-94D7-461F-B539-9DBD263ACDF2}" destId="{F8525366-39A7-406A-B20B-48762C661BE6}" srcOrd="4" destOrd="0" presId="urn:microsoft.com/office/officeart/2018/5/layout/IconCircleLabelList"/>
    <dgm:cxn modelId="{7EC66AAD-0143-45A7-A5F2-5CFA45B72FBC}" type="presParOf" srcId="{F8525366-39A7-406A-B20B-48762C661BE6}" destId="{B7D9321B-CFE9-47B8-8D18-7C7F939080FD}" srcOrd="0" destOrd="0" presId="urn:microsoft.com/office/officeart/2018/5/layout/IconCircleLabelList"/>
    <dgm:cxn modelId="{7B86DC08-DB96-458E-99FB-FAE244E3B127}" type="presParOf" srcId="{F8525366-39A7-406A-B20B-48762C661BE6}" destId="{D124D692-6CD7-47C5-B41D-9137589D9F32}" srcOrd="1" destOrd="0" presId="urn:microsoft.com/office/officeart/2018/5/layout/IconCircleLabelList"/>
    <dgm:cxn modelId="{CE1F5E58-8CAD-4E95-943D-5334275491D1}" type="presParOf" srcId="{F8525366-39A7-406A-B20B-48762C661BE6}" destId="{7BAF5616-1967-4426-BBD2-1EC7E2F827FF}" srcOrd="2" destOrd="0" presId="urn:microsoft.com/office/officeart/2018/5/layout/IconCircleLabelList"/>
    <dgm:cxn modelId="{8ED5F2D0-ECF3-4E3C-B710-90D78294331B}" type="presParOf" srcId="{F8525366-39A7-406A-B20B-48762C661BE6}" destId="{93759DF5-D3A8-42BB-B27C-DCB71EC4B11F}" srcOrd="3" destOrd="0" presId="urn:microsoft.com/office/officeart/2018/5/layout/IconCircleLabelList"/>
    <dgm:cxn modelId="{67D7D4FE-27A3-418C-BFDB-640D05B333FF}" type="presParOf" srcId="{A8E3F4AB-94D7-461F-B539-9DBD263ACDF2}" destId="{C34A41AF-1858-4D88-82FE-FC34B8781F7F}" srcOrd="5" destOrd="0" presId="urn:microsoft.com/office/officeart/2018/5/layout/IconCircleLabelList"/>
    <dgm:cxn modelId="{C1B75698-64A0-4DBE-BA3A-1181174A4546}" type="presParOf" srcId="{A8E3F4AB-94D7-461F-B539-9DBD263ACDF2}" destId="{9F8F89A0-2DA8-4594-B78E-3F1FA1CD5C90}" srcOrd="6" destOrd="0" presId="urn:microsoft.com/office/officeart/2018/5/layout/IconCircleLabelList"/>
    <dgm:cxn modelId="{C187BFBB-B5E5-4175-89C3-40B8419F2266}" type="presParOf" srcId="{9F8F89A0-2DA8-4594-B78E-3F1FA1CD5C90}" destId="{548FC03F-AF8F-4477-8627-345BF70DF166}" srcOrd="0" destOrd="0" presId="urn:microsoft.com/office/officeart/2018/5/layout/IconCircleLabelList"/>
    <dgm:cxn modelId="{458C7C0E-9F93-4979-80E4-F8296C044419}" type="presParOf" srcId="{9F8F89A0-2DA8-4594-B78E-3F1FA1CD5C90}" destId="{71B55D52-73CF-4704-B8BD-DDF118BDF755}" srcOrd="1" destOrd="0" presId="urn:microsoft.com/office/officeart/2018/5/layout/IconCircleLabelList"/>
    <dgm:cxn modelId="{A31D07F9-5D6F-4C8D-A82B-8097D0345D9E}" type="presParOf" srcId="{9F8F89A0-2DA8-4594-B78E-3F1FA1CD5C90}" destId="{71CD9433-6872-4E50-AC9B-273D20C41386}" srcOrd="2" destOrd="0" presId="urn:microsoft.com/office/officeart/2018/5/layout/IconCircleLabelList"/>
    <dgm:cxn modelId="{9C99E241-79BD-4AE6-99CE-DBB6D6453BBB}" type="presParOf" srcId="{9F8F89A0-2DA8-4594-B78E-3F1FA1CD5C90}" destId="{AB9D2525-7BF6-4F77-8712-FA9BF886F18A}" srcOrd="3" destOrd="0" presId="urn:microsoft.com/office/officeart/2018/5/layout/IconCircleLabelList"/>
    <dgm:cxn modelId="{BAE4BA61-0160-44AA-B048-85F2D312BD46}" type="presParOf" srcId="{A8E3F4AB-94D7-461F-B539-9DBD263ACDF2}" destId="{E4A22CF1-1E11-43F7-8FDC-ADAEF2C94DCF}" srcOrd="7" destOrd="0" presId="urn:microsoft.com/office/officeart/2018/5/layout/IconCircleLabelList"/>
    <dgm:cxn modelId="{FB85A3B8-1CAD-4BD3-956D-BB44330A07EF}" type="presParOf" srcId="{A8E3F4AB-94D7-461F-B539-9DBD263ACDF2}" destId="{B2AB1B22-2C70-493A-B6D1-B3174E570AC3}" srcOrd="8" destOrd="0" presId="urn:microsoft.com/office/officeart/2018/5/layout/IconCircleLabelList"/>
    <dgm:cxn modelId="{728B5DBB-1835-4876-BAA9-FCBAC8D6542C}" type="presParOf" srcId="{B2AB1B22-2C70-493A-B6D1-B3174E570AC3}" destId="{2E6681DF-F705-4935-B8CA-28A384D34356}" srcOrd="0" destOrd="0" presId="urn:microsoft.com/office/officeart/2018/5/layout/IconCircleLabelList"/>
    <dgm:cxn modelId="{6B6728BD-4615-47C7-8A72-CA40870FA1DF}" type="presParOf" srcId="{B2AB1B22-2C70-493A-B6D1-B3174E570AC3}" destId="{0020CED1-2516-4755-877B-DD6312FFC5F9}" srcOrd="1" destOrd="0" presId="urn:microsoft.com/office/officeart/2018/5/layout/IconCircleLabelList"/>
    <dgm:cxn modelId="{E20A615A-F140-4DF3-9615-85634B2EC242}" type="presParOf" srcId="{B2AB1B22-2C70-493A-B6D1-B3174E570AC3}" destId="{DE932309-3D79-4AEC-87C4-2847AF66D168}" srcOrd="2" destOrd="0" presId="urn:microsoft.com/office/officeart/2018/5/layout/IconCircleLabelList"/>
    <dgm:cxn modelId="{F5EB06F0-8461-480A-8334-1F7CBB0066C1}" type="presParOf" srcId="{B2AB1B22-2C70-493A-B6D1-B3174E570AC3}" destId="{774D2179-222B-4A56-84F5-6C8A49F56C78}" srcOrd="3" destOrd="0" presId="urn:microsoft.com/office/officeart/2018/5/layout/IconCircleLabelList"/>
    <dgm:cxn modelId="{C406F787-1363-4B3E-B10F-E20DD96B6BC3}" type="presParOf" srcId="{A8E3F4AB-94D7-461F-B539-9DBD263ACDF2}" destId="{E5CD9882-C5D9-415C-A622-90D0D28A71FA}" srcOrd="9" destOrd="0" presId="urn:microsoft.com/office/officeart/2018/5/layout/IconCircleLabelList"/>
    <dgm:cxn modelId="{E5A81FFB-946C-40B5-8D40-2935A5451584}" type="presParOf" srcId="{A8E3F4AB-94D7-461F-B539-9DBD263ACDF2}" destId="{47CFB6C2-DBC7-47C5-B770-0DF48E707BB3}" srcOrd="10" destOrd="0" presId="urn:microsoft.com/office/officeart/2018/5/layout/IconCircleLabelList"/>
    <dgm:cxn modelId="{1210E0DD-CBE3-431A-A9C4-5723B5E5FAA5}" type="presParOf" srcId="{47CFB6C2-DBC7-47C5-B770-0DF48E707BB3}" destId="{0DD657BB-642D-4529-A759-814806BD97F0}" srcOrd="0" destOrd="0" presId="urn:microsoft.com/office/officeart/2018/5/layout/IconCircleLabelList"/>
    <dgm:cxn modelId="{ADA6D9CF-7E5C-4DDE-8F07-AD1DB19397FD}" type="presParOf" srcId="{47CFB6C2-DBC7-47C5-B770-0DF48E707BB3}" destId="{E9304792-B609-4E66-88CD-7325BE40D864}" srcOrd="1" destOrd="0" presId="urn:microsoft.com/office/officeart/2018/5/layout/IconCircleLabelList"/>
    <dgm:cxn modelId="{9D447075-6129-45E8-9D4B-F0A14B052F37}" type="presParOf" srcId="{47CFB6C2-DBC7-47C5-B770-0DF48E707BB3}" destId="{F14CF538-ED8B-4E78-93D9-B9411184E7C9}" srcOrd="2" destOrd="0" presId="urn:microsoft.com/office/officeart/2018/5/layout/IconCircleLabelList"/>
    <dgm:cxn modelId="{3D397AB1-EE31-4D2D-8E78-5E24D29EFB2A}" type="presParOf" srcId="{47CFB6C2-DBC7-47C5-B770-0DF48E707BB3}" destId="{CE4229DB-C987-43CE-8565-D4C241B3F65F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F18C72-7C45-4708-853C-08074F909B6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22B13372-56B4-4DFB-9FC2-B164B0E1146C}">
      <dgm:prSet phldrT="[Szöveg]" custT="1"/>
      <dgm:spPr>
        <a:solidFill>
          <a:srgbClr val="1A75DB"/>
        </a:solidFill>
      </dgm:spPr>
      <dgm:t>
        <a:bodyPr/>
        <a:lstStyle/>
        <a:p>
          <a:r>
            <a:rPr lang="en-US" sz="2200" b="0" noProof="0" dirty="0">
              <a:latin typeface="+mn-lt"/>
              <a:cs typeface="Arial" panose="020B0604020202020204" pitchFamily="34" charset="0"/>
            </a:rPr>
            <a:t>U</a:t>
          </a:r>
          <a:r>
            <a:rPr lang="en-GB" sz="2200" b="0" noProof="0" dirty="0" err="1">
              <a:latin typeface="+mn-lt"/>
              <a:cs typeface="Arial" panose="020B0604020202020204" pitchFamily="34" charset="0"/>
            </a:rPr>
            <a:t>nnecessary</a:t>
          </a:r>
          <a:r>
            <a:rPr lang="en-GB" sz="2200" b="0" noProof="0" dirty="0">
              <a:latin typeface="+mn-lt"/>
              <a:cs typeface="Arial" panose="020B0604020202020204" pitchFamily="34" charset="0"/>
            </a:rPr>
            <a:t> </a:t>
          </a:r>
          <a:r>
            <a:rPr lang="en-US" sz="2200" b="0" dirty="0">
              <a:latin typeface="+mn-lt"/>
              <a:cs typeface="Arial" panose="020B0604020202020204" pitchFamily="34" charset="0"/>
            </a:rPr>
            <a:t>duplications</a:t>
          </a:r>
          <a:endParaRPr lang="hu-HU" sz="2200" b="0" dirty="0">
            <a:latin typeface="+mn-lt"/>
            <a:cs typeface="Arial" panose="020B0604020202020204" pitchFamily="34" charset="0"/>
          </a:endParaRPr>
        </a:p>
      </dgm:t>
    </dgm:pt>
    <dgm:pt modelId="{6C699A96-6C0B-4ACF-BF4A-AAB2054025A7}" type="parTrans" cxnId="{794C68E0-9704-444F-8E7E-A6EAF72FB0E4}">
      <dgm:prSet/>
      <dgm:spPr/>
      <dgm:t>
        <a:bodyPr/>
        <a:lstStyle/>
        <a:p>
          <a:endParaRPr lang="hu-H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A4034B-3391-467D-8CB9-5229F070561C}" type="sibTrans" cxnId="{794C68E0-9704-444F-8E7E-A6EAF72FB0E4}">
      <dgm:prSet/>
      <dgm:spPr/>
      <dgm:t>
        <a:bodyPr/>
        <a:lstStyle/>
        <a:p>
          <a:endParaRPr lang="hu-H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4E85364-9648-4B9A-80E2-097E2ECF5EBA}">
      <dgm:prSet custT="1"/>
      <dgm:spPr>
        <a:solidFill>
          <a:srgbClr val="1A75DB"/>
        </a:solidFill>
      </dgm:spPr>
      <dgm:t>
        <a:bodyPr/>
        <a:lstStyle/>
        <a:p>
          <a:r>
            <a:rPr lang="en-US" sz="2200" b="0" dirty="0">
              <a:latin typeface="+mn-lt"/>
              <a:cs typeface="Arial" panose="020B0604020202020204" pitchFamily="34" charset="0"/>
            </a:rPr>
            <a:t>Excessively fragmented activities</a:t>
          </a:r>
        </a:p>
      </dgm:t>
    </dgm:pt>
    <dgm:pt modelId="{EF567260-4A07-497D-82F4-FB17601CA067}" type="parTrans" cxnId="{E62DB293-3412-41A9-843B-4CA7B3D57280}">
      <dgm:prSet/>
      <dgm:spPr/>
      <dgm:t>
        <a:bodyPr/>
        <a:lstStyle/>
        <a:p>
          <a:endParaRPr lang="hu-H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C2FB8CB-CE1E-4C0B-8CD5-CFEEE54D99D9}" type="sibTrans" cxnId="{E62DB293-3412-41A9-843B-4CA7B3D57280}">
      <dgm:prSet/>
      <dgm:spPr/>
      <dgm:t>
        <a:bodyPr/>
        <a:lstStyle/>
        <a:p>
          <a:endParaRPr lang="hu-H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2E943B7-9407-45D4-B798-6C14E17A2DF7}">
      <dgm:prSet custT="1"/>
      <dgm:spPr>
        <a:solidFill>
          <a:srgbClr val="1A75DB"/>
        </a:solidFill>
      </dgm:spPr>
      <dgm:t>
        <a:bodyPr/>
        <a:lstStyle/>
        <a:p>
          <a:r>
            <a:rPr lang="en-US" sz="2200" b="0" dirty="0">
              <a:latin typeface="+mn-lt"/>
              <a:cs typeface="Arial" panose="020B0604020202020204" pitchFamily="34" charset="0"/>
            </a:rPr>
            <a:t>Unnecessary checkpoints in the process</a:t>
          </a:r>
        </a:p>
      </dgm:t>
    </dgm:pt>
    <dgm:pt modelId="{4628EB4B-9B4E-4CD4-BECF-D6798DFBFC84}" type="parTrans" cxnId="{5A2FC743-5975-4D51-BEC8-BC8C29AA4D77}">
      <dgm:prSet/>
      <dgm:spPr/>
      <dgm:t>
        <a:bodyPr/>
        <a:lstStyle/>
        <a:p>
          <a:endParaRPr lang="hu-H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667768-5B94-4696-BF67-243DDC8602AD}" type="sibTrans" cxnId="{5A2FC743-5975-4D51-BEC8-BC8C29AA4D77}">
      <dgm:prSet/>
      <dgm:spPr/>
      <dgm:t>
        <a:bodyPr/>
        <a:lstStyle/>
        <a:p>
          <a:endParaRPr lang="hu-H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4A68C34-A2C8-43B3-92F6-690C3FBFC4A1}">
      <dgm:prSet custT="1"/>
      <dgm:spPr>
        <a:solidFill>
          <a:srgbClr val="1A75DB"/>
        </a:solidFill>
      </dgm:spPr>
      <dgm:t>
        <a:bodyPr/>
        <a:lstStyle/>
        <a:p>
          <a:r>
            <a:rPr lang="en-US" sz="2200" b="0" dirty="0">
              <a:latin typeface="+mn-lt"/>
              <a:cs typeface="Arial" panose="020B0604020202020204" pitchFamily="34" charset="0"/>
            </a:rPr>
            <a:t>Custom solutions for activities that can be </a:t>
          </a:r>
          <a:r>
            <a:rPr lang="en-US" sz="2200" b="0" dirty="0" err="1">
              <a:latin typeface="+mn-lt"/>
              <a:cs typeface="Arial" panose="020B0604020202020204" pitchFamily="34" charset="0"/>
            </a:rPr>
            <a:t>standardised</a:t>
          </a:r>
          <a:endParaRPr lang="en-US" sz="2200" b="0" dirty="0">
            <a:latin typeface="+mn-lt"/>
            <a:cs typeface="Arial" panose="020B0604020202020204" pitchFamily="34" charset="0"/>
          </a:endParaRPr>
        </a:p>
      </dgm:t>
    </dgm:pt>
    <dgm:pt modelId="{2C05509D-EC12-4306-B451-45E64BAAAF1C}" type="parTrans" cxnId="{F5ED3E32-4CEE-46AB-9B81-6B2E79AB86AE}">
      <dgm:prSet/>
      <dgm:spPr/>
      <dgm:t>
        <a:bodyPr/>
        <a:lstStyle/>
        <a:p>
          <a:endParaRPr lang="hu-H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F59D968-70C3-42D4-83EA-B4B47772FF76}" type="sibTrans" cxnId="{F5ED3E32-4CEE-46AB-9B81-6B2E79AB86AE}">
      <dgm:prSet/>
      <dgm:spPr/>
      <dgm:t>
        <a:bodyPr/>
        <a:lstStyle/>
        <a:p>
          <a:endParaRPr lang="hu-H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5CBC298-C770-4922-B823-E70ED8822D9B}">
      <dgm:prSet custT="1"/>
      <dgm:spPr>
        <a:solidFill>
          <a:srgbClr val="1A75DB"/>
        </a:solidFill>
      </dgm:spPr>
      <dgm:t>
        <a:bodyPr/>
        <a:lstStyle/>
        <a:p>
          <a:r>
            <a:rPr lang="en-US" sz="2200" b="0" dirty="0">
              <a:latin typeface="+mn-lt"/>
              <a:cs typeface="Arial" panose="020B0604020202020204" pitchFamily="34" charset="0"/>
            </a:rPr>
            <a:t>Lack of IT support, reliance on paper-based solutions</a:t>
          </a:r>
        </a:p>
      </dgm:t>
    </dgm:pt>
    <dgm:pt modelId="{7FEE4E87-ECC1-4174-94DF-F307F40F2DDE}" type="parTrans" cxnId="{F0125EF3-0D74-4948-A0FB-779CBD594E26}">
      <dgm:prSet/>
      <dgm:spPr/>
      <dgm:t>
        <a:bodyPr/>
        <a:lstStyle/>
        <a:p>
          <a:endParaRPr lang="hu-H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C13972-9013-4612-836B-791703DB0C94}" type="sibTrans" cxnId="{F0125EF3-0D74-4948-A0FB-779CBD594E26}">
      <dgm:prSet/>
      <dgm:spPr/>
      <dgm:t>
        <a:bodyPr/>
        <a:lstStyle/>
        <a:p>
          <a:endParaRPr lang="hu-HU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BDC775F-BD4F-4A6D-AC04-61CD168EB070}" type="pres">
      <dgm:prSet presAssocID="{79F18C72-7C45-4708-853C-08074F909B6F}" presName="linear" presStyleCnt="0">
        <dgm:presLayoutVars>
          <dgm:animLvl val="lvl"/>
          <dgm:resizeHandles val="exact"/>
        </dgm:presLayoutVars>
      </dgm:prSet>
      <dgm:spPr/>
    </dgm:pt>
    <dgm:pt modelId="{CCCDD139-2766-43F8-9CFA-67A5C4DA2A9E}" type="pres">
      <dgm:prSet presAssocID="{22B13372-56B4-4DFB-9FC2-B164B0E1146C}" presName="parentText" presStyleLbl="node1" presStyleIdx="0" presStyleCnt="5" custLinFactNeighborX="3606" custLinFactNeighborY="-11598">
        <dgm:presLayoutVars>
          <dgm:chMax val="0"/>
          <dgm:bulletEnabled val="1"/>
        </dgm:presLayoutVars>
      </dgm:prSet>
      <dgm:spPr/>
    </dgm:pt>
    <dgm:pt modelId="{13D62C61-7B9D-4149-8519-D5AA734D82F0}" type="pres">
      <dgm:prSet presAssocID="{C6A4034B-3391-467D-8CB9-5229F070561C}" presName="spacer" presStyleCnt="0"/>
      <dgm:spPr/>
    </dgm:pt>
    <dgm:pt modelId="{845C9507-F229-4068-8589-7C7606F08CB5}" type="pres">
      <dgm:prSet presAssocID="{34E85364-9648-4B9A-80E2-097E2ECF5EBA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374A51B5-76B7-4C8B-910E-8BB7EDF34415}" type="pres">
      <dgm:prSet presAssocID="{4C2FB8CB-CE1E-4C0B-8CD5-CFEEE54D99D9}" presName="spacer" presStyleCnt="0"/>
      <dgm:spPr/>
    </dgm:pt>
    <dgm:pt modelId="{8501EC5E-B9C3-4796-84FD-0660C6B0C31C}" type="pres">
      <dgm:prSet presAssocID="{E2E943B7-9407-45D4-B798-6C14E17A2DF7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EA547331-44D4-444C-ADA6-53F791A0CE39}" type="pres">
      <dgm:prSet presAssocID="{EE667768-5B94-4696-BF67-243DDC8602AD}" presName="spacer" presStyleCnt="0"/>
      <dgm:spPr/>
    </dgm:pt>
    <dgm:pt modelId="{90031EF4-7C85-466A-9909-8F89D9B83B90}" type="pres">
      <dgm:prSet presAssocID="{24A68C34-A2C8-43B3-92F6-690C3FBFC4A1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D15A3DB-0069-4B2B-955E-D4C43478B919}" type="pres">
      <dgm:prSet presAssocID="{4F59D968-70C3-42D4-83EA-B4B47772FF76}" presName="spacer" presStyleCnt="0"/>
      <dgm:spPr/>
    </dgm:pt>
    <dgm:pt modelId="{30B57CFD-3DFA-412C-BA8D-E7A3DE4B60B2}" type="pres">
      <dgm:prSet presAssocID="{15CBC298-C770-4922-B823-E70ED8822D9B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724F730E-9647-4FC6-8C75-285E246DAF66}" type="presOf" srcId="{E2E943B7-9407-45D4-B798-6C14E17A2DF7}" destId="{8501EC5E-B9C3-4796-84FD-0660C6B0C31C}" srcOrd="0" destOrd="0" presId="urn:microsoft.com/office/officeart/2005/8/layout/vList2"/>
    <dgm:cxn modelId="{E1546A1C-17C5-41C9-86E2-474E5AD5CF33}" type="presOf" srcId="{34E85364-9648-4B9A-80E2-097E2ECF5EBA}" destId="{845C9507-F229-4068-8589-7C7606F08CB5}" srcOrd="0" destOrd="0" presId="urn:microsoft.com/office/officeart/2005/8/layout/vList2"/>
    <dgm:cxn modelId="{F5ED3E32-4CEE-46AB-9B81-6B2E79AB86AE}" srcId="{79F18C72-7C45-4708-853C-08074F909B6F}" destId="{24A68C34-A2C8-43B3-92F6-690C3FBFC4A1}" srcOrd="3" destOrd="0" parTransId="{2C05509D-EC12-4306-B451-45E64BAAAF1C}" sibTransId="{4F59D968-70C3-42D4-83EA-B4B47772FF76}"/>
    <dgm:cxn modelId="{5A2FC743-5975-4D51-BEC8-BC8C29AA4D77}" srcId="{79F18C72-7C45-4708-853C-08074F909B6F}" destId="{E2E943B7-9407-45D4-B798-6C14E17A2DF7}" srcOrd="2" destOrd="0" parTransId="{4628EB4B-9B4E-4CD4-BECF-D6798DFBFC84}" sibTransId="{EE667768-5B94-4696-BF67-243DDC8602AD}"/>
    <dgm:cxn modelId="{E62DB293-3412-41A9-843B-4CA7B3D57280}" srcId="{79F18C72-7C45-4708-853C-08074F909B6F}" destId="{34E85364-9648-4B9A-80E2-097E2ECF5EBA}" srcOrd="1" destOrd="0" parTransId="{EF567260-4A07-497D-82F4-FB17601CA067}" sibTransId="{4C2FB8CB-CE1E-4C0B-8CD5-CFEEE54D99D9}"/>
    <dgm:cxn modelId="{E0668D96-F0BB-4B17-9507-54F9811FAC3E}" type="presOf" srcId="{22B13372-56B4-4DFB-9FC2-B164B0E1146C}" destId="{CCCDD139-2766-43F8-9CFA-67A5C4DA2A9E}" srcOrd="0" destOrd="0" presId="urn:microsoft.com/office/officeart/2005/8/layout/vList2"/>
    <dgm:cxn modelId="{F81EAA9E-5C3F-405A-A320-41EA7CC45545}" type="presOf" srcId="{79F18C72-7C45-4708-853C-08074F909B6F}" destId="{9BDC775F-BD4F-4A6D-AC04-61CD168EB070}" srcOrd="0" destOrd="0" presId="urn:microsoft.com/office/officeart/2005/8/layout/vList2"/>
    <dgm:cxn modelId="{5A4711C8-2074-4817-9242-4DF13B6B6845}" type="presOf" srcId="{24A68C34-A2C8-43B3-92F6-690C3FBFC4A1}" destId="{90031EF4-7C85-466A-9909-8F89D9B83B90}" srcOrd="0" destOrd="0" presId="urn:microsoft.com/office/officeart/2005/8/layout/vList2"/>
    <dgm:cxn modelId="{B99FBFCE-FD9A-49A7-A376-1D46C4AA90E6}" type="presOf" srcId="{15CBC298-C770-4922-B823-E70ED8822D9B}" destId="{30B57CFD-3DFA-412C-BA8D-E7A3DE4B60B2}" srcOrd="0" destOrd="0" presId="urn:microsoft.com/office/officeart/2005/8/layout/vList2"/>
    <dgm:cxn modelId="{794C68E0-9704-444F-8E7E-A6EAF72FB0E4}" srcId="{79F18C72-7C45-4708-853C-08074F909B6F}" destId="{22B13372-56B4-4DFB-9FC2-B164B0E1146C}" srcOrd="0" destOrd="0" parTransId="{6C699A96-6C0B-4ACF-BF4A-AAB2054025A7}" sibTransId="{C6A4034B-3391-467D-8CB9-5229F070561C}"/>
    <dgm:cxn modelId="{F0125EF3-0D74-4948-A0FB-779CBD594E26}" srcId="{79F18C72-7C45-4708-853C-08074F909B6F}" destId="{15CBC298-C770-4922-B823-E70ED8822D9B}" srcOrd="4" destOrd="0" parTransId="{7FEE4E87-ECC1-4174-94DF-F307F40F2DDE}" sibTransId="{7EC13972-9013-4612-836B-791703DB0C94}"/>
    <dgm:cxn modelId="{FA9E6BF2-7DC2-4DA5-8DA2-3A54F6A85F52}" type="presParOf" srcId="{9BDC775F-BD4F-4A6D-AC04-61CD168EB070}" destId="{CCCDD139-2766-43F8-9CFA-67A5C4DA2A9E}" srcOrd="0" destOrd="0" presId="urn:microsoft.com/office/officeart/2005/8/layout/vList2"/>
    <dgm:cxn modelId="{753BF619-960B-40A8-B33D-4EE953DF4F54}" type="presParOf" srcId="{9BDC775F-BD4F-4A6D-AC04-61CD168EB070}" destId="{13D62C61-7B9D-4149-8519-D5AA734D82F0}" srcOrd="1" destOrd="0" presId="urn:microsoft.com/office/officeart/2005/8/layout/vList2"/>
    <dgm:cxn modelId="{8EBF780D-4B56-4839-B8BC-62B94845D196}" type="presParOf" srcId="{9BDC775F-BD4F-4A6D-AC04-61CD168EB070}" destId="{845C9507-F229-4068-8589-7C7606F08CB5}" srcOrd="2" destOrd="0" presId="urn:microsoft.com/office/officeart/2005/8/layout/vList2"/>
    <dgm:cxn modelId="{C9698434-D780-4931-83E3-1AEF41B99446}" type="presParOf" srcId="{9BDC775F-BD4F-4A6D-AC04-61CD168EB070}" destId="{374A51B5-76B7-4C8B-910E-8BB7EDF34415}" srcOrd="3" destOrd="0" presId="urn:microsoft.com/office/officeart/2005/8/layout/vList2"/>
    <dgm:cxn modelId="{C2636CA3-76F0-4C60-8C2E-D0CC6AA41029}" type="presParOf" srcId="{9BDC775F-BD4F-4A6D-AC04-61CD168EB070}" destId="{8501EC5E-B9C3-4796-84FD-0660C6B0C31C}" srcOrd="4" destOrd="0" presId="urn:microsoft.com/office/officeart/2005/8/layout/vList2"/>
    <dgm:cxn modelId="{1778D77A-68F8-490A-BD1E-F0E78B778CBF}" type="presParOf" srcId="{9BDC775F-BD4F-4A6D-AC04-61CD168EB070}" destId="{EA547331-44D4-444C-ADA6-53F791A0CE39}" srcOrd="5" destOrd="0" presId="urn:microsoft.com/office/officeart/2005/8/layout/vList2"/>
    <dgm:cxn modelId="{0424D594-11F4-44A3-9BD1-BD8CB4E2B6F8}" type="presParOf" srcId="{9BDC775F-BD4F-4A6D-AC04-61CD168EB070}" destId="{90031EF4-7C85-466A-9909-8F89D9B83B90}" srcOrd="6" destOrd="0" presId="urn:microsoft.com/office/officeart/2005/8/layout/vList2"/>
    <dgm:cxn modelId="{A57C7EA9-CC2C-44A2-8DBA-951A973EA06A}" type="presParOf" srcId="{9BDC775F-BD4F-4A6D-AC04-61CD168EB070}" destId="{FD15A3DB-0069-4B2B-955E-D4C43478B919}" srcOrd="7" destOrd="0" presId="urn:microsoft.com/office/officeart/2005/8/layout/vList2"/>
    <dgm:cxn modelId="{FF390A1C-D4C6-4B0E-9C2B-F26C05AD57A5}" type="presParOf" srcId="{9BDC775F-BD4F-4A6D-AC04-61CD168EB070}" destId="{30B57CFD-3DFA-412C-BA8D-E7A3DE4B60B2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BDD543-5CB0-46A8-AECD-5D6290F11038}">
      <dsp:nvSpPr>
        <dsp:cNvPr id="0" name=""/>
        <dsp:cNvSpPr/>
      </dsp:nvSpPr>
      <dsp:spPr>
        <a:xfrm rot="10800000">
          <a:off x="996675" y="0"/>
          <a:ext cx="5502555" cy="814255"/>
        </a:xfrm>
        <a:prstGeom prst="homePlate">
          <a:avLst/>
        </a:prstGeom>
        <a:solidFill>
          <a:srgbClr val="AB008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9064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hu-HU" sz="22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R</a:t>
          </a:r>
          <a:r>
            <a:rPr kumimoji="0" lang="hu-HU" altLang="hu-HU" sz="22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egular or frequently repeated</a:t>
          </a:r>
          <a:endParaRPr lang="hu-HU" sz="2200" b="0" kern="1200" dirty="0">
            <a:solidFill>
              <a:schemeClr val="bg1"/>
            </a:solidFill>
            <a:latin typeface="+mn-lt"/>
          </a:endParaRPr>
        </a:p>
      </dsp:txBody>
      <dsp:txXfrm rot="10800000">
        <a:off x="1200239" y="0"/>
        <a:ext cx="5298991" cy="814255"/>
      </dsp:txXfrm>
    </dsp:sp>
    <dsp:sp modelId="{FBA776B5-6115-4237-8013-B34D641E2995}">
      <dsp:nvSpPr>
        <dsp:cNvPr id="0" name=""/>
        <dsp:cNvSpPr/>
      </dsp:nvSpPr>
      <dsp:spPr>
        <a:xfrm>
          <a:off x="0" y="1973"/>
          <a:ext cx="814255" cy="814255"/>
        </a:xfrm>
        <a:prstGeom prst="ellipse">
          <a:avLst/>
        </a:prstGeom>
        <a:blipFill rotWithShape="1">
          <a:blip xmlns:r="http://schemas.openxmlformats.org/officeDocument/2006/relationships" r:embed="rId1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 l="-8000" r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EC69FB-C5CD-4500-BDAB-3B1784CB1834}">
      <dsp:nvSpPr>
        <dsp:cNvPr id="0" name=""/>
        <dsp:cNvSpPr/>
      </dsp:nvSpPr>
      <dsp:spPr>
        <a:xfrm rot="10800000">
          <a:off x="897173" y="1058581"/>
          <a:ext cx="5502555" cy="814255"/>
        </a:xfrm>
        <a:prstGeom prst="homePlate">
          <a:avLst/>
        </a:prstGeom>
        <a:solidFill>
          <a:srgbClr val="AB008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9064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hu-HU" sz="22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I</a:t>
          </a:r>
          <a:r>
            <a:rPr kumimoji="0" lang="hu-HU" altLang="hu-HU" sz="22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nvolve the participation of many internal employees or departments</a:t>
          </a:r>
        </a:p>
      </dsp:txBody>
      <dsp:txXfrm rot="10800000">
        <a:off x="1100737" y="1058581"/>
        <a:ext cx="5298991" cy="814255"/>
      </dsp:txXfrm>
    </dsp:sp>
    <dsp:sp modelId="{B8913FA8-2E9B-4751-8E1C-66E0A72FAF7C}">
      <dsp:nvSpPr>
        <dsp:cNvPr id="0" name=""/>
        <dsp:cNvSpPr/>
      </dsp:nvSpPr>
      <dsp:spPr>
        <a:xfrm>
          <a:off x="0" y="1059290"/>
          <a:ext cx="814255" cy="814255"/>
        </a:xfrm>
        <a:prstGeom prst="ellipse">
          <a:avLst/>
        </a:prstGeom>
        <a:blipFill rotWithShape="1">
          <a:blip xmlns:r="http://schemas.openxmlformats.org/officeDocument/2006/relationships"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 l="-11000" r="-1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D55097-C883-4C50-AA0B-632A45133F41}">
      <dsp:nvSpPr>
        <dsp:cNvPr id="0" name=""/>
        <dsp:cNvSpPr/>
      </dsp:nvSpPr>
      <dsp:spPr>
        <a:xfrm rot="10800000">
          <a:off x="897173" y="2115898"/>
          <a:ext cx="5502555" cy="814255"/>
        </a:xfrm>
        <a:prstGeom prst="homePlate">
          <a:avLst/>
        </a:prstGeom>
        <a:solidFill>
          <a:srgbClr val="AB008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9064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hu-HU" sz="22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A</a:t>
          </a:r>
          <a:r>
            <a:rPr kumimoji="0" lang="hu-HU" altLang="hu-HU" sz="22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ffect all or most customers</a:t>
          </a:r>
        </a:p>
      </dsp:txBody>
      <dsp:txXfrm rot="10800000">
        <a:off x="1100737" y="2115898"/>
        <a:ext cx="5298991" cy="814255"/>
      </dsp:txXfrm>
    </dsp:sp>
    <dsp:sp modelId="{4BDA4B26-A9BF-423C-953B-4BA70B5134F5}">
      <dsp:nvSpPr>
        <dsp:cNvPr id="0" name=""/>
        <dsp:cNvSpPr/>
      </dsp:nvSpPr>
      <dsp:spPr>
        <a:xfrm>
          <a:off x="0" y="2116606"/>
          <a:ext cx="814255" cy="814255"/>
        </a:xfrm>
        <a:prstGeom prst="ellipse">
          <a:avLst/>
        </a:prstGeom>
        <a:blipFill rotWithShape="1">
          <a:blip xmlns:r="http://schemas.openxmlformats.org/officeDocument/2006/relationships"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 l="-5000" r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17D5BB-D1C8-41F4-B2A4-ABAA30DEAEF0}">
      <dsp:nvSpPr>
        <dsp:cNvPr id="0" name=""/>
        <dsp:cNvSpPr/>
      </dsp:nvSpPr>
      <dsp:spPr>
        <a:xfrm rot="10800000">
          <a:off x="897173" y="3173214"/>
          <a:ext cx="5502555" cy="1082234"/>
        </a:xfrm>
        <a:prstGeom prst="homePlate">
          <a:avLst/>
        </a:prstGeom>
        <a:solidFill>
          <a:srgbClr val="AB008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9064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hu-HU" sz="22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T</a:t>
          </a:r>
          <a:r>
            <a:rPr kumimoji="0" lang="hu-HU" altLang="hu-HU" sz="22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heir effective </a:t>
          </a:r>
          <a:r>
            <a:rPr kumimoji="0" lang="en-US" altLang="hu-HU" sz="22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&amp; </a:t>
          </a:r>
          <a:r>
            <a:rPr kumimoji="0" lang="hu-HU" altLang="hu-HU" sz="22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efficient execution significantly determines the organi</a:t>
          </a:r>
          <a:r>
            <a:rPr kumimoji="0" lang="en-US" altLang="hu-HU" sz="22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s</a:t>
          </a:r>
          <a:r>
            <a:rPr kumimoji="0" lang="hu-HU" altLang="hu-HU" sz="22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</a:rPr>
            <a:t>ation's performance</a:t>
          </a:r>
        </a:p>
      </dsp:txBody>
      <dsp:txXfrm rot="10800000">
        <a:off x="1167731" y="3173214"/>
        <a:ext cx="5231997" cy="1082234"/>
      </dsp:txXfrm>
    </dsp:sp>
    <dsp:sp modelId="{94F2C2BE-C7E6-40B1-BC27-0AC864CE98E4}">
      <dsp:nvSpPr>
        <dsp:cNvPr id="0" name=""/>
        <dsp:cNvSpPr/>
      </dsp:nvSpPr>
      <dsp:spPr>
        <a:xfrm>
          <a:off x="0" y="3307913"/>
          <a:ext cx="814255" cy="814255"/>
        </a:xfrm>
        <a:prstGeom prst="ellipse">
          <a:avLst/>
        </a:prstGeom>
        <a:blipFill rotWithShape="1">
          <a:blip xmlns:r="http://schemas.openxmlformats.org/officeDocument/2006/relationships"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FE51C9-4B31-4C06-B2D6-12FCD3821701}">
      <dsp:nvSpPr>
        <dsp:cNvPr id="0" name=""/>
        <dsp:cNvSpPr/>
      </dsp:nvSpPr>
      <dsp:spPr>
        <a:xfrm>
          <a:off x="836611" y="1036"/>
          <a:ext cx="1029375" cy="1029375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27A7B4-CC08-4F4B-B3A1-4CB31BF74D81}">
      <dsp:nvSpPr>
        <dsp:cNvPr id="0" name=""/>
        <dsp:cNvSpPr/>
      </dsp:nvSpPr>
      <dsp:spPr>
        <a:xfrm>
          <a:off x="1055986" y="220411"/>
          <a:ext cx="590625" cy="59062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FA3662-4259-4913-8207-093506BB2EEA}">
      <dsp:nvSpPr>
        <dsp:cNvPr id="0" name=""/>
        <dsp:cNvSpPr/>
      </dsp:nvSpPr>
      <dsp:spPr>
        <a:xfrm>
          <a:off x="507548" y="1351036"/>
          <a:ext cx="1687500" cy="6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100" kern="1200" dirty="0"/>
            <a:t>Information gaps</a:t>
          </a:r>
        </a:p>
      </dsp:txBody>
      <dsp:txXfrm>
        <a:off x="507548" y="1351036"/>
        <a:ext cx="1687500" cy="675000"/>
      </dsp:txXfrm>
    </dsp:sp>
    <dsp:sp modelId="{6828EA0F-C31C-4C72-A1DB-87FC0EE83CDC}">
      <dsp:nvSpPr>
        <dsp:cNvPr id="0" name=""/>
        <dsp:cNvSpPr/>
      </dsp:nvSpPr>
      <dsp:spPr>
        <a:xfrm>
          <a:off x="2819423" y="1036"/>
          <a:ext cx="1029375" cy="1029375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39AECD-0679-4B09-A3C7-9DE3ECB2E8F1}">
      <dsp:nvSpPr>
        <dsp:cNvPr id="0" name=""/>
        <dsp:cNvSpPr/>
      </dsp:nvSpPr>
      <dsp:spPr>
        <a:xfrm>
          <a:off x="3038798" y="220411"/>
          <a:ext cx="590625" cy="59062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1A26F5-7E32-4092-9825-761147C90406}">
      <dsp:nvSpPr>
        <dsp:cNvPr id="0" name=""/>
        <dsp:cNvSpPr/>
      </dsp:nvSpPr>
      <dsp:spPr>
        <a:xfrm>
          <a:off x="2490361" y="1351036"/>
          <a:ext cx="1687500" cy="6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100" kern="1200" dirty="0"/>
            <a:t>slow processing </a:t>
          </a:r>
        </a:p>
      </dsp:txBody>
      <dsp:txXfrm>
        <a:off x="2490361" y="1351036"/>
        <a:ext cx="1687500" cy="675000"/>
      </dsp:txXfrm>
    </dsp:sp>
    <dsp:sp modelId="{B7D9321B-CFE9-47B8-8D18-7C7F939080FD}">
      <dsp:nvSpPr>
        <dsp:cNvPr id="0" name=""/>
        <dsp:cNvSpPr/>
      </dsp:nvSpPr>
      <dsp:spPr>
        <a:xfrm>
          <a:off x="4802236" y="1036"/>
          <a:ext cx="1029375" cy="1029375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24D692-6CD7-47C5-B41D-9137589D9F32}">
      <dsp:nvSpPr>
        <dsp:cNvPr id="0" name=""/>
        <dsp:cNvSpPr/>
      </dsp:nvSpPr>
      <dsp:spPr>
        <a:xfrm>
          <a:off x="5021611" y="220411"/>
          <a:ext cx="590625" cy="59062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759DF5-D3A8-42BB-B27C-DCB71EC4B11F}">
      <dsp:nvSpPr>
        <dsp:cNvPr id="0" name=""/>
        <dsp:cNvSpPr/>
      </dsp:nvSpPr>
      <dsp:spPr>
        <a:xfrm>
          <a:off x="4473174" y="1351036"/>
          <a:ext cx="1687500" cy="6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100" kern="1200" dirty="0"/>
            <a:t>excessive paperwork </a:t>
          </a:r>
        </a:p>
      </dsp:txBody>
      <dsp:txXfrm>
        <a:off x="4473174" y="1351036"/>
        <a:ext cx="1687500" cy="675000"/>
      </dsp:txXfrm>
    </dsp:sp>
    <dsp:sp modelId="{548FC03F-AF8F-4477-8627-345BF70DF166}">
      <dsp:nvSpPr>
        <dsp:cNvPr id="0" name=""/>
        <dsp:cNvSpPr/>
      </dsp:nvSpPr>
      <dsp:spPr>
        <a:xfrm>
          <a:off x="836611" y="2447912"/>
          <a:ext cx="1029375" cy="1029375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B55D52-73CF-4704-B8BD-DDF118BDF755}">
      <dsp:nvSpPr>
        <dsp:cNvPr id="0" name=""/>
        <dsp:cNvSpPr/>
      </dsp:nvSpPr>
      <dsp:spPr>
        <a:xfrm>
          <a:off x="1055986" y="2667287"/>
          <a:ext cx="590625" cy="59062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9D2525-7BF6-4F77-8712-FA9BF886F18A}">
      <dsp:nvSpPr>
        <dsp:cNvPr id="0" name=""/>
        <dsp:cNvSpPr/>
      </dsp:nvSpPr>
      <dsp:spPr>
        <a:xfrm>
          <a:off x="507548" y="3797912"/>
          <a:ext cx="1687500" cy="6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100" kern="1200" dirty="0"/>
            <a:t>long waiting lists</a:t>
          </a:r>
        </a:p>
      </dsp:txBody>
      <dsp:txXfrm>
        <a:off x="507548" y="3797912"/>
        <a:ext cx="1687500" cy="675000"/>
      </dsp:txXfrm>
    </dsp:sp>
    <dsp:sp modelId="{2E6681DF-F705-4935-B8CA-28A384D34356}">
      <dsp:nvSpPr>
        <dsp:cNvPr id="0" name=""/>
        <dsp:cNvSpPr/>
      </dsp:nvSpPr>
      <dsp:spPr>
        <a:xfrm>
          <a:off x="2819423" y="2447912"/>
          <a:ext cx="1029375" cy="1029375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20CED1-2516-4755-877B-DD6312FFC5F9}">
      <dsp:nvSpPr>
        <dsp:cNvPr id="0" name=""/>
        <dsp:cNvSpPr/>
      </dsp:nvSpPr>
      <dsp:spPr>
        <a:xfrm>
          <a:off x="3038798" y="2667287"/>
          <a:ext cx="590625" cy="59062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4D2179-222B-4A56-84F5-6C8A49F56C78}">
      <dsp:nvSpPr>
        <dsp:cNvPr id="0" name=""/>
        <dsp:cNvSpPr/>
      </dsp:nvSpPr>
      <dsp:spPr>
        <a:xfrm>
          <a:off x="2490361" y="3797912"/>
          <a:ext cx="1687500" cy="6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hu-HU" sz="2100" kern="1200" dirty="0" err="1"/>
            <a:t>several</a:t>
          </a:r>
          <a:r>
            <a:rPr lang="en-US" sz="2100" kern="1200" dirty="0"/>
            <a:t> stakeholders </a:t>
          </a:r>
        </a:p>
      </dsp:txBody>
      <dsp:txXfrm>
        <a:off x="2490361" y="3797912"/>
        <a:ext cx="1687500" cy="675000"/>
      </dsp:txXfrm>
    </dsp:sp>
    <dsp:sp modelId="{0DD657BB-642D-4529-A759-814806BD97F0}">
      <dsp:nvSpPr>
        <dsp:cNvPr id="0" name=""/>
        <dsp:cNvSpPr/>
      </dsp:nvSpPr>
      <dsp:spPr>
        <a:xfrm>
          <a:off x="4802236" y="2447912"/>
          <a:ext cx="1029375" cy="1029375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304792-B609-4E66-88CD-7325BE40D864}">
      <dsp:nvSpPr>
        <dsp:cNvPr id="0" name=""/>
        <dsp:cNvSpPr/>
      </dsp:nvSpPr>
      <dsp:spPr>
        <a:xfrm>
          <a:off x="5021611" y="2667287"/>
          <a:ext cx="590625" cy="59062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4229DB-C987-43CE-8565-D4C241B3F65F}">
      <dsp:nvSpPr>
        <dsp:cNvPr id="0" name=""/>
        <dsp:cNvSpPr/>
      </dsp:nvSpPr>
      <dsp:spPr>
        <a:xfrm>
          <a:off x="4473174" y="3797912"/>
          <a:ext cx="1687500" cy="67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100" kern="1200" dirty="0"/>
            <a:t>unfriendly behavior</a:t>
          </a:r>
        </a:p>
      </dsp:txBody>
      <dsp:txXfrm>
        <a:off x="4473174" y="3797912"/>
        <a:ext cx="1687500" cy="675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CDD139-2766-43F8-9CFA-67A5C4DA2A9E}">
      <dsp:nvSpPr>
        <dsp:cNvPr id="0" name=""/>
        <dsp:cNvSpPr/>
      </dsp:nvSpPr>
      <dsp:spPr>
        <a:xfrm>
          <a:off x="0" y="5274"/>
          <a:ext cx="6670079" cy="861120"/>
        </a:xfrm>
        <a:prstGeom prst="roundRect">
          <a:avLst/>
        </a:prstGeom>
        <a:solidFill>
          <a:srgbClr val="1A75D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noProof="0" dirty="0">
              <a:latin typeface="+mn-lt"/>
              <a:cs typeface="Arial" panose="020B0604020202020204" pitchFamily="34" charset="0"/>
            </a:rPr>
            <a:t>U</a:t>
          </a:r>
          <a:r>
            <a:rPr lang="en-GB" sz="2200" b="0" kern="1200" noProof="0" dirty="0" err="1">
              <a:latin typeface="+mn-lt"/>
              <a:cs typeface="Arial" panose="020B0604020202020204" pitchFamily="34" charset="0"/>
            </a:rPr>
            <a:t>nnecessary</a:t>
          </a:r>
          <a:r>
            <a:rPr lang="en-GB" sz="2200" b="0" kern="1200" noProof="0" dirty="0">
              <a:latin typeface="+mn-lt"/>
              <a:cs typeface="Arial" panose="020B0604020202020204" pitchFamily="34" charset="0"/>
            </a:rPr>
            <a:t> </a:t>
          </a:r>
          <a:r>
            <a:rPr lang="en-US" sz="2200" b="0" kern="1200" dirty="0">
              <a:latin typeface="+mn-lt"/>
              <a:cs typeface="Arial" panose="020B0604020202020204" pitchFamily="34" charset="0"/>
            </a:rPr>
            <a:t>duplications</a:t>
          </a:r>
          <a:endParaRPr lang="hu-HU" sz="2200" b="0" kern="1200" dirty="0">
            <a:latin typeface="+mn-lt"/>
            <a:cs typeface="Arial" panose="020B0604020202020204" pitchFamily="34" charset="0"/>
          </a:endParaRPr>
        </a:p>
      </dsp:txBody>
      <dsp:txXfrm>
        <a:off x="42036" y="47310"/>
        <a:ext cx="6586007" cy="777048"/>
      </dsp:txXfrm>
    </dsp:sp>
    <dsp:sp modelId="{845C9507-F229-4068-8589-7C7606F08CB5}">
      <dsp:nvSpPr>
        <dsp:cNvPr id="0" name=""/>
        <dsp:cNvSpPr/>
      </dsp:nvSpPr>
      <dsp:spPr>
        <a:xfrm>
          <a:off x="0" y="1014239"/>
          <a:ext cx="6670079" cy="861120"/>
        </a:xfrm>
        <a:prstGeom prst="roundRect">
          <a:avLst/>
        </a:prstGeom>
        <a:solidFill>
          <a:srgbClr val="1A75D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latin typeface="+mn-lt"/>
              <a:cs typeface="Arial" panose="020B0604020202020204" pitchFamily="34" charset="0"/>
            </a:rPr>
            <a:t>Excessively fragmented activities</a:t>
          </a:r>
        </a:p>
      </dsp:txBody>
      <dsp:txXfrm>
        <a:off x="42036" y="1056275"/>
        <a:ext cx="6586007" cy="777048"/>
      </dsp:txXfrm>
    </dsp:sp>
    <dsp:sp modelId="{8501EC5E-B9C3-4796-84FD-0660C6B0C31C}">
      <dsp:nvSpPr>
        <dsp:cNvPr id="0" name=""/>
        <dsp:cNvSpPr/>
      </dsp:nvSpPr>
      <dsp:spPr>
        <a:xfrm>
          <a:off x="0" y="2007839"/>
          <a:ext cx="6670079" cy="861120"/>
        </a:xfrm>
        <a:prstGeom prst="roundRect">
          <a:avLst/>
        </a:prstGeom>
        <a:solidFill>
          <a:srgbClr val="1A75D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latin typeface="+mn-lt"/>
              <a:cs typeface="Arial" panose="020B0604020202020204" pitchFamily="34" charset="0"/>
            </a:rPr>
            <a:t>Unnecessary checkpoints in the process</a:t>
          </a:r>
        </a:p>
      </dsp:txBody>
      <dsp:txXfrm>
        <a:off x="42036" y="2049875"/>
        <a:ext cx="6586007" cy="777048"/>
      </dsp:txXfrm>
    </dsp:sp>
    <dsp:sp modelId="{90031EF4-7C85-466A-9909-8F89D9B83B90}">
      <dsp:nvSpPr>
        <dsp:cNvPr id="0" name=""/>
        <dsp:cNvSpPr/>
      </dsp:nvSpPr>
      <dsp:spPr>
        <a:xfrm>
          <a:off x="0" y="3001439"/>
          <a:ext cx="6670079" cy="861120"/>
        </a:xfrm>
        <a:prstGeom prst="roundRect">
          <a:avLst/>
        </a:prstGeom>
        <a:solidFill>
          <a:srgbClr val="1A75D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latin typeface="+mn-lt"/>
              <a:cs typeface="Arial" panose="020B0604020202020204" pitchFamily="34" charset="0"/>
            </a:rPr>
            <a:t>Custom solutions for activities that can be </a:t>
          </a:r>
          <a:r>
            <a:rPr lang="en-US" sz="2200" b="0" kern="1200" dirty="0" err="1">
              <a:latin typeface="+mn-lt"/>
              <a:cs typeface="Arial" panose="020B0604020202020204" pitchFamily="34" charset="0"/>
            </a:rPr>
            <a:t>standardised</a:t>
          </a:r>
          <a:endParaRPr lang="en-US" sz="2200" b="0" kern="1200" dirty="0">
            <a:latin typeface="+mn-lt"/>
            <a:cs typeface="Arial" panose="020B0604020202020204" pitchFamily="34" charset="0"/>
          </a:endParaRPr>
        </a:p>
      </dsp:txBody>
      <dsp:txXfrm>
        <a:off x="42036" y="3043475"/>
        <a:ext cx="6586007" cy="777048"/>
      </dsp:txXfrm>
    </dsp:sp>
    <dsp:sp modelId="{30B57CFD-3DFA-412C-BA8D-E7A3DE4B60B2}">
      <dsp:nvSpPr>
        <dsp:cNvPr id="0" name=""/>
        <dsp:cNvSpPr/>
      </dsp:nvSpPr>
      <dsp:spPr>
        <a:xfrm>
          <a:off x="0" y="3995039"/>
          <a:ext cx="6670079" cy="861120"/>
        </a:xfrm>
        <a:prstGeom prst="roundRect">
          <a:avLst/>
        </a:prstGeom>
        <a:solidFill>
          <a:srgbClr val="1A75D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latin typeface="+mn-lt"/>
              <a:cs typeface="Arial" panose="020B0604020202020204" pitchFamily="34" charset="0"/>
            </a:rPr>
            <a:t>Lack of IT support, reliance on paper-based solutions</a:t>
          </a:r>
        </a:p>
      </dsp:txBody>
      <dsp:txXfrm>
        <a:off x="42036" y="4037075"/>
        <a:ext cx="6586007" cy="7770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08/04/2026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4387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b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0373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4502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2304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7645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4881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202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3337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418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  <p:sldLayoutId id="2147483679" r:id="rId10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3890" y="3342444"/>
            <a:ext cx="8846288" cy="1392237"/>
          </a:xfrm>
        </p:spPr>
        <p:txBody>
          <a:bodyPr anchor="ctr"/>
          <a:lstStyle/>
          <a:p>
            <a:r>
              <a:rPr lang="hu-HU" dirty="0" err="1"/>
              <a:t>Welcome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Module</a:t>
            </a:r>
            <a:r>
              <a:rPr lang="hu-HU" dirty="0"/>
              <a:t> 3!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7E7FDAD-E35F-44BD-D05B-69BE7B2AA1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82514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Project: 101101139 — H-PASS — EU4H-2022-PJ</a:t>
            </a:r>
            <a:endParaRPr lang="el-GR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206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soportba foglalás 1">
            <a:extLst>
              <a:ext uri="{FF2B5EF4-FFF2-40B4-BE49-F238E27FC236}">
                <a16:creationId xmlns:a16="http://schemas.microsoft.com/office/drawing/2014/main" id="{9227C6CE-680D-7DA2-CB20-447C11FFC2F8}"/>
              </a:ext>
            </a:extLst>
          </p:cNvPr>
          <p:cNvGrpSpPr/>
          <p:nvPr/>
        </p:nvGrpSpPr>
        <p:grpSpPr>
          <a:xfrm>
            <a:off x="530664" y="2031238"/>
            <a:ext cx="4640669" cy="3391685"/>
            <a:chOff x="117560" y="2413202"/>
            <a:chExt cx="4831811" cy="3531383"/>
          </a:xfrm>
        </p:grpSpPr>
        <p:pic>
          <p:nvPicPr>
            <p:cNvPr id="8" name="Immagine 7" descr="Immagine che contiene vestiti, calzature, cartone animato, persona&#10;&#10;Descrizione generata automaticamente">
              <a:extLst>
                <a:ext uri="{FF2B5EF4-FFF2-40B4-BE49-F238E27FC236}">
                  <a16:creationId xmlns:a16="http://schemas.microsoft.com/office/drawing/2014/main" id="{83FB5119-F655-7F6B-2D21-D6D00E5D3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560" y="2413202"/>
              <a:ext cx="4831811" cy="3531383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9" name="Tartalom helye 2">
              <a:extLst>
                <a:ext uri="{FF2B5EF4-FFF2-40B4-BE49-F238E27FC236}">
                  <a16:creationId xmlns:a16="http://schemas.microsoft.com/office/drawing/2014/main" id="{78AE2C1F-314C-0578-B5D8-AFB91D2B17D5}"/>
                </a:ext>
              </a:extLst>
            </p:cNvPr>
            <p:cNvSpPr txBox="1">
              <a:spLocks/>
            </p:cNvSpPr>
            <p:nvPr/>
          </p:nvSpPr>
          <p:spPr>
            <a:xfrm>
              <a:off x="117560" y="2538365"/>
              <a:ext cx="2500914" cy="317941"/>
            </a:xfrm>
            <a:prstGeom prst="rect">
              <a:avLst/>
            </a:prstGeom>
          </p:spPr>
          <p:txBody>
            <a:bodyPr/>
            <a:lstStyle>
              <a:lvl1pPr marL="239984" indent="-239984" algn="l" defTabSz="959937" rtl="0" eaLnBrk="1" latinLnBrk="0" hangingPunct="1">
                <a:lnSpc>
                  <a:spcPct val="90000"/>
                </a:lnSpc>
                <a:spcBef>
                  <a:spcPts val="1050"/>
                </a:spcBef>
                <a:buFont typeface="Arial" panose="020B0604020202020204" pitchFamily="34" charset="0"/>
                <a:buChar char="•"/>
                <a:defRPr sz="293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19953" indent="-239984" algn="l" defTabSz="959937" rtl="0" eaLnBrk="1" latinLnBrk="0" hangingPunct="1">
                <a:lnSpc>
                  <a:spcPct val="90000"/>
                </a:lnSpc>
                <a:spcBef>
                  <a:spcPts val="525"/>
                </a:spcBef>
                <a:buFont typeface="Arial" panose="020B0604020202020204" pitchFamily="34" charset="0"/>
                <a:buChar char="•"/>
                <a:defRPr sz="252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99921" indent="-239984" algn="l" defTabSz="959937" rtl="0" eaLnBrk="1" latinLnBrk="0" hangingPunct="1">
                <a:lnSpc>
                  <a:spcPct val="90000"/>
                </a:lnSpc>
                <a:spcBef>
                  <a:spcPts val="525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79890" indent="-239984" algn="l" defTabSz="959937" rtl="0" eaLnBrk="1" latinLnBrk="0" hangingPunct="1">
                <a:lnSpc>
                  <a:spcPct val="90000"/>
                </a:lnSpc>
                <a:spcBef>
                  <a:spcPts val="525"/>
                </a:spcBef>
                <a:buFont typeface="Arial" panose="020B0604020202020204" pitchFamily="34" charset="0"/>
                <a:buChar char="•"/>
                <a:defRPr sz="189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59859" indent="-239984" algn="l" defTabSz="959937" rtl="0" eaLnBrk="1" latinLnBrk="0" hangingPunct="1">
                <a:lnSpc>
                  <a:spcPct val="90000"/>
                </a:lnSpc>
                <a:spcBef>
                  <a:spcPts val="525"/>
                </a:spcBef>
                <a:buFont typeface="Arial" panose="020B0604020202020204" pitchFamily="34" charset="0"/>
                <a:buChar char="•"/>
                <a:defRPr sz="189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9827" indent="-239984" algn="l" defTabSz="959937" rtl="0" eaLnBrk="1" latinLnBrk="0" hangingPunct="1">
                <a:lnSpc>
                  <a:spcPct val="90000"/>
                </a:lnSpc>
                <a:spcBef>
                  <a:spcPts val="525"/>
                </a:spcBef>
                <a:buFont typeface="Arial" panose="020B0604020202020204" pitchFamily="34" charset="0"/>
                <a:buChar char="•"/>
                <a:defRPr sz="189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19796" indent="-239984" algn="l" defTabSz="959937" rtl="0" eaLnBrk="1" latinLnBrk="0" hangingPunct="1">
                <a:lnSpc>
                  <a:spcPct val="90000"/>
                </a:lnSpc>
                <a:spcBef>
                  <a:spcPts val="525"/>
                </a:spcBef>
                <a:buFont typeface="Arial" panose="020B0604020202020204" pitchFamily="34" charset="0"/>
                <a:buChar char="•"/>
                <a:defRPr sz="189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99764" indent="-239984" algn="l" defTabSz="959937" rtl="0" eaLnBrk="1" latinLnBrk="0" hangingPunct="1">
                <a:lnSpc>
                  <a:spcPct val="90000"/>
                </a:lnSpc>
                <a:spcBef>
                  <a:spcPts val="525"/>
                </a:spcBef>
                <a:buFont typeface="Arial" panose="020B0604020202020204" pitchFamily="34" charset="0"/>
                <a:buChar char="•"/>
                <a:defRPr sz="189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9733" indent="-239984" algn="l" defTabSz="959937" rtl="0" eaLnBrk="1" latinLnBrk="0" hangingPunct="1">
                <a:lnSpc>
                  <a:spcPct val="90000"/>
                </a:lnSpc>
                <a:spcBef>
                  <a:spcPts val="525"/>
                </a:spcBef>
                <a:buFont typeface="Arial" panose="020B0604020202020204" pitchFamily="34" charset="0"/>
                <a:buChar char="•"/>
                <a:defRPr sz="189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" i="1" dirty="0"/>
                <a:t> Image by </a:t>
              </a:r>
              <a:r>
                <a:rPr lang="en-US" sz="1200" i="1" dirty="0" err="1"/>
                <a:t>katemangostar</a:t>
              </a:r>
              <a:r>
                <a:rPr lang="en-US" sz="1200" i="1" dirty="0"/>
                <a:t> on </a:t>
              </a:r>
              <a:r>
                <a:rPr lang="en-US" sz="1200" i="1" dirty="0" err="1"/>
                <a:t>Freepik</a:t>
              </a:r>
              <a:endParaRPr lang="it-IT" sz="1100" dirty="0"/>
            </a:p>
          </p:txBody>
        </p:sp>
      </p:grp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64DDD76-CCE0-4C9F-A1A4-8FF12B0016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sp>
        <p:nvSpPr>
          <p:cNvPr id="10" name="Tartalom helye 2">
            <a:extLst>
              <a:ext uri="{FF2B5EF4-FFF2-40B4-BE49-F238E27FC236}">
                <a16:creationId xmlns:a16="http://schemas.microsoft.com/office/drawing/2014/main" id="{C846B925-8336-1E7E-568F-3F2AE0591DB7}"/>
              </a:ext>
            </a:extLst>
          </p:cNvPr>
          <p:cNvSpPr txBox="1">
            <a:spLocks/>
          </p:cNvSpPr>
          <p:nvPr/>
        </p:nvSpPr>
        <p:spPr>
          <a:xfrm>
            <a:off x="5243373" y="1894682"/>
            <a:ext cx="5289589" cy="4568421"/>
          </a:xfrm>
          <a:prstGeom prst="rect">
            <a:avLst/>
          </a:prstGeom>
        </p:spPr>
        <p:txBody>
          <a:bodyPr>
            <a:normAutofit/>
          </a:bodyPr>
          <a:lstStyle>
            <a:lvl1pPr marL="239984" indent="-239984" algn="l" defTabSz="959937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95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99921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79890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59859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9827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9796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99764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973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0E47E8"/>
              </a:buClr>
            </a:pPr>
            <a:r>
              <a:rPr lang="en-US" sz="2200" dirty="0"/>
              <a:t>The </a:t>
            </a:r>
            <a:r>
              <a:rPr lang="en-US" sz="2200" b="1" dirty="0"/>
              <a:t>project charter </a:t>
            </a:r>
            <a:r>
              <a:rPr lang="en-US" sz="2200" dirty="0"/>
              <a:t>must be approved</a:t>
            </a:r>
            <a:r>
              <a:rPr lang="en-GB" sz="2200" dirty="0"/>
              <a:t>;</a:t>
            </a:r>
          </a:p>
          <a:p>
            <a:pPr algn="just">
              <a:buClr>
                <a:srgbClr val="0E47E8"/>
              </a:buClr>
            </a:pPr>
            <a:r>
              <a:rPr lang="en-US" sz="2200" dirty="0"/>
              <a:t>The </a:t>
            </a:r>
            <a:r>
              <a:rPr lang="en-US" sz="2200" b="1" dirty="0"/>
              <a:t>objectives</a:t>
            </a:r>
            <a:r>
              <a:rPr lang="en-US" sz="2200" dirty="0"/>
              <a:t> must be defined;</a:t>
            </a:r>
          </a:p>
          <a:p>
            <a:pPr algn="just">
              <a:buClr>
                <a:srgbClr val="0E47E8"/>
              </a:buClr>
            </a:pPr>
            <a:r>
              <a:rPr lang="en-US" sz="2200" dirty="0"/>
              <a:t>The</a:t>
            </a:r>
            <a:r>
              <a:rPr lang="en-US" sz="2200" b="1" dirty="0"/>
              <a:t> stakeholders </a:t>
            </a:r>
            <a:r>
              <a:rPr lang="en-US" sz="2200" dirty="0"/>
              <a:t>must be identified;</a:t>
            </a:r>
          </a:p>
          <a:p>
            <a:pPr algn="just">
              <a:buClr>
                <a:srgbClr val="0E47E8"/>
              </a:buClr>
            </a:pPr>
            <a:r>
              <a:rPr lang="en-US" sz="2200" dirty="0"/>
              <a:t>A </a:t>
            </a:r>
            <a:r>
              <a:rPr lang="en-US" sz="2200" b="1" dirty="0"/>
              <a:t>project team </a:t>
            </a:r>
            <a:r>
              <a:rPr lang="en-US" sz="2200" dirty="0"/>
              <a:t>must be created;</a:t>
            </a:r>
          </a:p>
          <a:p>
            <a:pPr algn="just">
              <a:buClr>
                <a:srgbClr val="0E47E8"/>
              </a:buClr>
            </a:pPr>
            <a:r>
              <a:rPr lang="en-US" sz="2200" dirty="0"/>
              <a:t>A </a:t>
            </a:r>
            <a:r>
              <a:rPr lang="en-US" sz="2200" b="1" dirty="0"/>
              <a:t>Gantt chart </a:t>
            </a:r>
            <a:r>
              <a:rPr lang="en-US" sz="2200" dirty="0"/>
              <a:t>needs to be built;</a:t>
            </a:r>
          </a:p>
          <a:p>
            <a:pPr algn="just">
              <a:buClr>
                <a:srgbClr val="0E47E8"/>
              </a:buClr>
            </a:pPr>
            <a:r>
              <a:rPr lang="en-US" sz="2200" dirty="0"/>
              <a:t>A </a:t>
            </a:r>
            <a:r>
              <a:rPr lang="en-US" sz="2200" b="1" dirty="0"/>
              <a:t>budget</a:t>
            </a:r>
            <a:r>
              <a:rPr lang="en-US" sz="2200" dirty="0"/>
              <a:t> must be quantified;</a:t>
            </a:r>
          </a:p>
          <a:p>
            <a:pPr algn="just">
              <a:buClr>
                <a:srgbClr val="0E47E8"/>
              </a:buClr>
            </a:pPr>
            <a:r>
              <a:rPr lang="en-US" sz="2200" dirty="0"/>
              <a:t>The </a:t>
            </a:r>
            <a:r>
              <a:rPr lang="en-US" sz="2200" b="1" dirty="0"/>
              <a:t>plans</a:t>
            </a:r>
            <a:r>
              <a:rPr lang="en-US" sz="2200" dirty="0"/>
              <a:t> (Risk Management, Quality, Procurement, Communications) need to be drafted;</a:t>
            </a:r>
          </a:p>
          <a:p>
            <a:pPr algn="just">
              <a:buClr>
                <a:srgbClr val="0E47E8"/>
              </a:buClr>
            </a:pPr>
            <a:r>
              <a:rPr lang="en-US" sz="2200" dirty="0"/>
              <a:t>The </a:t>
            </a:r>
            <a:r>
              <a:rPr lang="en-US" sz="2200" b="1" dirty="0"/>
              <a:t>WBS</a:t>
            </a:r>
            <a:r>
              <a:rPr lang="en-US" sz="2200" dirty="0"/>
              <a:t>, </a:t>
            </a:r>
            <a:r>
              <a:rPr lang="hu-HU" sz="2200" b="1" dirty="0"/>
              <a:t>RBS</a:t>
            </a:r>
            <a:r>
              <a:rPr lang="en-US" sz="2200" dirty="0"/>
              <a:t> need to be developed.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200" dirty="0"/>
          </a:p>
        </p:txBody>
      </p:sp>
      <p:sp>
        <p:nvSpPr>
          <p:cNvPr id="11" name="Cím 1">
            <a:extLst>
              <a:ext uri="{FF2B5EF4-FFF2-40B4-BE49-F238E27FC236}">
                <a16:creationId xmlns:a16="http://schemas.microsoft.com/office/drawing/2014/main" id="{27DFC4B8-2F32-5FB8-4AFA-5D7400025AA9}"/>
              </a:ext>
            </a:extLst>
          </p:cNvPr>
          <p:cNvSpPr txBox="1">
            <a:spLocks/>
          </p:cNvSpPr>
          <p:nvPr/>
        </p:nvSpPr>
        <p:spPr>
          <a:xfrm>
            <a:off x="7040833" y="243840"/>
            <a:ext cx="3407711" cy="65447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1A75D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</a:rPr>
              <a:t>Project planning </a:t>
            </a:r>
          </a:p>
        </p:txBody>
      </p:sp>
    </p:spTree>
    <p:extLst>
      <p:ext uri="{BB962C8B-B14F-4D97-AF65-F5344CB8AC3E}">
        <p14:creationId xmlns:p14="http://schemas.microsoft.com/office/powerpoint/2010/main" val="4229876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ABE00B2-273A-ACD2-246E-68BFF07A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48" y="439838"/>
            <a:ext cx="9313863" cy="5509549"/>
          </a:xfrm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hu-HU" sz="2500" dirty="0"/>
              <a:t>1) </a:t>
            </a:r>
            <a:r>
              <a:rPr lang="en-US" sz="2500" dirty="0"/>
              <a:t>Process identification </a:t>
            </a:r>
            <a:r>
              <a:rPr lang="en-US" sz="2500" b="0" dirty="0"/>
              <a:t>– Is it a focused, well-defined process?</a:t>
            </a:r>
            <a:br>
              <a:rPr lang="hu-HU" sz="2500" b="0" dirty="0"/>
            </a:br>
            <a:r>
              <a:rPr lang="hu-HU" sz="2500" dirty="0"/>
              <a:t>2) </a:t>
            </a:r>
            <a:r>
              <a:rPr lang="en-US" sz="2500" dirty="0"/>
              <a:t>Process analysis </a:t>
            </a:r>
            <a:r>
              <a:rPr lang="en-US" sz="2500" b="0" dirty="0"/>
              <a:t>– Were the characteristics and their evaluation identifying and explaining the key issues well?</a:t>
            </a:r>
            <a:br>
              <a:rPr lang="hu-HU" sz="2500" dirty="0"/>
            </a:br>
            <a:r>
              <a:rPr lang="hu-HU" sz="2500" dirty="0"/>
              <a:t>3) </a:t>
            </a:r>
            <a:r>
              <a:rPr lang="en-US" sz="2500" dirty="0"/>
              <a:t>Improvement </a:t>
            </a:r>
            <a:r>
              <a:rPr lang="en-US" sz="2500" b="0" dirty="0"/>
              <a:t>– Was the improvement suggestion considering the learned approaches? Did the suggestion promise genuine improvement of the process?</a:t>
            </a:r>
            <a:br>
              <a:rPr lang="hu-HU" sz="2500" b="0" dirty="0"/>
            </a:br>
            <a:br>
              <a:rPr lang="en-US" sz="2500" dirty="0"/>
            </a:br>
            <a:r>
              <a:rPr lang="hu-HU" sz="2500" dirty="0"/>
              <a:t>1) </a:t>
            </a:r>
            <a:r>
              <a:rPr lang="en-US" sz="2500" dirty="0"/>
              <a:t>Project definition </a:t>
            </a:r>
            <a:r>
              <a:rPr lang="en-US" sz="2500" b="0" dirty="0"/>
              <a:t>– Is the project objective reflecting the defined process improvement well, is it well focused?</a:t>
            </a:r>
            <a:br>
              <a:rPr lang="hu-HU" sz="2500" dirty="0"/>
            </a:br>
            <a:r>
              <a:rPr lang="hu-HU" sz="2500" dirty="0"/>
              <a:t>2) </a:t>
            </a:r>
            <a:r>
              <a:rPr lang="en-US" sz="2500" dirty="0"/>
              <a:t>Project planning </a:t>
            </a:r>
            <a:r>
              <a:rPr lang="en-US" sz="2500" b="0" dirty="0"/>
              <a:t>– Were project planning tools used appropriately?</a:t>
            </a:r>
            <a:br>
              <a:rPr lang="hu-HU" sz="2500" dirty="0"/>
            </a:br>
            <a:r>
              <a:rPr lang="hu-HU" sz="2500" dirty="0"/>
              <a:t>3) </a:t>
            </a:r>
            <a:r>
              <a:rPr lang="en-US" sz="2500" dirty="0"/>
              <a:t>Project success </a:t>
            </a:r>
            <a:r>
              <a:rPr lang="en-US" sz="2500" b="0" dirty="0"/>
              <a:t>– Is the project planned realistically; does it promise a successful delivery?</a:t>
            </a:r>
            <a:endParaRPr lang="hu-HU" sz="2500" b="0" dirty="0"/>
          </a:p>
        </p:txBody>
      </p:sp>
    </p:spTree>
    <p:extLst>
      <p:ext uri="{BB962C8B-B14F-4D97-AF65-F5344CB8AC3E}">
        <p14:creationId xmlns:p14="http://schemas.microsoft.com/office/powerpoint/2010/main" val="2684138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 descr="A képen szöveg, ruházat, Emberi arc, személy látható&#10;&#10;Automatikusan generált leírás">
            <a:extLst>
              <a:ext uri="{FF2B5EF4-FFF2-40B4-BE49-F238E27FC236}">
                <a16:creationId xmlns:a16="http://schemas.microsoft.com/office/drawing/2014/main" id="{25C67D19-A9A1-5F0D-2D94-8F6EDE433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28397" cy="7199313"/>
          </a:xfrm>
          <a:prstGeom prst="rect">
            <a:avLst/>
          </a:prstGeom>
        </p:spPr>
      </p:pic>
      <p:pic>
        <p:nvPicPr>
          <p:cNvPr id="5" name="Kép 4" descr="A képen szöveg, elektronika, képernyőkép, mosdókagyló látható&#10;&#10;Automatikusan generált leírás">
            <a:extLst>
              <a:ext uri="{FF2B5EF4-FFF2-40B4-BE49-F238E27FC236}">
                <a16:creationId xmlns:a16="http://schemas.microsoft.com/office/drawing/2014/main" id="{911AE0D9-62C1-243B-6E45-FD252603B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882" y="-71"/>
            <a:ext cx="4700881" cy="719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0875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1CDDBFE-50A1-4384-6974-6A83892DF3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82514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</a:rPr>
              <a:t>Project: 101101139 — H-PASS — EU4H-2022-PJ</a:t>
            </a:r>
            <a:endParaRPr lang="el-GR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56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259FC674-0690-7AA7-845B-BEDF6CE1F2B9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02917" y="496836"/>
            <a:ext cx="10064750" cy="1914324"/>
          </a:xfrm>
          <a:prstGeom prst="rect">
            <a:avLst/>
          </a:prstGeom>
        </p:spPr>
        <p:txBody>
          <a:bodyPr/>
          <a:lstStyle/>
          <a:p>
            <a:pPr marL="0" indent="0" algn="just">
              <a:buNone/>
            </a:pPr>
            <a:r>
              <a:rPr lang="hu-HU" sz="2200" b="1" i="0" u="none" strike="noStrike" baseline="0" dirty="0">
                <a:solidFill>
                  <a:srgbClr val="1A75DB"/>
                </a:solidFill>
              </a:rPr>
              <a:t>EOC Lugano </a:t>
            </a:r>
            <a:r>
              <a:rPr lang="hu-HU" sz="2200" b="1" i="0" u="none" strike="noStrike" baseline="0" dirty="0" err="1">
                <a:solidFill>
                  <a:srgbClr val="1A75DB"/>
                </a:solidFill>
              </a:rPr>
              <a:t>Regional</a:t>
            </a:r>
            <a:r>
              <a:rPr lang="hu-HU" sz="2200" b="1" i="0" u="none" strike="noStrike" baseline="0" dirty="0">
                <a:solidFill>
                  <a:srgbClr val="1A75DB"/>
                </a:solidFill>
              </a:rPr>
              <a:t> </a:t>
            </a:r>
            <a:r>
              <a:rPr lang="hu-HU" sz="2200" b="1" i="0" u="none" strike="noStrike" baseline="0" dirty="0" err="1">
                <a:solidFill>
                  <a:srgbClr val="1A75DB"/>
                </a:solidFill>
              </a:rPr>
              <a:t>Hospital</a:t>
            </a:r>
            <a:r>
              <a:rPr lang="hu-HU" sz="2200" b="1" i="0" u="none" strike="noStrike" baseline="0" dirty="0">
                <a:solidFill>
                  <a:srgbClr val="1A75DB"/>
                </a:solidFill>
              </a:rPr>
              <a:t>, </a:t>
            </a:r>
            <a:r>
              <a:rPr lang="hu-HU" sz="2200" b="1" i="0" u="none" strike="noStrike" baseline="0" dirty="0" err="1">
                <a:solidFill>
                  <a:srgbClr val="1A75DB"/>
                </a:solidFill>
              </a:rPr>
              <a:t>Switzerland</a:t>
            </a:r>
            <a:r>
              <a:rPr lang="hu-HU" sz="2200" b="1" i="0" u="none" strike="noStrike" baseline="0" dirty="0">
                <a:solidFill>
                  <a:srgbClr val="1A75DB"/>
                </a:solidFill>
              </a:rPr>
              <a:t> – 2023</a:t>
            </a:r>
          </a:p>
          <a:p>
            <a:pPr marL="0" indent="0" algn="just">
              <a:buNone/>
            </a:pPr>
            <a:r>
              <a:rPr lang="hu-HU" sz="2200" b="1" dirty="0" err="1">
                <a:solidFill>
                  <a:srgbClr val="1A75DB"/>
                </a:solidFill>
              </a:rPr>
              <a:t>Problem</a:t>
            </a:r>
            <a:r>
              <a:rPr lang="hu-HU" sz="2200" b="1" dirty="0">
                <a:solidFill>
                  <a:srgbClr val="1A75DB"/>
                </a:solidFill>
              </a:rPr>
              <a:t>: </a:t>
            </a:r>
            <a:r>
              <a:rPr lang="hu-HU" sz="2200" dirty="0" err="1">
                <a:solidFill>
                  <a:srgbClr val="000000"/>
                </a:solidFill>
              </a:rPr>
              <a:t>How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to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provide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better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patient</a:t>
            </a:r>
            <a:r>
              <a:rPr lang="hu-HU" sz="2200" dirty="0">
                <a:solidFill>
                  <a:srgbClr val="000000"/>
                </a:solidFill>
              </a:rPr>
              <a:t> and </a:t>
            </a:r>
            <a:r>
              <a:rPr lang="hu-HU" sz="2200" dirty="0" err="1">
                <a:solidFill>
                  <a:srgbClr val="000000"/>
                </a:solidFill>
              </a:rPr>
              <a:t>staff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safety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regarding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hospital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higiene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with</a:t>
            </a:r>
            <a:r>
              <a:rPr lang="hu-HU" sz="2200" dirty="0">
                <a:solidFill>
                  <a:srgbClr val="000000"/>
                </a:solidFill>
              </a:rPr>
              <a:t> a </a:t>
            </a:r>
            <a:r>
              <a:rPr lang="hu-HU" sz="2200" dirty="0" err="1">
                <a:solidFill>
                  <a:srgbClr val="000000"/>
                </a:solidFill>
              </a:rPr>
              <a:t>shortage</a:t>
            </a:r>
            <a:r>
              <a:rPr lang="hu-HU" sz="2200" dirty="0">
                <a:solidFill>
                  <a:srgbClr val="000000"/>
                </a:solidFill>
              </a:rPr>
              <a:t> of </a:t>
            </a:r>
            <a:r>
              <a:rPr lang="hu-HU" sz="2200" dirty="0" err="1">
                <a:solidFill>
                  <a:srgbClr val="000000"/>
                </a:solidFill>
              </a:rPr>
              <a:t>cleaning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staff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while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reducing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costs</a:t>
            </a:r>
            <a:r>
              <a:rPr lang="hu-HU" sz="2200" dirty="0">
                <a:solidFill>
                  <a:srgbClr val="000000"/>
                </a:solidFill>
              </a:rPr>
              <a:t>? </a:t>
            </a:r>
          </a:p>
          <a:p>
            <a:pPr marL="0" indent="0" algn="just">
              <a:buNone/>
            </a:pPr>
            <a:r>
              <a:rPr lang="hu-HU" sz="2200" b="1" dirty="0">
                <a:solidFill>
                  <a:srgbClr val="1A75DB"/>
                </a:solidFill>
              </a:rPr>
              <a:t>Solution: </a:t>
            </a:r>
            <a:r>
              <a:rPr lang="hu-HU" sz="2200" dirty="0">
                <a:solidFill>
                  <a:srgbClr val="000000"/>
                </a:solidFill>
              </a:rPr>
              <a:t>Implementation of a hospitality management system </a:t>
            </a:r>
            <a:r>
              <a:rPr lang="hu-HU" sz="2200" dirty="0">
                <a:solidFill>
                  <a:srgbClr val="000000"/>
                </a:solidFill>
                <a:sym typeface="Wingdings" panose="05000000000000000000" pitchFamily="2" charset="2"/>
              </a:rPr>
              <a:t> tablets on the cleaning carts</a:t>
            </a:r>
            <a:r>
              <a:rPr lang="en-US" sz="2200" dirty="0">
                <a:solidFill>
                  <a:srgbClr val="000000"/>
                </a:solidFill>
                <a:sym typeface="Wingdings" panose="05000000000000000000" pitchFamily="2" charset="2"/>
              </a:rPr>
              <a:t>.</a:t>
            </a:r>
            <a:endParaRPr lang="hu-HU" sz="2200" dirty="0">
              <a:solidFill>
                <a:srgbClr val="000000"/>
              </a:solidFill>
            </a:endParaRP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420E7506-9D43-EBB1-E267-A0486E2DF28A}"/>
              </a:ext>
            </a:extLst>
          </p:cNvPr>
          <p:cNvSpPr txBox="1"/>
          <p:nvPr/>
        </p:nvSpPr>
        <p:spPr>
          <a:xfrm>
            <a:off x="354654" y="5994278"/>
            <a:ext cx="9937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i="1" dirty="0" err="1"/>
              <a:t>Source</a:t>
            </a:r>
            <a:r>
              <a:rPr lang="hu-HU" sz="1400" i="1" dirty="0"/>
              <a:t>: F. U. </a:t>
            </a:r>
            <a:r>
              <a:rPr lang="hu-HU" sz="1400" i="1" dirty="0" err="1"/>
              <a:t>Mion</a:t>
            </a:r>
            <a:r>
              <a:rPr lang="hu-HU" sz="1400" i="1" dirty="0"/>
              <a:t> (2024): </a:t>
            </a:r>
            <a:r>
              <a:rPr lang="en-US" sz="1400" i="1" dirty="0"/>
              <a:t>From hotel to hospital: technological transfer and process innovation in the housekeeping department</a:t>
            </a:r>
            <a:r>
              <a:rPr lang="hu-HU" sz="1400" i="1" dirty="0"/>
              <a:t>, </a:t>
            </a:r>
            <a:r>
              <a:rPr lang="hu-HU" sz="1400" i="1" dirty="0" err="1"/>
              <a:t>presented</a:t>
            </a:r>
            <a:r>
              <a:rPr lang="hu-HU" sz="1400" i="1" dirty="0"/>
              <a:t> </a:t>
            </a:r>
            <a:r>
              <a:rPr lang="hu-HU" sz="1400" i="1" dirty="0" err="1"/>
              <a:t>at</a:t>
            </a:r>
            <a:r>
              <a:rPr lang="hu-HU" sz="1400" i="1" dirty="0"/>
              <a:t> EHMA 2024</a:t>
            </a:r>
          </a:p>
        </p:txBody>
      </p:sp>
      <p:pic>
        <p:nvPicPr>
          <p:cNvPr id="6" name="Kép 5" descr="A képen szöveg, képernyőkép, Téglalap, Betűtípus látható&#10;&#10;Automatikusan generált leírás">
            <a:extLst>
              <a:ext uri="{FF2B5EF4-FFF2-40B4-BE49-F238E27FC236}">
                <a16:creationId xmlns:a16="http://schemas.microsoft.com/office/drawing/2014/main" id="{2EB8FDFB-A03C-265D-BFA3-D25860F03F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96" y="2870522"/>
            <a:ext cx="5294839" cy="2736605"/>
          </a:xfrm>
          <a:prstGeom prst="rect">
            <a:avLst/>
          </a:prstGeom>
        </p:spPr>
      </p:pic>
      <p:sp>
        <p:nvSpPr>
          <p:cNvPr id="7" name="Tartalom helye 2">
            <a:extLst>
              <a:ext uri="{FF2B5EF4-FFF2-40B4-BE49-F238E27FC236}">
                <a16:creationId xmlns:a16="http://schemas.microsoft.com/office/drawing/2014/main" id="{1C6DD110-0B73-A98E-55CE-296578E56C66}"/>
              </a:ext>
            </a:extLst>
          </p:cNvPr>
          <p:cNvSpPr txBox="1">
            <a:spLocks/>
          </p:cNvSpPr>
          <p:nvPr/>
        </p:nvSpPr>
        <p:spPr>
          <a:xfrm>
            <a:off x="5998646" y="2543668"/>
            <a:ext cx="4369021" cy="3318102"/>
          </a:xfrm>
          <a:prstGeom prst="rect">
            <a:avLst/>
          </a:prstGeom>
        </p:spPr>
        <p:txBody>
          <a:bodyPr/>
          <a:lstStyle>
            <a:lvl1pPr marL="239984" indent="-239984" algn="l" defTabSz="959937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95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99921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79890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59859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9827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9796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99764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973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hu-HU" sz="2200" b="1" dirty="0" err="1">
                <a:solidFill>
                  <a:srgbClr val="1A75DB"/>
                </a:solidFill>
              </a:rPr>
              <a:t>Results</a:t>
            </a:r>
            <a:r>
              <a:rPr lang="hu-HU" sz="2200" b="1" dirty="0">
                <a:solidFill>
                  <a:srgbClr val="1A75DB"/>
                </a:solidFill>
              </a:rPr>
              <a:t>: </a:t>
            </a:r>
          </a:p>
          <a:p>
            <a:pPr algn="just">
              <a:buClr>
                <a:srgbClr val="1A75DB"/>
              </a:buClr>
            </a:pPr>
            <a:r>
              <a:rPr lang="hu-HU" sz="2200" dirty="0" err="1">
                <a:solidFill>
                  <a:srgbClr val="000000"/>
                </a:solidFill>
              </a:rPr>
              <a:t>Improved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internal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communication</a:t>
            </a:r>
            <a:endParaRPr lang="hu-HU" sz="2200" dirty="0">
              <a:solidFill>
                <a:srgbClr val="000000"/>
              </a:solidFill>
            </a:endParaRPr>
          </a:p>
          <a:p>
            <a:pPr algn="just">
              <a:buClr>
                <a:srgbClr val="1A75DB"/>
              </a:buClr>
            </a:pPr>
            <a:r>
              <a:rPr lang="hu-HU" sz="2200" dirty="0" err="1">
                <a:solidFill>
                  <a:srgbClr val="000000"/>
                </a:solidFill>
              </a:rPr>
              <a:t>Increased</a:t>
            </a:r>
            <a:r>
              <a:rPr lang="hu-HU" sz="2200" dirty="0">
                <a:solidFill>
                  <a:srgbClr val="000000"/>
                </a:solidFill>
              </a:rPr>
              <a:t> monitoring</a:t>
            </a:r>
          </a:p>
          <a:p>
            <a:pPr algn="just">
              <a:buClr>
                <a:srgbClr val="1A75DB"/>
              </a:buClr>
            </a:pPr>
            <a:r>
              <a:rPr lang="hu-HU" sz="2200" dirty="0" err="1">
                <a:solidFill>
                  <a:srgbClr val="000000"/>
                </a:solidFill>
              </a:rPr>
              <a:t>Better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allocation</a:t>
            </a:r>
            <a:r>
              <a:rPr lang="hu-HU" sz="2200" dirty="0">
                <a:solidFill>
                  <a:srgbClr val="000000"/>
                </a:solidFill>
              </a:rPr>
              <a:t> of service </a:t>
            </a:r>
            <a:r>
              <a:rPr lang="hu-HU" sz="2200" dirty="0" err="1">
                <a:solidFill>
                  <a:srgbClr val="000000"/>
                </a:solidFill>
              </a:rPr>
              <a:t>costs</a:t>
            </a:r>
            <a:r>
              <a:rPr lang="hu-HU" sz="2200" dirty="0">
                <a:solidFill>
                  <a:srgbClr val="000000"/>
                </a:solidFill>
              </a:rPr>
              <a:t> and human </a:t>
            </a:r>
            <a:r>
              <a:rPr lang="hu-HU" sz="2200" dirty="0" err="1">
                <a:solidFill>
                  <a:srgbClr val="000000"/>
                </a:solidFill>
              </a:rPr>
              <a:t>resources</a:t>
            </a:r>
            <a:endParaRPr lang="hu-HU" sz="2200" dirty="0">
              <a:solidFill>
                <a:srgbClr val="000000"/>
              </a:solidFill>
            </a:endParaRPr>
          </a:p>
          <a:p>
            <a:pPr algn="just">
              <a:buClr>
                <a:srgbClr val="1A75DB"/>
              </a:buClr>
            </a:pPr>
            <a:r>
              <a:rPr lang="hu-HU" sz="2200" dirty="0" err="1">
                <a:solidFill>
                  <a:srgbClr val="000000"/>
                </a:solidFill>
              </a:rPr>
              <a:t>Significantly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decreased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infection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risk</a:t>
            </a:r>
            <a:r>
              <a:rPr lang="hu-HU" sz="2200" dirty="0">
                <a:solidFill>
                  <a:srgbClr val="000000"/>
                </a:solidFill>
              </a:rPr>
              <a:t> and </a:t>
            </a:r>
            <a:r>
              <a:rPr lang="hu-HU" sz="2200" dirty="0" err="1">
                <a:solidFill>
                  <a:srgbClr val="000000"/>
                </a:solidFill>
              </a:rPr>
              <a:t>connected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costs</a:t>
            </a:r>
            <a:endParaRPr lang="hu-HU" sz="2200" dirty="0">
              <a:solidFill>
                <a:srgbClr val="000000"/>
              </a:solidFill>
            </a:endParaRPr>
          </a:p>
          <a:p>
            <a:pPr algn="just">
              <a:buClr>
                <a:srgbClr val="1A75DB"/>
              </a:buClr>
            </a:pPr>
            <a:r>
              <a:rPr lang="hu-HU" sz="2200" dirty="0" err="1">
                <a:solidFill>
                  <a:srgbClr val="000000"/>
                </a:solidFill>
              </a:rPr>
              <a:t>Higher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patient</a:t>
            </a:r>
            <a:r>
              <a:rPr lang="hu-HU" sz="2200" dirty="0">
                <a:solidFill>
                  <a:srgbClr val="000000"/>
                </a:solidFill>
              </a:rPr>
              <a:t> </a:t>
            </a:r>
            <a:r>
              <a:rPr lang="hu-HU" sz="2200" dirty="0" err="1">
                <a:solidFill>
                  <a:srgbClr val="000000"/>
                </a:solidFill>
              </a:rPr>
              <a:t>satisfaction</a:t>
            </a:r>
            <a:endParaRPr lang="hu-HU" sz="2200" dirty="0">
              <a:solidFill>
                <a:srgbClr val="000000"/>
              </a:solidFill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F566042-5B5F-8491-6598-1A1929C2E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82514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61334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547412B-5D72-B20E-E38C-CEFF8F2BACA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31164" y="5820313"/>
            <a:ext cx="5904185" cy="65961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hu-HU" sz="3600" b="1" dirty="0" err="1">
                <a:solidFill>
                  <a:srgbClr val="1A75DB"/>
                </a:solidFill>
                <a:latin typeface="+mn-lt"/>
              </a:rPr>
              <a:t>What</a:t>
            </a:r>
            <a:r>
              <a:rPr lang="hu-HU" sz="36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hu-HU" sz="3600" b="1" dirty="0" err="1">
                <a:solidFill>
                  <a:srgbClr val="1A75DB"/>
                </a:solidFill>
                <a:latin typeface="+mn-lt"/>
              </a:rPr>
              <a:t>are</a:t>
            </a:r>
            <a:r>
              <a:rPr lang="hu-HU" sz="36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hu-HU" sz="3600" b="1" dirty="0" err="1">
                <a:solidFill>
                  <a:srgbClr val="1A75DB"/>
                </a:solidFill>
                <a:latin typeface="+mn-lt"/>
              </a:rPr>
              <a:t>processes</a:t>
            </a:r>
            <a:r>
              <a:rPr lang="hu-HU" sz="3600" b="1" dirty="0">
                <a:solidFill>
                  <a:srgbClr val="1A75DB"/>
                </a:solidFill>
                <a:latin typeface="+mn-lt"/>
              </a:rPr>
              <a:t>?</a:t>
            </a:r>
          </a:p>
        </p:txBody>
      </p:sp>
      <p:sp>
        <p:nvSpPr>
          <p:cNvPr id="9" name="Google Shape;722;p28">
            <a:extLst>
              <a:ext uri="{FF2B5EF4-FFF2-40B4-BE49-F238E27FC236}">
                <a16:creationId xmlns:a16="http://schemas.microsoft.com/office/drawing/2014/main" id="{8BE69B46-04E6-4C02-A3CC-99B402A0116C}"/>
              </a:ext>
            </a:extLst>
          </p:cNvPr>
          <p:cNvSpPr/>
          <p:nvPr/>
        </p:nvSpPr>
        <p:spPr>
          <a:xfrm>
            <a:off x="-685825" y="678289"/>
            <a:ext cx="11916229" cy="4178367"/>
          </a:xfrm>
          <a:prstGeom prst="roundRect">
            <a:avLst>
              <a:gd name="adj" fmla="val 16667"/>
            </a:avLst>
          </a:prstGeom>
          <a:solidFill>
            <a:schemeClr val="accent3">
              <a:alpha val="49803"/>
            </a:schemeClr>
          </a:solidFill>
          <a:ln w="317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0" name="Google Shape;724;p28" descr="Munkafolyamat">
            <a:extLst>
              <a:ext uri="{FF2B5EF4-FFF2-40B4-BE49-F238E27FC236}">
                <a16:creationId xmlns:a16="http://schemas.microsoft.com/office/drawing/2014/main" id="{735B7CA0-4F9A-B8F7-A868-B8D136C92F0F}"/>
              </a:ext>
            </a:extLst>
          </p:cNvPr>
          <p:cNvPicPr preferRelativeResize="0"/>
          <p:nvPr/>
        </p:nvPicPr>
        <p:blipFill rotWithShape="1">
          <a:blip r:embed="rId3">
            <a:alphaModFix/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873378" y="743605"/>
            <a:ext cx="907737" cy="907737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11" name="Google Shape;726;p28">
            <a:extLst>
              <a:ext uri="{FF2B5EF4-FFF2-40B4-BE49-F238E27FC236}">
                <a16:creationId xmlns:a16="http://schemas.microsoft.com/office/drawing/2014/main" id="{EC839B56-5405-DB1B-32EC-926C211F6791}"/>
              </a:ext>
            </a:extLst>
          </p:cNvPr>
          <p:cNvGrpSpPr/>
          <p:nvPr/>
        </p:nvGrpSpPr>
        <p:grpSpPr>
          <a:xfrm>
            <a:off x="917422" y="2154845"/>
            <a:ext cx="9513118" cy="770967"/>
            <a:chOff x="4615" y="511897"/>
            <a:chExt cx="9443673" cy="686812"/>
          </a:xfrm>
          <a:effectLst/>
        </p:grpSpPr>
        <p:sp>
          <p:nvSpPr>
            <p:cNvPr id="12" name="Google Shape;727;p28">
              <a:extLst>
                <a:ext uri="{FF2B5EF4-FFF2-40B4-BE49-F238E27FC236}">
                  <a16:creationId xmlns:a16="http://schemas.microsoft.com/office/drawing/2014/main" id="{C0E8AFC1-923B-D0B2-2592-6CADFCC95FDB}"/>
                </a:ext>
              </a:extLst>
            </p:cNvPr>
            <p:cNvSpPr/>
            <p:nvPr/>
          </p:nvSpPr>
          <p:spPr>
            <a:xfrm>
              <a:off x="4615" y="511897"/>
              <a:ext cx="1717031" cy="686812"/>
            </a:xfrm>
            <a:prstGeom prst="chevron">
              <a:avLst>
                <a:gd name="adj" fmla="val 50000"/>
              </a:avLst>
            </a:prstGeom>
            <a:solidFill>
              <a:srgbClr val="AB0084">
                <a:alpha val="80000"/>
              </a:srgbClr>
            </a:solidFill>
            <a:ln w="12700" cap="flat" cmpd="sng">
              <a:noFill/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>
                <a:solidFill>
                  <a:schemeClr val="bg1"/>
                </a:solidFill>
              </a:endParaRPr>
            </a:p>
          </p:txBody>
        </p:sp>
        <p:sp>
          <p:nvSpPr>
            <p:cNvPr id="13" name="Google Shape;728;p28">
              <a:extLst>
                <a:ext uri="{FF2B5EF4-FFF2-40B4-BE49-F238E27FC236}">
                  <a16:creationId xmlns:a16="http://schemas.microsoft.com/office/drawing/2014/main" id="{57EE9661-F426-2043-7D8F-C81362614488}"/>
                </a:ext>
              </a:extLst>
            </p:cNvPr>
            <p:cNvSpPr txBox="1"/>
            <p:nvPr/>
          </p:nvSpPr>
          <p:spPr>
            <a:xfrm>
              <a:off x="326035" y="511897"/>
              <a:ext cx="1286561" cy="6868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6000" tIns="18650" rIns="18650" bIns="186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Gill Sans"/>
                <a:buNone/>
              </a:pPr>
              <a:r>
                <a:rPr lang="hu-HU" sz="1700" dirty="0">
                  <a:solidFill>
                    <a:schemeClr val="bg1"/>
                  </a:solidFill>
                  <a:latin typeface="Gill Sans"/>
                  <a:ea typeface="Gill Sans"/>
                  <a:cs typeface="Gill Sans"/>
                  <a:sym typeface="Gill Sans"/>
                </a:rPr>
                <a:t>Preparation</a:t>
              </a:r>
              <a:endParaRPr sz="1700" dirty="0">
                <a:solidFill>
                  <a:schemeClr val="bg1"/>
                </a:solidFill>
              </a:endParaRPr>
            </a:p>
          </p:txBody>
        </p:sp>
        <p:sp>
          <p:nvSpPr>
            <p:cNvPr id="14" name="Google Shape;729;p28">
              <a:extLst>
                <a:ext uri="{FF2B5EF4-FFF2-40B4-BE49-F238E27FC236}">
                  <a16:creationId xmlns:a16="http://schemas.microsoft.com/office/drawing/2014/main" id="{D8F3D2D9-2C09-28EE-8764-32FFFD2EA2DA}"/>
                </a:ext>
              </a:extLst>
            </p:cNvPr>
            <p:cNvSpPr/>
            <p:nvPr/>
          </p:nvSpPr>
          <p:spPr>
            <a:xfrm>
              <a:off x="1640673" y="511897"/>
              <a:ext cx="1717031" cy="686812"/>
            </a:xfrm>
            <a:prstGeom prst="chevron">
              <a:avLst>
                <a:gd name="adj" fmla="val 50000"/>
              </a:avLst>
            </a:prstGeom>
            <a:solidFill>
              <a:srgbClr val="AB0084">
                <a:alpha val="80000"/>
              </a:srgbClr>
            </a:solidFill>
            <a:ln w="12700" cap="flat" cmpd="sng">
              <a:noFill/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>
                <a:solidFill>
                  <a:schemeClr val="bg1"/>
                </a:solidFill>
              </a:endParaRPr>
            </a:p>
          </p:txBody>
        </p:sp>
        <p:sp>
          <p:nvSpPr>
            <p:cNvPr id="15" name="Google Shape;730;p28">
              <a:extLst>
                <a:ext uri="{FF2B5EF4-FFF2-40B4-BE49-F238E27FC236}">
                  <a16:creationId xmlns:a16="http://schemas.microsoft.com/office/drawing/2014/main" id="{1153D2A6-54B1-56DA-DF78-FD1F375ACE08}"/>
                </a:ext>
              </a:extLst>
            </p:cNvPr>
            <p:cNvSpPr txBox="1"/>
            <p:nvPr/>
          </p:nvSpPr>
          <p:spPr>
            <a:xfrm>
              <a:off x="2036977" y="511897"/>
              <a:ext cx="1030219" cy="6868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6000" tIns="18650" rIns="18650" bIns="186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Gill Sans"/>
                <a:buNone/>
              </a:pPr>
              <a:r>
                <a:rPr lang="hu-HU" sz="1700" dirty="0" err="1">
                  <a:solidFill>
                    <a:schemeClr val="bg1"/>
                  </a:solidFill>
                  <a:latin typeface="Gill Sans"/>
                  <a:ea typeface="Gill Sans"/>
                  <a:cs typeface="Gill Sans"/>
                  <a:sym typeface="Gill Sans"/>
                </a:rPr>
                <a:t>Admission</a:t>
              </a:r>
              <a:endParaRPr sz="1700" dirty="0">
                <a:solidFill>
                  <a:schemeClr val="bg1"/>
                </a:solidFill>
              </a:endParaRPr>
            </a:p>
          </p:txBody>
        </p:sp>
        <p:sp>
          <p:nvSpPr>
            <p:cNvPr id="16" name="Google Shape;731;p28">
              <a:extLst>
                <a:ext uri="{FF2B5EF4-FFF2-40B4-BE49-F238E27FC236}">
                  <a16:creationId xmlns:a16="http://schemas.microsoft.com/office/drawing/2014/main" id="{E1E26A88-5962-29EB-63BA-E19E60420770}"/>
                </a:ext>
              </a:extLst>
            </p:cNvPr>
            <p:cNvSpPr/>
            <p:nvPr/>
          </p:nvSpPr>
          <p:spPr>
            <a:xfrm>
              <a:off x="3186001" y="511897"/>
              <a:ext cx="1717031" cy="686812"/>
            </a:xfrm>
            <a:prstGeom prst="chevron">
              <a:avLst>
                <a:gd name="adj" fmla="val 50000"/>
              </a:avLst>
            </a:prstGeom>
            <a:solidFill>
              <a:srgbClr val="AB0084">
                <a:alpha val="80000"/>
              </a:srgbClr>
            </a:solidFill>
            <a:ln w="12700" cap="flat" cmpd="sng">
              <a:noFill/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>
                <a:solidFill>
                  <a:schemeClr val="bg1"/>
                </a:solidFill>
              </a:endParaRPr>
            </a:p>
          </p:txBody>
        </p:sp>
        <p:sp>
          <p:nvSpPr>
            <p:cNvPr id="17" name="Google Shape;732;p28">
              <a:extLst>
                <a:ext uri="{FF2B5EF4-FFF2-40B4-BE49-F238E27FC236}">
                  <a16:creationId xmlns:a16="http://schemas.microsoft.com/office/drawing/2014/main" id="{20BBB457-8753-62AF-5B5B-151E5E061844}"/>
                </a:ext>
              </a:extLst>
            </p:cNvPr>
            <p:cNvSpPr txBox="1"/>
            <p:nvPr/>
          </p:nvSpPr>
          <p:spPr>
            <a:xfrm>
              <a:off x="3399523" y="511897"/>
              <a:ext cx="1256544" cy="6868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6000" tIns="18650" rIns="18650" bIns="18650" anchor="ctr" anchorCtr="0">
              <a:noAutofit/>
            </a:bodyPr>
            <a:lstStyle/>
            <a:p>
              <a:pPr marL="0" marR="0" lvl="0" indent="0" algn="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Gill Sans"/>
                <a:buNone/>
              </a:pPr>
              <a:r>
                <a:rPr lang="hu-HU" sz="1700" dirty="0" err="1">
                  <a:solidFill>
                    <a:schemeClr val="bg1"/>
                  </a:solidFill>
                  <a:latin typeface="Gill Sans"/>
                  <a:ea typeface="Gill Sans"/>
                  <a:cs typeface="Gill Sans"/>
                  <a:sym typeface="Gill Sans"/>
                </a:rPr>
                <a:t>Diagnostics</a:t>
              </a:r>
              <a:endParaRPr sz="1700" dirty="0">
                <a:solidFill>
                  <a:schemeClr val="bg1"/>
                </a:solidFill>
              </a:endParaRPr>
            </a:p>
          </p:txBody>
        </p:sp>
        <p:sp>
          <p:nvSpPr>
            <p:cNvPr id="18" name="Google Shape;733;p28">
              <a:extLst>
                <a:ext uri="{FF2B5EF4-FFF2-40B4-BE49-F238E27FC236}">
                  <a16:creationId xmlns:a16="http://schemas.microsoft.com/office/drawing/2014/main" id="{BC2B20DA-8F94-A95B-7819-65EA9A42C4C7}"/>
                </a:ext>
              </a:extLst>
            </p:cNvPr>
            <p:cNvSpPr/>
            <p:nvPr/>
          </p:nvSpPr>
          <p:spPr>
            <a:xfrm>
              <a:off x="4640600" y="511897"/>
              <a:ext cx="1717031" cy="686812"/>
            </a:xfrm>
            <a:prstGeom prst="chevron">
              <a:avLst>
                <a:gd name="adj" fmla="val 50000"/>
              </a:avLst>
            </a:prstGeom>
            <a:solidFill>
              <a:srgbClr val="AB0084">
                <a:alpha val="80000"/>
              </a:srgbClr>
            </a:solidFill>
            <a:ln w="12700" cap="flat" cmpd="sng">
              <a:noFill/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>
                <a:solidFill>
                  <a:schemeClr val="bg1"/>
                </a:solidFill>
              </a:endParaRPr>
            </a:p>
          </p:txBody>
        </p:sp>
        <p:sp>
          <p:nvSpPr>
            <p:cNvPr id="19" name="Google Shape;734;p28">
              <a:extLst>
                <a:ext uri="{FF2B5EF4-FFF2-40B4-BE49-F238E27FC236}">
                  <a16:creationId xmlns:a16="http://schemas.microsoft.com/office/drawing/2014/main" id="{D505B8B5-A095-C48D-250F-1FE4B417811E}"/>
                </a:ext>
              </a:extLst>
            </p:cNvPr>
            <p:cNvSpPr txBox="1"/>
            <p:nvPr/>
          </p:nvSpPr>
          <p:spPr>
            <a:xfrm>
              <a:off x="5160167" y="511897"/>
              <a:ext cx="1030219" cy="6868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6000" tIns="18650" rIns="18650" bIns="186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Gill Sans"/>
                <a:buNone/>
              </a:pPr>
              <a:r>
                <a:rPr lang="hu-HU" dirty="0" err="1">
                  <a:solidFill>
                    <a:schemeClr val="bg1"/>
                  </a:solidFill>
                  <a:latin typeface="Gill Sans"/>
                  <a:ea typeface="Gill Sans"/>
                  <a:cs typeface="Gill Sans"/>
                  <a:sym typeface="Gill Sans"/>
                </a:rPr>
                <a:t>Therapy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20" name="Google Shape;735;p28">
              <a:extLst>
                <a:ext uri="{FF2B5EF4-FFF2-40B4-BE49-F238E27FC236}">
                  <a16:creationId xmlns:a16="http://schemas.microsoft.com/office/drawing/2014/main" id="{AD3079B2-8BEB-C544-08DD-2DD1EF82A3E4}"/>
                </a:ext>
              </a:extLst>
            </p:cNvPr>
            <p:cNvSpPr/>
            <p:nvPr/>
          </p:nvSpPr>
          <p:spPr>
            <a:xfrm>
              <a:off x="6185929" y="511897"/>
              <a:ext cx="1717031" cy="686812"/>
            </a:xfrm>
            <a:prstGeom prst="chevron">
              <a:avLst>
                <a:gd name="adj" fmla="val 50000"/>
              </a:avLst>
            </a:prstGeom>
            <a:solidFill>
              <a:srgbClr val="AB0084">
                <a:alpha val="80000"/>
              </a:srgbClr>
            </a:solidFill>
            <a:ln w="12700" cap="flat" cmpd="sng">
              <a:noFill/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>
                <a:solidFill>
                  <a:schemeClr val="bg1"/>
                </a:solidFill>
              </a:endParaRPr>
            </a:p>
          </p:txBody>
        </p:sp>
        <p:sp>
          <p:nvSpPr>
            <p:cNvPr id="21" name="Google Shape;736;p28">
              <a:extLst>
                <a:ext uri="{FF2B5EF4-FFF2-40B4-BE49-F238E27FC236}">
                  <a16:creationId xmlns:a16="http://schemas.microsoft.com/office/drawing/2014/main" id="{467D469C-1509-9A7F-94A7-B79A8B2B946E}"/>
                </a:ext>
              </a:extLst>
            </p:cNvPr>
            <p:cNvSpPr txBox="1"/>
            <p:nvPr/>
          </p:nvSpPr>
          <p:spPr>
            <a:xfrm>
              <a:off x="6705496" y="511897"/>
              <a:ext cx="1030219" cy="6868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6000" tIns="18650" rIns="18650" bIns="186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Gill Sans"/>
                <a:buNone/>
              </a:pPr>
              <a:r>
                <a:rPr lang="hu-HU" sz="1700" dirty="0" err="1">
                  <a:solidFill>
                    <a:schemeClr val="bg1"/>
                  </a:solidFill>
                  <a:latin typeface="Gill Sans"/>
                  <a:ea typeface="Gill Sans"/>
                  <a:cs typeface="Gill Sans"/>
                  <a:sym typeface="Gill Sans"/>
                </a:rPr>
                <a:t>Discharge</a:t>
              </a:r>
              <a:endParaRPr sz="1700" dirty="0">
                <a:solidFill>
                  <a:schemeClr val="bg1"/>
                </a:solidFill>
              </a:endParaRPr>
            </a:p>
          </p:txBody>
        </p:sp>
        <p:sp>
          <p:nvSpPr>
            <p:cNvPr id="22" name="Google Shape;737;p28">
              <a:extLst>
                <a:ext uri="{FF2B5EF4-FFF2-40B4-BE49-F238E27FC236}">
                  <a16:creationId xmlns:a16="http://schemas.microsoft.com/office/drawing/2014/main" id="{F3F0B213-CCF7-6328-828E-4D162635A4A6}"/>
                </a:ext>
              </a:extLst>
            </p:cNvPr>
            <p:cNvSpPr/>
            <p:nvPr/>
          </p:nvSpPr>
          <p:spPr>
            <a:xfrm>
              <a:off x="7731257" y="511897"/>
              <a:ext cx="1717031" cy="686812"/>
            </a:xfrm>
            <a:prstGeom prst="chevron">
              <a:avLst>
                <a:gd name="adj" fmla="val 50000"/>
              </a:avLst>
            </a:prstGeom>
            <a:solidFill>
              <a:srgbClr val="AB0084">
                <a:alpha val="80000"/>
              </a:srgbClr>
            </a:solidFill>
            <a:ln w="12700" cap="flat" cmpd="sng">
              <a:noFill/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>
                <a:solidFill>
                  <a:schemeClr val="bg1"/>
                </a:solidFill>
              </a:endParaRPr>
            </a:p>
          </p:txBody>
        </p:sp>
        <p:sp>
          <p:nvSpPr>
            <p:cNvPr id="23" name="Google Shape;738;p28">
              <a:extLst>
                <a:ext uri="{FF2B5EF4-FFF2-40B4-BE49-F238E27FC236}">
                  <a16:creationId xmlns:a16="http://schemas.microsoft.com/office/drawing/2014/main" id="{173C79D5-A01C-3F25-CCC4-3154CBA0D927}"/>
                </a:ext>
              </a:extLst>
            </p:cNvPr>
            <p:cNvSpPr txBox="1"/>
            <p:nvPr/>
          </p:nvSpPr>
          <p:spPr>
            <a:xfrm>
              <a:off x="8115987" y="511897"/>
              <a:ext cx="1030219" cy="6868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6000" tIns="18650" rIns="18650" bIns="18650" anchor="ctr" anchorCtr="0">
              <a:noAutofit/>
            </a:bodyPr>
            <a:lstStyle/>
            <a:p>
              <a:pPr marL="0" marR="0" lvl="0" indent="0" algn="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Gill Sans"/>
                <a:buNone/>
              </a:pPr>
              <a:r>
                <a:rPr lang="hu-HU" sz="1700" dirty="0">
                  <a:solidFill>
                    <a:schemeClr val="bg1"/>
                  </a:solidFill>
                  <a:latin typeface="Gill Sans"/>
                  <a:ea typeface="Gill Sans"/>
                  <a:cs typeface="Gill Sans"/>
                  <a:sym typeface="Gill Sans"/>
                </a:rPr>
                <a:t>Post-</a:t>
              </a:r>
              <a:r>
                <a:rPr lang="hu-HU" sz="1700" dirty="0" err="1">
                  <a:solidFill>
                    <a:schemeClr val="bg1"/>
                  </a:solidFill>
                  <a:latin typeface="Gill Sans"/>
                  <a:ea typeface="Gill Sans"/>
                  <a:cs typeface="Gill Sans"/>
                  <a:sym typeface="Gill Sans"/>
                </a:rPr>
                <a:t>care</a:t>
              </a:r>
              <a:endParaRPr sz="17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4" name="Google Shape;739;p28" descr="Doktor">
            <a:extLst>
              <a:ext uri="{FF2B5EF4-FFF2-40B4-BE49-F238E27FC236}">
                <a16:creationId xmlns:a16="http://schemas.microsoft.com/office/drawing/2014/main" id="{A7E7CF85-2BCD-E8A4-C337-40226954777D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5926175" y="2888592"/>
            <a:ext cx="594870" cy="59487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5" name="Google Shape;740;p28" descr="Mentő">
            <a:extLst>
              <a:ext uri="{FF2B5EF4-FFF2-40B4-BE49-F238E27FC236}">
                <a16:creationId xmlns:a16="http://schemas.microsoft.com/office/drawing/2014/main" id="{AF003BE4-3E74-4469-7F97-D6CF52EE58D3}"/>
              </a:ext>
            </a:extLst>
          </p:cNvPr>
          <p:cNvPicPr preferRelativeResize="0"/>
          <p:nvPr/>
        </p:nvPicPr>
        <p:blipFill rotWithShape="1">
          <a:blip r:embed="rId5">
            <a:alphaModFix/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-61261" y="1868269"/>
            <a:ext cx="1114051" cy="111405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6" name="Google Shape;741;p28" descr="Alvás">
            <a:extLst>
              <a:ext uri="{FF2B5EF4-FFF2-40B4-BE49-F238E27FC236}">
                <a16:creationId xmlns:a16="http://schemas.microsoft.com/office/drawing/2014/main" id="{1B106E13-8E92-FC9A-0F4D-10C276C6426A}"/>
              </a:ext>
            </a:extLst>
          </p:cNvPr>
          <p:cNvPicPr preferRelativeResize="0"/>
          <p:nvPr/>
        </p:nvPicPr>
        <p:blipFill rotWithShape="1">
          <a:blip r:embed="rId6">
            <a:alphaModFix/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2761672" y="2868757"/>
            <a:ext cx="594870" cy="59487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7" name="Google Shape;742;p28" descr="Nő sétabottal">
            <a:extLst>
              <a:ext uri="{FF2B5EF4-FFF2-40B4-BE49-F238E27FC236}">
                <a16:creationId xmlns:a16="http://schemas.microsoft.com/office/drawing/2014/main" id="{03ED3277-B149-358B-857A-181678983A0C}"/>
              </a:ext>
            </a:extLst>
          </p:cNvPr>
          <p:cNvPicPr preferRelativeResize="0"/>
          <p:nvPr/>
        </p:nvPicPr>
        <p:blipFill rotWithShape="1">
          <a:blip r:embed="rId7">
            <a:alphaModFix/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10206754" y="1955904"/>
            <a:ext cx="860832" cy="86083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8" name="Google Shape;743;p28" descr="Sztetoszkóp">
            <a:extLst>
              <a:ext uri="{FF2B5EF4-FFF2-40B4-BE49-F238E27FC236}">
                <a16:creationId xmlns:a16="http://schemas.microsoft.com/office/drawing/2014/main" id="{601C2ECF-B40F-C766-ADEB-F87357878327}"/>
              </a:ext>
            </a:extLst>
          </p:cNvPr>
          <p:cNvPicPr preferRelativeResize="0"/>
          <p:nvPr/>
        </p:nvPicPr>
        <p:blipFill rotWithShape="1">
          <a:blip r:embed="rId8">
            <a:alphaModFix/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4099794" y="2948864"/>
            <a:ext cx="438500" cy="4385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9" name="Google Shape;744;p28" descr="Csontváz">
            <a:extLst>
              <a:ext uri="{FF2B5EF4-FFF2-40B4-BE49-F238E27FC236}">
                <a16:creationId xmlns:a16="http://schemas.microsoft.com/office/drawing/2014/main" id="{7E28FDFF-B1B9-F6DD-40B8-603DEE445488}"/>
              </a:ext>
            </a:extLst>
          </p:cNvPr>
          <p:cNvPicPr preferRelativeResize="0"/>
          <p:nvPr/>
        </p:nvPicPr>
        <p:blipFill rotWithShape="1">
          <a:blip r:embed="rId9">
            <a:alphaModFix/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4537612" y="2863853"/>
            <a:ext cx="594870" cy="59487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" name="Google Shape;745;p28" descr="Dokumentum">
            <a:extLst>
              <a:ext uri="{FF2B5EF4-FFF2-40B4-BE49-F238E27FC236}">
                <a16:creationId xmlns:a16="http://schemas.microsoft.com/office/drawing/2014/main" id="{57C6411C-1810-8259-ED8B-60F135BAFAA7}"/>
              </a:ext>
            </a:extLst>
          </p:cNvPr>
          <p:cNvPicPr preferRelativeResize="0"/>
          <p:nvPr/>
        </p:nvPicPr>
        <p:blipFill rotWithShape="1">
          <a:blip r:embed="rId10">
            <a:alphaModFix/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7403130" y="2870678"/>
            <a:ext cx="594870" cy="59487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1" name="Google Shape;746;p28" descr="Ellenőrző lista (jobbról balra írva)">
            <a:extLst>
              <a:ext uri="{FF2B5EF4-FFF2-40B4-BE49-F238E27FC236}">
                <a16:creationId xmlns:a16="http://schemas.microsoft.com/office/drawing/2014/main" id="{B9FC7246-98BC-8021-EE3D-00985EEEAF25}"/>
              </a:ext>
            </a:extLst>
          </p:cNvPr>
          <p:cNvPicPr preferRelativeResize="0"/>
          <p:nvPr/>
        </p:nvPicPr>
        <p:blipFill rotWithShape="1">
          <a:blip r:embed="rId11">
            <a:alphaModFix/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1307211" y="2842446"/>
            <a:ext cx="594870" cy="59487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2" name="Google Shape;747;p28" descr="Tű">
            <a:extLst>
              <a:ext uri="{FF2B5EF4-FFF2-40B4-BE49-F238E27FC236}">
                <a16:creationId xmlns:a16="http://schemas.microsoft.com/office/drawing/2014/main" id="{C2FF0E50-E602-0516-08F2-6768FC536737}"/>
              </a:ext>
            </a:extLst>
          </p:cNvPr>
          <p:cNvPicPr preferRelativeResize="0"/>
          <p:nvPr/>
        </p:nvPicPr>
        <p:blipFill rotWithShape="1">
          <a:blip r:embed="rId12">
            <a:alphaModFix/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873378" y="2842446"/>
            <a:ext cx="594870" cy="59487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3" name="Google Shape;748;p28">
            <a:extLst>
              <a:ext uri="{FF2B5EF4-FFF2-40B4-BE49-F238E27FC236}">
                <a16:creationId xmlns:a16="http://schemas.microsoft.com/office/drawing/2014/main" id="{39AF399C-C275-4ACC-1F0B-F3D204BA3A15}"/>
              </a:ext>
            </a:extLst>
          </p:cNvPr>
          <p:cNvSpPr/>
          <p:nvPr/>
        </p:nvSpPr>
        <p:spPr>
          <a:xfrm>
            <a:off x="2384293" y="859897"/>
            <a:ext cx="6058305" cy="747137"/>
          </a:xfrm>
          <a:prstGeom prst="roundRect">
            <a:avLst>
              <a:gd name="adj" fmla="val 16667"/>
            </a:avLst>
          </a:prstGeom>
          <a:solidFill>
            <a:srgbClr val="0063DC"/>
          </a:solidFill>
          <a:ln w="12700" cap="flat" cmpd="sng">
            <a:solidFill>
              <a:srgbClr val="D6DEE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3000" b="1" dirty="0" err="1">
                <a:solidFill>
                  <a:schemeClr val="bg1"/>
                </a:solidFill>
                <a:latin typeface="Gill Sans"/>
                <a:ea typeface="Gill Sans"/>
                <a:cs typeface="Gill Sans"/>
                <a:sym typeface="Gill Sans"/>
              </a:rPr>
              <a:t>Supporting</a:t>
            </a:r>
            <a:r>
              <a:rPr lang="hu-HU" sz="3000" b="1" dirty="0">
                <a:solidFill>
                  <a:schemeClr val="bg1"/>
                </a:solidFill>
                <a:latin typeface="Gill Sans"/>
                <a:ea typeface="Gill Sans"/>
                <a:cs typeface="Gill Sans"/>
                <a:sym typeface="Gill Sans"/>
              </a:rPr>
              <a:t> </a:t>
            </a:r>
            <a:r>
              <a:rPr lang="hu-HU" sz="3000" b="1" dirty="0" err="1">
                <a:solidFill>
                  <a:schemeClr val="bg1"/>
                </a:solidFill>
                <a:latin typeface="Gill Sans"/>
                <a:ea typeface="Gill Sans"/>
                <a:cs typeface="Gill Sans"/>
                <a:sym typeface="Gill Sans"/>
              </a:rPr>
              <a:t>processes</a:t>
            </a:r>
            <a:endParaRPr sz="3000" dirty="0">
              <a:solidFill>
                <a:schemeClr val="bg1"/>
              </a:solidFill>
            </a:endParaRPr>
          </a:p>
        </p:txBody>
      </p:sp>
      <p:cxnSp>
        <p:nvCxnSpPr>
          <p:cNvPr id="34" name="Google Shape;749;p28">
            <a:extLst>
              <a:ext uri="{FF2B5EF4-FFF2-40B4-BE49-F238E27FC236}">
                <a16:creationId xmlns:a16="http://schemas.microsoft.com/office/drawing/2014/main" id="{D7BC6C4C-5078-78AE-3F67-3FBBDDDFA8D2}"/>
              </a:ext>
            </a:extLst>
          </p:cNvPr>
          <p:cNvCxnSpPr>
            <a:cxnSpLocks/>
          </p:cNvCxnSpPr>
          <p:nvPr/>
        </p:nvCxnSpPr>
        <p:spPr>
          <a:xfrm>
            <a:off x="3059107" y="1607034"/>
            <a:ext cx="0" cy="495250"/>
          </a:xfrm>
          <a:prstGeom prst="straightConnector1">
            <a:avLst/>
          </a:prstGeom>
          <a:noFill/>
          <a:ln w="38100" cap="flat" cmpd="sng">
            <a:solidFill>
              <a:srgbClr val="643318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cxnSp>
      <p:cxnSp>
        <p:nvCxnSpPr>
          <p:cNvPr id="35" name="Google Shape;750;p28">
            <a:extLst>
              <a:ext uri="{FF2B5EF4-FFF2-40B4-BE49-F238E27FC236}">
                <a16:creationId xmlns:a16="http://schemas.microsoft.com/office/drawing/2014/main" id="{4DBB980C-9A3F-6900-B27A-A6C9912106AD}"/>
              </a:ext>
            </a:extLst>
          </p:cNvPr>
          <p:cNvCxnSpPr>
            <a:cxnSpLocks/>
          </p:cNvCxnSpPr>
          <p:nvPr/>
        </p:nvCxnSpPr>
        <p:spPr>
          <a:xfrm>
            <a:off x="4664368" y="1607034"/>
            <a:ext cx="0" cy="495250"/>
          </a:xfrm>
          <a:prstGeom prst="straightConnector1">
            <a:avLst/>
          </a:prstGeom>
          <a:noFill/>
          <a:ln w="38100" cap="flat" cmpd="sng">
            <a:solidFill>
              <a:srgbClr val="475A60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cxnSp>
      <p:cxnSp>
        <p:nvCxnSpPr>
          <p:cNvPr id="36" name="Google Shape;751;p28">
            <a:extLst>
              <a:ext uri="{FF2B5EF4-FFF2-40B4-BE49-F238E27FC236}">
                <a16:creationId xmlns:a16="http://schemas.microsoft.com/office/drawing/2014/main" id="{3279E4EC-15FF-36DA-AB33-2D25E3A1A39E}"/>
              </a:ext>
            </a:extLst>
          </p:cNvPr>
          <p:cNvCxnSpPr>
            <a:cxnSpLocks/>
          </p:cNvCxnSpPr>
          <p:nvPr/>
        </p:nvCxnSpPr>
        <p:spPr>
          <a:xfrm>
            <a:off x="6223610" y="1607034"/>
            <a:ext cx="0" cy="49525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cxnSp>
      <p:cxnSp>
        <p:nvCxnSpPr>
          <p:cNvPr id="37" name="Google Shape;752;p28">
            <a:extLst>
              <a:ext uri="{FF2B5EF4-FFF2-40B4-BE49-F238E27FC236}">
                <a16:creationId xmlns:a16="http://schemas.microsoft.com/office/drawing/2014/main" id="{734063BE-D844-1F30-3DCA-94FE0460F072}"/>
              </a:ext>
            </a:extLst>
          </p:cNvPr>
          <p:cNvCxnSpPr>
            <a:cxnSpLocks/>
          </p:cNvCxnSpPr>
          <p:nvPr/>
        </p:nvCxnSpPr>
        <p:spPr>
          <a:xfrm>
            <a:off x="7828872" y="1607034"/>
            <a:ext cx="0" cy="495250"/>
          </a:xfrm>
          <a:prstGeom prst="straightConnector1">
            <a:avLst/>
          </a:prstGeom>
          <a:noFill/>
          <a:ln w="38100" cap="flat" cmpd="sng">
            <a:solidFill>
              <a:srgbClr val="475A60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cxnSp>
      <p:sp>
        <p:nvSpPr>
          <p:cNvPr id="38" name="Google Shape;753;p28">
            <a:extLst>
              <a:ext uri="{FF2B5EF4-FFF2-40B4-BE49-F238E27FC236}">
                <a16:creationId xmlns:a16="http://schemas.microsoft.com/office/drawing/2014/main" id="{068A1842-24E1-99E5-CE4A-9129FF2FC9B0}"/>
              </a:ext>
            </a:extLst>
          </p:cNvPr>
          <p:cNvSpPr/>
          <p:nvPr/>
        </p:nvSpPr>
        <p:spPr>
          <a:xfrm>
            <a:off x="3059107" y="3533305"/>
            <a:ext cx="4769765" cy="747137"/>
          </a:xfrm>
          <a:prstGeom prst="roundRect">
            <a:avLst>
              <a:gd name="adj" fmla="val 16667"/>
            </a:avLst>
          </a:prstGeom>
          <a:solidFill>
            <a:srgbClr val="00C6D6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bg1"/>
                </a:solidFill>
                <a:latin typeface="Gill Sans"/>
                <a:ea typeface="Gill Sans"/>
                <a:cs typeface="Gill Sans"/>
                <a:sym typeface="Gill Sans"/>
              </a:rPr>
              <a:t>Care &amp; Treatment During Hospital Stay</a:t>
            </a:r>
            <a:endParaRPr sz="2400" b="1" dirty="0">
              <a:solidFill>
                <a:schemeClr val="bg1"/>
              </a:solidFill>
            </a:endParaRPr>
          </a:p>
        </p:txBody>
      </p:sp>
      <p:cxnSp>
        <p:nvCxnSpPr>
          <p:cNvPr id="39" name="Google Shape;754;p28">
            <a:extLst>
              <a:ext uri="{FF2B5EF4-FFF2-40B4-BE49-F238E27FC236}">
                <a16:creationId xmlns:a16="http://schemas.microsoft.com/office/drawing/2014/main" id="{FD183401-6BE6-AC9E-F4DA-A824554C1CAD}"/>
              </a:ext>
            </a:extLst>
          </p:cNvPr>
          <p:cNvCxnSpPr>
            <a:stCxn id="38" idx="3"/>
          </p:cNvCxnSpPr>
          <p:nvPr/>
        </p:nvCxnSpPr>
        <p:spPr>
          <a:xfrm rot="10800000" flipH="1">
            <a:off x="7828872" y="2797474"/>
            <a:ext cx="372600" cy="1109400"/>
          </a:xfrm>
          <a:prstGeom prst="bentConnector2">
            <a:avLst/>
          </a:prstGeom>
          <a:noFill/>
          <a:ln w="38100" cap="flat" cmpd="sng">
            <a:solidFill>
              <a:srgbClr val="475A60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cxnSp>
      <p:cxnSp>
        <p:nvCxnSpPr>
          <p:cNvPr id="40" name="Google Shape;755;p28">
            <a:extLst>
              <a:ext uri="{FF2B5EF4-FFF2-40B4-BE49-F238E27FC236}">
                <a16:creationId xmlns:a16="http://schemas.microsoft.com/office/drawing/2014/main" id="{29CE0EBE-6725-DC84-2060-49D6BBC28633}"/>
              </a:ext>
            </a:extLst>
          </p:cNvPr>
          <p:cNvCxnSpPr>
            <a:endCxn id="38" idx="1"/>
          </p:cNvCxnSpPr>
          <p:nvPr/>
        </p:nvCxnSpPr>
        <p:spPr>
          <a:xfrm rot="16200000" flipH="1">
            <a:off x="2260657" y="3108424"/>
            <a:ext cx="1139400" cy="457500"/>
          </a:xfrm>
          <a:prstGeom prst="bentConnector2">
            <a:avLst/>
          </a:prstGeom>
          <a:noFill/>
          <a:ln w="38100" cap="flat" cmpd="sng">
            <a:solidFill>
              <a:srgbClr val="475A6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cxnSp>
      <p:sp>
        <p:nvSpPr>
          <p:cNvPr id="41" name="Google Shape;756;p28">
            <a:extLst>
              <a:ext uri="{FF2B5EF4-FFF2-40B4-BE49-F238E27FC236}">
                <a16:creationId xmlns:a16="http://schemas.microsoft.com/office/drawing/2014/main" id="{562061EC-1372-F9B9-A76A-5FEC373A230F}"/>
              </a:ext>
            </a:extLst>
          </p:cNvPr>
          <p:cNvSpPr txBox="1"/>
          <p:nvPr/>
        </p:nvSpPr>
        <p:spPr>
          <a:xfrm>
            <a:off x="-3819" y="2816736"/>
            <a:ext cx="1384908" cy="5231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dirty="0" err="1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Patient</a:t>
            </a:r>
            <a:endParaRPr sz="2800" dirty="0"/>
          </a:p>
        </p:txBody>
      </p:sp>
      <p:sp>
        <p:nvSpPr>
          <p:cNvPr id="42" name="Google Shape;757;p28">
            <a:extLst>
              <a:ext uri="{FF2B5EF4-FFF2-40B4-BE49-F238E27FC236}">
                <a16:creationId xmlns:a16="http://schemas.microsoft.com/office/drawing/2014/main" id="{58D155FD-E73F-D9DA-6D40-FA0B8620C58D}"/>
              </a:ext>
            </a:extLst>
          </p:cNvPr>
          <p:cNvSpPr txBox="1"/>
          <p:nvPr/>
        </p:nvSpPr>
        <p:spPr>
          <a:xfrm>
            <a:off x="9819712" y="2801080"/>
            <a:ext cx="1281713" cy="5231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800" dirty="0" err="1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Patient</a:t>
            </a:r>
            <a:endParaRPr sz="2800" dirty="0"/>
          </a:p>
        </p:txBody>
      </p:sp>
      <p:grpSp>
        <p:nvGrpSpPr>
          <p:cNvPr id="47" name="Google Shape;798;p29">
            <a:extLst>
              <a:ext uri="{FF2B5EF4-FFF2-40B4-BE49-F238E27FC236}">
                <a16:creationId xmlns:a16="http://schemas.microsoft.com/office/drawing/2014/main" id="{E3988D7D-AFF3-A46B-2784-E1E05F2F5F7E}"/>
              </a:ext>
            </a:extLst>
          </p:cNvPr>
          <p:cNvGrpSpPr/>
          <p:nvPr/>
        </p:nvGrpSpPr>
        <p:grpSpPr>
          <a:xfrm>
            <a:off x="1381090" y="4629187"/>
            <a:ext cx="7789724" cy="889489"/>
            <a:chOff x="1847" y="225525"/>
            <a:chExt cx="7562472" cy="657606"/>
          </a:xfrm>
          <a:effectLst/>
        </p:grpSpPr>
        <p:sp>
          <p:nvSpPr>
            <p:cNvPr id="48" name="Google Shape;799;p29">
              <a:extLst>
                <a:ext uri="{FF2B5EF4-FFF2-40B4-BE49-F238E27FC236}">
                  <a16:creationId xmlns:a16="http://schemas.microsoft.com/office/drawing/2014/main" id="{EEAF6777-6DDD-4A07-A17E-EF1B5612F6DD}"/>
                </a:ext>
              </a:extLst>
            </p:cNvPr>
            <p:cNvSpPr/>
            <p:nvPr/>
          </p:nvSpPr>
          <p:spPr>
            <a:xfrm>
              <a:off x="1847" y="225525"/>
              <a:ext cx="1644015" cy="657606"/>
            </a:xfrm>
            <a:prstGeom prst="chevron">
              <a:avLst>
                <a:gd name="adj" fmla="val 50000"/>
              </a:avLst>
            </a:prstGeom>
            <a:solidFill>
              <a:srgbClr val="FB0087"/>
            </a:solidFill>
            <a:ln w="12700" cap="flat" cmpd="sng">
              <a:solidFill>
                <a:srgbClr val="8C9DA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800;p29">
              <a:extLst>
                <a:ext uri="{FF2B5EF4-FFF2-40B4-BE49-F238E27FC236}">
                  <a16:creationId xmlns:a16="http://schemas.microsoft.com/office/drawing/2014/main" id="{0AF6E281-6745-1534-A06C-C1AE6F78C4AB}"/>
                </a:ext>
              </a:extLst>
            </p:cNvPr>
            <p:cNvSpPr txBox="1"/>
            <p:nvPr/>
          </p:nvSpPr>
          <p:spPr>
            <a:xfrm>
              <a:off x="226491" y="286592"/>
              <a:ext cx="1239661" cy="5767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2000" tIns="17325" rIns="17325" bIns="17325" anchor="ctr" anchorCtr="0">
              <a:noAutofit/>
            </a:bodyPr>
            <a:lstStyle/>
            <a:p>
              <a:pPr marL="0" marR="0" lvl="0" indent="0" algn="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Gill Sans"/>
                <a:buNone/>
              </a:pPr>
              <a:r>
                <a:rPr lang="hu-HU" sz="1700" dirty="0" err="1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Assessment</a:t>
              </a:r>
              <a:endParaRPr sz="1700" dirty="0"/>
            </a:p>
          </p:txBody>
        </p:sp>
        <p:sp>
          <p:nvSpPr>
            <p:cNvPr id="50" name="Google Shape;801;p29">
              <a:extLst>
                <a:ext uri="{FF2B5EF4-FFF2-40B4-BE49-F238E27FC236}">
                  <a16:creationId xmlns:a16="http://schemas.microsoft.com/office/drawing/2014/main" id="{D0CE9643-53B4-8FDB-85F1-85B8FFCD84DA}"/>
                </a:ext>
              </a:extLst>
            </p:cNvPr>
            <p:cNvSpPr/>
            <p:nvPr/>
          </p:nvSpPr>
          <p:spPr>
            <a:xfrm>
              <a:off x="1481461" y="225525"/>
              <a:ext cx="1644015" cy="657606"/>
            </a:xfrm>
            <a:prstGeom prst="chevron">
              <a:avLst>
                <a:gd name="adj" fmla="val 50000"/>
              </a:avLst>
            </a:prstGeom>
            <a:solidFill>
              <a:srgbClr val="FB0087"/>
            </a:solidFill>
            <a:ln w="12700" cap="flat" cmpd="sng">
              <a:solidFill>
                <a:srgbClr val="8C9DA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802;p29">
              <a:extLst>
                <a:ext uri="{FF2B5EF4-FFF2-40B4-BE49-F238E27FC236}">
                  <a16:creationId xmlns:a16="http://schemas.microsoft.com/office/drawing/2014/main" id="{2D43D9E8-EB0F-98F1-7BD4-E0C0301786E3}"/>
                </a:ext>
              </a:extLst>
            </p:cNvPr>
            <p:cNvSpPr txBox="1"/>
            <p:nvPr/>
          </p:nvSpPr>
          <p:spPr>
            <a:xfrm>
              <a:off x="1810264" y="225525"/>
              <a:ext cx="986409" cy="6576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2000" tIns="17325" rIns="17325" bIns="17325" anchor="ctr" anchorCtr="0">
              <a:noAutofit/>
            </a:bodyPr>
            <a:lstStyle/>
            <a:p>
              <a:pPr marL="0" marR="0" lvl="0" indent="0" algn="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Gill Sans"/>
                <a:buNone/>
              </a:pPr>
              <a:r>
                <a:rPr lang="hu-HU" sz="1700" dirty="0" err="1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Nursing</a:t>
              </a:r>
              <a:r>
                <a:rPr lang="hu-HU" sz="1700" dirty="0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 </a:t>
              </a:r>
              <a:r>
                <a:rPr lang="hu-HU" sz="1700" dirty="0" err="1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diagnosis</a:t>
              </a:r>
              <a:endParaRPr sz="1700" dirty="0"/>
            </a:p>
          </p:txBody>
        </p:sp>
        <p:sp>
          <p:nvSpPr>
            <p:cNvPr id="52" name="Google Shape;803;p29">
              <a:extLst>
                <a:ext uri="{FF2B5EF4-FFF2-40B4-BE49-F238E27FC236}">
                  <a16:creationId xmlns:a16="http://schemas.microsoft.com/office/drawing/2014/main" id="{E33EECB1-D87D-F376-F2AA-84F7829DFFE1}"/>
                </a:ext>
              </a:extLst>
            </p:cNvPr>
            <p:cNvSpPr/>
            <p:nvPr/>
          </p:nvSpPr>
          <p:spPr>
            <a:xfrm>
              <a:off x="2961075" y="225525"/>
              <a:ext cx="1644015" cy="657606"/>
            </a:xfrm>
            <a:prstGeom prst="chevron">
              <a:avLst>
                <a:gd name="adj" fmla="val 50000"/>
              </a:avLst>
            </a:prstGeom>
            <a:solidFill>
              <a:srgbClr val="FB0087"/>
            </a:solidFill>
            <a:ln w="12700" cap="flat" cmpd="sng">
              <a:solidFill>
                <a:srgbClr val="8C9DA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804;p29">
              <a:extLst>
                <a:ext uri="{FF2B5EF4-FFF2-40B4-BE49-F238E27FC236}">
                  <a16:creationId xmlns:a16="http://schemas.microsoft.com/office/drawing/2014/main" id="{EBB97FA3-6A5D-00A7-E8DF-4697117BF9A6}"/>
                </a:ext>
              </a:extLst>
            </p:cNvPr>
            <p:cNvSpPr txBox="1"/>
            <p:nvPr/>
          </p:nvSpPr>
          <p:spPr>
            <a:xfrm>
              <a:off x="3289878" y="225525"/>
              <a:ext cx="986409" cy="6576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2000" tIns="17325" rIns="17325" bIns="17325" anchor="ctr" anchorCtr="0">
              <a:noAutofit/>
            </a:bodyPr>
            <a:lstStyle/>
            <a:p>
              <a:pPr marL="0" marR="0" lvl="0" indent="0" algn="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Gill Sans"/>
                <a:buNone/>
              </a:pPr>
              <a:r>
                <a:rPr lang="hu-HU" sz="1700" dirty="0" err="1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Planning</a:t>
              </a:r>
              <a:endParaRPr sz="1700" dirty="0"/>
            </a:p>
          </p:txBody>
        </p:sp>
        <p:sp>
          <p:nvSpPr>
            <p:cNvPr id="54" name="Google Shape;805;p29">
              <a:extLst>
                <a:ext uri="{FF2B5EF4-FFF2-40B4-BE49-F238E27FC236}">
                  <a16:creationId xmlns:a16="http://schemas.microsoft.com/office/drawing/2014/main" id="{D520732B-692B-1A73-768A-9B46AAD82E46}"/>
                </a:ext>
              </a:extLst>
            </p:cNvPr>
            <p:cNvSpPr/>
            <p:nvPr/>
          </p:nvSpPr>
          <p:spPr>
            <a:xfrm>
              <a:off x="4440689" y="225525"/>
              <a:ext cx="1644015" cy="657606"/>
            </a:xfrm>
            <a:prstGeom prst="chevron">
              <a:avLst>
                <a:gd name="adj" fmla="val 50000"/>
              </a:avLst>
            </a:prstGeom>
            <a:solidFill>
              <a:srgbClr val="FB0087"/>
            </a:solidFill>
            <a:ln w="12700" cap="flat" cmpd="sng">
              <a:solidFill>
                <a:srgbClr val="8C9DA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806;p29">
              <a:extLst>
                <a:ext uri="{FF2B5EF4-FFF2-40B4-BE49-F238E27FC236}">
                  <a16:creationId xmlns:a16="http://schemas.microsoft.com/office/drawing/2014/main" id="{8138CF06-BDA2-41DD-4D47-8D99BCCBD769}"/>
                </a:ext>
              </a:extLst>
            </p:cNvPr>
            <p:cNvSpPr txBox="1"/>
            <p:nvPr/>
          </p:nvSpPr>
          <p:spPr>
            <a:xfrm>
              <a:off x="4769492" y="225525"/>
              <a:ext cx="986409" cy="6576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2000" tIns="17325" rIns="17325" bIns="17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Gill Sans"/>
                <a:buNone/>
              </a:pPr>
              <a:r>
                <a:rPr lang="hu-HU" sz="1700" dirty="0" err="1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Delivery</a:t>
              </a:r>
              <a:endParaRPr sz="1700" dirty="0"/>
            </a:p>
          </p:txBody>
        </p:sp>
        <p:sp>
          <p:nvSpPr>
            <p:cNvPr id="56" name="Google Shape;807;p29">
              <a:extLst>
                <a:ext uri="{FF2B5EF4-FFF2-40B4-BE49-F238E27FC236}">
                  <a16:creationId xmlns:a16="http://schemas.microsoft.com/office/drawing/2014/main" id="{3E8D9B9A-4B8D-EC1A-0AE3-8B6A69B45CE9}"/>
                </a:ext>
              </a:extLst>
            </p:cNvPr>
            <p:cNvSpPr/>
            <p:nvPr/>
          </p:nvSpPr>
          <p:spPr>
            <a:xfrm>
              <a:off x="5920304" y="225525"/>
              <a:ext cx="1644015" cy="657606"/>
            </a:xfrm>
            <a:prstGeom prst="chevron">
              <a:avLst>
                <a:gd name="adj" fmla="val 50000"/>
              </a:avLst>
            </a:prstGeom>
            <a:solidFill>
              <a:srgbClr val="FB0087"/>
            </a:solidFill>
            <a:ln w="12700" cap="flat" cmpd="sng">
              <a:solidFill>
                <a:srgbClr val="8C9DA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808;p29">
              <a:extLst>
                <a:ext uri="{FF2B5EF4-FFF2-40B4-BE49-F238E27FC236}">
                  <a16:creationId xmlns:a16="http://schemas.microsoft.com/office/drawing/2014/main" id="{EE69BB37-0EBB-3EFA-9C60-EE58F853E02B}"/>
                </a:ext>
              </a:extLst>
            </p:cNvPr>
            <p:cNvSpPr txBox="1"/>
            <p:nvPr/>
          </p:nvSpPr>
          <p:spPr>
            <a:xfrm>
              <a:off x="6249107" y="225525"/>
              <a:ext cx="986409" cy="6576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2000" tIns="17325" rIns="17325" bIns="17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Gill Sans"/>
                <a:buNone/>
              </a:pPr>
              <a:r>
                <a:rPr lang="hu-HU" sz="1700" dirty="0" err="1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Evaluation</a:t>
              </a:r>
              <a:endParaRPr sz="1700" dirty="0"/>
            </a:p>
          </p:txBody>
        </p:sp>
      </p:grpSp>
      <p:sp>
        <p:nvSpPr>
          <p:cNvPr id="58" name="Google Shape;809;p29">
            <a:extLst>
              <a:ext uri="{FF2B5EF4-FFF2-40B4-BE49-F238E27FC236}">
                <a16:creationId xmlns:a16="http://schemas.microsoft.com/office/drawing/2014/main" id="{251C8CC9-DAEA-7CE9-8423-0549F115A682}"/>
              </a:ext>
            </a:extLst>
          </p:cNvPr>
          <p:cNvSpPr/>
          <p:nvPr/>
        </p:nvSpPr>
        <p:spPr>
          <a:xfrm rot="-5400000">
            <a:off x="5379025" y="1010841"/>
            <a:ext cx="393418" cy="6689139"/>
          </a:xfrm>
          <a:prstGeom prst="rightBrace">
            <a:avLst>
              <a:gd name="adj1" fmla="val 85278"/>
              <a:gd name="adj2" fmla="val 50000"/>
            </a:avLst>
          </a:prstGeom>
          <a:noFill/>
          <a:ln w="25400" cap="flat" cmpd="sng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CD489FA-A737-989F-53D5-02EA29B186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93147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432395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soportba foglalás 1">
            <a:extLst>
              <a:ext uri="{FF2B5EF4-FFF2-40B4-BE49-F238E27FC236}">
                <a16:creationId xmlns:a16="http://schemas.microsoft.com/office/drawing/2014/main" id="{91684B54-A216-B717-471F-E06D9E7C642E}"/>
              </a:ext>
            </a:extLst>
          </p:cNvPr>
          <p:cNvGrpSpPr/>
          <p:nvPr/>
        </p:nvGrpSpPr>
        <p:grpSpPr>
          <a:xfrm>
            <a:off x="1247931" y="197234"/>
            <a:ext cx="8370887" cy="2984500"/>
            <a:chOff x="1846263" y="1849841"/>
            <a:chExt cx="8370887" cy="2984500"/>
          </a:xfrm>
          <a:solidFill>
            <a:srgbClr val="AB0084"/>
          </a:solidFill>
        </p:grpSpPr>
        <p:grpSp>
          <p:nvGrpSpPr>
            <p:cNvPr id="3" name="Google Shape;626;p25">
              <a:extLst>
                <a:ext uri="{FF2B5EF4-FFF2-40B4-BE49-F238E27FC236}">
                  <a16:creationId xmlns:a16="http://schemas.microsoft.com/office/drawing/2014/main" id="{B0280C4E-B741-3EDB-F67C-AF6EA05C3256}"/>
                </a:ext>
              </a:extLst>
            </p:cNvPr>
            <p:cNvGrpSpPr/>
            <p:nvPr/>
          </p:nvGrpSpPr>
          <p:grpSpPr>
            <a:xfrm>
              <a:off x="1846263" y="1862541"/>
              <a:ext cx="2532062" cy="2971800"/>
              <a:chOff x="336" y="1056"/>
              <a:chExt cx="1728" cy="1872"/>
            </a:xfrm>
            <a:grpFill/>
            <a:effectLst/>
          </p:grpSpPr>
          <p:sp>
            <p:nvSpPr>
              <p:cNvPr id="24" name="Google Shape;627;p25">
                <a:extLst>
                  <a:ext uri="{FF2B5EF4-FFF2-40B4-BE49-F238E27FC236}">
                    <a16:creationId xmlns:a16="http://schemas.microsoft.com/office/drawing/2014/main" id="{94B4F239-B992-0978-32D9-61B92BD62DCD}"/>
                  </a:ext>
                </a:extLst>
              </p:cNvPr>
              <p:cNvSpPr/>
              <p:nvPr/>
            </p:nvSpPr>
            <p:spPr>
              <a:xfrm rot="10800000" flipH="1">
                <a:off x="336" y="2496"/>
                <a:ext cx="1728" cy="432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0" y="0"/>
                    </a:moveTo>
                    <a:lnTo>
                      <a:pt x="2687" y="21600"/>
                    </a:lnTo>
                    <a:lnTo>
                      <a:pt x="18913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" name="Google Shape;628;p25">
                <a:extLst>
                  <a:ext uri="{FF2B5EF4-FFF2-40B4-BE49-F238E27FC236}">
                    <a16:creationId xmlns:a16="http://schemas.microsoft.com/office/drawing/2014/main" id="{2B2D9417-7143-9AC7-69A6-BE519DD4AB62}"/>
                  </a:ext>
                </a:extLst>
              </p:cNvPr>
              <p:cNvSpPr/>
              <p:nvPr/>
            </p:nvSpPr>
            <p:spPr>
              <a:xfrm rot="10800000" flipH="1">
                <a:off x="576" y="2016"/>
                <a:ext cx="1248" cy="384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0" y="0"/>
                    </a:moveTo>
                    <a:lnTo>
                      <a:pt x="3046" y="21600"/>
                    </a:lnTo>
                    <a:lnTo>
                      <a:pt x="18554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629;p25">
                <a:extLst>
                  <a:ext uri="{FF2B5EF4-FFF2-40B4-BE49-F238E27FC236}">
                    <a16:creationId xmlns:a16="http://schemas.microsoft.com/office/drawing/2014/main" id="{2FD758F7-A00A-6412-8359-145A29A48D17}"/>
                  </a:ext>
                </a:extLst>
              </p:cNvPr>
              <p:cNvSpPr/>
              <p:nvPr/>
            </p:nvSpPr>
            <p:spPr>
              <a:xfrm rot="10800000" flipH="1">
                <a:off x="816" y="1536"/>
                <a:ext cx="768" cy="384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0" y="0"/>
                    </a:moveTo>
                    <a:lnTo>
                      <a:pt x="4640" y="21600"/>
                    </a:lnTo>
                    <a:lnTo>
                      <a:pt x="1696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630;p25">
                <a:extLst>
                  <a:ext uri="{FF2B5EF4-FFF2-40B4-BE49-F238E27FC236}">
                    <a16:creationId xmlns:a16="http://schemas.microsoft.com/office/drawing/2014/main" id="{387BD032-96B7-3A7A-8C31-CF8024B65DEA}"/>
                  </a:ext>
                </a:extLst>
              </p:cNvPr>
              <p:cNvSpPr/>
              <p:nvPr/>
            </p:nvSpPr>
            <p:spPr>
              <a:xfrm>
                <a:off x="1008" y="1056"/>
                <a:ext cx="384" cy="384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631;p25">
                <a:extLst>
                  <a:ext uri="{FF2B5EF4-FFF2-40B4-BE49-F238E27FC236}">
                    <a16:creationId xmlns:a16="http://schemas.microsoft.com/office/drawing/2014/main" id="{28B57FC8-131A-F338-BAF8-67EB189185A1}"/>
                  </a:ext>
                </a:extLst>
              </p:cNvPr>
              <p:cNvSpPr/>
              <p:nvPr/>
            </p:nvSpPr>
            <p:spPr>
              <a:xfrm rot="10800000" flipH="1">
                <a:off x="576" y="2016"/>
                <a:ext cx="1248" cy="384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0" y="0"/>
                    </a:moveTo>
                    <a:lnTo>
                      <a:pt x="3046" y="21600"/>
                    </a:lnTo>
                    <a:lnTo>
                      <a:pt x="18554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" name="Google Shape;632;p25">
              <a:extLst>
                <a:ext uri="{FF2B5EF4-FFF2-40B4-BE49-F238E27FC236}">
                  <a16:creationId xmlns:a16="http://schemas.microsoft.com/office/drawing/2014/main" id="{5F9DDD52-19C3-AA71-88FF-2A0A9510BD30}"/>
                </a:ext>
              </a:extLst>
            </p:cNvPr>
            <p:cNvGrpSpPr/>
            <p:nvPr/>
          </p:nvGrpSpPr>
          <p:grpSpPr>
            <a:xfrm>
              <a:off x="4800603" y="1862541"/>
              <a:ext cx="2532063" cy="2971800"/>
              <a:chOff x="2256" y="1152"/>
              <a:chExt cx="1728" cy="1872"/>
            </a:xfrm>
            <a:grpFill/>
            <a:effectLst/>
          </p:grpSpPr>
          <p:sp>
            <p:nvSpPr>
              <p:cNvPr id="20" name="Google Shape;633;p25">
                <a:extLst>
                  <a:ext uri="{FF2B5EF4-FFF2-40B4-BE49-F238E27FC236}">
                    <a16:creationId xmlns:a16="http://schemas.microsoft.com/office/drawing/2014/main" id="{3E5D282F-E4EA-5442-DB6A-8E65A578139D}"/>
                  </a:ext>
                </a:extLst>
              </p:cNvPr>
              <p:cNvSpPr/>
              <p:nvPr/>
            </p:nvSpPr>
            <p:spPr>
              <a:xfrm>
                <a:off x="2256" y="1152"/>
                <a:ext cx="864" cy="1872"/>
              </a:xfrm>
              <a:custGeom>
                <a:avLst/>
                <a:gdLst/>
                <a:ahLst/>
                <a:cxnLst/>
                <a:rect l="l" t="t" r="r" b="b"/>
                <a:pathLst>
                  <a:path w="864" h="1872" extrusionOk="0">
                    <a:moveTo>
                      <a:pt x="0" y="1872"/>
                    </a:moveTo>
                    <a:lnTo>
                      <a:pt x="864" y="0"/>
                    </a:lnTo>
                    <a:lnTo>
                      <a:pt x="240" y="1872"/>
                    </a:lnTo>
                    <a:lnTo>
                      <a:pt x="0" y="187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634;p25">
                <a:extLst>
                  <a:ext uri="{FF2B5EF4-FFF2-40B4-BE49-F238E27FC236}">
                    <a16:creationId xmlns:a16="http://schemas.microsoft.com/office/drawing/2014/main" id="{EDE91463-CC0B-F5D6-3784-68DBBA5C0E8F}"/>
                  </a:ext>
                </a:extLst>
              </p:cNvPr>
              <p:cNvSpPr/>
              <p:nvPr/>
            </p:nvSpPr>
            <p:spPr>
              <a:xfrm flipH="1">
                <a:off x="3120" y="1152"/>
                <a:ext cx="864" cy="1872"/>
              </a:xfrm>
              <a:custGeom>
                <a:avLst/>
                <a:gdLst/>
                <a:ahLst/>
                <a:cxnLst/>
                <a:rect l="l" t="t" r="r" b="b"/>
                <a:pathLst>
                  <a:path w="864" h="1872" extrusionOk="0">
                    <a:moveTo>
                      <a:pt x="0" y="1872"/>
                    </a:moveTo>
                    <a:lnTo>
                      <a:pt x="864" y="0"/>
                    </a:lnTo>
                    <a:lnTo>
                      <a:pt x="240" y="1872"/>
                    </a:lnTo>
                    <a:lnTo>
                      <a:pt x="0" y="187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635;p25">
                <a:extLst>
                  <a:ext uri="{FF2B5EF4-FFF2-40B4-BE49-F238E27FC236}">
                    <a16:creationId xmlns:a16="http://schemas.microsoft.com/office/drawing/2014/main" id="{69F55F9D-C0E4-98B8-6797-7692F5B7FFB3}"/>
                  </a:ext>
                </a:extLst>
              </p:cNvPr>
              <p:cNvSpPr/>
              <p:nvPr/>
            </p:nvSpPr>
            <p:spPr>
              <a:xfrm>
                <a:off x="2736" y="1152"/>
                <a:ext cx="384" cy="1872"/>
              </a:xfrm>
              <a:custGeom>
                <a:avLst/>
                <a:gdLst/>
                <a:ahLst/>
                <a:cxnLst/>
                <a:rect l="l" t="t" r="r" b="b"/>
                <a:pathLst>
                  <a:path w="384" h="1872" extrusionOk="0">
                    <a:moveTo>
                      <a:pt x="384" y="0"/>
                    </a:moveTo>
                    <a:lnTo>
                      <a:pt x="0" y="1872"/>
                    </a:lnTo>
                    <a:lnTo>
                      <a:pt x="240" y="1872"/>
                    </a:lnTo>
                    <a:lnTo>
                      <a:pt x="38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636;p25">
                <a:extLst>
                  <a:ext uri="{FF2B5EF4-FFF2-40B4-BE49-F238E27FC236}">
                    <a16:creationId xmlns:a16="http://schemas.microsoft.com/office/drawing/2014/main" id="{D042C34A-A813-8BE5-A550-003A158BD0EA}"/>
                  </a:ext>
                </a:extLst>
              </p:cNvPr>
              <p:cNvSpPr/>
              <p:nvPr/>
            </p:nvSpPr>
            <p:spPr>
              <a:xfrm flipH="1">
                <a:off x="3120" y="1152"/>
                <a:ext cx="384" cy="1872"/>
              </a:xfrm>
              <a:custGeom>
                <a:avLst/>
                <a:gdLst/>
                <a:ahLst/>
                <a:cxnLst/>
                <a:rect l="l" t="t" r="r" b="b"/>
                <a:pathLst>
                  <a:path w="384" h="1872" extrusionOk="0">
                    <a:moveTo>
                      <a:pt x="384" y="0"/>
                    </a:moveTo>
                    <a:lnTo>
                      <a:pt x="0" y="1872"/>
                    </a:lnTo>
                    <a:lnTo>
                      <a:pt x="240" y="1872"/>
                    </a:lnTo>
                    <a:lnTo>
                      <a:pt x="38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" name="Google Shape;637;p25">
              <a:extLst>
                <a:ext uri="{FF2B5EF4-FFF2-40B4-BE49-F238E27FC236}">
                  <a16:creationId xmlns:a16="http://schemas.microsoft.com/office/drawing/2014/main" id="{8F9C2B21-60D3-36D3-4266-05EF09D0E353}"/>
                </a:ext>
              </a:extLst>
            </p:cNvPr>
            <p:cNvGrpSpPr/>
            <p:nvPr/>
          </p:nvGrpSpPr>
          <p:grpSpPr>
            <a:xfrm>
              <a:off x="7683500" y="1849841"/>
              <a:ext cx="2533650" cy="2984500"/>
              <a:chOff x="4176" y="1144"/>
              <a:chExt cx="1728" cy="1880"/>
            </a:xfrm>
            <a:grpFill/>
            <a:effectLst/>
          </p:grpSpPr>
          <p:sp>
            <p:nvSpPr>
              <p:cNvPr id="8" name="Google Shape;638;p25">
                <a:extLst>
                  <a:ext uri="{FF2B5EF4-FFF2-40B4-BE49-F238E27FC236}">
                    <a16:creationId xmlns:a16="http://schemas.microsoft.com/office/drawing/2014/main" id="{C21F7E18-DA9C-EB37-366D-2A9E04BDC6FD}"/>
                  </a:ext>
                </a:extLst>
              </p:cNvPr>
              <p:cNvSpPr/>
              <p:nvPr/>
            </p:nvSpPr>
            <p:spPr>
              <a:xfrm>
                <a:off x="4176" y="2592"/>
                <a:ext cx="384" cy="432"/>
              </a:xfrm>
              <a:custGeom>
                <a:avLst/>
                <a:gdLst/>
                <a:ahLst/>
                <a:cxnLst/>
                <a:rect l="l" t="t" r="r" b="b"/>
                <a:pathLst>
                  <a:path w="384" h="432" extrusionOk="0">
                    <a:moveTo>
                      <a:pt x="204" y="0"/>
                    </a:moveTo>
                    <a:lnTo>
                      <a:pt x="0" y="432"/>
                    </a:lnTo>
                    <a:lnTo>
                      <a:pt x="240" y="432"/>
                    </a:lnTo>
                    <a:lnTo>
                      <a:pt x="384" y="0"/>
                    </a:lnTo>
                    <a:lnTo>
                      <a:pt x="20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" name="Google Shape;639;p25">
                <a:extLst>
                  <a:ext uri="{FF2B5EF4-FFF2-40B4-BE49-F238E27FC236}">
                    <a16:creationId xmlns:a16="http://schemas.microsoft.com/office/drawing/2014/main" id="{6BAFFC90-A962-87B2-2759-A5B4E59A643D}"/>
                  </a:ext>
                </a:extLst>
              </p:cNvPr>
              <p:cNvSpPr/>
              <p:nvPr/>
            </p:nvSpPr>
            <p:spPr>
              <a:xfrm>
                <a:off x="4410" y="2112"/>
                <a:ext cx="310" cy="384"/>
              </a:xfrm>
              <a:custGeom>
                <a:avLst/>
                <a:gdLst/>
                <a:ahLst/>
                <a:cxnLst/>
                <a:rect l="l" t="t" r="r" b="b"/>
                <a:pathLst>
                  <a:path w="310" h="384" extrusionOk="0">
                    <a:moveTo>
                      <a:pt x="168" y="0"/>
                    </a:moveTo>
                    <a:lnTo>
                      <a:pt x="0" y="384"/>
                    </a:lnTo>
                    <a:lnTo>
                      <a:pt x="176" y="384"/>
                    </a:lnTo>
                    <a:lnTo>
                      <a:pt x="310" y="0"/>
                    </a:lnTo>
                    <a:lnTo>
                      <a:pt x="16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" name="Google Shape;640;p25">
                <a:extLst>
                  <a:ext uri="{FF2B5EF4-FFF2-40B4-BE49-F238E27FC236}">
                    <a16:creationId xmlns:a16="http://schemas.microsoft.com/office/drawing/2014/main" id="{E054D1BB-FA2E-0609-B946-3E99510F795B}"/>
                  </a:ext>
                </a:extLst>
              </p:cNvPr>
              <p:cNvSpPr/>
              <p:nvPr/>
            </p:nvSpPr>
            <p:spPr>
              <a:xfrm flipH="1">
                <a:off x="5200" y="1632"/>
                <a:ext cx="236" cy="380"/>
              </a:xfrm>
              <a:custGeom>
                <a:avLst/>
                <a:gdLst/>
                <a:ahLst/>
                <a:cxnLst/>
                <a:rect l="l" t="t" r="r" b="b"/>
                <a:pathLst>
                  <a:path w="236" h="380" extrusionOk="0">
                    <a:moveTo>
                      <a:pt x="176" y="0"/>
                    </a:moveTo>
                    <a:lnTo>
                      <a:pt x="0" y="380"/>
                    </a:lnTo>
                    <a:lnTo>
                      <a:pt x="108" y="380"/>
                    </a:lnTo>
                    <a:lnTo>
                      <a:pt x="236" y="0"/>
                    </a:lnTo>
                    <a:lnTo>
                      <a:pt x="176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" name="Google Shape;641;p25">
                <a:extLst>
                  <a:ext uri="{FF2B5EF4-FFF2-40B4-BE49-F238E27FC236}">
                    <a16:creationId xmlns:a16="http://schemas.microsoft.com/office/drawing/2014/main" id="{5C4F1C6D-53D1-55E7-8878-46DB0FE3DFD1}"/>
                  </a:ext>
                </a:extLst>
              </p:cNvPr>
              <p:cNvSpPr/>
              <p:nvPr/>
            </p:nvSpPr>
            <p:spPr>
              <a:xfrm>
                <a:off x="4864" y="1144"/>
                <a:ext cx="176" cy="392"/>
              </a:xfrm>
              <a:custGeom>
                <a:avLst/>
                <a:gdLst/>
                <a:ahLst/>
                <a:cxnLst/>
                <a:rect l="l" t="t" r="r" b="b"/>
                <a:pathLst>
                  <a:path w="176" h="392" extrusionOk="0">
                    <a:moveTo>
                      <a:pt x="176" y="0"/>
                    </a:moveTo>
                    <a:lnTo>
                      <a:pt x="0" y="392"/>
                    </a:lnTo>
                    <a:lnTo>
                      <a:pt x="48" y="392"/>
                    </a:lnTo>
                    <a:lnTo>
                      <a:pt x="176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" name="Google Shape;642;p25">
                <a:extLst>
                  <a:ext uri="{FF2B5EF4-FFF2-40B4-BE49-F238E27FC236}">
                    <a16:creationId xmlns:a16="http://schemas.microsoft.com/office/drawing/2014/main" id="{2B5434B5-197B-F330-5522-216B0842AD18}"/>
                  </a:ext>
                </a:extLst>
              </p:cNvPr>
              <p:cNvSpPr/>
              <p:nvPr/>
            </p:nvSpPr>
            <p:spPr>
              <a:xfrm>
                <a:off x="4752" y="2592"/>
                <a:ext cx="576" cy="432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32" extrusionOk="0">
                    <a:moveTo>
                      <a:pt x="72" y="0"/>
                    </a:moveTo>
                    <a:lnTo>
                      <a:pt x="0" y="432"/>
                    </a:lnTo>
                    <a:lnTo>
                      <a:pt x="576" y="432"/>
                    </a:lnTo>
                    <a:lnTo>
                      <a:pt x="512" y="0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" name="Google Shape;643;p25">
                <a:extLst>
                  <a:ext uri="{FF2B5EF4-FFF2-40B4-BE49-F238E27FC236}">
                    <a16:creationId xmlns:a16="http://schemas.microsoft.com/office/drawing/2014/main" id="{7424A508-D481-227D-8EB9-9EA7F386F509}"/>
                  </a:ext>
                </a:extLst>
              </p:cNvPr>
              <p:cNvSpPr/>
              <p:nvPr/>
            </p:nvSpPr>
            <p:spPr>
              <a:xfrm>
                <a:off x="4836" y="2112"/>
                <a:ext cx="408" cy="384"/>
              </a:xfrm>
              <a:custGeom>
                <a:avLst/>
                <a:gdLst/>
                <a:ahLst/>
                <a:cxnLst/>
                <a:rect l="l" t="t" r="r" b="b"/>
                <a:pathLst>
                  <a:path w="408" h="384" extrusionOk="0">
                    <a:moveTo>
                      <a:pt x="60" y="0"/>
                    </a:moveTo>
                    <a:lnTo>
                      <a:pt x="0" y="384"/>
                    </a:lnTo>
                    <a:lnTo>
                      <a:pt x="408" y="384"/>
                    </a:lnTo>
                    <a:lnTo>
                      <a:pt x="348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" name="Google Shape;644;p25">
                <a:extLst>
                  <a:ext uri="{FF2B5EF4-FFF2-40B4-BE49-F238E27FC236}">
                    <a16:creationId xmlns:a16="http://schemas.microsoft.com/office/drawing/2014/main" id="{410BBC47-6D43-3990-D4D4-C6791B3DCB29}"/>
                  </a:ext>
                </a:extLst>
              </p:cNvPr>
              <p:cNvSpPr/>
              <p:nvPr/>
            </p:nvSpPr>
            <p:spPr>
              <a:xfrm>
                <a:off x="4912" y="1632"/>
                <a:ext cx="256" cy="38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380" extrusionOk="0">
                    <a:moveTo>
                      <a:pt x="44" y="0"/>
                    </a:moveTo>
                    <a:lnTo>
                      <a:pt x="0" y="380"/>
                    </a:lnTo>
                    <a:lnTo>
                      <a:pt x="256" y="380"/>
                    </a:lnTo>
                    <a:lnTo>
                      <a:pt x="20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645;p25">
                <a:extLst>
                  <a:ext uri="{FF2B5EF4-FFF2-40B4-BE49-F238E27FC236}">
                    <a16:creationId xmlns:a16="http://schemas.microsoft.com/office/drawing/2014/main" id="{5A722B92-AB97-196F-AEF4-7ECC39ADF023}"/>
                  </a:ext>
                </a:extLst>
              </p:cNvPr>
              <p:cNvSpPr/>
              <p:nvPr/>
            </p:nvSpPr>
            <p:spPr>
              <a:xfrm>
                <a:off x="4976" y="1156"/>
                <a:ext cx="120" cy="38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380" extrusionOk="0">
                    <a:moveTo>
                      <a:pt x="64" y="0"/>
                    </a:moveTo>
                    <a:lnTo>
                      <a:pt x="0" y="380"/>
                    </a:lnTo>
                    <a:lnTo>
                      <a:pt x="120" y="380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646;p25">
                <a:extLst>
                  <a:ext uri="{FF2B5EF4-FFF2-40B4-BE49-F238E27FC236}">
                    <a16:creationId xmlns:a16="http://schemas.microsoft.com/office/drawing/2014/main" id="{2D3B595E-AF47-39B9-4648-CA18B3848D76}"/>
                  </a:ext>
                </a:extLst>
              </p:cNvPr>
              <p:cNvSpPr/>
              <p:nvPr/>
            </p:nvSpPr>
            <p:spPr>
              <a:xfrm flipH="1">
                <a:off x="5520" y="2592"/>
                <a:ext cx="384" cy="432"/>
              </a:xfrm>
              <a:custGeom>
                <a:avLst/>
                <a:gdLst/>
                <a:ahLst/>
                <a:cxnLst/>
                <a:rect l="l" t="t" r="r" b="b"/>
                <a:pathLst>
                  <a:path w="384" h="432" extrusionOk="0">
                    <a:moveTo>
                      <a:pt x="204" y="0"/>
                    </a:moveTo>
                    <a:lnTo>
                      <a:pt x="0" y="432"/>
                    </a:lnTo>
                    <a:lnTo>
                      <a:pt x="240" y="432"/>
                    </a:lnTo>
                    <a:lnTo>
                      <a:pt x="384" y="0"/>
                    </a:lnTo>
                    <a:lnTo>
                      <a:pt x="20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" name="Google Shape;647;p25">
                <a:extLst>
                  <a:ext uri="{FF2B5EF4-FFF2-40B4-BE49-F238E27FC236}">
                    <a16:creationId xmlns:a16="http://schemas.microsoft.com/office/drawing/2014/main" id="{99D7C4D1-C55F-23FF-2934-7DC354785163}"/>
                  </a:ext>
                </a:extLst>
              </p:cNvPr>
              <p:cNvSpPr/>
              <p:nvPr/>
            </p:nvSpPr>
            <p:spPr>
              <a:xfrm>
                <a:off x="5346" y="2112"/>
                <a:ext cx="310" cy="384"/>
              </a:xfrm>
              <a:custGeom>
                <a:avLst/>
                <a:gdLst/>
                <a:ahLst/>
                <a:cxnLst/>
                <a:rect l="l" t="t" r="r" b="b"/>
                <a:pathLst>
                  <a:path w="310" h="384" extrusionOk="0">
                    <a:moveTo>
                      <a:pt x="138" y="0"/>
                    </a:moveTo>
                    <a:lnTo>
                      <a:pt x="310" y="384"/>
                    </a:lnTo>
                    <a:lnTo>
                      <a:pt x="126" y="384"/>
                    </a:lnTo>
                    <a:lnTo>
                      <a:pt x="0" y="0"/>
                    </a:lnTo>
                    <a:lnTo>
                      <a:pt x="13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" name="Google Shape;648;p25">
                <a:extLst>
                  <a:ext uri="{FF2B5EF4-FFF2-40B4-BE49-F238E27FC236}">
                    <a16:creationId xmlns:a16="http://schemas.microsoft.com/office/drawing/2014/main" id="{44AD7619-9F81-8436-0BE4-A3CB420A99D0}"/>
                  </a:ext>
                </a:extLst>
              </p:cNvPr>
              <p:cNvSpPr/>
              <p:nvPr/>
            </p:nvSpPr>
            <p:spPr>
              <a:xfrm flipH="1">
                <a:off x="5040" y="1148"/>
                <a:ext cx="176" cy="392"/>
              </a:xfrm>
              <a:custGeom>
                <a:avLst/>
                <a:gdLst/>
                <a:ahLst/>
                <a:cxnLst/>
                <a:rect l="l" t="t" r="r" b="b"/>
                <a:pathLst>
                  <a:path w="176" h="392" extrusionOk="0">
                    <a:moveTo>
                      <a:pt x="176" y="0"/>
                    </a:moveTo>
                    <a:lnTo>
                      <a:pt x="0" y="392"/>
                    </a:lnTo>
                    <a:lnTo>
                      <a:pt x="48" y="392"/>
                    </a:lnTo>
                    <a:lnTo>
                      <a:pt x="176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649;p25">
                <a:extLst>
                  <a:ext uri="{FF2B5EF4-FFF2-40B4-BE49-F238E27FC236}">
                    <a16:creationId xmlns:a16="http://schemas.microsoft.com/office/drawing/2014/main" id="{32E6DCDC-0B86-E297-3621-7F74B471574A}"/>
                  </a:ext>
                </a:extLst>
              </p:cNvPr>
              <p:cNvSpPr/>
              <p:nvPr/>
            </p:nvSpPr>
            <p:spPr>
              <a:xfrm>
                <a:off x="4644" y="1636"/>
                <a:ext cx="236" cy="380"/>
              </a:xfrm>
              <a:custGeom>
                <a:avLst/>
                <a:gdLst/>
                <a:ahLst/>
                <a:cxnLst/>
                <a:rect l="l" t="t" r="r" b="b"/>
                <a:pathLst>
                  <a:path w="236" h="380" extrusionOk="0">
                    <a:moveTo>
                      <a:pt x="176" y="0"/>
                    </a:moveTo>
                    <a:lnTo>
                      <a:pt x="0" y="380"/>
                    </a:lnTo>
                    <a:lnTo>
                      <a:pt x="108" y="380"/>
                    </a:lnTo>
                    <a:lnTo>
                      <a:pt x="236" y="0"/>
                    </a:lnTo>
                    <a:lnTo>
                      <a:pt x="176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" name="Google Shape;656;p25">
              <a:extLst>
                <a:ext uri="{FF2B5EF4-FFF2-40B4-BE49-F238E27FC236}">
                  <a16:creationId xmlns:a16="http://schemas.microsoft.com/office/drawing/2014/main" id="{54F141AB-DE77-2AE8-683C-4FFD87EA5836}"/>
                </a:ext>
              </a:extLst>
            </p:cNvPr>
            <p:cNvSpPr/>
            <p:nvPr/>
          </p:nvSpPr>
          <p:spPr>
            <a:xfrm>
              <a:off x="4227642" y="2885465"/>
              <a:ext cx="715439" cy="728283"/>
            </a:xfrm>
            <a:prstGeom prst="mathPlus">
              <a:avLst>
                <a:gd name="adj1" fmla="val 23520"/>
              </a:avLst>
            </a:prstGeom>
            <a:grpFill/>
            <a:ln>
              <a:noFill/>
            </a:ln>
            <a:effectLst/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657;p25">
              <a:extLst>
                <a:ext uri="{FF2B5EF4-FFF2-40B4-BE49-F238E27FC236}">
                  <a16:creationId xmlns:a16="http://schemas.microsoft.com/office/drawing/2014/main" id="{D6C6FA93-9E3B-83E6-324F-40A806F0ECFF}"/>
                </a:ext>
              </a:extLst>
            </p:cNvPr>
            <p:cNvSpPr/>
            <p:nvPr/>
          </p:nvSpPr>
          <p:spPr>
            <a:xfrm>
              <a:off x="7089367" y="3072204"/>
              <a:ext cx="709669" cy="373479"/>
            </a:xfrm>
            <a:prstGeom prst="mathEqual">
              <a:avLst>
                <a:gd name="adj1" fmla="val 23520"/>
                <a:gd name="adj2" fmla="val 11760"/>
              </a:avLst>
            </a:prstGeom>
            <a:grpFill/>
            <a:ln>
              <a:noFill/>
            </a:ln>
            <a:effectLst/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29" name="Összekötő: szögletes 28">
            <a:extLst>
              <a:ext uri="{FF2B5EF4-FFF2-40B4-BE49-F238E27FC236}">
                <a16:creationId xmlns:a16="http://schemas.microsoft.com/office/drawing/2014/main" id="{DF3DE46E-BF43-77E0-E39B-042433B3F265}"/>
              </a:ext>
            </a:extLst>
          </p:cNvPr>
          <p:cNvCxnSpPr>
            <a:cxnSpLocks/>
          </p:cNvCxnSpPr>
          <p:nvPr/>
        </p:nvCxnSpPr>
        <p:spPr>
          <a:xfrm rot="10800000">
            <a:off x="8342135" y="2038736"/>
            <a:ext cx="1677867" cy="633914"/>
          </a:xfrm>
          <a:prstGeom prst="bentConnector3">
            <a:avLst>
              <a:gd name="adj1" fmla="val 50000"/>
            </a:avLst>
          </a:prstGeom>
          <a:ln w="38100">
            <a:solidFill>
              <a:srgbClr val="1A75D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Összekötő: szögletes 29">
            <a:extLst>
              <a:ext uri="{FF2B5EF4-FFF2-40B4-BE49-F238E27FC236}">
                <a16:creationId xmlns:a16="http://schemas.microsoft.com/office/drawing/2014/main" id="{2F3F2004-9170-A770-1F50-1379D01A0F50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8252538" y="1491061"/>
            <a:ext cx="642441" cy="401020"/>
          </a:xfrm>
          <a:prstGeom prst="bentConnector3">
            <a:avLst>
              <a:gd name="adj1" fmla="val 50000"/>
            </a:avLst>
          </a:prstGeom>
          <a:ln w="38100">
            <a:solidFill>
              <a:srgbClr val="1A75D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Összekötő: szögletes 30">
            <a:extLst>
              <a:ext uri="{FF2B5EF4-FFF2-40B4-BE49-F238E27FC236}">
                <a16:creationId xmlns:a16="http://schemas.microsoft.com/office/drawing/2014/main" id="{14895388-7D4D-76E2-20BF-178944C2AB0E}"/>
              </a:ext>
            </a:extLst>
          </p:cNvPr>
          <p:cNvCxnSpPr>
            <a:cxnSpLocks/>
          </p:cNvCxnSpPr>
          <p:nvPr/>
        </p:nvCxnSpPr>
        <p:spPr>
          <a:xfrm rot="10800000" flipV="1">
            <a:off x="6845869" y="1435482"/>
            <a:ext cx="1949654" cy="662395"/>
          </a:xfrm>
          <a:prstGeom prst="bentConnector3">
            <a:avLst>
              <a:gd name="adj1" fmla="val 50744"/>
            </a:avLst>
          </a:prstGeom>
          <a:ln w="38100">
            <a:solidFill>
              <a:srgbClr val="1A75D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Szövegdoboz 61">
            <a:extLst>
              <a:ext uri="{FF2B5EF4-FFF2-40B4-BE49-F238E27FC236}">
                <a16:creationId xmlns:a16="http://schemas.microsoft.com/office/drawing/2014/main" id="{BD9FC2AE-2B39-219B-FAB3-34684D48CF7C}"/>
              </a:ext>
            </a:extLst>
          </p:cNvPr>
          <p:cNvSpPr txBox="1"/>
          <p:nvPr/>
        </p:nvSpPr>
        <p:spPr>
          <a:xfrm>
            <a:off x="9404747" y="1490995"/>
            <a:ext cx="12660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0" b="1" dirty="0">
                <a:solidFill>
                  <a:srgbClr val="02FFD2"/>
                </a:solidFill>
              </a:rPr>
              <a:t>!</a:t>
            </a:r>
          </a:p>
        </p:txBody>
      </p:sp>
      <p:grpSp>
        <p:nvGrpSpPr>
          <p:cNvPr id="63" name="Csoportba foglalás 62">
            <a:extLst>
              <a:ext uri="{FF2B5EF4-FFF2-40B4-BE49-F238E27FC236}">
                <a16:creationId xmlns:a16="http://schemas.microsoft.com/office/drawing/2014/main" id="{4187C170-4A02-71FC-6775-3C65551A59E6}"/>
              </a:ext>
            </a:extLst>
          </p:cNvPr>
          <p:cNvGrpSpPr/>
          <p:nvPr/>
        </p:nvGrpSpPr>
        <p:grpSpPr>
          <a:xfrm>
            <a:off x="1670211" y="3598007"/>
            <a:ext cx="1687500" cy="675000"/>
            <a:chOff x="507548" y="3797912"/>
            <a:chExt cx="1687500" cy="675000"/>
          </a:xfrm>
        </p:grpSpPr>
        <p:sp>
          <p:nvSpPr>
            <p:cNvPr id="64" name="Téglalap 63">
              <a:extLst>
                <a:ext uri="{FF2B5EF4-FFF2-40B4-BE49-F238E27FC236}">
                  <a16:creationId xmlns:a16="http://schemas.microsoft.com/office/drawing/2014/main" id="{7B47EDEE-1CF9-DB4B-B152-5D0CFBFCC87D}"/>
                </a:ext>
              </a:extLst>
            </p:cNvPr>
            <p:cNvSpPr/>
            <p:nvPr/>
          </p:nvSpPr>
          <p:spPr>
            <a:xfrm>
              <a:off x="507548" y="3797912"/>
              <a:ext cx="1687500" cy="675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hu-HU"/>
            </a:p>
          </p:txBody>
        </p:sp>
        <p:sp>
          <p:nvSpPr>
            <p:cNvPr id="65" name="Szövegdoboz 64">
              <a:extLst>
                <a:ext uri="{FF2B5EF4-FFF2-40B4-BE49-F238E27FC236}">
                  <a16:creationId xmlns:a16="http://schemas.microsoft.com/office/drawing/2014/main" id="{30BE72DC-5617-CDA2-6284-080DBD8808E1}"/>
                </a:ext>
              </a:extLst>
            </p:cNvPr>
            <p:cNvSpPr txBox="1"/>
            <p:nvPr/>
          </p:nvSpPr>
          <p:spPr>
            <a:xfrm>
              <a:off x="507548" y="3797912"/>
              <a:ext cx="1687500" cy="675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9334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hu-HU" sz="2100" kern="1200" dirty="0" err="1"/>
                <a:t>Hierarchy</a:t>
              </a:r>
              <a:endParaRPr lang="en-US" sz="2100" kern="1200" dirty="0"/>
            </a:p>
          </p:txBody>
        </p:sp>
      </p:grpSp>
      <p:grpSp>
        <p:nvGrpSpPr>
          <p:cNvPr id="66" name="Csoportba foglalás 65">
            <a:extLst>
              <a:ext uri="{FF2B5EF4-FFF2-40B4-BE49-F238E27FC236}">
                <a16:creationId xmlns:a16="http://schemas.microsoft.com/office/drawing/2014/main" id="{36D8D924-5B4C-98FC-8DC1-468CB45079F8}"/>
              </a:ext>
            </a:extLst>
          </p:cNvPr>
          <p:cNvGrpSpPr/>
          <p:nvPr/>
        </p:nvGrpSpPr>
        <p:grpSpPr>
          <a:xfrm>
            <a:off x="4294579" y="3534078"/>
            <a:ext cx="2347448" cy="675000"/>
            <a:chOff x="507548" y="3797912"/>
            <a:chExt cx="1687500" cy="675000"/>
          </a:xfrm>
        </p:grpSpPr>
        <p:sp>
          <p:nvSpPr>
            <p:cNvPr id="67" name="Téglalap 66">
              <a:extLst>
                <a:ext uri="{FF2B5EF4-FFF2-40B4-BE49-F238E27FC236}">
                  <a16:creationId xmlns:a16="http://schemas.microsoft.com/office/drawing/2014/main" id="{84976334-583C-9D3F-447D-2FD2682FEECB}"/>
                </a:ext>
              </a:extLst>
            </p:cNvPr>
            <p:cNvSpPr/>
            <p:nvPr/>
          </p:nvSpPr>
          <p:spPr>
            <a:xfrm>
              <a:off x="507548" y="3797912"/>
              <a:ext cx="1687500" cy="675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hu-HU"/>
            </a:p>
          </p:txBody>
        </p:sp>
        <p:sp>
          <p:nvSpPr>
            <p:cNvPr id="68" name="Szövegdoboz 67">
              <a:extLst>
                <a:ext uri="{FF2B5EF4-FFF2-40B4-BE49-F238E27FC236}">
                  <a16:creationId xmlns:a16="http://schemas.microsoft.com/office/drawing/2014/main" id="{624B93A3-64BC-B04F-2C27-27A84001E15D}"/>
                </a:ext>
              </a:extLst>
            </p:cNvPr>
            <p:cNvSpPr txBox="1"/>
            <p:nvPr/>
          </p:nvSpPr>
          <p:spPr>
            <a:xfrm>
              <a:off x="507548" y="3797912"/>
              <a:ext cx="1687500" cy="675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9334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hu-HU" sz="2100" kern="1200" dirty="0" err="1"/>
                <a:t>Subsystems</a:t>
              </a:r>
              <a:r>
                <a:rPr lang="hu-HU" sz="2100" kern="1200" dirty="0"/>
                <a:t>, </a:t>
              </a:r>
              <a:r>
                <a:rPr lang="hu-HU" sz="2100" kern="1200" dirty="0" err="1"/>
                <a:t>institutes</a:t>
              </a:r>
              <a:r>
                <a:rPr lang="hu-HU" sz="2100" kern="1200" dirty="0"/>
                <a:t>, </a:t>
              </a:r>
              <a:r>
                <a:rPr lang="hu-HU" sz="2100" kern="1200" dirty="0" err="1"/>
                <a:t>departments</a:t>
              </a:r>
              <a:r>
                <a:rPr lang="hu-HU" sz="2100" kern="1200" dirty="0"/>
                <a:t> etc.</a:t>
              </a:r>
              <a:endParaRPr lang="en-US" sz="2100" kern="1200" dirty="0"/>
            </a:p>
          </p:txBody>
        </p:sp>
      </p:grpSp>
      <p:grpSp>
        <p:nvGrpSpPr>
          <p:cNvPr id="69" name="Csoportba foglalás 68">
            <a:extLst>
              <a:ext uri="{FF2B5EF4-FFF2-40B4-BE49-F238E27FC236}">
                <a16:creationId xmlns:a16="http://schemas.microsoft.com/office/drawing/2014/main" id="{B73ED64F-0D3C-2471-8A39-8EA3854E0295}"/>
              </a:ext>
            </a:extLst>
          </p:cNvPr>
          <p:cNvGrpSpPr/>
          <p:nvPr/>
        </p:nvGrpSpPr>
        <p:grpSpPr>
          <a:xfrm>
            <a:off x="7272946" y="3534078"/>
            <a:ext cx="2302321" cy="720713"/>
            <a:chOff x="429547" y="3752199"/>
            <a:chExt cx="1765501" cy="720713"/>
          </a:xfrm>
        </p:grpSpPr>
        <p:sp>
          <p:nvSpPr>
            <p:cNvPr id="70" name="Téglalap 69">
              <a:extLst>
                <a:ext uri="{FF2B5EF4-FFF2-40B4-BE49-F238E27FC236}">
                  <a16:creationId xmlns:a16="http://schemas.microsoft.com/office/drawing/2014/main" id="{F5D6D10F-D7C7-9F80-CEDB-66424F53A3A0}"/>
                </a:ext>
              </a:extLst>
            </p:cNvPr>
            <p:cNvSpPr/>
            <p:nvPr/>
          </p:nvSpPr>
          <p:spPr>
            <a:xfrm>
              <a:off x="507548" y="3797912"/>
              <a:ext cx="1687500" cy="675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hu-HU"/>
            </a:p>
          </p:txBody>
        </p:sp>
        <p:sp>
          <p:nvSpPr>
            <p:cNvPr id="71" name="Szövegdoboz 70">
              <a:extLst>
                <a:ext uri="{FF2B5EF4-FFF2-40B4-BE49-F238E27FC236}">
                  <a16:creationId xmlns:a16="http://schemas.microsoft.com/office/drawing/2014/main" id="{F06E3B78-1CB8-342F-F5BA-3FEC42DC409A}"/>
                </a:ext>
              </a:extLst>
            </p:cNvPr>
            <p:cNvSpPr txBox="1"/>
            <p:nvPr/>
          </p:nvSpPr>
          <p:spPr>
            <a:xfrm>
              <a:off x="429547" y="3752199"/>
              <a:ext cx="1687500" cy="675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9334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hu-HU" sz="2100" kern="1200" dirty="0" err="1"/>
                <a:t>units</a:t>
              </a:r>
              <a:r>
                <a:rPr lang="hu-HU" sz="2100" kern="1200" dirty="0"/>
                <a:t>, </a:t>
              </a:r>
              <a:r>
                <a:rPr lang="hu-HU" sz="2100" kern="1200" dirty="0" err="1"/>
                <a:t>teams</a:t>
              </a:r>
              <a:r>
                <a:rPr lang="hu-HU" sz="2100" kern="1200" dirty="0"/>
                <a:t>, </a:t>
              </a:r>
              <a:r>
                <a:rPr lang="hu-HU" sz="2100" kern="1200" dirty="0" err="1"/>
                <a:t>indiviuals</a:t>
              </a:r>
              <a:endParaRPr lang="en-US" sz="2100" kern="1200" dirty="0"/>
            </a:p>
          </p:txBody>
        </p:sp>
      </p:grpSp>
      <p:sp>
        <p:nvSpPr>
          <p:cNvPr id="72" name="Cím 1">
            <a:extLst>
              <a:ext uri="{FF2B5EF4-FFF2-40B4-BE49-F238E27FC236}">
                <a16:creationId xmlns:a16="http://schemas.microsoft.com/office/drawing/2014/main" id="{A92F7B9C-77E6-7253-C336-D94B9165B518}"/>
              </a:ext>
            </a:extLst>
          </p:cNvPr>
          <p:cNvSpPr txBox="1">
            <a:spLocks/>
          </p:cNvSpPr>
          <p:nvPr/>
        </p:nvSpPr>
        <p:spPr>
          <a:xfrm>
            <a:off x="260010" y="5301832"/>
            <a:ext cx="10279741" cy="68580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600" b="1" dirty="0" err="1">
                <a:solidFill>
                  <a:srgbClr val="1A75DB"/>
                </a:solidFill>
                <a:latin typeface="+mn-lt"/>
              </a:rPr>
              <a:t>Patients</a:t>
            </a:r>
            <a:r>
              <a:rPr lang="hu-HU" sz="36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hu-HU" sz="3600" b="1" dirty="0" err="1">
                <a:solidFill>
                  <a:srgbClr val="1A75DB"/>
                </a:solidFill>
                <a:latin typeface="+mn-lt"/>
              </a:rPr>
              <a:t>do</a:t>
            </a:r>
            <a:r>
              <a:rPr lang="hu-HU" sz="36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hu-HU" sz="3600" b="1" dirty="0" err="1">
                <a:solidFill>
                  <a:srgbClr val="1A75DB"/>
                </a:solidFill>
                <a:latin typeface="+mn-lt"/>
              </a:rPr>
              <a:t>not</a:t>
            </a:r>
            <a:r>
              <a:rPr lang="hu-HU" sz="36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hu-HU" sz="3600" b="1" dirty="0" err="1">
                <a:solidFill>
                  <a:srgbClr val="1A75DB"/>
                </a:solidFill>
                <a:latin typeface="+mn-lt"/>
              </a:rPr>
              <a:t>need</a:t>
            </a:r>
            <a:r>
              <a:rPr lang="hu-HU" sz="36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hu-HU" sz="3600" b="1" dirty="0" err="1">
                <a:solidFill>
                  <a:srgbClr val="1A75DB"/>
                </a:solidFill>
                <a:latin typeface="+mn-lt"/>
              </a:rPr>
              <a:t>to</a:t>
            </a:r>
            <a:r>
              <a:rPr lang="hu-HU" sz="36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hu-HU" sz="3600" b="1" dirty="0" err="1">
                <a:solidFill>
                  <a:srgbClr val="1A75DB"/>
                </a:solidFill>
                <a:latin typeface="+mn-lt"/>
              </a:rPr>
              <a:t>understand</a:t>
            </a:r>
            <a:r>
              <a:rPr lang="hu-HU" sz="36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hu-HU" sz="3600" b="1" dirty="0" err="1">
                <a:solidFill>
                  <a:srgbClr val="1A75DB"/>
                </a:solidFill>
                <a:latin typeface="+mn-lt"/>
              </a:rPr>
              <a:t>your</a:t>
            </a:r>
            <a:r>
              <a:rPr lang="hu-HU" sz="3600" b="1" dirty="0">
                <a:solidFill>
                  <a:srgbClr val="1A75DB"/>
                </a:solidFill>
                <a:latin typeface="+mn-lt"/>
              </a:rPr>
              <a:t> </a:t>
            </a:r>
            <a:r>
              <a:rPr lang="hu-HU" sz="3600" b="1" dirty="0" err="1">
                <a:solidFill>
                  <a:srgbClr val="1A75DB"/>
                </a:solidFill>
                <a:latin typeface="+mn-lt"/>
              </a:rPr>
              <a:t>processes</a:t>
            </a:r>
            <a:r>
              <a:rPr lang="hu-HU" sz="3600" b="1" dirty="0">
                <a:solidFill>
                  <a:srgbClr val="1A75DB"/>
                </a:solidFill>
                <a:latin typeface="+mn-lt"/>
              </a:rPr>
              <a:t>!</a:t>
            </a:r>
          </a:p>
        </p:txBody>
      </p:sp>
      <p:sp>
        <p:nvSpPr>
          <p:cNvPr id="33" name="Footer Placeholder 4">
            <a:extLst>
              <a:ext uri="{FF2B5EF4-FFF2-40B4-BE49-F238E27FC236}">
                <a16:creationId xmlns:a16="http://schemas.microsoft.com/office/drawing/2014/main" id="{DA0F997C-C1D8-7D4D-45AB-5C3BC74839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82514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45277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663;p26">
            <a:extLst>
              <a:ext uri="{FF2B5EF4-FFF2-40B4-BE49-F238E27FC236}">
                <a16:creationId xmlns:a16="http://schemas.microsoft.com/office/drawing/2014/main" id="{DC5B17ED-C970-00B1-3DE7-FDA7EAF53B19}"/>
              </a:ext>
            </a:extLst>
          </p:cNvPr>
          <p:cNvGrpSpPr/>
          <p:nvPr/>
        </p:nvGrpSpPr>
        <p:grpSpPr>
          <a:xfrm>
            <a:off x="3770822" y="3998382"/>
            <a:ext cx="3098402" cy="3098402"/>
            <a:chOff x="461636" y="392072"/>
            <a:chExt cx="3560445" cy="3560445"/>
          </a:xfrm>
        </p:grpSpPr>
        <p:sp>
          <p:nvSpPr>
            <p:cNvPr id="3" name="Google Shape;664;p26">
              <a:extLst>
                <a:ext uri="{FF2B5EF4-FFF2-40B4-BE49-F238E27FC236}">
                  <a16:creationId xmlns:a16="http://schemas.microsoft.com/office/drawing/2014/main" id="{92D1F23C-0855-6AD8-2EDC-8D36D1A1696D}"/>
                </a:ext>
              </a:extLst>
            </p:cNvPr>
            <p:cNvSpPr/>
            <p:nvPr/>
          </p:nvSpPr>
          <p:spPr>
            <a:xfrm>
              <a:off x="461636" y="392072"/>
              <a:ext cx="3560445" cy="3560445"/>
            </a:xfrm>
            <a:prstGeom prst="pie">
              <a:avLst>
                <a:gd name="adj1" fmla="val 16200000"/>
                <a:gd name="adj2" fmla="val 1800000"/>
              </a:avLst>
            </a:prstGeom>
            <a:solidFill>
              <a:srgbClr val="FB0087"/>
            </a:solidFill>
            <a:ln w="317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665;p26">
              <a:extLst>
                <a:ext uri="{FF2B5EF4-FFF2-40B4-BE49-F238E27FC236}">
                  <a16:creationId xmlns:a16="http://schemas.microsoft.com/office/drawing/2014/main" id="{5901E8B4-10D3-3B3B-79BC-E0118E94AEBE}"/>
                </a:ext>
              </a:extLst>
            </p:cNvPr>
            <p:cNvSpPr txBox="1"/>
            <p:nvPr/>
          </p:nvSpPr>
          <p:spPr>
            <a:xfrm>
              <a:off x="2333625" y="1091445"/>
              <a:ext cx="1208008" cy="11868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1750" tIns="31750" rIns="31750" bIns="317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500"/>
                <a:buFont typeface="Calibri"/>
                <a:buNone/>
              </a:pPr>
              <a:r>
                <a:rPr lang="hu-HU" sz="25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Time</a:t>
              </a:r>
              <a:endParaRPr dirty="0"/>
            </a:p>
          </p:txBody>
        </p:sp>
        <p:sp>
          <p:nvSpPr>
            <p:cNvPr id="5" name="Google Shape;666;p26">
              <a:extLst>
                <a:ext uri="{FF2B5EF4-FFF2-40B4-BE49-F238E27FC236}">
                  <a16:creationId xmlns:a16="http://schemas.microsoft.com/office/drawing/2014/main" id="{60638EB1-5952-68BC-9FD9-1888985B4A38}"/>
                </a:ext>
              </a:extLst>
            </p:cNvPr>
            <p:cNvSpPr/>
            <p:nvPr/>
          </p:nvSpPr>
          <p:spPr>
            <a:xfrm>
              <a:off x="461636" y="392072"/>
              <a:ext cx="3560445" cy="3560445"/>
            </a:xfrm>
            <a:prstGeom prst="pie">
              <a:avLst>
                <a:gd name="adj1" fmla="val 1800000"/>
                <a:gd name="adj2" fmla="val 9000000"/>
              </a:avLst>
            </a:prstGeom>
            <a:solidFill>
              <a:srgbClr val="AB0084"/>
            </a:solidFill>
            <a:ln w="317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667;p26">
              <a:extLst>
                <a:ext uri="{FF2B5EF4-FFF2-40B4-BE49-F238E27FC236}">
                  <a16:creationId xmlns:a16="http://schemas.microsoft.com/office/drawing/2014/main" id="{1E0BBA61-CBB6-6DA6-F50E-70B9F074C3E7}"/>
                </a:ext>
              </a:extLst>
            </p:cNvPr>
            <p:cNvSpPr txBox="1"/>
            <p:nvPr/>
          </p:nvSpPr>
          <p:spPr>
            <a:xfrm>
              <a:off x="1436520" y="2638544"/>
              <a:ext cx="1610677" cy="1102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1750" tIns="31750" rIns="31750" bIns="317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500"/>
                <a:buFont typeface="Calibri"/>
                <a:buNone/>
              </a:pPr>
              <a:r>
                <a:rPr lang="hu-HU" sz="25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Cost</a:t>
              </a:r>
              <a:endParaRPr dirty="0"/>
            </a:p>
          </p:txBody>
        </p:sp>
        <p:sp>
          <p:nvSpPr>
            <p:cNvPr id="7" name="Google Shape;668;p26">
              <a:extLst>
                <a:ext uri="{FF2B5EF4-FFF2-40B4-BE49-F238E27FC236}">
                  <a16:creationId xmlns:a16="http://schemas.microsoft.com/office/drawing/2014/main" id="{47B849FD-75DA-1609-0B7F-E12D443F722C}"/>
                </a:ext>
              </a:extLst>
            </p:cNvPr>
            <p:cNvSpPr/>
            <p:nvPr/>
          </p:nvSpPr>
          <p:spPr>
            <a:xfrm>
              <a:off x="461636" y="392072"/>
              <a:ext cx="3560445" cy="3560445"/>
            </a:xfrm>
            <a:prstGeom prst="pie">
              <a:avLst>
                <a:gd name="adj1" fmla="val 9000000"/>
                <a:gd name="adj2" fmla="val 16200000"/>
              </a:avLst>
            </a:prstGeom>
            <a:solidFill>
              <a:srgbClr val="00C6D6"/>
            </a:solidFill>
            <a:ln w="317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669;p26">
              <a:extLst>
                <a:ext uri="{FF2B5EF4-FFF2-40B4-BE49-F238E27FC236}">
                  <a16:creationId xmlns:a16="http://schemas.microsoft.com/office/drawing/2014/main" id="{92D8AA26-5A0A-BE76-406F-946CF61F8CF3}"/>
                </a:ext>
              </a:extLst>
            </p:cNvPr>
            <p:cNvSpPr txBox="1"/>
            <p:nvPr/>
          </p:nvSpPr>
          <p:spPr>
            <a:xfrm>
              <a:off x="843112" y="1091445"/>
              <a:ext cx="1208008" cy="11868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1750" tIns="31750" rIns="31750" bIns="317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500"/>
                <a:buFont typeface="Calibri"/>
                <a:buNone/>
              </a:pPr>
              <a:r>
                <a:rPr lang="hu-HU" sz="2500" dirty="0" err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Quality</a:t>
              </a:r>
              <a:endParaRPr dirty="0"/>
            </a:p>
          </p:txBody>
        </p:sp>
      </p:grpSp>
      <p:sp>
        <p:nvSpPr>
          <p:cNvPr id="9" name="Téglalap 8">
            <a:extLst>
              <a:ext uri="{FF2B5EF4-FFF2-40B4-BE49-F238E27FC236}">
                <a16:creationId xmlns:a16="http://schemas.microsoft.com/office/drawing/2014/main" id="{EB4790A1-B103-2FC4-C949-48E7BE7B9A20}"/>
              </a:ext>
            </a:extLst>
          </p:cNvPr>
          <p:cNvSpPr/>
          <p:nvPr/>
        </p:nvSpPr>
        <p:spPr>
          <a:xfrm>
            <a:off x="728921" y="455752"/>
            <a:ext cx="4162425" cy="962025"/>
          </a:xfrm>
          <a:prstGeom prst="rect">
            <a:avLst/>
          </a:prstGeom>
          <a:solidFill>
            <a:srgbClr val="1A75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3000" dirty="0"/>
              <a:t>EFFECTIVENESS</a:t>
            </a:r>
          </a:p>
        </p:txBody>
      </p:sp>
      <p:sp>
        <p:nvSpPr>
          <p:cNvPr id="10" name="Téglalap 9">
            <a:extLst>
              <a:ext uri="{FF2B5EF4-FFF2-40B4-BE49-F238E27FC236}">
                <a16:creationId xmlns:a16="http://schemas.microsoft.com/office/drawing/2014/main" id="{98C72931-16E1-2269-997D-6D8ACC2B41C4}"/>
              </a:ext>
            </a:extLst>
          </p:cNvPr>
          <p:cNvSpPr/>
          <p:nvPr/>
        </p:nvSpPr>
        <p:spPr>
          <a:xfrm>
            <a:off x="6020852" y="455752"/>
            <a:ext cx="4162425" cy="962025"/>
          </a:xfrm>
          <a:prstGeom prst="rect">
            <a:avLst/>
          </a:prstGeom>
          <a:solidFill>
            <a:srgbClr val="00C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3000" dirty="0"/>
              <a:t>EFFICIENCY</a:t>
            </a:r>
          </a:p>
        </p:txBody>
      </p:sp>
      <p:sp>
        <p:nvSpPr>
          <p:cNvPr id="11" name="Téglalap 10">
            <a:extLst>
              <a:ext uri="{FF2B5EF4-FFF2-40B4-BE49-F238E27FC236}">
                <a16:creationId xmlns:a16="http://schemas.microsoft.com/office/drawing/2014/main" id="{E78B8FDA-E700-3BD9-6672-BF3E725D48ED}"/>
              </a:ext>
            </a:extLst>
          </p:cNvPr>
          <p:cNvSpPr/>
          <p:nvPr/>
        </p:nvSpPr>
        <p:spPr>
          <a:xfrm>
            <a:off x="728921" y="1766873"/>
            <a:ext cx="4162425" cy="204708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accent1"/>
                </a:solidFill>
              </a:rPr>
              <a:t>W</a:t>
            </a:r>
            <a:r>
              <a:rPr lang="hu-HU" sz="3000" dirty="0">
                <a:solidFill>
                  <a:schemeClr val="accent1"/>
                </a:solidFill>
              </a:rPr>
              <a:t>e are doing </a:t>
            </a:r>
          </a:p>
          <a:p>
            <a:pPr algn="ctr"/>
            <a:r>
              <a:rPr lang="en-US" sz="3000" dirty="0">
                <a:solidFill>
                  <a:schemeClr val="accent1"/>
                </a:solidFill>
              </a:rPr>
              <a:t>“</a:t>
            </a:r>
            <a:r>
              <a:rPr lang="hu-HU" sz="3000" dirty="0">
                <a:solidFill>
                  <a:schemeClr val="accent1"/>
                </a:solidFill>
              </a:rPr>
              <a:t>the right things”</a:t>
            </a:r>
          </a:p>
        </p:txBody>
      </p:sp>
      <p:sp>
        <p:nvSpPr>
          <p:cNvPr id="12" name="Téglalap 11">
            <a:extLst>
              <a:ext uri="{FF2B5EF4-FFF2-40B4-BE49-F238E27FC236}">
                <a16:creationId xmlns:a16="http://schemas.microsoft.com/office/drawing/2014/main" id="{EC71A5A2-E57D-08DF-9B62-8107E063F9CC}"/>
              </a:ext>
            </a:extLst>
          </p:cNvPr>
          <p:cNvSpPr/>
          <p:nvPr/>
        </p:nvSpPr>
        <p:spPr>
          <a:xfrm>
            <a:off x="6020852" y="1766873"/>
            <a:ext cx="4162425" cy="2047081"/>
          </a:xfrm>
          <a:prstGeom prst="rect">
            <a:avLst/>
          </a:prstGeom>
          <a:noFill/>
          <a:ln w="28575">
            <a:solidFill>
              <a:srgbClr val="00C6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rgbClr val="00C6D6"/>
                </a:solidFill>
              </a:rPr>
              <a:t>W</a:t>
            </a:r>
            <a:r>
              <a:rPr lang="hu-HU" sz="3000" dirty="0">
                <a:solidFill>
                  <a:srgbClr val="00C6D6"/>
                </a:solidFill>
              </a:rPr>
              <a:t>e are doing </a:t>
            </a:r>
          </a:p>
          <a:p>
            <a:pPr algn="ctr"/>
            <a:r>
              <a:rPr lang="en-US" sz="3000" dirty="0">
                <a:solidFill>
                  <a:srgbClr val="00C6D6"/>
                </a:solidFill>
              </a:rPr>
              <a:t>“</a:t>
            </a:r>
            <a:r>
              <a:rPr lang="hu-HU" sz="3000" dirty="0">
                <a:solidFill>
                  <a:srgbClr val="00C6D6"/>
                </a:solidFill>
              </a:rPr>
              <a:t>things right”</a:t>
            </a:r>
          </a:p>
        </p:txBody>
      </p:sp>
      <p:pic>
        <p:nvPicPr>
          <p:cNvPr id="14" name="Ábra 13" descr="Nyíl: forgatás jobbra egyszínű kitöltéssel">
            <a:extLst>
              <a:ext uri="{FF2B5EF4-FFF2-40B4-BE49-F238E27FC236}">
                <a16:creationId xmlns:a16="http://schemas.microsoft.com/office/drawing/2014/main" id="{51105473-BA53-EE83-8881-0AC22BE5152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662526">
            <a:off x="6808068" y="4238408"/>
            <a:ext cx="1169713" cy="1169713"/>
          </a:xfrm>
          <a:prstGeom prst="rect">
            <a:avLst/>
          </a:prstGeom>
        </p:spPr>
      </p:pic>
      <p:pic>
        <p:nvPicPr>
          <p:cNvPr id="16" name="Ábra 15" descr="Nyíl: forgatás jobbra egyszínű kitöltéssel">
            <a:extLst>
              <a:ext uri="{FF2B5EF4-FFF2-40B4-BE49-F238E27FC236}">
                <a16:creationId xmlns:a16="http://schemas.microsoft.com/office/drawing/2014/main" id="{5A6B7704-6E51-809A-99CB-CB9EF650AE2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937474" flipH="1">
            <a:off x="2769819" y="4236411"/>
            <a:ext cx="1169713" cy="1169713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E8477D8A-7209-3987-071C-6179DE663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82514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14190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6F1A85D-B0A9-EC9F-F29B-110C9061F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377" y="255565"/>
            <a:ext cx="3559127" cy="671301"/>
          </a:xfrm>
        </p:spPr>
        <p:txBody>
          <a:bodyPr/>
          <a:lstStyle/>
          <a:p>
            <a:r>
              <a:rPr lang="hu-HU" b="1" dirty="0" err="1"/>
              <a:t>Where</a:t>
            </a:r>
            <a:r>
              <a:rPr lang="hu-HU" b="1" dirty="0"/>
              <a:t> </a:t>
            </a:r>
            <a:r>
              <a:rPr lang="hu-HU" b="1" dirty="0" err="1"/>
              <a:t>to</a:t>
            </a:r>
            <a:r>
              <a:rPr lang="hu-HU" b="1" dirty="0"/>
              <a:t> start?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48FB9CE-6FAF-8633-5964-A20F1AB96839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 bwMode="auto">
          <a:xfrm>
            <a:off x="339697" y="1797467"/>
            <a:ext cx="2947513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2700" b="1" i="0" u="none" strike="noStrike" cap="none" normalizeH="0" baseline="0" dirty="0">
                <a:ln>
                  <a:noFill/>
                </a:ln>
                <a:solidFill>
                  <a:srgbClr val="AB0084"/>
                </a:solidFill>
                <a:effectLst/>
              </a:rPr>
              <a:t>Critical </a:t>
            </a:r>
            <a:r>
              <a:rPr kumimoji="0" lang="hu-HU" altLang="hu-HU" sz="2700" b="1" i="0" u="none" strike="noStrike" cap="none" normalizeH="0" baseline="0" dirty="0" err="1">
                <a:ln>
                  <a:noFill/>
                </a:ln>
                <a:solidFill>
                  <a:srgbClr val="AB0084"/>
                </a:solidFill>
                <a:effectLst/>
              </a:rPr>
              <a:t>processes</a:t>
            </a:r>
            <a:r>
              <a:rPr kumimoji="0" lang="hu-HU" altLang="hu-HU" sz="2700" b="1" i="0" u="none" strike="noStrike" cap="none" normalizeH="0" baseline="0" dirty="0">
                <a:ln>
                  <a:noFill/>
                </a:ln>
                <a:solidFill>
                  <a:srgbClr val="AB0084"/>
                </a:solidFill>
                <a:effectLst/>
              </a:rPr>
              <a:t> </a:t>
            </a:r>
            <a:r>
              <a:rPr kumimoji="0" lang="hu-HU" altLang="hu-HU" sz="27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are</a:t>
            </a:r>
            <a:r>
              <a:rPr lang="hu-HU" altLang="hu-HU" sz="2700" dirty="0"/>
              <a:t> </a:t>
            </a:r>
            <a:r>
              <a:rPr kumimoji="0" lang="hu-HU" altLang="hu-HU" sz="27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core</a:t>
            </a:r>
            <a:r>
              <a:rPr lang="hu-HU" altLang="hu-HU" sz="2700" dirty="0"/>
              <a:t> </a:t>
            </a:r>
            <a:r>
              <a:rPr kumimoji="0" lang="hu-HU" altLang="hu-HU" sz="2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(sometimes supportive) processes that have the most direct impact on customer satisfaction and service levels.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7343C6F1-2612-8615-9EDE-49FF3C300E3A}"/>
              </a:ext>
            </a:extLst>
          </p:cNvPr>
          <p:cNvGraphicFramePr/>
          <p:nvPr/>
        </p:nvGraphicFramePr>
        <p:xfrm>
          <a:off x="3564451" y="2028470"/>
          <a:ext cx="7235312" cy="42567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FA979-B2FC-5F1C-4209-981D78317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82514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99666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7113F2D-CC64-825A-E74F-22510FBD5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921" y="440459"/>
            <a:ext cx="4214817" cy="993805"/>
          </a:xfrm>
        </p:spPr>
        <p:txBody>
          <a:bodyPr anchor="b">
            <a:noAutofit/>
          </a:bodyPr>
          <a:lstStyle/>
          <a:p>
            <a:pPr algn="just"/>
            <a:r>
              <a:rPr lang="hu-HU" b="1" dirty="0" err="1"/>
              <a:t>What</a:t>
            </a:r>
            <a:r>
              <a:rPr lang="hu-HU" b="1" dirty="0"/>
              <a:t> </a:t>
            </a:r>
            <a:r>
              <a:rPr lang="hu-HU" b="1" dirty="0" err="1"/>
              <a:t>can</a:t>
            </a:r>
            <a:r>
              <a:rPr lang="hu-HU" b="1" dirty="0"/>
              <a:t> be </a:t>
            </a:r>
            <a:r>
              <a:rPr lang="hu-HU" b="1" dirty="0" err="1"/>
              <a:t>signs</a:t>
            </a:r>
            <a:r>
              <a:rPr lang="hu-HU" b="1" dirty="0"/>
              <a:t> </a:t>
            </a:r>
            <a:br>
              <a:rPr lang="hu-HU" b="1" dirty="0"/>
            </a:br>
            <a:r>
              <a:rPr lang="hu-HU" b="1" dirty="0"/>
              <a:t>of a </a:t>
            </a:r>
            <a:r>
              <a:rPr lang="hu-HU" b="1" dirty="0" err="1"/>
              <a:t>bad</a:t>
            </a:r>
            <a:r>
              <a:rPr lang="hu-HU" b="1" dirty="0"/>
              <a:t> </a:t>
            </a:r>
            <a:r>
              <a:rPr lang="hu-HU" b="1" dirty="0" err="1"/>
              <a:t>process</a:t>
            </a:r>
            <a:r>
              <a:rPr lang="hu-HU" b="1" dirty="0"/>
              <a:t>?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EEAAB62-13A8-1DC0-B7D4-38DBAF4DB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82514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sp>
        <p:nvSpPr>
          <p:cNvPr id="8" name="Tartalom helye 7">
            <a:extLst>
              <a:ext uri="{FF2B5EF4-FFF2-40B4-BE49-F238E27FC236}">
                <a16:creationId xmlns:a16="http://schemas.microsoft.com/office/drawing/2014/main" id="{1FA186AE-C905-3924-5793-47A5BC5E62D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  <p:graphicFrame>
        <p:nvGraphicFramePr>
          <p:cNvPr id="9" name="Tartalom helye 2">
            <a:extLst>
              <a:ext uri="{FF2B5EF4-FFF2-40B4-BE49-F238E27FC236}">
                <a16:creationId xmlns:a16="http://schemas.microsoft.com/office/drawing/2014/main" id="{29091801-4227-1790-644D-BD40438EA7CB}"/>
              </a:ext>
            </a:extLst>
          </p:cNvPr>
          <p:cNvGraphicFramePr>
            <a:graphicFrameLocks/>
          </p:cNvGraphicFramePr>
          <p:nvPr/>
        </p:nvGraphicFramePr>
        <p:xfrm>
          <a:off x="2134001" y="1741472"/>
          <a:ext cx="6668223" cy="4473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5137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7113F2D-CC64-825A-E74F-22510FBD5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135" y="249281"/>
            <a:ext cx="5298457" cy="993805"/>
          </a:xfrm>
        </p:spPr>
        <p:txBody>
          <a:bodyPr/>
          <a:lstStyle/>
          <a:p>
            <a:pPr marL="0" indent="0">
              <a:buNone/>
            </a:pPr>
            <a:r>
              <a:rPr lang="hu-HU" b="1" dirty="0" err="1"/>
              <a:t>What</a:t>
            </a:r>
            <a:r>
              <a:rPr lang="hu-HU" b="1" dirty="0"/>
              <a:t> </a:t>
            </a:r>
            <a:r>
              <a:rPr lang="hu-HU" b="1" dirty="0" err="1"/>
              <a:t>can</a:t>
            </a:r>
            <a:r>
              <a:rPr lang="hu-HU" b="1" dirty="0"/>
              <a:t> be </a:t>
            </a:r>
            <a:r>
              <a:rPr lang="hu-HU" b="1" dirty="0" err="1"/>
              <a:t>the</a:t>
            </a:r>
            <a:r>
              <a:rPr lang="hu-HU" b="1" dirty="0"/>
              <a:t> </a:t>
            </a:r>
            <a:r>
              <a:rPr lang="hu-HU" b="1" dirty="0" err="1"/>
              <a:t>reasons</a:t>
            </a:r>
            <a:r>
              <a:rPr lang="hu-HU" b="1" dirty="0"/>
              <a:t> </a:t>
            </a:r>
            <a:r>
              <a:rPr lang="hu-HU" b="1" dirty="0" err="1"/>
              <a:t>behind</a:t>
            </a:r>
            <a:r>
              <a:rPr lang="hu-HU" b="1" dirty="0"/>
              <a:t>?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3E552DA-79CB-A9C7-5611-4C85E345E912}"/>
              </a:ext>
            </a:extLst>
          </p:cNvPr>
          <p:cNvGraphicFramePr/>
          <p:nvPr/>
        </p:nvGraphicFramePr>
        <p:xfrm>
          <a:off x="331135" y="1671145"/>
          <a:ext cx="6670079" cy="4876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Ábra 7" descr="Építkezési úttorlasz egyszínű kitöltéssel">
            <a:extLst>
              <a:ext uri="{FF2B5EF4-FFF2-40B4-BE49-F238E27FC236}">
                <a16:creationId xmlns:a16="http://schemas.microsoft.com/office/drawing/2014/main" id="{D42BD420-FA39-C79F-379C-031037B9EC8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4662" t="6014" r="4976" b="5051"/>
          <a:stretch/>
        </p:blipFill>
        <p:spPr>
          <a:xfrm>
            <a:off x="8271642" y="3126826"/>
            <a:ext cx="1996965" cy="1965435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617E8AC-7374-6373-BF5B-10108AD353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82514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55397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833783" y="454348"/>
            <a:ext cx="9707563" cy="819654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GB" sz="4600" b="1" dirty="0">
                <a:solidFill>
                  <a:schemeClr val="accent1"/>
                </a:solidFill>
                <a:latin typeface="+mn-lt"/>
              </a:rPr>
              <a:t>Project Management 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0F0C767-B58D-9AEF-CE35-D6B33D5E6AF9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58814" y="1968500"/>
            <a:ext cx="10081551" cy="4419600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GB" sz="2800" dirty="0"/>
              <a:t>Project Management (PM) is </a:t>
            </a:r>
            <a:r>
              <a:rPr lang="en-GB" sz="2800" i="1" dirty="0"/>
              <a:t>“the process of planning, organising, directing and controlling a group of work, as a temporary team”</a:t>
            </a:r>
          </a:p>
          <a:p>
            <a:pPr marL="0" indent="0" algn="just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/>
              <a:t>The goal of PM are: </a:t>
            </a:r>
          </a:p>
          <a:p>
            <a:pPr>
              <a:buClr>
                <a:srgbClr val="0E47E8"/>
              </a:buClr>
            </a:pPr>
            <a:r>
              <a:rPr lang="en-GB" sz="2400" dirty="0"/>
              <a:t>Completing the project on </a:t>
            </a:r>
            <a:r>
              <a:rPr lang="en-GB" sz="2400" b="1" dirty="0"/>
              <a:t>time</a:t>
            </a:r>
            <a:r>
              <a:rPr lang="en-GB" sz="2400" dirty="0"/>
              <a:t>; </a:t>
            </a:r>
          </a:p>
          <a:p>
            <a:pPr>
              <a:buClr>
                <a:srgbClr val="0E47E8"/>
              </a:buClr>
            </a:pPr>
            <a:r>
              <a:rPr lang="en-GB" sz="2400" dirty="0"/>
              <a:t>Completing the project with </a:t>
            </a:r>
            <a:r>
              <a:rPr lang="en-GB" sz="2400" b="1" dirty="0"/>
              <a:t>budget</a:t>
            </a:r>
            <a:r>
              <a:rPr lang="en-GB" sz="2400" dirty="0"/>
              <a:t>; </a:t>
            </a:r>
          </a:p>
          <a:p>
            <a:pPr>
              <a:buClr>
                <a:srgbClr val="0E47E8"/>
              </a:buClr>
            </a:pPr>
            <a:r>
              <a:rPr lang="en-GB" sz="2400" dirty="0"/>
              <a:t>Achieving the </a:t>
            </a:r>
            <a:r>
              <a:rPr lang="en-GB" sz="2400" b="1" dirty="0"/>
              <a:t>scope</a:t>
            </a:r>
            <a:r>
              <a:rPr lang="en-GB" sz="2400" dirty="0"/>
              <a:t> of work.</a:t>
            </a:r>
          </a:p>
        </p:txBody>
      </p:sp>
      <p:sp>
        <p:nvSpPr>
          <p:cNvPr id="10" name="Triangolo isoscele 9">
            <a:extLst>
              <a:ext uri="{FF2B5EF4-FFF2-40B4-BE49-F238E27FC236}">
                <a16:creationId xmlns:a16="http://schemas.microsoft.com/office/drawing/2014/main" id="{0294A130-7B78-AD49-70E6-255F3C731C6E}"/>
              </a:ext>
            </a:extLst>
          </p:cNvPr>
          <p:cNvSpPr/>
          <p:nvPr/>
        </p:nvSpPr>
        <p:spPr>
          <a:xfrm>
            <a:off x="6139448" y="3072384"/>
            <a:ext cx="2816352" cy="2852928"/>
          </a:xfrm>
          <a:custGeom>
            <a:avLst/>
            <a:gdLst>
              <a:gd name="csX0" fmla="*/ 0 w 2816352"/>
              <a:gd name="csY0" fmla="*/ 2852928 h 2852928"/>
              <a:gd name="csX1" fmla="*/ 239390 w 2816352"/>
              <a:gd name="csY1" fmla="*/ 2367930 h 2852928"/>
              <a:gd name="csX2" fmla="*/ 549189 w 2816352"/>
              <a:gd name="csY2" fmla="*/ 1740286 h 2852928"/>
              <a:gd name="csX3" fmla="*/ 802660 w 2816352"/>
              <a:gd name="csY3" fmla="*/ 1226759 h 2852928"/>
              <a:gd name="csX4" fmla="*/ 1056132 w 2816352"/>
              <a:gd name="csY4" fmla="*/ 713232 h 2852928"/>
              <a:gd name="csX5" fmla="*/ 1408176 w 2816352"/>
              <a:gd name="csY5" fmla="*/ 0 h 2852928"/>
              <a:gd name="csX6" fmla="*/ 1689811 w 2816352"/>
              <a:gd name="csY6" fmla="*/ 570586 h 2852928"/>
              <a:gd name="csX7" fmla="*/ 1957365 w 2816352"/>
              <a:gd name="csY7" fmla="*/ 1112642 h 2852928"/>
              <a:gd name="csX8" fmla="*/ 2253082 w 2816352"/>
              <a:gd name="csY8" fmla="*/ 1711757 h 2852928"/>
              <a:gd name="csX9" fmla="*/ 2492472 w 2816352"/>
              <a:gd name="csY9" fmla="*/ 2196755 h 2852928"/>
              <a:gd name="csX10" fmla="*/ 2816352 w 2816352"/>
              <a:gd name="csY10" fmla="*/ 2852928 h 2852928"/>
              <a:gd name="csX11" fmla="*/ 2224918 w 2816352"/>
              <a:gd name="csY11" fmla="*/ 2852928 h 2852928"/>
              <a:gd name="csX12" fmla="*/ 1746138 w 2816352"/>
              <a:gd name="csY12" fmla="*/ 2852928 h 2852928"/>
              <a:gd name="csX13" fmla="*/ 1154704 w 2816352"/>
              <a:gd name="csY13" fmla="*/ 2852928 h 2852928"/>
              <a:gd name="csX14" fmla="*/ 591434 w 2816352"/>
              <a:gd name="csY14" fmla="*/ 2852928 h 2852928"/>
              <a:gd name="csX15" fmla="*/ 0 w 2816352"/>
              <a:gd name="csY15" fmla="*/ 2852928 h 28529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2816352" h="2852928" fill="none" extrusionOk="0">
                <a:moveTo>
                  <a:pt x="0" y="2852928"/>
                </a:moveTo>
                <a:cubicBezTo>
                  <a:pt x="126356" y="2633242"/>
                  <a:pt x="166197" y="2576228"/>
                  <a:pt x="239390" y="2367930"/>
                </a:cubicBezTo>
                <a:cubicBezTo>
                  <a:pt x="312583" y="2159632"/>
                  <a:pt x="440222" y="1939463"/>
                  <a:pt x="549189" y="1740286"/>
                </a:cubicBezTo>
                <a:cubicBezTo>
                  <a:pt x="658156" y="1541109"/>
                  <a:pt x="729090" y="1410345"/>
                  <a:pt x="802660" y="1226759"/>
                </a:cubicBezTo>
                <a:cubicBezTo>
                  <a:pt x="876231" y="1043173"/>
                  <a:pt x="973109" y="942407"/>
                  <a:pt x="1056132" y="713232"/>
                </a:cubicBezTo>
                <a:cubicBezTo>
                  <a:pt x="1139155" y="484057"/>
                  <a:pt x="1337224" y="231458"/>
                  <a:pt x="1408176" y="0"/>
                </a:cubicBezTo>
                <a:cubicBezTo>
                  <a:pt x="1515852" y="243668"/>
                  <a:pt x="1630121" y="382464"/>
                  <a:pt x="1689811" y="570586"/>
                </a:cubicBezTo>
                <a:cubicBezTo>
                  <a:pt x="1749501" y="758708"/>
                  <a:pt x="1803004" y="862690"/>
                  <a:pt x="1957365" y="1112642"/>
                </a:cubicBezTo>
                <a:cubicBezTo>
                  <a:pt x="2111725" y="1362594"/>
                  <a:pt x="2183942" y="1515809"/>
                  <a:pt x="2253082" y="1711757"/>
                </a:cubicBezTo>
                <a:cubicBezTo>
                  <a:pt x="2322222" y="1907705"/>
                  <a:pt x="2406073" y="2078814"/>
                  <a:pt x="2492472" y="2196755"/>
                </a:cubicBezTo>
                <a:cubicBezTo>
                  <a:pt x="2578871" y="2314696"/>
                  <a:pt x="2736910" y="2644687"/>
                  <a:pt x="2816352" y="2852928"/>
                </a:cubicBezTo>
                <a:cubicBezTo>
                  <a:pt x="2543658" y="2871983"/>
                  <a:pt x="2373778" y="2878692"/>
                  <a:pt x="2224918" y="2852928"/>
                </a:cubicBezTo>
                <a:cubicBezTo>
                  <a:pt x="2076058" y="2827164"/>
                  <a:pt x="1936547" y="2853850"/>
                  <a:pt x="1746138" y="2852928"/>
                </a:cubicBezTo>
                <a:cubicBezTo>
                  <a:pt x="1555729" y="2852006"/>
                  <a:pt x="1448926" y="2845291"/>
                  <a:pt x="1154704" y="2852928"/>
                </a:cubicBezTo>
                <a:cubicBezTo>
                  <a:pt x="860482" y="2860565"/>
                  <a:pt x="774793" y="2875449"/>
                  <a:pt x="591434" y="2852928"/>
                </a:cubicBezTo>
                <a:cubicBezTo>
                  <a:pt x="408075" y="2830408"/>
                  <a:pt x="236988" y="2864679"/>
                  <a:pt x="0" y="2852928"/>
                </a:cubicBezTo>
                <a:close/>
              </a:path>
              <a:path w="2816352" h="2852928" stroke="0" extrusionOk="0">
                <a:moveTo>
                  <a:pt x="0" y="2852928"/>
                </a:moveTo>
                <a:cubicBezTo>
                  <a:pt x="111158" y="2659948"/>
                  <a:pt x="130477" y="2586579"/>
                  <a:pt x="239390" y="2367930"/>
                </a:cubicBezTo>
                <a:cubicBezTo>
                  <a:pt x="348303" y="2149281"/>
                  <a:pt x="442099" y="1946833"/>
                  <a:pt x="549189" y="1740286"/>
                </a:cubicBezTo>
                <a:cubicBezTo>
                  <a:pt x="656279" y="1533739"/>
                  <a:pt x="754455" y="1389021"/>
                  <a:pt x="844906" y="1141171"/>
                </a:cubicBezTo>
                <a:cubicBezTo>
                  <a:pt x="935357" y="893321"/>
                  <a:pt x="1079612" y="720312"/>
                  <a:pt x="1154704" y="513527"/>
                </a:cubicBezTo>
                <a:cubicBezTo>
                  <a:pt x="1229796" y="306743"/>
                  <a:pt x="1294277" y="249057"/>
                  <a:pt x="1408176" y="0"/>
                </a:cubicBezTo>
                <a:cubicBezTo>
                  <a:pt x="1485695" y="186286"/>
                  <a:pt x="1559872" y="334290"/>
                  <a:pt x="1689811" y="570586"/>
                </a:cubicBezTo>
                <a:cubicBezTo>
                  <a:pt x="1819750" y="806882"/>
                  <a:pt x="1830383" y="917417"/>
                  <a:pt x="1971446" y="1141171"/>
                </a:cubicBezTo>
                <a:cubicBezTo>
                  <a:pt x="2112509" y="1364925"/>
                  <a:pt x="2175027" y="1538583"/>
                  <a:pt x="2239000" y="1683228"/>
                </a:cubicBezTo>
                <a:cubicBezTo>
                  <a:pt x="2302973" y="1827873"/>
                  <a:pt x="2453616" y="2064706"/>
                  <a:pt x="2548799" y="2310872"/>
                </a:cubicBezTo>
                <a:cubicBezTo>
                  <a:pt x="2643982" y="2557038"/>
                  <a:pt x="2708642" y="2650563"/>
                  <a:pt x="2816352" y="2852928"/>
                </a:cubicBezTo>
                <a:cubicBezTo>
                  <a:pt x="2670701" y="2865392"/>
                  <a:pt x="2449581" y="2841031"/>
                  <a:pt x="2309409" y="2852928"/>
                </a:cubicBezTo>
                <a:cubicBezTo>
                  <a:pt x="2169237" y="2864825"/>
                  <a:pt x="1917060" y="2840855"/>
                  <a:pt x="1689811" y="2852928"/>
                </a:cubicBezTo>
                <a:cubicBezTo>
                  <a:pt x="1462562" y="2865001"/>
                  <a:pt x="1255846" y="2828793"/>
                  <a:pt x="1126541" y="2852928"/>
                </a:cubicBezTo>
                <a:cubicBezTo>
                  <a:pt x="997236" y="2877064"/>
                  <a:pt x="810209" y="2864025"/>
                  <a:pt x="506943" y="2852928"/>
                </a:cubicBezTo>
                <a:cubicBezTo>
                  <a:pt x="203677" y="2841831"/>
                  <a:pt x="207432" y="2864215"/>
                  <a:pt x="0" y="2852928"/>
                </a:cubicBezTo>
                <a:close/>
              </a:path>
            </a:pathLst>
          </a:custGeom>
          <a:solidFill>
            <a:srgbClr val="00BFD6"/>
          </a:solidFill>
          <a:ln>
            <a:extLst>
              <a:ext uri="{C807C97D-BFC1-408E-A445-0C87EB9F89A2}">
                <ask:lineSketchStyleProps xmlns:ask="http://schemas.microsoft.com/office/drawing/2018/sketchyshapes" sd="3698846164">
                  <a:prstGeom prst="triangl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ABCFE647-D740-7467-38EE-9515928FE4FE}"/>
              </a:ext>
            </a:extLst>
          </p:cNvPr>
          <p:cNvSpPr txBox="1"/>
          <p:nvPr/>
        </p:nvSpPr>
        <p:spPr>
          <a:xfrm rot="17831279">
            <a:off x="6304160" y="4228837"/>
            <a:ext cx="725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TIME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708D9126-E4EC-08A6-6C74-87F4730E6F4B}"/>
              </a:ext>
            </a:extLst>
          </p:cNvPr>
          <p:cNvSpPr txBox="1"/>
          <p:nvPr/>
        </p:nvSpPr>
        <p:spPr>
          <a:xfrm rot="3976898">
            <a:off x="8049805" y="4402218"/>
            <a:ext cx="1105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BUDGET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98ADFA8-B4F9-B0E2-0280-1A00DC460C14}"/>
              </a:ext>
            </a:extLst>
          </p:cNvPr>
          <p:cNvSpPr txBox="1"/>
          <p:nvPr/>
        </p:nvSpPr>
        <p:spPr>
          <a:xfrm>
            <a:off x="7104603" y="5972294"/>
            <a:ext cx="886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SCOPE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E3DA24C-FDF0-E40B-3590-6CB3679B1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789045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 (3)</Template>
  <TotalTime>0</TotalTime>
  <Words>621</Words>
  <Application>Microsoft Office PowerPoint</Application>
  <PresentationFormat>Egyéni</PresentationFormat>
  <Paragraphs>100</Paragraphs>
  <Slides>13</Slides>
  <Notes>8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13</vt:i4>
      </vt:variant>
    </vt:vector>
  </HeadingPairs>
  <TitlesOfParts>
    <vt:vector size="18" baseType="lpstr">
      <vt:lpstr>Arial</vt:lpstr>
      <vt:lpstr>Calibri</vt:lpstr>
      <vt:lpstr>Gill Sans</vt:lpstr>
      <vt:lpstr>Wingdings</vt:lpstr>
      <vt:lpstr>Tema di Office</vt:lpstr>
      <vt:lpstr>Welcome to Module 3!</vt:lpstr>
      <vt:lpstr>PowerPoint-bemutató</vt:lpstr>
      <vt:lpstr>What are processes?</vt:lpstr>
      <vt:lpstr>PowerPoint-bemutató</vt:lpstr>
      <vt:lpstr>PowerPoint-bemutató</vt:lpstr>
      <vt:lpstr>Where to start? </vt:lpstr>
      <vt:lpstr>What can be signs  of a bad process?</vt:lpstr>
      <vt:lpstr>What can be the reasons behind?</vt:lpstr>
      <vt:lpstr>Project Management </vt:lpstr>
      <vt:lpstr>PowerPoint-bemutató</vt:lpstr>
      <vt:lpstr>1) Process identification – Is it a focused, well-defined process? 2) Process analysis – Were the characteristics and their evaluation identifying and explaining the key issues well? 3) Improvement – Was the improvement suggestion considering the learned approaches? Did the suggestion promise genuine improvement of the process?  1) Project definition – Is the project objective reflecting the defined process improvement well, is it well focused? 2) Project planning – Were project planning tools used appropriately? 3) Project success – Is the project planned realistically; does it promise a successful delivery?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Fazekas Nóra</dc:creator>
  <cp:lastModifiedBy>Fazekas Nóra</cp:lastModifiedBy>
  <cp:revision>1</cp:revision>
  <dcterms:created xsi:type="dcterms:W3CDTF">2026-04-08T14:56:35Z</dcterms:created>
  <dcterms:modified xsi:type="dcterms:W3CDTF">2026-04-08T14:57:11Z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