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0"/>
  </p:notesMasterIdLst>
  <p:handoutMasterIdLst>
    <p:handoutMasterId r:id="rId11"/>
  </p:handoutMasterIdLst>
  <p:sldIdLst>
    <p:sldId id="256" r:id="rId5"/>
    <p:sldId id="262" r:id="rId6"/>
    <p:sldId id="263" r:id="rId7"/>
    <p:sldId id="264" r:id="rId8"/>
    <p:sldId id="261" r:id="rId9"/>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0087"/>
    <a:srgbClr val="1A75DB"/>
    <a:srgbClr val="AB0084"/>
    <a:srgbClr val="02FFD2"/>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BEA93E-9DC1-4AA6-A5DC-C6F59D7963B2}" v="1" dt="2026-04-08T14:28:06.1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411" autoAdjust="0"/>
  </p:normalViewPr>
  <p:slideViewPr>
    <p:cSldViewPr snapToGrid="0">
      <p:cViewPr varScale="1">
        <p:scale>
          <a:sx n="62" d="100"/>
          <a:sy n="62" d="100"/>
        </p:scale>
        <p:origin x="1100" y="52"/>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svg"/><Relationship Id="rId1" Type="http://schemas.openxmlformats.org/officeDocument/2006/relationships/image" Target="../media/image21.svg"/><Relationship Id="rId4" Type="http://schemas.openxmlformats.org/officeDocument/2006/relationships/image" Target="../media/image2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svg"/><Relationship Id="rId1" Type="http://schemas.openxmlformats.org/officeDocument/2006/relationships/image" Target="../media/image21.svg"/><Relationship Id="rId4" Type="http://schemas.openxmlformats.org/officeDocument/2006/relationships/image" Target="../media/image24.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754C0D-6E7B-47D6-A968-0BA6749C1F66}"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ACC04473-F07A-4AF2-9A71-915C3EDEFF3D}">
      <dgm:prSet/>
      <dgm:spPr/>
      <dgm:t>
        <a:bodyPr/>
        <a:lstStyle/>
        <a:p>
          <a:pPr>
            <a:lnSpc>
              <a:spcPct val="100000"/>
            </a:lnSpc>
          </a:pPr>
          <a:r>
            <a:rPr lang="lt-LT" dirty="0"/>
            <a:t>1. </a:t>
          </a:r>
          <a:r>
            <a:rPr lang="en-US" dirty="0"/>
            <a:t>What aspects of communication does the situation reveal?</a:t>
          </a:r>
          <a:r>
            <a:rPr lang="lt-LT" dirty="0"/>
            <a:t> </a:t>
          </a:r>
          <a:endParaRPr lang="en-US" dirty="0"/>
        </a:p>
      </dgm:t>
    </dgm:pt>
    <dgm:pt modelId="{88A515E4-C7FA-4A27-BD58-6426CBF5BA02}" type="parTrans" cxnId="{35D44063-7770-49A5-9720-06590273910C}">
      <dgm:prSet/>
      <dgm:spPr/>
      <dgm:t>
        <a:bodyPr/>
        <a:lstStyle/>
        <a:p>
          <a:endParaRPr lang="en-US"/>
        </a:p>
      </dgm:t>
    </dgm:pt>
    <dgm:pt modelId="{F3125AC0-533F-4596-852E-B74F2E70D07B}" type="sibTrans" cxnId="{35D44063-7770-49A5-9720-06590273910C}">
      <dgm:prSet/>
      <dgm:spPr/>
      <dgm:t>
        <a:bodyPr/>
        <a:lstStyle/>
        <a:p>
          <a:endParaRPr lang="en-US"/>
        </a:p>
      </dgm:t>
    </dgm:pt>
    <dgm:pt modelId="{3BD020DF-716B-4A78-94B9-8CE28316FAD9}">
      <dgm:prSet custT="1"/>
      <dgm:spPr/>
      <dgm:t>
        <a:bodyPr/>
        <a:lstStyle/>
        <a:p>
          <a:pPr>
            <a:lnSpc>
              <a:spcPct val="100000"/>
            </a:lnSpc>
          </a:pPr>
          <a:r>
            <a:rPr lang="lt-LT" sz="1800" dirty="0" err="1"/>
            <a:t>Write</a:t>
          </a:r>
          <a:r>
            <a:rPr lang="lt-LT" sz="1800" dirty="0"/>
            <a:t> </a:t>
          </a:r>
          <a:r>
            <a:rPr lang="en-US" sz="1800" dirty="0"/>
            <a:t>your</a:t>
          </a:r>
          <a:r>
            <a:rPr lang="lt-LT" sz="1800" dirty="0"/>
            <a:t> </a:t>
          </a:r>
          <a:r>
            <a:rPr lang="lt-LT" sz="1800" dirty="0" err="1"/>
            <a:t>answer</a:t>
          </a:r>
          <a:r>
            <a:rPr lang="lt-LT" sz="1800" dirty="0"/>
            <a:t> </a:t>
          </a:r>
          <a:r>
            <a:rPr lang="lt-LT" sz="1800" dirty="0" err="1"/>
            <a:t>here</a:t>
          </a:r>
          <a:r>
            <a:rPr lang="lt-LT" sz="1800" dirty="0"/>
            <a:t>...</a:t>
          </a:r>
          <a:endParaRPr lang="en-US" sz="1800" dirty="0"/>
        </a:p>
      </dgm:t>
    </dgm:pt>
    <dgm:pt modelId="{915328AC-8FB4-4D68-8C09-CD4D1A7285D9}" type="parTrans" cxnId="{E8B3D462-A893-47FF-BCBA-4A3F209CBF88}">
      <dgm:prSet/>
      <dgm:spPr/>
      <dgm:t>
        <a:bodyPr/>
        <a:lstStyle/>
        <a:p>
          <a:endParaRPr lang="en-US"/>
        </a:p>
      </dgm:t>
    </dgm:pt>
    <dgm:pt modelId="{9D2132A2-580C-4CAF-9A2B-AD519433E4FF}" type="sibTrans" cxnId="{E8B3D462-A893-47FF-BCBA-4A3F209CBF88}">
      <dgm:prSet/>
      <dgm:spPr/>
      <dgm:t>
        <a:bodyPr/>
        <a:lstStyle/>
        <a:p>
          <a:endParaRPr lang="en-US"/>
        </a:p>
      </dgm:t>
    </dgm:pt>
    <dgm:pt modelId="{5B3CE54F-E65B-4942-900A-6071272C076D}">
      <dgm:prSet/>
      <dgm:spPr/>
      <dgm:t>
        <a:bodyPr/>
        <a:lstStyle/>
        <a:p>
          <a:pPr>
            <a:lnSpc>
              <a:spcPct val="100000"/>
            </a:lnSpc>
          </a:pPr>
          <a:r>
            <a:rPr lang="lt-LT" dirty="0"/>
            <a:t>2. </a:t>
          </a:r>
          <a:r>
            <a:rPr lang="en-US" dirty="0"/>
            <a:t>What is the impact on patient care?</a:t>
          </a:r>
        </a:p>
      </dgm:t>
    </dgm:pt>
    <dgm:pt modelId="{54284954-08D5-4E67-AF8F-1384611C08B3}" type="parTrans" cxnId="{9C58B9AE-B20A-4E0D-BB4A-1E64C88ED26F}">
      <dgm:prSet/>
      <dgm:spPr/>
      <dgm:t>
        <a:bodyPr/>
        <a:lstStyle/>
        <a:p>
          <a:endParaRPr lang="en-US"/>
        </a:p>
      </dgm:t>
    </dgm:pt>
    <dgm:pt modelId="{06B828AF-9EAE-4EC9-85A1-D629578D9B79}" type="sibTrans" cxnId="{9C58B9AE-B20A-4E0D-BB4A-1E64C88ED26F}">
      <dgm:prSet/>
      <dgm:spPr/>
      <dgm:t>
        <a:bodyPr/>
        <a:lstStyle/>
        <a:p>
          <a:endParaRPr lang="en-US"/>
        </a:p>
      </dgm:t>
    </dgm:pt>
    <dgm:pt modelId="{A085C0D2-195D-4007-9902-0B787E97C018}">
      <dgm:prSet/>
      <dgm:spPr/>
      <dgm:t>
        <a:bodyPr/>
        <a:lstStyle/>
        <a:p>
          <a:pPr>
            <a:lnSpc>
              <a:spcPct val="100000"/>
            </a:lnSpc>
          </a:pPr>
          <a:endParaRPr lang="en-US" dirty="0"/>
        </a:p>
      </dgm:t>
    </dgm:pt>
    <dgm:pt modelId="{6D48D1F2-8026-4686-A322-4E1DF99805DE}" type="parTrans" cxnId="{C6D4CBC5-3481-4716-94D4-40F4CDBD55C0}">
      <dgm:prSet/>
      <dgm:spPr/>
      <dgm:t>
        <a:bodyPr/>
        <a:lstStyle/>
        <a:p>
          <a:endParaRPr lang="en-US"/>
        </a:p>
      </dgm:t>
    </dgm:pt>
    <dgm:pt modelId="{3A53288F-59D2-4A85-A20F-FBC3470FF4C4}" type="sibTrans" cxnId="{C6D4CBC5-3481-4716-94D4-40F4CDBD55C0}">
      <dgm:prSet/>
      <dgm:spPr/>
      <dgm:t>
        <a:bodyPr/>
        <a:lstStyle/>
        <a:p>
          <a:endParaRPr lang="en-US"/>
        </a:p>
      </dgm:t>
    </dgm:pt>
    <dgm:pt modelId="{D5A4E544-2DEE-4608-8C84-89B0228C7A6D}">
      <dgm:prSet/>
      <dgm:spPr/>
      <dgm:t>
        <a:bodyPr/>
        <a:lstStyle/>
        <a:p>
          <a:pPr>
            <a:lnSpc>
              <a:spcPct val="100000"/>
            </a:lnSpc>
          </a:pPr>
          <a:r>
            <a:rPr lang="lt-LT" dirty="0"/>
            <a:t>3. </a:t>
          </a:r>
          <a:r>
            <a:rPr lang="en-US" dirty="0"/>
            <a:t>What is the impact on the quality of services?</a:t>
          </a:r>
        </a:p>
      </dgm:t>
    </dgm:pt>
    <dgm:pt modelId="{71DD7343-FA6C-48FF-B716-AE87A3517A14}" type="parTrans" cxnId="{58BC6683-4554-452B-B222-CC23027E69DB}">
      <dgm:prSet/>
      <dgm:spPr/>
      <dgm:t>
        <a:bodyPr/>
        <a:lstStyle/>
        <a:p>
          <a:endParaRPr lang="en-US"/>
        </a:p>
      </dgm:t>
    </dgm:pt>
    <dgm:pt modelId="{A0715E23-C8A0-4ACA-B90C-420D2C82C3EC}" type="sibTrans" cxnId="{58BC6683-4554-452B-B222-CC23027E69DB}">
      <dgm:prSet/>
      <dgm:spPr/>
      <dgm:t>
        <a:bodyPr/>
        <a:lstStyle/>
        <a:p>
          <a:endParaRPr lang="en-US"/>
        </a:p>
      </dgm:t>
    </dgm:pt>
    <dgm:pt modelId="{00D8FC16-2408-4600-AE83-6913660C2AF8}">
      <dgm:prSet custT="1"/>
      <dgm:spPr/>
      <dgm:t>
        <a:bodyPr/>
        <a:lstStyle/>
        <a:p>
          <a:pPr>
            <a:lnSpc>
              <a:spcPct val="100000"/>
            </a:lnSpc>
          </a:pPr>
          <a:r>
            <a:rPr lang="lt-LT" sz="1800" dirty="0" err="1"/>
            <a:t>Write</a:t>
          </a:r>
          <a:r>
            <a:rPr lang="lt-LT" sz="1800" dirty="0"/>
            <a:t> </a:t>
          </a:r>
          <a:r>
            <a:rPr lang="en-US" sz="1800" dirty="0"/>
            <a:t>your</a:t>
          </a:r>
          <a:r>
            <a:rPr lang="lt-LT" sz="1800" dirty="0"/>
            <a:t> </a:t>
          </a:r>
          <a:r>
            <a:rPr lang="lt-LT" sz="1800" dirty="0" err="1"/>
            <a:t>answer</a:t>
          </a:r>
          <a:r>
            <a:rPr lang="lt-LT" sz="1800" dirty="0"/>
            <a:t> </a:t>
          </a:r>
          <a:r>
            <a:rPr lang="lt-LT" sz="1800" dirty="0" err="1"/>
            <a:t>here</a:t>
          </a:r>
          <a:r>
            <a:rPr lang="lt-LT" sz="1800" dirty="0"/>
            <a:t>...</a:t>
          </a:r>
          <a:endParaRPr lang="en-US" sz="1800" dirty="0"/>
        </a:p>
      </dgm:t>
    </dgm:pt>
    <dgm:pt modelId="{F118DF66-BD5A-424E-B913-12928236448A}" type="parTrans" cxnId="{BB1805C4-FA1C-4539-BBD4-8941B27663AB}">
      <dgm:prSet/>
      <dgm:spPr/>
      <dgm:t>
        <a:bodyPr/>
        <a:lstStyle/>
        <a:p>
          <a:endParaRPr lang="en-US"/>
        </a:p>
      </dgm:t>
    </dgm:pt>
    <dgm:pt modelId="{F4B2C4F1-744E-4C66-9E5A-C2D827D49B6E}" type="sibTrans" cxnId="{BB1805C4-FA1C-4539-BBD4-8941B27663AB}">
      <dgm:prSet/>
      <dgm:spPr/>
      <dgm:t>
        <a:bodyPr/>
        <a:lstStyle/>
        <a:p>
          <a:endParaRPr lang="en-US"/>
        </a:p>
      </dgm:t>
    </dgm:pt>
    <dgm:pt modelId="{F741992B-075C-448A-A6AE-BDC9E7EDAF48}" type="pres">
      <dgm:prSet presAssocID="{48754C0D-6E7B-47D6-A968-0BA6749C1F66}" presName="root" presStyleCnt="0">
        <dgm:presLayoutVars>
          <dgm:dir/>
          <dgm:resizeHandles val="exact"/>
        </dgm:presLayoutVars>
      </dgm:prSet>
      <dgm:spPr/>
    </dgm:pt>
    <dgm:pt modelId="{624E1E0A-88CE-4720-AF67-A435C4E1C87E}" type="pres">
      <dgm:prSet presAssocID="{ACC04473-F07A-4AF2-9A71-915C3EDEFF3D}" presName="compNode" presStyleCnt="0"/>
      <dgm:spPr/>
    </dgm:pt>
    <dgm:pt modelId="{5D8BD555-CC1B-4258-A3F1-63C57861723E}" type="pres">
      <dgm:prSet presAssocID="{ACC04473-F07A-4AF2-9A71-915C3EDEFF3D}" presName="bgRect" presStyleLbl="bgShp" presStyleIdx="0" presStyleCnt="6"/>
      <dgm:spPr/>
    </dgm:pt>
    <dgm:pt modelId="{E4F28B31-3090-43C7-BD0F-E6CA7B9E6288}" type="pres">
      <dgm:prSet presAssocID="{ACC04473-F07A-4AF2-9A71-915C3EDEFF3D}" presName="iconRect" presStyleLbl="node1" presStyleIdx="0" presStyleCnt="6" custScaleX="160086" custScaleY="157917"/>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dgm:spPr>
      <dgm:extLst>
        <a:ext uri="{E40237B7-FDA0-4F09-8148-C483321AD2D9}">
          <dgm14:cNvPr xmlns:dgm14="http://schemas.microsoft.com/office/drawing/2010/diagram" id="0" name="" descr="Chat"/>
        </a:ext>
      </dgm:extLst>
    </dgm:pt>
    <dgm:pt modelId="{3CBDB2E7-9A33-44CF-9B9B-F0805CEE2B8B}" type="pres">
      <dgm:prSet presAssocID="{ACC04473-F07A-4AF2-9A71-915C3EDEFF3D}" presName="spaceRect" presStyleCnt="0"/>
      <dgm:spPr/>
    </dgm:pt>
    <dgm:pt modelId="{DFC15FD3-57B6-4595-9650-E38A60CB5821}" type="pres">
      <dgm:prSet presAssocID="{ACC04473-F07A-4AF2-9A71-915C3EDEFF3D}" presName="parTx" presStyleLbl="revTx" presStyleIdx="0" presStyleCnt="6">
        <dgm:presLayoutVars>
          <dgm:chMax val="0"/>
          <dgm:chPref val="0"/>
        </dgm:presLayoutVars>
      </dgm:prSet>
      <dgm:spPr/>
    </dgm:pt>
    <dgm:pt modelId="{E8D9B862-1794-4CAD-A1F4-A8B428578387}" type="pres">
      <dgm:prSet presAssocID="{F3125AC0-533F-4596-852E-B74F2E70D07B}" presName="sibTrans" presStyleCnt="0"/>
      <dgm:spPr/>
    </dgm:pt>
    <dgm:pt modelId="{315FC810-7D8B-436D-B949-1B2B0A37E768}" type="pres">
      <dgm:prSet presAssocID="{3BD020DF-716B-4A78-94B9-8CE28316FAD9}" presName="compNode" presStyleCnt="0"/>
      <dgm:spPr/>
    </dgm:pt>
    <dgm:pt modelId="{7F729F97-6205-4EE8-B66E-1C28C73C7FD5}" type="pres">
      <dgm:prSet presAssocID="{3BD020DF-716B-4A78-94B9-8CE28316FAD9}" presName="bgRect" presStyleLbl="bgShp" presStyleIdx="1" presStyleCnt="6" custLinFactNeighborX="-274"/>
      <dgm:spPr/>
    </dgm:pt>
    <dgm:pt modelId="{AAC632CA-6885-4C91-8615-E2DF8614F81A}" type="pres">
      <dgm:prSet presAssocID="{3BD020DF-716B-4A78-94B9-8CE28316FAD9}" presName="iconRect" presStyleLbl="node1" presStyleIdx="1" presStyleCnt="6" custScaleX="127371" custScaleY="134008"/>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20ABD03A-1DCC-489C-BA74-1AF81F29A867}" type="pres">
      <dgm:prSet presAssocID="{3BD020DF-716B-4A78-94B9-8CE28316FAD9}" presName="spaceRect" presStyleCnt="0"/>
      <dgm:spPr/>
    </dgm:pt>
    <dgm:pt modelId="{9D837C55-6362-4C1E-B773-D85130E3EC25}" type="pres">
      <dgm:prSet presAssocID="{3BD020DF-716B-4A78-94B9-8CE28316FAD9}" presName="parTx" presStyleLbl="revTx" presStyleIdx="1" presStyleCnt="6" custScaleX="101139">
        <dgm:presLayoutVars>
          <dgm:chMax val="0"/>
          <dgm:chPref val="0"/>
        </dgm:presLayoutVars>
      </dgm:prSet>
      <dgm:spPr/>
    </dgm:pt>
    <dgm:pt modelId="{94B953E8-6FC9-42E0-ADBB-115DE7B71478}" type="pres">
      <dgm:prSet presAssocID="{9D2132A2-580C-4CAF-9A2B-AD519433E4FF}" presName="sibTrans" presStyleCnt="0"/>
      <dgm:spPr/>
    </dgm:pt>
    <dgm:pt modelId="{71D52B94-A3E8-41C3-B279-BE6E101AAB80}" type="pres">
      <dgm:prSet presAssocID="{5B3CE54F-E65B-4942-900A-6071272C076D}" presName="compNode" presStyleCnt="0"/>
      <dgm:spPr/>
    </dgm:pt>
    <dgm:pt modelId="{22FFC097-F1C1-4F97-A2A3-8597ECEA26D6}" type="pres">
      <dgm:prSet presAssocID="{5B3CE54F-E65B-4942-900A-6071272C076D}" presName="bgRect" presStyleLbl="bgShp" presStyleIdx="2" presStyleCnt="6"/>
      <dgm:spPr/>
    </dgm:pt>
    <dgm:pt modelId="{1F0B0053-A8FF-4825-A31B-92993C711486}" type="pres">
      <dgm:prSet presAssocID="{5B3CE54F-E65B-4942-900A-6071272C076D}" presName="iconRect" presStyleLbl="node1" presStyleIdx="2" presStyleCnt="6" custScaleX="169286" custScaleY="15099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dgm:spPr>
      <dgm:extLst>
        <a:ext uri="{E40237B7-FDA0-4F09-8148-C483321AD2D9}">
          <dgm14:cNvPr xmlns:dgm14="http://schemas.microsoft.com/office/drawing/2010/diagram" id="0" name="" descr="Doctor"/>
        </a:ext>
      </dgm:extLst>
    </dgm:pt>
    <dgm:pt modelId="{0EA3F2B1-AC3A-408D-AFA9-A05E2B6B1493}" type="pres">
      <dgm:prSet presAssocID="{5B3CE54F-E65B-4942-900A-6071272C076D}" presName="spaceRect" presStyleCnt="0"/>
      <dgm:spPr/>
    </dgm:pt>
    <dgm:pt modelId="{076F268E-0133-4D0A-BEA0-A332E07CE032}" type="pres">
      <dgm:prSet presAssocID="{5B3CE54F-E65B-4942-900A-6071272C076D}" presName="parTx" presStyleLbl="revTx" presStyleIdx="2" presStyleCnt="6">
        <dgm:presLayoutVars>
          <dgm:chMax val="0"/>
          <dgm:chPref val="0"/>
        </dgm:presLayoutVars>
      </dgm:prSet>
      <dgm:spPr/>
    </dgm:pt>
    <dgm:pt modelId="{F909713B-0F7D-4D8C-AEAA-303E16295CF8}" type="pres">
      <dgm:prSet presAssocID="{06B828AF-9EAE-4EC9-85A1-D629578D9B79}" presName="sibTrans" presStyleCnt="0"/>
      <dgm:spPr/>
    </dgm:pt>
    <dgm:pt modelId="{C04B66E7-F92A-4E4E-8F09-0549D778F848}" type="pres">
      <dgm:prSet presAssocID="{A085C0D2-195D-4007-9902-0B787E97C018}" presName="compNode" presStyleCnt="0"/>
      <dgm:spPr/>
    </dgm:pt>
    <dgm:pt modelId="{925004BA-5B49-4148-ACE4-26B3042304AA}" type="pres">
      <dgm:prSet presAssocID="{A085C0D2-195D-4007-9902-0B787E97C018}" presName="bgRect" presStyleLbl="bgShp" presStyleIdx="3" presStyleCnt="6"/>
      <dgm:spPr/>
    </dgm:pt>
    <dgm:pt modelId="{13B5CE84-0036-432C-82BC-85DC3FE3D25A}" type="pres">
      <dgm:prSet presAssocID="{A085C0D2-195D-4007-9902-0B787E97C018}" presName="iconRect" presStyleLbl="node1" presStyleIdx="3" presStyleCnt="6" custScaleX="137390" custScaleY="131172"/>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7DFA3AD4-0F13-4C61-B839-8B5D5BE11573}" type="pres">
      <dgm:prSet presAssocID="{A085C0D2-195D-4007-9902-0B787E97C018}" presName="spaceRect" presStyleCnt="0"/>
      <dgm:spPr/>
    </dgm:pt>
    <dgm:pt modelId="{B8C56037-97A0-4695-A75A-ED7A07FED901}" type="pres">
      <dgm:prSet presAssocID="{A085C0D2-195D-4007-9902-0B787E97C018}" presName="parTx" presStyleLbl="revTx" presStyleIdx="3" presStyleCnt="6">
        <dgm:presLayoutVars>
          <dgm:chMax val="0"/>
          <dgm:chPref val="0"/>
        </dgm:presLayoutVars>
      </dgm:prSet>
      <dgm:spPr/>
    </dgm:pt>
    <dgm:pt modelId="{1A22BD7C-A5D8-467F-BBFF-F723213E1372}" type="pres">
      <dgm:prSet presAssocID="{3A53288F-59D2-4A85-A20F-FBC3470FF4C4}" presName="sibTrans" presStyleCnt="0"/>
      <dgm:spPr/>
    </dgm:pt>
    <dgm:pt modelId="{31E72F56-A9F9-45B9-B1C1-AF3EBED7FD65}" type="pres">
      <dgm:prSet presAssocID="{D5A4E544-2DEE-4608-8C84-89B0228C7A6D}" presName="compNode" presStyleCnt="0"/>
      <dgm:spPr/>
    </dgm:pt>
    <dgm:pt modelId="{23421276-FC16-40E4-8C82-4C980E3F2464}" type="pres">
      <dgm:prSet presAssocID="{D5A4E544-2DEE-4608-8C84-89B0228C7A6D}" presName="bgRect" presStyleLbl="bgShp" presStyleIdx="4" presStyleCnt="6"/>
      <dgm:spPr/>
    </dgm:pt>
    <dgm:pt modelId="{50EE2C4C-F684-4E95-8F4E-656CC96DB9EA}" type="pres">
      <dgm:prSet presAssocID="{D5A4E544-2DEE-4608-8C84-89B0228C7A6D}" presName="iconRect" presStyleLbl="node1" presStyleIdx="4" presStyleCnt="6" custScaleX="169286" custScaleY="135888"/>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Gears"/>
        </a:ext>
      </dgm:extLst>
    </dgm:pt>
    <dgm:pt modelId="{ABF8A3E3-EE66-4EF4-8368-1E7FF75B6F5A}" type="pres">
      <dgm:prSet presAssocID="{D5A4E544-2DEE-4608-8C84-89B0228C7A6D}" presName="spaceRect" presStyleCnt="0"/>
      <dgm:spPr/>
    </dgm:pt>
    <dgm:pt modelId="{9DF13055-A983-49FF-9049-6C2E3C66E8D0}" type="pres">
      <dgm:prSet presAssocID="{D5A4E544-2DEE-4608-8C84-89B0228C7A6D}" presName="parTx" presStyleLbl="revTx" presStyleIdx="4" presStyleCnt="6">
        <dgm:presLayoutVars>
          <dgm:chMax val="0"/>
          <dgm:chPref val="0"/>
        </dgm:presLayoutVars>
      </dgm:prSet>
      <dgm:spPr/>
    </dgm:pt>
    <dgm:pt modelId="{25C72D8F-27E2-4A65-BBF1-021E28416CDA}" type="pres">
      <dgm:prSet presAssocID="{A0715E23-C8A0-4ACA-B90C-420D2C82C3EC}" presName="sibTrans" presStyleCnt="0"/>
      <dgm:spPr/>
    </dgm:pt>
    <dgm:pt modelId="{7BED1191-2EC9-49C9-B93F-0C046CF300F0}" type="pres">
      <dgm:prSet presAssocID="{00D8FC16-2408-4600-AE83-6913660C2AF8}" presName="compNode" presStyleCnt="0"/>
      <dgm:spPr/>
    </dgm:pt>
    <dgm:pt modelId="{194FE44D-9635-4395-8F3F-A5F0481E273E}" type="pres">
      <dgm:prSet presAssocID="{00D8FC16-2408-4600-AE83-6913660C2AF8}" presName="bgRect" presStyleLbl="bgShp" presStyleIdx="5" presStyleCnt="6" custLinFactNeighborX="-285"/>
      <dgm:spPr/>
    </dgm:pt>
    <dgm:pt modelId="{677A85A3-C369-462D-A471-BAB894D33699}" type="pres">
      <dgm:prSet presAssocID="{00D8FC16-2408-4600-AE83-6913660C2AF8}" presName="iconRect" presStyleLbl="node1" presStyleIdx="5" presStyleCnt="6" custScaleX="145569" custScaleY="144694"/>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D7DCDB20-A694-4ABF-8641-014BF1EF4A37}" type="pres">
      <dgm:prSet presAssocID="{00D8FC16-2408-4600-AE83-6913660C2AF8}" presName="spaceRect" presStyleCnt="0"/>
      <dgm:spPr/>
    </dgm:pt>
    <dgm:pt modelId="{80594307-9611-4DCF-9410-ED5A240D25D9}" type="pres">
      <dgm:prSet presAssocID="{00D8FC16-2408-4600-AE83-6913660C2AF8}" presName="parTx" presStyleLbl="revTx" presStyleIdx="5" presStyleCnt="6" custScaleX="101450">
        <dgm:presLayoutVars>
          <dgm:chMax val="0"/>
          <dgm:chPref val="0"/>
        </dgm:presLayoutVars>
      </dgm:prSet>
      <dgm:spPr/>
    </dgm:pt>
  </dgm:ptLst>
  <dgm:cxnLst>
    <dgm:cxn modelId="{F8370D0E-96EE-4913-AABD-AF8D668857E2}" type="presOf" srcId="{ACC04473-F07A-4AF2-9A71-915C3EDEFF3D}" destId="{DFC15FD3-57B6-4595-9650-E38A60CB5821}" srcOrd="0" destOrd="0" presId="urn:microsoft.com/office/officeart/2018/2/layout/IconVerticalSolidList"/>
    <dgm:cxn modelId="{E8B3D462-A893-47FF-BCBA-4A3F209CBF88}" srcId="{48754C0D-6E7B-47D6-A968-0BA6749C1F66}" destId="{3BD020DF-716B-4A78-94B9-8CE28316FAD9}" srcOrd="1" destOrd="0" parTransId="{915328AC-8FB4-4D68-8C09-CD4D1A7285D9}" sibTransId="{9D2132A2-580C-4CAF-9A2B-AD519433E4FF}"/>
    <dgm:cxn modelId="{35D44063-7770-49A5-9720-06590273910C}" srcId="{48754C0D-6E7B-47D6-A968-0BA6749C1F66}" destId="{ACC04473-F07A-4AF2-9A71-915C3EDEFF3D}" srcOrd="0" destOrd="0" parTransId="{88A515E4-C7FA-4A27-BD58-6426CBF5BA02}" sibTransId="{F3125AC0-533F-4596-852E-B74F2E70D07B}"/>
    <dgm:cxn modelId="{B9C6F47E-19B6-4043-8E38-B2AD230F5458}" type="presOf" srcId="{5B3CE54F-E65B-4942-900A-6071272C076D}" destId="{076F268E-0133-4D0A-BEA0-A332E07CE032}" srcOrd="0" destOrd="0" presId="urn:microsoft.com/office/officeart/2018/2/layout/IconVerticalSolidList"/>
    <dgm:cxn modelId="{58BC6683-4554-452B-B222-CC23027E69DB}" srcId="{48754C0D-6E7B-47D6-A968-0BA6749C1F66}" destId="{D5A4E544-2DEE-4608-8C84-89B0228C7A6D}" srcOrd="4" destOrd="0" parTransId="{71DD7343-FA6C-48FF-B716-AE87A3517A14}" sibTransId="{A0715E23-C8A0-4ACA-B90C-420D2C82C3EC}"/>
    <dgm:cxn modelId="{CD3FB3A2-9879-4467-AAF6-B6BCF7AA6830}" type="presOf" srcId="{A085C0D2-195D-4007-9902-0B787E97C018}" destId="{B8C56037-97A0-4695-A75A-ED7A07FED901}" srcOrd="0" destOrd="0" presId="urn:microsoft.com/office/officeart/2018/2/layout/IconVerticalSolidList"/>
    <dgm:cxn modelId="{9C58B9AE-B20A-4E0D-BB4A-1E64C88ED26F}" srcId="{48754C0D-6E7B-47D6-A968-0BA6749C1F66}" destId="{5B3CE54F-E65B-4942-900A-6071272C076D}" srcOrd="2" destOrd="0" parTransId="{54284954-08D5-4E67-AF8F-1384611C08B3}" sibTransId="{06B828AF-9EAE-4EC9-85A1-D629578D9B79}"/>
    <dgm:cxn modelId="{BB1805C4-FA1C-4539-BBD4-8941B27663AB}" srcId="{48754C0D-6E7B-47D6-A968-0BA6749C1F66}" destId="{00D8FC16-2408-4600-AE83-6913660C2AF8}" srcOrd="5" destOrd="0" parTransId="{F118DF66-BD5A-424E-B913-12928236448A}" sibTransId="{F4B2C4F1-744E-4C66-9E5A-C2D827D49B6E}"/>
    <dgm:cxn modelId="{C6D4CBC5-3481-4716-94D4-40F4CDBD55C0}" srcId="{48754C0D-6E7B-47D6-A968-0BA6749C1F66}" destId="{A085C0D2-195D-4007-9902-0B787E97C018}" srcOrd="3" destOrd="0" parTransId="{6D48D1F2-8026-4686-A322-4E1DF99805DE}" sibTransId="{3A53288F-59D2-4A85-A20F-FBC3470FF4C4}"/>
    <dgm:cxn modelId="{6E3B53C7-2DA2-442B-A575-A207C2AD018E}" type="presOf" srcId="{48754C0D-6E7B-47D6-A968-0BA6749C1F66}" destId="{F741992B-075C-448A-A6AE-BDC9E7EDAF48}" srcOrd="0" destOrd="0" presId="urn:microsoft.com/office/officeart/2018/2/layout/IconVerticalSolidList"/>
    <dgm:cxn modelId="{598E38DC-D4F7-47B2-9B3E-CAC344138540}" type="presOf" srcId="{3BD020DF-716B-4A78-94B9-8CE28316FAD9}" destId="{9D837C55-6362-4C1E-B773-D85130E3EC25}" srcOrd="0" destOrd="0" presId="urn:microsoft.com/office/officeart/2018/2/layout/IconVerticalSolidList"/>
    <dgm:cxn modelId="{FFE7ABEE-E8DB-4EF5-BB8E-D3AD5FD8BEEC}" type="presOf" srcId="{00D8FC16-2408-4600-AE83-6913660C2AF8}" destId="{80594307-9611-4DCF-9410-ED5A240D25D9}" srcOrd="0" destOrd="0" presId="urn:microsoft.com/office/officeart/2018/2/layout/IconVerticalSolidList"/>
    <dgm:cxn modelId="{CF7FDBF4-F406-4E63-A454-B2EEFFA8F4FC}" type="presOf" srcId="{D5A4E544-2DEE-4608-8C84-89B0228C7A6D}" destId="{9DF13055-A983-49FF-9049-6C2E3C66E8D0}" srcOrd="0" destOrd="0" presId="urn:microsoft.com/office/officeart/2018/2/layout/IconVerticalSolidList"/>
    <dgm:cxn modelId="{BD10165C-E21A-41F6-B284-7C2AFB5A2B04}" type="presParOf" srcId="{F741992B-075C-448A-A6AE-BDC9E7EDAF48}" destId="{624E1E0A-88CE-4720-AF67-A435C4E1C87E}" srcOrd="0" destOrd="0" presId="urn:microsoft.com/office/officeart/2018/2/layout/IconVerticalSolidList"/>
    <dgm:cxn modelId="{792386AA-15B8-454F-9224-791335D02821}" type="presParOf" srcId="{624E1E0A-88CE-4720-AF67-A435C4E1C87E}" destId="{5D8BD555-CC1B-4258-A3F1-63C57861723E}" srcOrd="0" destOrd="0" presId="urn:microsoft.com/office/officeart/2018/2/layout/IconVerticalSolidList"/>
    <dgm:cxn modelId="{5992346B-35AF-4007-9520-E181C1EF2945}" type="presParOf" srcId="{624E1E0A-88CE-4720-AF67-A435C4E1C87E}" destId="{E4F28B31-3090-43C7-BD0F-E6CA7B9E6288}" srcOrd="1" destOrd="0" presId="urn:microsoft.com/office/officeart/2018/2/layout/IconVerticalSolidList"/>
    <dgm:cxn modelId="{1C1D61FC-F74E-452F-B8E5-6B7971542DFF}" type="presParOf" srcId="{624E1E0A-88CE-4720-AF67-A435C4E1C87E}" destId="{3CBDB2E7-9A33-44CF-9B9B-F0805CEE2B8B}" srcOrd="2" destOrd="0" presId="urn:microsoft.com/office/officeart/2018/2/layout/IconVerticalSolidList"/>
    <dgm:cxn modelId="{949D74F9-797D-43FE-B96A-B5DF6077EFA6}" type="presParOf" srcId="{624E1E0A-88CE-4720-AF67-A435C4E1C87E}" destId="{DFC15FD3-57B6-4595-9650-E38A60CB5821}" srcOrd="3" destOrd="0" presId="urn:microsoft.com/office/officeart/2018/2/layout/IconVerticalSolidList"/>
    <dgm:cxn modelId="{26D5798F-BC3A-4BD2-A2CB-548CA7A79C28}" type="presParOf" srcId="{F741992B-075C-448A-A6AE-BDC9E7EDAF48}" destId="{E8D9B862-1794-4CAD-A1F4-A8B428578387}" srcOrd="1" destOrd="0" presId="urn:microsoft.com/office/officeart/2018/2/layout/IconVerticalSolidList"/>
    <dgm:cxn modelId="{8B2EC34B-175D-4B1A-82F8-8129A3307EAF}" type="presParOf" srcId="{F741992B-075C-448A-A6AE-BDC9E7EDAF48}" destId="{315FC810-7D8B-436D-B949-1B2B0A37E768}" srcOrd="2" destOrd="0" presId="urn:microsoft.com/office/officeart/2018/2/layout/IconVerticalSolidList"/>
    <dgm:cxn modelId="{678D882B-8FB2-4DF9-913A-75A4E8BD901E}" type="presParOf" srcId="{315FC810-7D8B-436D-B949-1B2B0A37E768}" destId="{7F729F97-6205-4EE8-B66E-1C28C73C7FD5}" srcOrd="0" destOrd="0" presId="urn:microsoft.com/office/officeart/2018/2/layout/IconVerticalSolidList"/>
    <dgm:cxn modelId="{58E996F6-BE08-4760-9A50-3B41B7E92FF3}" type="presParOf" srcId="{315FC810-7D8B-436D-B949-1B2B0A37E768}" destId="{AAC632CA-6885-4C91-8615-E2DF8614F81A}" srcOrd="1" destOrd="0" presId="urn:microsoft.com/office/officeart/2018/2/layout/IconVerticalSolidList"/>
    <dgm:cxn modelId="{AC76AF84-0BFF-4054-A8E5-C788FD24C476}" type="presParOf" srcId="{315FC810-7D8B-436D-B949-1B2B0A37E768}" destId="{20ABD03A-1DCC-489C-BA74-1AF81F29A867}" srcOrd="2" destOrd="0" presId="urn:microsoft.com/office/officeart/2018/2/layout/IconVerticalSolidList"/>
    <dgm:cxn modelId="{35B61E8D-7F88-4E36-AFC4-A643E2FCD43C}" type="presParOf" srcId="{315FC810-7D8B-436D-B949-1B2B0A37E768}" destId="{9D837C55-6362-4C1E-B773-D85130E3EC25}" srcOrd="3" destOrd="0" presId="urn:microsoft.com/office/officeart/2018/2/layout/IconVerticalSolidList"/>
    <dgm:cxn modelId="{BC5881D0-F9F3-4373-929A-1978D987A20A}" type="presParOf" srcId="{F741992B-075C-448A-A6AE-BDC9E7EDAF48}" destId="{94B953E8-6FC9-42E0-ADBB-115DE7B71478}" srcOrd="3" destOrd="0" presId="urn:microsoft.com/office/officeart/2018/2/layout/IconVerticalSolidList"/>
    <dgm:cxn modelId="{67B08213-D058-4077-8A00-8FE3989FC21A}" type="presParOf" srcId="{F741992B-075C-448A-A6AE-BDC9E7EDAF48}" destId="{71D52B94-A3E8-41C3-B279-BE6E101AAB80}" srcOrd="4" destOrd="0" presId="urn:microsoft.com/office/officeart/2018/2/layout/IconVerticalSolidList"/>
    <dgm:cxn modelId="{C0EE10CD-43F2-4212-ACB8-6E713295FA76}" type="presParOf" srcId="{71D52B94-A3E8-41C3-B279-BE6E101AAB80}" destId="{22FFC097-F1C1-4F97-A2A3-8597ECEA26D6}" srcOrd="0" destOrd="0" presId="urn:microsoft.com/office/officeart/2018/2/layout/IconVerticalSolidList"/>
    <dgm:cxn modelId="{C949344A-EFE7-4135-B39F-C133DCA76021}" type="presParOf" srcId="{71D52B94-A3E8-41C3-B279-BE6E101AAB80}" destId="{1F0B0053-A8FF-4825-A31B-92993C711486}" srcOrd="1" destOrd="0" presId="urn:microsoft.com/office/officeart/2018/2/layout/IconVerticalSolidList"/>
    <dgm:cxn modelId="{7E21DFB0-FF88-4C9F-BECE-02FF32CB7B80}" type="presParOf" srcId="{71D52B94-A3E8-41C3-B279-BE6E101AAB80}" destId="{0EA3F2B1-AC3A-408D-AFA9-A05E2B6B1493}" srcOrd="2" destOrd="0" presId="urn:microsoft.com/office/officeart/2018/2/layout/IconVerticalSolidList"/>
    <dgm:cxn modelId="{56B79D94-2B17-40D1-B3ED-ED8ACB6E1E8C}" type="presParOf" srcId="{71D52B94-A3E8-41C3-B279-BE6E101AAB80}" destId="{076F268E-0133-4D0A-BEA0-A332E07CE032}" srcOrd="3" destOrd="0" presId="urn:microsoft.com/office/officeart/2018/2/layout/IconVerticalSolidList"/>
    <dgm:cxn modelId="{E8650E10-FA84-4E89-8794-570807996193}" type="presParOf" srcId="{F741992B-075C-448A-A6AE-BDC9E7EDAF48}" destId="{F909713B-0F7D-4D8C-AEAA-303E16295CF8}" srcOrd="5" destOrd="0" presId="urn:microsoft.com/office/officeart/2018/2/layout/IconVerticalSolidList"/>
    <dgm:cxn modelId="{F54DFD92-D20E-4077-A0AD-495AC6EF4CDD}" type="presParOf" srcId="{F741992B-075C-448A-A6AE-BDC9E7EDAF48}" destId="{C04B66E7-F92A-4E4E-8F09-0549D778F848}" srcOrd="6" destOrd="0" presId="urn:microsoft.com/office/officeart/2018/2/layout/IconVerticalSolidList"/>
    <dgm:cxn modelId="{9EC73594-6E83-4144-8DE7-93B8767A4034}" type="presParOf" srcId="{C04B66E7-F92A-4E4E-8F09-0549D778F848}" destId="{925004BA-5B49-4148-ACE4-26B3042304AA}" srcOrd="0" destOrd="0" presId="urn:microsoft.com/office/officeart/2018/2/layout/IconVerticalSolidList"/>
    <dgm:cxn modelId="{B6635220-12F7-4AD1-BEB3-B4C4FF04C323}" type="presParOf" srcId="{C04B66E7-F92A-4E4E-8F09-0549D778F848}" destId="{13B5CE84-0036-432C-82BC-85DC3FE3D25A}" srcOrd="1" destOrd="0" presId="urn:microsoft.com/office/officeart/2018/2/layout/IconVerticalSolidList"/>
    <dgm:cxn modelId="{CCA5D67D-0CA3-48CF-84B2-6FCEFF0FB5AA}" type="presParOf" srcId="{C04B66E7-F92A-4E4E-8F09-0549D778F848}" destId="{7DFA3AD4-0F13-4C61-B839-8B5D5BE11573}" srcOrd="2" destOrd="0" presId="urn:microsoft.com/office/officeart/2018/2/layout/IconVerticalSolidList"/>
    <dgm:cxn modelId="{F5F5DBAB-5C77-4C45-867E-D601129220F1}" type="presParOf" srcId="{C04B66E7-F92A-4E4E-8F09-0549D778F848}" destId="{B8C56037-97A0-4695-A75A-ED7A07FED901}" srcOrd="3" destOrd="0" presId="urn:microsoft.com/office/officeart/2018/2/layout/IconVerticalSolidList"/>
    <dgm:cxn modelId="{B09E076E-A647-4212-BBFD-3861BFEB3D7E}" type="presParOf" srcId="{F741992B-075C-448A-A6AE-BDC9E7EDAF48}" destId="{1A22BD7C-A5D8-467F-BBFF-F723213E1372}" srcOrd="7" destOrd="0" presId="urn:microsoft.com/office/officeart/2018/2/layout/IconVerticalSolidList"/>
    <dgm:cxn modelId="{0949FB5E-B80F-49AA-B97A-77D20B92237E}" type="presParOf" srcId="{F741992B-075C-448A-A6AE-BDC9E7EDAF48}" destId="{31E72F56-A9F9-45B9-B1C1-AF3EBED7FD65}" srcOrd="8" destOrd="0" presId="urn:microsoft.com/office/officeart/2018/2/layout/IconVerticalSolidList"/>
    <dgm:cxn modelId="{F75F01FC-9F6E-4DD2-B241-E8755F0B9357}" type="presParOf" srcId="{31E72F56-A9F9-45B9-B1C1-AF3EBED7FD65}" destId="{23421276-FC16-40E4-8C82-4C980E3F2464}" srcOrd="0" destOrd="0" presId="urn:microsoft.com/office/officeart/2018/2/layout/IconVerticalSolidList"/>
    <dgm:cxn modelId="{53ECC793-EB1A-4DA7-AB57-C50666DC1DAF}" type="presParOf" srcId="{31E72F56-A9F9-45B9-B1C1-AF3EBED7FD65}" destId="{50EE2C4C-F684-4E95-8F4E-656CC96DB9EA}" srcOrd="1" destOrd="0" presId="urn:microsoft.com/office/officeart/2018/2/layout/IconVerticalSolidList"/>
    <dgm:cxn modelId="{90036BF9-EDD4-4388-B2BE-6492F6690DA4}" type="presParOf" srcId="{31E72F56-A9F9-45B9-B1C1-AF3EBED7FD65}" destId="{ABF8A3E3-EE66-4EF4-8368-1E7FF75B6F5A}" srcOrd="2" destOrd="0" presId="urn:microsoft.com/office/officeart/2018/2/layout/IconVerticalSolidList"/>
    <dgm:cxn modelId="{EA58C093-A5C8-4D36-9643-FBC321433A01}" type="presParOf" srcId="{31E72F56-A9F9-45B9-B1C1-AF3EBED7FD65}" destId="{9DF13055-A983-49FF-9049-6C2E3C66E8D0}" srcOrd="3" destOrd="0" presId="urn:microsoft.com/office/officeart/2018/2/layout/IconVerticalSolidList"/>
    <dgm:cxn modelId="{0FD85B16-815B-4EDC-8DB9-482957477967}" type="presParOf" srcId="{F741992B-075C-448A-A6AE-BDC9E7EDAF48}" destId="{25C72D8F-27E2-4A65-BBF1-021E28416CDA}" srcOrd="9" destOrd="0" presId="urn:microsoft.com/office/officeart/2018/2/layout/IconVerticalSolidList"/>
    <dgm:cxn modelId="{B2489D6A-0A76-400E-A5E1-415B67014030}" type="presParOf" srcId="{F741992B-075C-448A-A6AE-BDC9E7EDAF48}" destId="{7BED1191-2EC9-49C9-B93F-0C046CF300F0}" srcOrd="10" destOrd="0" presId="urn:microsoft.com/office/officeart/2018/2/layout/IconVerticalSolidList"/>
    <dgm:cxn modelId="{D04E4379-32A3-4428-84B8-0ACA7394305D}" type="presParOf" srcId="{7BED1191-2EC9-49C9-B93F-0C046CF300F0}" destId="{194FE44D-9635-4395-8F3F-A5F0481E273E}" srcOrd="0" destOrd="0" presId="urn:microsoft.com/office/officeart/2018/2/layout/IconVerticalSolidList"/>
    <dgm:cxn modelId="{804B081E-A022-44B2-B4BD-6D337A68F944}" type="presParOf" srcId="{7BED1191-2EC9-49C9-B93F-0C046CF300F0}" destId="{677A85A3-C369-462D-A471-BAB894D33699}" srcOrd="1" destOrd="0" presId="urn:microsoft.com/office/officeart/2018/2/layout/IconVerticalSolidList"/>
    <dgm:cxn modelId="{DAE016A0-8B0E-4A83-AF96-DCC970F841B3}" type="presParOf" srcId="{7BED1191-2EC9-49C9-B93F-0C046CF300F0}" destId="{D7DCDB20-A694-4ABF-8641-014BF1EF4A37}" srcOrd="2" destOrd="0" presId="urn:microsoft.com/office/officeart/2018/2/layout/IconVerticalSolidList"/>
    <dgm:cxn modelId="{66E36750-1DBE-4B8A-A96B-6908356C615D}" type="presParOf" srcId="{7BED1191-2EC9-49C9-B93F-0C046CF300F0}" destId="{80594307-9611-4DCF-9410-ED5A240D25D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8BD555-CC1B-4258-A3F1-63C57861723E}">
      <dsp:nvSpPr>
        <dsp:cNvPr id="0" name=""/>
        <dsp:cNvSpPr/>
      </dsp:nvSpPr>
      <dsp:spPr>
        <a:xfrm>
          <a:off x="-33332" y="11006"/>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F28B31-3090-43C7-BD0F-E6CA7B9E6288}">
      <dsp:nvSpPr>
        <dsp:cNvPr id="0" name=""/>
        <dsp:cNvSpPr/>
      </dsp:nvSpPr>
      <dsp:spPr>
        <a:xfrm>
          <a:off x="82927" y="66677"/>
          <a:ext cx="745750" cy="735645"/>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FC15FD3-57B6-4595-9650-E38A60CB5821}">
      <dsp:nvSpPr>
        <dsp:cNvPr id="0" name=""/>
        <dsp:cNvSpPr/>
      </dsp:nvSpPr>
      <dsp:spPr>
        <a:xfrm>
          <a:off x="944938" y="11006"/>
          <a:ext cx="9459215"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44550">
            <a:lnSpc>
              <a:spcPct val="100000"/>
            </a:lnSpc>
            <a:spcBef>
              <a:spcPct val="0"/>
            </a:spcBef>
            <a:spcAft>
              <a:spcPct val="35000"/>
            </a:spcAft>
            <a:buNone/>
          </a:pPr>
          <a:r>
            <a:rPr lang="lt-LT" sz="1900" kern="1200" dirty="0"/>
            <a:t>1. </a:t>
          </a:r>
          <a:r>
            <a:rPr lang="en-US" sz="1900" kern="1200" dirty="0"/>
            <a:t>What aspects of communication does the situation reveal?</a:t>
          </a:r>
          <a:r>
            <a:rPr lang="lt-LT" sz="1900" kern="1200" dirty="0"/>
            <a:t> </a:t>
          </a:r>
          <a:endParaRPr lang="en-US" sz="1900" kern="1200" dirty="0"/>
        </a:p>
      </dsp:txBody>
      <dsp:txXfrm>
        <a:off x="944938" y="11006"/>
        <a:ext cx="9459215" cy="846987"/>
      </dsp:txXfrm>
    </dsp:sp>
    <dsp:sp modelId="{7F729F97-6205-4EE8-B66E-1C28C73C7FD5}">
      <dsp:nvSpPr>
        <dsp:cNvPr id="0" name=""/>
        <dsp:cNvSpPr/>
      </dsp:nvSpPr>
      <dsp:spPr>
        <a:xfrm>
          <a:off x="-33332" y="1069741"/>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C632CA-6885-4C91-8615-E2DF8614F81A}">
      <dsp:nvSpPr>
        <dsp:cNvPr id="0" name=""/>
        <dsp:cNvSpPr/>
      </dsp:nvSpPr>
      <dsp:spPr>
        <a:xfrm>
          <a:off x="159127" y="1181101"/>
          <a:ext cx="593349" cy="624267"/>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837C55-6362-4C1E-B773-D85130E3EC25}">
      <dsp:nvSpPr>
        <dsp:cNvPr id="0" name=""/>
        <dsp:cNvSpPr/>
      </dsp:nvSpPr>
      <dsp:spPr>
        <a:xfrm>
          <a:off x="891067" y="1069741"/>
          <a:ext cx="9566955"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00100">
            <a:lnSpc>
              <a:spcPct val="100000"/>
            </a:lnSpc>
            <a:spcBef>
              <a:spcPct val="0"/>
            </a:spcBef>
            <a:spcAft>
              <a:spcPct val="35000"/>
            </a:spcAft>
            <a:buNone/>
          </a:pPr>
          <a:r>
            <a:rPr lang="lt-LT" sz="1800" kern="1200" dirty="0" err="1"/>
            <a:t>Write</a:t>
          </a:r>
          <a:r>
            <a:rPr lang="lt-LT" sz="1800" kern="1200" dirty="0"/>
            <a:t> </a:t>
          </a:r>
          <a:r>
            <a:rPr lang="en-US" sz="1800" kern="1200" dirty="0"/>
            <a:t>your</a:t>
          </a:r>
          <a:r>
            <a:rPr lang="lt-LT" sz="1800" kern="1200" dirty="0"/>
            <a:t> </a:t>
          </a:r>
          <a:r>
            <a:rPr lang="lt-LT" sz="1800" kern="1200" dirty="0" err="1"/>
            <a:t>answer</a:t>
          </a:r>
          <a:r>
            <a:rPr lang="lt-LT" sz="1800" kern="1200" dirty="0"/>
            <a:t> </a:t>
          </a:r>
          <a:r>
            <a:rPr lang="lt-LT" sz="1800" kern="1200" dirty="0" err="1"/>
            <a:t>here</a:t>
          </a:r>
          <a:r>
            <a:rPr lang="lt-LT" sz="1800" kern="1200" dirty="0"/>
            <a:t>...</a:t>
          </a:r>
          <a:endParaRPr lang="en-US" sz="1800" kern="1200" dirty="0"/>
        </a:p>
      </dsp:txBody>
      <dsp:txXfrm>
        <a:off x="891067" y="1069741"/>
        <a:ext cx="9566955" cy="846987"/>
      </dsp:txXfrm>
    </dsp:sp>
    <dsp:sp modelId="{22FFC097-F1C1-4F97-A2A3-8597ECEA26D6}">
      <dsp:nvSpPr>
        <dsp:cNvPr id="0" name=""/>
        <dsp:cNvSpPr/>
      </dsp:nvSpPr>
      <dsp:spPr>
        <a:xfrm>
          <a:off x="-33332" y="2128476"/>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F0B0053-A8FF-4825-A31B-92993C711486}">
      <dsp:nvSpPr>
        <dsp:cNvPr id="0" name=""/>
        <dsp:cNvSpPr/>
      </dsp:nvSpPr>
      <dsp:spPr>
        <a:xfrm>
          <a:off x="61498" y="2200276"/>
          <a:ext cx="788607" cy="70338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6F268E-0133-4D0A-BEA0-A332E07CE032}">
      <dsp:nvSpPr>
        <dsp:cNvPr id="0" name=""/>
        <dsp:cNvSpPr/>
      </dsp:nvSpPr>
      <dsp:spPr>
        <a:xfrm>
          <a:off x="944938" y="2128476"/>
          <a:ext cx="9459215"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44550">
            <a:lnSpc>
              <a:spcPct val="100000"/>
            </a:lnSpc>
            <a:spcBef>
              <a:spcPct val="0"/>
            </a:spcBef>
            <a:spcAft>
              <a:spcPct val="35000"/>
            </a:spcAft>
            <a:buNone/>
          </a:pPr>
          <a:r>
            <a:rPr lang="lt-LT" sz="1900" kern="1200" dirty="0"/>
            <a:t>2. </a:t>
          </a:r>
          <a:r>
            <a:rPr lang="en-US" sz="1900" kern="1200" dirty="0"/>
            <a:t>What is the impact on patient care?</a:t>
          </a:r>
        </a:p>
      </dsp:txBody>
      <dsp:txXfrm>
        <a:off x="944938" y="2128476"/>
        <a:ext cx="9459215" cy="846987"/>
      </dsp:txXfrm>
    </dsp:sp>
    <dsp:sp modelId="{925004BA-5B49-4148-ACE4-26B3042304AA}">
      <dsp:nvSpPr>
        <dsp:cNvPr id="0" name=""/>
        <dsp:cNvSpPr/>
      </dsp:nvSpPr>
      <dsp:spPr>
        <a:xfrm>
          <a:off x="-33332" y="3187210"/>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B5CE84-0036-432C-82BC-85DC3FE3D25A}">
      <dsp:nvSpPr>
        <dsp:cNvPr id="0" name=""/>
        <dsp:cNvSpPr/>
      </dsp:nvSpPr>
      <dsp:spPr>
        <a:xfrm>
          <a:off x="135791" y="3305176"/>
          <a:ext cx="640022" cy="611056"/>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8C56037-97A0-4695-A75A-ED7A07FED901}">
      <dsp:nvSpPr>
        <dsp:cNvPr id="0" name=""/>
        <dsp:cNvSpPr/>
      </dsp:nvSpPr>
      <dsp:spPr>
        <a:xfrm>
          <a:off x="944938" y="3187210"/>
          <a:ext cx="9459215"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44550">
            <a:lnSpc>
              <a:spcPct val="100000"/>
            </a:lnSpc>
            <a:spcBef>
              <a:spcPct val="0"/>
            </a:spcBef>
            <a:spcAft>
              <a:spcPct val="35000"/>
            </a:spcAft>
            <a:buNone/>
          </a:pPr>
          <a:endParaRPr lang="en-US" sz="1900" kern="1200" dirty="0"/>
        </a:p>
      </dsp:txBody>
      <dsp:txXfrm>
        <a:off x="944938" y="3187210"/>
        <a:ext cx="9459215" cy="846987"/>
      </dsp:txXfrm>
    </dsp:sp>
    <dsp:sp modelId="{23421276-FC16-40E4-8C82-4C980E3F2464}">
      <dsp:nvSpPr>
        <dsp:cNvPr id="0" name=""/>
        <dsp:cNvSpPr/>
      </dsp:nvSpPr>
      <dsp:spPr>
        <a:xfrm>
          <a:off x="-33332" y="4245945"/>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0EE2C4C-F684-4E95-8F4E-656CC96DB9EA}">
      <dsp:nvSpPr>
        <dsp:cNvPr id="0" name=""/>
        <dsp:cNvSpPr/>
      </dsp:nvSpPr>
      <dsp:spPr>
        <a:xfrm>
          <a:off x="61498" y="4352927"/>
          <a:ext cx="788607" cy="633025"/>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F13055-A983-49FF-9049-6C2E3C66E8D0}">
      <dsp:nvSpPr>
        <dsp:cNvPr id="0" name=""/>
        <dsp:cNvSpPr/>
      </dsp:nvSpPr>
      <dsp:spPr>
        <a:xfrm>
          <a:off x="944938" y="4245945"/>
          <a:ext cx="9459215"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44550">
            <a:lnSpc>
              <a:spcPct val="100000"/>
            </a:lnSpc>
            <a:spcBef>
              <a:spcPct val="0"/>
            </a:spcBef>
            <a:spcAft>
              <a:spcPct val="35000"/>
            </a:spcAft>
            <a:buNone/>
          </a:pPr>
          <a:r>
            <a:rPr lang="lt-LT" sz="1900" kern="1200" dirty="0"/>
            <a:t>3. </a:t>
          </a:r>
          <a:r>
            <a:rPr lang="en-US" sz="1900" kern="1200" dirty="0"/>
            <a:t>What is the impact on the quality of services?</a:t>
          </a:r>
        </a:p>
      </dsp:txBody>
      <dsp:txXfrm>
        <a:off x="944938" y="4245945"/>
        <a:ext cx="9459215" cy="846987"/>
      </dsp:txXfrm>
    </dsp:sp>
    <dsp:sp modelId="{194FE44D-9635-4395-8F3F-A5F0481E273E}">
      <dsp:nvSpPr>
        <dsp:cNvPr id="0" name=""/>
        <dsp:cNvSpPr/>
      </dsp:nvSpPr>
      <dsp:spPr>
        <a:xfrm>
          <a:off x="-33332" y="5304680"/>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7A85A3-C369-462D-A471-BAB894D33699}">
      <dsp:nvSpPr>
        <dsp:cNvPr id="0" name=""/>
        <dsp:cNvSpPr/>
      </dsp:nvSpPr>
      <dsp:spPr>
        <a:xfrm>
          <a:off x="116740" y="5391151"/>
          <a:ext cx="678123" cy="674047"/>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594307-9611-4DCF-9410-ED5A240D25D9}">
      <dsp:nvSpPr>
        <dsp:cNvPr id="0" name=""/>
        <dsp:cNvSpPr/>
      </dsp:nvSpPr>
      <dsp:spPr>
        <a:xfrm>
          <a:off x="876358" y="5304680"/>
          <a:ext cx="9596374"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00100">
            <a:lnSpc>
              <a:spcPct val="100000"/>
            </a:lnSpc>
            <a:spcBef>
              <a:spcPct val="0"/>
            </a:spcBef>
            <a:spcAft>
              <a:spcPct val="35000"/>
            </a:spcAft>
            <a:buNone/>
          </a:pPr>
          <a:r>
            <a:rPr lang="lt-LT" sz="1800" kern="1200" dirty="0" err="1"/>
            <a:t>Write</a:t>
          </a:r>
          <a:r>
            <a:rPr lang="lt-LT" sz="1800" kern="1200" dirty="0"/>
            <a:t> </a:t>
          </a:r>
          <a:r>
            <a:rPr lang="en-US" sz="1800" kern="1200" dirty="0"/>
            <a:t>your</a:t>
          </a:r>
          <a:r>
            <a:rPr lang="lt-LT" sz="1800" kern="1200" dirty="0"/>
            <a:t> </a:t>
          </a:r>
          <a:r>
            <a:rPr lang="lt-LT" sz="1800" kern="1200" dirty="0" err="1"/>
            <a:t>answer</a:t>
          </a:r>
          <a:r>
            <a:rPr lang="lt-LT" sz="1800" kern="1200" dirty="0"/>
            <a:t> </a:t>
          </a:r>
          <a:r>
            <a:rPr lang="lt-LT" sz="1800" kern="1200" dirty="0" err="1"/>
            <a:t>here</a:t>
          </a:r>
          <a:r>
            <a:rPr lang="lt-LT" sz="1800" kern="1200" dirty="0"/>
            <a:t>...</a:t>
          </a:r>
          <a:endParaRPr lang="en-US" sz="1800" kern="1200" dirty="0"/>
        </a:p>
      </dsp:txBody>
      <dsp:txXfrm>
        <a:off x="876358" y="5304680"/>
        <a:ext cx="9596374" cy="846987"/>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13.emf"/><Relationship Id="rId4" Type="http://schemas.openxmlformats.org/officeDocument/2006/relationships/image" Target="../media/image1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6" name="Immagine 7">
            <a:extLst>
              <a:ext uri="{FF2B5EF4-FFF2-40B4-BE49-F238E27FC236}">
                <a16:creationId xmlns:a16="http://schemas.microsoft.com/office/drawing/2014/main" id="{4F336E19-C4AF-A583-5455-6B0DD336C9F4}"/>
              </a:ext>
            </a:extLst>
          </p:cNvPr>
          <p:cNvPicPr>
            <a:picLocks noChangeAspect="1"/>
          </p:cNvPicPr>
          <p:nvPr userDrawn="1"/>
        </p:nvPicPr>
        <p:blipFill>
          <a:blip r:embed="rId2"/>
          <a:stretch>
            <a:fillRect/>
          </a:stretch>
        </p:blipFill>
        <p:spPr>
          <a:xfrm>
            <a:off x="1670616" y="4080872"/>
            <a:ext cx="1130300" cy="1130300"/>
          </a:xfrm>
          <a:prstGeom prst="rect">
            <a:avLst/>
          </a:prstGeom>
        </p:spPr>
      </p:pic>
      <p:pic>
        <p:nvPicPr>
          <p:cNvPr id="17" name="Immagine 8">
            <a:extLst>
              <a:ext uri="{FF2B5EF4-FFF2-40B4-BE49-F238E27FC236}">
                <a16:creationId xmlns:a16="http://schemas.microsoft.com/office/drawing/2014/main" id="{074BBF54-C851-B5E8-E784-213A628F2EA4}"/>
              </a:ext>
            </a:extLst>
          </p:cNvPr>
          <p:cNvPicPr>
            <a:picLocks noChangeAspect="1"/>
          </p:cNvPicPr>
          <p:nvPr userDrawn="1"/>
        </p:nvPicPr>
        <p:blipFill>
          <a:blip r:embed="rId3"/>
          <a:stretch>
            <a:fillRect/>
          </a:stretch>
        </p:blipFill>
        <p:spPr>
          <a:xfrm>
            <a:off x="4834731" y="4044585"/>
            <a:ext cx="1130300" cy="1130300"/>
          </a:xfrm>
          <a:prstGeom prst="rect">
            <a:avLst/>
          </a:prstGeom>
        </p:spPr>
      </p:pic>
      <p:pic>
        <p:nvPicPr>
          <p:cNvPr id="18" name="Immagine 10">
            <a:extLst>
              <a:ext uri="{FF2B5EF4-FFF2-40B4-BE49-F238E27FC236}">
                <a16:creationId xmlns:a16="http://schemas.microsoft.com/office/drawing/2014/main" id="{39FED899-FD15-014D-2BB9-0D93E4E03F6E}"/>
              </a:ext>
            </a:extLst>
          </p:cNvPr>
          <p:cNvPicPr>
            <a:picLocks noChangeAspect="1"/>
          </p:cNvPicPr>
          <p:nvPr userDrawn="1"/>
        </p:nvPicPr>
        <p:blipFill>
          <a:blip r:embed="rId4"/>
          <a:stretch>
            <a:fillRect/>
          </a:stretch>
        </p:blipFill>
        <p:spPr>
          <a:xfrm>
            <a:off x="7998846" y="4044585"/>
            <a:ext cx="1130300" cy="1130300"/>
          </a:xfrm>
          <a:prstGeom prst="rect">
            <a:avLst/>
          </a:prstGeom>
        </p:spPr>
      </p:pic>
      <p:pic>
        <p:nvPicPr>
          <p:cNvPr id="19" name="Immagine 11">
            <a:extLst>
              <a:ext uri="{FF2B5EF4-FFF2-40B4-BE49-F238E27FC236}">
                <a16:creationId xmlns:a16="http://schemas.microsoft.com/office/drawing/2014/main" id="{4C36C738-DB9B-90C0-A10E-7990A46086A0}"/>
              </a:ext>
            </a:extLst>
          </p:cNvPr>
          <p:cNvPicPr>
            <a:picLocks noChangeAspect="1"/>
          </p:cNvPicPr>
          <p:nvPr userDrawn="1"/>
        </p:nvPicPr>
        <p:blipFill>
          <a:blip r:embed="rId5"/>
          <a:stretch>
            <a:fillRect/>
          </a:stretch>
        </p:blipFill>
        <p:spPr>
          <a:xfrm>
            <a:off x="4517231" y="5433499"/>
            <a:ext cx="1765300" cy="38100"/>
          </a:xfrm>
          <a:prstGeom prst="rect">
            <a:avLst/>
          </a:prstGeom>
        </p:spPr>
      </p:pic>
      <p:pic>
        <p:nvPicPr>
          <p:cNvPr id="20" name="Immagine 12">
            <a:extLst>
              <a:ext uri="{FF2B5EF4-FFF2-40B4-BE49-F238E27FC236}">
                <a16:creationId xmlns:a16="http://schemas.microsoft.com/office/drawing/2014/main" id="{32F21DC5-F71D-8643-D9E7-AEA18C95ABE1}"/>
              </a:ext>
            </a:extLst>
          </p:cNvPr>
          <p:cNvPicPr>
            <a:picLocks noChangeAspect="1"/>
          </p:cNvPicPr>
          <p:nvPr userDrawn="1"/>
        </p:nvPicPr>
        <p:blipFill>
          <a:blip r:embed="rId5"/>
          <a:stretch>
            <a:fillRect/>
          </a:stretch>
        </p:blipFill>
        <p:spPr>
          <a:xfrm>
            <a:off x="1350131" y="5435620"/>
            <a:ext cx="1765300" cy="38100"/>
          </a:xfrm>
          <a:prstGeom prst="rect">
            <a:avLst/>
          </a:prstGeom>
        </p:spPr>
      </p:pic>
      <p:pic>
        <p:nvPicPr>
          <p:cNvPr id="21" name="Immagine 13">
            <a:extLst>
              <a:ext uri="{FF2B5EF4-FFF2-40B4-BE49-F238E27FC236}">
                <a16:creationId xmlns:a16="http://schemas.microsoft.com/office/drawing/2014/main" id="{D391A9A8-E55A-9D69-E5ED-792E3915E2CF}"/>
              </a:ext>
            </a:extLst>
          </p:cNvPr>
          <p:cNvPicPr>
            <a:picLocks noChangeAspect="1"/>
          </p:cNvPicPr>
          <p:nvPr userDrawn="1"/>
        </p:nvPicPr>
        <p:blipFill>
          <a:blip r:embed="rId5"/>
          <a:stretch>
            <a:fillRect/>
          </a:stretch>
        </p:blipFill>
        <p:spPr>
          <a:xfrm>
            <a:off x="7681346" y="5433499"/>
            <a:ext cx="1765300" cy="38100"/>
          </a:xfrm>
          <a:prstGeom prst="rect">
            <a:avLst/>
          </a:prstGeom>
        </p:spPr>
      </p:pic>
      <p:sp>
        <p:nvSpPr>
          <p:cNvPr id="2" name="Cím 1"/>
          <p:cNvSpPr>
            <a:spLocks noGrp="1"/>
          </p:cNvSpPr>
          <p:nvPr>
            <p:ph type="title" hasCustomPrompt="1"/>
          </p:nvPr>
        </p:nvSpPr>
        <p:spPr>
          <a:xfrm>
            <a:off x="742949" y="2273137"/>
            <a:ext cx="9313863" cy="1392237"/>
          </a:xfrm>
          <a:prstGeom prst="rect">
            <a:avLst/>
          </a:prstGeom>
        </p:spPr>
        <p:txBody>
          <a:bodyPr/>
          <a:lstStyle>
            <a:lvl1pPr algn="ctr">
              <a:defRPr b="1">
                <a:solidFill>
                  <a:schemeClr val="tx1"/>
                </a:solidFill>
              </a:defRPr>
            </a:lvl1pPr>
          </a:lstStyle>
          <a:p>
            <a:r>
              <a:rPr lang="hu-HU" dirty="0" err="1"/>
              <a:t>Insert</a:t>
            </a:r>
            <a:r>
              <a:rPr lang="hu-HU" dirty="0"/>
              <a:t> </a:t>
            </a:r>
            <a:r>
              <a:rPr lang="hu-HU" dirty="0" err="1"/>
              <a:t>your</a:t>
            </a:r>
            <a:r>
              <a:rPr lang="hu-HU" dirty="0"/>
              <a:t> image here</a:t>
            </a:r>
            <a:endParaRPr lang="en-GB" dirty="0"/>
          </a:p>
        </p:txBody>
      </p:sp>
      <p:pic>
        <p:nvPicPr>
          <p:cNvPr id="27"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6"/>
          <a:srcRect/>
          <a:stretch/>
        </p:blipFill>
        <p:spPr>
          <a:xfrm>
            <a:off x="8573718" y="6517481"/>
            <a:ext cx="1844736" cy="523813"/>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11D1B4AE-6598-7CFC-5E1B-89AFCD965699}"/>
              </a:ext>
            </a:extLst>
          </p:cNvPr>
          <p:cNvPicPr>
            <a:picLocks noChangeAspect="1"/>
          </p:cNvPicPr>
          <p:nvPr userDrawn="1"/>
        </p:nvPicPr>
        <p:blipFill>
          <a:blip r:embed="rId7"/>
          <a:stretch>
            <a:fillRect/>
          </a:stretch>
        </p:blipFill>
        <p:spPr>
          <a:xfrm>
            <a:off x="6008606" y="6129182"/>
            <a:ext cx="2382359" cy="53076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Case2 </a:t>
            </a:r>
            <a:r>
              <a:rPr lang="hu-HU" dirty="0"/>
              <a:t>– </a:t>
            </a:r>
            <a:r>
              <a:rPr lang="hu-HU" dirty="0" err="1"/>
              <a:t>Work</a:t>
            </a:r>
            <a:r>
              <a:rPr lang="hu-HU" dirty="0"/>
              <a:t> </a:t>
            </a:r>
            <a:r>
              <a:rPr lang="hu-HU" dirty="0" err="1"/>
              <a:t>template</a:t>
            </a:r>
            <a:endParaRPr lang="en-GB" dirty="0"/>
          </a:p>
        </p:txBody>
      </p:sp>
      <p:sp>
        <p:nvSpPr>
          <p:cNvPr id="3" name="Dátum helye 2"/>
          <p:cNvSpPr>
            <a:spLocks noGrp="1"/>
          </p:cNvSpPr>
          <p:nvPr>
            <p:ph type="dt" sz="half" idx="10"/>
          </p:nvPr>
        </p:nvSpPr>
        <p:spPr/>
        <p:txBody>
          <a:bodyPr/>
          <a:lstStyle/>
          <a:p>
            <a:fld id="{5D471343-8972-4C3F-BAD8-5D975A3211E8}" type="datetime1">
              <a:rPr lang="it-IT" smtClean="0"/>
              <a:t>08/04/2026</a:t>
            </a:fld>
            <a:endParaRPr lang="it-IT" dirty="0"/>
          </a:p>
        </p:txBody>
      </p:sp>
    </p:spTree>
    <p:extLst>
      <p:ext uri="{BB962C8B-B14F-4D97-AF65-F5344CB8AC3E}">
        <p14:creationId xmlns:p14="http://schemas.microsoft.com/office/powerpoint/2010/main" val="839785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889B8-1CAA-334D-25D0-AD30F2519145}"/>
              </a:ext>
            </a:extLst>
          </p:cNvPr>
          <p:cNvSpPr>
            <a:spLocks noGrp="1"/>
          </p:cNvSpPr>
          <p:nvPr>
            <p:ph type="title"/>
          </p:nvPr>
        </p:nvSpPr>
        <p:spPr/>
        <p:txBody>
          <a:bodyPr/>
          <a:lstStyle/>
          <a:p>
            <a:r>
              <a:rPr lang="lt-LT" dirty="0"/>
              <a:t>GENERAL INFORMATION</a:t>
            </a:r>
          </a:p>
        </p:txBody>
      </p:sp>
      <p:sp>
        <p:nvSpPr>
          <p:cNvPr id="3" name="Content Placeholder 2">
            <a:extLst>
              <a:ext uri="{FF2B5EF4-FFF2-40B4-BE49-F238E27FC236}">
                <a16:creationId xmlns:a16="http://schemas.microsoft.com/office/drawing/2014/main" id="{0F5AE5D1-56C3-EA67-C46C-B25239ED7B44}"/>
              </a:ext>
            </a:extLst>
          </p:cNvPr>
          <p:cNvSpPr>
            <a:spLocks noGrp="1"/>
          </p:cNvSpPr>
          <p:nvPr>
            <p:ph sz="half" idx="1"/>
          </p:nvPr>
        </p:nvSpPr>
        <p:spPr>
          <a:xfrm>
            <a:off x="625163" y="1714062"/>
            <a:ext cx="9685900" cy="3771188"/>
          </a:xfrm>
        </p:spPr>
        <p:txBody>
          <a:bodyPr/>
          <a:lstStyle/>
          <a:p>
            <a:pPr marL="0" marR="0" lvl="0" indent="0" algn="l" defTabSz="959937" rtl="0" eaLnBrk="1" fontAlgn="auto" latinLnBrk="0" hangingPunct="1">
              <a:lnSpc>
                <a:spcPct val="90000"/>
              </a:lnSpc>
              <a:spcBef>
                <a:spcPts val="105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You have </a:t>
            </a:r>
            <a:r>
              <a:rPr kumimoji="0" lang="en-US" sz="2400" b="1" i="0" u="none" strike="noStrike" kern="1200" cap="none" spc="0" normalizeH="0" baseline="0" noProof="0" dirty="0">
                <a:ln>
                  <a:noFill/>
                </a:ln>
                <a:solidFill>
                  <a:srgbClr val="FF0000"/>
                </a:solidFill>
                <a:effectLst/>
                <a:uLnTx/>
                <a:uFillTx/>
                <a:latin typeface="Calibri" panose="020F0502020204030204"/>
                <a:ea typeface="+mn-ea"/>
                <a:cs typeface="+mn-cs"/>
              </a:rPr>
              <a:t>30 minutes</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to complete the analysis. After this time, everyone will return to the main session to discuss the results.</a:t>
            </a:r>
            <a:endParaRPr kumimoji="0" lang="lt-LT"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a:p>
            <a:pPr marL="0" marR="0" lvl="0" indent="0" algn="l" defTabSz="959937" rtl="0" eaLnBrk="1" fontAlgn="auto" latinLnBrk="0" hangingPunct="1">
              <a:lnSpc>
                <a:spcPct val="90000"/>
              </a:lnSpc>
              <a:spcBef>
                <a:spcPts val="105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Please decide within your group who will present your </a:t>
            </a:r>
            <a:r>
              <a:rPr kumimoji="0" lang="lt-LT" sz="24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case</a:t>
            </a:r>
            <a:r>
              <a:rPr kumimoji="0" lang="lt-LT"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lt-LT" sz="24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and</a:t>
            </a:r>
            <a:r>
              <a:rPr kumimoji="0" lang="lt-LT"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analysis briefly during the discussion.</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Case Assignments:</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FF0000"/>
                </a:solidFill>
                <a:effectLst/>
                <a:uLnTx/>
                <a:uFillTx/>
                <a:latin typeface="Calibri" panose="020F0502020204030204"/>
                <a:ea typeface="+mn-ea"/>
                <a:cs typeface="+mn-cs"/>
              </a:rPr>
              <a:t>Rooms 1 and 6</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Analyze the</a:t>
            </a:r>
            <a:r>
              <a:rPr kumimoji="0" lang="lt-LT"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lt-LT" sz="24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ppt</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file titled </a:t>
            </a:r>
            <a:r>
              <a:rPr kumimoji="0" lang="en-US" sz="2400" b="0" i="1" u="none" strike="noStrike" kern="1200" cap="none" spc="0" normalizeH="0" baseline="0" noProof="0" dirty="0">
                <a:ln>
                  <a:noFill/>
                </a:ln>
                <a:solidFill>
                  <a:srgbClr val="FF0000"/>
                </a:solidFill>
                <a:effectLst/>
                <a:uLnTx/>
                <a:uFillTx/>
                <a:latin typeface="Calibri" panose="020F0502020204030204"/>
                <a:ea typeface="+mn-ea"/>
                <a:cs typeface="+mn-cs"/>
              </a:rPr>
              <a:t>"Case 1"</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FF0000"/>
                </a:solidFill>
                <a:effectLst/>
                <a:uLnTx/>
                <a:uFillTx/>
                <a:latin typeface="Calibri" panose="020F0502020204030204"/>
                <a:ea typeface="+mn-ea"/>
                <a:cs typeface="+mn-cs"/>
              </a:rPr>
              <a:t>Rooms 2 and 4</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Analyze the </a:t>
            </a:r>
            <a:r>
              <a:rPr kumimoji="0" lang="lt-LT" sz="24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ppt</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file titled </a:t>
            </a:r>
            <a:r>
              <a:rPr kumimoji="0" lang="en-US" sz="2400" b="0" i="1" u="none" strike="noStrike" kern="1200" cap="none" spc="0" normalizeH="0" baseline="0" noProof="0" dirty="0">
                <a:ln>
                  <a:noFill/>
                </a:ln>
                <a:solidFill>
                  <a:srgbClr val="FF0000"/>
                </a:solidFill>
                <a:effectLst/>
                <a:uLnTx/>
                <a:uFillTx/>
                <a:latin typeface="Calibri" panose="020F0502020204030204"/>
                <a:ea typeface="+mn-ea"/>
                <a:cs typeface="+mn-cs"/>
              </a:rPr>
              <a:t>"Case 2"</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FF0000"/>
                </a:solidFill>
                <a:effectLst/>
                <a:uLnTx/>
                <a:uFillTx/>
                <a:latin typeface="Calibri" panose="020F0502020204030204"/>
                <a:ea typeface="+mn-ea"/>
                <a:cs typeface="+mn-cs"/>
              </a:rPr>
              <a:t>Rooms 3 and 5</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Analyze the </a:t>
            </a:r>
            <a:r>
              <a:rPr kumimoji="0" lang="lt-LT" sz="24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ppt</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file titled </a:t>
            </a:r>
            <a:r>
              <a:rPr kumimoji="0" lang="en-US" sz="2400" b="0" i="1" u="none" strike="noStrike" kern="1200" cap="none" spc="0" normalizeH="0" baseline="0" noProof="0" dirty="0">
                <a:ln>
                  <a:noFill/>
                </a:ln>
                <a:solidFill>
                  <a:srgbClr val="FF0000"/>
                </a:solidFill>
                <a:effectLst/>
                <a:uLnTx/>
                <a:uFillTx/>
                <a:latin typeface="Calibri" panose="020F0502020204030204"/>
                <a:ea typeface="+mn-ea"/>
                <a:cs typeface="+mn-cs"/>
              </a:rPr>
              <a:t>"Case 3"</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Important Notes:</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The </a:t>
            </a:r>
            <a:r>
              <a:rPr kumimoji="0" lang="lt-LT" sz="2400" b="0" i="0" u="none" strike="noStrike" kern="1200" cap="none" spc="0" normalizeH="0" baseline="0" noProof="0" dirty="0" err="1">
                <a:ln>
                  <a:noFill/>
                </a:ln>
                <a:solidFill>
                  <a:srgbClr val="FF0000"/>
                </a:solidFill>
                <a:effectLst/>
                <a:uLnTx/>
                <a:uFillTx/>
                <a:latin typeface="Calibri" panose="020F0502020204030204"/>
                <a:ea typeface="+mn-ea"/>
                <a:cs typeface="+mn-cs"/>
              </a:rPr>
              <a:t>ppt</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files are shared in the chat section.</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Each file contains an analysis table that must be filled out and presented during the main session.</a:t>
            </a:r>
          </a:p>
          <a:p>
            <a:endParaRPr lang="lt-LT" dirty="0"/>
          </a:p>
        </p:txBody>
      </p:sp>
    </p:spTree>
    <p:extLst>
      <p:ext uri="{BB962C8B-B14F-4D97-AF65-F5344CB8AC3E}">
        <p14:creationId xmlns:p14="http://schemas.microsoft.com/office/powerpoint/2010/main" val="48588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45279-45B2-6971-87B4-8C4D736BDA0B}"/>
              </a:ext>
            </a:extLst>
          </p:cNvPr>
          <p:cNvSpPr>
            <a:spLocks noGrp="1"/>
          </p:cNvSpPr>
          <p:nvPr>
            <p:ph type="title"/>
          </p:nvPr>
        </p:nvSpPr>
        <p:spPr>
          <a:xfrm>
            <a:off x="634688" y="198840"/>
            <a:ext cx="9707606" cy="993805"/>
          </a:xfrm>
        </p:spPr>
        <p:txBody>
          <a:bodyPr/>
          <a:lstStyle/>
          <a:p>
            <a:r>
              <a:rPr lang="en-US" dirty="0"/>
              <a:t>Case 2: An eHealth application for continuous monitoring</a:t>
            </a:r>
            <a:endParaRPr lang="lt-LT" dirty="0"/>
          </a:p>
        </p:txBody>
      </p:sp>
      <p:sp>
        <p:nvSpPr>
          <p:cNvPr id="3" name="Content Placeholder 2">
            <a:extLst>
              <a:ext uri="{FF2B5EF4-FFF2-40B4-BE49-F238E27FC236}">
                <a16:creationId xmlns:a16="http://schemas.microsoft.com/office/drawing/2014/main" id="{BF82C1A8-9D21-A12B-512F-25DC87FDBD27}"/>
              </a:ext>
            </a:extLst>
          </p:cNvPr>
          <p:cNvSpPr>
            <a:spLocks noGrp="1"/>
          </p:cNvSpPr>
          <p:nvPr>
            <p:ph sz="half" idx="1"/>
          </p:nvPr>
        </p:nvSpPr>
        <p:spPr>
          <a:xfrm>
            <a:off x="546078" y="1192645"/>
            <a:ext cx="9707605" cy="5240044"/>
          </a:xfrm>
        </p:spPr>
        <p:txBody>
          <a:bodyPr/>
          <a:lstStyle/>
          <a:p>
            <a:r>
              <a:rPr lang="en-US" sz="1800" dirty="0"/>
              <a:t>Professor in computer science and his colleagues developed an eHealth application for remote monitoring of patients experiencing kidney failure and who require home dialysis. The development of the application was based on the study of healthcare professionals work, mainly the work of nurses, and involved </a:t>
            </a:r>
            <a:r>
              <a:rPr lang="en-US" sz="1800" dirty="0" err="1"/>
              <a:t>digitalising</a:t>
            </a:r>
            <a:r>
              <a:rPr lang="en-US" sz="1800" dirty="0"/>
              <a:t> manual patient data reporting in close collaboration with healthcare representatives, including physicians and nurses. </a:t>
            </a:r>
          </a:p>
          <a:p>
            <a:r>
              <a:rPr lang="en-US" sz="1800" dirty="0"/>
              <a:t>Patients are remotely monitored through an encrypted tablet, which enables secure login without identification. Each patient has their own unique care profile in the eHealth application and the healthcare professionals monitor the dialysis treatment at home, in real time, by automatically transmitting health parameters such as weight and blood pressure through Bluetooth technology. </a:t>
            </a:r>
          </a:p>
          <a:p>
            <a:r>
              <a:rPr lang="en-US" sz="1800" dirty="0"/>
              <a:t>The application presents the results to healthcare professionals and patients through </a:t>
            </a:r>
            <a:r>
              <a:rPr lang="en-US" sz="1800" dirty="0" err="1"/>
              <a:t>visualisations</a:t>
            </a:r>
            <a:r>
              <a:rPr lang="en-US" sz="1800" dirty="0"/>
              <a:t> and trend curves. Patients either perform their own dialysis four times a day or have assisted treatments, in which municipal nurses perform the home dialysis and use the same tablet to report data as patients who perform their own treatment. Patients can communicate with healthcare professionals through video calls, chat messages, and photos if necessary. </a:t>
            </a:r>
          </a:p>
          <a:p>
            <a:r>
              <a:rPr lang="en-US" sz="1800" dirty="0"/>
              <a:t>Nurses attend daily to the patient-reported data while the physicians mostly attend to the trend curves and patient data overview before physical visits (these normally take place every six weeks for each patient), when a prescription is changed for a patient, and/or when a patient’s values are unstable and require attention. Sometimes, the nurses also initiate a conversation with the responsible physician regarding medical data in the eHealth application that need to be addressed.</a:t>
            </a:r>
          </a:p>
          <a:p>
            <a:endParaRPr lang="lt-LT" dirty="0"/>
          </a:p>
        </p:txBody>
      </p:sp>
    </p:spTree>
    <p:extLst>
      <p:ext uri="{BB962C8B-B14F-4D97-AF65-F5344CB8AC3E}">
        <p14:creationId xmlns:p14="http://schemas.microsoft.com/office/powerpoint/2010/main" val="2187522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A2320-FC2E-D23E-010B-C852A153F9DD}"/>
              </a:ext>
            </a:extLst>
          </p:cNvPr>
          <p:cNvSpPr>
            <a:spLocks noGrp="1"/>
          </p:cNvSpPr>
          <p:nvPr>
            <p:ph type="title"/>
          </p:nvPr>
        </p:nvSpPr>
        <p:spPr>
          <a:xfrm>
            <a:off x="603457" y="514112"/>
            <a:ext cx="9707606" cy="275609"/>
          </a:xfrm>
        </p:spPr>
        <p:txBody>
          <a:bodyPr anchor="b">
            <a:normAutofit fontScale="90000"/>
          </a:bodyPr>
          <a:lstStyle/>
          <a:p>
            <a:r>
              <a:rPr lang="en-US" dirty="0"/>
              <a:t>Discussion Questions</a:t>
            </a:r>
            <a:endParaRPr lang="lt-LT" dirty="0"/>
          </a:p>
        </p:txBody>
      </p:sp>
      <p:graphicFrame>
        <p:nvGraphicFramePr>
          <p:cNvPr id="5" name="Content Placeholder 2">
            <a:extLst>
              <a:ext uri="{FF2B5EF4-FFF2-40B4-BE49-F238E27FC236}">
                <a16:creationId xmlns:a16="http://schemas.microsoft.com/office/drawing/2014/main" id="{645F01CC-02F5-2253-308A-307DABA93264}"/>
              </a:ext>
            </a:extLst>
          </p:cNvPr>
          <p:cNvGraphicFramePr>
            <a:graphicFrameLocks noGrp="1"/>
          </p:cNvGraphicFramePr>
          <p:nvPr>
            <p:ph sz="half" idx="1"/>
          </p:nvPr>
        </p:nvGraphicFramePr>
        <p:xfrm>
          <a:off x="200025" y="876299"/>
          <a:ext cx="10439400" cy="61626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752D2D09-1D5C-9436-B203-1ADDD84917DA}"/>
              </a:ext>
            </a:extLst>
          </p:cNvPr>
          <p:cNvSpPr txBox="1"/>
          <p:nvPr/>
        </p:nvSpPr>
        <p:spPr>
          <a:xfrm>
            <a:off x="1162050" y="4076700"/>
            <a:ext cx="9286875"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lt-LT" sz="1800" b="0" i="0" u="none" strike="noStrike" kern="1200" cap="none" spc="0" normalizeH="0" baseline="0" noProof="0" dirty="0" err="1">
                <a:ln>
                  <a:noFill/>
                </a:ln>
                <a:solidFill>
                  <a:prstClr val="black"/>
                </a:solidFill>
                <a:effectLst/>
                <a:uLnTx/>
                <a:uFillTx/>
                <a:latin typeface="Calibri" panose="020F0502020204030204"/>
                <a:ea typeface="+mn-ea"/>
                <a:cs typeface="+mn-cs"/>
              </a:rPr>
              <a:t>Write</a:t>
            </a:r>
            <a:r>
              <a:rPr kumimoji="0" lang="lt-LT"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your</a:t>
            </a:r>
            <a:r>
              <a:rPr kumimoji="0" lang="lt-LT"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lt-LT" sz="1800" b="0" i="0" u="none" strike="noStrike" kern="1200" cap="none" spc="0" normalizeH="0" baseline="0" noProof="0" dirty="0" err="1">
                <a:ln>
                  <a:noFill/>
                </a:ln>
                <a:solidFill>
                  <a:prstClr val="black"/>
                </a:solidFill>
                <a:effectLst/>
                <a:uLnTx/>
                <a:uFillTx/>
                <a:latin typeface="Calibri" panose="020F0502020204030204"/>
                <a:ea typeface="+mn-ea"/>
                <a:cs typeface="+mn-cs"/>
              </a:rPr>
              <a:t>answer</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here…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1910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2FB5829-F9B5-E94D-4F4B-A5F9DEBA11A8}"/>
              </a:ext>
            </a:extLst>
          </p:cNvPr>
          <p:cNvSpPr>
            <a:spLocks noGrp="1"/>
          </p:cNvSpPr>
          <p:nvPr>
            <p:ph type="title"/>
          </p:nvPr>
        </p:nvSpPr>
        <p:spPr/>
        <p:txBody>
          <a:bodyPr/>
          <a:lstStyle/>
          <a:p>
            <a:endParaRPr lang="hu-HU"/>
          </a:p>
        </p:txBody>
      </p:sp>
    </p:spTree>
    <p:extLst>
      <p:ext uri="{BB962C8B-B14F-4D97-AF65-F5344CB8AC3E}">
        <p14:creationId xmlns:p14="http://schemas.microsoft.com/office/powerpoint/2010/main" val="2297135215"/>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_PASS_presentation_template" id="{4D15FC29-8C63-43D6-8BB3-C63D39581597}" vid="{3F8FEF5A-7FC6-48D5-A228-9832008D7AE5}"/>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19D27F-485F-424B-BBA9-7FA72AD92939}">
  <ds:schemaRefs>
    <ds:schemaRef ds:uri="http://schemas.microsoft.com/office/2006/documentManagement/types"/>
    <ds:schemaRef ds:uri="http://purl.org/dc/dcmitype/"/>
    <ds:schemaRef ds:uri="http://schemas.openxmlformats.org/package/2006/metadata/core-properties"/>
    <ds:schemaRef ds:uri="http://purl.org/dc/elements/1.1/"/>
    <ds:schemaRef ds:uri="http://www.w3.org/XML/1998/namespace"/>
    <ds:schemaRef ds:uri="http://purl.org/dc/terms/"/>
    <ds:schemaRef ds:uri="http://schemas.microsoft.com/office/infopath/2007/PartnerControls"/>
    <ds:schemaRef ds:uri="0cb709d3-8535-4900-99f2-74827045ee9b"/>
    <ds:schemaRef ds:uri="http://schemas.microsoft.com/office/2006/metadata/properties"/>
  </ds:schemaRefs>
</ds:datastoreItem>
</file>

<file path=customXml/itemProps2.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3.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H_PASS_presentation_template_2026 (3)</Template>
  <TotalTime>2</TotalTime>
  <Words>462</Words>
  <Application>Microsoft Office PowerPoint</Application>
  <PresentationFormat>Egyéni</PresentationFormat>
  <Paragraphs>25</Paragraphs>
  <Slides>5</Slides>
  <Notes>0</Notes>
  <HiddenSlides>0</HiddenSlides>
  <MMClips>0</MMClips>
  <ScaleCrop>false</ScaleCrop>
  <HeadingPairs>
    <vt:vector size="6" baseType="variant">
      <vt:variant>
        <vt:lpstr>Használt betűtípusok</vt:lpstr>
      </vt:variant>
      <vt:variant>
        <vt:i4>2</vt:i4>
      </vt:variant>
      <vt:variant>
        <vt:lpstr>Téma</vt:lpstr>
      </vt:variant>
      <vt:variant>
        <vt:i4>1</vt:i4>
      </vt:variant>
      <vt:variant>
        <vt:lpstr>Diacímek</vt:lpstr>
      </vt:variant>
      <vt:variant>
        <vt:i4>5</vt:i4>
      </vt:variant>
    </vt:vector>
  </HeadingPairs>
  <TitlesOfParts>
    <vt:vector size="8" baseType="lpstr">
      <vt:lpstr>Arial</vt:lpstr>
      <vt:lpstr>Calibri</vt:lpstr>
      <vt:lpstr>Tema di Office</vt:lpstr>
      <vt:lpstr>Case2 – Work template</vt:lpstr>
      <vt:lpstr>GENERAL INFORMATION</vt:lpstr>
      <vt:lpstr>Case 2: An eHealth application for continuous monitoring</vt:lpstr>
      <vt:lpstr>Discussion Questions</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Fazekas Nóra</dc:creator>
  <cp:lastModifiedBy>Fazekas Nóra</cp:lastModifiedBy>
  <cp:revision>2</cp:revision>
  <dcterms:created xsi:type="dcterms:W3CDTF">2026-04-08T14:25:52Z</dcterms:created>
  <dcterms:modified xsi:type="dcterms:W3CDTF">2026-04-08T14:28:24Z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