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2"/>
  </p:notesMasterIdLst>
  <p:handoutMasterIdLst>
    <p:handoutMasterId r:id="rId23"/>
  </p:handoutMasterIdLst>
  <p:sldIdLst>
    <p:sldId id="257" r:id="rId5"/>
    <p:sldId id="342" r:id="rId6"/>
    <p:sldId id="344" r:id="rId7"/>
    <p:sldId id="277" r:id="rId8"/>
    <p:sldId id="345" r:id="rId9"/>
    <p:sldId id="352" r:id="rId10"/>
    <p:sldId id="316" r:id="rId11"/>
    <p:sldId id="351" r:id="rId12"/>
    <p:sldId id="348" r:id="rId13"/>
    <p:sldId id="317" r:id="rId14"/>
    <p:sldId id="350" r:id="rId15"/>
    <p:sldId id="341" r:id="rId16"/>
    <p:sldId id="353" r:id="rId17"/>
    <p:sldId id="349" r:id="rId18"/>
    <p:sldId id="354" r:id="rId19"/>
    <p:sldId id="308" r:id="rId20"/>
    <p:sldId id="269" r:id="rId21"/>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u-H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Foglio1!$B$1</c:f>
              <c:strCache>
                <c:ptCount val="1"/>
                <c:pt idx="0">
                  <c:v>Vendite</c:v>
                </c:pt>
              </c:strCache>
            </c:strRef>
          </c:tx>
          <c:dPt>
            <c:idx val="0"/>
            <c:bubble3D val="0"/>
            <c:spPr>
              <a:solidFill>
                <a:schemeClr val="accent1">
                  <a:alpha val="90000"/>
                </a:schemeClr>
              </a:solidFill>
              <a:ln w="19050">
                <a:solidFill>
                  <a:schemeClr val="accent1">
                    <a:lumMod val="75000"/>
                  </a:schemeClr>
                </a:solidFill>
              </a:ln>
              <a:effectLst>
                <a:innerShdw blurRad="114300">
                  <a:schemeClr val="accent1">
                    <a:lumMod val="75000"/>
                  </a:schemeClr>
                </a:innerShdw>
              </a:effectLst>
              <a:scene3d>
                <a:camera prst="orthographicFront"/>
                <a:lightRig rig="threePt" dir="t"/>
              </a:scene3d>
              <a:sp3d contourW="19050" prstMaterial="flat">
                <a:contourClr>
                  <a:schemeClr val="accent1">
                    <a:lumMod val="75000"/>
                  </a:schemeClr>
                </a:contourClr>
              </a:sp3d>
            </c:spPr>
            <c:extLst>
              <c:ext xmlns:c16="http://schemas.microsoft.com/office/drawing/2014/chart" uri="{C3380CC4-5D6E-409C-BE32-E72D297353CC}">
                <c16:uniqueId val="{0000000A-B7B4-9047-9FA2-8FB3094FE0C9}"/>
              </c:ext>
            </c:extLst>
          </c:dPt>
          <c:dPt>
            <c:idx val="1"/>
            <c:bubble3D val="0"/>
            <c:spPr>
              <a:solidFill>
                <a:schemeClr val="accent2">
                  <a:alpha val="90000"/>
                </a:schemeClr>
              </a:solidFill>
              <a:ln w="19050">
                <a:solidFill>
                  <a:schemeClr val="accent2">
                    <a:lumMod val="75000"/>
                  </a:schemeClr>
                </a:solidFill>
              </a:ln>
              <a:effectLst>
                <a:innerShdw blurRad="114300">
                  <a:schemeClr val="accent2">
                    <a:lumMod val="75000"/>
                  </a:schemeClr>
                </a:innerShdw>
              </a:effectLst>
              <a:scene3d>
                <a:camera prst="orthographicFront"/>
                <a:lightRig rig="threePt" dir="t"/>
              </a:scene3d>
              <a:sp3d contourW="19050" prstMaterial="flat">
                <a:contourClr>
                  <a:schemeClr val="accent2">
                    <a:lumMod val="75000"/>
                  </a:schemeClr>
                </a:contourClr>
              </a:sp3d>
            </c:spPr>
            <c:extLst>
              <c:ext xmlns:c16="http://schemas.microsoft.com/office/drawing/2014/chart" uri="{C3380CC4-5D6E-409C-BE32-E72D297353CC}">
                <c16:uniqueId val="{00000009-B7B4-9047-9FA2-8FB3094FE0C9}"/>
              </c:ext>
            </c:extLst>
          </c:dPt>
          <c:dPt>
            <c:idx val="2"/>
            <c:bubble3D val="0"/>
            <c:spPr>
              <a:solidFill>
                <a:schemeClr val="accent3">
                  <a:alpha val="90000"/>
                </a:schemeClr>
              </a:solidFill>
              <a:ln w="19050">
                <a:solidFill>
                  <a:schemeClr val="accent3">
                    <a:lumMod val="75000"/>
                  </a:schemeClr>
                </a:solidFill>
              </a:ln>
              <a:effectLst>
                <a:innerShdw blurRad="114300">
                  <a:schemeClr val="accent3">
                    <a:lumMod val="75000"/>
                  </a:schemeClr>
                </a:innerShdw>
              </a:effectLst>
              <a:scene3d>
                <a:camera prst="orthographicFront"/>
                <a:lightRig rig="threePt" dir="t"/>
              </a:scene3d>
              <a:sp3d contourW="19050" prstMaterial="flat">
                <a:contourClr>
                  <a:schemeClr val="accent3">
                    <a:lumMod val="75000"/>
                  </a:schemeClr>
                </a:contourClr>
              </a:sp3d>
            </c:spPr>
            <c:extLst>
              <c:ext xmlns:c16="http://schemas.microsoft.com/office/drawing/2014/chart" uri="{C3380CC4-5D6E-409C-BE32-E72D297353CC}">
                <c16:uniqueId val="{00000007-B7B4-9047-9FA2-8FB3094FE0C9}"/>
              </c:ext>
            </c:extLst>
          </c:dPt>
          <c:dPt>
            <c:idx val="3"/>
            <c:bubble3D val="0"/>
            <c:spPr>
              <a:solidFill>
                <a:schemeClr val="accent4">
                  <a:alpha val="90000"/>
                </a:schemeClr>
              </a:solidFill>
              <a:ln w="19050">
                <a:solidFill>
                  <a:schemeClr val="accent4">
                    <a:lumMod val="75000"/>
                  </a:schemeClr>
                </a:solidFill>
              </a:ln>
              <a:effectLst>
                <a:innerShdw blurRad="114300">
                  <a:schemeClr val="accent4">
                    <a:lumMod val="75000"/>
                  </a:schemeClr>
                </a:innerShdw>
              </a:effectLst>
              <a:scene3d>
                <a:camera prst="orthographicFront"/>
                <a:lightRig rig="threePt" dir="t"/>
              </a:scene3d>
              <a:sp3d contourW="19050" prstMaterial="flat">
                <a:contourClr>
                  <a:schemeClr val="accent4">
                    <a:lumMod val="75000"/>
                  </a:schemeClr>
                </a:contourClr>
              </a:sp3d>
            </c:spPr>
            <c:extLst>
              <c:ext xmlns:c16="http://schemas.microsoft.com/office/drawing/2014/chart" uri="{C3380CC4-5D6E-409C-BE32-E72D297353CC}">
                <c16:uniqueId val="{00000008-B7B4-9047-9FA2-8FB3094FE0C9}"/>
              </c:ext>
            </c:extLst>
          </c:dPt>
          <c:dPt>
            <c:idx val="4"/>
            <c:bubble3D val="0"/>
            <c:spPr>
              <a:solidFill>
                <a:schemeClr val="accent5">
                  <a:alpha val="90000"/>
                </a:schemeClr>
              </a:solidFill>
              <a:ln w="19050">
                <a:solidFill>
                  <a:schemeClr val="accent5">
                    <a:lumMod val="75000"/>
                  </a:schemeClr>
                </a:solidFill>
              </a:ln>
              <a:effectLst>
                <a:innerShdw blurRad="114300">
                  <a:schemeClr val="accent5">
                    <a:lumMod val="75000"/>
                  </a:schemeClr>
                </a:innerShdw>
              </a:effectLst>
              <a:scene3d>
                <a:camera prst="orthographicFront"/>
                <a:lightRig rig="threePt" dir="t"/>
              </a:scene3d>
              <a:sp3d contourW="19050" prstMaterial="flat">
                <a:contourClr>
                  <a:schemeClr val="accent5">
                    <a:lumMod val="75000"/>
                  </a:schemeClr>
                </a:contourClr>
              </a:sp3d>
            </c:spPr>
            <c:extLst>
              <c:ext xmlns:c16="http://schemas.microsoft.com/office/drawing/2014/chart" uri="{C3380CC4-5D6E-409C-BE32-E72D297353CC}">
                <c16:uniqueId val="{00000006-B7B4-9047-9FA2-8FB3094FE0C9}"/>
              </c:ext>
            </c:extLst>
          </c:dPt>
          <c:dPt>
            <c:idx val="5"/>
            <c:bubble3D val="0"/>
            <c:spPr>
              <a:solidFill>
                <a:schemeClr val="accent6">
                  <a:alpha val="90000"/>
                </a:schemeClr>
              </a:solidFill>
              <a:ln w="19050">
                <a:solidFill>
                  <a:schemeClr val="accent6">
                    <a:lumMod val="75000"/>
                  </a:schemeClr>
                </a:solidFill>
              </a:ln>
              <a:effectLst>
                <a:innerShdw blurRad="114300">
                  <a:schemeClr val="accent6">
                    <a:lumMod val="75000"/>
                  </a:schemeClr>
                </a:innerShdw>
              </a:effectLst>
              <a:scene3d>
                <a:camera prst="orthographicFront"/>
                <a:lightRig rig="threePt" dir="t"/>
              </a:scene3d>
              <a:sp3d contourW="19050" prstMaterial="flat">
                <a:contourClr>
                  <a:schemeClr val="accent6">
                    <a:lumMod val="75000"/>
                  </a:schemeClr>
                </a:contourClr>
              </a:sp3d>
            </c:spPr>
            <c:extLst>
              <c:ext xmlns:c16="http://schemas.microsoft.com/office/drawing/2014/chart" uri="{C3380CC4-5D6E-409C-BE32-E72D297353CC}">
                <c16:uniqueId val="{00000005-B7B4-9047-9FA2-8FB3094FE0C9}"/>
              </c:ext>
            </c:extLst>
          </c:dPt>
          <c:dPt>
            <c:idx val="6"/>
            <c:bubble3D val="0"/>
            <c:spPr>
              <a:solidFill>
                <a:schemeClr val="accent1">
                  <a:lumMod val="60000"/>
                  <a:alpha val="90000"/>
                </a:schemeClr>
              </a:solidFill>
              <a:ln w="19050">
                <a:solidFill>
                  <a:schemeClr val="accent1">
                    <a:lumMod val="60000"/>
                    <a:lumMod val="75000"/>
                  </a:schemeClr>
                </a:solidFill>
              </a:ln>
              <a:effectLst>
                <a:innerShdw blurRad="114300">
                  <a:schemeClr val="accent1">
                    <a:lumMod val="60000"/>
                    <a:lumMod val="75000"/>
                  </a:schemeClr>
                </a:innerShdw>
              </a:effectLst>
              <a:scene3d>
                <a:camera prst="orthographicFront"/>
                <a:lightRig rig="threePt" dir="t"/>
              </a:scene3d>
              <a:sp3d contourW="19050" prstMaterial="flat">
                <a:contourClr>
                  <a:schemeClr val="accent1">
                    <a:lumMod val="60000"/>
                    <a:lumMod val="75000"/>
                  </a:schemeClr>
                </a:contourClr>
              </a:sp3d>
            </c:spPr>
            <c:extLst>
              <c:ext xmlns:c16="http://schemas.microsoft.com/office/drawing/2014/chart" uri="{C3380CC4-5D6E-409C-BE32-E72D297353CC}">
                <c16:uniqueId val="{00000004-B7B4-9047-9FA2-8FB3094FE0C9}"/>
              </c:ext>
            </c:extLst>
          </c:dPt>
          <c:dPt>
            <c:idx val="7"/>
            <c:bubble3D val="0"/>
            <c:spPr>
              <a:solidFill>
                <a:schemeClr val="accent2">
                  <a:lumMod val="60000"/>
                  <a:alpha val="90000"/>
                </a:schemeClr>
              </a:solidFill>
              <a:ln w="19050">
                <a:solidFill>
                  <a:schemeClr val="accent2">
                    <a:lumMod val="60000"/>
                    <a:lumMod val="75000"/>
                  </a:schemeClr>
                </a:solidFill>
              </a:ln>
              <a:effectLst>
                <a:innerShdw blurRad="114300">
                  <a:schemeClr val="accent2">
                    <a:lumMod val="60000"/>
                    <a:lumMod val="75000"/>
                  </a:schemeClr>
                </a:innerShdw>
              </a:effectLst>
              <a:scene3d>
                <a:camera prst="orthographicFront"/>
                <a:lightRig rig="threePt" dir="t"/>
              </a:scene3d>
              <a:sp3d contourW="19050" prstMaterial="flat">
                <a:contourClr>
                  <a:schemeClr val="accent2">
                    <a:lumMod val="60000"/>
                    <a:lumMod val="75000"/>
                  </a:schemeClr>
                </a:contourClr>
              </a:sp3d>
            </c:spPr>
            <c:extLst>
              <c:ext xmlns:c16="http://schemas.microsoft.com/office/drawing/2014/chart" uri="{C3380CC4-5D6E-409C-BE32-E72D297353CC}">
                <c16:uniqueId val="{00000002-B7B4-9047-9FA2-8FB3094FE0C9}"/>
              </c:ext>
            </c:extLst>
          </c:dPt>
          <c:dPt>
            <c:idx val="8"/>
            <c:bubble3D val="0"/>
            <c:spPr>
              <a:solidFill>
                <a:schemeClr val="accent3">
                  <a:lumMod val="60000"/>
                  <a:alpha val="90000"/>
                </a:schemeClr>
              </a:solidFill>
              <a:ln w="19050">
                <a:solidFill>
                  <a:schemeClr val="accent3">
                    <a:lumMod val="60000"/>
                    <a:lumMod val="75000"/>
                  </a:schemeClr>
                </a:solidFill>
              </a:ln>
              <a:effectLst>
                <a:innerShdw blurRad="114300">
                  <a:schemeClr val="accent3">
                    <a:lumMod val="60000"/>
                    <a:lumMod val="75000"/>
                  </a:schemeClr>
                </a:innerShdw>
              </a:effectLst>
              <a:scene3d>
                <a:camera prst="orthographicFront"/>
                <a:lightRig rig="threePt" dir="t"/>
              </a:scene3d>
              <a:sp3d contourW="19050" prstMaterial="flat">
                <a:contourClr>
                  <a:schemeClr val="accent3">
                    <a:lumMod val="60000"/>
                    <a:lumMod val="75000"/>
                  </a:schemeClr>
                </a:contourClr>
              </a:sp3d>
            </c:spPr>
            <c:extLst>
              <c:ext xmlns:c16="http://schemas.microsoft.com/office/drawing/2014/chart" uri="{C3380CC4-5D6E-409C-BE32-E72D297353CC}">
                <c16:uniqueId val="{00000003-B7B4-9047-9FA2-8FB3094FE0C9}"/>
              </c:ext>
            </c:extLst>
          </c:dPt>
          <c:dPt>
            <c:idx val="9"/>
            <c:bubble3D val="0"/>
            <c:spPr>
              <a:solidFill>
                <a:schemeClr val="accent4">
                  <a:lumMod val="60000"/>
                  <a:alpha val="90000"/>
                </a:schemeClr>
              </a:solidFill>
              <a:ln w="19050">
                <a:solidFill>
                  <a:schemeClr val="accent4">
                    <a:lumMod val="60000"/>
                    <a:lumMod val="75000"/>
                  </a:schemeClr>
                </a:solidFill>
              </a:ln>
              <a:effectLst>
                <a:innerShdw blurRad="114300">
                  <a:schemeClr val="accent4">
                    <a:lumMod val="60000"/>
                    <a:lumMod val="75000"/>
                  </a:schemeClr>
                </a:innerShdw>
              </a:effectLst>
              <a:scene3d>
                <a:camera prst="orthographicFront"/>
                <a:lightRig rig="threePt" dir="t"/>
              </a:scene3d>
              <a:sp3d contourW="19050" prstMaterial="flat">
                <a:contourClr>
                  <a:schemeClr val="accent4">
                    <a:lumMod val="60000"/>
                    <a:lumMod val="75000"/>
                  </a:schemeClr>
                </a:contourClr>
              </a:sp3d>
            </c:spPr>
            <c:extLst>
              <c:ext xmlns:c16="http://schemas.microsoft.com/office/drawing/2014/chart" uri="{C3380CC4-5D6E-409C-BE32-E72D297353CC}">
                <c16:uniqueId val="{0000000B-B7B4-9047-9FA2-8FB3094FE0C9}"/>
              </c:ext>
            </c:extLst>
          </c:dPt>
          <c:dLbls>
            <c:dLbl>
              <c:idx val="0"/>
              <c:layout>
                <c:manualLayout>
                  <c:x val="3.8621522552955818E-2"/>
                  <c:y val="1.924135382789657E-3"/>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7B4-9047-9FA2-8FB3094FE0C9}"/>
                </c:ext>
              </c:extLst>
            </c:dLbl>
            <c:dLbl>
              <c:idx val="1"/>
              <c:layout>
                <c:manualLayout>
                  <c:x val="7.9481118779747284E-2"/>
                  <c:y val="1.4589192912379818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2"/>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7B4-9047-9FA2-8FB3094FE0C9}"/>
                </c:ext>
              </c:extLst>
            </c:dLbl>
            <c:dLbl>
              <c:idx val="2"/>
              <c:layout>
                <c:manualLayout>
                  <c:x val="8.3803786713483722E-2"/>
                  <c:y val="-6.7362150364317183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3"/>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7B4-9047-9FA2-8FB3094FE0C9}"/>
                </c:ext>
              </c:extLst>
            </c:dLbl>
            <c:dLbl>
              <c:idx val="3"/>
              <c:layout>
                <c:manualLayout>
                  <c:x val="3.5049731873064212E-2"/>
                  <c:y val="-3.4481121131660249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4"/>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7B4-9047-9FA2-8FB3094FE0C9}"/>
                </c:ext>
              </c:extLst>
            </c:dLbl>
            <c:dLbl>
              <c:idx val="4"/>
              <c:layout>
                <c:manualLayout>
                  <c:x val="2.5280790407108147E-2"/>
                  <c:y val="-1.185800156752926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5"/>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7B4-9047-9FA2-8FB3094FE0C9}"/>
                </c:ext>
              </c:extLst>
            </c:dLbl>
            <c:dLbl>
              <c:idx val="5"/>
              <c:layout>
                <c:manualLayout>
                  <c:x val="-6.4760259270249532E-2"/>
                  <c:y val="-4.2012362044083484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6"/>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7B4-9047-9FA2-8FB3094FE0C9}"/>
                </c:ext>
              </c:extLst>
            </c:dLbl>
            <c:dLbl>
              <c:idx val="6"/>
              <c:layout>
                <c:manualLayout>
                  <c:x val="-6.9606863487882434E-2"/>
                  <c:y val="-2.1557823784565579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lumMod val="60000"/>
                        </a:schemeClr>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7B4-9047-9FA2-8FB3094FE0C9}"/>
                </c:ext>
              </c:extLst>
            </c:dLbl>
            <c:dLbl>
              <c:idx val="7"/>
              <c:layout>
                <c:manualLayout>
                  <c:x val="-5.6106250499466319E-2"/>
                  <c:y val="-6.8417496448637233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2">
                          <a:lumMod val="60000"/>
                        </a:schemeClr>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7B4-9047-9FA2-8FB3094FE0C9}"/>
                </c:ext>
              </c:extLst>
            </c:dLbl>
            <c:dLbl>
              <c:idx val="8"/>
              <c:layout>
                <c:manualLayout>
                  <c:x val="-6.6373212788237212E-2"/>
                  <c:y val="-5.6025829408856949E-3"/>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3">
                          <a:lumMod val="60000"/>
                        </a:schemeClr>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7B4-9047-9FA2-8FB3094FE0C9}"/>
                </c:ext>
              </c:extLst>
            </c:dLbl>
            <c:dLbl>
              <c:idx val="9"/>
              <c:layout>
                <c:manualLayout>
                  <c:x val="-4.1172233741352135E-2"/>
                  <c:y val="-1.243508389175998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4">
                          <a:lumMod val="60000"/>
                        </a:schemeClr>
                      </a:solidFill>
                      <a:effectLst/>
                      <a:latin typeface="+mn-lt"/>
                      <a:ea typeface="+mn-ea"/>
                      <a:cs typeface="+mn-cs"/>
                    </a:defRPr>
                  </a:pPr>
                  <a:endParaRPr lang="it-IT"/>
                </a:p>
              </c:txP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7B4-9047-9FA2-8FB3094FE0C9}"/>
                </c:ext>
              </c:extLst>
            </c:dLbl>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it-IT"/>
              </a:p>
            </c:txPr>
            <c:showLegendKey val="0"/>
            <c:showVal val="0"/>
            <c:showCatName val="1"/>
            <c:showSerName val="0"/>
            <c:showPercent val="0"/>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Foglio1!$A$2:$A$11</c:f>
              <c:strCache>
                <c:ptCount val="10"/>
                <c:pt idx="0">
                  <c:v>Regulatory Framework</c:v>
                </c:pt>
                <c:pt idx="1">
                  <c:v>Governance and Leadership</c:v>
                </c:pt>
                <c:pt idx="2">
                  <c:v>Technological and Digital Infrastructure</c:v>
                </c:pt>
                <c:pt idx="3">
                  <c:v>Process Coordination</c:v>
                </c:pt>
                <c:pt idx="4">
                  <c:v>Funding</c:v>
                </c:pt>
                <c:pt idx="5">
                  <c:v>Evaluation Methods</c:v>
                </c:pt>
                <c:pt idx="6">
                  <c:v>Professionals</c:v>
                </c:pt>
                <c:pt idx="7">
                  <c:v>Users and Caregivers</c:v>
                </c:pt>
                <c:pt idx="8">
                  <c:v>Doctor-Patient Relationship</c:v>
                </c:pt>
                <c:pt idx="9">
                  <c:v>Level of Ambition</c:v>
                </c:pt>
              </c:strCache>
            </c:strRef>
          </c:cat>
          <c:val>
            <c:numRef>
              <c:f>Foglio1!$B$2:$B$11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00-B7B4-9047-9FA2-8FB3094FE0C9}"/>
            </c:ext>
          </c:extLst>
        </c:ser>
        <c:dLbls>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it-IT" b="1" dirty="0" err="1"/>
            <a:t>Medical</a:t>
          </a:r>
          <a:r>
            <a:rPr lang="it-IT" b="1" dirty="0"/>
            <a:t> Data</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it-IT" b="1" dirty="0" err="1"/>
            <a:t>Relevance</a:t>
          </a:r>
          <a:r>
            <a:rPr lang="it-IT" b="1" dirty="0"/>
            <a:t>: </a:t>
          </a:r>
          <a:r>
            <a:rPr lang="en-US" dirty="0"/>
            <a:t>Critical for ensuring continuity of care, avoiding duplicate treatments, and providing a comprehensive understanding of a patient’s health needs.</a:t>
          </a:r>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n-US" b="1" dirty="0"/>
            <a:t>Financial Data</a:t>
          </a: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it-IT" b="1" dirty="0" err="1"/>
            <a:t>Relevance</a:t>
          </a:r>
          <a:r>
            <a:rPr lang="it-IT" b="1" dirty="0"/>
            <a:t>: </a:t>
          </a:r>
          <a:r>
            <a:rPr lang="en-US" b="0" dirty="0"/>
            <a:t>Essential for patients' access to care, ensuring that financial processes are smooth and that insurance and payment systems work efficiently for both patients and providers.</a:t>
          </a:r>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0B48B4BE-F54A-47F4-9E66-5E76CEF6D34A}">
      <dgm:prSet phldrT="[Text]"/>
      <dgm:spPr>
        <a:noFill/>
      </dgm:spPr>
      <dgm:t>
        <a:bodyPr/>
        <a:lstStyle/>
        <a:p>
          <a:pPr algn="just"/>
          <a:r>
            <a:rPr lang="it-IT" b="1" dirty="0" err="1"/>
            <a:t>Relevance</a:t>
          </a:r>
          <a:r>
            <a:rPr lang="it-IT" b="1" dirty="0"/>
            <a:t>: </a:t>
          </a:r>
          <a:r>
            <a:rPr lang="en-US" b="0" dirty="0"/>
            <a:t>Vital for accurately tracking patient records, maintaining contact information, and complying with regulatory requirements.</a:t>
          </a:r>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it-IT" b="1"/>
            <a:t>Behavioral and Lifestyle Data</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it-IT" b="1" dirty="0" err="1"/>
            <a:t>Relevance</a:t>
          </a:r>
          <a:r>
            <a:rPr lang="it-IT" b="1" dirty="0"/>
            <a:t>: </a:t>
          </a:r>
          <a:r>
            <a:rPr lang="en-US" b="0" dirty="0"/>
            <a:t>Particularly important for personalized care and preventive strategies, especially in managing chronic illnesses where lifestyle factors play a significant role.</a:t>
          </a:r>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A91C989-A345-4C29-BDF2-BA62CD3EBF22}">
      <dgm:prSet phldrT="[Text]"/>
      <dgm:spPr>
        <a:solidFill>
          <a:srgbClr val="0CEBF6"/>
        </a:solidFill>
      </dgm:spPr>
      <dgm:t>
        <a:bodyPr/>
        <a:lstStyle/>
        <a:p>
          <a:r>
            <a:rPr lang="it-IT" b="1" dirty="0"/>
            <a:t>Personal </a:t>
          </a:r>
          <a:r>
            <a:rPr lang="it-IT" b="1" dirty="0" err="1"/>
            <a:t>Identifiable</a:t>
          </a:r>
          <a:r>
            <a:rPr lang="it-IT" b="1" dirty="0"/>
            <a:t> Information (PII)</a:t>
          </a:r>
          <a:endParaRPr lang="en-US" b="1" dirty="0"/>
        </a:p>
      </dgm:t>
    </dgm:pt>
    <dgm:pt modelId="{EA5031EA-B0AF-43A3-B5A5-1BF35E207CA1}" type="sibTrans" cxnId="{B010E0F3-4495-479A-AF24-2195CB3D39A7}">
      <dgm:prSet/>
      <dgm:spPr/>
      <dgm:t>
        <a:bodyPr/>
        <a:lstStyle/>
        <a:p>
          <a:endParaRPr lang="en-US"/>
        </a:p>
      </dgm:t>
    </dgm:pt>
    <dgm:pt modelId="{079206F6-C502-40A8-9773-AA4EA262FA2F}" type="parTrans" cxnId="{B010E0F3-4495-479A-AF24-2195CB3D39A7}">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it-IT" b="1" i="0" u="none" dirty="0" err="1"/>
            <a:t>Regulatory</a:t>
          </a:r>
          <a:r>
            <a:rPr lang="it-IT" b="1" i="0" u="none" dirty="0"/>
            <a:t> Framework</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it-IT" b="0" i="0" u="none" dirty="0"/>
            <a:t>The national/</a:t>
          </a:r>
          <a:r>
            <a:rPr lang="it-IT" b="0" i="0" u="none" dirty="0" err="1"/>
            <a:t>regional</a:t>
          </a:r>
          <a:r>
            <a:rPr lang="it-IT" b="0" i="0" u="none" dirty="0"/>
            <a:t>/</a:t>
          </a:r>
          <a:r>
            <a:rPr lang="it-IT" b="0" i="0" u="none" dirty="0" err="1"/>
            <a:t>local</a:t>
          </a:r>
          <a:r>
            <a:rPr lang="it-IT" b="0" i="0" u="none" dirty="0"/>
            <a:t> </a:t>
          </a:r>
          <a:r>
            <a:rPr lang="it-IT" b="0" i="0" u="none" dirty="0" err="1"/>
            <a:t>regulatory</a:t>
          </a:r>
          <a:r>
            <a:rPr lang="it-IT" b="0" i="0" u="none" dirty="0"/>
            <a:t> framework </a:t>
          </a:r>
          <a:r>
            <a:rPr lang="it-IT" b="0" i="0" u="none" dirty="0" err="1"/>
            <a:t>is</a:t>
          </a:r>
          <a:r>
            <a:rPr lang="it-IT" b="0" i="0" u="none" dirty="0"/>
            <a:t> clear, up-to-date, </a:t>
          </a:r>
          <a:r>
            <a:rPr lang="it-IT" b="0" i="0" u="none" dirty="0" err="1"/>
            <a:t>coherent</a:t>
          </a:r>
          <a:r>
            <a:rPr lang="it-IT" b="0" i="0" u="none" dirty="0"/>
            <a:t>, and </a:t>
          </a:r>
          <a:r>
            <a:rPr lang="it-IT" b="0" i="0" u="none" dirty="0" err="1"/>
            <a:t>aligned</a:t>
          </a:r>
          <a:r>
            <a:rPr lang="it-IT" b="0" i="0" u="none" dirty="0"/>
            <a:t> with </a:t>
          </a:r>
          <a:r>
            <a:rPr lang="it-IT" b="0" i="0" u="none" dirty="0" err="1"/>
            <a:t>priority</a:t>
          </a:r>
          <a:r>
            <a:rPr lang="it-IT" b="0" i="0" u="none" dirty="0"/>
            <a:t> </a:t>
          </a:r>
          <a:r>
            <a:rPr lang="it-IT" b="0" i="0" u="none" dirty="0" err="1"/>
            <a:t>objectives</a:t>
          </a:r>
          <a:r>
            <a:rPr lang="it-IT" b="0" i="0" u="none" dirty="0"/>
            <a:t> in </a:t>
          </a:r>
          <a:r>
            <a:rPr lang="it-IT" b="0" i="0" u="none" dirty="0" err="1"/>
            <a:t>managing</a:t>
          </a:r>
          <a:r>
            <a:rPr lang="it-IT" b="0" i="0" u="none" dirty="0"/>
            <a:t> </a:t>
          </a:r>
          <a:r>
            <a:rPr lang="it-IT" b="0" i="0" u="none" dirty="0" err="1"/>
            <a:t>chronicity</a:t>
          </a:r>
          <a:r>
            <a:rPr lang="it-IT" b="0" i="0" u="none" dirty="0"/>
            <a:t> </a:t>
          </a:r>
          <a:r>
            <a:rPr lang="it-IT" b="0" i="0" u="none" dirty="0" err="1"/>
            <a:t>through</a:t>
          </a:r>
          <a:r>
            <a:rPr lang="it-IT" b="0" i="0" u="none" dirty="0"/>
            <a:t> best practices.</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it-IT" b="1" i="0" u="none" dirty="0"/>
            <a:t>Governance and Leadership</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it-IT" b="0" i="0" u="none" dirty="0" err="1"/>
            <a:t>Regional</a:t>
          </a:r>
          <a:r>
            <a:rPr lang="it-IT" b="0" i="0" u="none" dirty="0"/>
            <a:t>/company leadership </a:t>
          </a:r>
          <a:r>
            <a:rPr lang="it-IT" b="0" i="0" u="none" dirty="0" err="1"/>
            <a:t>is</a:t>
          </a:r>
          <a:r>
            <a:rPr lang="it-IT" b="0" i="0" u="none" dirty="0"/>
            <a:t> </a:t>
          </a:r>
          <a:r>
            <a:rPr lang="it-IT" b="0" i="0" u="none" dirty="0" err="1"/>
            <a:t>highly</a:t>
          </a:r>
          <a:r>
            <a:rPr lang="it-IT" b="0" i="0" u="none" dirty="0"/>
            <a:t> </a:t>
          </a:r>
          <a:r>
            <a:rPr lang="it-IT" b="0" i="0" u="none" dirty="0" err="1"/>
            <a:t>oriented</a:t>
          </a:r>
          <a:r>
            <a:rPr lang="it-IT" b="0" i="0" u="none" dirty="0"/>
            <a:t> </a:t>
          </a:r>
          <a:r>
            <a:rPr lang="it-IT" b="0" i="0" u="none" dirty="0" err="1"/>
            <a:t>toward</a:t>
          </a:r>
          <a:r>
            <a:rPr lang="it-IT" b="0" i="0" u="none" dirty="0"/>
            <a:t> the </a:t>
          </a:r>
          <a:r>
            <a:rPr lang="it-IT" b="0" i="0" u="none" dirty="0" err="1"/>
            <a:t>objectives</a:t>
          </a:r>
          <a:r>
            <a:rPr lang="it-IT" b="0" i="0" u="none" dirty="0"/>
            <a:t> to be </a:t>
          </a:r>
          <a:r>
            <a:rPr lang="it-IT" b="0" i="0" u="none" dirty="0" err="1"/>
            <a:t>achieved</a:t>
          </a:r>
          <a:r>
            <a:rPr lang="it-IT" b="0" i="0" u="none" dirty="0"/>
            <a:t> </a:t>
          </a:r>
          <a:r>
            <a:rPr lang="it-IT" b="0" i="0" u="none" dirty="0" err="1"/>
            <a:t>through</a:t>
          </a:r>
          <a:r>
            <a:rPr lang="it-IT" b="0" i="0" u="none" dirty="0"/>
            <a:t> best practices, and management and governance actions (e.g., </a:t>
          </a:r>
          <a:r>
            <a:rPr lang="it-IT" b="0" i="0" u="none" dirty="0" err="1"/>
            <a:t>organizational</a:t>
          </a:r>
          <a:r>
            <a:rPr lang="it-IT" b="0" i="0" u="none" dirty="0"/>
            <a:t> models, management tools) are </a:t>
          </a:r>
          <a:r>
            <a:rPr lang="it-IT" b="0" i="0" u="none" dirty="0" err="1"/>
            <a:t>adequately</a:t>
          </a:r>
          <a:r>
            <a:rPr lang="it-IT" b="0" i="0" u="none" dirty="0"/>
            <a:t> </a:t>
          </a:r>
          <a:r>
            <a:rPr lang="it-IT" b="0" i="0" u="none" dirty="0" err="1"/>
            <a:t>aligned</a:t>
          </a:r>
          <a:r>
            <a:rPr lang="it-IT" b="0" i="0" u="none" dirty="0"/>
            <a:t>.</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it-IT" b="1" i="0" u="none" dirty="0" err="1"/>
            <a:t>Technological</a:t>
          </a:r>
          <a:r>
            <a:rPr lang="it-IT" b="1" i="0" u="none" dirty="0"/>
            <a:t> and Digital </a:t>
          </a:r>
          <a:r>
            <a:rPr lang="it-IT" b="1" i="0" u="none" dirty="0" err="1"/>
            <a:t>Infrastructure</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it-IT" b="0" i="0" u="none" dirty="0"/>
            <a:t>The </a:t>
          </a:r>
          <a:r>
            <a:rPr lang="it-IT" b="0" i="0" u="none" dirty="0" err="1"/>
            <a:t>infrastructure</a:t>
          </a:r>
          <a:r>
            <a:rPr lang="it-IT" b="0" i="0" u="none" dirty="0"/>
            <a:t>, devices, ICT </a:t>
          </a:r>
          <a:r>
            <a:rPr lang="it-IT" b="0" i="0" u="none" dirty="0" err="1"/>
            <a:t>technologies</a:t>
          </a:r>
          <a:r>
            <a:rPr lang="it-IT" b="0" i="0" u="none" dirty="0"/>
            <a:t>, and </a:t>
          </a:r>
          <a:r>
            <a:rPr lang="it-IT" b="0" i="0" u="none" dirty="0" err="1"/>
            <a:t>technologies</a:t>
          </a:r>
          <a:r>
            <a:rPr lang="it-IT" b="0" i="0" u="none" dirty="0"/>
            <a:t>, in general, are </a:t>
          </a:r>
          <a:r>
            <a:rPr lang="it-IT" b="0" i="0" u="none" dirty="0" err="1"/>
            <a:t>adequate</a:t>
          </a:r>
          <a:r>
            <a:rPr lang="it-IT" b="0" i="0" u="none" dirty="0"/>
            <a:t> and </a:t>
          </a:r>
          <a:r>
            <a:rPr lang="it-IT" b="0" i="0" u="none" dirty="0" err="1"/>
            <a:t>functional</a:t>
          </a:r>
          <a:r>
            <a:rPr lang="it-IT" b="0" i="0" u="none" dirty="0"/>
            <a:t> for the full </a:t>
          </a:r>
          <a:r>
            <a:rPr lang="it-IT" b="0" i="0" u="none" dirty="0" err="1"/>
            <a:t>implementation</a:t>
          </a:r>
          <a:r>
            <a:rPr lang="it-IT" b="0" i="0" u="none" dirty="0"/>
            <a:t> of best practices.</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it-IT" b="1" i="0" u="none" dirty="0" err="1"/>
            <a:t>Process</a:t>
          </a:r>
          <a:r>
            <a:rPr lang="it-IT" b="1" i="0" u="none" dirty="0"/>
            <a:t> </a:t>
          </a:r>
          <a:r>
            <a:rPr lang="it-IT" b="1" i="0" u="none" dirty="0" err="1"/>
            <a:t>Coordination</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it-IT" b="0" i="0" u="none" dirty="0" err="1"/>
            <a:t>Physical</a:t>
          </a:r>
          <a:r>
            <a:rPr lang="it-IT" b="0" i="0" u="none" dirty="0"/>
            <a:t>, clinical </a:t>
          </a:r>
          <a:r>
            <a:rPr lang="it-IT" b="0" i="0" u="none" dirty="0" err="1"/>
            <a:t>processes</a:t>
          </a:r>
          <a:r>
            <a:rPr lang="it-IT" b="0" i="0" u="none" dirty="0"/>
            <a:t> and information flows are </a:t>
          </a:r>
          <a:r>
            <a:rPr lang="it-IT" b="0" i="0" u="none" dirty="0" err="1"/>
            <a:t>clearly</a:t>
          </a:r>
          <a:r>
            <a:rPr lang="it-IT" b="0" i="0" u="none" dirty="0"/>
            <a:t>, </a:t>
          </a:r>
          <a:r>
            <a:rPr lang="it-IT" b="0" i="0" u="none" dirty="0" err="1"/>
            <a:t>comprehensively</a:t>
          </a:r>
          <a:r>
            <a:rPr lang="it-IT" b="0" i="0" u="none" dirty="0"/>
            <a:t> </a:t>
          </a:r>
          <a:r>
            <a:rPr lang="it-IT" b="0" i="0" u="none" dirty="0" err="1"/>
            <a:t>defined</a:t>
          </a:r>
          <a:r>
            <a:rPr lang="it-IT" b="0" i="0" u="none" dirty="0"/>
            <a:t> and </a:t>
          </a:r>
          <a:r>
            <a:rPr lang="it-IT" b="0" i="0" u="none" dirty="0" err="1"/>
            <a:t>managed</a:t>
          </a:r>
          <a:r>
            <a:rPr lang="it-IT" b="0" i="0" u="none" dirty="0"/>
            <a:t> </a:t>
          </a:r>
          <a:r>
            <a:rPr lang="it-IT" b="0" i="0" u="none" dirty="0" err="1"/>
            <a:t>without</a:t>
          </a:r>
          <a:r>
            <a:rPr lang="it-IT" b="0" i="0" u="none" dirty="0"/>
            <a:t> </a:t>
          </a:r>
          <a:r>
            <a:rPr lang="it-IT" b="0" i="0" u="none" dirty="0" err="1"/>
            <a:t>redundancies</a:t>
          </a:r>
          <a:r>
            <a:rPr lang="it-IT" b="0" i="0" u="none" dirty="0"/>
            <a:t> or </a:t>
          </a:r>
          <a:r>
            <a:rPr lang="it-IT" b="0" i="0" u="none" dirty="0" err="1"/>
            <a:t>confusion</a:t>
          </a:r>
          <a:r>
            <a:rPr lang="it-IT" b="0" i="0" u="none" dirty="0"/>
            <a:t>.</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E32CC66-EB60-4BCC-8AEC-12A969CC436E}">
      <dgm:prSet phldrT="[Text]"/>
      <dgm:spPr>
        <a:solidFill>
          <a:srgbClr val="D0009E"/>
        </a:solidFill>
      </dgm:spPr>
      <dgm:t>
        <a:bodyPr/>
        <a:lstStyle/>
        <a:p>
          <a:r>
            <a:rPr lang="it-IT" b="1" i="0" u="none" dirty="0"/>
            <a:t>Funding</a:t>
          </a:r>
          <a:endParaRPr lang="en-US" b="1" dirty="0"/>
        </a:p>
      </dgm:t>
    </dgm:pt>
    <dgm:pt modelId="{9880D378-9F23-4D10-A907-D4BAC110AD65}" type="parTrans" cxnId="{AA441B8C-0003-4381-A9C1-F0A5903B8FA7}">
      <dgm:prSet/>
      <dgm:spPr/>
      <dgm:t>
        <a:bodyPr/>
        <a:lstStyle/>
        <a:p>
          <a:endParaRPr lang="en-US"/>
        </a:p>
      </dgm:t>
    </dgm:pt>
    <dgm:pt modelId="{5F2A8CDC-AFD2-48BC-88E7-6253441952A2}" type="sibTrans" cxnId="{AA441B8C-0003-4381-A9C1-F0A5903B8FA7}">
      <dgm:prSet/>
      <dgm:spPr/>
      <dgm:t>
        <a:bodyPr/>
        <a:lstStyle/>
        <a:p>
          <a:endParaRPr lang="en-US"/>
        </a:p>
      </dgm:t>
    </dgm:pt>
    <dgm:pt modelId="{7C2A2358-AC96-4994-8D17-E97F21CD6E49}">
      <dgm:prSet phldrT="[Text]"/>
      <dgm:spPr>
        <a:noFill/>
      </dgm:spPr>
      <dgm:t>
        <a:bodyPr/>
        <a:lstStyle/>
        <a:p>
          <a:pPr algn="just"/>
          <a:r>
            <a:rPr lang="it-IT" b="0" i="0" u="none" dirty="0"/>
            <a:t>The funding </a:t>
          </a:r>
          <a:r>
            <a:rPr lang="it-IT" b="0" i="0" u="none" dirty="0" err="1"/>
            <a:t>available</a:t>
          </a:r>
          <a:r>
            <a:rPr lang="it-IT" b="0" i="0" u="none" dirty="0"/>
            <a:t> for </a:t>
          </a:r>
          <a:r>
            <a:rPr lang="it-IT" b="0" i="0" u="none" dirty="0" err="1"/>
            <a:t>implementing</a:t>
          </a:r>
          <a:r>
            <a:rPr lang="it-IT" b="0" i="0" u="none" dirty="0"/>
            <a:t> best practices </a:t>
          </a:r>
          <a:r>
            <a:rPr lang="it-IT" b="0" i="0" u="none" dirty="0" err="1"/>
            <a:t>is</a:t>
          </a:r>
          <a:r>
            <a:rPr lang="it-IT" b="0" i="0" u="none" dirty="0"/>
            <a:t> </a:t>
          </a:r>
          <a:r>
            <a:rPr lang="it-IT" b="0" i="0" u="none" dirty="0" err="1"/>
            <a:t>adequate</a:t>
          </a:r>
          <a:r>
            <a:rPr lang="it-IT" b="0" i="0" u="none" dirty="0"/>
            <a:t>. </a:t>
          </a:r>
          <a:r>
            <a:rPr lang="it-IT" b="0" i="0" u="none" dirty="0" err="1"/>
            <a:t>This</a:t>
          </a:r>
          <a:r>
            <a:rPr lang="it-IT" b="0" i="0" u="none" dirty="0"/>
            <a:t> </a:t>
          </a:r>
          <a:r>
            <a:rPr lang="it-IT" b="0" i="0" u="none" dirty="0" err="1"/>
            <a:t>may</a:t>
          </a:r>
          <a:r>
            <a:rPr lang="it-IT" b="0" i="0" u="none" dirty="0"/>
            <a:t> include key or </a:t>
          </a:r>
          <a:r>
            <a:rPr lang="it-IT" b="0" i="0" u="none" dirty="0" err="1"/>
            <a:t>supporting</a:t>
          </a:r>
          <a:r>
            <a:rPr lang="it-IT" b="0" i="0" u="none" dirty="0"/>
            <a:t> tools for full </a:t>
          </a:r>
          <a:r>
            <a:rPr lang="it-IT" b="0" i="0" u="none" dirty="0" err="1"/>
            <a:t>implementation</a:t>
          </a:r>
          <a:r>
            <a:rPr lang="it-IT" b="0" i="0" u="none" dirty="0"/>
            <a:t>, and </a:t>
          </a:r>
          <a:r>
            <a:rPr lang="it-IT" b="0" i="0" u="none" dirty="0" err="1"/>
            <a:t>monetary</a:t>
          </a:r>
          <a:r>
            <a:rPr lang="it-IT" b="0" i="0" u="none" dirty="0"/>
            <a:t> incentives </a:t>
          </a:r>
          <a:r>
            <a:rPr lang="it-IT" b="0" i="0" u="none" dirty="0" err="1"/>
            <a:t>linked</a:t>
          </a:r>
          <a:r>
            <a:rPr lang="it-IT" b="0" i="0" u="none" dirty="0"/>
            <a:t> to </a:t>
          </a:r>
          <a:r>
            <a:rPr lang="it-IT" b="0" i="0" u="none" dirty="0" err="1"/>
            <a:t>its</a:t>
          </a:r>
          <a:r>
            <a:rPr lang="it-IT" b="0" i="0" u="none" dirty="0"/>
            <a:t> full </a:t>
          </a:r>
          <a:r>
            <a:rPr lang="it-IT" b="0" i="0" u="none" dirty="0" err="1"/>
            <a:t>implementation</a:t>
          </a:r>
          <a:r>
            <a:rPr lang="it-IT" b="0" i="0" u="none" dirty="0"/>
            <a:t>.</a:t>
          </a:r>
          <a:endParaRPr lang="en-US" dirty="0"/>
        </a:p>
      </dgm:t>
    </dgm:pt>
    <dgm:pt modelId="{EF55DC62-ED55-48D1-ADF8-8F388C2CC5F8}" type="parTrans" cxnId="{C235E3D0-8C05-4F0B-A49A-4A208CA166FF}">
      <dgm:prSet/>
      <dgm:spPr/>
      <dgm:t>
        <a:bodyPr/>
        <a:lstStyle/>
        <a:p>
          <a:endParaRPr lang="en-US"/>
        </a:p>
      </dgm:t>
    </dgm:pt>
    <dgm:pt modelId="{7A718133-6A3D-49B1-A80D-4FF799A95691}" type="sibTrans" cxnId="{C235E3D0-8C05-4F0B-A49A-4A208CA166FF}">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5">
        <dgm:presLayoutVars>
          <dgm:chMax val="0"/>
          <dgm:bulletEnabled val="1"/>
        </dgm:presLayoutVars>
      </dgm:prSet>
      <dgm:spPr/>
    </dgm:pt>
    <dgm:pt modelId="{505E8EB2-7FB4-4BA9-84E6-DEEED66CEC51}" type="pres">
      <dgm:prSet presAssocID="{C7652D25-D86C-4BBF-BC92-070ECEAC035B}" presName="childText" presStyleLbl="revTx" presStyleIdx="0" presStyleCnt="5">
        <dgm:presLayoutVars>
          <dgm:bulletEnabled val="1"/>
        </dgm:presLayoutVars>
      </dgm:prSet>
      <dgm:spPr/>
    </dgm:pt>
    <dgm:pt modelId="{510C3DCC-396D-4FDF-AB77-CDF592E23393}" type="pres">
      <dgm:prSet presAssocID="{4AA08E45-E8E9-49A5-8C74-D90A9A8034A6}" presName="parentText" presStyleLbl="node1" presStyleIdx="1" presStyleCnt="5">
        <dgm:presLayoutVars>
          <dgm:chMax val="0"/>
          <dgm:bulletEnabled val="1"/>
        </dgm:presLayoutVars>
      </dgm:prSet>
      <dgm:spPr/>
    </dgm:pt>
    <dgm:pt modelId="{22125DD9-0BA8-493A-9B98-54416029028F}" type="pres">
      <dgm:prSet presAssocID="{4AA08E45-E8E9-49A5-8C74-D90A9A8034A6}" presName="childText" presStyleLbl="revTx" presStyleIdx="1" presStyleCnt="5">
        <dgm:presLayoutVars>
          <dgm:bulletEnabled val="1"/>
        </dgm:presLayoutVars>
      </dgm:prSet>
      <dgm:spPr/>
    </dgm:pt>
    <dgm:pt modelId="{8F65AB59-BF93-4783-81F7-E872A66D55E9}" type="pres">
      <dgm:prSet presAssocID="{BA91C989-A345-4C29-BDF2-BA62CD3EBF22}" presName="parentText" presStyleLbl="node1" presStyleIdx="2" presStyleCnt="5" custLinFactNeighborY="-7768">
        <dgm:presLayoutVars>
          <dgm:chMax val="0"/>
          <dgm:bulletEnabled val="1"/>
        </dgm:presLayoutVars>
      </dgm:prSet>
      <dgm:spPr/>
    </dgm:pt>
    <dgm:pt modelId="{B42FA074-F784-4D41-BE2F-5620E0FB4C95}" type="pres">
      <dgm:prSet presAssocID="{BA91C989-A345-4C29-BDF2-BA62CD3EBF22}" presName="childText" presStyleLbl="revTx" presStyleIdx="2" presStyleCnt="5">
        <dgm:presLayoutVars>
          <dgm:bulletEnabled val="1"/>
        </dgm:presLayoutVars>
      </dgm:prSet>
      <dgm:spPr/>
    </dgm:pt>
    <dgm:pt modelId="{69043EFA-E0EB-4326-81DC-158718DE4BD9}" type="pres">
      <dgm:prSet presAssocID="{700AC86B-60F3-4D94-9BF9-0A93471EA359}" presName="parentText" presStyleLbl="node1" presStyleIdx="3" presStyleCnt="5">
        <dgm:presLayoutVars>
          <dgm:chMax val="0"/>
          <dgm:bulletEnabled val="1"/>
        </dgm:presLayoutVars>
      </dgm:prSet>
      <dgm:spPr/>
    </dgm:pt>
    <dgm:pt modelId="{767074E9-6AA6-45BB-9307-E3B34521388C}" type="pres">
      <dgm:prSet presAssocID="{700AC86B-60F3-4D94-9BF9-0A93471EA359}" presName="childText" presStyleLbl="revTx" presStyleIdx="3" presStyleCnt="5">
        <dgm:presLayoutVars>
          <dgm:bulletEnabled val="1"/>
        </dgm:presLayoutVars>
      </dgm:prSet>
      <dgm:spPr/>
    </dgm:pt>
    <dgm:pt modelId="{164B2F7D-83C5-46E7-B859-55CFE17C19D8}" type="pres">
      <dgm:prSet presAssocID="{BE32CC66-EB60-4BCC-8AEC-12A969CC436E}" presName="parentText" presStyleLbl="node1" presStyleIdx="4" presStyleCnt="5">
        <dgm:presLayoutVars>
          <dgm:chMax val="0"/>
          <dgm:bulletEnabled val="1"/>
        </dgm:presLayoutVars>
      </dgm:prSet>
      <dgm:spPr/>
    </dgm:pt>
    <dgm:pt modelId="{7FF3F689-8235-4D7F-B12E-8BCEFCC64EFE}" type="pres">
      <dgm:prSet presAssocID="{BE32CC66-EB60-4BCC-8AEC-12A969CC436E}" presName="childText" presStyleLbl="revTx" presStyleIdx="4" presStyleCnt="5">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D8166A60-7D24-48DE-A009-8F213583194C}" type="presOf" srcId="{7C2A2358-AC96-4994-8D17-E97F21CD6E49}" destId="{7FF3F689-8235-4D7F-B12E-8BCEFCC64EFE}"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AA441B8C-0003-4381-A9C1-F0A5903B8FA7}" srcId="{BE245F33-C6C2-49A4-BC42-1F2A6FA17CCA}" destId="{BE32CC66-EB60-4BCC-8AEC-12A969CC436E}" srcOrd="4" destOrd="0" parTransId="{9880D378-9F23-4D10-A907-D4BAC110AD65}" sibTransId="{5F2A8CDC-AFD2-48BC-88E7-6253441952A2}"/>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D14E50CB-116A-4E14-AE95-8F1C54626601}" type="presOf" srcId="{BE32CC66-EB60-4BCC-8AEC-12A969CC436E}" destId="{164B2F7D-83C5-46E7-B859-55CFE17C19D8}" srcOrd="0" destOrd="0" presId="urn:microsoft.com/office/officeart/2005/8/layout/vList2"/>
    <dgm:cxn modelId="{C235E3D0-8C05-4F0B-A49A-4A208CA166FF}" srcId="{BE32CC66-EB60-4BCC-8AEC-12A969CC436E}" destId="{7C2A2358-AC96-4994-8D17-E97F21CD6E49}" srcOrd="0" destOrd="0" parTransId="{EF55DC62-ED55-48D1-ADF8-8F388C2CC5F8}" sibTransId="{7A718133-6A3D-49B1-A80D-4FF799A95691}"/>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 modelId="{836E8887-3439-4098-9EEE-7FF1E598349B}" type="presParOf" srcId="{27788EBA-4590-4520-939B-A13CB6375B45}" destId="{164B2F7D-83C5-46E7-B859-55CFE17C19D8}" srcOrd="8" destOrd="0" presId="urn:microsoft.com/office/officeart/2005/8/layout/vList2"/>
    <dgm:cxn modelId="{20F3DFF5-4C5C-4793-8BAD-C56016C9ACB3}" type="presParOf" srcId="{27788EBA-4590-4520-939B-A13CB6375B45}" destId="{7FF3F689-8235-4D7F-B12E-8BCEFCC64EFE}"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it-IT" b="1" i="0" u="none" dirty="0"/>
            <a:t>Evaluation Methods</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it-IT" b="0" i="0" u="none" dirty="0"/>
            <a:t>Company and </a:t>
          </a:r>
          <a:r>
            <a:rPr lang="it-IT" b="0" i="0" u="none" dirty="0" err="1"/>
            <a:t>professional</a:t>
          </a:r>
          <a:r>
            <a:rPr lang="it-IT" b="0" i="0" u="none" dirty="0"/>
            <a:t> </a:t>
          </a:r>
          <a:r>
            <a:rPr lang="it-IT" b="0" i="0" u="none" dirty="0" err="1"/>
            <a:t>evaluations</a:t>
          </a:r>
          <a:r>
            <a:rPr lang="it-IT" b="0" i="0" u="none" dirty="0"/>
            <a:t> account for commitment to </a:t>
          </a:r>
          <a:r>
            <a:rPr lang="it-IT" b="0" i="0" u="none" dirty="0" err="1"/>
            <a:t>implementing</a:t>
          </a:r>
          <a:r>
            <a:rPr lang="it-IT" b="0" i="0" u="none" dirty="0"/>
            <a:t> best practices.</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it-IT" b="1" i="0" u="none" dirty="0" err="1"/>
            <a:t>Professionals</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it-IT" b="0" i="0" u="none" dirty="0" err="1"/>
            <a:t>Professionals</a:t>
          </a:r>
          <a:r>
            <a:rPr lang="it-IT" b="0" i="0" u="none" dirty="0"/>
            <a:t> are </a:t>
          </a:r>
          <a:r>
            <a:rPr lang="it-IT" b="0" i="0" u="none" dirty="0" err="1"/>
            <a:t>highly</a:t>
          </a:r>
          <a:r>
            <a:rPr lang="it-IT" b="0" i="0" u="none" dirty="0"/>
            <a:t> </a:t>
          </a:r>
          <a:r>
            <a:rPr lang="it-IT" b="0" i="0" u="none" dirty="0" err="1"/>
            <a:t>dedicated</a:t>
          </a:r>
          <a:r>
            <a:rPr lang="it-IT" b="0" i="0" u="none" dirty="0"/>
            <a:t> and </a:t>
          </a:r>
          <a:r>
            <a:rPr lang="it-IT" b="0" i="0" u="none" dirty="0" err="1"/>
            <a:t>competent</a:t>
          </a:r>
          <a:r>
            <a:rPr lang="it-IT" b="0" i="0" u="none" dirty="0"/>
            <a:t> </a:t>
          </a:r>
          <a:r>
            <a:rPr lang="it-IT" b="0" i="0" u="none" dirty="0" err="1"/>
            <a:t>regarding</a:t>
          </a:r>
          <a:r>
            <a:rPr lang="it-IT" b="0" i="0" u="none" dirty="0"/>
            <a:t> best practice </a:t>
          </a:r>
          <a:r>
            <a:rPr lang="it-IT" b="0" i="0" u="none" dirty="0" err="1"/>
            <a:t>implementation</a:t>
          </a:r>
          <a:r>
            <a:rPr lang="it-IT" b="0" i="0" u="none" dirty="0"/>
            <a:t>, with no </a:t>
          </a:r>
          <a:r>
            <a:rPr lang="it-IT" b="0" i="0" u="none" dirty="0" err="1"/>
            <a:t>barriers</a:t>
          </a:r>
          <a:r>
            <a:rPr lang="it-IT" b="0" i="0" u="none" dirty="0"/>
            <a:t> in commitment, cultural </a:t>
          </a:r>
          <a:r>
            <a:rPr lang="it-IT" b="0" i="0" u="none" dirty="0" err="1"/>
            <a:t>factors</a:t>
          </a:r>
          <a:r>
            <a:rPr lang="it-IT" b="0" i="0" u="none" dirty="0"/>
            <a:t>, or skills in </a:t>
          </a:r>
          <a:r>
            <a:rPr lang="it-IT" b="0" i="0" u="none" dirty="0" err="1"/>
            <a:t>its</a:t>
          </a:r>
          <a:r>
            <a:rPr lang="it-IT" b="0" i="0" u="none" dirty="0"/>
            <a:t> </a:t>
          </a:r>
          <a:r>
            <a:rPr lang="it-IT" b="0" i="0" u="none" dirty="0" err="1"/>
            <a:t>implementation</a:t>
          </a:r>
          <a:r>
            <a:rPr lang="it-IT" b="0" i="0" u="none" dirty="0"/>
            <a:t>. Professional </a:t>
          </a:r>
          <a:r>
            <a:rPr lang="it-IT" b="0" i="0" u="none" dirty="0" err="1"/>
            <a:t>roles</a:t>
          </a:r>
          <a:r>
            <a:rPr lang="it-IT" b="0" i="0" u="none" dirty="0"/>
            <a:t> are </a:t>
          </a:r>
          <a:r>
            <a:rPr lang="it-IT" b="0" i="0" u="none" dirty="0" err="1"/>
            <a:t>updated</a:t>
          </a:r>
          <a:r>
            <a:rPr lang="it-IT" b="0" i="0" u="none" dirty="0"/>
            <a:t> and </a:t>
          </a:r>
          <a:r>
            <a:rPr lang="it-IT" b="0" i="0" u="none" dirty="0" err="1"/>
            <a:t>aligned</a:t>
          </a:r>
          <a:r>
            <a:rPr lang="it-IT" b="0" i="0" u="none" dirty="0"/>
            <a:t> with new ways of </a:t>
          </a:r>
          <a:r>
            <a:rPr lang="it-IT" b="0" i="0" u="none" dirty="0" err="1"/>
            <a:t>managing</a:t>
          </a:r>
          <a:r>
            <a:rPr lang="it-IT" b="0" i="0" u="none" dirty="0"/>
            <a:t> </a:t>
          </a:r>
          <a:r>
            <a:rPr lang="it-IT" b="0" i="0" u="none" dirty="0" err="1"/>
            <a:t>chronicity</a:t>
          </a:r>
          <a:r>
            <a:rPr lang="it-IT" b="0" i="0" u="none" dirty="0"/>
            <a:t> </a:t>
          </a:r>
          <a:r>
            <a:rPr lang="it-IT" b="0" i="0" u="none" dirty="0" err="1"/>
            <a:t>through</a:t>
          </a:r>
          <a:r>
            <a:rPr lang="it-IT" b="0" i="0" u="none" dirty="0"/>
            <a:t> best practices.</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it-IT" b="1" i="0" u="none" dirty="0"/>
            <a:t>Users and Caregivers</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it-IT" b="0" i="0" u="none" dirty="0"/>
            <a:t>Users and caregivers are open and </a:t>
          </a:r>
          <a:r>
            <a:rPr lang="it-IT" b="0" i="0" u="none" dirty="0" err="1"/>
            <a:t>motivated</a:t>
          </a:r>
          <a:r>
            <a:rPr lang="it-IT" b="0" i="0" u="none" dirty="0"/>
            <a:t> to use best practices, </a:t>
          </a:r>
          <a:r>
            <a:rPr lang="it-IT" b="0" i="0" u="none" dirty="0" err="1"/>
            <a:t>capable</a:t>
          </a:r>
          <a:r>
            <a:rPr lang="it-IT" b="0" i="0" u="none" dirty="0"/>
            <a:t> of </a:t>
          </a:r>
          <a:r>
            <a:rPr lang="it-IT" b="0" i="0" u="none" dirty="0" err="1"/>
            <a:t>performing</a:t>
          </a:r>
          <a:r>
            <a:rPr lang="it-IT" b="0" i="0" u="none" dirty="0"/>
            <a:t> </a:t>
          </a:r>
          <a:r>
            <a:rPr lang="it-IT" b="0" i="0" u="none" dirty="0" err="1"/>
            <a:t>required</a:t>
          </a:r>
          <a:r>
            <a:rPr lang="it-IT" b="0" i="0" u="none" dirty="0"/>
            <a:t> actions </a:t>
          </a:r>
          <a:r>
            <a:rPr lang="it-IT" b="0" i="0" u="none" dirty="0" err="1"/>
            <a:t>without</a:t>
          </a:r>
          <a:r>
            <a:rPr lang="it-IT" b="0" i="0" u="none" dirty="0"/>
            <a:t> "health </a:t>
          </a:r>
          <a:r>
            <a:rPr lang="it-IT" b="0" i="0" u="none" dirty="0" err="1"/>
            <a:t>literacy</a:t>
          </a:r>
          <a:r>
            <a:rPr lang="it-IT" b="0" i="0" u="none" dirty="0"/>
            <a:t>" </a:t>
          </a:r>
          <a:r>
            <a:rPr lang="it-IT" b="0" i="0" u="none" dirty="0" err="1"/>
            <a:t>issues</a:t>
          </a:r>
          <a:r>
            <a:rPr lang="it-IT" b="0" i="0" u="none" dirty="0"/>
            <a:t> </a:t>
          </a:r>
          <a:r>
            <a:rPr lang="it-IT" b="0" i="0" u="none" dirty="0" err="1"/>
            <a:t>that</a:t>
          </a:r>
          <a:r>
            <a:rPr lang="it-IT" b="0" i="0" u="none" dirty="0"/>
            <a:t> </a:t>
          </a:r>
          <a:r>
            <a:rPr lang="it-IT" b="0" i="0" u="none" dirty="0" err="1"/>
            <a:t>would</a:t>
          </a:r>
          <a:r>
            <a:rPr lang="it-IT" b="0" i="0" u="none" dirty="0"/>
            <a:t> </a:t>
          </a:r>
          <a:r>
            <a:rPr lang="it-IT" b="0" i="0" u="none" dirty="0" err="1"/>
            <a:t>impede</a:t>
          </a:r>
          <a:r>
            <a:rPr lang="it-IT" b="0" i="0" u="none" dirty="0"/>
            <a:t> compliance.</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it-IT" b="1" i="0" u="none" dirty="0"/>
            <a:t>Doctor-</a:t>
          </a:r>
          <a:r>
            <a:rPr lang="it-IT" b="1" i="0" u="none" dirty="0" err="1"/>
            <a:t>Patient</a:t>
          </a:r>
          <a:r>
            <a:rPr lang="it-IT" b="1" i="0" u="none" dirty="0"/>
            <a:t> </a:t>
          </a:r>
          <a:r>
            <a:rPr lang="it-IT" b="1" i="0" u="none" dirty="0" err="1"/>
            <a:t>Relationship</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it-IT" b="0" i="0" u="none" dirty="0" err="1"/>
            <a:t>Both</a:t>
          </a:r>
          <a:r>
            <a:rPr lang="it-IT" b="0" i="0" u="none" dirty="0"/>
            <a:t> </a:t>
          </a:r>
          <a:r>
            <a:rPr lang="it-IT" b="0" i="0" u="none" dirty="0" err="1"/>
            <a:t>professionals</a:t>
          </a:r>
          <a:r>
            <a:rPr lang="it-IT" b="0" i="0" u="none" dirty="0"/>
            <a:t> and </a:t>
          </a:r>
          <a:r>
            <a:rPr lang="it-IT" b="0" i="0" u="none" dirty="0" err="1"/>
            <a:t>patients</a:t>
          </a:r>
          <a:r>
            <a:rPr lang="it-IT" b="0" i="0" u="none" dirty="0"/>
            <a:t> </a:t>
          </a:r>
          <a:r>
            <a:rPr lang="it-IT" b="0" i="0" u="none" dirty="0" err="1"/>
            <a:t>believe</a:t>
          </a:r>
          <a:r>
            <a:rPr lang="it-IT" b="0" i="0" u="none" dirty="0"/>
            <a:t> </a:t>
          </a:r>
          <a:r>
            <a:rPr lang="it-IT" b="0" i="0" u="none" dirty="0" err="1"/>
            <a:t>that</a:t>
          </a:r>
          <a:r>
            <a:rPr lang="it-IT" b="0" i="0" u="none" dirty="0"/>
            <a:t> </a:t>
          </a:r>
          <a:r>
            <a:rPr lang="it-IT" b="0" i="0" u="none" dirty="0" err="1"/>
            <a:t>using</a:t>
          </a:r>
          <a:r>
            <a:rPr lang="it-IT" b="0" i="0" u="none" dirty="0"/>
            <a:t> best practices </a:t>
          </a:r>
          <a:r>
            <a:rPr lang="it-IT" b="0" i="0" u="none" dirty="0" err="1"/>
            <a:t>improves</a:t>
          </a:r>
          <a:r>
            <a:rPr lang="it-IT" b="0" i="0" u="none" dirty="0"/>
            <a:t> or </a:t>
          </a:r>
          <a:r>
            <a:rPr lang="it-IT" b="0" i="0" u="none" dirty="0" err="1"/>
            <a:t>at</a:t>
          </a:r>
          <a:r>
            <a:rPr lang="it-IT" b="0" i="0" u="none" dirty="0"/>
            <a:t> </a:t>
          </a:r>
          <a:r>
            <a:rPr lang="it-IT" b="0" i="0" u="none" dirty="0" err="1"/>
            <a:t>least</a:t>
          </a:r>
          <a:r>
            <a:rPr lang="it-IT" b="0" i="0" u="none" dirty="0"/>
            <a:t> </a:t>
          </a:r>
          <a:r>
            <a:rPr lang="it-IT" b="0" i="0" u="none" dirty="0" err="1"/>
            <a:t>does</a:t>
          </a:r>
          <a:r>
            <a:rPr lang="it-IT" b="0" i="0" u="none" dirty="0"/>
            <a:t> </a:t>
          </a:r>
          <a:r>
            <a:rPr lang="it-IT" b="0" i="0" u="none" dirty="0" err="1"/>
            <a:t>not</a:t>
          </a:r>
          <a:r>
            <a:rPr lang="it-IT" b="0" i="0" u="none" dirty="0"/>
            <a:t> </a:t>
          </a:r>
          <a:r>
            <a:rPr lang="it-IT" b="0" i="0" u="none" dirty="0" err="1"/>
            <a:t>worsen</a:t>
          </a:r>
          <a:r>
            <a:rPr lang="it-IT" b="0" i="0" u="none" dirty="0"/>
            <a:t> the trust </a:t>
          </a:r>
          <a:r>
            <a:rPr lang="it-IT" b="0" i="0" u="none" dirty="0" err="1"/>
            <a:t>between</a:t>
          </a:r>
          <a:r>
            <a:rPr lang="it-IT" b="0" i="0" u="none" dirty="0"/>
            <a:t> doctor and </a:t>
          </a:r>
          <a:r>
            <a:rPr lang="it-IT" b="0" i="0" u="none" dirty="0" err="1"/>
            <a:t>patient</a:t>
          </a:r>
          <a:r>
            <a:rPr lang="it-IT" b="0" i="0" u="none" dirty="0"/>
            <a:t>. </a:t>
          </a:r>
          <a:r>
            <a:rPr lang="it-IT" b="0" i="0" u="none" dirty="0" err="1"/>
            <a:t>They</a:t>
          </a:r>
          <a:r>
            <a:rPr lang="it-IT" b="0" i="0" u="none" dirty="0"/>
            <a:t> </a:t>
          </a:r>
          <a:r>
            <a:rPr lang="it-IT" b="0" i="0" u="none" dirty="0" err="1"/>
            <a:t>also</a:t>
          </a:r>
          <a:r>
            <a:rPr lang="it-IT" b="0" i="0" u="none" dirty="0"/>
            <a:t> </a:t>
          </a:r>
          <a:r>
            <a:rPr lang="it-IT" b="0" i="0" u="none" dirty="0" err="1"/>
            <a:t>feel</a:t>
          </a:r>
          <a:r>
            <a:rPr lang="it-IT" b="0" i="0" u="none" dirty="0"/>
            <a:t> the </a:t>
          </a:r>
          <a:r>
            <a:rPr lang="it-IT" b="0" i="0" u="none" dirty="0" err="1"/>
            <a:t>quality</a:t>
          </a:r>
          <a:r>
            <a:rPr lang="it-IT" b="0" i="0" u="none" dirty="0"/>
            <a:t> of services </a:t>
          </a:r>
          <a:r>
            <a:rPr lang="it-IT" b="0" i="0" u="none" dirty="0" err="1"/>
            <a:t>delivered</a:t>
          </a:r>
          <a:r>
            <a:rPr lang="it-IT" b="0" i="0" u="none" dirty="0"/>
            <a:t> </a:t>
          </a:r>
          <a:r>
            <a:rPr lang="it-IT" b="0" i="0" u="none" dirty="0" err="1"/>
            <a:t>through</a:t>
          </a:r>
          <a:r>
            <a:rPr lang="it-IT" b="0" i="0" u="none" dirty="0"/>
            <a:t> best practices </a:t>
          </a:r>
          <a:r>
            <a:rPr lang="it-IT" b="0" i="0" u="none" dirty="0" err="1"/>
            <a:t>is</a:t>
          </a:r>
          <a:r>
            <a:rPr lang="it-IT" b="0" i="0" u="none" dirty="0"/>
            <a:t> </a:t>
          </a:r>
          <a:r>
            <a:rPr lang="it-IT" b="0" i="0" u="none" dirty="0" err="1"/>
            <a:t>equal</a:t>
          </a:r>
          <a:r>
            <a:rPr lang="it-IT" b="0" i="0" u="none" dirty="0"/>
            <a:t> to or </a:t>
          </a:r>
          <a:r>
            <a:rPr lang="it-IT" b="0" i="0" u="none" dirty="0" err="1"/>
            <a:t>better</a:t>
          </a:r>
          <a:r>
            <a:rPr lang="it-IT" b="0" i="0" u="none" dirty="0"/>
            <a:t> </a:t>
          </a:r>
          <a:r>
            <a:rPr lang="it-IT" b="0" i="0" u="none" dirty="0" err="1"/>
            <a:t>than</a:t>
          </a:r>
          <a:r>
            <a:rPr lang="it-IT" b="0" i="0" u="none" dirty="0"/>
            <a:t> </a:t>
          </a:r>
          <a:r>
            <a:rPr lang="it-IT" b="0" i="0" u="none" dirty="0" err="1"/>
            <a:t>previously</a:t>
          </a:r>
          <a:r>
            <a:rPr lang="it-IT" b="0" i="0" u="none" dirty="0"/>
            <a:t> </a:t>
          </a:r>
          <a:r>
            <a:rPr lang="it-IT" b="0" i="0" u="none" dirty="0" err="1"/>
            <a:t>delivered</a:t>
          </a:r>
          <a:r>
            <a:rPr lang="it-IT" b="0" i="0" u="none" dirty="0"/>
            <a:t> services.</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E32CC66-EB60-4BCC-8AEC-12A969CC436E}">
      <dgm:prSet phldrT="[Text]"/>
      <dgm:spPr>
        <a:solidFill>
          <a:srgbClr val="D0009E"/>
        </a:solidFill>
      </dgm:spPr>
      <dgm:t>
        <a:bodyPr/>
        <a:lstStyle/>
        <a:p>
          <a:r>
            <a:rPr lang="it-IT" b="1" i="0" u="none" dirty="0"/>
            <a:t>Level of </a:t>
          </a:r>
          <a:r>
            <a:rPr lang="it-IT" b="1" i="0" u="none" dirty="0" err="1"/>
            <a:t>Ambition</a:t>
          </a:r>
          <a:endParaRPr lang="en-US" b="1" dirty="0"/>
        </a:p>
      </dgm:t>
    </dgm:pt>
    <dgm:pt modelId="{9880D378-9F23-4D10-A907-D4BAC110AD65}" type="parTrans" cxnId="{AA441B8C-0003-4381-A9C1-F0A5903B8FA7}">
      <dgm:prSet/>
      <dgm:spPr/>
      <dgm:t>
        <a:bodyPr/>
        <a:lstStyle/>
        <a:p>
          <a:endParaRPr lang="en-US"/>
        </a:p>
      </dgm:t>
    </dgm:pt>
    <dgm:pt modelId="{5F2A8CDC-AFD2-48BC-88E7-6253441952A2}" type="sibTrans" cxnId="{AA441B8C-0003-4381-A9C1-F0A5903B8FA7}">
      <dgm:prSet/>
      <dgm:spPr/>
      <dgm:t>
        <a:bodyPr/>
        <a:lstStyle/>
        <a:p>
          <a:endParaRPr lang="en-US"/>
        </a:p>
      </dgm:t>
    </dgm:pt>
    <dgm:pt modelId="{7C2A2358-AC96-4994-8D17-E97F21CD6E49}">
      <dgm:prSet phldrT="[Text]"/>
      <dgm:spPr>
        <a:noFill/>
      </dgm:spPr>
      <dgm:t>
        <a:bodyPr/>
        <a:lstStyle/>
        <a:p>
          <a:pPr algn="just"/>
          <a:r>
            <a:rPr lang="it-IT" b="0" i="0" u="none" dirty="0"/>
            <a:t>Best practices are </a:t>
          </a:r>
          <a:r>
            <a:rPr lang="it-IT" b="0" i="0" u="none" dirty="0" err="1"/>
            <a:t>built</a:t>
          </a:r>
          <a:r>
            <a:rPr lang="it-IT" b="0" i="0" u="none" dirty="0"/>
            <a:t> on a long-</a:t>
          </a:r>
          <a:r>
            <a:rPr lang="it-IT" b="0" i="0" u="none" dirty="0" err="1"/>
            <a:t>term</a:t>
          </a:r>
          <a:r>
            <a:rPr lang="it-IT" b="0" i="0" u="none" dirty="0"/>
            <a:t> vision with </a:t>
          </a:r>
          <a:r>
            <a:rPr lang="it-IT" b="0" i="0" u="none" dirty="0" err="1"/>
            <a:t>strategic</a:t>
          </a:r>
          <a:r>
            <a:rPr lang="it-IT" b="0" i="0" u="none" dirty="0"/>
            <a:t>, </a:t>
          </a:r>
          <a:r>
            <a:rPr lang="it-IT" b="0" i="0" u="none" dirty="0" err="1"/>
            <a:t>visionary</a:t>
          </a:r>
          <a:r>
            <a:rPr lang="it-IT" b="0" i="0" u="none" dirty="0"/>
            <a:t> goals, </a:t>
          </a:r>
          <a:r>
            <a:rPr lang="it-IT" b="0" i="0" u="none" dirty="0" err="1"/>
            <a:t>not</a:t>
          </a:r>
          <a:r>
            <a:rPr lang="it-IT" b="0" i="0" u="none" dirty="0"/>
            <a:t> limited to short-</a:t>
          </a:r>
          <a:r>
            <a:rPr lang="it-IT" b="0" i="0" u="none" dirty="0" err="1"/>
            <a:t>term</a:t>
          </a:r>
          <a:r>
            <a:rPr lang="it-IT" b="0" i="0" u="none" dirty="0"/>
            <a:t> </a:t>
          </a:r>
          <a:r>
            <a:rPr lang="it-IT" b="0" i="0" u="none" dirty="0" err="1"/>
            <a:t>objectives</a:t>
          </a:r>
          <a:r>
            <a:rPr lang="it-IT" b="0" i="0" u="none" dirty="0"/>
            <a:t> with limited </a:t>
          </a:r>
          <a:r>
            <a:rPr lang="it-IT" b="0" i="0" u="none" dirty="0" err="1"/>
            <a:t>societal</a:t>
          </a:r>
          <a:r>
            <a:rPr lang="it-IT" b="0" i="0" u="none" dirty="0"/>
            <a:t> impact.</a:t>
          </a:r>
          <a:endParaRPr lang="en-US" dirty="0"/>
        </a:p>
      </dgm:t>
    </dgm:pt>
    <dgm:pt modelId="{EF55DC62-ED55-48D1-ADF8-8F388C2CC5F8}" type="parTrans" cxnId="{C235E3D0-8C05-4F0B-A49A-4A208CA166FF}">
      <dgm:prSet/>
      <dgm:spPr/>
      <dgm:t>
        <a:bodyPr/>
        <a:lstStyle/>
        <a:p>
          <a:endParaRPr lang="en-US"/>
        </a:p>
      </dgm:t>
    </dgm:pt>
    <dgm:pt modelId="{7A718133-6A3D-49B1-A80D-4FF799A95691}" type="sibTrans" cxnId="{C235E3D0-8C05-4F0B-A49A-4A208CA166FF}">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5">
        <dgm:presLayoutVars>
          <dgm:chMax val="0"/>
          <dgm:bulletEnabled val="1"/>
        </dgm:presLayoutVars>
      </dgm:prSet>
      <dgm:spPr/>
    </dgm:pt>
    <dgm:pt modelId="{505E8EB2-7FB4-4BA9-84E6-DEEED66CEC51}" type="pres">
      <dgm:prSet presAssocID="{C7652D25-D86C-4BBF-BC92-070ECEAC035B}" presName="childText" presStyleLbl="revTx" presStyleIdx="0" presStyleCnt="5">
        <dgm:presLayoutVars>
          <dgm:bulletEnabled val="1"/>
        </dgm:presLayoutVars>
      </dgm:prSet>
      <dgm:spPr/>
    </dgm:pt>
    <dgm:pt modelId="{510C3DCC-396D-4FDF-AB77-CDF592E23393}" type="pres">
      <dgm:prSet presAssocID="{4AA08E45-E8E9-49A5-8C74-D90A9A8034A6}" presName="parentText" presStyleLbl="node1" presStyleIdx="1" presStyleCnt="5">
        <dgm:presLayoutVars>
          <dgm:chMax val="0"/>
          <dgm:bulletEnabled val="1"/>
        </dgm:presLayoutVars>
      </dgm:prSet>
      <dgm:spPr/>
    </dgm:pt>
    <dgm:pt modelId="{22125DD9-0BA8-493A-9B98-54416029028F}" type="pres">
      <dgm:prSet presAssocID="{4AA08E45-E8E9-49A5-8C74-D90A9A8034A6}" presName="childText" presStyleLbl="revTx" presStyleIdx="1" presStyleCnt="5">
        <dgm:presLayoutVars>
          <dgm:bulletEnabled val="1"/>
        </dgm:presLayoutVars>
      </dgm:prSet>
      <dgm:spPr/>
    </dgm:pt>
    <dgm:pt modelId="{8F65AB59-BF93-4783-81F7-E872A66D55E9}" type="pres">
      <dgm:prSet presAssocID="{BA91C989-A345-4C29-BDF2-BA62CD3EBF22}" presName="parentText" presStyleLbl="node1" presStyleIdx="2" presStyleCnt="5" custLinFactNeighborY="-7768">
        <dgm:presLayoutVars>
          <dgm:chMax val="0"/>
          <dgm:bulletEnabled val="1"/>
        </dgm:presLayoutVars>
      </dgm:prSet>
      <dgm:spPr/>
    </dgm:pt>
    <dgm:pt modelId="{B42FA074-F784-4D41-BE2F-5620E0FB4C95}" type="pres">
      <dgm:prSet presAssocID="{BA91C989-A345-4C29-BDF2-BA62CD3EBF22}" presName="childText" presStyleLbl="revTx" presStyleIdx="2" presStyleCnt="5">
        <dgm:presLayoutVars>
          <dgm:bulletEnabled val="1"/>
        </dgm:presLayoutVars>
      </dgm:prSet>
      <dgm:spPr/>
    </dgm:pt>
    <dgm:pt modelId="{69043EFA-E0EB-4326-81DC-158718DE4BD9}" type="pres">
      <dgm:prSet presAssocID="{700AC86B-60F3-4D94-9BF9-0A93471EA359}" presName="parentText" presStyleLbl="node1" presStyleIdx="3" presStyleCnt="5">
        <dgm:presLayoutVars>
          <dgm:chMax val="0"/>
          <dgm:bulletEnabled val="1"/>
        </dgm:presLayoutVars>
      </dgm:prSet>
      <dgm:spPr/>
    </dgm:pt>
    <dgm:pt modelId="{767074E9-6AA6-45BB-9307-E3B34521388C}" type="pres">
      <dgm:prSet presAssocID="{700AC86B-60F3-4D94-9BF9-0A93471EA359}" presName="childText" presStyleLbl="revTx" presStyleIdx="3" presStyleCnt="5">
        <dgm:presLayoutVars>
          <dgm:bulletEnabled val="1"/>
        </dgm:presLayoutVars>
      </dgm:prSet>
      <dgm:spPr/>
    </dgm:pt>
    <dgm:pt modelId="{164B2F7D-83C5-46E7-B859-55CFE17C19D8}" type="pres">
      <dgm:prSet presAssocID="{BE32CC66-EB60-4BCC-8AEC-12A969CC436E}" presName="parentText" presStyleLbl="node1" presStyleIdx="4" presStyleCnt="5">
        <dgm:presLayoutVars>
          <dgm:chMax val="0"/>
          <dgm:bulletEnabled val="1"/>
        </dgm:presLayoutVars>
      </dgm:prSet>
      <dgm:spPr/>
    </dgm:pt>
    <dgm:pt modelId="{7FF3F689-8235-4D7F-B12E-8BCEFCC64EFE}" type="pres">
      <dgm:prSet presAssocID="{BE32CC66-EB60-4BCC-8AEC-12A969CC436E}" presName="childText" presStyleLbl="revTx" presStyleIdx="4" presStyleCnt="5">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D8166A60-7D24-48DE-A009-8F213583194C}" type="presOf" srcId="{7C2A2358-AC96-4994-8D17-E97F21CD6E49}" destId="{7FF3F689-8235-4D7F-B12E-8BCEFCC64EFE}"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AA441B8C-0003-4381-A9C1-F0A5903B8FA7}" srcId="{BE245F33-C6C2-49A4-BC42-1F2A6FA17CCA}" destId="{BE32CC66-EB60-4BCC-8AEC-12A969CC436E}" srcOrd="4" destOrd="0" parTransId="{9880D378-9F23-4D10-A907-D4BAC110AD65}" sibTransId="{5F2A8CDC-AFD2-48BC-88E7-6253441952A2}"/>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D14E50CB-116A-4E14-AE95-8F1C54626601}" type="presOf" srcId="{BE32CC66-EB60-4BCC-8AEC-12A969CC436E}" destId="{164B2F7D-83C5-46E7-B859-55CFE17C19D8}" srcOrd="0" destOrd="0" presId="urn:microsoft.com/office/officeart/2005/8/layout/vList2"/>
    <dgm:cxn modelId="{C235E3D0-8C05-4F0B-A49A-4A208CA166FF}" srcId="{BE32CC66-EB60-4BCC-8AEC-12A969CC436E}" destId="{7C2A2358-AC96-4994-8D17-E97F21CD6E49}" srcOrd="0" destOrd="0" parTransId="{EF55DC62-ED55-48D1-ADF8-8F388C2CC5F8}" sibTransId="{7A718133-6A3D-49B1-A80D-4FF799A95691}"/>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 modelId="{836E8887-3439-4098-9EEE-7FF1E598349B}" type="presParOf" srcId="{27788EBA-4590-4520-939B-A13CB6375B45}" destId="{164B2F7D-83C5-46E7-B859-55CFE17C19D8}" srcOrd="8" destOrd="0" presId="urn:microsoft.com/office/officeart/2005/8/layout/vList2"/>
    <dgm:cxn modelId="{20F3DFF5-4C5C-4793-8BAD-C56016C9ACB3}" type="presParOf" srcId="{27788EBA-4590-4520-939B-A13CB6375B45}" destId="{7FF3F689-8235-4D7F-B12E-8BCEFCC64EFE}"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A29264-D4B6-420F-B2C3-24891FB6D25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46517A51-2F50-4511-81DE-0F0CB1B79F57}">
      <dgm:prSet phldrT="[Text]"/>
      <dgm:spPr>
        <a:solidFill>
          <a:srgbClr val="02FFD2"/>
        </a:solidFill>
        <a:ln>
          <a:solidFill>
            <a:srgbClr val="02FFD2"/>
          </a:solidFill>
        </a:ln>
      </dgm:spPr>
      <dgm:t>
        <a:bodyPr/>
        <a:lstStyle/>
        <a:p>
          <a:r>
            <a:rPr lang="it-IT" b="1" dirty="0" err="1"/>
            <a:t>Regulatory</a:t>
          </a:r>
          <a:r>
            <a:rPr lang="it-IT" b="1" dirty="0"/>
            <a:t> Framework</a:t>
          </a:r>
          <a:endParaRPr lang="en-US" b="1" dirty="0"/>
        </a:p>
      </dgm:t>
    </dgm:pt>
    <dgm:pt modelId="{5F270855-766F-4204-9DBC-FA8617562963}" type="parTrans" cxnId="{FCAEDCD1-4F85-4D54-B777-1F250EF57F09}">
      <dgm:prSet/>
      <dgm:spPr/>
      <dgm:t>
        <a:bodyPr/>
        <a:lstStyle/>
        <a:p>
          <a:endParaRPr lang="en-US"/>
        </a:p>
      </dgm:t>
    </dgm:pt>
    <dgm:pt modelId="{31EFF396-7582-4972-B19C-F088050D9917}" type="sibTrans" cxnId="{FCAEDCD1-4F85-4D54-B777-1F250EF57F09}">
      <dgm:prSet/>
      <dgm:spPr/>
      <dgm:t>
        <a:bodyPr/>
        <a:lstStyle/>
        <a:p>
          <a:endParaRPr lang="en-US"/>
        </a:p>
      </dgm:t>
    </dgm:pt>
    <dgm:pt modelId="{B0CF842D-A877-4DE7-8535-E79523807213}">
      <dgm:prSet phldrT="[Text]"/>
      <dgm:spPr>
        <a:solidFill>
          <a:srgbClr val="D0009E"/>
        </a:solidFill>
        <a:ln>
          <a:solidFill>
            <a:srgbClr val="D0009E"/>
          </a:solidFill>
        </a:ln>
      </dgm:spPr>
      <dgm:t>
        <a:bodyPr/>
        <a:lstStyle/>
        <a:p>
          <a:r>
            <a:rPr lang="it-IT" b="1" dirty="0"/>
            <a:t>Governance and Leadership</a:t>
          </a:r>
          <a:endParaRPr lang="en-US" b="1" dirty="0"/>
        </a:p>
      </dgm:t>
    </dgm:pt>
    <dgm:pt modelId="{9D836A48-DFF2-416A-97E0-0FE51DBF0DB5}" type="parTrans" cxnId="{C3594A48-2AE5-4D18-A202-DF2C3A84848A}">
      <dgm:prSet/>
      <dgm:spPr/>
      <dgm:t>
        <a:bodyPr/>
        <a:lstStyle/>
        <a:p>
          <a:endParaRPr lang="en-US"/>
        </a:p>
      </dgm:t>
    </dgm:pt>
    <dgm:pt modelId="{F70DB9C0-1A0E-44D1-AF0F-EF29E1F1DABE}" type="sibTrans" cxnId="{C3594A48-2AE5-4D18-A202-DF2C3A84848A}">
      <dgm:prSet/>
      <dgm:spPr/>
      <dgm:t>
        <a:bodyPr/>
        <a:lstStyle/>
        <a:p>
          <a:endParaRPr lang="en-US"/>
        </a:p>
      </dgm:t>
    </dgm:pt>
    <dgm:pt modelId="{4A509B40-93B3-44AB-96B7-AB432A444242}">
      <dgm:prSet phldrT="[Text]"/>
      <dgm:spPr/>
      <dgm:t>
        <a:bodyPr anchor="ctr"/>
        <a:lstStyle/>
        <a:p>
          <a:pPr algn="just"/>
          <a:r>
            <a:rPr lang="en-US" dirty="0"/>
            <a:t>...</a:t>
          </a:r>
        </a:p>
      </dgm:t>
    </dgm:pt>
    <dgm:pt modelId="{98E881D5-2C77-468C-BACA-1A1DD12576D5}" type="parTrans" cxnId="{483CFDDA-6381-4612-B1A5-459B2EBA64F7}">
      <dgm:prSet/>
      <dgm:spPr/>
      <dgm:t>
        <a:bodyPr/>
        <a:lstStyle/>
        <a:p>
          <a:endParaRPr lang="en-US"/>
        </a:p>
      </dgm:t>
    </dgm:pt>
    <dgm:pt modelId="{64695A08-6FCD-4F1C-AD2C-A1844C8E36AA}" type="sibTrans" cxnId="{483CFDDA-6381-4612-B1A5-459B2EBA64F7}">
      <dgm:prSet/>
      <dgm:spPr/>
      <dgm:t>
        <a:bodyPr/>
        <a:lstStyle/>
        <a:p>
          <a:endParaRPr lang="en-US"/>
        </a:p>
      </dgm:t>
    </dgm:pt>
    <dgm:pt modelId="{B92B3B01-D85D-4F39-BD82-6B71159A1F9C}">
      <dgm:prSet phldrT="[Text]"/>
      <dgm:spPr/>
      <dgm:t>
        <a:bodyPr anchor="ctr"/>
        <a:lstStyle/>
        <a:p>
          <a:pPr algn="just"/>
          <a:r>
            <a:rPr lang="en-US" dirty="0"/>
            <a:t>...</a:t>
          </a:r>
        </a:p>
      </dgm:t>
    </dgm:pt>
    <dgm:pt modelId="{6B19D98D-075C-469B-BF64-CCB65E622BC4}" type="parTrans" cxnId="{8725DCB0-5187-49C7-A91B-95FFA079CFBC}">
      <dgm:prSet/>
      <dgm:spPr/>
      <dgm:t>
        <a:bodyPr/>
        <a:lstStyle/>
        <a:p>
          <a:endParaRPr lang="en-US"/>
        </a:p>
      </dgm:t>
    </dgm:pt>
    <dgm:pt modelId="{B881A019-F88B-4803-9FA9-2DCAB1E90B49}" type="sibTrans" cxnId="{8725DCB0-5187-49C7-A91B-95FFA079CFBC}">
      <dgm:prSet/>
      <dgm:spPr/>
      <dgm:t>
        <a:bodyPr/>
        <a:lstStyle/>
        <a:p>
          <a:endParaRPr lang="en-US"/>
        </a:p>
      </dgm:t>
    </dgm:pt>
    <dgm:pt modelId="{6A5E7580-5313-4911-B4C2-545B6BD232C5}">
      <dgm:prSet phldrT="[Text]"/>
      <dgm:spPr>
        <a:solidFill>
          <a:srgbClr val="AB0084"/>
        </a:solidFill>
        <a:ln>
          <a:solidFill>
            <a:srgbClr val="AB0084"/>
          </a:solidFill>
        </a:ln>
      </dgm:spPr>
      <dgm:t>
        <a:bodyPr/>
        <a:lstStyle/>
        <a:p>
          <a:r>
            <a:rPr lang="en-US" b="1" dirty="0"/>
            <a:t>Process Coordination</a:t>
          </a:r>
        </a:p>
      </dgm:t>
    </dgm:pt>
    <dgm:pt modelId="{87E81BF8-609B-4D23-B345-A083962FA602}" type="parTrans" cxnId="{C86BEBFA-8254-44B2-B740-6154671115F1}">
      <dgm:prSet/>
      <dgm:spPr/>
      <dgm:t>
        <a:bodyPr/>
        <a:lstStyle/>
        <a:p>
          <a:endParaRPr lang="en-US"/>
        </a:p>
      </dgm:t>
    </dgm:pt>
    <dgm:pt modelId="{93E353D4-C155-46E6-B658-69BDE89C67E5}" type="sibTrans" cxnId="{C86BEBFA-8254-44B2-B740-6154671115F1}">
      <dgm:prSet/>
      <dgm:spPr/>
      <dgm:t>
        <a:bodyPr/>
        <a:lstStyle/>
        <a:p>
          <a:endParaRPr lang="en-US"/>
        </a:p>
      </dgm:t>
    </dgm:pt>
    <dgm:pt modelId="{953AC9FE-E3FD-4835-AF52-5B43DDB511C3}">
      <dgm:prSet phldrT="[Text]"/>
      <dgm:spPr/>
      <dgm:t>
        <a:bodyPr anchor="ctr"/>
        <a:lstStyle/>
        <a:p>
          <a:pPr algn="l"/>
          <a:r>
            <a:rPr lang="en-US" dirty="0"/>
            <a:t>...</a:t>
          </a:r>
        </a:p>
      </dgm:t>
    </dgm:pt>
    <dgm:pt modelId="{14504105-C2F9-4165-A4AE-478C859864B2}" type="sibTrans" cxnId="{F7E3508B-B363-4320-8BA9-857448ED0028}">
      <dgm:prSet/>
      <dgm:spPr/>
      <dgm:t>
        <a:bodyPr/>
        <a:lstStyle/>
        <a:p>
          <a:endParaRPr lang="en-US"/>
        </a:p>
      </dgm:t>
    </dgm:pt>
    <dgm:pt modelId="{23F0D765-2B74-4011-B07C-97E3954E1D0E}" type="parTrans" cxnId="{F7E3508B-B363-4320-8BA9-857448ED0028}">
      <dgm:prSet/>
      <dgm:spPr/>
      <dgm:t>
        <a:bodyPr/>
        <a:lstStyle/>
        <a:p>
          <a:endParaRPr lang="en-US"/>
        </a:p>
      </dgm:t>
    </dgm:pt>
    <dgm:pt modelId="{5EE7FFEA-FA6B-4447-88B1-3F04705F72B0}">
      <dgm:prSet phldrT="[Text]"/>
      <dgm:spPr/>
      <dgm:t>
        <a:bodyPr anchor="ctr"/>
        <a:lstStyle/>
        <a:p>
          <a:pPr algn="just"/>
          <a:r>
            <a:rPr lang="en-US" dirty="0"/>
            <a:t>...</a:t>
          </a:r>
        </a:p>
      </dgm:t>
    </dgm:pt>
    <dgm:pt modelId="{2EF77AD2-1F47-4684-9750-662A654835CA}" type="parTrans" cxnId="{1B29B4A0-4643-48F8-B200-F44F2D66FE5F}">
      <dgm:prSet/>
      <dgm:spPr/>
      <dgm:t>
        <a:bodyPr/>
        <a:lstStyle/>
        <a:p>
          <a:endParaRPr lang="en-US"/>
        </a:p>
      </dgm:t>
    </dgm:pt>
    <dgm:pt modelId="{6F56A2F7-E1F5-4FD1-91BA-3EA1EEE22623}" type="sibTrans" cxnId="{1B29B4A0-4643-48F8-B200-F44F2D66FE5F}">
      <dgm:prSet/>
      <dgm:spPr/>
      <dgm:t>
        <a:bodyPr/>
        <a:lstStyle/>
        <a:p>
          <a:endParaRPr lang="en-US"/>
        </a:p>
      </dgm:t>
    </dgm:pt>
    <dgm:pt modelId="{8766D0BE-40EB-40C8-8312-7A280854D609}">
      <dgm:prSet phldrT="[Text]"/>
      <dgm:spPr>
        <a:solidFill>
          <a:srgbClr val="02FFD2"/>
        </a:solidFill>
        <a:ln>
          <a:solidFill>
            <a:srgbClr val="02FFD2"/>
          </a:solidFill>
        </a:ln>
      </dgm:spPr>
      <dgm:t>
        <a:bodyPr/>
        <a:lstStyle/>
        <a:p>
          <a:r>
            <a:rPr lang="en-US" b="1" dirty="0"/>
            <a:t>Funding</a:t>
          </a:r>
        </a:p>
      </dgm:t>
    </dgm:pt>
    <dgm:pt modelId="{02FCDFB4-9D9F-40E5-8634-24E23D46CE89}" type="parTrans" cxnId="{EFC60B56-6DFF-49FD-9D65-C45AF8966E9C}">
      <dgm:prSet/>
      <dgm:spPr/>
      <dgm:t>
        <a:bodyPr/>
        <a:lstStyle/>
        <a:p>
          <a:endParaRPr lang="en-US"/>
        </a:p>
      </dgm:t>
    </dgm:pt>
    <dgm:pt modelId="{D52F0CEF-D04B-42A8-ACDC-C9482769E907}" type="sibTrans" cxnId="{EFC60B56-6DFF-49FD-9D65-C45AF8966E9C}">
      <dgm:prSet/>
      <dgm:spPr/>
      <dgm:t>
        <a:bodyPr/>
        <a:lstStyle/>
        <a:p>
          <a:endParaRPr lang="en-US"/>
        </a:p>
      </dgm:t>
    </dgm:pt>
    <dgm:pt modelId="{745EB665-F937-4B43-A2D2-CD2413A0E863}">
      <dgm:prSet phldrT="[Text]"/>
      <dgm:spPr/>
      <dgm:t>
        <a:bodyPr anchor="ctr"/>
        <a:lstStyle/>
        <a:p>
          <a:pPr algn="just"/>
          <a:r>
            <a:rPr lang="en-US" dirty="0"/>
            <a:t>...</a:t>
          </a:r>
        </a:p>
        <a:p>
          <a:pPr algn="just"/>
          <a:endParaRPr lang="en-US" dirty="0"/>
        </a:p>
      </dgm:t>
    </dgm:pt>
    <dgm:pt modelId="{C5DEDEFB-553B-4E6F-AF3B-98E12BFFA1A4}" type="parTrans" cxnId="{E9D25C50-90E6-4232-8362-3913C794543B}">
      <dgm:prSet/>
      <dgm:spPr/>
      <dgm:t>
        <a:bodyPr/>
        <a:lstStyle/>
        <a:p>
          <a:endParaRPr lang="en-US"/>
        </a:p>
      </dgm:t>
    </dgm:pt>
    <dgm:pt modelId="{516D48B1-2694-4D16-9A5C-106BB635F9BF}" type="sibTrans" cxnId="{E9D25C50-90E6-4232-8362-3913C794543B}">
      <dgm:prSet/>
      <dgm:spPr/>
      <dgm:t>
        <a:bodyPr/>
        <a:lstStyle/>
        <a:p>
          <a:endParaRPr lang="en-US"/>
        </a:p>
      </dgm:t>
    </dgm:pt>
    <dgm:pt modelId="{A63DBCF5-8167-475A-A17C-D8900DEDB928}">
      <dgm:prSet phldrT="[Text]"/>
      <dgm:spPr>
        <a:solidFill>
          <a:srgbClr val="0CEBF6"/>
        </a:solidFill>
        <a:ln>
          <a:solidFill>
            <a:srgbClr val="0CEBF6"/>
          </a:solidFill>
        </a:ln>
      </dgm:spPr>
      <dgm:t>
        <a:bodyPr/>
        <a:lstStyle/>
        <a:p>
          <a:r>
            <a:rPr lang="it-IT" b="1" dirty="0" err="1"/>
            <a:t>Technological</a:t>
          </a:r>
          <a:r>
            <a:rPr lang="it-IT" b="1" dirty="0"/>
            <a:t> and Digital </a:t>
          </a:r>
          <a:r>
            <a:rPr lang="it-IT" b="1" dirty="0" err="1"/>
            <a:t>Infrastructure</a:t>
          </a:r>
          <a:endParaRPr lang="en-US" b="1" dirty="0"/>
        </a:p>
      </dgm:t>
    </dgm:pt>
    <dgm:pt modelId="{0E28F48B-BF4E-416E-AF20-3FCE43F6FC5F}" type="sibTrans" cxnId="{E01C3F35-C999-40EC-A48E-678B1224A4E7}">
      <dgm:prSet/>
      <dgm:spPr/>
      <dgm:t>
        <a:bodyPr/>
        <a:lstStyle/>
        <a:p>
          <a:endParaRPr lang="en-US"/>
        </a:p>
      </dgm:t>
    </dgm:pt>
    <dgm:pt modelId="{39F15BBC-2BFF-4B25-8194-D0BC765F0538}" type="parTrans" cxnId="{E01C3F35-C999-40EC-A48E-678B1224A4E7}">
      <dgm:prSet/>
      <dgm:spPr/>
      <dgm:t>
        <a:bodyPr/>
        <a:lstStyle/>
        <a:p>
          <a:endParaRPr lang="en-US"/>
        </a:p>
      </dgm:t>
    </dgm:pt>
    <dgm:pt modelId="{3E3A1C86-9F6F-4B8E-9752-6E7F770FA0A8}" type="pres">
      <dgm:prSet presAssocID="{02A29264-D4B6-420F-B2C3-24891FB6D250}" presName="Name0" presStyleCnt="0">
        <dgm:presLayoutVars>
          <dgm:chMax/>
          <dgm:chPref val="3"/>
          <dgm:dir/>
          <dgm:animOne val="branch"/>
          <dgm:animLvl val="lvl"/>
        </dgm:presLayoutVars>
      </dgm:prSet>
      <dgm:spPr/>
    </dgm:pt>
    <dgm:pt modelId="{7973F15A-12B8-4067-B1DA-7A370195B05B}" type="pres">
      <dgm:prSet presAssocID="{46517A51-2F50-4511-81DE-0F0CB1B79F57}" presName="composite" presStyleCnt="0"/>
      <dgm:spPr/>
    </dgm:pt>
    <dgm:pt modelId="{526A2867-7E6D-408C-9962-38E6A5811CCE}" type="pres">
      <dgm:prSet presAssocID="{46517A51-2F50-4511-81DE-0F0CB1B79F57}" presName="FirstChild" presStyleLbl="revTx" presStyleIdx="0" presStyleCnt="5">
        <dgm:presLayoutVars>
          <dgm:chMax val="0"/>
          <dgm:chPref val="0"/>
          <dgm:bulletEnabled val="1"/>
        </dgm:presLayoutVars>
      </dgm:prSet>
      <dgm:spPr/>
    </dgm:pt>
    <dgm:pt modelId="{FC780936-7624-4D7B-A85E-67EB604344E3}" type="pres">
      <dgm:prSet presAssocID="{46517A51-2F50-4511-81DE-0F0CB1B79F57}" presName="Parent" presStyleLbl="alignNode1" presStyleIdx="0" presStyleCnt="5">
        <dgm:presLayoutVars>
          <dgm:chMax val="3"/>
          <dgm:chPref val="3"/>
          <dgm:bulletEnabled val="1"/>
        </dgm:presLayoutVars>
      </dgm:prSet>
      <dgm:spPr/>
    </dgm:pt>
    <dgm:pt modelId="{C132D9AD-4DB6-456E-9349-A44F563092C1}" type="pres">
      <dgm:prSet presAssocID="{46517A51-2F50-4511-81DE-0F0CB1B79F57}" presName="Accent" presStyleLbl="parChTrans1D1" presStyleIdx="0" presStyleCnt="5"/>
      <dgm:spPr/>
    </dgm:pt>
    <dgm:pt modelId="{AE4E6ABD-4B50-4FF2-AD6F-561685302349}" type="pres">
      <dgm:prSet presAssocID="{31EFF396-7582-4972-B19C-F088050D9917}" presName="sibTrans" presStyleCnt="0"/>
      <dgm:spPr/>
    </dgm:pt>
    <dgm:pt modelId="{D6974076-9C68-48E5-81F3-D818C6B7B859}" type="pres">
      <dgm:prSet presAssocID="{B0CF842D-A877-4DE7-8535-E79523807213}" presName="composite" presStyleCnt="0"/>
      <dgm:spPr/>
    </dgm:pt>
    <dgm:pt modelId="{CCBB6AA3-96B5-4FA6-8E12-0A8CC6FEE690}" type="pres">
      <dgm:prSet presAssocID="{B0CF842D-A877-4DE7-8535-E79523807213}" presName="FirstChild" presStyleLbl="revTx" presStyleIdx="1" presStyleCnt="5">
        <dgm:presLayoutVars>
          <dgm:chMax val="0"/>
          <dgm:chPref val="0"/>
          <dgm:bulletEnabled val="1"/>
        </dgm:presLayoutVars>
      </dgm:prSet>
      <dgm:spPr/>
    </dgm:pt>
    <dgm:pt modelId="{D31CAA0D-5A8B-4A8E-9DD0-4E4E2F044146}" type="pres">
      <dgm:prSet presAssocID="{B0CF842D-A877-4DE7-8535-E79523807213}" presName="Parent" presStyleLbl="alignNode1" presStyleIdx="1" presStyleCnt="5">
        <dgm:presLayoutVars>
          <dgm:chMax val="3"/>
          <dgm:chPref val="3"/>
          <dgm:bulletEnabled val="1"/>
        </dgm:presLayoutVars>
      </dgm:prSet>
      <dgm:spPr/>
    </dgm:pt>
    <dgm:pt modelId="{0A441C57-815E-46D9-AF7A-634F385A1A9E}" type="pres">
      <dgm:prSet presAssocID="{B0CF842D-A877-4DE7-8535-E79523807213}" presName="Accent" presStyleLbl="parChTrans1D1" presStyleIdx="1" presStyleCnt="5"/>
      <dgm:spPr/>
    </dgm:pt>
    <dgm:pt modelId="{1C29F7BF-9397-4739-B4FC-172BEE5DFD8D}" type="pres">
      <dgm:prSet presAssocID="{F70DB9C0-1A0E-44D1-AF0F-EF29E1F1DABE}" presName="sibTrans" presStyleCnt="0"/>
      <dgm:spPr/>
    </dgm:pt>
    <dgm:pt modelId="{46055A9E-3B29-4DA5-9C49-131DDAF79F0F}" type="pres">
      <dgm:prSet presAssocID="{A63DBCF5-8167-475A-A17C-D8900DEDB928}" presName="composite" presStyleCnt="0"/>
      <dgm:spPr/>
    </dgm:pt>
    <dgm:pt modelId="{8EC195AD-07D9-4086-9841-BC73839B1889}" type="pres">
      <dgm:prSet presAssocID="{A63DBCF5-8167-475A-A17C-D8900DEDB928}" presName="FirstChild" presStyleLbl="revTx" presStyleIdx="2" presStyleCnt="5">
        <dgm:presLayoutVars>
          <dgm:chMax val="0"/>
          <dgm:chPref val="0"/>
          <dgm:bulletEnabled val="1"/>
        </dgm:presLayoutVars>
      </dgm:prSet>
      <dgm:spPr/>
    </dgm:pt>
    <dgm:pt modelId="{81888BDB-A89F-4D77-93DB-7A44361D959D}" type="pres">
      <dgm:prSet presAssocID="{A63DBCF5-8167-475A-A17C-D8900DEDB928}" presName="Parent" presStyleLbl="alignNode1" presStyleIdx="2" presStyleCnt="5" custLinFactNeighborX="1289" custLinFactNeighborY="-1171">
        <dgm:presLayoutVars>
          <dgm:chMax val="3"/>
          <dgm:chPref val="3"/>
          <dgm:bulletEnabled val="1"/>
        </dgm:presLayoutVars>
      </dgm:prSet>
      <dgm:spPr/>
    </dgm:pt>
    <dgm:pt modelId="{B4A82394-25D1-43EA-802F-76EF53EA25E7}" type="pres">
      <dgm:prSet presAssocID="{A63DBCF5-8167-475A-A17C-D8900DEDB928}" presName="Accent" presStyleLbl="parChTrans1D1" presStyleIdx="2" presStyleCnt="5"/>
      <dgm:spPr/>
    </dgm:pt>
    <dgm:pt modelId="{6772EAFD-4642-446B-B1A4-41DFB96F22A0}" type="pres">
      <dgm:prSet presAssocID="{0E28F48B-BF4E-416E-AF20-3FCE43F6FC5F}" presName="sibTrans" presStyleCnt="0"/>
      <dgm:spPr/>
    </dgm:pt>
    <dgm:pt modelId="{11539343-98B8-4ACD-BBD8-B725EAD72B96}" type="pres">
      <dgm:prSet presAssocID="{6A5E7580-5313-4911-B4C2-545B6BD232C5}" presName="composite" presStyleCnt="0"/>
      <dgm:spPr/>
    </dgm:pt>
    <dgm:pt modelId="{1974DF66-9CE0-4160-BE04-7244259C992D}" type="pres">
      <dgm:prSet presAssocID="{6A5E7580-5313-4911-B4C2-545B6BD232C5}" presName="FirstChild" presStyleLbl="revTx" presStyleIdx="3" presStyleCnt="5">
        <dgm:presLayoutVars>
          <dgm:chMax val="0"/>
          <dgm:chPref val="0"/>
          <dgm:bulletEnabled val="1"/>
        </dgm:presLayoutVars>
      </dgm:prSet>
      <dgm:spPr/>
    </dgm:pt>
    <dgm:pt modelId="{340B5F8C-6934-4422-B0A8-45FDAFB52DA5}" type="pres">
      <dgm:prSet presAssocID="{6A5E7580-5313-4911-B4C2-545B6BD232C5}" presName="Parent" presStyleLbl="alignNode1" presStyleIdx="3" presStyleCnt="5">
        <dgm:presLayoutVars>
          <dgm:chMax val="3"/>
          <dgm:chPref val="3"/>
          <dgm:bulletEnabled val="1"/>
        </dgm:presLayoutVars>
      </dgm:prSet>
      <dgm:spPr/>
    </dgm:pt>
    <dgm:pt modelId="{91E29F4A-1B81-41C3-843C-C9876BA192A4}" type="pres">
      <dgm:prSet presAssocID="{6A5E7580-5313-4911-B4C2-545B6BD232C5}" presName="Accent" presStyleLbl="parChTrans1D1" presStyleIdx="3" presStyleCnt="5"/>
      <dgm:spPr/>
    </dgm:pt>
    <dgm:pt modelId="{0A2EF1EF-7D8C-4E04-A24E-EEA27BF628B4}" type="pres">
      <dgm:prSet presAssocID="{93E353D4-C155-46E6-B658-69BDE89C67E5}" presName="sibTrans" presStyleCnt="0"/>
      <dgm:spPr/>
    </dgm:pt>
    <dgm:pt modelId="{CA786AB9-4F88-4841-BB38-58B9912C729A}" type="pres">
      <dgm:prSet presAssocID="{8766D0BE-40EB-40C8-8312-7A280854D609}" presName="composite" presStyleCnt="0"/>
      <dgm:spPr/>
    </dgm:pt>
    <dgm:pt modelId="{B2566403-89D6-4B2F-91BB-1F97138FCECF}" type="pres">
      <dgm:prSet presAssocID="{8766D0BE-40EB-40C8-8312-7A280854D609}" presName="FirstChild" presStyleLbl="revTx" presStyleIdx="4" presStyleCnt="5">
        <dgm:presLayoutVars>
          <dgm:chMax val="0"/>
          <dgm:chPref val="0"/>
          <dgm:bulletEnabled val="1"/>
        </dgm:presLayoutVars>
      </dgm:prSet>
      <dgm:spPr/>
    </dgm:pt>
    <dgm:pt modelId="{396F6C99-B3D6-4314-89F2-0C8A859D752D}" type="pres">
      <dgm:prSet presAssocID="{8766D0BE-40EB-40C8-8312-7A280854D609}" presName="Parent" presStyleLbl="alignNode1" presStyleIdx="4" presStyleCnt="5">
        <dgm:presLayoutVars>
          <dgm:chMax val="3"/>
          <dgm:chPref val="3"/>
          <dgm:bulletEnabled val="1"/>
        </dgm:presLayoutVars>
      </dgm:prSet>
      <dgm:spPr/>
    </dgm:pt>
    <dgm:pt modelId="{3A725C68-5119-494E-AE91-CDADFC65CAC9}" type="pres">
      <dgm:prSet presAssocID="{8766D0BE-40EB-40C8-8312-7A280854D609}" presName="Accent" presStyleLbl="parChTrans1D1" presStyleIdx="4" presStyleCnt="5"/>
      <dgm:spPr/>
    </dgm:pt>
  </dgm:ptLst>
  <dgm:cxnLst>
    <dgm:cxn modelId="{A9C75305-50A6-4865-838B-693D88810B21}" type="presOf" srcId="{745EB665-F937-4B43-A2D2-CD2413A0E863}" destId="{B2566403-89D6-4B2F-91BB-1F97138FCECF}" srcOrd="0" destOrd="0" presId="urn:microsoft.com/office/officeart/2011/layout/TabList"/>
    <dgm:cxn modelId="{3FBC5022-19AE-49D1-B2A0-EBF750674B0C}" type="presOf" srcId="{6A5E7580-5313-4911-B4C2-545B6BD232C5}" destId="{340B5F8C-6934-4422-B0A8-45FDAFB52DA5}" srcOrd="0" destOrd="0" presId="urn:microsoft.com/office/officeart/2011/layout/TabList"/>
    <dgm:cxn modelId="{E01C3F35-C999-40EC-A48E-678B1224A4E7}" srcId="{02A29264-D4B6-420F-B2C3-24891FB6D250}" destId="{A63DBCF5-8167-475A-A17C-D8900DEDB928}" srcOrd="2" destOrd="0" parTransId="{39F15BBC-2BFF-4B25-8194-D0BC765F0538}" sibTransId="{0E28F48B-BF4E-416E-AF20-3FCE43F6FC5F}"/>
    <dgm:cxn modelId="{B079425E-A677-499E-8623-7314FFAB34C1}" type="presOf" srcId="{B92B3B01-D85D-4F39-BD82-6B71159A1F9C}" destId="{8EC195AD-07D9-4086-9841-BC73839B1889}" srcOrd="0" destOrd="0" presId="urn:microsoft.com/office/officeart/2011/layout/TabList"/>
    <dgm:cxn modelId="{78301B45-2A00-4805-BFA7-72592F8739D9}" type="presOf" srcId="{4A509B40-93B3-44AB-96B7-AB432A444242}" destId="{CCBB6AA3-96B5-4FA6-8E12-0A8CC6FEE690}" srcOrd="0" destOrd="0" presId="urn:microsoft.com/office/officeart/2011/layout/TabList"/>
    <dgm:cxn modelId="{C3594A48-2AE5-4D18-A202-DF2C3A84848A}" srcId="{02A29264-D4B6-420F-B2C3-24891FB6D250}" destId="{B0CF842D-A877-4DE7-8535-E79523807213}" srcOrd="1" destOrd="0" parTransId="{9D836A48-DFF2-416A-97E0-0FE51DBF0DB5}" sibTransId="{F70DB9C0-1A0E-44D1-AF0F-EF29E1F1DABE}"/>
    <dgm:cxn modelId="{28C7D04C-A06A-406F-8F68-A1C9421B1AB4}" type="presOf" srcId="{46517A51-2F50-4511-81DE-0F0CB1B79F57}" destId="{FC780936-7624-4D7B-A85E-67EB604344E3}" srcOrd="0" destOrd="0" presId="urn:microsoft.com/office/officeart/2011/layout/TabList"/>
    <dgm:cxn modelId="{E9D25C50-90E6-4232-8362-3913C794543B}" srcId="{8766D0BE-40EB-40C8-8312-7A280854D609}" destId="{745EB665-F937-4B43-A2D2-CD2413A0E863}" srcOrd="0" destOrd="0" parTransId="{C5DEDEFB-553B-4E6F-AF3B-98E12BFFA1A4}" sibTransId="{516D48B1-2694-4D16-9A5C-106BB635F9BF}"/>
    <dgm:cxn modelId="{EFC60B56-6DFF-49FD-9D65-C45AF8966E9C}" srcId="{02A29264-D4B6-420F-B2C3-24891FB6D250}" destId="{8766D0BE-40EB-40C8-8312-7A280854D609}" srcOrd="4" destOrd="0" parTransId="{02FCDFB4-9D9F-40E5-8634-24E23D46CE89}" sibTransId="{D52F0CEF-D04B-42A8-ACDC-C9482769E907}"/>
    <dgm:cxn modelId="{05060659-A379-4D00-9FC4-70184FAEB152}" type="presOf" srcId="{953AC9FE-E3FD-4835-AF52-5B43DDB511C3}" destId="{526A2867-7E6D-408C-9962-38E6A5811CCE}" srcOrd="0" destOrd="0" presId="urn:microsoft.com/office/officeart/2011/layout/TabList"/>
    <dgm:cxn modelId="{D1B4917F-2145-4D68-B346-55404E5EFC6A}" type="presOf" srcId="{B0CF842D-A877-4DE7-8535-E79523807213}" destId="{D31CAA0D-5A8B-4A8E-9DD0-4E4E2F044146}" srcOrd="0" destOrd="0" presId="urn:microsoft.com/office/officeart/2011/layout/TabList"/>
    <dgm:cxn modelId="{FF7DA182-EB37-4BF7-9392-4A2EE20C12D5}" type="presOf" srcId="{5EE7FFEA-FA6B-4447-88B1-3F04705F72B0}" destId="{1974DF66-9CE0-4160-BE04-7244259C992D}" srcOrd="0" destOrd="0" presId="urn:microsoft.com/office/officeart/2011/layout/TabList"/>
    <dgm:cxn modelId="{F7E3508B-B363-4320-8BA9-857448ED0028}" srcId="{46517A51-2F50-4511-81DE-0F0CB1B79F57}" destId="{953AC9FE-E3FD-4835-AF52-5B43DDB511C3}" srcOrd="0" destOrd="0" parTransId="{23F0D765-2B74-4011-B07C-97E3954E1D0E}" sibTransId="{14504105-C2F9-4165-A4AE-478C859864B2}"/>
    <dgm:cxn modelId="{1B29B4A0-4643-48F8-B200-F44F2D66FE5F}" srcId="{6A5E7580-5313-4911-B4C2-545B6BD232C5}" destId="{5EE7FFEA-FA6B-4447-88B1-3F04705F72B0}" srcOrd="0" destOrd="0" parTransId="{2EF77AD2-1F47-4684-9750-662A654835CA}" sibTransId="{6F56A2F7-E1F5-4FD1-91BA-3EA1EEE22623}"/>
    <dgm:cxn modelId="{C6F288A8-14E5-4D15-9845-0E9298DDBD32}" type="presOf" srcId="{02A29264-D4B6-420F-B2C3-24891FB6D250}" destId="{3E3A1C86-9F6F-4B8E-9752-6E7F770FA0A8}" srcOrd="0" destOrd="0" presId="urn:microsoft.com/office/officeart/2011/layout/TabList"/>
    <dgm:cxn modelId="{8725DCB0-5187-49C7-A91B-95FFA079CFBC}" srcId="{A63DBCF5-8167-475A-A17C-D8900DEDB928}" destId="{B92B3B01-D85D-4F39-BD82-6B71159A1F9C}" srcOrd="0" destOrd="0" parTransId="{6B19D98D-075C-469B-BF64-CCB65E622BC4}" sibTransId="{B881A019-F88B-4803-9FA9-2DCAB1E90B49}"/>
    <dgm:cxn modelId="{DE9CBEBC-3B54-419D-AE4E-02D8C930A3F6}" type="presOf" srcId="{A63DBCF5-8167-475A-A17C-D8900DEDB928}" destId="{81888BDB-A89F-4D77-93DB-7A44361D959D}" srcOrd="0" destOrd="0" presId="urn:microsoft.com/office/officeart/2011/layout/TabList"/>
    <dgm:cxn modelId="{889616C8-FD56-49E4-A8C0-3DA368406441}" type="presOf" srcId="{8766D0BE-40EB-40C8-8312-7A280854D609}" destId="{396F6C99-B3D6-4314-89F2-0C8A859D752D}" srcOrd="0" destOrd="0" presId="urn:microsoft.com/office/officeart/2011/layout/TabList"/>
    <dgm:cxn modelId="{FCAEDCD1-4F85-4D54-B777-1F250EF57F09}" srcId="{02A29264-D4B6-420F-B2C3-24891FB6D250}" destId="{46517A51-2F50-4511-81DE-0F0CB1B79F57}" srcOrd="0" destOrd="0" parTransId="{5F270855-766F-4204-9DBC-FA8617562963}" sibTransId="{31EFF396-7582-4972-B19C-F088050D9917}"/>
    <dgm:cxn modelId="{483CFDDA-6381-4612-B1A5-459B2EBA64F7}" srcId="{B0CF842D-A877-4DE7-8535-E79523807213}" destId="{4A509B40-93B3-44AB-96B7-AB432A444242}" srcOrd="0" destOrd="0" parTransId="{98E881D5-2C77-468C-BACA-1A1DD12576D5}" sibTransId="{64695A08-6FCD-4F1C-AD2C-A1844C8E36AA}"/>
    <dgm:cxn modelId="{C86BEBFA-8254-44B2-B740-6154671115F1}" srcId="{02A29264-D4B6-420F-B2C3-24891FB6D250}" destId="{6A5E7580-5313-4911-B4C2-545B6BD232C5}" srcOrd="3" destOrd="0" parTransId="{87E81BF8-609B-4D23-B345-A083962FA602}" sibTransId="{93E353D4-C155-46E6-B658-69BDE89C67E5}"/>
    <dgm:cxn modelId="{A57398A8-8345-4736-B20A-3D28CDD488E7}" type="presParOf" srcId="{3E3A1C86-9F6F-4B8E-9752-6E7F770FA0A8}" destId="{7973F15A-12B8-4067-B1DA-7A370195B05B}" srcOrd="0" destOrd="0" presId="urn:microsoft.com/office/officeart/2011/layout/TabList"/>
    <dgm:cxn modelId="{7A031495-8DF7-4241-AD4E-F1D1BC1CC2D1}" type="presParOf" srcId="{7973F15A-12B8-4067-B1DA-7A370195B05B}" destId="{526A2867-7E6D-408C-9962-38E6A5811CCE}" srcOrd="0" destOrd="0" presId="urn:microsoft.com/office/officeart/2011/layout/TabList"/>
    <dgm:cxn modelId="{D2836FF3-A10B-4BEB-B670-3566FBC285F9}" type="presParOf" srcId="{7973F15A-12B8-4067-B1DA-7A370195B05B}" destId="{FC780936-7624-4D7B-A85E-67EB604344E3}" srcOrd="1" destOrd="0" presId="urn:microsoft.com/office/officeart/2011/layout/TabList"/>
    <dgm:cxn modelId="{BF4483E6-3F3A-4AD4-9F54-5DC187F72705}" type="presParOf" srcId="{7973F15A-12B8-4067-B1DA-7A370195B05B}" destId="{C132D9AD-4DB6-456E-9349-A44F563092C1}" srcOrd="2" destOrd="0" presId="urn:microsoft.com/office/officeart/2011/layout/TabList"/>
    <dgm:cxn modelId="{3365BAA6-07DB-4855-BB5F-1B0963B71E71}" type="presParOf" srcId="{3E3A1C86-9F6F-4B8E-9752-6E7F770FA0A8}" destId="{AE4E6ABD-4B50-4FF2-AD6F-561685302349}" srcOrd="1" destOrd="0" presId="urn:microsoft.com/office/officeart/2011/layout/TabList"/>
    <dgm:cxn modelId="{A17481A3-B671-4257-9FEE-C01C95D2203A}" type="presParOf" srcId="{3E3A1C86-9F6F-4B8E-9752-6E7F770FA0A8}" destId="{D6974076-9C68-48E5-81F3-D818C6B7B859}" srcOrd="2" destOrd="0" presId="urn:microsoft.com/office/officeart/2011/layout/TabList"/>
    <dgm:cxn modelId="{80F72EAB-9D27-4204-99D5-AAAA7083F985}" type="presParOf" srcId="{D6974076-9C68-48E5-81F3-D818C6B7B859}" destId="{CCBB6AA3-96B5-4FA6-8E12-0A8CC6FEE690}" srcOrd="0" destOrd="0" presId="urn:microsoft.com/office/officeart/2011/layout/TabList"/>
    <dgm:cxn modelId="{AB2D8C2B-790F-434E-93BB-545396DD25C4}" type="presParOf" srcId="{D6974076-9C68-48E5-81F3-D818C6B7B859}" destId="{D31CAA0D-5A8B-4A8E-9DD0-4E4E2F044146}" srcOrd="1" destOrd="0" presId="urn:microsoft.com/office/officeart/2011/layout/TabList"/>
    <dgm:cxn modelId="{FFE11A04-5F0E-4E4A-9ED9-AE880E20AAF1}" type="presParOf" srcId="{D6974076-9C68-48E5-81F3-D818C6B7B859}" destId="{0A441C57-815E-46D9-AF7A-634F385A1A9E}" srcOrd="2" destOrd="0" presId="urn:microsoft.com/office/officeart/2011/layout/TabList"/>
    <dgm:cxn modelId="{35D6BE5E-FB4F-4BEA-9DA4-470B553E5C75}" type="presParOf" srcId="{3E3A1C86-9F6F-4B8E-9752-6E7F770FA0A8}" destId="{1C29F7BF-9397-4739-B4FC-172BEE5DFD8D}" srcOrd="3" destOrd="0" presId="urn:microsoft.com/office/officeart/2011/layout/TabList"/>
    <dgm:cxn modelId="{BA10EE4A-46A0-4B0E-9083-4E97C28CD0AC}" type="presParOf" srcId="{3E3A1C86-9F6F-4B8E-9752-6E7F770FA0A8}" destId="{46055A9E-3B29-4DA5-9C49-131DDAF79F0F}" srcOrd="4" destOrd="0" presId="urn:microsoft.com/office/officeart/2011/layout/TabList"/>
    <dgm:cxn modelId="{45EA64F9-0383-4761-A8D2-8E9228B0FCF5}" type="presParOf" srcId="{46055A9E-3B29-4DA5-9C49-131DDAF79F0F}" destId="{8EC195AD-07D9-4086-9841-BC73839B1889}" srcOrd="0" destOrd="0" presId="urn:microsoft.com/office/officeart/2011/layout/TabList"/>
    <dgm:cxn modelId="{280ACEDD-080C-4789-B143-A84F97C8BA8C}" type="presParOf" srcId="{46055A9E-3B29-4DA5-9C49-131DDAF79F0F}" destId="{81888BDB-A89F-4D77-93DB-7A44361D959D}" srcOrd="1" destOrd="0" presId="urn:microsoft.com/office/officeart/2011/layout/TabList"/>
    <dgm:cxn modelId="{35073654-0AA2-4478-B24C-230F7B505ACD}" type="presParOf" srcId="{46055A9E-3B29-4DA5-9C49-131DDAF79F0F}" destId="{B4A82394-25D1-43EA-802F-76EF53EA25E7}" srcOrd="2" destOrd="0" presId="urn:microsoft.com/office/officeart/2011/layout/TabList"/>
    <dgm:cxn modelId="{D228ECAF-A9FB-414E-A36F-8E3A9DA849D6}" type="presParOf" srcId="{3E3A1C86-9F6F-4B8E-9752-6E7F770FA0A8}" destId="{6772EAFD-4642-446B-B1A4-41DFB96F22A0}" srcOrd="5" destOrd="0" presId="urn:microsoft.com/office/officeart/2011/layout/TabList"/>
    <dgm:cxn modelId="{5ABB7B5E-58D4-48BC-B533-B6B2B974422C}" type="presParOf" srcId="{3E3A1C86-9F6F-4B8E-9752-6E7F770FA0A8}" destId="{11539343-98B8-4ACD-BBD8-B725EAD72B96}" srcOrd="6" destOrd="0" presId="urn:microsoft.com/office/officeart/2011/layout/TabList"/>
    <dgm:cxn modelId="{261D535F-1744-410E-9548-D747021D545F}" type="presParOf" srcId="{11539343-98B8-4ACD-BBD8-B725EAD72B96}" destId="{1974DF66-9CE0-4160-BE04-7244259C992D}" srcOrd="0" destOrd="0" presId="urn:microsoft.com/office/officeart/2011/layout/TabList"/>
    <dgm:cxn modelId="{AB4C81D4-0784-4312-9351-6A9090A1D237}" type="presParOf" srcId="{11539343-98B8-4ACD-BBD8-B725EAD72B96}" destId="{340B5F8C-6934-4422-B0A8-45FDAFB52DA5}" srcOrd="1" destOrd="0" presId="urn:microsoft.com/office/officeart/2011/layout/TabList"/>
    <dgm:cxn modelId="{6F8D7840-6916-481E-B91D-9C0EA6089AE7}" type="presParOf" srcId="{11539343-98B8-4ACD-BBD8-B725EAD72B96}" destId="{91E29F4A-1B81-41C3-843C-C9876BA192A4}" srcOrd="2" destOrd="0" presId="urn:microsoft.com/office/officeart/2011/layout/TabList"/>
    <dgm:cxn modelId="{AC42FD21-2862-4E90-9F67-234408C98FC2}" type="presParOf" srcId="{3E3A1C86-9F6F-4B8E-9752-6E7F770FA0A8}" destId="{0A2EF1EF-7D8C-4E04-A24E-EEA27BF628B4}" srcOrd="7" destOrd="0" presId="urn:microsoft.com/office/officeart/2011/layout/TabList"/>
    <dgm:cxn modelId="{E7D5D976-B960-4203-956B-BF6B36521E70}" type="presParOf" srcId="{3E3A1C86-9F6F-4B8E-9752-6E7F770FA0A8}" destId="{CA786AB9-4F88-4841-BB38-58B9912C729A}" srcOrd="8" destOrd="0" presId="urn:microsoft.com/office/officeart/2011/layout/TabList"/>
    <dgm:cxn modelId="{8C444BD5-546C-48DB-9B44-6495339FCF70}" type="presParOf" srcId="{CA786AB9-4F88-4841-BB38-58B9912C729A}" destId="{B2566403-89D6-4B2F-91BB-1F97138FCECF}" srcOrd="0" destOrd="0" presId="urn:microsoft.com/office/officeart/2011/layout/TabList"/>
    <dgm:cxn modelId="{9917FE07-BA6F-4078-BAE1-F9116DE7FC1B}" type="presParOf" srcId="{CA786AB9-4F88-4841-BB38-58B9912C729A}" destId="{396F6C99-B3D6-4314-89F2-0C8A859D752D}" srcOrd="1" destOrd="0" presId="urn:microsoft.com/office/officeart/2011/layout/TabList"/>
    <dgm:cxn modelId="{A044F715-FFA7-4797-B175-66254EF65038}" type="presParOf" srcId="{CA786AB9-4F88-4841-BB38-58B9912C729A}" destId="{3A725C68-5119-494E-AE91-CDADFC65CAC9}"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2A29264-D4B6-420F-B2C3-24891FB6D25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46517A51-2F50-4511-81DE-0F0CB1B79F57}">
      <dgm:prSet phldrT="[Text]"/>
      <dgm:spPr>
        <a:solidFill>
          <a:srgbClr val="02FFD2"/>
        </a:solidFill>
        <a:ln>
          <a:solidFill>
            <a:srgbClr val="02FFD2"/>
          </a:solidFill>
        </a:ln>
      </dgm:spPr>
      <dgm:t>
        <a:bodyPr/>
        <a:lstStyle/>
        <a:p>
          <a:r>
            <a:rPr lang="it-IT" b="1" dirty="0" err="1"/>
            <a:t>Regulatory</a:t>
          </a:r>
          <a:r>
            <a:rPr lang="it-IT" b="1" dirty="0"/>
            <a:t> Framework</a:t>
          </a:r>
          <a:endParaRPr lang="en-US" b="1" dirty="0"/>
        </a:p>
      </dgm:t>
    </dgm:pt>
    <dgm:pt modelId="{5F270855-766F-4204-9DBC-FA8617562963}" type="parTrans" cxnId="{FCAEDCD1-4F85-4D54-B777-1F250EF57F09}">
      <dgm:prSet/>
      <dgm:spPr/>
      <dgm:t>
        <a:bodyPr/>
        <a:lstStyle/>
        <a:p>
          <a:endParaRPr lang="en-US"/>
        </a:p>
      </dgm:t>
    </dgm:pt>
    <dgm:pt modelId="{31EFF396-7582-4972-B19C-F088050D9917}" type="sibTrans" cxnId="{FCAEDCD1-4F85-4D54-B777-1F250EF57F09}">
      <dgm:prSet/>
      <dgm:spPr/>
      <dgm:t>
        <a:bodyPr/>
        <a:lstStyle/>
        <a:p>
          <a:endParaRPr lang="en-US"/>
        </a:p>
      </dgm:t>
    </dgm:pt>
    <dgm:pt modelId="{B0CF842D-A877-4DE7-8535-E79523807213}">
      <dgm:prSet phldrT="[Text]"/>
      <dgm:spPr>
        <a:solidFill>
          <a:srgbClr val="D0009E"/>
        </a:solidFill>
        <a:ln>
          <a:solidFill>
            <a:srgbClr val="D0009E"/>
          </a:solidFill>
        </a:ln>
      </dgm:spPr>
      <dgm:t>
        <a:bodyPr/>
        <a:lstStyle/>
        <a:p>
          <a:r>
            <a:rPr lang="it-IT" b="1" dirty="0"/>
            <a:t>Governance and Leadership</a:t>
          </a:r>
          <a:endParaRPr lang="en-US" b="1" dirty="0"/>
        </a:p>
      </dgm:t>
    </dgm:pt>
    <dgm:pt modelId="{9D836A48-DFF2-416A-97E0-0FE51DBF0DB5}" type="parTrans" cxnId="{C3594A48-2AE5-4D18-A202-DF2C3A84848A}">
      <dgm:prSet/>
      <dgm:spPr/>
      <dgm:t>
        <a:bodyPr/>
        <a:lstStyle/>
        <a:p>
          <a:endParaRPr lang="en-US"/>
        </a:p>
      </dgm:t>
    </dgm:pt>
    <dgm:pt modelId="{F70DB9C0-1A0E-44D1-AF0F-EF29E1F1DABE}" type="sibTrans" cxnId="{C3594A48-2AE5-4D18-A202-DF2C3A84848A}">
      <dgm:prSet/>
      <dgm:spPr/>
      <dgm:t>
        <a:bodyPr/>
        <a:lstStyle/>
        <a:p>
          <a:endParaRPr lang="en-US"/>
        </a:p>
      </dgm:t>
    </dgm:pt>
    <dgm:pt modelId="{4A509B40-93B3-44AB-96B7-AB432A444242}">
      <dgm:prSet phldrT="[Text]"/>
      <dgm:spPr/>
      <dgm:t>
        <a:bodyPr anchor="ctr"/>
        <a:lstStyle/>
        <a:p>
          <a:pPr algn="just"/>
          <a:r>
            <a:rPr lang="en-US" dirty="0"/>
            <a:t>...</a:t>
          </a:r>
        </a:p>
      </dgm:t>
    </dgm:pt>
    <dgm:pt modelId="{98E881D5-2C77-468C-BACA-1A1DD12576D5}" type="parTrans" cxnId="{483CFDDA-6381-4612-B1A5-459B2EBA64F7}">
      <dgm:prSet/>
      <dgm:spPr/>
      <dgm:t>
        <a:bodyPr/>
        <a:lstStyle/>
        <a:p>
          <a:endParaRPr lang="en-US"/>
        </a:p>
      </dgm:t>
    </dgm:pt>
    <dgm:pt modelId="{64695A08-6FCD-4F1C-AD2C-A1844C8E36AA}" type="sibTrans" cxnId="{483CFDDA-6381-4612-B1A5-459B2EBA64F7}">
      <dgm:prSet/>
      <dgm:spPr/>
      <dgm:t>
        <a:bodyPr/>
        <a:lstStyle/>
        <a:p>
          <a:endParaRPr lang="en-US"/>
        </a:p>
      </dgm:t>
    </dgm:pt>
    <dgm:pt modelId="{B92B3B01-D85D-4F39-BD82-6B71159A1F9C}">
      <dgm:prSet phldrT="[Text]"/>
      <dgm:spPr/>
      <dgm:t>
        <a:bodyPr anchor="ctr"/>
        <a:lstStyle/>
        <a:p>
          <a:pPr algn="just"/>
          <a:r>
            <a:rPr lang="en-US" dirty="0"/>
            <a:t>...</a:t>
          </a:r>
        </a:p>
      </dgm:t>
    </dgm:pt>
    <dgm:pt modelId="{6B19D98D-075C-469B-BF64-CCB65E622BC4}" type="parTrans" cxnId="{8725DCB0-5187-49C7-A91B-95FFA079CFBC}">
      <dgm:prSet/>
      <dgm:spPr/>
      <dgm:t>
        <a:bodyPr/>
        <a:lstStyle/>
        <a:p>
          <a:endParaRPr lang="en-US"/>
        </a:p>
      </dgm:t>
    </dgm:pt>
    <dgm:pt modelId="{B881A019-F88B-4803-9FA9-2DCAB1E90B49}" type="sibTrans" cxnId="{8725DCB0-5187-49C7-A91B-95FFA079CFBC}">
      <dgm:prSet/>
      <dgm:spPr/>
      <dgm:t>
        <a:bodyPr/>
        <a:lstStyle/>
        <a:p>
          <a:endParaRPr lang="en-US"/>
        </a:p>
      </dgm:t>
    </dgm:pt>
    <dgm:pt modelId="{6A5E7580-5313-4911-B4C2-545B6BD232C5}">
      <dgm:prSet phldrT="[Text]"/>
      <dgm:spPr>
        <a:solidFill>
          <a:srgbClr val="AB0084"/>
        </a:solidFill>
        <a:ln>
          <a:solidFill>
            <a:srgbClr val="AB0084"/>
          </a:solidFill>
        </a:ln>
      </dgm:spPr>
      <dgm:t>
        <a:bodyPr/>
        <a:lstStyle/>
        <a:p>
          <a:r>
            <a:rPr lang="en-US" b="1" dirty="0"/>
            <a:t>Process Coordination</a:t>
          </a:r>
        </a:p>
      </dgm:t>
    </dgm:pt>
    <dgm:pt modelId="{87E81BF8-609B-4D23-B345-A083962FA602}" type="parTrans" cxnId="{C86BEBFA-8254-44B2-B740-6154671115F1}">
      <dgm:prSet/>
      <dgm:spPr/>
      <dgm:t>
        <a:bodyPr/>
        <a:lstStyle/>
        <a:p>
          <a:endParaRPr lang="en-US"/>
        </a:p>
      </dgm:t>
    </dgm:pt>
    <dgm:pt modelId="{93E353D4-C155-46E6-B658-69BDE89C67E5}" type="sibTrans" cxnId="{C86BEBFA-8254-44B2-B740-6154671115F1}">
      <dgm:prSet/>
      <dgm:spPr/>
      <dgm:t>
        <a:bodyPr/>
        <a:lstStyle/>
        <a:p>
          <a:endParaRPr lang="en-US"/>
        </a:p>
      </dgm:t>
    </dgm:pt>
    <dgm:pt modelId="{953AC9FE-E3FD-4835-AF52-5B43DDB511C3}">
      <dgm:prSet phldrT="[Text]"/>
      <dgm:spPr/>
      <dgm:t>
        <a:bodyPr anchor="ctr"/>
        <a:lstStyle/>
        <a:p>
          <a:pPr algn="l"/>
          <a:r>
            <a:rPr lang="en-US" dirty="0"/>
            <a:t>...</a:t>
          </a:r>
        </a:p>
      </dgm:t>
    </dgm:pt>
    <dgm:pt modelId="{14504105-C2F9-4165-A4AE-478C859864B2}" type="sibTrans" cxnId="{F7E3508B-B363-4320-8BA9-857448ED0028}">
      <dgm:prSet/>
      <dgm:spPr/>
      <dgm:t>
        <a:bodyPr/>
        <a:lstStyle/>
        <a:p>
          <a:endParaRPr lang="en-US"/>
        </a:p>
      </dgm:t>
    </dgm:pt>
    <dgm:pt modelId="{23F0D765-2B74-4011-B07C-97E3954E1D0E}" type="parTrans" cxnId="{F7E3508B-B363-4320-8BA9-857448ED0028}">
      <dgm:prSet/>
      <dgm:spPr/>
      <dgm:t>
        <a:bodyPr/>
        <a:lstStyle/>
        <a:p>
          <a:endParaRPr lang="en-US"/>
        </a:p>
      </dgm:t>
    </dgm:pt>
    <dgm:pt modelId="{5EE7FFEA-FA6B-4447-88B1-3F04705F72B0}">
      <dgm:prSet phldrT="[Text]"/>
      <dgm:spPr/>
      <dgm:t>
        <a:bodyPr anchor="ctr"/>
        <a:lstStyle/>
        <a:p>
          <a:pPr algn="just"/>
          <a:r>
            <a:rPr lang="en-US" dirty="0"/>
            <a:t>...</a:t>
          </a:r>
        </a:p>
      </dgm:t>
    </dgm:pt>
    <dgm:pt modelId="{2EF77AD2-1F47-4684-9750-662A654835CA}" type="parTrans" cxnId="{1B29B4A0-4643-48F8-B200-F44F2D66FE5F}">
      <dgm:prSet/>
      <dgm:spPr/>
      <dgm:t>
        <a:bodyPr/>
        <a:lstStyle/>
        <a:p>
          <a:endParaRPr lang="en-US"/>
        </a:p>
      </dgm:t>
    </dgm:pt>
    <dgm:pt modelId="{6F56A2F7-E1F5-4FD1-91BA-3EA1EEE22623}" type="sibTrans" cxnId="{1B29B4A0-4643-48F8-B200-F44F2D66FE5F}">
      <dgm:prSet/>
      <dgm:spPr/>
      <dgm:t>
        <a:bodyPr/>
        <a:lstStyle/>
        <a:p>
          <a:endParaRPr lang="en-US"/>
        </a:p>
      </dgm:t>
    </dgm:pt>
    <dgm:pt modelId="{8766D0BE-40EB-40C8-8312-7A280854D609}">
      <dgm:prSet phldrT="[Text]"/>
      <dgm:spPr>
        <a:solidFill>
          <a:srgbClr val="02FFD2"/>
        </a:solidFill>
        <a:ln>
          <a:solidFill>
            <a:srgbClr val="02FFD2"/>
          </a:solidFill>
        </a:ln>
      </dgm:spPr>
      <dgm:t>
        <a:bodyPr/>
        <a:lstStyle/>
        <a:p>
          <a:r>
            <a:rPr lang="en-US" b="1" dirty="0"/>
            <a:t>Funding</a:t>
          </a:r>
        </a:p>
      </dgm:t>
    </dgm:pt>
    <dgm:pt modelId="{02FCDFB4-9D9F-40E5-8634-24E23D46CE89}" type="parTrans" cxnId="{EFC60B56-6DFF-49FD-9D65-C45AF8966E9C}">
      <dgm:prSet/>
      <dgm:spPr/>
      <dgm:t>
        <a:bodyPr/>
        <a:lstStyle/>
        <a:p>
          <a:endParaRPr lang="en-US"/>
        </a:p>
      </dgm:t>
    </dgm:pt>
    <dgm:pt modelId="{D52F0CEF-D04B-42A8-ACDC-C9482769E907}" type="sibTrans" cxnId="{EFC60B56-6DFF-49FD-9D65-C45AF8966E9C}">
      <dgm:prSet/>
      <dgm:spPr/>
      <dgm:t>
        <a:bodyPr/>
        <a:lstStyle/>
        <a:p>
          <a:endParaRPr lang="en-US"/>
        </a:p>
      </dgm:t>
    </dgm:pt>
    <dgm:pt modelId="{745EB665-F937-4B43-A2D2-CD2413A0E863}">
      <dgm:prSet phldrT="[Text]"/>
      <dgm:spPr/>
      <dgm:t>
        <a:bodyPr anchor="ctr"/>
        <a:lstStyle/>
        <a:p>
          <a:pPr algn="just"/>
          <a:r>
            <a:rPr lang="en-US" dirty="0"/>
            <a:t>...</a:t>
          </a:r>
        </a:p>
        <a:p>
          <a:pPr algn="just"/>
          <a:endParaRPr lang="en-US" dirty="0"/>
        </a:p>
      </dgm:t>
    </dgm:pt>
    <dgm:pt modelId="{C5DEDEFB-553B-4E6F-AF3B-98E12BFFA1A4}" type="parTrans" cxnId="{E9D25C50-90E6-4232-8362-3913C794543B}">
      <dgm:prSet/>
      <dgm:spPr/>
      <dgm:t>
        <a:bodyPr/>
        <a:lstStyle/>
        <a:p>
          <a:endParaRPr lang="en-US"/>
        </a:p>
      </dgm:t>
    </dgm:pt>
    <dgm:pt modelId="{516D48B1-2694-4D16-9A5C-106BB635F9BF}" type="sibTrans" cxnId="{E9D25C50-90E6-4232-8362-3913C794543B}">
      <dgm:prSet/>
      <dgm:spPr/>
      <dgm:t>
        <a:bodyPr/>
        <a:lstStyle/>
        <a:p>
          <a:endParaRPr lang="en-US"/>
        </a:p>
      </dgm:t>
    </dgm:pt>
    <dgm:pt modelId="{A63DBCF5-8167-475A-A17C-D8900DEDB928}">
      <dgm:prSet phldrT="[Text]"/>
      <dgm:spPr>
        <a:solidFill>
          <a:srgbClr val="0CEBF6"/>
        </a:solidFill>
        <a:ln>
          <a:solidFill>
            <a:srgbClr val="0CEBF6"/>
          </a:solidFill>
        </a:ln>
      </dgm:spPr>
      <dgm:t>
        <a:bodyPr/>
        <a:lstStyle/>
        <a:p>
          <a:r>
            <a:rPr lang="it-IT" b="1" dirty="0" err="1"/>
            <a:t>Technological</a:t>
          </a:r>
          <a:r>
            <a:rPr lang="it-IT" b="1" dirty="0"/>
            <a:t> and Digital </a:t>
          </a:r>
          <a:r>
            <a:rPr lang="it-IT" b="1" dirty="0" err="1"/>
            <a:t>Infrastructure</a:t>
          </a:r>
          <a:endParaRPr lang="en-US" b="1" dirty="0"/>
        </a:p>
      </dgm:t>
    </dgm:pt>
    <dgm:pt modelId="{0E28F48B-BF4E-416E-AF20-3FCE43F6FC5F}" type="sibTrans" cxnId="{E01C3F35-C999-40EC-A48E-678B1224A4E7}">
      <dgm:prSet/>
      <dgm:spPr/>
      <dgm:t>
        <a:bodyPr/>
        <a:lstStyle/>
        <a:p>
          <a:endParaRPr lang="en-US"/>
        </a:p>
      </dgm:t>
    </dgm:pt>
    <dgm:pt modelId="{39F15BBC-2BFF-4B25-8194-D0BC765F0538}" type="parTrans" cxnId="{E01C3F35-C999-40EC-A48E-678B1224A4E7}">
      <dgm:prSet/>
      <dgm:spPr/>
      <dgm:t>
        <a:bodyPr/>
        <a:lstStyle/>
        <a:p>
          <a:endParaRPr lang="en-US"/>
        </a:p>
      </dgm:t>
    </dgm:pt>
    <dgm:pt modelId="{3E3A1C86-9F6F-4B8E-9752-6E7F770FA0A8}" type="pres">
      <dgm:prSet presAssocID="{02A29264-D4B6-420F-B2C3-24891FB6D250}" presName="Name0" presStyleCnt="0">
        <dgm:presLayoutVars>
          <dgm:chMax/>
          <dgm:chPref val="3"/>
          <dgm:dir/>
          <dgm:animOne val="branch"/>
          <dgm:animLvl val="lvl"/>
        </dgm:presLayoutVars>
      </dgm:prSet>
      <dgm:spPr/>
    </dgm:pt>
    <dgm:pt modelId="{7973F15A-12B8-4067-B1DA-7A370195B05B}" type="pres">
      <dgm:prSet presAssocID="{46517A51-2F50-4511-81DE-0F0CB1B79F57}" presName="composite" presStyleCnt="0"/>
      <dgm:spPr/>
    </dgm:pt>
    <dgm:pt modelId="{526A2867-7E6D-408C-9962-38E6A5811CCE}" type="pres">
      <dgm:prSet presAssocID="{46517A51-2F50-4511-81DE-0F0CB1B79F57}" presName="FirstChild" presStyleLbl="revTx" presStyleIdx="0" presStyleCnt="5">
        <dgm:presLayoutVars>
          <dgm:chMax val="0"/>
          <dgm:chPref val="0"/>
          <dgm:bulletEnabled val="1"/>
        </dgm:presLayoutVars>
      </dgm:prSet>
      <dgm:spPr/>
    </dgm:pt>
    <dgm:pt modelId="{FC780936-7624-4D7B-A85E-67EB604344E3}" type="pres">
      <dgm:prSet presAssocID="{46517A51-2F50-4511-81DE-0F0CB1B79F57}" presName="Parent" presStyleLbl="alignNode1" presStyleIdx="0" presStyleCnt="5">
        <dgm:presLayoutVars>
          <dgm:chMax val="3"/>
          <dgm:chPref val="3"/>
          <dgm:bulletEnabled val="1"/>
        </dgm:presLayoutVars>
      </dgm:prSet>
      <dgm:spPr/>
    </dgm:pt>
    <dgm:pt modelId="{C132D9AD-4DB6-456E-9349-A44F563092C1}" type="pres">
      <dgm:prSet presAssocID="{46517A51-2F50-4511-81DE-0F0CB1B79F57}" presName="Accent" presStyleLbl="parChTrans1D1" presStyleIdx="0" presStyleCnt="5"/>
      <dgm:spPr/>
    </dgm:pt>
    <dgm:pt modelId="{AE4E6ABD-4B50-4FF2-AD6F-561685302349}" type="pres">
      <dgm:prSet presAssocID="{31EFF396-7582-4972-B19C-F088050D9917}" presName="sibTrans" presStyleCnt="0"/>
      <dgm:spPr/>
    </dgm:pt>
    <dgm:pt modelId="{D6974076-9C68-48E5-81F3-D818C6B7B859}" type="pres">
      <dgm:prSet presAssocID="{B0CF842D-A877-4DE7-8535-E79523807213}" presName="composite" presStyleCnt="0"/>
      <dgm:spPr/>
    </dgm:pt>
    <dgm:pt modelId="{CCBB6AA3-96B5-4FA6-8E12-0A8CC6FEE690}" type="pres">
      <dgm:prSet presAssocID="{B0CF842D-A877-4DE7-8535-E79523807213}" presName="FirstChild" presStyleLbl="revTx" presStyleIdx="1" presStyleCnt="5">
        <dgm:presLayoutVars>
          <dgm:chMax val="0"/>
          <dgm:chPref val="0"/>
          <dgm:bulletEnabled val="1"/>
        </dgm:presLayoutVars>
      </dgm:prSet>
      <dgm:spPr/>
    </dgm:pt>
    <dgm:pt modelId="{D31CAA0D-5A8B-4A8E-9DD0-4E4E2F044146}" type="pres">
      <dgm:prSet presAssocID="{B0CF842D-A877-4DE7-8535-E79523807213}" presName="Parent" presStyleLbl="alignNode1" presStyleIdx="1" presStyleCnt="5">
        <dgm:presLayoutVars>
          <dgm:chMax val="3"/>
          <dgm:chPref val="3"/>
          <dgm:bulletEnabled val="1"/>
        </dgm:presLayoutVars>
      </dgm:prSet>
      <dgm:spPr/>
    </dgm:pt>
    <dgm:pt modelId="{0A441C57-815E-46D9-AF7A-634F385A1A9E}" type="pres">
      <dgm:prSet presAssocID="{B0CF842D-A877-4DE7-8535-E79523807213}" presName="Accent" presStyleLbl="parChTrans1D1" presStyleIdx="1" presStyleCnt="5"/>
      <dgm:spPr/>
    </dgm:pt>
    <dgm:pt modelId="{1C29F7BF-9397-4739-B4FC-172BEE5DFD8D}" type="pres">
      <dgm:prSet presAssocID="{F70DB9C0-1A0E-44D1-AF0F-EF29E1F1DABE}" presName="sibTrans" presStyleCnt="0"/>
      <dgm:spPr/>
    </dgm:pt>
    <dgm:pt modelId="{46055A9E-3B29-4DA5-9C49-131DDAF79F0F}" type="pres">
      <dgm:prSet presAssocID="{A63DBCF5-8167-475A-A17C-D8900DEDB928}" presName="composite" presStyleCnt="0"/>
      <dgm:spPr/>
    </dgm:pt>
    <dgm:pt modelId="{8EC195AD-07D9-4086-9841-BC73839B1889}" type="pres">
      <dgm:prSet presAssocID="{A63DBCF5-8167-475A-A17C-D8900DEDB928}" presName="FirstChild" presStyleLbl="revTx" presStyleIdx="2" presStyleCnt="5">
        <dgm:presLayoutVars>
          <dgm:chMax val="0"/>
          <dgm:chPref val="0"/>
          <dgm:bulletEnabled val="1"/>
        </dgm:presLayoutVars>
      </dgm:prSet>
      <dgm:spPr/>
    </dgm:pt>
    <dgm:pt modelId="{81888BDB-A89F-4D77-93DB-7A44361D959D}" type="pres">
      <dgm:prSet presAssocID="{A63DBCF5-8167-475A-A17C-D8900DEDB928}" presName="Parent" presStyleLbl="alignNode1" presStyleIdx="2" presStyleCnt="5" custLinFactNeighborX="1289" custLinFactNeighborY="-1171">
        <dgm:presLayoutVars>
          <dgm:chMax val="3"/>
          <dgm:chPref val="3"/>
          <dgm:bulletEnabled val="1"/>
        </dgm:presLayoutVars>
      </dgm:prSet>
      <dgm:spPr/>
    </dgm:pt>
    <dgm:pt modelId="{B4A82394-25D1-43EA-802F-76EF53EA25E7}" type="pres">
      <dgm:prSet presAssocID="{A63DBCF5-8167-475A-A17C-D8900DEDB928}" presName="Accent" presStyleLbl="parChTrans1D1" presStyleIdx="2" presStyleCnt="5"/>
      <dgm:spPr/>
    </dgm:pt>
    <dgm:pt modelId="{6772EAFD-4642-446B-B1A4-41DFB96F22A0}" type="pres">
      <dgm:prSet presAssocID="{0E28F48B-BF4E-416E-AF20-3FCE43F6FC5F}" presName="sibTrans" presStyleCnt="0"/>
      <dgm:spPr/>
    </dgm:pt>
    <dgm:pt modelId="{11539343-98B8-4ACD-BBD8-B725EAD72B96}" type="pres">
      <dgm:prSet presAssocID="{6A5E7580-5313-4911-B4C2-545B6BD232C5}" presName="composite" presStyleCnt="0"/>
      <dgm:spPr/>
    </dgm:pt>
    <dgm:pt modelId="{1974DF66-9CE0-4160-BE04-7244259C992D}" type="pres">
      <dgm:prSet presAssocID="{6A5E7580-5313-4911-B4C2-545B6BD232C5}" presName="FirstChild" presStyleLbl="revTx" presStyleIdx="3" presStyleCnt="5">
        <dgm:presLayoutVars>
          <dgm:chMax val="0"/>
          <dgm:chPref val="0"/>
          <dgm:bulletEnabled val="1"/>
        </dgm:presLayoutVars>
      </dgm:prSet>
      <dgm:spPr/>
    </dgm:pt>
    <dgm:pt modelId="{340B5F8C-6934-4422-B0A8-45FDAFB52DA5}" type="pres">
      <dgm:prSet presAssocID="{6A5E7580-5313-4911-B4C2-545B6BD232C5}" presName="Parent" presStyleLbl="alignNode1" presStyleIdx="3" presStyleCnt="5">
        <dgm:presLayoutVars>
          <dgm:chMax val="3"/>
          <dgm:chPref val="3"/>
          <dgm:bulletEnabled val="1"/>
        </dgm:presLayoutVars>
      </dgm:prSet>
      <dgm:spPr/>
    </dgm:pt>
    <dgm:pt modelId="{91E29F4A-1B81-41C3-843C-C9876BA192A4}" type="pres">
      <dgm:prSet presAssocID="{6A5E7580-5313-4911-B4C2-545B6BD232C5}" presName="Accent" presStyleLbl="parChTrans1D1" presStyleIdx="3" presStyleCnt="5"/>
      <dgm:spPr/>
    </dgm:pt>
    <dgm:pt modelId="{0A2EF1EF-7D8C-4E04-A24E-EEA27BF628B4}" type="pres">
      <dgm:prSet presAssocID="{93E353D4-C155-46E6-B658-69BDE89C67E5}" presName="sibTrans" presStyleCnt="0"/>
      <dgm:spPr/>
    </dgm:pt>
    <dgm:pt modelId="{CA786AB9-4F88-4841-BB38-58B9912C729A}" type="pres">
      <dgm:prSet presAssocID="{8766D0BE-40EB-40C8-8312-7A280854D609}" presName="composite" presStyleCnt="0"/>
      <dgm:spPr/>
    </dgm:pt>
    <dgm:pt modelId="{B2566403-89D6-4B2F-91BB-1F97138FCECF}" type="pres">
      <dgm:prSet presAssocID="{8766D0BE-40EB-40C8-8312-7A280854D609}" presName="FirstChild" presStyleLbl="revTx" presStyleIdx="4" presStyleCnt="5">
        <dgm:presLayoutVars>
          <dgm:chMax val="0"/>
          <dgm:chPref val="0"/>
          <dgm:bulletEnabled val="1"/>
        </dgm:presLayoutVars>
      </dgm:prSet>
      <dgm:spPr/>
    </dgm:pt>
    <dgm:pt modelId="{396F6C99-B3D6-4314-89F2-0C8A859D752D}" type="pres">
      <dgm:prSet presAssocID="{8766D0BE-40EB-40C8-8312-7A280854D609}" presName="Parent" presStyleLbl="alignNode1" presStyleIdx="4" presStyleCnt="5">
        <dgm:presLayoutVars>
          <dgm:chMax val="3"/>
          <dgm:chPref val="3"/>
          <dgm:bulletEnabled val="1"/>
        </dgm:presLayoutVars>
      </dgm:prSet>
      <dgm:spPr/>
    </dgm:pt>
    <dgm:pt modelId="{3A725C68-5119-494E-AE91-CDADFC65CAC9}" type="pres">
      <dgm:prSet presAssocID="{8766D0BE-40EB-40C8-8312-7A280854D609}" presName="Accent" presStyleLbl="parChTrans1D1" presStyleIdx="4" presStyleCnt="5"/>
      <dgm:spPr/>
    </dgm:pt>
  </dgm:ptLst>
  <dgm:cxnLst>
    <dgm:cxn modelId="{A9C75305-50A6-4865-838B-693D88810B21}" type="presOf" srcId="{745EB665-F937-4B43-A2D2-CD2413A0E863}" destId="{B2566403-89D6-4B2F-91BB-1F97138FCECF}" srcOrd="0" destOrd="0" presId="urn:microsoft.com/office/officeart/2011/layout/TabList"/>
    <dgm:cxn modelId="{3FBC5022-19AE-49D1-B2A0-EBF750674B0C}" type="presOf" srcId="{6A5E7580-5313-4911-B4C2-545B6BD232C5}" destId="{340B5F8C-6934-4422-B0A8-45FDAFB52DA5}" srcOrd="0" destOrd="0" presId="urn:microsoft.com/office/officeart/2011/layout/TabList"/>
    <dgm:cxn modelId="{E01C3F35-C999-40EC-A48E-678B1224A4E7}" srcId="{02A29264-D4B6-420F-B2C3-24891FB6D250}" destId="{A63DBCF5-8167-475A-A17C-D8900DEDB928}" srcOrd="2" destOrd="0" parTransId="{39F15BBC-2BFF-4B25-8194-D0BC765F0538}" sibTransId="{0E28F48B-BF4E-416E-AF20-3FCE43F6FC5F}"/>
    <dgm:cxn modelId="{B079425E-A677-499E-8623-7314FFAB34C1}" type="presOf" srcId="{B92B3B01-D85D-4F39-BD82-6B71159A1F9C}" destId="{8EC195AD-07D9-4086-9841-BC73839B1889}" srcOrd="0" destOrd="0" presId="urn:microsoft.com/office/officeart/2011/layout/TabList"/>
    <dgm:cxn modelId="{78301B45-2A00-4805-BFA7-72592F8739D9}" type="presOf" srcId="{4A509B40-93B3-44AB-96B7-AB432A444242}" destId="{CCBB6AA3-96B5-4FA6-8E12-0A8CC6FEE690}" srcOrd="0" destOrd="0" presId="urn:microsoft.com/office/officeart/2011/layout/TabList"/>
    <dgm:cxn modelId="{C3594A48-2AE5-4D18-A202-DF2C3A84848A}" srcId="{02A29264-D4B6-420F-B2C3-24891FB6D250}" destId="{B0CF842D-A877-4DE7-8535-E79523807213}" srcOrd="1" destOrd="0" parTransId="{9D836A48-DFF2-416A-97E0-0FE51DBF0DB5}" sibTransId="{F70DB9C0-1A0E-44D1-AF0F-EF29E1F1DABE}"/>
    <dgm:cxn modelId="{28C7D04C-A06A-406F-8F68-A1C9421B1AB4}" type="presOf" srcId="{46517A51-2F50-4511-81DE-0F0CB1B79F57}" destId="{FC780936-7624-4D7B-A85E-67EB604344E3}" srcOrd="0" destOrd="0" presId="urn:microsoft.com/office/officeart/2011/layout/TabList"/>
    <dgm:cxn modelId="{E9D25C50-90E6-4232-8362-3913C794543B}" srcId="{8766D0BE-40EB-40C8-8312-7A280854D609}" destId="{745EB665-F937-4B43-A2D2-CD2413A0E863}" srcOrd="0" destOrd="0" parTransId="{C5DEDEFB-553B-4E6F-AF3B-98E12BFFA1A4}" sibTransId="{516D48B1-2694-4D16-9A5C-106BB635F9BF}"/>
    <dgm:cxn modelId="{EFC60B56-6DFF-49FD-9D65-C45AF8966E9C}" srcId="{02A29264-D4B6-420F-B2C3-24891FB6D250}" destId="{8766D0BE-40EB-40C8-8312-7A280854D609}" srcOrd="4" destOrd="0" parTransId="{02FCDFB4-9D9F-40E5-8634-24E23D46CE89}" sibTransId="{D52F0CEF-D04B-42A8-ACDC-C9482769E907}"/>
    <dgm:cxn modelId="{05060659-A379-4D00-9FC4-70184FAEB152}" type="presOf" srcId="{953AC9FE-E3FD-4835-AF52-5B43DDB511C3}" destId="{526A2867-7E6D-408C-9962-38E6A5811CCE}" srcOrd="0" destOrd="0" presId="urn:microsoft.com/office/officeart/2011/layout/TabList"/>
    <dgm:cxn modelId="{D1B4917F-2145-4D68-B346-55404E5EFC6A}" type="presOf" srcId="{B0CF842D-A877-4DE7-8535-E79523807213}" destId="{D31CAA0D-5A8B-4A8E-9DD0-4E4E2F044146}" srcOrd="0" destOrd="0" presId="urn:microsoft.com/office/officeart/2011/layout/TabList"/>
    <dgm:cxn modelId="{FF7DA182-EB37-4BF7-9392-4A2EE20C12D5}" type="presOf" srcId="{5EE7FFEA-FA6B-4447-88B1-3F04705F72B0}" destId="{1974DF66-9CE0-4160-BE04-7244259C992D}" srcOrd="0" destOrd="0" presId="urn:microsoft.com/office/officeart/2011/layout/TabList"/>
    <dgm:cxn modelId="{F7E3508B-B363-4320-8BA9-857448ED0028}" srcId="{46517A51-2F50-4511-81DE-0F0CB1B79F57}" destId="{953AC9FE-E3FD-4835-AF52-5B43DDB511C3}" srcOrd="0" destOrd="0" parTransId="{23F0D765-2B74-4011-B07C-97E3954E1D0E}" sibTransId="{14504105-C2F9-4165-A4AE-478C859864B2}"/>
    <dgm:cxn modelId="{1B29B4A0-4643-48F8-B200-F44F2D66FE5F}" srcId="{6A5E7580-5313-4911-B4C2-545B6BD232C5}" destId="{5EE7FFEA-FA6B-4447-88B1-3F04705F72B0}" srcOrd="0" destOrd="0" parTransId="{2EF77AD2-1F47-4684-9750-662A654835CA}" sibTransId="{6F56A2F7-E1F5-4FD1-91BA-3EA1EEE22623}"/>
    <dgm:cxn modelId="{C6F288A8-14E5-4D15-9845-0E9298DDBD32}" type="presOf" srcId="{02A29264-D4B6-420F-B2C3-24891FB6D250}" destId="{3E3A1C86-9F6F-4B8E-9752-6E7F770FA0A8}" srcOrd="0" destOrd="0" presId="urn:microsoft.com/office/officeart/2011/layout/TabList"/>
    <dgm:cxn modelId="{8725DCB0-5187-49C7-A91B-95FFA079CFBC}" srcId="{A63DBCF5-8167-475A-A17C-D8900DEDB928}" destId="{B92B3B01-D85D-4F39-BD82-6B71159A1F9C}" srcOrd="0" destOrd="0" parTransId="{6B19D98D-075C-469B-BF64-CCB65E622BC4}" sibTransId="{B881A019-F88B-4803-9FA9-2DCAB1E90B49}"/>
    <dgm:cxn modelId="{DE9CBEBC-3B54-419D-AE4E-02D8C930A3F6}" type="presOf" srcId="{A63DBCF5-8167-475A-A17C-D8900DEDB928}" destId="{81888BDB-A89F-4D77-93DB-7A44361D959D}" srcOrd="0" destOrd="0" presId="urn:microsoft.com/office/officeart/2011/layout/TabList"/>
    <dgm:cxn modelId="{889616C8-FD56-49E4-A8C0-3DA368406441}" type="presOf" srcId="{8766D0BE-40EB-40C8-8312-7A280854D609}" destId="{396F6C99-B3D6-4314-89F2-0C8A859D752D}" srcOrd="0" destOrd="0" presId="urn:microsoft.com/office/officeart/2011/layout/TabList"/>
    <dgm:cxn modelId="{FCAEDCD1-4F85-4D54-B777-1F250EF57F09}" srcId="{02A29264-D4B6-420F-B2C3-24891FB6D250}" destId="{46517A51-2F50-4511-81DE-0F0CB1B79F57}" srcOrd="0" destOrd="0" parTransId="{5F270855-766F-4204-9DBC-FA8617562963}" sibTransId="{31EFF396-7582-4972-B19C-F088050D9917}"/>
    <dgm:cxn modelId="{483CFDDA-6381-4612-B1A5-459B2EBA64F7}" srcId="{B0CF842D-A877-4DE7-8535-E79523807213}" destId="{4A509B40-93B3-44AB-96B7-AB432A444242}" srcOrd="0" destOrd="0" parTransId="{98E881D5-2C77-468C-BACA-1A1DD12576D5}" sibTransId="{64695A08-6FCD-4F1C-AD2C-A1844C8E36AA}"/>
    <dgm:cxn modelId="{C86BEBFA-8254-44B2-B740-6154671115F1}" srcId="{02A29264-D4B6-420F-B2C3-24891FB6D250}" destId="{6A5E7580-5313-4911-B4C2-545B6BD232C5}" srcOrd="3" destOrd="0" parTransId="{87E81BF8-609B-4D23-B345-A083962FA602}" sibTransId="{93E353D4-C155-46E6-B658-69BDE89C67E5}"/>
    <dgm:cxn modelId="{A57398A8-8345-4736-B20A-3D28CDD488E7}" type="presParOf" srcId="{3E3A1C86-9F6F-4B8E-9752-6E7F770FA0A8}" destId="{7973F15A-12B8-4067-B1DA-7A370195B05B}" srcOrd="0" destOrd="0" presId="urn:microsoft.com/office/officeart/2011/layout/TabList"/>
    <dgm:cxn modelId="{7A031495-8DF7-4241-AD4E-F1D1BC1CC2D1}" type="presParOf" srcId="{7973F15A-12B8-4067-B1DA-7A370195B05B}" destId="{526A2867-7E6D-408C-9962-38E6A5811CCE}" srcOrd="0" destOrd="0" presId="urn:microsoft.com/office/officeart/2011/layout/TabList"/>
    <dgm:cxn modelId="{D2836FF3-A10B-4BEB-B670-3566FBC285F9}" type="presParOf" srcId="{7973F15A-12B8-4067-B1DA-7A370195B05B}" destId="{FC780936-7624-4D7B-A85E-67EB604344E3}" srcOrd="1" destOrd="0" presId="urn:microsoft.com/office/officeart/2011/layout/TabList"/>
    <dgm:cxn modelId="{BF4483E6-3F3A-4AD4-9F54-5DC187F72705}" type="presParOf" srcId="{7973F15A-12B8-4067-B1DA-7A370195B05B}" destId="{C132D9AD-4DB6-456E-9349-A44F563092C1}" srcOrd="2" destOrd="0" presId="urn:microsoft.com/office/officeart/2011/layout/TabList"/>
    <dgm:cxn modelId="{3365BAA6-07DB-4855-BB5F-1B0963B71E71}" type="presParOf" srcId="{3E3A1C86-9F6F-4B8E-9752-6E7F770FA0A8}" destId="{AE4E6ABD-4B50-4FF2-AD6F-561685302349}" srcOrd="1" destOrd="0" presId="urn:microsoft.com/office/officeart/2011/layout/TabList"/>
    <dgm:cxn modelId="{A17481A3-B671-4257-9FEE-C01C95D2203A}" type="presParOf" srcId="{3E3A1C86-9F6F-4B8E-9752-6E7F770FA0A8}" destId="{D6974076-9C68-48E5-81F3-D818C6B7B859}" srcOrd="2" destOrd="0" presId="urn:microsoft.com/office/officeart/2011/layout/TabList"/>
    <dgm:cxn modelId="{80F72EAB-9D27-4204-99D5-AAAA7083F985}" type="presParOf" srcId="{D6974076-9C68-48E5-81F3-D818C6B7B859}" destId="{CCBB6AA3-96B5-4FA6-8E12-0A8CC6FEE690}" srcOrd="0" destOrd="0" presId="urn:microsoft.com/office/officeart/2011/layout/TabList"/>
    <dgm:cxn modelId="{AB2D8C2B-790F-434E-93BB-545396DD25C4}" type="presParOf" srcId="{D6974076-9C68-48E5-81F3-D818C6B7B859}" destId="{D31CAA0D-5A8B-4A8E-9DD0-4E4E2F044146}" srcOrd="1" destOrd="0" presId="urn:microsoft.com/office/officeart/2011/layout/TabList"/>
    <dgm:cxn modelId="{FFE11A04-5F0E-4E4A-9ED9-AE880E20AAF1}" type="presParOf" srcId="{D6974076-9C68-48E5-81F3-D818C6B7B859}" destId="{0A441C57-815E-46D9-AF7A-634F385A1A9E}" srcOrd="2" destOrd="0" presId="urn:microsoft.com/office/officeart/2011/layout/TabList"/>
    <dgm:cxn modelId="{35D6BE5E-FB4F-4BEA-9DA4-470B553E5C75}" type="presParOf" srcId="{3E3A1C86-9F6F-4B8E-9752-6E7F770FA0A8}" destId="{1C29F7BF-9397-4739-B4FC-172BEE5DFD8D}" srcOrd="3" destOrd="0" presId="urn:microsoft.com/office/officeart/2011/layout/TabList"/>
    <dgm:cxn modelId="{BA10EE4A-46A0-4B0E-9083-4E97C28CD0AC}" type="presParOf" srcId="{3E3A1C86-9F6F-4B8E-9752-6E7F770FA0A8}" destId="{46055A9E-3B29-4DA5-9C49-131DDAF79F0F}" srcOrd="4" destOrd="0" presId="urn:microsoft.com/office/officeart/2011/layout/TabList"/>
    <dgm:cxn modelId="{45EA64F9-0383-4761-A8D2-8E9228B0FCF5}" type="presParOf" srcId="{46055A9E-3B29-4DA5-9C49-131DDAF79F0F}" destId="{8EC195AD-07D9-4086-9841-BC73839B1889}" srcOrd="0" destOrd="0" presId="urn:microsoft.com/office/officeart/2011/layout/TabList"/>
    <dgm:cxn modelId="{280ACEDD-080C-4789-B143-A84F97C8BA8C}" type="presParOf" srcId="{46055A9E-3B29-4DA5-9C49-131DDAF79F0F}" destId="{81888BDB-A89F-4D77-93DB-7A44361D959D}" srcOrd="1" destOrd="0" presId="urn:microsoft.com/office/officeart/2011/layout/TabList"/>
    <dgm:cxn modelId="{35073654-0AA2-4478-B24C-230F7B505ACD}" type="presParOf" srcId="{46055A9E-3B29-4DA5-9C49-131DDAF79F0F}" destId="{B4A82394-25D1-43EA-802F-76EF53EA25E7}" srcOrd="2" destOrd="0" presId="urn:microsoft.com/office/officeart/2011/layout/TabList"/>
    <dgm:cxn modelId="{D228ECAF-A9FB-414E-A36F-8E3A9DA849D6}" type="presParOf" srcId="{3E3A1C86-9F6F-4B8E-9752-6E7F770FA0A8}" destId="{6772EAFD-4642-446B-B1A4-41DFB96F22A0}" srcOrd="5" destOrd="0" presId="urn:microsoft.com/office/officeart/2011/layout/TabList"/>
    <dgm:cxn modelId="{5ABB7B5E-58D4-48BC-B533-B6B2B974422C}" type="presParOf" srcId="{3E3A1C86-9F6F-4B8E-9752-6E7F770FA0A8}" destId="{11539343-98B8-4ACD-BBD8-B725EAD72B96}" srcOrd="6" destOrd="0" presId="urn:microsoft.com/office/officeart/2011/layout/TabList"/>
    <dgm:cxn modelId="{261D535F-1744-410E-9548-D747021D545F}" type="presParOf" srcId="{11539343-98B8-4ACD-BBD8-B725EAD72B96}" destId="{1974DF66-9CE0-4160-BE04-7244259C992D}" srcOrd="0" destOrd="0" presId="urn:microsoft.com/office/officeart/2011/layout/TabList"/>
    <dgm:cxn modelId="{AB4C81D4-0784-4312-9351-6A9090A1D237}" type="presParOf" srcId="{11539343-98B8-4ACD-BBD8-B725EAD72B96}" destId="{340B5F8C-6934-4422-B0A8-45FDAFB52DA5}" srcOrd="1" destOrd="0" presId="urn:microsoft.com/office/officeart/2011/layout/TabList"/>
    <dgm:cxn modelId="{6F8D7840-6916-481E-B91D-9C0EA6089AE7}" type="presParOf" srcId="{11539343-98B8-4ACD-BBD8-B725EAD72B96}" destId="{91E29F4A-1B81-41C3-843C-C9876BA192A4}" srcOrd="2" destOrd="0" presId="urn:microsoft.com/office/officeart/2011/layout/TabList"/>
    <dgm:cxn modelId="{AC42FD21-2862-4E90-9F67-234408C98FC2}" type="presParOf" srcId="{3E3A1C86-9F6F-4B8E-9752-6E7F770FA0A8}" destId="{0A2EF1EF-7D8C-4E04-A24E-EEA27BF628B4}" srcOrd="7" destOrd="0" presId="urn:microsoft.com/office/officeart/2011/layout/TabList"/>
    <dgm:cxn modelId="{E7D5D976-B960-4203-956B-BF6B36521E70}" type="presParOf" srcId="{3E3A1C86-9F6F-4B8E-9752-6E7F770FA0A8}" destId="{CA786AB9-4F88-4841-BB38-58B9912C729A}" srcOrd="8" destOrd="0" presId="urn:microsoft.com/office/officeart/2011/layout/TabList"/>
    <dgm:cxn modelId="{8C444BD5-546C-48DB-9B44-6495339FCF70}" type="presParOf" srcId="{CA786AB9-4F88-4841-BB38-58B9912C729A}" destId="{B2566403-89D6-4B2F-91BB-1F97138FCECF}" srcOrd="0" destOrd="0" presId="urn:microsoft.com/office/officeart/2011/layout/TabList"/>
    <dgm:cxn modelId="{9917FE07-BA6F-4078-BAE1-F9116DE7FC1B}" type="presParOf" srcId="{CA786AB9-4F88-4841-BB38-58B9912C729A}" destId="{396F6C99-B3D6-4314-89F2-0C8A859D752D}" srcOrd="1" destOrd="0" presId="urn:microsoft.com/office/officeart/2011/layout/TabList"/>
    <dgm:cxn modelId="{A044F715-FFA7-4797-B175-66254EF65038}" type="presParOf" srcId="{CA786AB9-4F88-4841-BB38-58B9912C729A}" destId="{3A725C68-5119-494E-AE91-CDADFC65CAC9}"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A29264-D4B6-420F-B2C3-24891FB6D25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46517A51-2F50-4511-81DE-0F0CB1B79F57}">
      <dgm:prSet phldrT="[Text]"/>
      <dgm:spPr>
        <a:solidFill>
          <a:srgbClr val="02FFD2"/>
        </a:solidFill>
        <a:ln>
          <a:solidFill>
            <a:srgbClr val="02FFD2"/>
          </a:solidFill>
        </a:ln>
      </dgm:spPr>
      <dgm:t>
        <a:bodyPr/>
        <a:lstStyle/>
        <a:p>
          <a:r>
            <a:rPr lang="it-IT" b="1" dirty="0"/>
            <a:t>Evaluation Methods</a:t>
          </a:r>
          <a:endParaRPr lang="en-US" b="1" dirty="0"/>
        </a:p>
      </dgm:t>
    </dgm:pt>
    <dgm:pt modelId="{5F270855-766F-4204-9DBC-FA8617562963}" type="parTrans" cxnId="{FCAEDCD1-4F85-4D54-B777-1F250EF57F09}">
      <dgm:prSet/>
      <dgm:spPr/>
      <dgm:t>
        <a:bodyPr/>
        <a:lstStyle/>
        <a:p>
          <a:endParaRPr lang="en-US"/>
        </a:p>
      </dgm:t>
    </dgm:pt>
    <dgm:pt modelId="{31EFF396-7582-4972-B19C-F088050D9917}" type="sibTrans" cxnId="{FCAEDCD1-4F85-4D54-B777-1F250EF57F09}">
      <dgm:prSet/>
      <dgm:spPr/>
      <dgm:t>
        <a:bodyPr/>
        <a:lstStyle/>
        <a:p>
          <a:endParaRPr lang="en-US"/>
        </a:p>
      </dgm:t>
    </dgm:pt>
    <dgm:pt modelId="{B0CF842D-A877-4DE7-8535-E79523807213}">
      <dgm:prSet phldrT="[Text]"/>
      <dgm:spPr>
        <a:solidFill>
          <a:srgbClr val="D0009E"/>
        </a:solidFill>
        <a:ln>
          <a:solidFill>
            <a:srgbClr val="D0009E"/>
          </a:solidFill>
        </a:ln>
      </dgm:spPr>
      <dgm:t>
        <a:bodyPr/>
        <a:lstStyle/>
        <a:p>
          <a:r>
            <a:rPr lang="it-IT" b="1" dirty="0" err="1"/>
            <a:t>Professionals</a:t>
          </a:r>
          <a:endParaRPr lang="en-US" b="1" dirty="0"/>
        </a:p>
      </dgm:t>
    </dgm:pt>
    <dgm:pt modelId="{9D836A48-DFF2-416A-97E0-0FE51DBF0DB5}" type="parTrans" cxnId="{C3594A48-2AE5-4D18-A202-DF2C3A84848A}">
      <dgm:prSet/>
      <dgm:spPr/>
      <dgm:t>
        <a:bodyPr/>
        <a:lstStyle/>
        <a:p>
          <a:endParaRPr lang="en-US"/>
        </a:p>
      </dgm:t>
    </dgm:pt>
    <dgm:pt modelId="{F70DB9C0-1A0E-44D1-AF0F-EF29E1F1DABE}" type="sibTrans" cxnId="{C3594A48-2AE5-4D18-A202-DF2C3A84848A}">
      <dgm:prSet/>
      <dgm:spPr/>
      <dgm:t>
        <a:bodyPr/>
        <a:lstStyle/>
        <a:p>
          <a:endParaRPr lang="en-US"/>
        </a:p>
      </dgm:t>
    </dgm:pt>
    <dgm:pt modelId="{4A509B40-93B3-44AB-96B7-AB432A444242}">
      <dgm:prSet phldrT="[Text]"/>
      <dgm:spPr/>
      <dgm:t>
        <a:bodyPr anchor="ctr"/>
        <a:lstStyle/>
        <a:p>
          <a:pPr algn="just"/>
          <a:r>
            <a:rPr lang="en-US" dirty="0"/>
            <a:t>...</a:t>
          </a:r>
        </a:p>
      </dgm:t>
    </dgm:pt>
    <dgm:pt modelId="{98E881D5-2C77-468C-BACA-1A1DD12576D5}" type="parTrans" cxnId="{483CFDDA-6381-4612-B1A5-459B2EBA64F7}">
      <dgm:prSet/>
      <dgm:spPr/>
      <dgm:t>
        <a:bodyPr/>
        <a:lstStyle/>
        <a:p>
          <a:endParaRPr lang="en-US"/>
        </a:p>
      </dgm:t>
    </dgm:pt>
    <dgm:pt modelId="{64695A08-6FCD-4F1C-AD2C-A1844C8E36AA}" type="sibTrans" cxnId="{483CFDDA-6381-4612-B1A5-459B2EBA64F7}">
      <dgm:prSet/>
      <dgm:spPr/>
      <dgm:t>
        <a:bodyPr/>
        <a:lstStyle/>
        <a:p>
          <a:endParaRPr lang="en-US"/>
        </a:p>
      </dgm:t>
    </dgm:pt>
    <dgm:pt modelId="{B92B3B01-D85D-4F39-BD82-6B71159A1F9C}">
      <dgm:prSet phldrT="[Text]"/>
      <dgm:spPr/>
      <dgm:t>
        <a:bodyPr anchor="ctr"/>
        <a:lstStyle/>
        <a:p>
          <a:pPr algn="just"/>
          <a:r>
            <a:rPr lang="en-US" dirty="0"/>
            <a:t>...</a:t>
          </a:r>
        </a:p>
      </dgm:t>
    </dgm:pt>
    <dgm:pt modelId="{6B19D98D-075C-469B-BF64-CCB65E622BC4}" type="parTrans" cxnId="{8725DCB0-5187-49C7-A91B-95FFA079CFBC}">
      <dgm:prSet/>
      <dgm:spPr/>
      <dgm:t>
        <a:bodyPr/>
        <a:lstStyle/>
        <a:p>
          <a:endParaRPr lang="en-US"/>
        </a:p>
      </dgm:t>
    </dgm:pt>
    <dgm:pt modelId="{B881A019-F88B-4803-9FA9-2DCAB1E90B49}" type="sibTrans" cxnId="{8725DCB0-5187-49C7-A91B-95FFA079CFBC}">
      <dgm:prSet/>
      <dgm:spPr/>
      <dgm:t>
        <a:bodyPr/>
        <a:lstStyle/>
        <a:p>
          <a:endParaRPr lang="en-US"/>
        </a:p>
      </dgm:t>
    </dgm:pt>
    <dgm:pt modelId="{6A5E7580-5313-4911-B4C2-545B6BD232C5}">
      <dgm:prSet phldrT="[Text]"/>
      <dgm:spPr>
        <a:solidFill>
          <a:srgbClr val="AB0084"/>
        </a:solidFill>
        <a:ln>
          <a:solidFill>
            <a:srgbClr val="AB0084"/>
          </a:solidFill>
        </a:ln>
      </dgm:spPr>
      <dgm:t>
        <a:bodyPr/>
        <a:lstStyle/>
        <a:p>
          <a:r>
            <a:rPr lang="it-IT" b="1" dirty="0"/>
            <a:t>Doctor-</a:t>
          </a:r>
          <a:r>
            <a:rPr lang="it-IT" b="1" dirty="0" err="1"/>
            <a:t>Patient</a:t>
          </a:r>
          <a:r>
            <a:rPr lang="it-IT" b="1" dirty="0"/>
            <a:t> </a:t>
          </a:r>
          <a:r>
            <a:rPr lang="it-IT" b="1" dirty="0" err="1"/>
            <a:t>Relationship</a:t>
          </a:r>
          <a:endParaRPr lang="en-US" b="1" dirty="0"/>
        </a:p>
      </dgm:t>
    </dgm:pt>
    <dgm:pt modelId="{87E81BF8-609B-4D23-B345-A083962FA602}" type="parTrans" cxnId="{C86BEBFA-8254-44B2-B740-6154671115F1}">
      <dgm:prSet/>
      <dgm:spPr/>
      <dgm:t>
        <a:bodyPr/>
        <a:lstStyle/>
        <a:p>
          <a:endParaRPr lang="en-US"/>
        </a:p>
      </dgm:t>
    </dgm:pt>
    <dgm:pt modelId="{93E353D4-C155-46E6-B658-69BDE89C67E5}" type="sibTrans" cxnId="{C86BEBFA-8254-44B2-B740-6154671115F1}">
      <dgm:prSet/>
      <dgm:spPr/>
      <dgm:t>
        <a:bodyPr/>
        <a:lstStyle/>
        <a:p>
          <a:endParaRPr lang="en-US"/>
        </a:p>
      </dgm:t>
    </dgm:pt>
    <dgm:pt modelId="{953AC9FE-E3FD-4835-AF52-5B43DDB511C3}">
      <dgm:prSet phldrT="[Text]"/>
      <dgm:spPr/>
      <dgm:t>
        <a:bodyPr anchor="ctr"/>
        <a:lstStyle/>
        <a:p>
          <a:pPr algn="l"/>
          <a:r>
            <a:rPr lang="en-US" dirty="0"/>
            <a:t>...</a:t>
          </a:r>
        </a:p>
      </dgm:t>
    </dgm:pt>
    <dgm:pt modelId="{14504105-C2F9-4165-A4AE-478C859864B2}" type="sibTrans" cxnId="{F7E3508B-B363-4320-8BA9-857448ED0028}">
      <dgm:prSet/>
      <dgm:spPr/>
      <dgm:t>
        <a:bodyPr/>
        <a:lstStyle/>
        <a:p>
          <a:endParaRPr lang="en-US"/>
        </a:p>
      </dgm:t>
    </dgm:pt>
    <dgm:pt modelId="{23F0D765-2B74-4011-B07C-97E3954E1D0E}" type="parTrans" cxnId="{F7E3508B-B363-4320-8BA9-857448ED0028}">
      <dgm:prSet/>
      <dgm:spPr/>
      <dgm:t>
        <a:bodyPr/>
        <a:lstStyle/>
        <a:p>
          <a:endParaRPr lang="en-US"/>
        </a:p>
      </dgm:t>
    </dgm:pt>
    <dgm:pt modelId="{5EE7FFEA-FA6B-4447-88B1-3F04705F72B0}">
      <dgm:prSet phldrT="[Text]"/>
      <dgm:spPr/>
      <dgm:t>
        <a:bodyPr anchor="ctr"/>
        <a:lstStyle/>
        <a:p>
          <a:pPr algn="just"/>
          <a:r>
            <a:rPr lang="en-US" dirty="0"/>
            <a:t>...</a:t>
          </a:r>
        </a:p>
      </dgm:t>
    </dgm:pt>
    <dgm:pt modelId="{2EF77AD2-1F47-4684-9750-662A654835CA}" type="parTrans" cxnId="{1B29B4A0-4643-48F8-B200-F44F2D66FE5F}">
      <dgm:prSet/>
      <dgm:spPr/>
      <dgm:t>
        <a:bodyPr/>
        <a:lstStyle/>
        <a:p>
          <a:endParaRPr lang="en-US"/>
        </a:p>
      </dgm:t>
    </dgm:pt>
    <dgm:pt modelId="{6F56A2F7-E1F5-4FD1-91BA-3EA1EEE22623}" type="sibTrans" cxnId="{1B29B4A0-4643-48F8-B200-F44F2D66FE5F}">
      <dgm:prSet/>
      <dgm:spPr/>
      <dgm:t>
        <a:bodyPr/>
        <a:lstStyle/>
        <a:p>
          <a:endParaRPr lang="en-US"/>
        </a:p>
      </dgm:t>
    </dgm:pt>
    <dgm:pt modelId="{8766D0BE-40EB-40C8-8312-7A280854D609}">
      <dgm:prSet phldrT="[Text]"/>
      <dgm:spPr>
        <a:solidFill>
          <a:srgbClr val="02FFD2"/>
        </a:solidFill>
        <a:ln>
          <a:solidFill>
            <a:srgbClr val="02FFD2"/>
          </a:solidFill>
        </a:ln>
      </dgm:spPr>
      <dgm:t>
        <a:bodyPr/>
        <a:lstStyle/>
        <a:p>
          <a:r>
            <a:rPr lang="it-IT" b="1" dirty="0"/>
            <a:t>Level of </a:t>
          </a:r>
          <a:r>
            <a:rPr lang="it-IT" b="1" dirty="0" err="1"/>
            <a:t>Ambition</a:t>
          </a:r>
          <a:endParaRPr lang="en-US" b="1" dirty="0"/>
        </a:p>
      </dgm:t>
    </dgm:pt>
    <dgm:pt modelId="{02FCDFB4-9D9F-40E5-8634-24E23D46CE89}" type="parTrans" cxnId="{EFC60B56-6DFF-49FD-9D65-C45AF8966E9C}">
      <dgm:prSet/>
      <dgm:spPr/>
      <dgm:t>
        <a:bodyPr/>
        <a:lstStyle/>
        <a:p>
          <a:endParaRPr lang="en-US"/>
        </a:p>
      </dgm:t>
    </dgm:pt>
    <dgm:pt modelId="{D52F0CEF-D04B-42A8-ACDC-C9482769E907}" type="sibTrans" cxnId="{EFC60B56-6DFF-49FD-9D65-C45AF8966E9C}">
      <dgm:prSet/>
      <dgm:spPr/>
      <dgm:t>
        <a:bodyPr/>
        <a:lstStyle/>
        <a:p>
          <a:endParaRPr lang="en-US"/>
        </a:p>
      </dgm:t>
    </dgm:pt>
    <dgm:pt modelId="{745EB665-F937-4B43-A2D2-CD2413A0E863}">
      <dgm:prSet phldrT="[Text]"/>
      <dgm:spPr/>
      <dgm:t>
        <a:bodyPr anchor="ctr"/>
        <a:lstStyle/>
        <a:p>
          <a:pPr algn="just"/>
          <a:r>
            <a:rPr lang="en-US" dirty="0"/>
            <a:t>...</a:t>
          </a:r>
        </a:p>
        <a:p>
          <a:pPr algn="just"/>
          <a:endParaRPr lang="en-US" dirty="0"/>
        </a:p>
      </dgm:t>
    </dgm:pt>
    <dgm:pt modelId="{C5DEDEFB-553B-4E6F-AF3B-98E12BFFA1A4}" type="parTrans" cxnId="{E9D25C50-90E6-4232-8362-3913C794543B}">
      <dgm:prSet/>
      <dgm:spPr/>
      <dgm:t>
        <a:bodyPr/>
        <a:lstStyle/>
        <a:p>
          <a:endParaRPr lang="en-US"/>
        </a:p>
      </dgm:t>
    </dgm:pt>
    <dgm:pt modelId="{516D48B1-2694-4D16-9A5C-106BB635F9BF}" type="sibTrans" cxnId="{E9D25C50-90E6-4232-8362-3913C794543B}">
      <dgm:prSet/>
      <dgm:spPr/>
      <dgm:t>
        <a:bodyPr/>
        <a:lstStyle/>
        <a:p>
          <a:endParaRPr lang="en-US"/>
        </a:p>
      </dgm:t>
    </dgm:pt>
    <dgm:pt modelId="{A63DBCF5-8167-475A-A17C-D8900DEDB928}">
      <dgm:prSet phldrT="[Text]"/>
      <dgm:spPr>
        <a:solidFill>
          <a:srgbClr val="0CEBF6"/>
        </a:solidFill>
        <a:ln>
          <a:solidFill>
            <a:srgbClr val="0CEBF6"/>
          </a:solidFill>
        </a:ln>
      </dgm:spPr>
      <dgm:t>
        <a:bodyPr/>
        <a:lstStyle/>
        <a:p>
          <a:r>
            <a:rPr lang="it-IT" b="1" dirty="0"/>
            <a:t>Users and Caregivers</a:t>
          </a:r>
          <a:endParaRPr lang="en-US" b="1" dirty="0"/>
        </a:p>
      </dgm:t>
    </dgm:pt>
    <dgm:pt modelId="{0E28F48B-BF4E-416E-AF20-3FCE43F6FC5F}" type="sibTrans" cxnId="{E01C3F35-C999-40EC-A48E-678B1224A4E7}">
      <dgm:prSet/>
      <dgm:spPr/>
      <dgm:t>
        <a:bodyPr/>
        <a:lstStyle/>
        <a:p>
          <a:endParaRPr lang="en-US"/>
        </a:p>
      </dgm:t>
    </dgm:pt>
    <dgm:pt modelId="{39F15BBC-2BFF-4B25-8194-D0BC765F0538}" type="parTrans" cxnId="{E01C3F35-C999-40EC-A48E-678B1224A4E7}">
      <dgm:prSet/>
      <dgm:spPr/>
      <dgm:t>
        <a:bodyPr/>
        <a:lstStyle/>
        <a:p>
          <a:endParaRPr lang="en-US"/>
        </a:p>
      </dgm:t>
    </dgm:pt>
    <dgm:pt modelId="{3E3A1C86-9F6F-4B8E-9752-6E7F770FA0A8}" type="pres">
      <dgm:prSet presAssocID="{02A29264-D4B6-420F-B2C3-24891FB6D250}" presName="Name0" presStyleCnt="0">
        <dgm:presLayoutVars>
          <dgm:chMax/>
          <dgm:chPref val="3"/>
          <dgm:dir/>
          <dgm:animOne val="branch"/>
          <dgm:animLvl val="lvl"/>
        </dgm:presLayoutVars>
      </dgm:prSet>
      <dgm:spPr/>
    </dgm:pt>
    <dgm:pt modelId="{7973F15A-12B8-4067-B1DA-7A370195B05B}" type="pres">
      <dgm:prSet presAssocID="{46517A51-2F50-4511-81DE-0F0CB1B79F57}" presName="composite" presStyleCnt="0"/>
      <dgm:spPr/>
    </dgm:pt>
    <dgm:pt modelId="{526A2867-7E6D-408C-9962-38E6A5811CCE}" type="pres">
      <dgm:prSet presAssocID="{46517A51-2F50-4511-81DE-0F0CB1B79F57}" presName="FirstChild" presStyleLbl="revTx" presStyleIdx="0" presStyleCnt="5">
        <dgm:presLayoutVars>
          <dgm:chMax val="0"/>
          <dgm:chPref val="0"/>
          <dgm:bulletEnabled val="1"/>
        </dgm:presLayoutVars>
      </dgm:prSet>
      <dgm:spPr/>
    </dgm:pt>
    <dgm:pt modelId="{FC780936-7624-4D7B-A85E-67EB604344E3}" type="pres">
      <dgm:prSet presAssocID="{46517A51-2F50-4511-81DE-0F0CB1B79F57}" presName="Parent" presStyleLbl="alignNode1" presStyleIdx="0" presStyleCnt="5">
        <dgm:presLayoutVars>
          <dgm:chMax val="3"/>
          <dgm:chPref val="3"/>
          <dgm:bulletEnabled val="1"/>
        </dgm:presLayoutVars>
      </dgm:prSet>
      <dgm:spPr/>
    </dgm:pt>
    <dgm:pt modelId="{C132D9AD-4DB6-456E-9349-A44F563092C1}" type="pres">
      <dgm:prSet presAssocID="{46517A51-2F50-4511-81DE-0F0CB1B79F57}" presName="Accent" presStyleLbl="parChTrans1D1" presStyleIdx="0" presStyleCnt="5"/>
      <dgm:spPr/>
    </dgm:pt>
    <dgm:pt modelId="{AE4E6ABD-4B50-4FF2-AD6F-561685302349}" type="pres">
      <dgm:prSet presAssocID="{31EFF396-7582-4972-B19C-F088050D9917}" presName="sibTrans" presStyleCnt="0"/>
      <dgm:spPr/>
    </dgm:pt>
    <dgm:pt modelId="{D6974076-9C68-48E5-81F3-D818C6B7B859}" type="pres">
      <dgm:prSet presAssocID="{B0CF842D-A877-4DE7-8535-E79523807213}" presName="composite" presStyleCnt="0"/>
      <dgm:spPr/>
    </dgm:pt>
    <dgm:pt modelId="{CCBB6AA3-96B5-4FA6-8E12-0A8CC6FEE690}" type="pres">
      <dgm:prSet presAssocID="{B0CF842D-A877-4DE7-8535-E79523807213}" presName="FirstChild" presStyleLbl="revTx" presStyleIdx="1" presStyleCnt="5">
        <dgm:presLayoutVars>
          <dgm:chMax val="0"/>
          <dgm:chPref val="0"/>
          <dgm:bulletEnabled val="1"/>
        </dgm:presLayoutVars>
      </dgm:prSet>
      <dgm:spPr/>
    </dgm:pt>
    <dgm:pt modelId="{D31CAA0D-5A8B-4A8E-9DD0-4E4E2F044146}" type="pres">
      <dgm:prSet presAssocID="{B0CF842D-A877-4DE7-8535-E79523807213}" presName="Parent" presStyleLbl="alignNode1" presStyleIdx="1" presStyleCnt="5">
        <dgm:presLayoutVars>
          <dgm:chMax val="3"/>
          <dgm:chPref val="3"/>
          <dgm:bulletEnabled val="1"/>
        </dgm:presLayoutVars>
      </dgm:prSet>
      <dgm:spPr/>
    </dgm:pt>
    <dgm:pt modelId="{0A441C57-815E-46D9-AF7A-634F385A1A9E}" type="pres">
      <dgm:prSet presAssocID="{B0CF842D-A877-4DE7-8535-E79523807213}" presName="Accent" presStyleLbl="parChTrans1D1" presStyleIdx="1" presStyleCnt="5"/>
      <dgm:spPr/>
    </dgm:pt>
    <dgm:pt modelId="{1C29F7BF-9397-4739-B4FC-172BEE5DFD8D}" type="pres">
      <dgm:prSet presAssocID="{F70DB9C0-1A0E-44D1-AF0F-EF29E1F1DABE}" presName="sibTrans" presStyleCnt="0"/>
      <dgm:spPr/>
    </dgm:pt>
    <dgm:pt modelId="{46055A9E-3B29-4DA5-9C49-131DDAF79F0F}" type="pres">
      <dgm:prSet presAssocID="{A63DBCF5-8167-475A-A17C-D8900DEDB928}" presName="composite" presStyleCnt="0"/>
      <dgm:spPr/>
    </dgm:pt>
    <dgm:pt modelId="{8EC195AD-07D9-4086-9841-BC73839B1889}" type="pres">
      <dgm:prSet presAssocID="{A63DBCF5-8167-475A-A17C-D8900DEDB928}" presName="FirstChild" presStyleLbl="revTx" presStyleIdx="2" presStyleCnt="5">
        <dgm:presLayoutVars>
          <dgm:chMax val="0"/>
          <dgm:chPref val="0"/>
          <dgm:bulletEnabled val="1"/>
        </dgm:presLayoutVars>
      </dgm:prSet>
      <dgm:spPr/>
    </dgm:pt>
    <dgm:pt modelId="{81888BDB-A89F-4D77-93DB-7A44361D959D}" type="pres">
      <dgm:prSet presAssocID="{A63DBCF5-8167-475A-A17C-D8900DEDB928}" presName="Parent" presStyleLbl="alignNode1" presStyleIdx="2" presStyleCnt="5" custLinFactNeighborX="1289" custLinFactNeighborY="-1171">
        <dgm:presLayoutVars>
          <dgm:chMax val="3"/>
          <dgm:chPref val="3"/>
          <dgm:bulletEnabled val="1"/>
        </dgm:presLayoutVars>
      </dgm:prSet>
      <dgm:spPr/>
    </dgm:pt>
    <dgm:pt modelId="{B4A82394-25D1-43EA-802F-76EF53EA25E7}" type="pres">
      <dgm:prSet presAssocID="{A63DBCF5-8167-475A-A17C-D8900DEDB928}" presName="Accent" presStyleLbl="parChTrans1D1" presStyleIdx="2" presStyleCnt="5"/>
      <dgm:spPr/>
    </dgm:pt>
    <dgm:pt modelId="{6772EAFD-4642-446B-B1A4-41DFB96F22A0}" type="pres">
      <dgm:prSet presAssocID="{0E28F48B-BF4E-416E-AF20-3FCE43F6FC5F}" presName="sibTrans" presStyleCnt="0"/>
      <dgm:spPr/>
    </dgm:pt>
    <dgm:pt modelId="{11539343-98B8-4ACD-BBD8-B725EAD72B96}" type="pres">
      <dgm:prSet presAssocID="{6A5E7580-5313-4911-B4C2-545B6BD232C5}" presName="composite" presStyleCnt="0"/>
      <dgm:spPr/>
    </dgm:pt>
    <dgm:pt modelId="{1974DF66-9CE0-4160-BE04-7244259C992D}" type="pres">
      <dgm:prSet presAssocID="{6A5E7580-5313-4911-B4C2-545B6BD232C5}" presName="FirstChild" presStyleLbl="revTx" presStyleIdx="3" presStyleCnt="5">
        <dgm:presLayoutVars>
          <dgm:chMax val="0"/>
          <dgm:chPref val="0"/>
          <dgm:bulletEnabled val="1"/>
        </dgm:presLayoutVars>
      </dgm:prSet>
      <dgm:spPr/>
    </dgm:pt>
    <dgm:pt modelId="{340B5F8C-6934-4422-B0A8-45FDAFB52DA5}" type="pres">
      <dgm:prSet presAssocID="{6A5E7580-5313-4911-B4C2-545B6BD232C5}" presName="Parent" presStyleLbl="alignNode1" presStyleIdx="3" presStyleCnt="5">
        <dgm:presLayoutVars>
          <dgm:chMax val="3"/>
          <dgm:chPref val="3"/>
          <dgm:bulletEnabled val="1"/>
        </dgm:presLayoutVars>
      </dgm:prSet>
      <dgm:spPr/>
    </dgm:pt>
    <dgm:pt modelId="{91E29F4A-1B81-41C3-843C-C9876BA192A4}" type="pres">
      <dgm:prSet presAssocID="{6A5E7580-5313-4911-B4C2-545B6BD232C5}" presName="Accent" presStyleLbl="parChTrans1D1" presStyleIdx="3" presStyleCnt="5"/>
      <dgm:spPr/>
    </dgm:pt>
    <dgm:pt modelId="{0A2EF1EF-7D8C-4E04-A24E-EEA27BF628B4}" type="pres">
      <dgm:prSet presAssocID="{93E353D4-C155-46E6-B658-69BDE89C67E5}" presName="sibTrans" presStyleCnt="0"/>
      <dgm:spPr/>
    </dgm:pt>
    <dgm:pt modelId="{CA786AB9-4F88-4841-BB38-58B9912C729A}" type="pres">
      <dgm:prSet presAssocID="{8766D0BE-40EB-40C8-8312-7A280854D609}" presName="composite" presStyleCnt="0"/>
      <dgm:spPr/>
    </dgm:pt>
    <dgm:pt modelId="{B2566403-89D6-4B2F-91BB-1F97138FCECF}" type="pres">
      <dgm:prSet presAssocID="{8766D0BE-40EB-40C8-8312-7A280854D609}" presName="FirstChild" presStyleLbl="revTx" presStyleIdx="4" presStyleCnt="5">
        <dgm:presLayoutVars>
          <dgm:chMax val="0"/>
          <dgm:chPref val="0"/>
          <dgm:bulletEnabled val="1"/>
        </dgm:presLayoutVars>
      </dgm:prSet>
      <dgm:spPr/>
    </dgm:pt>
    <dgm:pt modelId="{396F6C99-B3D6-4314-89F2-0C8A859D752D}" type="pres">
      <dgm:prSet presAssocID="{8766D0BE-40EB-40C8-8312-7A280854D609}" presName="Parent" presStyleLbl="alignNode1" presStyleIdx="4" presStyleCnt="5">
        <dgm:presLayoutVars>
          <dgm:chMax val="3"/>
          <dgm:chPref val="3"/>
          <dgm:bulletEnabled val="1"/>
        </dgm:presLayoutVars>
      </dgm:prSet>
      <dgm:spPr/>
    </dgm:pt>
    <dgm:pt modelId="{3A725C68-5119-494E-AE91-CDADFC65CAC9}" type="pres">
      <dgm:prSet presAssocID="{8766D0BE-40EB-40C8-8312-7A280854D609}" presName="Accent" presStyleLbl="parChTrans1D1" presStyleIdx="4" presStyleCnt="5"/>
      <dgm:spPr/>
    </dgm:pt>
  </dgm:ptLst>
  <dgm:cxnLst>
    <dgm:cxn modelId="{A9C75305-50A6-4865-838B-693D88810B21}" type="presOf" srcId="{745EB665-F937-4B43-A2D2-CD2413A0E863}" destId="{B2566403-89D6-4B2F-91BB-1F97138FCECF}" srcOrd="0" destOrd="0" presId="urn:microsoft.com/office/officeart/2011/layout/TabList"/>
    <dgm:cxn modelId="{3FBC5022-19AE-49D1-B2A0-EBF750674B0C}" type="presOf" srcId="{6A5E7580-5313-4911-B4C2-545B6BD232C5}" destId="{340B5F8C-6934-4422-B0A8-45FDAFB52DA5}" srcOrd="0" destOrd="0" presId="urn:microsoft.com/office/officeart/2011/layout/TabList"/>
    <dgm:cxn modelId="{E01C3F35-C999-40EC-A48E-678B1224A4E7}" srcId="{02A29264-D4B6-420F-B2C3-24891FB6D250}" destId="{A63DBCF5-8167-475A-A17C-D8900DEDB928}" srcOrd="2" destOrd="0" parTransId="{39F15BBC-2BFF-4B25-8194-D0BC765F0538}" sibTransId="{0E28F48B-BF4E-416E-AF20-3FCE43F6FC5F}"/>
    <dgm:cxn modelId="{B079425E-A677-499E-8623-7314FFAB34C1}" type="presOf" srcId="{B92B3B01-D85D-4F39-BD82-6B71159A1F9C}" destId="{8EC195AD-07D9-4086-9841-BC73839B1889}" srcOrd="0" destOrd="0" presId="urn:microsoft.com/office/officeart/2011/layout/TabList"/>
    <dgm:cxn modelId="{78301B45-2A00-4805-BFA7-72592F8739D9}" type="presOf" srcId="{4A509B40-93B3-44AB-96B7-AB432A444242}" destId="{CCBB6AA3-96B5-4FA6-8E12-0A8CC6FEE690}" srcOrd="0" destOrd="0" presId="urn:microsoft.com/office/officeart/2011/layout/TabList"/>
    <dgm:cxn modelId="{C3594A48-2AE5-4D18-A202-DF2C3A84848A}" srcId="{02A29264-D4B6-420F-B2C3-24891FB6D250}" destId="{B0CF842D-A877-4DE7-8535-E79523807213}" srcOrd="1" destOrd="0" parTransId="{9D836A48-DFF2-416A-97E0-0FE51DBF0DB5}" sibTransId="{F70DB9C0-1A0E-44D1-AF0F-EF29E1F1DABE}"/>
    <dgm:cxn modelId="{28C7D04C-A06A-406F-8F68-A1C9421B1AB4}" type="presOf" srcId="{46517A51-2F50-4511-81DE-0F0CB1B79F57}" destId="{FC780936-7624-4D7B-A85E-67EB604344E3}" srcOrd="0" destOrd="0" presId="urn:microsoft.com/office/officeart/2011/layout/TabList"/>
    <dgm:cxn modelId="{E9D25C50-90E6-4232-8362-3913C794543B}" srcId="{8766D0BE-40EB-40C8-8312-7A280854D609}" destId="{745EB665-F937-4B43-A2D2-CD2413A0E863}" srcOrd="0" destOrd="0" parTransId="{C5DEDEFB-553B-4E6F-AF3B-98E12BFFA1A4}" sibTransId="{516D48B1-2694-4D16-9A5C-106BB635F9BF}"/>
    <dgm:cxn modelId="{EFC60B56-6DFF-49FD-9D65-C45AF8966E9C}" srcId="{02A29264-D4B6-420F-B2C3-24891FB6D250}" destId="{8766D0BE-40EB-40C8-8312-7A280854D609}" srcOrd="4" destOrd="0" parTransId="{02FCDFB4-9D9F-40E5-8634-24E23D46CE89}" sibTransId="{D52F0CEF-D04B-42A8-ACDC-C9482769E907}"/>
    <dgm:cxn modelId="{05060659-A379-4D00-9FC4-70184FAEB152}" type="presOf" srcId="{953AC9FE-E3FD-4835-AF52-5B43DDB511C3}" destId="{526A2867-7E6D-408C-9962-38E6A5811CCE}" srcOrd="0" destOrd="0" presId="urn:microsoft.com/office/officeart/2011/layout/TabList"/>
    <dgm:cxn modelId="{D1B4917F-2145-4D68-B346-55404E5EFC6A}" type="presOf" srcId="{B0CF842D-A877-4DE7-8535-E79523807213}" destId="{D31CAA0D-5A8B-4A8E-9DD0-4E4E2F044146}" srcOrd="0" destOrd="0" presId="urn:microsoft.com/office/officeart/2011/layout/TabList"/>
    <dgm:cxn modelId="{FF7DA182-EB37-4BF7-9392-4A2EE20C12D5}" type="presOf" srcId="{5EE7FFEA-FA6B-4447-88B1-3F04705F72B0}" destId="{1974DF66-9CE0-4160-BE04-7244259C992D}" srcOrd="0" destOrd="0" presId="urn:microsoft.com/office/officeart/2011/layout/TabList"/>
    <dgm:cxn modelId="{F7E3508B-B363-4320-8BA9-857448ED0028}" srcId="{46517A51-2F50-4511-81DE-0F0CB1B79F57}" destId="{953AC9FE-E3FD-4835-AF52-5B43DDB511C3}" srcOrd="0" destOrd="0" parTransId="{23F0D765-2B74-4011-B07C-97E3954E1D0E}" sibTransId="{14504105-C2F9-4165-A4AE-478C859864B2}"/>
    <dgm:cxn modelId="{1B29B4A0-4643-48F8-B200-F44F2D66FE5F}" srcId="{6A5E7580-5313-4911-B4C2-545B6BD232C5}" destId="{5EE7FFEA-FA6B-4447-88B1-3F04705F72B0}" srcOrd="0" destOrd="0" parTransId="{2EF77AD2-1F47-4684-9750-662A654835CA}" sibTransId="{6F56A2F7-E1F5-4FD1-91BA-3EA1EEE22623}"/>
    <dgm:cxn modelId="{C6F288A8-14E5-4D15-9845-0E9298DDBD32}" type="presOf" srcId="{02A29264-D4B6-420F-B2C3-24891FB6D250}" destId="{3E3A1C86-9F6F-4B8E-9752-6E7F770FA0A8}" srcOrd="0" destOrd="0" presId="urn:microsoft.com/office/officeart/2011/layout/TabList"/>
    <dgm:cxn modelId="{8725DCB0-5187-49C7-A91B-95FFA079CFBC}" srcId="{A63DBCF5-8167-475A-A17C-D8900DEDB928}" destId="{B92B3B01-D85D-4F39-BD82-6B71159A1F9C}" srcOrd="0" destOrd="0" parTransId="{6B19D98D-075C-469B-BF64-CCB65E622BC4}" sibTransId="{B881A019-F88B-4803-9FA9-2DCAB1E90B49}"/>
    <dgm:cxn modelId="{DE9CBEBC-3B54-419D-AE4E-02D8C930A3F6}" type="presOf" srcId="{A63DBCF5-8167-475A-A17C-D8900DEDB928}" destId="{81888BDB-A89F-4D77-93DB-7A44361D959D}" srcOrd="0" destOrd="0" presId="urn:microsoft.com/office/officeart/2011/layout/TabList"/>
    <dgm:cxn modelId="{889616C8-FD56-49E4-A8C0-3DA368406441}" type="presOf" srcId="{8766D0BE-40EB-40C8-8312-7A280854D609}" destId="{396F6C99-B3D6-4314-89F2-0C8A859D752D}" srcOrd="0" destOrd="0" presId="urn:microsoft.com/office/officeart/2011/layout/TabList"/>
    <dgm:cxn modelId="{FCAEDCD1-4F85-4D54-B777-1F250EF57F09}" srcId="{02A29264-D4B6-420F-B2C3-24891FB6D250}" destId="{46517A51-2F50-4511-81DE-0F0CB1B79F57}" srcOrd="0" destOrd="0" parTransId="{5F270855-766F-4204-9DBC-FA8617562963}" sibTransId="{31EFF396-7582-4972-B19C-F088050D9917}"/>
    <dgm:cxn modelId="{483CFDDA-6381-4612-B1A5-459B2EBA64F7}" srcId="{B0CF842D-A877-4DE7-8535-E79523807213}" destId="{4A509B40-93B3-44AB-96B7-AB432A444242}" srcOrd="0" destOrd="0" parTransId="{98E881D5-2C77-468C-BACA-1A1DD12576D5}" sibTransId="{64695A08-6FCD-4F1C-AD2C-A1844C8E36AA}"/>
    <dgm:cxn modelId="{C86BEBFA-8254-44B2-B740-6154671115F1}" srcId="{02A29264-D4B6-420F-B2C3-24891FB6D250}" destId="{6A5E7580-5313-4911-B4C2-545B6BD232C5}" srcOrd="3" destOrd="0" parTransId="{87E81BF8-609B-4D23-B345-A083962FA602}" sibTransId="{93E353D4-C155-46E6-B658-69BDE89C67E5}"/>
    <dgm:cxn modelId="{A57398A8-8345-4736-B20A-3D28CDD488E7}" type="presParOf" srcId="{3E3A1C86-9F6F-4B8E-9752-6E7F770FA0A8}" destId="{7973F15A-12B8-4067-B1DA-7A370195B05B}" srcOrd="0" destOrd="0" presId="urn:microsoft.com/office/officeart/2011/layout/TabList"/>
    <dgm:cxn modelId="{7A031495-8DF7-4241-AD4E-F1D1BC1CC2D1}" type="presParOf" srcId="{7973F15A-12B8-4067-B1DA-7A370195B05B}" destId="{526A2867-7E6D-408C-9962-38E6A5811CCE}" srcOrd="0" destOrd="0" presId="urn:microsoft.com/office/officeart/2011/layout/TabList"/>
    <dgm:cxn modelId="{D2836FF3-A10B-4BEB-B670-3566FBC285F9}" type="presParOf" srcId="{7973F15A-12B8-4067-B1DA-7A370195B05B}" destId="{FC780936-7624-4D7B-A85E-67EB604344E3}" srcOrd="1" destOrd="0" presId="urn:microsoft.com/office/officeart/2011/layout/TabList"/>
    <dgm:cxn modelId="{BF4483E6-3F3A-4AD4-9F54-5DC187F72705}" type="presParOf" srcId="{7973F15A-12B8-4067-B1DA-7A370195B05B}" destId="{C132D9AD-4DB6-456E-9349-A44F563092C1}" srcOrd="2" destOrd="0" presId="urn:microsoft.com/office/officeart/2011/layout/TabList"/>
    <dgm:cxn modelId="{3365BAA6-07DB-4855-BB5F-1B0963B71E71}" type="presParOf" srcId="{3E3A1C86-9F6F-4B8E-9752-6E7F770FA0A8}" destId="{AE4E6ABD-4B50-4FF2-AD6F-561685302349}" srcOrd="1" destOrd="0" presId="urn:microsoft.com/office/officeart/2011/layout/TabList"/>
    <dgm:cxn modelId="{A17481A3-B671-4257-9FEE-C01C95D2203A}" type="presParOf" srcId="{3E3A1C86-9F6F-4B8E-9752-6E7F770FA0A8}" destId="{D6974076-9C68-48E5-81F3-D818C6B7B859}" srcOrd="2" destOrd="0" presId="urn:microsoft.com/office/officeart/2011/layout/TabList"/>
    <dgm:cxn modelId="{80F72EAB-9D27-4204-99D5-AAAA7083F985}" type="presParOf" srcId="{D6974076-9C68-48E5-81F3-D818C6B7B859}" destId="{CCBB6AA3-96B5-4FA6-8E12-0A8CC6FEE690}" srcOrd="0" destOrd="0" presId="urn:microsoft.com/office/officeart/2011/layout/TabList"/>
    <dgm:cxn modelId="{AB2D8C2B-790F-434E-93BB-545396DD25C4}" type="presParOf" srcId="{D6974076-9C68-48E5-81F3-D818C6B7B859}" destId="{D31CAA0D-5A8B-4A8E-9DD0-4E4E2F044146}" srcOrd="1" destOrd="0" presId="urn:microsoft.com/office/officeart/2011/layout/TabList"/>
    <dgm:cxn modelId="{FFE11A04-5F0E-4E4A-9ED9-AE880E20AAF1}" type="presParOf" srcId="{D6974076-9C68-48E5-81F3-D818C6B7B859}" destId="{0A441C57-815E-46D9-AF7A-634F385A1A9E}" srcOrd="2" destOrd="0" presId="urn:microsoft.com/office/officeart/2011/layout/TabList"/>
    <dgm:cxn modelId="{35D6BE5E-FB4F-4BEA-9DA4-470B553E5C75}" type="presParOf" srcId="{3E3A1C86-9F6F-4B8E-9752-6E7F770FA0A8}" destId="{1C29F7BF-9397-4739-B4FC-172BEE5DFD8D}" srcOrd="3" destOrd="0" presId="urn:microsoft.com/office/officeart/2011/layout/TabList"/>
    <dgm:cxn modelId="{BA10EE4A-46A0-4B0E-9083-4E97C28CD0AC}" type="presParOf" srcId="{3E3A1C86-9F6F-4B8E-9752-6E7F770FA0A8}" destId="{46055A9E-3B29-4DA5-9C49-131DDAF79F0F}" srcOrd="4" destOrd="0" presId="urn:microsoft.com/office/officeart/2011/layout/TabList"/>
    <dgm:cxn modelId="{45EA64F9-0383-4761-A8D2-8E9228B0FCF5}" type="presParOf" srcId="{46055A9E-3B29-4DA5-9C49-131DDAF79F0F}" destId="{8EC195AD-07D9-4086-9841-BC73839B1889}" srcOrd="0" destOrd="0" presId="urn:microsoft.com/office/officeart/2011/layout/TabList"/>
    <dgm:cxn modelId="{280ACEDD-080C-4789-B143-A84F97C8BA8C}" type="presParOf" srcId="{46055A9E-3B29-4DA5-9C49-131DDAF79F0F}" destId="{81888BDB-A89F-4D77-93DB-7A44361D959D}" srcOrd="1" destOrd="0" presId="urn:microsoft.com/office/officeart/2011/layout/TabList"/>
    <dgm:cxn modelId="{35073654-0AA2-4478-B24C-230F7B505ACD}" type="presParOf" srcId="{46055A9E-3B29-4DA5-9C49-131DDAF79F0F}" destId="{B4A82394-25D1-43EA-802F-76EF53EA25E7}" srcOrd="2" destOrd="0" presId="urn:microsoft.com/office/officeart/2011/layout/TabList"/>
    <dgm:cxn modelId="{D228ECAF-A9FB-414E-A36F-8E3A9DA849D6}" type="presParOf" srcId="{3E3A1C86-9F6F-4B8E-9752-6E7F770FA0A8}" destId="{6772EAFD-4642-446B-B1A4-41DFB96F22A0}" srcOrd="5" destOrd="0" presId="urn:microsoft.com/office/officeart/2011/layout/TabList"/>
    <dgm:cxn modelId="{5ABB7B5E-58D4-48BC-B533-B6B2B974422C}" type="presParOf" srcId="{3E3A1C86-9F6F-4B8E-9752-6E7F770FA0A8}" destId="{11539343-98B8-4ACD-BBD8-B725EAD72B96}" srcOrd="6" destOrd="0" presId="urn:microsoft.com/office/officeart/2011/layout/TabList"/>
    <dgm:cxn modelId="{261D535F-1744-410E-9548-D747021D545F}" type="presParOf" srcId="{11539343-98B8-4ACD-BBD8-B725EAD72B96}" destId="{1974DF66-9CE0-4160-BE04-7244259C992D}" srcOrd="0" destOrd="0" presId="urn:microsoft.com/office/officeart/2011/layout/TabList"/>
    <dgm:cxn modelId="{AB4C81D4-0784-4312-9351-6A9090A1D237}" type="presParOf" srcId="{11539343-98B8-4ACD-BBD8-B725EAD72B96}" destId="{340B5F8C-6934-4422-B0A8-45FDAFB52DA5}" srcOrd="1" destOrd="0" presId="urn:microsoft.com/office/officeart/2011/layout/TabList"/>
    <dgm:cxn modelId="{6F8D7840-6916-481E-B91D-9C0EA6089AE7}" type="presParOf" srcId="{11539343-98B8-4ACD-BBD8-B725EAD72B96}" destId="{91E29F4A-1B81-41C3-843C-C9876BA192A4}" srcOrd="2" destOrd="0" presId="urn:microsoft.com/office/officeart/2011/layout/TabList"/>
    <dgm:cxn modelId="{AC42FD21-2862-4E90-9F67-234408C98FC2}" type="presParOf" srcId="{3E3A1C86-9F6F-4B8E-9752-6E7F770FA0A8}" destId="{0A2EF1EF-7D8C-4E04-A24E-EEA27BF628B4}" srcOrd="7" destOrd="0" presId="urn:microsoft.com/office/officeart/2011/layout/TabList"/>
    <dgm:cxn modelId="{E7D5D976-B960-4203-956B-BF6B36521E70}" type="presParOf" srcId="{3E3A1C86-9F6F-4B8E-9752-6E7F770FA0A8}" destId="{CA786AB9-4F88-4841-BB38-58B9912C729A}" srcOrd="8" destOrd="0" presId="urn:microsoft.com/office/officeart/2011/layout/TabList"/>
    <dgm:cxn modelId="{8C444BD5-546C-48DB-9B44-6495339FCF70}" type="presParOf" srcId="{CA786AB9-4F88-4841-BB38-58B9912C729A}" destId="{B2566403-89D6-4B2F-91BB-1F97138FCECF}" srcOrd="0" destOrd="0" presId="urn:microsoft.com/office/officeart/2011/layout/TabList"/>
    <dgm:cxn modelId="{9917FE07-BA6F-4078-BAE1-F9116DE7FC1B}" type="presParOf" srcId="{CA786AB9-4F88-4841-BB38-58B9912C729A}" destId="{396F6C99-B3D6-4314-89F2-0C8A859D752D}" srcOrd="1" destOrd="0" presId="urn:microsoft.com/office/officeart/2011/layout/TabList"/>
    <dgm:cxn modelId="{A044F715-FFA7-4797-B175-66254EF65038}" type="presParOf" srcId="{CA786AB9-4F88-4841-BB38-58B9912C729A}" destId="{3A725C68-5119-494E-AE91-CDADFC65CAC9}"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2A29264-D4B6-420F-B2C3-24891FB6D250}"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46517A51-2F50-4511-81DE-0F0CB1B79F57}">
      <dgm:prSet phldrT="[Text]"/>
      <dgm:spPr>
        <a:solidFill>
          <a:srgbClr val="02FFD2"/>
        </a:solidFill>
        <a:ln>
          <a:solidFill>
            <a:srgbClr val="02FFD2"/>
          </a:solidFill>
        </a:ln>
      </dgm:spPr>
      <dgm:t>
        <a:bodyPr/>
        <a:lstStyle/>
        <a:p>
          <a:r>
            <a:rPr lang="it-IT" b="1" dirty="0"/>
            <a:t>Evaluation Methods</a:t>
          </a:r>
          <a:endParaRPr lang="en-US" b="1" dirty="0"/>
        </a:p>
      </dgm:t>
    </dgm:pt>
    <dgm:pt modelId="{5F270855-766F-4204-9DBC-FA8617562963}" type="parTrans" cxnId="{FCAEDCD1-4F85-4D54-B777-1F250EF57F09}">
      <dgm:prSet/>
      <dgm:spPr/>
      <dgm:t>
        <a:bodyPr/>
        <a:lstStyle/>
        <a:p>
          <a:endParaRPr lang="en-US"/>
        </a:p>
      </dgm:t>
    </dgm:pt>
    <dgm:pt modelId="{31EFF396-7582-4972-B19C-F088050D9917}" type="sibTrans" cxnId="{FCAEDCD1-4F85-4D54-B777-1F250EF57F09}">
      <dgm:prSet/>
      <dgm:spPr/>
      <dgm:t>
        <a:bodyPr/>
        <a:lstStyle/>
        <a:p>
          <a:endParaRPr lang="en-US"/>
        </a:p>
      </dgm:t>
    </dgm:pt>
    <dgm:pt modelId="{B0CF842D-A877-4DE7-8535-E79523807213}">
      <dgm:prSet phldrT="[Text]"/>
      <dgm:spPr>
        <a:solidFill>
          <a:srgbClr val="D0009E"/>
        </a:solidFill>
        <a:ln>
          <a:solidFill>
            <a:srgbClr val="D0009E"/>
          </a:solidFill>
        </a:ln>
      </dgm:spPr>
      <dgm:t>
        <a:bodyPr/>
        <a:lstStyle/>
        <a:p>
          <a:r>
            <a:rPr lang="it-IT" b="1" dirty="0" err="1"/>
            <a:t>Professionals</a:t>
          </a:r>
          <a:endParaRPr lang="en-US" b="1" dirty="0"/>
        </a:p>
      </dgm:t>
    </dgm:pt>
    <dgm:pt modelId="{9D836A48-DFF2-416A-97E0-0FE51DBF0DB5}" type="parTrans" cxnId="{C3594A48-2AE5-4D18-A202-DF2C3A84848A}">
      <dgm:prSet/>
      <dgm:spPr/>
      <dgm:t>
        <a:bodyPr/>
        <a:lstStyle/>
        <a:p>
          <a:endParaRPr lang="en-US"/>
        </a:p>
      </dgm:t>
    </dgm:pt>
    <dgm:pt modelId="{F70DB9C0-1A0E-44D1-AF0F-EF29E1F1DABE}" type="sibTrans" cxnId="{C3594A48-2AE5-4D18-A202-DF2C3A84848A}">
      <dgm:prSet/>
      <dgm:spPr/>
      <dgm:t>
        <a:bodyPr/>
        <a:lstStyle/>
        <a:p>
          <a:endParaRPr lang="en-US"/>
        </a:p>
      </dgm:t>
    </dgm:pt>
    <dgm:pt modelId="{4A509B40-93B3-44AB-96B7-AB432A444242}">
      <dgm:prSet phldrT="[Text]"/>
      <dgm:spPr/>
      <dgm:t>
        <a:bodyPr anchor="ctr"/>
        <a:lstStyle/>
        <a:p>
          <a:pPr algn="just"/>
          <a:r>
            <a:rPr lang="en-US" dirty="0"/>
            <a:t>...</a:t>
          </a:r>
        </a:p>
      </dgm:t>
    </dgm:pt>
    <dgm:pt modelId="{98E881D5-2C77-468C-BACA-1A1DD12576D5}" type="parTrans" cxnId="{483CFDDA-6381-4612-B1A5-459B2EBA64F7}">
      <dgm:prSet/>
      <dgm:spPr/>
      <dgm:t>
        <a:bodyPr/>
        <a:lstStyle/>
        <a:p>
          <a:endParaRPr lang="en-US"/>
        </a:p>
      </dgm:t>
    </dgm:pt>
    <dgm:pt modelId="{64695A08-6FCD-4F1C-AD2C-A1844C8E36AA}" type="sibTrans" cxnId="{483CFDDA-6381-4612-B1A5-459B2EBA64F7}">
      <dgm:prSet/>
      <dgm:spPr/>
      <dgm:t>
        <a:bodyPr/>
        <a:lstStyle/>
        <a:p>
          <a:endParaRPr lang="en-US"/>
        </a:p>
      </dgm:t>
    </dgm:pt>
    <dgm:pt modelId="{B92B3B01-D85D-4F39-BD82-6B71159A1F9C}">
      <dgm:prSet phldrT="[Text]"/>
      <dgm:spPr/>
      <dgm:t>
        <a:bodyPr anchor="ctr"/>
        <a:lstStyle/>
        <a:p>
          <a:pPr algn="just"/>
          <a:r>
            <a:rPr lang="en-US" dirty="0"/>
            <a:t>...</a:t>
          </a:r>
        </a:p>
      </dgm:t>
    </dgm:pt>
    <dgm:pt modelId="{6B19D98D-075C-469B-BF64-CCB65E622BC4}" type="parTrans" cxnId="{8725DCB0-5187-49C7-A91B-95FFA079CFBC}">
      <dgm:prSet/>
      <dgm:spPr/>
      <dgm:t>
        <a:bodyPr/>
        <a:lstStyle/>
        <a:p>
          <a:endParaRPr lang="en-US"/>
        </a:p>
      </dgm:t>
    </dgm:pt>
    <dgm:pt modelId="{B881A019-F88B-4803-9FA9-2DCAB1E90B49}" type="sibTrans" cxnId="{8725DCB0-5187-49C7-A91B-95FFA079CFBC}">
      <dgm:prSet/>
      <dgm:spPr/>
      <dgm:t>
        <a:bodyPr/>
        <a:lstStyle/>
        <a:p>
          <a:endParaRPr lang="en-US"/>
        </a:p>
      </dgm:t>
    </dgm:pt>
    <dgm:pt modelId="{6A5E7580-5313-4911-B4C2-545B6BD232C5}">
      <dgm:prSet phldrT="[Text]"/>
      <dgm:spPr>
        <a:solidFill>
          <a:srgbClr val="AB0084"/>
        </a:solidFill>
        <a:ln>
          <a:solidFill>
            <a:srgbClr val="AB0084"/>
          </a:solidFill>
        </a:ln>
      </dgm:spPr>
      <dgm:t>
        <a:bodyPr/>
        <a:lstStyle/>
        <a:p>
          <a:r>
            <a:rPr lang="it-IT" b="1" dirty="0"/>
            <a:t>Doctor-</a:t>
          </a:r>
          <a:r>
            <a:rPr lang="it-IT" b="1" dirty="0" err="1"/>
            <a:t>Patient</a:t>
          </a:r>
          <a:r>
            <a:rPr lang="it-IT" b="1" dirty="0"/>
            <a:t> </a:t>
          </a:r>
          <a:r>
            <a:rPr lang="it-IT" b="1" dirty="0" err="1"/>
            <a:t>Relationship</a:t>
          </a:r>
          <a:endParaRPr lang="en-US" b="1" dirty="0"/>
        </a:p>
      </dgm:t>
    </dgm:pt>
    <dgm:pt modelId="{87E81BF8-609B-4D23-B345-A083962FA602}" type="parTrans" cxnId="{C86BEBFA-8254-44B2-B740-6154671115F1}">
      <dgm:prSet/>
      <dgm:spPr/>
      <dgm:t>
        <a:bodyPr/>
        <a:lstStyle/>
        <a:p>
          <a:endParaRPr lang="en-US"/>
        </a:p>
      </dgm:t>
    </dgm:pt>
    <dgm:pt modelId="{93E353D4-C155-46E6-B658-69BDE89C67E5}" type="sibTrans" cxnId="{C86BEBFA-8254-44B2-B740-6154671115F1}">
      <dgm:prSet/>
      <dgm:spPr/>
      <dgm:t>
        <a:bodyPr/>
        <a:lstStyle/>
        <a:p>
          <a:endParaRPr lang="en-US"/>
        </a:p>
      </dgm:t>
    </dgm:pt>
    <dgm:pt modelId="{953AC9FE-E3FD-4835-AF52-5B43DDB511C3}">
      <dgm:prSet phldrT="[Text]"/>
      <dgm:spPr/>
      <dgm:t>
        <a:bodyPr anchor="ctr"/>
        <a:lstStyle/>
        <a:p>
          <a:pPr algn="l"/>
          <a:r>
            <a:rPr lang="en-US" dirty="0"/>
            <a:t>...</a:t>
          </a:r>
        </a:p>
      </dgm:t>
    </dgm:pt>
    <dgm:pt modelId="{14504105-C2F9-4165-A4AE-478C859864B2}" type="sibTrans" cxnId="{F7E3508B-B363-4320-8BA9-857448ED0028}">
      <dgm:prSet/>
      <dgm:spPr/>
      <dgm:t>
        <a:bodyPr/>
        <a:lstStyle/>
        <a:p>
          <a:endParaRPr lang="en-US"/>
        </a:p>
      </dgm:t>
    </dgm:pt>
    <dgm:pt modelId="{23F0D765-2B74-4011-B07C-97E3954E1D0E}" type="parTrans" cxnId="{F7E3508B-B363-4320-8BA9-857448ED0028}">
      <dgm:prSet/>
      <dgm:spPr/>
      <dgm:t>
        <a:bodyPr/>
        <a:lstStyle/>
        <a:p>
          <a:endParaRPr lang="en-US"/>
        </a:p>
      </dgm:t>
    </dgm:pt>
    <dgm:pt modelId="{5EE7FFEA-FA6B-4447-88B1-3F04705F72B0}">
      <dgm:prSet phldrT="[Text]"/>
      <dgm:spPr/>
      <dgm:t>
        <a:bodyPr anchor="ctr"/>
        <a:lstStyle/>
        <a:p>
          <a:pPr algn="just"/>
          <a:r>
            <a:rPr lang="en-US" dirty="0"/>
            <a:t>...</a:t>
          </a:r>
        </a:p>
      </dgm:t>
    </dgm:pt>
    <dgm:pt modelId="{2EF77AD2-1F47-4684-9750-662A654835CA}" type="parTrans" cxnId="{1B29B4A0-4643-48F8-B200-F44F2D66FE5F}">
      <dgm:prSet/>
      <dgm:spPr/>
      <dgm:t>
        <a:bodyPr/>
        <a:lstStyle/>
        <a:p>
          <a:endParaRPr lang="en-US"/>
        </a:p>
      </dgm:t>
    </dgm:pt>
    <dgm:pt modelId="{6F56A2F7-E1F5-4FD1-91BA-3EA1EEE22623}" type="sibTrans" cxnId="{1B29B4A0-4643-48F8-B200-F44F2D66FE5F}">
      <dgm:prSet/>
      <dgm:spPr/>
      <dgm:t>
        <a:bodyPr/>
        <a:lstStyle/>
        <a:p>
          <a:endParaRPr lang="en-US"/>
        </a:p>
      </dgm:t>
    </dgm:pt>
    <dgm:pt modelId="{8766D0BE-40EB-40C8-8312-7A280854D609}">
      <dgm:prSet phldrT="[Text]"/>
      <dgm:spPr>
        <a:solidFill>
          <a:srgbClr val="02FFD2"/>
        </a:solidFill>
        <a:ln>
          <a:solidFill>
            <a:srgbClr val="02FFD2"/>
          </a:solidFill>
        </a:ln>
      </dgm:spPr>
      <dgm:t>
        <a:bodyPr/>
        <a:lstStyle/>
        <a:p>
          <a:r>
            <a:rPr lang="it-IT" b="1" dirty="0"/>
            <a:t>Level of </a:t>
          </a:r>
          <a:r>
            <a:rPr lang="it-IT" b="1" dirty="0" err="1"/>
            <a:t>Ambition</a:t>
          </a:r>
          <a:endParaRPr lang="en-US" b="1" dirty="0"/>
        </a:p>
      </dgm:t>
    </dgm:pt>
    <dgm:pt modelId="{02FCDFB4-9D9F-40E5-8634-24E23D46CE89}" type="parTrans" cxnId="{EFC60B56-6DFF-49FD-9D65-C45AF8966E9C}">
      <dgm:prSet/>
      <dgm:spPr/>
      <dgm:t>
        <a:bodyPr/>
        <a:lstStyle/>
        <a:p>
          <a:endParaRPr lang="en-US"/>
        </a:p>
      </dgm:t>
    </dgm:pt>
    <dgm:pt modelId="{D52F0CEF-D04B-42A8-ACDC-C9482769E907}" type="sibTrans" cxnId="{EFC60B56-6DFF-49FD-9D65-C45AF8966E9C}">
      <dgm:prSet/>
      <dgm:spPr/>
      <dgm:t>
        <a:bodyPr/>
        <a:lstStyle/>
        <a:p>
          <a:endParaRPr lang="en-US"/>
        </a:p>
      </dgm:t>
    </dgm:pt>
    <dgm:pt modelId="{745EB665-F937-4B43-A2D2-CD2413A0E863}">
      <dgm:prSet phldrT="[Text]"/>
      <dgm:spPr/>
      <dgm:t>
        <a:bodyPr anchor="ctr"/>
        <a:lstStyle/>
        <a:p>
          <a:pPr algn="just"/>
          <a:r>
            <a:rPr lang="en-US" dirty="0"/>
            <a:t>...</a:t>
          </a:r>
        </a:p>
        <a:p>
          <a:pPr algn="just"/>
          <a:endParaRPr lang="en-US" dirty="0"/>
        </a:p>
      </dgm:t>
    </dgm:pt>
    <dgm:pt modelId="{C5DEDEFB-553B-4E6F-AF3B-98E12BFFA1A4}" type="parTrans" cxnId="{E9D25C50-90E6-4232-8362-3913C794543B}">
      <dgm:prSet/>
      <dgm:spPr/>
      <dgm:t>
        <a:bodyPr/>
        <a:lstStyle/>
        <a:p>
          <a:endParaRPr lang="en-US"/>
        </a:p>
      </dgm:t>
    </dgm:pt>
    <dgm:pt modelId="{516D48B1-2694-4D16-9A5C-106BB635F9BF}" type="sibTrans" cxnId="{E9D25C50-90E6-4232-8362-3913C794543B}">
      <dgm:prSet/>
      <dgm:spPr/>
      <dgm:t>
        <a:bodyPr/>
        <a:lstStyle/>
        <a:p>
          <a:endParaRPr lang="en-US"/>
        </a:p>
      </dgm:t>
    </dgm:pt>
    <dgm:pt modelId="{A63DBCF5-8167-475A-A17C-D8900DEDB928}">
      <dgm:prSet phldrT="[Text]"/>
      <dgm:spPr>
        <a:solidFill>
          <a:srgbClr val="0CEBF6"/>
        </a:solidFill>
        <a:ln>
          <a:solidFill>
            <a:srgbClr val="0CEBF6"/>
          </a:solidFill>
        </a:ln>
      </dgm:spPr>
      <dgm:t>
        <a:bodyPr/>
        <a:lstStyle/>
        <a:p>
          <a:r>
            <a:rPr lang="it-IT" b="1" dirty="0"/>
            <a:t>Users and Caregivers</a:t>
          </a:r>
          <a:endParaRPr lang="en-US" b="1" dirty="0"/>
        </a:p>
      </dgm:t>
    </dgm:pt>
    <dgm:pt modelId="{0E28F48B-BF4E-416E-AF20-3FCE43F6FC5F}" type="sibTrans" cxnId="{E01C3F35-C999-40EC-A48E-678B1224A4E7}">
      <dgm:prSet/>
      <dgm:spPr/>
      <dgm:t>
        <a:bodyPr/>
        <a:lstStyle/>
        <a:p>
          <a:endParaRPr lang="en-US"/>
        </a:p>
      </dgm:t>
    </dgm:pt>
    <dgm:pt modelId="{39F15BBC-2BFF-4B25-8194-D0BC765F0538}" type="parTrans" cxnId="{E01C3F35-C999-40EC-A48E-678B1224A4E7}">
      <dgm:prSet/>
      <dgm:spPr/>
      <dgm:t>
        <a:bodyPr/>
        <a:lstStyle/>
        <a:p>
          <a:endParaRPr lang="en-US"/>
        </a:p>
      </dgm:t>
    </dgm:pt>
    <dgm:pt modelId="{3E3A1C86-9F6F-4B8E-9752-6E7F770FA0A8}" type="pres">
      <dgm:prSet presAssocID="{02A29264-D4B6-420F-B2C3-24891FB6D250}" presName="Name0" presStyleCnt="0">
        <dgm:presLayoutVars>
          <dgm:chMax/>
          <dgm:chPref val="3"/>
          <dgm:dir/>
          <dgm:animOne val="branch"/>
          <dgm:animLvl val="lvl"/>
        </dgm:presLayoutVars>
      </dgm:prSet>
      <dgm:spPr/>
    </dgm:pt>
    <dgm:pt modelId="{7973F15A-12B8-4067-B1DA-7A370195B05B}" type="pres">
      <dgm:prSet presAssocID="{46517A51-2F50-4511-81DE-0F0CB1B79F57}" presName="composite" presStyleCnt="0"/>
      <dgm:spPr/>
    </dgm:pt>
    <dgm:pt modelId="{526A2867-7E6D-408C-9962-38E6A5811CCE}" type="pres">
      <dgm:prSet presAssocID="{46517A51-2F50-4511-81DE-0F0CB1B79F57}" presName="FirstChild" presStyleLbl="revTx" presStyleIdx="0" presStyleCnt="5">
        <dgm:presLayoutVars>
          <dgm:chMax val="0"/>
          <dgm:chPref val="0"/>
          <dgm:bulletEnabled val="1"/>
        </dgm:presLayoutVars>
      </dgm:prSet>
      <dgm:spPr/>
    </dgm:pt>
    <dgm:pt modelId="{FC780936-7624-4D7B-A85E-67EB604344E3}" type="pres">
      <dgm:prSet presAssocID="{46517A51-2F50-4511-81DE-0F0CB1B79F57}" presName="Parent" presStyleLbl="alignNode1" presStyleIdx="0" presStyleCnt="5">
        <dgm:presLayoutVars>
          <dgm:chMax val="3"/>
          <dgm:chPref val="3"/>
          <dgm:bulletEnabled val="1"/>
        </dgm:presLayoutVars>
      </dgm:prSet>
      <dgm:spPr/>
    </dgm:pt>
    <dgm:pt modelId="{C132D9AD-4DB6-456E-9349-A44F563092C1}" type="pres">
      <dgm:prSet presAssocID="{46517A51-2F50-4511-81DE-0F0CB1B79F57}" presName="Accent" presStyleLbl="parChTrans1D1" presStyleIdx="0" presStyleCnt="5"/>
      <dgm:spPr/>
    </dgm:pt>
    <dgm:pt modelId="{AE4E6ABD-4B50-4FF2-AD6F-561685302349}" type="pres">
      <dgm:prSet presAssocID="{31EFF396-7582-4972-B19C-F088050D9917}" presName="sibTrans" presStyleCnt="0"/>
      <dgm:spPr/>
    </dgm:pt>
    <dgm:pt modelId="{D6974076-9C68-48E5-81F3-D818C6B7B859}" type="pres">
      <dgm:prSet presAssocID="{B0CF842D-A877-4DE7-8535-E79523807213}" presName="composite" presStyleCnt="0"/>
      <dgm:spPr/>
    </dgm:pt>
    <dgm:pt modelId="{CCBB6AA3-96B5-4FA6-8E12-0A8CC6FEE690}" type="pres">
      <dgm:prSet presAssocID="{B0CF842D-A877-4DE7-8535-E79523807213}" presName="FirstChild" presStyleLbl="revTx" presStyleIdx="1" presStyleCnt="5">
        <dgm:presLayoutVars>
          <dgm:chMax val="0"/>
          <dgm:chPref val="0"/>
          <dgm:bulletEnabled val="1"/>
        </dgm:presLayoutVars>
      </dgm:prSet>
      <dgm:spPr/>
    </dgm:pt>
    <dgm:pt modelId="{D31CAA0D-5A8B-4A8E-9DD0-4E4E2F044146}" type="pres">
      <dgm:prSet presAssocID="{B0CF842D-A877-4DE7-8535-E79523807213}" presName="Parent" presStyleLbl="alignNode1" presStyleIdx="1" presStyleCnt="5">
        <dgm:presLayoutVars>
          <dgm:chMax val="3"/>
          <dgm:chPref val="3"/>
          <dgm:bulletEnabled val="1"/>
        </dgm:presLayoutVars>
      </dgm:prSet>
      <dgm:spPr/>
    </dgm:pt>
    <dgm:pt modelId="{0A441C57-815E-46D9-AF7A-634F385A1A9E}" type="pres">
      <dgm:prSet presAssocID="{B0CF842D-A877-4DE7-8535-E79523807213}" presName="Accent" presStyleLbl="parChTrans1D1" presStyleIdx="1" presStyleCnt="5"/>
      <dgm:spPr/>
    </dgm:pt>
    <dgm:pt modelId="{1C29F7BF-9397-4739-B4FC-172BEE5DFD8D}" type="pres">
      <dgm:prSet presAssocID="{F70DB9C0-1A0E-44D1-AF0F-EF29E1F1DABE}" presName="sibTrans" presStyleCnt="0"/>
      <dgm:spPr/>
    </dgm:pt>
    <dgm:pt modelId="{46055A9E-3B29-4DA5-9C49-131DDAF79F0F}" type="pres">
      <dgm:prSet presAssocID="{A63DBCF5-8167-475A-A17C-D8900DEDB928}" presName="composite" presStyleCnt="0"/>
      <dgm:spPr/>
    </dgm:pt>
    <dgm:pt modelId="{8EC195AD-07D9-4086-9841-BC73839B1889}" type="pres">
      <dgm:prSet presAssocID="{A63DBCF5-8167-475A-A17C-D8900DEDB928}" presName="FirstChild" presStyleLbl="revTx" presStyleIdx="2" presStyleCnt="5">
        <dgm:presLayoutVars>
          <dgm:chMax val="0"/>
          <dgm:chPref val="0"/>
          <dgm:bulletEnabled val="1"/>
        </dgm:presLayoutVars>
      </dgm:prSet>
      <dgm:spPr/>
    </dgm:pt>
    <dgm:pt modelId="{81888BDB-A89F-4D77-93DB-7A44361D959D}" type="pres">
      <dgm:prSet presAssocID="{A63DBCF5-8167-475A-A17C-D8900DEDB928}" presName="Parent" presStyleLbl="alignNode1" presStyleIdx="2" presStyleCnt="5" custLinFactNeighborX="1289" custLinFactNeighborY="-1171">
        <dgm:presLayoutVars>
          <dgm:chMax val="3"/>
          <dgm:chPref val="3"/>
          <dgm:bulletEnabled val="1"/>
        </dgm:presLayoutVars>
      </dgm:prSet>
      <dgm:spPr/>
    </dgm:pt>
    <dgm:pt modelId="{B4A82394-25D1-43EA-802F-76EF53EA25E7}" type="pres">
      <dgm:prSet presAssocID="{A63DBCF5-8167-475A-A17C-D8900DEDB928}" presName="Accent" presStyleLbl="parChTrans1D1" presStyleIdx="2" presStyleCnt="5"/>
      <dgm:spPr/>
    </dgm:pt>
    <dgm:pt modelId="{6772EAFD-4642-446B-B1A4-41DFB96F22A0}" type="pres">
      <dgm:prSet presAssocID="{0E28F48B-BF4E-416E-AF20-3FCE43F6FC5F}" presName="sibTrans" presStyleCnt="0"/>
      <dgm:spPr/>
    </dgm:pt>
    <dgm:pt modelId="{11539343-98B8-4ACD-BBD8-B725EAD72B96}" type="pres">
      <dgm:prSet presAssocID="{6A5E7580-5313-4911-B4C2-545B6BD232C5}" presName="composite" presStyleCnt="0"/>
      <dgm:spPr/>
    </dgm:pt>
    <dgm:pt modelId="{1974DF66-9CE0-4160-BE04-7244259C992D}" type="pres">
      <dgm:prSet presAssocID="{6A5E7580-5313-4911-B4C2-545B6BD232C5}" presName="FirstChild" presStyleLbl="revTx" presStyleIdx="3" presStyleCnt="5">
        <dgm:presLayoutVars>
          <dgm:chMax val="0"/>
          <dgm:chPref val="0"/>
          <dgm:bulletEnabled val="1"/>
        </dgm:presLayoutVars>
      </dgm:prSet>
      <dgm:spPr/>
    </dgm:pt>
    <dgm:pt modelId="{340B5F8C-6934-4422-B0A8-45FDAFB52DA5}" type="pres">
      <dgm:prSet presAssocID="{6A5E7580-5313-4911-B4C2-545B6BD232C5}" presName="Parent" presStyleLbl="alignNode1" presStyleIdx="3" presStyleCnt="5">
        <dgm:presLayoutVars>
          <dgm:chMax val="3"/>
          <dgm:chPref val="3"/>
          <dgm:bulletEnabled val="1"/>
        </dgm:presLayoutVars>
      </dgm:prSet>
      <dgm:spPr/>
    </dgm:pt>
    <dgm:pt modelId="{91E29F4A-1B81-41C3-843C-C9876BA192A4}" type="pres">
      <dgm:prSet presAssocID="{6A5E7580-5313-4911-B4C2-545B6BD232C5}" presName="Accent" presStyleLbl="parChTrans1D1" presStyleIdx="3" presStyleCnt="5"/>
      <dgm:spPr/>
    </dgm:pt>
    <dgm:pt modelId="{0A2EF1EF-7D8C-4E04-A24E-EEA27BF628B4}" type="pres">
      <dgm:prSet presAssocID="{93E353D4-C155-46E6-B658-69BDE89C67E5}" presName="sibTrans" presStyleCnt="0"/>
      <dgm:spPr/>
    </dgm:pt>
    <dgm:pt modelId="{CA786AB9-4F88-4841-BB38-58B9912C729A}" type="pres">
      <dgm:prSet presAssocID="{8766D0BE-40EB-40C8-8312-7A280854D609}" presName="composite" presStyleCnt="0"/>
      <dgm:spPr/>
    </dgm:pt>
    <dgm:pt modelId="{B2566403-89D6-4B2F-91BB-1F97138FCECF}" type="pres">
      <dgm:prSet presAssocID="{8766D0BE-40EB-40C8-8312-7A280854D609}" presName="FirstChild" presStyleLbl="revTx" presStyleIdx="4" presStyleCnt="5">
        <dgm:presLayoutVars>
          <dgm:chMax val="0"/>
          <dgm:chPref val="0"/>
          <dgm:bulletEnabled val="1"/>
        </dgm:presLayoutVars>
      </dgm:prSet>
      <dgm:spPr/>
    </dgm:pt>
    <dgm:pt modelId="{396F6C99-B3D6-4314-89F2-0C8A859D752D}" type="pres">
      <dgm:prSet presAssocID="{8766D0BE-40EB-40C8-8312-7A280854D609}" presName="Parent" presStyleLbl="alignNode1" presStyleIdx="4" presStyleCnt="5">
        <dgm:presLayoutVars>
          <dgm:chMax val="3"/>
          <dgm:chPref val="3"/>
          <dgm:bulletEnabled val="1"/>
        </dgm:presLayoutVars>
      </dgm:prSet>
      <dgm:spPr/>
    </dgm:pt>
    <dgm:pt modelId="{3A725C68-5119-494E-AE91-CDADFC65CAC9}" type="pres">
      <dgm:prSet presAssocID="{8766D0BE-40EB-40C8-8312-7A280854D609}" presName="Accent" presStyleLbl="parChTrans1D1" presStyleIdx="4" presStyleCnt="5"/>
      <dgm:spPr/>
    </dgm:pt>
  </dgm:ptLst>
  <dgm:cxnLst>
    <dgm:cxn modelId="{A9C75305-50A6-4865-838B-693D88810B21}" type="presOf" srcId="{745EB665-F937-4B43-A2D2-CD2413A0E863}" destId="{B2566403-89D6-4B2F-91BB-1F97138FCECF}" srcOrd="0" destOrd="0" presId="urn:microsoft.com/office/officeart/2011/layout/TabList"/>
    <dgm:cxn modelId="{3FBC5022-19AE-49D1-B2A0-EBF750674B0C}" type="presOf" srcId="{6A5E7580-5313-4911-B4C2-545B6BD232C5}" destId="{340B5F8C-6934-4422-B0A8-45FDAFB52DA5}" srcOrd="0" destOrd="0" presId="urn:microsoft.com/office/officeart/2011/layout/TabList"/>
    <dgm:cxn modelId="{E01C3F35-C999-40EC-A48E-678B1224A4E7}" srcId="{02A29264-D4B6-420F-B2C3-24891FB6D250}" destId="{A63DBCF5-8167-475A-A17C-D8900DEDB928}" srcOrd="2" destOrd="0" parTransId="{39F15BBC-2BFF-4B25-8194-D0BC765F0538}" sibTransId="{0E28F48B-BF4E-416E-AF20-3FCE43F6FC5F}"/>
    <dgm:cxn modelId="{B079425E-A677-499E-8623-7314FFAB34C1}" type="presOf" srcId="{B92B3B01-D85D-4F39-BD82-6B71159A1F9C}" destId="{8EC195AD-07D9-4086-9841-BC73839B1889}" srcOrd="0" destOrd="0" presId="urn:microsoft.com/office/officeart/2011/layout/TabList"/>
    <dgm:cxn modelId="{78301B45-2A00-4805-BFA7-72592F8739D9}" type="presOf" srcId="{4A509B40-93B3-44AB-96B7-AB432A444242}" destId="{CCBB6AA3-96B5-4FA6-8E12-0A8CC6FEE690}" srcOrd="0" destOrd="0" presId="urn:microsoft.com/office/officeart/2011/layout/TabList"/>
    <dgm:cxn modelId="{C3594A48-2AE5-4D18-A202-DF2C3A84848A}" srcId="{02A29264-D4B6-420F-B2C3-24891FB6D250}" destId="{B0CF842D-A877-4DE7-8535-E79523807213}" srcOrd="1" destOrd="0" parTransId="{9D836A48-DFF2-416A-97E0-0FE51DBF0DB5}" sibTransId="{F70DB9C0-1A0E-44D1-AF0F-EF29E1F1DABE}"/>
    <dgm:cxn modelId="{28C7D04C-A06A-406F-8F68-A1C9421B1AB4}" type="presOf" srcId="{46517A51-2F50-4511-81DE-0F0CB1B79F57}" destId="{FC780936-7624-4D7B-A85E-67EB604344E3}" srcOrd="0" destOrd="0" presId="urn:microsoft.com/office/officeart/2011/layout/TabList"/>
    <dgm:cxn modelId="{E9D25C50-90E6-4232-8362-3913C794543B}" srcId="{8766D0BE-40EB-40C8-8312-7A280854D609}" destId="{745EB665-F937-4B43-A2D2-CD2413A0E863}" srcOrd="0" destOrd="0" parTransId="{C5DEDEFB-553B-4E6F-AF3B-98E12BFFA1A4}" sibTransId="{516D48B1-2694-4D16-9A5C-106BB635F9BF}"/>
    <dgm:cxn modelId="{EFC60B56-6DFF-49FD-9D65-C45AF8966E9C}" srcId="{02A29264-D4B6-420F-B2C3-24891FB6D250}" destId="{8766D0BE-40EB-40C8-8312-7A280854D609}" srcOrd="4" destOrd="0" parTransId="{02FCDFB4-9D9F-40E5-8634-24E23D46CE89}" sibTransId="{D52F0CEF-D04B-42A8-ACDC-C9482769E907}"/>
    <dgm:cxn modelId="{05060659-A379-4D00-9FC4-70184FAEB152}" type="presOf" srcId="{953AC9FE-E3FD-4835-AF52-5B43DDB511C3}" destId="{526A2867-7E6D-408C-9962-38E6A5811CCE}" srcOrd="0" destOrd="0" presId="urn:microsoft.com/office/officeart/2011/layout/TabList"/>
    <dgm:cxn modelId="{D1B4917F-2145-4D68-B346-55404E5EFC6A}" type="presOf" srcId="{B0CF842D-A877-4DE7-8535-E79523807213}" destId="{D31CAA0D-5A8B-4A8E-9DD0-4E4E2F044146}" srcOrd="0" destOrd="0" presId="urn:microsoft.com/office/officeart/2011/layout/TabList"/>
    <dgm:cxn modelId="{FF7DA182-EB37-4BF7-9392-4A2EE20C12D5}" type="presOf" srcId="{5EE7FFEA-FA6B-4447-88B1-3F04705F72B0}" destId="{1974DF66-9CE0-4160-BE04-7244259C992D}" srcOrd="0" destOrd="0" presId="urn:microsoft.com/office/officeart/2011/layout/TabList"/>
    <dgm:cxn modelId="{F7E3508B-B363-4320-8BA9-857448ED0028}" srcId="{46517A51-2F50-4511-81DE-0F0CB1B79F57}" destId="{953AC9FE-E3FD-4835-AF52-5B43DDB511C3}" srcOrd="0" destOrd="0" parTransId="{23F0D765-2B74-4011-B07C-97E3954E1D0E}" sibTransId="{14504105-C2F9-4165-A4AE-478C859864B2}"/>
    <dgm:cxn modelId="{1B29B4A0-4643-48F8-B200-F44F2D66FE5F}" srcId="{6A5E7580-5313-4911-B4C2-545B6BD232C5}" destId="{5EE7FFEA-FA6B-4447-88B1-3F04705F72B0}" srcOrd="0" destOrd="0" parTransId="{2EF77AD2-1F47-4684-9750-662A654835CA}" sibTransId="{6F56A2F7-E1F5-4FD1-91BA-3EA1EEE22623}"/>
    <dgm:cxn modelId="{C6F288A8-14E5-4D15-9845-0E9298DDBD32}" type="presOf" srcId="{02A29264-D4B6-420F-B2C3-24891FB6D250}" destId="{3E3A1C86-9F6F-4B8E-9752-6E7F770FA0A8}" srcOrd="0" destOrd="0" presId="urn:microsoft.com/office/officeart/2011/layout/TabList"/>
    <dgm:cxn modelId="{8725DCB0-5187-49C7-A91B-95FFA079CFBC}" srcId="{A63DBCF5-8167-475A-A17C-D8900DEDB928}" destId="{B92B3B01-D85D-4F39-BD82-6B71159A1F9C}" srcOrd="0" destOrd="0" parTransId="{6B19D98D-075C-469B-BF64-CCB65E622BC4}" sibTransId="{B881A019-F88B-4803-9FA9-2DCAB1E90B49}"/>
    <dgm:cxn modelId="{DE9CBEBC-3B54-419D-AE4E-02D8C930A3F6}" type="presOf" srcId="{A63DBCF5-8167-475A-A17C-D8900DEDB928}" destId="{81888BDB-A89F-4D77-93DB-7A44361D959D}" srcOrd="0" destOrd="0" presId="urn:microsoft.com/office/officeart/2011/layout/TabList"/>
    <dgm:cxn modelId="{889616C8-FD56-49E4-A8C0-3DA368406441}" type="presOf" srcId="{8766D0BE-40EB-40C8-8312-7A280854D609}" destId="{396F6C99-B3D6-4314-89F2-0C8A859D752D}" srcOrd="0" destOrd="0" presId="urn:microsoft.com/office/officeart/2011/layout/TabList"/>
    <dgm:cxn modelId="{FCAEDCD1-4F85-4D54-B777-1F250EF57F09}" srcId="{02A29264-D4B6-420F-B2C3-24891FB6D250}" destId="{46517A51-2F50-4511-81DE-0F0CB1B79F57}" srcOrd="0" destOrd="0" parTransId="{5F270855-766F-4204-9DBC-FA8617562963}" sibTransId="{31EFF396-7582-4972-B19C-F088050D9917}"/>
    <dgm:cxn modelId="{483CFDDA-6381-4612-B1A5-459B2EBA64F7}" srcId="{B0CF842D-A877-4DE7-8535-E79523807213}" destId="{4A509B40-93B3-44AB-96B7-AB432A444242}" srcOrd="0" destOrd="0" parTransId="{98E881D5-2C77-468C-BACA-1A1DD12576D5}" sibTransId="{64695A08-6FCD-4F1C-AD2C-A1844C8E36AA}"/>
    <dgm:cxn modelId="{C86BEBFA-8254-44B2-B740-6154671115F1}" srcId="{02A29264-D4B6-420F-B2C3-24891FB6D250}" destId="{6A5E7580-5313-4911-B4C2-545B6BD232C5}" srcOrd="3" destOrd="0" parTransId="{87E81BF8-609B-4D23-B345-A083962FA602}" sibTransId="{93E353D4-C155-46E6-B658-69BDE89C67E5}"/>
    <dgm:cxn modelId="{A57398A8-8345-4736-B20A-3D28CDD488E7}" type="presParOf" srcId="{3E3A1C86-9F6F-4B8E-9752-6E7F770FA0A8}" destId="{7973F15A-12B8-4067-B1DA-7A370195B05B}" srcOrd="0" destOrd="0" presId="urn:microsoft.com/office/officeart/2011/layout/TabList"/>
    <dgm:cxn modelId="{7A031495-8DF7-4241-AD4E-F1D1BC1CC2D1}" type="presParOf" srcId="{7973F15A-12B8-4067-B1DA-7A370195B05B}" destId="{526A2867-7E6D-408C-9962-38E6A5811CCE}" srcOrd="0" destOrd="0" presId="urn:microsoft.com/office/officeart/2011/layout/TabList"/>
    <dgm:cxn modelId="{D2836FF3-A10B-4BEB-B670-3566FBC285F9}" type="presParOf" srcId="{7973F15A-12B8-4067-B1DA-7A370195B05B}" destId="{FC780936-7624-4D7B-A85E-67EB604344E3}" srcOrd="1" destOrd="0" presId="urn:microsoft.com/office/officeart/2011/layout/TabList"/>
    <dgm:cxn modelId="{BF4483E6-3F3A-4AD4-9F54-5DC187F72705}" type="presParOf" srcId="{7973F15A-12B8-4067-B1DA-7A370195B05B}" destId="{C132D9AD-4DB6-456E-9349-A44F563092C1}" srcOrd="2" destOrd="0" presId="urn:microsoft.com/office/officeart/2011/layout/TabList"/>
    <dgm:cxn modelId="{3365BAA6-07DB-4855-BB5F-1B0963B71E71}" type="presParOf" srcId="{3E3A1C86-9F6F-4B8E-9752-6E7F770FA0A8}" destId="{AE4E6ABD-4B50-4FF2-AD6F-561685302349}" srcOrd="1" destOrd="0" presId="urn:microsoft.com/office/officeart/2011/layout/TabList"/>
    <dgm:cxn modelId="{A17481A3-B671-4257-9FEE-C01C95D2203A}" type="presParOf" srcId="{3E3A1C86-9F6F-4B8E-9752-6E7F770FA0A8}" destId="{D6974076-9C68-48E5-81F3-D818C6B7B859}" srcOrd="2" destOrd="0" presId="urn:microsoft.com/office/officeart/2011/layout/TabList"/>
    <dgm:cxn modelId="{80F72EAB-9D27-4204-99D5-AAAA7083F985}" type="presParOf" srcId="{D6974076-9C68-48E5-81F3-D818C6B7B859}" destId="{CCBB6AA3-96B5-4FA6-8E12-0A8CC6FEE690}" srcOrd="0" destOrd="0" presId="urn:microsoft.com/office/officeart/2011/layout/TabList"/>
    <dgm:cxn modelId="{AB2D8C2B-790F-434E-93BB-545396DD25C4}" type="presParOf" srcId="{D6974076-9C68-48E5-81F3-D818C6B7B859}" destId="{D31CAA0D-5A8B-4A8E-9DD0-4E4E2F044146}" srcOrd="1" destOrd="0" presId="urn:microsoft.com/office/officeart/2011/layout/TabList"/>
    <dgm:cxn modelId="{FFE11A04-5F0E-4E4A-9ED9-AE880E20AAF1}" type="presParOf" srcId="{D6974076-9C68-48E5-81F3-D818C6B7B859}" destId="{0A441C57-815E-46D9-AF7A-634F385A1A9E}" srcOrd="2" destOrd="0" presId="urn:microsoft.com/office/officeart/2011/layout/TabList"/>
    <dgm:cxn modelId="{35D6BE5E-FB4F-4BEA-9DA4-470B553E5C75}" type="presParOf" srcId="{3E3A1C86-9F6F-4B8E-9752-6E7F770FA0A8}" destId="{1C29F7BF-9397-4739-B4FC-172BEE5DFD8D}" srcOrd="3" destOrd="0" presId="urn:microsoft.com/office/officeart/2011/layout/TabList"/>
    <dgm:cxn modelId="{BA10EE4A-46A0-4B0E-9083-4E97C28CD0AC}" type="presParOf" srcId="{3E3A1C86-9F6F-4B8E-9752-6E7F770FA0A8}" destId="{46055A9E-3B29-4DA5-9C49-131DDAF79F0F}" srcOrd="4" destOrd="0" presId="urn:microsoft.com/office/officeart/2011/layout/TabList"/>
    <dgm:cxn modelId="{45EA64F9-0383-4761-A8D2-8E9228B0FCF5}" type="presParOf" srcId="{46055A9E-3B29-4DA5-9C49-131DDAF79F0F}" destId="{8EC195AD-07D9-4086-9841-BC73839B1889}" srcOrd="0" destOrd="0" presId="urn:microsoft.com/office/officeart/2011/layout/TabList"/>
    <dgm:cxn modelId="{280ACEDD-080C-4789-B143-A84F97C8BA8C}" type="presParOf" srcId="{46055A9E-3B29-4DA5-9C49-131DDAF79F0F}" destId="{81888BDB-A89F-4D77-93DB-7A44361D959D}" srcOrd="1" destOrd="0" presId="urn:microsoft.com/office/officeart/2011/layout/TabList"/>
    <dgm:cxn modelId="{35073654-0AA2-4478-B24C-230F7B505ACD}" type="presParOf" srcId="{46055A9E-3B29-4DA5-9C49-131DDAF79F0F}" destId="{B4A82394-25D1-43EA-802F-76EF53EA25E7}" srcOrd="2" destOrd="0" presId="urn:microsoft.com/office/officeart/2011/layout/TabList"/>
    <dgm:cxn modelId="{D228ECAF-A9FB-414E-A36F-8E3A9DA849D6}" type="presParOf" srcId="{3E3A1C86-9F6F-4B8E-9752-6E7F770FA0A8}" destId="{6772EAFD-4642-446B-B1A4-41DFB96F22A0}" srcOrd="5" destOrd="0" presId="urn:microsoft.com/office/officeart/2011/layout/TabList"/>
    <dgm:cxn modelId="{5ABB7B5E-58D4-48BC-B533-B6B2B974422C}" type="presParOf" srcId="{3E3A1C86-9F6F-4B8E-9752-6E7F770FA0A8}" destId="{11539343-98B8-4ACD-BBD8-B725EAD72B96}" srcOrd="6" destOrd="0" presId="urn:microsoft.com/office/officeart/2011/layout/TabList"/>
    <dgm:cxn modelId="{261D535F-1744-410E-9548-D747021D545F}" type="presParOf" srcId="{11539343-98B8-4ACD-BBD8-B725EAD72B96}" destId="{1974DF66-9CE0-4160-BE04-7244259C992D}" srcOrd="0" destOrd="0" presId="urn:microsoft.com/office/officeart/2011/layout/TabList"/>
    <dgm:cxn modelId="{AB4C81D4-0784-4312-9351-6A9090A1D237}" type="presParOf" srcId="{11539343-98B8-4ACD-BBD8-B725EAD72B96}" destId="{340B5F8C-6934-4422-B0A8-45FDAFB52DA5}" srcOrd="1" destOrd="0" presId="urn:microsoft.com/office/officeart/2011/layout/TabList"/>
    <dgm:cxn modelId="{6F8D7840-6916-481E-B91D-9C0EA6089AE7}" type="presParOf" srcId="{11539343-98B8-4ACD-BBD8-B725EAD72B96}" destId="{91E29F4A-1B81-41C3-843C-C9876BA192A4}" srcOrd="2" destOrd="0" presId="urn:microsoft.com/office/officeart/2011/layout/TabList"/>
    <dgm:cxn modelId="{AC42FD21-2862-4E90-9F67-234408C98FC2}" type="presParOf" srcId="{3E3A1C86-9F6F-4B8E-9752-6E7F770FA0A8}" destId="{0A2EF1EF-7D8C-4E04-A24E-EEA27BF628B4}" srcOrd="7" destOrd="0" presId="urn:microsoft.com/office/officeart/2011/layout/TabList"/>
    <dgm:cxn modelId="{E7D5D976-B960-4203-956B-BF6B36521E70}" type="presParOf" srcId="{3E3A1C86-9F6F-4B8E-9752-6E7F770FA0A8}" destId="{CA786AB9-4F88-4841-BB38-58B9912C729A}" srcOrd="8" destOrd="0" presId="urn:microsoft.com/office/officeart/2011/layout/TabList"/>
    <dgm:cxn modelId="{8C444BD5-546C-48DB-9B44-6495339FCF70}" type="presParOf" srcId="{CA786AB9-4F88-4841-BB38-58B9912C729A}" destId="{B2566403-89D6-4B2F-91BB-1F97138FCECF}" srcOrd="0" destOrd="0" presId="urn:microsoft.com/office/officeart/2011/layout/TabList"/>
    <dgm:cxn modelId="{9917FE07-BA6F-4078-BAE1-F9116DE7FC1B}" type="presParOf" srcId="{CA786AB9-4F88-4841-BB38-58B9912C729A}" destId="{396F6C99-B3D6-4314-89F2-0C8A859D752D}" srcOrd="1" destOrd="0" presId="urn:microsoft.com/office/officeart/2011/layout/TabList"/>
    <dgm:cxn modelId="{A044F715-FFA7-4797-B175-66254EF65038}" type="presParOf" srcId="{CA786AB9-4F88-4841-BB38-58B9912C729A}" destId="{3A725C68-5119-494E-AE91-CDADFC65CAC9}"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148140"/>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dirty="0" err="1"/>
            <a:t>Medical</a:t>
          </a:r>
          <a:r>
            <a:rPr lang="it-IT" sz="2400" b="1" kern="1200" dirty="0"/>
            <a:t> Data</a:t>
          </a:r>
          <a:endParaRPr lang="en-US" sz="2400" b="1" kern="1200" dirty="0"/>
        </a:p>
      </dsp:txBody>
      <dsp:txXfrm>
        <a:off x="28100" y="176240"/>
        <a:ext cx="10108061" cy="519439"/>
      </dsp:txXfrm>
    </dsp:sp>
    <dsp:sp modelId="{505E8EB2-7FB4-4BA9-84E6-DEEED66CEC51}">
      <dsp:nvSpPr>
        <dsp:cNvPr id="0" name=""/>
        <dsp:cNvSpPr/>
      </dsp:nvSpPr>
      <dsp:spPr>
        <a:xfrm>
          <a:off x="0" y="72378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err="1"/>
            <a:t>Relevance</a:t>
          </a:r>
          <a:r>
            <a:rPr lang="it-IT" sz="1900" b="1" kern="1200" dirty="0"/>
            <a:t>: </a:t>
          </a:r>
          <a:r>
            <a:rPr lang="en-US" sz="1900" kern="1200" dirty="0"/>
            <a:t>Critical for ensuring continuity of care, avoiding duplicate treatments, and providing a comprehensive understanding of a patient’s health needs.</a:t>
          </a:r>
        </a:p>
      </dsp:txBody>
      <dsp:txXfrm>
        <a:off x="0" y="723780"/>
        <a:ext cx="10164261" cy="596160"/>
      </dsp:txXfrm>
    </dsp:sp>
    <dsp:sp modelId="{510C3DCC-396D-4FDF-AB77-CDF592E23393}">
      <dsp:nvSpPr>
        <dsp:cNvPr id="0" name=""/>
        <dsp:cNvSpPr/>
      </dsp:nvSpPr>
      <dsp:spPr>
        <a:xfrm>
          <a:off x="0" y="1319940"/>
          <a:ext cx="10164261" cy="575639"/>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Financial Data</a:t>
          </a:r>
        </a:p>
      </dsp:txBody>
      <dsp:txXfrm>
        <a:off x="28100" y="1348040"/>
        <a:ext cx="10108061" cy="519439"/>
      </dsp:txXfrm>
    </dsp:sp>
    <dsp:sp modelId="{22125DD9-0BA8-493A-9B98-54416029028F}">
      <dsp:nvSpPr>
        <dsp:cNvPr id="0" name=""/>
        <dsp:cNvSpPr/>
      </dsp:nvSpPr>
      <dsp:spPr>
        <a:xfrm>
          <a:off x="0" y="189558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err="1"/>
            <a:t>Relevance</a:t>
          </a:r>
          <a:r>
            <a:rPr lang="it-IT" sz="1900" b="1" kern="1200" dirty="0"/>
            <a:t>: </a:t>
          </a:r>
          <a:r>
            <a:rPr lang="en-US" sz="1900" b="0" kern="1200" dirty="0"/>
            <a:t>Essential for patients' access to care, ensuring that financial processes are smooth and that insurance and payment systems work efficiently for both patients and providers.</a:t>
          </a:r>
        </a:p>
      </dsp:txBody>
      <dsp:txXfrm>
        <a:off x="0" y="1895580"/>
        <a:ext cx="10164261" cy="596160"/>
      </dsp:txXfrm>
    </dsp:sp>
    <dsp:sp modelId="{8F65AB59-BF93-4783-81F7-E872A66D55E9}">
      <dsp:nvSpPr>
        <dsp:cNvPr id="0" name=""/>
        <dsp:cNvSpPr/>
      </dsp:nvSpPr>
      <dsp:spPr>
        <a:xfrm>
          <a:off x="0" y="2491740"/>
          <a:ext cx="10164261" cy="575639"/>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dirty="0"/>
            <a:t>Personal </a:t>
          </a:r>
          <a:r>
            <a:rPr lang="it-IT" sz="2400" b="1" kern="1200" dirty="0" err="1"/>
            <a:t>Identifiable</a:t>
          </a:r>
          <a:r>
            <a:rPr lang="it-IT" sz="2400" b="1" kern="1200" dirty="0"/>
            <a:t> Information (PII)</a:t>
          </a:r>
          <a:endParaRPr lang="en-US" sz="2400" b="1" kern="1200" dirty="0"/>
        </a:p>
      </dsp:txBody>
      <dsp:txXfrm>
        <a:off x="28100" y="2519840"/>
        <a:ext cx="10108061" cy="519439"/>
      </dsp:txXfrm>
    </dsp:sp>
    <dsp:sp modelId="{B42FA074-F784-4D41-BE2F-5620E0FB4C95}">
      <dsp:nvSpPr>
        <dsp:cNvPr id="0" name=""/>
        <dsp:cNvSpPr/>
      </dsp:nvSpPr>
      <dsp:spPr>
        <a:xfrm>
          <a:off x="0" y="306738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err="1"/>
            <a:t>Relevance</a:t>
          </a:r>
          <a:r>
            <a:rPr lang="it-IT" sz="1900" b="1" kern="1200" dirty="0"/>
            <a:t>: </a:t>
          </a:r>
          <a:r>
            <a:rPr lang="en-US" sz="1900" b="0" kern="1200" dirty="0"/>
            <a:t>Vital for accurately tracking patient records, maintaining contact information, and complying with regulatory requirements.</a:t>
          </a:r>
        </a:p>
      </dsp:txBody>
      <dsp:txXfrm>
        <a:off x="0" y="3067380"/>
        <a:ext cx="10164261" cy="596160"/>
      </dsp:txXfrm>
    </dsp:sp>
    <dsp:sp modelId="{69043EFA-E0EB-4326-81DC-158718DE4BD9}">
      <dsp:nvSpPr>
        <dsp:cNvPr id="0" name=""/>
        <dsp:cNvSpPr/>
      </dsp:nvSpPr>
      <dsp:spPr>
        <a:xfrm>
          <a:off x="0" y="3663540"/>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a:t>Behavioral and Lifestyle Data</a:t>
          </a:r>
          <a:endParaRPr lang="en-US" sz="2400" b="1" kern="1200" dirty="0"/>
        </a:p>
      </dsp:txBody>
      <dsp:txXfrm>
        <a:off x="28100" y="3691640"/>
        <a:ext cx="10108061" cy="519439"/>
      </dsp:txXfrm>
    </dsp:sp>
    <dsp:sp modelId="{767074E9-6AA6-45BB-9307-E3B34521388C}">
      <dsp:nvSpPr>
        <dsp:cNvPr id="0" name=""/>
        <dsp:cNvSpPr/>
      </dsp:nvSpPr>
      <dsp:spPr>
        <a:xfrm>
          <a:off x="0" y="4239180"/>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err="1"/>
            <a:t>Relevance</a:t>
          </a:r>
          <a:r>
            <a:rPr lang="it-IT" sz="1900" b="1" kern="1200" dirty="0"/>
            <a:t>: </a:t>
          </a:r>
          <a:r>
            <a:rPr lang="en-US" sz="1900" b="0" kern="1200" dirty="0"/>
            <a:t>Particularly important for personalized care and preventive strategies, especially in managing chronic illnesses where lifestyle factors play a significant role.</a:t>
          </a:r>
        </a:p>
      </dsp:txBody>
      <dsp:txXfrm>
        <a:off x="0" y="4239180"/>
        <a:ext cx="10164261" cy="5961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8050"/>
          <a:ext cx="9682705" cy="50368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u="none" kern="1200" dirty="0" err="1"/>
            <a:t>Regulatory</a:t>
          </a:r>
          <a:r>
            <a:rPr lang="it-IT" sz="2100" b="1" i="0" u="none" kern="1200" dirty="0"/>
            <a:t> Framework</a:t>
          </a:r>
          <a:endParaRPr lang="en-US" sz="2100" b="1" kern="1200" dirty="0"/>
        </a:p>
      </dsp:txBody>
      <dsp:txXfrm>
        <a:off x="24588" y="32638"/>
        <a:ext cx="9633529" cy="454509"/>
      </dsp:txXfrm>
    </dsp:sp>
    <dsp:sp modelId="{505E8EB2-7FB4-4BA9-84E6-DEEED66CEC51}">
      <dsp:nvSpPr>
        <dsp:cNvPr id="0" name=""/>
        <dsp:cNvSpPr/>
      </dsp:nvSpPr>
      <dsp:spPr>
        <a:xfrm>
          <a:off x="0" y="511735"/>
          <a:ext cx="9682705"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6670" rIns="149352" bIns="2667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The national/</a:t>
          </a:r>
          <a:r>
            <a:rPr lang="it-IT" sz="1600" b="0" i="0" u="none" kern="1200" dirty="0" err="1"/>
            <a:t>regional</a:t>
          </a:r>
          <a:r>
            <a:rPr lang="it-IT" sz="1600" b="0" i="0" u="none" kern="1200" dirty="0"/>
            <a:t>/</a:t>
          </a:r>
          <a:r>
            <a:rPr lang="it-IT" sz="1600" b="0" i="0" u="none" kern="1200" dirty="0" err="1"/>
            <a:t>local</a:t>
          </a:r>
          <a:r>
            <a:rPr lang="it-IT" sz="1600" b="0" i="0" u="none" kern="1200" dirty="0"/>
            <a:t> </a:t>
          </a:r>
          <a:r>
            <a:rPr lang="it-IT" sz="1600" b="0" i="0" u="none" kern="1200" dirty="0" err="1"/>
            <a:t>regulatory</a:t>
          </a:r>
          <a:r>
            <a:rPr lang="it-IT" sz="1600" b="0" i="0" u="none" kern="1200" dirty="0"/>
            <a:t> framework </a:t>
          </a:r>
          <a:r>
            <a:rPr lang="it-IT" sz="1600" b="0" i="0" u="none" kern="1200" dirty="0" err="1"/>
            <a:t>is</a:t>
          </a:r>
          <a:r>
            <a:rPr lang="it-IT" sz="1600" b="0" i="0" u="none" kern="1200" dirty="0"/>
            <a:t> clear, up-to-date, </a:t>
          </a:r>
          <a:r>
            <a:rPr lang="it-IT" sz="1600" b="0" i="0" u="none" kern="1200" dirty="0" err="1"/>
            <a:t>coherent</a:t>
          </a:r>
          <a:r>
            <a:rPr lang="it-IT" sz="1600" b="0" i="0" u="none" kern="1200" dirty="0"/>
            <a:t>, and </a:t>
          </a:r>
          <a:r>
            <a:rPr lang="it-IT" sz="1600" b="0" i="0" u="none" kern="1200" dirty="0" err="1"/>
            <a:t>aligned</a:t>
          </a:r>
          <a:r>
            <a:rPr lang="it-IT" sz="1600" b="0" i="0" u="none" kern="1200" dirty="0"/>
            <a:t> with </a:t>
          </a:r>
          <a:r>
            <a:rPr lang="it-IT" sz="1600" b="0" i="0" u="none" kern="1200" dirty="0" err="1"/>
            <a:t>priority</a:t>
          </a:r>
          <a:r>
            <a:rPr lang="it-IT" sz="1600" b="0" i="0" u="none" kern="1200" dirty="0"/>
            <a:t> </a:t>
          </a:r>
          <a:r>
            <a:rPr lang="it-IT" sz="1600" b="0" i="0" u="none" kern="1200" dirty="0" err="1"/>
            <a:t>objectives</a:t>
          </a:r>
          <a:r>
            <a:rPr lang="it-IT" sz="1600" b="0" i="0" u="none" kern="1200" dirty="0"/>
            <a:t> in </a:t>
          </a:r>
          <a:r>
            <a:rPr lang="it-IT" sz="1600" b="0" i="0" u="none" kern="1200" dirty="0" err="1"/>
            <a:t>managing</a:t>
          </a:r>
          <a:r>
            <a:rPr lang="it-IT" sz="1600" b="0" i="0" u="none" kern="1200" dirty="0"/>
            <a:t> </a:t>
          </a:r>
          <a:r>
            <a:rPr lang="it-IT" sz="1600" b="0" i="0" u="none" kern="1200" dirty="0" err="1"/>
            <a:t>chronicity</a:t>
          </a:r>
          <a:r>
            <a:rPr lang="it-IT" sz="1600" b="0" i="0" u="none" kern="1200" dirty="0"/>
            <a:t> </a:t>
          </a:r>
          <a:r>
            <a:rPr lang="it-IT" sz="1600" b="0" i="0" u="none" kern="1200" dirty="0" err="1"/>
            <a:t>through</a:t>
          </a:r>
          <a:r>
            <a:rPr lang="it-IT" sz="1600" b="0" i="0" u="none" kern="1200" dirty="0"/>
            <a:t> best practices.</a:t>
          </a:r>
          <a:endParaRPr lang="en-US" sz="1600" kern="1200" dirty="0"/>
        </a:p>
      </dsp:txBody>
      <dsp:txXfrm>
        <a:off x="0" y="511735"/>
        <a:ext cx="9682705" cy="499904"/>
      </dsp:txXfrm>
    </dsp:sp>
    <dsp:sp modelId="{510C3DCC-396D-4FDF-AB77-CDF592E23393}">
      <dsp:nvSpPr>
        <dsp:cNvPr id="0" name=""/>
        <dsp:cNvSpPr/>
      </dsp:nvSpPr>
      <dsp:spPr>
        <a:xfrm>
          <a:off x="0" y="1011640"/>
          <a:ext cx="9682705" cy="50368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u="none" kern="1200" dirty="0"/>
            <a:t>Governance and Leadership</a:t>
          </a:r>
          <a:endParaRPr lang="en-US" sz="2100" b="1" kern="1200" dirty="0"/>
        </a:p>
      </dsp:txBody>
      <dsp:txXfrm>
        <a:off x="24588" y="1036228"/>
        <a:ext cx="9633529" cy="454509"/>
      </dsp:txXfrm>
    </dsp:sp>
    <dsp:sp modelId="{22125DD9-0BA8-493A-9B98-54416029028F}">
      <dsp:nvSpPr>
        <dsp:cNvPr id="0" name=""/>
        <dsp:cNvSpPr/>
      </dsp:nvSpPr>
      <dsp:spPr>
        <a:xfrm>
          <a:off x="0" y="1515325"/>
          <a:ext cx="9682705" cy="738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6670" rIns="149352" bIns="2667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err="1"/>
            <a:t>Regional</a:t>
          </a:r>
          <a:r>
            <a:rPr lang="it-IT" sz="1600" b="0" i="0" u="none" kern="1200" dirty="0"/>
            <a:t>/company leadership </a:t>
          </a:r>
          <a:r>
            <a:rPr lang="it-IT" sz="1600" b="0" i="0" u="none" kern="1200" dirty="0" err="1"/>
            <a:t>is</a:t>
          </a:r>
          <a:r>
            <a:rPr lang="it-IT" sz="1600" b="0" i="0" u="none" kern="1200" dirty="0"/>
            <a:t> </a:t>
          </a:r>
          <a:r>
            <a:rPr lang="it-IT" sz="1600" b="0" i="0" u="none" kern="1200" dirty="0" err="1"/>
            <a:t>highly</a:t>
          </a:r>
          <a:r>
            <a:rPr lang="it-IT" sz="1600" b="0" i="0" u="none" kern="1200" dirty="0"/>
            <a:t> </a:t>
          </a:r>
          <a:r>
            <a:rPr lang="it-IT" sz="1600" b="0" i="0" u="none" kern="1200" dirty="0" err="1"/>
            <a:t>oriented</a:t>
          </a:r>
          <a:r>
            <a:rPr lang="it-IT" sz="1600" b="0" i="0" u="none" kern="1200" dirty="0"/>
            <a:t> </a:t>
          </a:r>
          <a:r>
            <a:rPr lang="it-IT" sz="1600" b="0" i="0" u="none" kern="1200" dirty="0" err="1"/>
            <a:t>toward</a:t>
          </a:r>
          <a:r>
            <a:rPr lang="it-IT" sz="1600" b="0" i="0" u="none" kern="1200" dirty="0"/>
            <a:t> the </a:t>
          </a:r>
          <a:r>
            <a:rPr lang="it-IT" sz="1600" b="0" i="0" u="none" kern="1200" dirty="0" err="1"/>
            <a:t>objectives</a:t>
          </a:r>
          <a:r>
            <a:rPr lang="it-IT" sz="1600" b="0" i="0" u="none" kern="1200" dirty="0"/>
            <a:t> to be </a:t>
          </a:r>
          <a:r>
            <a:rPr lang="it-IT" sz="1600" b="0" i="0" u="none" kern="1200" dirty="0" err="1"/>
            <a:t>achieved</a:t>
          </a:r>
          <a:r>
            <a:rPr lang="it-IT" sz="1600" b="0" i="0" u="none" kern="1200" dirty="0"/>
            <a:t> </a:t>
          </a:r>
          <a:r>
            <a:rPr lang="it-IT" sz="1600" b="0" i="0" u="none" kern="1200" dirty="0" err="1"/>
            <a:t>through</a:t>
          </a:r>
          <a:r>
            <a:rPr lang="it-IT" sz="1600" b="0" i="0" u="none" kern="1200" dirty="0"/>
            <a:t> best practices, and management and governance actions (e.g., </a:t>
          </a:r>
          <a:r>
            <a:rPr lang="it-IT" sz="1600" b="0" i="0" u="none" kern="1200" dirty="0" err="1"/>
            <a:t>organizational</a:t>
          </a:r>
          <a:r>
            <a:rPr lang="it-IT" sz="1600" b="0" i="0" u="none" kern="1200" dirty="0"/>
            <a:t> models, management tools) are </a:t>
          </a:r>
          <a:r>
            <a:rPr lang="it-IT" sz="1600" b="0" i="0" u="none" kern="1200" dirty="0" err="1"/>
            <a:t>adequately</a:t>
          </a:r>
          <a:r>
            <a:rPr lang="it-IT" sz="1600" b="0" i="0" u="none" kern="1200" dirty="0"/>
            <a:t> </a:t>
          </a:r>
          <a:r>
            <a:rPr lang="it-IT" sz="1600" b="0" i="0" u="none" kern="1200" dirty="0" err="1"/>
            <a:t>aligned</a:t>
          </a:r>
          <a:r>
            <a:rPr lang="it-IT" sz="1600" b="0" i="0" u="none" kern="1200" dirty="0"/>
            <a:t>.</a:t>
          </a:r>
          <a:endParaRPr lang="en-US" sz="1600" kern="1200" dirty="0"/>
        </a:p>
      </dsp:txBody>
      <dsp:txXfrm>
        <a:off x="0" y="1515325"/>
        <a:ext cx="9682705" cy="738990"/>
      </dsp:txXfrm>
    </dsp:sp>
    <dsp:sp modelId="{8F65AB59-BF93-4783-81F7-E872A66D55E9}">
      <dsp:nvSpPr>
        <dsp:cNvPr id="0" name=""/>
        <dsp:cNvSpPr/>
      </dsp:nvSpPr>
      <dsp:spPr>
        <a:xfrm>
          <a:off x="0" y="2215482"/>
          <a:ext cx="9682705" cy="50368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u="none" kern="1200" dirty="0" err="1"/>
            <a:t>Technological</a:t>
          </a:r>
          <a:r>
            <a:rPr lang="it-IT" sz="2100" b="1" i="0" u="none" kern="1200" dirty="0"/>
            <a:t> and Digital </a:t>
          </a:r>
          <a:r>
            <a:rPr lang="it-IT" sz="2100" b="1" i="0" u="none" kern="1200" dirty="0" err="1"/>
            <a:t>Infrastructure</a:t>
          </a:r>
          <a:endParaRPr lang="en-US" sz="2100" b="1" kern="1200" dirty="0"/>
        </a:p>
      </dsp:txBody>
      <dsp:txXfrm>
        <a:off x="24588" y="2240070"/>
        <a:ext cx="9633529" cy="454509"/>
      </dsp:txXfrm>
    </dsp:sp>
    <dsp:sp modelId="{B42FA074-F784-4D41-BE2F-5620E0FB4C95}">
      <dsp:nvSpPr>
        <dsp:cNvPr id="0" name=""/>
        <dsp:cNvSpPr/>
      </dsp:nvSpPr>
      <dsp:spPr>
        <a:xfrm>
          <a:off x="0" y="2758000"/>
          <a:ext cx="9682705"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6670" rIns="149352" bIns="2667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The </a:t>
          </a:r>
          <a:r>
            <a:rPr lang="it-IT" sz="1600" b="0" i="0" u="none" kern="1200" dirty="0" err="1"/>
            <a:t>infrastructure</a:t>
          </a:r>
          <a:r>
            <a:rPr lang="it-IT" sz="1600" b="0" i="0" u="none" kern="1200" dirty="0"/>
            <a:t>, devices, ICT </a:t>
          </a:r>
          <a:r>
            <a:rPr lang="it-IT" sz="1600" b="0" i="0" u="none" kern="1200" dirty="0" err="1"/>
            <a:t>technologies</a:t>
          </a:r>
          <a:r>
            <a:rPr lang="it-IT" sz="1600" b="0" i="0" u="none" kern="1200" dirty="0"/>
            <a:t>, and </a:t>
          </a:r>
          <a:r>
            <a:rPr lang="it-IT" sz="1600" b="0" i="0" u="none" kern="1200" dirty="0" err="1"/>
            <a:t>technologies</a:t>
          </a:r>
          <a:r>
            <a:rPr lang="it-IT" sz="1600" b="0" i="0" u="none" kern="1200" dirty="0"/>
            <a:t>, in general, are </a:t>
          </a:r>
          <a:r>
            <a:rPr lang="it-IT" sz="1600" b="0" i="0" u="none" kern="1200" dirty="0" err="1"/>
            <a:t>adequate</a:t>
          </a:r>
          <a:r>
            <a:rPr lang="it-IT" sz="1600" b="0" i="0" u="none" kern="1200" dirty="0"/>
            <a:t> and </a:t>
          </a:r>
          <a:r>
            <a:rPr lang="it-IT" sz="1600" b="0" i="0" u="none" kern="1200" dirty="0" err="1"/>
            <a:t>functional</a:t>
          </a:r>
          <a:r>
            <a:rPr lang="it-IT" sz="1600" b="0" i="0" u="none" kern="1200" dirty="0"/>
            <a:t> for the full </a:t>
          </a:r>
          <a:r>
            <a:rPr lang="it-IT" sz="1600" b="0" i="0" u="none" kern="1200" dirty="0" err="1"/>
            <a:t>implementation</a:t>
          </a:r>
          <a:r>
            <a:rPr lang="it-IT" sz="1600" b="0" i="0" u="none" kern="1200" dirty="0"/>
            <a:t> of best practices.</a:t>
          </a:r>
          <a:endParaRPr lang="en-US" sz="1600" kern="1200" dirty="0"/>
        </a:p>
      </dsp:txBody>
      <dsp:txXfrm>
        <a:off x="0" y="2758000"/>
        <a:ext cx="9682705" cy="499904"/>
      </dsp:txXfrm>
    </dsp:sp>
    <dsp:sp modelId="{69043EFA-E0EB-4326-81DC-158718DE4BD9}">
      <dsp:nvSpPr>
        <dsp:cNvPr id="0" name=""/>
        <dsp:cNvSpPr/>
      </dsp:nvSpPr>
      <dsp:spPr>
        <a:xfrm>
          <a:off x="0" y="3257905"/>
          <a:ext cx="9682705" cy="50368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u="none" kern="1200" dirty="0" err="1"/>
            <a:t>Process</a:t>
          </a:r>
          <a:r>
            <a:rPr lang="it-IT" sz="2100" b="1" i="0" u="none" kern="1200" dirty="0"/>
            <a:t> </a:t>
          </a:r>
          <a:r>
            <a:rPr lang="it-IT" sz="2100" b="1" i="0" u="none" kern="1200" dirty="0" err="1"/>
            <a:t>Coordination</a:t>
          </a:r>
          <a:endParaRPr lang="en-US" sz="2100" b="1" kern="1200" dirty="0"/>
        </a:p>
      </dsp:txBody>
      <dsp:txXfrm>
        <a:off x="24588" y="3282493"/>
        <a:ext cx="9633529" cy="454509"/>
      </dsp:txXfrm>
    </dsp:sp>
    <dsp:sp modelId="{767074E9-6AA6-45BB-9307-E3B34521388C}">
      <dsp:nvSpPr>
        <dsp:cNvPr id="0" name=""/>
        <dsp:cNvSpPr/>
      </dsp:nvSpPr>
      <dsp:spPr>
        <a:xfrm>
          <a:off x="0" y="3761590"/>
          <a:ext cx="9682705"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6670" rIns="149352" bIns="2667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err="1"/>
            <a:t>Physical</a:t>
          </a:r>
          <a:r>
            <a:rPr lang="it-IT" sz="1600" b="0" i="0" u="none" kern="1200" dirty="0"/>
            <a:t>, clinical </a:t>
          </a:r>
          <a:r>
            <a:rPr lang="it-IT" sz="1600" b="0" i="0" u="none" kern="1200" dirty="0" err="1"/>
            <a:t>processes</a:t>
          </a:r>
          <a:r>
            <a:rPr lang="it-IT" sz="1600" b="0" i="0" u="none" kern="1200" dirty="0"/>
            <a:t> and information flows are </a:t>
          </a:r>
          <a:r>
            <a:rPr lang="it-IT" sz="1600" b="0" i="0" u="none" kern="1200" dirty="0" err="1"/>
            <a:t>clearly</a:t>
          </a:r>
          <a:r>
            <a:rPr lang="it-IT" sz="1600" b="0" i="0" u="none" kern="1200" dirty="0"/>
            <a:t>, </a:t>
          </a:r>
          <a:r>
            <a:rPr lang="it-IT" sz="1600" b="0" i="0" u="none" kern="1200" dirty="0" err="1"/>
            <a:t>comprehensively</a:t>
          </a:r>
          <a:r>
            <a:rPr lang="it-IT" sz="1600" b="0" i="0" u="none" kern="1200" dirty="0"/>
            <a:t> </a:t>
          </a:r>
          <a:r>
            <a:rPr lang="it-IT" sz="1600" b="0" i="0" u="none" kern="1200" dirty="0" err="1"/>
            <a:t>defined</a:t>
          </a:r>
          <a:r>
            <a:rPr lang="it-IT" sz="1600" b="0" i="0" u="none" kern="1200" dirty="0"/>
            <a:t> and </a:t>
          </a:r>
          <a:r>
            <a:rPr lang="it-IT" sz="1600" b="0" i="0" u="none" kern="1200" dirty="0" err="1"/>
            <a:t>managed</a:t>
          </a:r>
          <a:r>
            <a:rPr lang="it-IT" sz="1600" b="0" i="0" u="none" kern="1200" dirty="0"/>
            <a:t> </a:t>
          </a:r>
          <a:r>
            <a:rPr lang="it-IT" sz="1600" b="0" i="0" u="none" kern="1200" dirty="0" err="1"/>
            <a:t>without</a:t>
          </a:r>
          <a:r>
            <a:rPr lang="it-IT" sz="1600" b="0" i="0" u="none" kern="1200" dirty="0"/>
            <a:t> </a:t>
          </a:r>
          <a:r>
            <a:rPr lang="it-IT" sz="1600" b="0" i="0" u="none" kern="1200" dirty="0" err="1"/>
            <a:t>redundancies</a:t>
          </a:r>
          <a:r>
            <a:rPr lang="it-IT" sz="1600" b="0" i="0" u="none" kern="1200" dirty="0"/>
            <a:t> or </a:t>
          </a:r>
          <a:r>
            <a:rPr lang="it-IT" sz="1600" b="0" i="0" u="none" kern="1200" dirty="0" err="1"/>
            <a:t>confusion</a:t>
          </a:r>
          <a:r>
            <a:rPr lang="it-IT" sz="1600" b="0" i="0" u="none" kern="1200" dirty="0"/>
            <a:t>.</a:t>
          </a:r>
          <a:endParaRPr lang="en-US" sz="1600" kern="1200" dirty="0"/>
        </a:p>
      </dsp:txBody>
      <dsp:txXfrm>
        <a:off x="0" y="3761590"/>
        <a:ext cx="9682705" cy="499904"/>
      </dsp:txXfrm>
    </dsp:sp>
    <dsp:sp modelId="{164B2F7D-83C5-46E7-B859-55CFE17C19D8}">
      <dsp:nvSpPr>
        <dsp:cNvPr id="0" name=""/>
        <dsp:cNvSpPr/>
      </dsp:nvSpPr>
      <dsp:spPr>
        <a:xfrm>
          <a:off x="0" y="4261495"/>
          <a:ext cx="9682705" cy="50368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u="none" kern="1200" dirty="0"/>
            <a:t>Funding</a:t>
          </a:r>
          <a:endParaRPr lang="en-US" sz="2100" b="1" kern="1200" dirty="0"/>
        </a:p>
      </dsp:txBody>
      <dsp:txXfrm>
        <a:off x="24588" y="4286083"/>
        <a:ext cx="9633529" cy="454509"/>
      </dsp:txXfrm>
    </dsp:sp>
    <dsp:sp modelId="{7FF3F689-8235-4D7F-B12E-8BCEFCC64EFE}">
      <dsp:nvSpPr>
        <dsp:cNvPr id="0" name=""/>
        <dsp:cNvSpPr/>
      </dsp:nvSpPr>
      <dsp:spPr>
        <a:xfrm>
          <a:off x="0" y="4765180"/>
          <a:ext cx="9682705"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6670" rIns="149352" bIns="2667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The funding </a:t>
          </a:r>
          <a:r>
            <a:rPr lang="it-IT" sz="1600" b="0" i="0" u="none" kern="1200" dirty="0" err="1"/>
            <a:t>available</a:t>
          </a:r>
          <a:r>
            <a:rPr lang="it-IT" sz="1600" b="0" i="0" u="none" kern="1200" dirty="0"/>
            <a:t> for </a:t>
          </a:r>
          <a:r>
            <a:rPr lang="it-IT" sz="1600" b="0" i="0" u="none" kern="1200" dirty="0" err="1"/>
            <a:t>implementing</a:t>
          </a:r>
          <a:r>
            <a:rPr lang="it-IT" sz="1600" b="0" i="0" u="none" kern="1200" dirty="0"/>
            <a:t> best practices </a:t>
          </a:r>
          <a:r>
            <a:rPr lang="it-IT" sz="1600" b="0" i="0" u="none" kern="1200" dirty="0" err="1"/>
            <a:t>is</a:t>
          </a:r>
          <a:r>
            <a:rPr lang="it-IT" sz="1600" b="0" i="0" u="none" kern="1200" dirty="0"/>
            <a:t> </a:t>
          </a:r>
          <a:r>
            <a:rPr lang="it-IT" sz="1600" b="0" i="0" u="none" kern="1200" dirty="0" err="1"/>
            <a:t>adequate</a:t>
          </a:r>
          <a:r>
            <a:rPr lang="it-IT" sz="1600" b="0" i="0" u="none" kern="1200" dirty="0"/>
            <a:t>. </a:t>
          </a:r>
          <a:r>
            <a:rPr lang="it-IT" sz="1600" b="0" i="0" u="none" kern="1200" dirty="0" err="1"/>
            <a:t>This</a:t>
          </a:r>
          <a:r>
            <a:rPr lang="it-IT" sz="1600" b="0" i="0" u="none" kern="1200" dirty="0"/>
            <a:t> </a:t>
          </a:r>
          <a:r>
            <a:rPr lang="it-IT" sz="1600" b="0" i="0" u="none" kern="1200" dirty="0" err="1"/>
            <a:t>may</a:t>
          </a:r>
          <a:r>
            <a:rPr lang="it-IT" sz="1600" b="0" i="0" u="none" kern="1200" dirty="0"/>
            <a:t> include key or </a:t>
          </a:r>
          <a:r>
            <a:rPr lang="it-IT" sz="1600" b="0" i="0" u="none" kern="1200" dirty="0" err="1"/>
            <a:t>supporting</a:t>
          </a:r>
          <a:r>
            <a:rPr lang="it-IT" sz="1600" b="0" i="0" u="none" kern="1200" dirty="0"/>
            <a:t> tools for full </a:t>
          </a:r>
          <a:r>
            <a:rPr lang="it-IT" sz="1600" b="0" i="0" u="none" kern="1200" dirty="0" err="1"/>
            <a:t>implementation</a:t>
          </a:r>
          <a:r>
            <a:rPr lang="it-IT" sz="1600" b="0" i="0" u="none" kern="1200" dirty="0"/>
            <a:t>, and </a:t>
          </a:r>
          <a:r>
            <a:rPr lang="it-IT" sz="1600" b="0" i="0" u="none" kern="1200" dirty="0" err="1"/>
            <a:t>monetary</a:t>
          </a:r>
          <a:r>
            <a:rPr lang="it-IT" sz="1600" b="0" i="0" u="none" kern="1200" dirty="0"/>
            <a:t> incentives </a:t>
          </a:r>
          <a:r>
            <a:rPr lang="it-IT" sz="1600" b="0" i="0" u="none" kern="1200" dirty="0" err="1"/>
            <a:t>linked</a:t>
          </a:r>
          <a:r>
            <a:rPr lang="it-IT" sz="1600" b="0" i="0" u="none" kern="1200" dirty="0"/>
            <a:t> to </a:t>
          </a:r>
          <a:r>
            <a:rPr lang="it-IT" sz="1600" b="0" i="0" u="none" kern="1200" dirty="0" err="1"/>
            <a:t>its</a:t>
          </a:r>
          <a:r>
            <a:rPr lang="it-IT" sz="1600" b="0" i="0" u="none" kern="1200" dirty="0"/>
            <a:t> full </a:t>
          </a:r>
          <a:r>
            <a:rPr lang="it-IT" sz="1600" b="0" i="0" u="none" kern="1200" dirty="0" err="1"/>
            <a:t>implementation</a:t>
          </a:r>
          <a:r>
            <a:rPr lang="it-IT" sz="1600" b="0" i="0" u="none" kern="1200" dirty="0"/>
            <a:t>.</a:t>
          </a:r>
          <a:endParaRPr lang="en-US" sz="1600" kern="1200" dirty="0"/>
        </a:p>
      </dsp:txBody>
      <dsp:txXfrm>
        <a:off x="0" y="4765180"/>
        <a:ext cx="9682705" cy="4999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40067"/>
          <a:ext cx="9682705" cy="479700"/>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i="0" u="none" kern="1200" dirty="0"/>
            <a:t>Evaluation Methods</a:t>
          </a:r>
          <a:endParaRPr lang="en-US" sz="2000" b="1" kern="1200" dirty="0"/>
        </a:p>
      </dsp:txBody>
      <dsp:txXfrm>
        <a:off x="23417" y="63484"/>
        <a:ext cx="9635871" cy="432866"/>
      </dsp:txXfrm>
    </dsp:sp>
    <dsp:sp modelId="{505E8EB2-7FB4-4BA9-84E6-DEEED66CEC51}">
      <dsp:nvSpPr>
        <dsp:cNvPr id="0" name=""/>
        <dsp:cNvSpPr/>
      </dsp:nvSpPr>
      <dsp:spPr>
        <a:xfrm>
          <a:off x="0" y="519767"/>
          <a:ext cx="9682705" cy="331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5400" rIns="142240" bIns="2540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Company and </a:t>
          </a:r>
          <a:r>
            <a:rPr lang="it-IT" sz="1600" b="0" i="0" u="none" kern="1200" dirty="0" err="1"/>
            <a:t>professional</a:t>
          </a:r>
          <a:r>
            <a:rPr lang="it-IT" sz="1600" b="0" i="0" u="none" kern="1200" dirty="0"/>
            <a:t> </a:t>
          </a:r>
          <a:r>
            <a:rPr lang="it-IT" sz="1600" b="0" i="0" u="none" kern="1200" dirty="0" err="1"/>
            <a:t>evaluations</a:t>
          </a:r>
          <a:r>
            <a:rPr lang="it-IT" sz="1600" b="0" i="0" u="none" kern="1200" dirty="0"/>
            <a:t> account for commitment to </a:t>
          </a:r>
          <a:r>
            <a:rPr lang="it-IT" sz="1600" b="0" i="0" u="none" kern="1200" dirty="0" err="1"/>
            <a:t>implementing</a:t>
          </a:r>
          <a:r>
            <a:rPr lang="it-IT" sz="1600" b="0" i="0" u="none" kern="1200" dirty="0"/>
            <a:t> best practices.</a:t>
          </a:r>
          <a:endParaRPr lang="en-US" sz="1600" kern="1200" dirty="0"/>
        </a:p>
      </dsp:txBody>
      <dsp:txXfrm>
        <a:off x="0" y="519767"/>
        <a:ext cx="9682705" cy="331200"/>
      </dsp:txXfrm>
    </dsp:sp>
    <dsp:sp modelId="{510C3DCC-396D-4FDF-AB77-CDF592E23393}">
      <dsp:nvSpPr>
        <dsp:cNvPr id="0" name=""/>
        <dsp:cNvSpPr/>
      </dsp:nvSpPr>
      <dsp:spPr>
        <a:xfrm>
          <a:off x="0" y="850967"/>
          <a:ext cx="9682705" cy="47970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i="0" u="none" kern="1200" dirty="0" err="1"/>
            <a:t>Professionals</a:t>
          </a:r>
          <a:endParaRPr lang="en-US" sz="2000" b="1" kern="1200" dirty="0"/>
        </a:p>
      </dsp:txBody>
      <dsp:txXfrm>
        <a:off x="23417" y="874384"/>
        <a:ext cx="9635871" cy="432866"/>
      </dsp:txXfrm>
    </dsp:sp>
    <dsp:sp modelId="{22125DD9-0BA8-493A-9B98-54416029028F}">
      <dsp:nvSpPr>
        <dsp:cNvPr id="0" name=""/>
        <dsp:cNvSpPr/>
      </dsp:nvSpPr>
      <dsp:spPr>
        <a:xfrm>
          <a:off x="0" y="1330667"/>
          <a:ext cx="9682705" cy="724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5400" rIns="142240" bIns="2540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err="1"/>
            <a:t>Professionals</a:t>
          </a:r>
          <a:r>
            <a:rPr lang="it-IT" sz="1600" b="0" i="0" u="none" kern="1200" dirty="0"/>
            <a:t> are </a:t>
          </a:r>
          <a:r>
            <a:rPr lang="it-IT" sz="1600" b="0" i="0" u="none" kern="1200" dirty="0" err="1"/>
            <a:t>highly</a:t>
          </a:r>
          <a:r>
            <a:rPr lang="it-IT" sz="1600" b="0" i="0" u="none" kern="1200" dirty="0"/>
            <a:t> </a:t>
          </a:r>
          <a:r>
            <a:rPr lang="it-IT" sz="1600" b="0" i="0" u="none" kern="1200" dirty="0" err="1"/>
            <a:t>dedicated</a:t>
          </a:r>
          <a:r>
            <a:rPr lang="it-IT" sz="1600" b="0" i="0" u="none" kern="1200" dirty="0"/>
            <a:t> and </a:t>
          </a:r>
          <a:r>
            <a:rPr lang="it-IT" sz="1600" b="0" i="0" u="none" kern="1200" dirty="0" err="1"/>
            <a:t>competent</a:t>
          </a:r>
          <a:r>
            <a:rPr lang="it-IT" sz="1600" b="0" i="0" u="none" kern="1200" dirty="0"/>
            <a:t> </a:t>
          </a:r>
          <a:r>
            <a:rPr lang="it-IT" sz="1600" b="0" i="0" u="none" kern="1200" dirty="0" err="1"/>
            <a:t>regarding</a:t>
          </a:r>
          <a:r>
            <a:rPr lang="it-IT" sz="1600" b="0" i="0" u="none" kern="1200" dirty="0"/>
            <a:t> best practice </a:t>
          </a:r>
          <a:r>
            <a:rPr lang="it-IT" sz="1600" b="0" i="0" u="none" kern="1200" dirty="0" err="1"/>
            <a:t>implementation</a:t>
          </a:r>
          <a:r>
            <a:rPr lang="it-IT" sz="1600" b="0" i="0" u="none" kern="1200" dirty="0"/>
            <a:t>, with no </a:t>
          </a:r>
          <a:r>
            <a:rPr lang="it-IT" sz="1600" b="0" i="0" u="none" kern="1200" dirty="0" err="1"/>
            <a:t>barriers</a:t>
          </a:r>
          <a:r>
            <a:rPr lang="it-IT" sz="1600" b="0" i="0" u="none" kern="1200" dirty="0"/>
            <a:t> in commitment, cultural </a:t>
          </a:r>
          <a:r>
            <a:rPr lang="it-IT" sz="1600" b="0" i="0" u="none" kern="1200" dirty="0" err="1"/>
            <a:t>factors</a:t>
          </a:r>
          <a:r>
            <a:rPr lang="it-IT" sz="1600" b="0" i="0" u="none" kern="1200" dirty="0"/>
            <a:t>, or skills in </a:t>
          </a:r>
          <a:r>
            <a:rPr lang="it-IT" sz="1600" b="0" i="0" u="none" kern="1200" dirty="0" err="1"/>
            <a:t>its</a:t>
          </a:r>
          <a:r>
            <a:rPr lang="it-IT" sz="1600" b="0" i="0" u="none" kern="1200" dirty="0"/>
            <a:t> </a:t>
          </a:r>
          <a:r>
            <a:rPr lang="it-IT" sz="1600" b="0" i="0" u="none" kern="1200" dirty="0" err="1"/>
            <a:t>implementation</a:t>
          </a:r>
          <a:r>
            <a:rPr lang="it-IT" sz="1600" b="0" i="0" u="none" kern="1200" dirty="0"/>
            <a:t>. Professional </a:t>
          </a:r>
          <a:r>
            <a:rPr lang="it-IT" sz="1600" b="0" i="0" u="none" kern="1200" dirty="0" err="1"/>
            <a:t>roles</a:t>
          </a:r>
          <a:r>
            <a:rPr lang="it-IT" sz="1600" b="0" i="0" u="none" kern="1200" dirty="0"/>
            <a:t> are </a:t>
          </a:r>
          <a:r>
            <a:rPr lang="it-IT" sz="1600" b="0" i="0" u="none" kern="1200" dirty="0" err="1"/>
            <a:t>updated</a:t>
          </a:r>
          <a:r>
            <a:rPr lang="it-IT" sz="1600" b="0" i="0" u="none" kern="1200" dirty="0"/>
            <a:t> and </a:t>
          </a:r>
          <a:r>
            <a:rPr lang="it-IT" sz="1600" b="0" i="0" u="none" kern="1200" dirty="0" err="1"/>
            <a:t>aligned</a:t>
          </a:r>
          <a:r>
            <a:rPr lang="it-IT" sz="1600" b="0" i="0" u="none" kern="1200" dirty="0"/>
            <a:t> with new ways of </a:t>
          </a:r>
          <a:r>
            <a:rPr lang="it-IT" sz="1600" b="0" i="0" u="none" kern="1200" dirty="0" err="1"/>
            <a:t>managing</a:t>
          </a:r>
          <a:r>
            <a:rPr lang="it-IT" sz="1600" b="0" i="0" u="none" kern="1200" dirty="0"/>
            <a:t> </a:t>
          </a:r>
          <a:r>
            <a:rPr lang="it-IT" sz="1600" b="0" i="0" u="none" kern="1200" dirty="0" err="1"/>
            <a:t>chronicity</a:t>
          </a:r>
          <a:r>
            <a:rPr lang="it-IT" sz="1600" b="0" i="0" u="none" kern="1200" dirty="0"/>
            <a:t> </a:t>
          </a:r>
          <a:r>
            <a:rPr lang="it-IT" sz="1600" b="0" i="0" u="none" kern="1200" dirty="0" err="1"/>
            <a:t>through</a:t>
          </a:r>
          <a:r>
            <a:rPr lang="it-IT" sz="1600" b="0" i="0" u="none" kern="1200" dirty="0"/>
            <a:t> best practices.</a:t>
          </a:r>
          <a:endParaRPr lang="en-US" sz="1600" kern="1200" dirty="0"/>
        </a:p>
      </dsp:txBody>
      <dsp:txXfrm>
        <a:off x="0" y="1330667"/>
        <a:ext cx="9682705" cy="724500"/>
      </dsp:txXfrm>
    </dsp:sp>
    <dsp:sp modelId="{8F65AB59-BF93-4783-81F7-E872A66D55E9}">
      <dsp:nvSpPr>
        <dsp:cNvPr id="0" name=""/>
        <dsp:cNvSpPr/>
      </dsp:nvSpPr>
      <dsp:spPr>
        <a:xfrm>
          <a:off x="0" y="2015772"/>
          <a:ext cx="9682705" cy="479700"/>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i="0" u="none" kern="1200" dirty="0"/>
            <a:t>Users and Caregivers</a:t>
          </a:r>
          <a:endParaRPr lang="en-US" sz="2000" b="1" kern="1200" dirty="0"/>
        </a:p>
      </dsp:txBody>
      <dsp:txXfrm>
        <a:off x="23417" y="2039189"/>
        <a:ext cx="9635871" cy="432866"/>
      </dsp:txXfrm>
    </dsp:sp>
    <dsp:sp modelId="{B42FA074-F784-4D41-BE2F-5620E0FB4C95}">
      <dsp:nvSpPr>
        <dsp:cNvPr id="0" name=""/>
        <dsp:cNvSpPr/>
      </dsp:nvSpPr>
      <dsp:spPr>
        <a:xfrm>
          <a:off x="0" y="2534868"/>
          <a:ext cx="9682705" cy="5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5400" rIns="142240" bIns="2540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Users and caregivers are open and </a:t>
          </a:r>
          <a:r>
            <a:rPr lang="it-IT" sz="1600" b="0" i="0" u="none" kern="1200" dirty="0" err="1"/>
            <a:t>motivated</a:t>
          </a:r>
          <a:r>
            <a:rPr lang="it-IT" sz="1600" b="0" i="0" u="none" kern="1200" dirty="0"/>
            <a:t> to use best practices, </a:t>
          </a:r>
          <a:r>
            <a:rPr lang="it-IT" sz="1600" b="0" i="0" u="none" kern="1200" dirty="0" err="1"/>
            <a:t>capable</a:t>
          </a:r>
          <a:r>
            <a:rPr lang="it-IT" sz="1600" b="0" i="0" u="none" kern="1200" dirty="0"/>
            <a:t> of </a:t>
          </a:r>
          <a:r>
            <a:rPr lang="it-IT" sz="1600" b="0" i="0" u="none" kern="1200" dirty="0" err="1"/>
            <a:t>performing</a:t>
          </a:r>
          <a:r>
            <a:rPr lang="it-IT" sz="1600" b="0" i="0" u="none" kern="1200" dirty="0"/>
            <a:t> </a:t>
          </a:r>
          <a:r>
            <a:rPr lang="it-IT" sz="1600" b="0" i="0" u="none" kern="1200" dirty="0" err="1"/>
            <a:t>required</a:t>
          </a:r>
          <a:r>
            <a:rPr lang="it-IT" sz="1600" b="0" i="0" u="none" kern="1200" dirty="0"/>
            <a:t> actions </a:t>
          </a:r>
          <a:r>
            <a:rPr lang="it-IT" sz="1600" b="0" i="0" u="none" kern="1200" dirty="0" err="1"/>
            <a:t>without</a:t>
          </a:r>
          <a:r>
            <a:rPr lang="it-IT" sz="1600" b="0" i="0" u="none" kern="1200" dirty="0"/>
            <a:t> "health </a:t>
          </a:r>
          <a:r>
            <a:rPr lang="it-IT" sz="1600" b="0" i="0" u="none" kern="1200" dirty="0" err="1"/>
            <a:t>literacy</a:t>
          </a:r>
          <a:r>
            <a:rPr lang="it-IT" sz="1600" b="0" i="0" u="none" kern="1200" dirty="0"/>
            <a:t>" </a:t>
          </a:r>
          <a:r>
            <a:rPr lang="it-IT" sz="1600" b="0" i="0" u="none" kern="1200" dirty="0" err="1"/>
            <a:t>issues</a:t>
          </a:r>
          <a:r>
            <a:rPr lang="it-IT" sz="1600" b="0" i="0" u="none" kern="1200" dirty="0"/>
            <a:t> </a:t>
          </a:r>
          <a:r>
            <a:rPr lang="it-IT" sz="1600" b="0" i="0" u="none" kern="1200" dirty="0" err="1"/>
            <a:t>that</a:t>
          </a:r>
          <a:r>
            <a:rPr lang="it-IT" sz="1600" b="0" i="0" u="none" kern="1200" dirty="0"/>
            <a:t> </a:t>
          </a:r>
          <a:r>
            <a:rPr lang="it-IT" sz="1600" b="0" i="0" u="none" kern="1200" dirty="0" err="1"/>
            <a:t>would</a:t>
          </a:r>
          <a:r>
            <a:rPr lang="it-IT" sz="1600" b="0" i="0" u="none" kern="1200" dirty="0"/>
            <a:t> </a:t>
          </a:r>
          <a:r>
            <a:rPr lang="it-IT" sz="1600" b="0" i="0" u="none" kern="1200" dirty="0" err="1"/>
            <a:t>impede</a:t>
          </a:r>
          <a:r>
            <a:rPr lang="it-IT" sz="1600" b="0" i="0" u="none" kern="1200" dirty="0"/>
            <a:t> compliance.</a:t>
          </a:r>
          <a:endParaRPr lang="en-US" sz="1600" kern="1200" dirty="0"/>
        </a:p>
      </dsp:txBody>
      <dsp:txXfrm>
        <a:off x="0" y="2534868"/>
        <a:ext cx="9682705" cy="507150"/>
      </dsp:txXfrm>
    </dsp:sp>
    <dsp:sp modelId="{69043EFA-E0EB-4326-81DC-158718DE4BD9}">
      <dsp:nvSpPr>
        <dsp:cNvPr id="0" name=""/>
        <dsp:cNvSpPr/>
      </dsp:nvSpPr>
      <dsp:spPr>
        <a:xfrm>
          <a:off x="0" y="3042018"/>
          <a:ext cx="9682705" cy="479700"/>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i="0" u="none" kern="1200" dirty="0"/>
            <a:t>Doctor-</a:t>
          </a:r>
          <a:r>
            <a:rPr lang="it-IT" sz="2000" b="1" i="0" u="none" kern="1200" dirty="0" err="1"/>
            <a:t>Patient</a:t>
          </a:r>
          <a:r>
            <a:rPr lang="it-IT" sz="2000" b="1" i="0" u="none" kern="1200" dirty="0"/>
            <a:t> </a:t>
          </a:r>
          <a:r>
            <a:rPr lang="it-IT" sz="2000" b="1" i="0" u="none" kern="1200" dirty="0" err="1"/>
            <a:t>Relationship</a:t>
          </a:r>
          <a:endParaRPr lang="en-US" sz="2000" b="1" kern="1200" dirty="0"/>
        </a:p>
      </dsp:txBody>
      <dsp:txXfrm>
        <a:off x="23417" y="3065435"/>
        <a:ext cx="9635871" cy="432866"/>
      </dsp:txXfrm>
    </dsp:sp>
    <dsp:sp modelId="{767074E9-6AA6-45BB-9307-E3B34521388C}">
      <dsp:nvSpPr>
        <dsp:cNvPr id="0" name=""/>
        <dsp:cNvSpPr/>
      </dsp:nvSpPr>
      <dsp:spPr>
        <a:xfrm>
          <a:off x="0" y="3521718"/>
          <a:ext cx="9682705" cy="724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5400" rIns="142240" bIns="2540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err="1"/>
            <a:t>Both</a:t>
          </a:r>
          <a:r>
            <a:rPr lang="it-IT" sz="1600" b="0" i="0" u="none" kern="1200" dirty="0"/>
            <a:t> </a:t>
          </a:r>
          <a:r>
            <a:rPr lang="it-IT" sz="1600" b="0" i="0" u="none" kern="1200" dirty="0" err="1"/>
            <a:t>professionals</a:t>
          </a:r>
          <a:r>
            <a:rPr lang="it-IT" sz="1600" b="0" i="0" u="none" kern="1200" dirty="0"/>
            <a:t> and </a:t>
          </a:r>
          <a:r>
            <a:rPr lang="it-IT" sz="1600" b="0" i="0" u="none" kern="1200" dirty="0" err="1"/>
            <a:t>patients</a:t>
          </a:r>
          <a:r>
            <a:rPr lang="it-IT" sz="1600" b="0" i="0" u="none" kern="1200" dirty="0"/>
            <a:t> </a:t>
          </a:r>
          <a:r>
            <a:rPr lang="it-IT" sz="1600" b="0" i="0" u="none" kern="1200" dirty="0" err="1"/>
            <a:t>believe</a:t>
          </a:r>
          <a:r>
            <a:rPr lang="it-IT" sz="1600" b="0" i="0" u="none" kern="1200" dirty="0"/>
            <a:t> </a:t>
          </a:r>
          <a:r>
            <a:rPr lang="it-IT" sz="1600" b="0" i="0" u="none" kern="1200" dirty="0" err="1"/>
            <a:t>that</a:t>
          </a:r>
          <a:r>
            <a:rPr lang="it-IT" sz="1600" b="0" i="0" u="none" kern="1200" dirty="0"/>
            <a:t> </a:t>
          </a:r>
          <a:r>
            <a:rPr lang="it-IT" sz="1600" b="0" i="0" u="none" kern="1200" dirty="0" err="1"/>
            <a:t>using</a:t>
          </a:r>
          <a:r>
            <a:rPr lang="it-IT" sz="1600" b="0" i="0" u="none" kern="1200" dirty="0"/>
            <a:t> best practices </a:t>
          </a:r>
          <a:r>
            <a:rPr lang="it-IT" sz="1600" b="0" i="0" u="none" kern="1200" dirty="0" err="1"/>
            <a:t>improves</a:t>
          </a:r>
          <a:r>
            <a:rPr lang="it-IT" sz="1600" b="0" i="0" u="none" kern="1200" dirty="0"/>
            <a:t> or </a:t>
          </a:r>
          <a:r>
            <a:rPr lang="it-IT" sz="1600" b="0" i="0" u="none" kern="1200" dirty="0" err="1"/>
            <a:t>at</a:t>
          </a:r>
          <a:r>
            <a:rPr lang="it-IT" sz="1600" b="0" i="0" u="none" kern="1200" dirty="0"/>
            <a:t> </a:t>
          </a:r>
          <a:r>
            <a:rPr lang="it-IT" sz="1600" b="0" i="0" u="none" kern="1200" dirty="0" err="1"/>
            <a:t>least</a:t>
          </a:r>
          <a:r>
            <a:rPr lang="it-IT" sz="1600" b="0" i="0" u="none" kern="1200" dirty="0"/>
            <a:t> </a:t>
          </a:r>
          <a:r>
            <a:rPr lang="it-IT" sz="1600" b="0" i="0" u="none" kern="1200" dirty="0" err="1"/>
            <a:t>does</a:t>
          </a:r>
          <a:r>
            <a:rPr lang="it-IT" sz="1600" b="0" i="0" u="none" kern="1200" dirty="0"/>
            <a:t> </a:t>
          </a:r>
          <a:r>
            <a:rPr lang="it-IT" sz="1600" b="0" i="0" u="none" kern="1200" dirty="0" err="1"/>
            <a:t>not</a:t>
          </a:r>
          <a:r>
            <a:rPr lang="it-IT" sz="1600" b="0" i="0" u="none" kern="1200" dirty="0"/>
            <a:t> </a:t>
          </a:r>
          <a:r>
            <a:rPr lang="it-IT" sz="1600" b="0" i="0" u="none" kern="1200" dirty="0" err="1"/>
            <a:t>worsen</a:t>
          </a:r>
          <a:r>
            <a:rPr lang="it-IT" sz="1600" b="0" i="0" u="none" kern="1200" dirty="0"/>
            <a:t> the trust </a:t>
          </a:r>
          <a:r>
            <a:rPr lang="it-IT" sz="1600" b="0" i="0" u="none" kern="1200" dirty="0" err="1"/>
            <a:t>between</a:t>
          </a:r>
          <a:r>
            <a:rPr lang="it-IT" sz="1600" b="0" i="0" u="none" kern="1200" dirty="0"/>
            <a:t> doctor and </a:t>
          </a:r>
          <a:r>
            <a:rPr lang="it-IT" sz="1600" b="0" i="0" u="none" kern="1200" dirty="0" err="1"/>
            <a:t>patient</a:t>
          </a:r>
          <a:r>
            <a:rPr lang="it-IT" sz="1600" b="0" i="0" u="none" kern="1200" dirty="0"/>
            <a:t>. </a:t>
          </a:r>
          <a:r>
            <a:rPr lang="it-IT" sz="1600" b="0" i="0" u="none" kern="1200" dirty="0" err="1"/>
            <a:t>They</a:t>
          </a:r>
          <a:r>
            <a:rPr lang="it-IT" sz="1600" b="0" i="0" u="none" kern="1200" dirty="0"/>
            <a:t> </a:t>
          </a:r>
          <a:r>
            <a:rPr lang="it-IT" sz="1600" b="0" i="0" u="none" kern="1200" dirty="0" err="1"/>
            <a:t>also</a:t>
          </a:r>
          <a:r>
            <a:rPr lang="it-IT" sz="1600" b="0" i="0" u="none" kern="1200" dirty="0"/>
            <a:t> </a:t>
          </a:r>
          <a:r>
            <a:rPr lang="it-IT" sz="1600" b="0" i="0" u="none" kern="1200" dirty="0" err="1"/>
            <a:t>feel</a:t>
          </a:r>
          <a:r>
            <a:rPr lang="it-IT" sz="1600" b="0" i="0" u="none" kern="1200" dirty="0"/>
            <a:t> the </a:t>
          </a:r>
          <a:r>
            <a:rPr lang="it-IT" sz="1600" b="0" i="0" u="none" kern="1200" dirty="0" err="1"/>
            <a:t>quality</a:t>
          </a:r>
          <a:r>
            <a:rPr lang="it-IT" sz="1600" b="0" i="0" u="none" kern="1200" dirty="0"/>
            <a:t> of services </a:t>
          </a:r>
          <a:r>
            <a:rPr lang="it-IT" sz="1600" b="0" i="0" u="none" kern="1200" dirty="0" err="1"/>
            <a:t>delivered</a:t>
          </a:r>
          <a:r>
            <a:rPr lang="it-IT" sz="1600" b="0" i="0" u="none" kern="1200" dirty="0"/>
            <a:t> </a:t>
          </a:r>
          <a:r>
            <a:rPr lang="it-IT" sz="1600" b="0" i="0" u="none" kern="1200" dirty="0" err="1"/>
            <a:t>through</a:t>
          </a:r>
          <a:r>
            <a:rPr lang="it-IT" sz="1600" b="0" i="0" u="none" kern="1200" dirty="0"/>
            <a:t> best practices </a:t>
          </a:r>
          <a:r>
            <a:rPr lang="it-IT" sz="1600" b="0" i="0" u="none" kern="1200" dirty="0" err="1"/>
            <a:t>is</a:t>
          </a:r>
          <a:r>
            <a:rPr lang="it-IT" sz="1600" b="0" i="0" u="none" kern="1200" dirty="0"/>
            <a:t> </a:t>
          </a:r>
          <a:r>
            <a:rPr lang="it-IT" sz="1600" b="0" i="0" u="none" kern="1200" dirty="0" err="1"/>
            <a:t>equal</a:t>
          </a:r>
          <a:r>
            <a:rPr lang="it-IT" sz="1600" b="0" i="0" u="none" kern="1200" dirty="0"/>
            <a:t> to or </a:t>
          </a:r>
          <a:r>
            <a:rPr lang="it-IT" sz="1600" b="0" i="0" u="none" kern="1200" dirty="0" err="1"/>
            <a:t>better</a:t>
          </a:r>
          <a:r>
            <a:rPr lang="it-IT" sz="1600" b="0" i="0" u="none" kern="1200" dirty="0"/>
            <a:t> </a:t>
          </a:r>
          <a:r>
            <a:rPr lang="it-IT" sz="1600" b="0" i="0" u="none" kern="1200" dirty="0" err="1"/>
            <a:t>than</a:t>
          </a:r>
          <a:r>
            <a:rPr lang="it-IT" sz="1600" b="0" i="0" u="none" kern="1200" dirty="0"/>
            <a:t> </a:t>
          </a:r>
          <a:r>
            <a:rPr lang="it-IT" sz="1600" b="0" i="0" u="none" kern="1200" dirty="0" err="1"/>
            <a:t>previously</a:t>
          </a:r>
          <a:r>
            <a:rPr lang="it-IT" sz="1600" b="0" i="0" u="none" kern="1200" dirty="0"/>
            <a:t> </a:t>
          </a:r>
          <a:r>
            <a:rPr lang="it-IT" sz="1600" b="0" i="0" u="none" kern="1200" dirty="0" err="1"/>
            <a:t>delivered</a:t>
          </a:r>
          <a:r>
            <a:rPr lang="it-IT" sz="1600" b="0" i="0" u="none" kern="1200" dirty="0"/>
            <a:t> services.</a:t>
          </a:r>
          <a:endParaRPr lang="en-US" sz="1600" kern="1200" dirty="0"/>
        </a:p>
      </dsp:txBody>
      <dsp:txXfrm>
        <a:off x="0" y="3521718"/>
        <a:ext cx="9682705" cy="724500"/>
      </dsp:txXfrm>
    </dsp:sp>
    <dsp:sp modelId="{164B2F7D-83C5-46E7-B859-55CFE17C19D8}">
      <dsp:nvSpPr>
        <dsp:cNvPr id="0" name=""/>
        <dsp:cNvSpPr/>
      </dsp:nvSpPr>
      <dsp:spPr>
        <a:xfrm>
          <a:off x="0" y="4246218"/>
          <a:ext cx="9682705" cy="479700"/>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i="0" u="none" kern="1200" dirty="0"/>
            <a:t>Level of </a:t>
          </a:r>
          <a:r>
            <a:rPr lang="it-IT" sz="2000" b="1" i="0" u="none" kern="1200" dirty="0" err="1"/>
            <a:t>Ambition</a:t>
          </a:r>
          <a:endParaRPr lang="en-US" sz="2000" b="1" kern="1200" dirty="0"/>
        </a:p>
      </dsp:txBody>
      <dsp:txXfrm>
        <a:off x="23417" y="4269635"/>
        <a:ext cx="9635871" cy="432866"/>
      </dsp:txXfrm>
    </dsp:sp>
    <dsp:sp modelId="{7FF3F689-8235-4D7F-B12E-8BCEFCC64EFE}">
      <dsp:nvSpPr>
        <dsp:cNvPr id="0" name=""/>
        <dsp:cNvSpPr/>
      </dsp:nvSpPr>
      <dsp:spPr>
        <a:xfrm>
          <a:off x="0" y="4725918"/>
          <a:ext cx="9682705" cy="507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7426" tIns="25400" rIns="142240" bIns="25400" numCol="1" spcCol="1270" anchor="t" anchorCtr="0">
          <a:noAutofit/>
        </a:bodyPr>
        <a:lstStyle/>
        <a:p>
          <a:pPr marL="171450" lvl="1" indent="-171450" algn="just" defTabSz="711200">
            <a:lnSpc>
              <a:spcPct val="90000"/>
            </a:lnSpc>
            <a:spcBef>
              <a:spcPct val="0"/>
            </a:spcBef>
            <a:spcAft>
              <a:spcPct val="20000"/>
            </a:spcAft>
            <a:buChar char="•"/>
          </a:pPr>
          <a:r>
            <a:rPr lang="it-IT" sz="1600" b="0" i="0" u="none" kern="1200" dirty="0"/>
            <a:t>Best practices are </a:t>
          </a:r>
          <a:r>
            <a:rPr lang="it-IT" sz="1600" b="0" i="0" u="none" kern="1200" dirty="0" err="1"/>
            <a:t>built</a:t>
          </a:r>
          <a:r>
            <a:rPr lang="it-IT" sz="1600" b="0" i="0" u="none" kern="1200" dirty="0"/>
            <a:t> on a long-</a:t>
          </a:r>
          <a:r>
            <a:rPr lang="it-IT" sz="1600" b="0" i="0" u="none" kern="1200" dirty="0" err="1"/>
            <a:t>term</a:t>
          </a:r>
          <a:r>
            <a:rPr lang="it-IT" sz="1600" b="0" i="0" u="none" kern="1200" dirty="0"/>
            <a:t> vision with </a:t>
          </a:r>
          <a:r>
            <a:rPr lang="it-IT" sz="1600" b="0" i="0" u="none" kern="1200" dirty="0" err="1"/>
            <a:t>strategic</a:t>
          </a:r>
          <a:r>
            <a:rPr lang="it-IT" sz="1600" b="0" i="0" u="none" kern="1200" dirty="0"/>
            <a:t>, </a:t>
          </a:r>
          <a:r>
            <a:rPr lang="it-IT" sz="1600" b="0" i="0" u="none" kern="1200" dirty="0" err="1"/>
            <a:t>visionary</a:t>
          </a:r>
          <a:r>
            <a:rPr lang="it-IT" sz="1600" b="0" i="0" u="none" kern="1200" dirty="0"/>
            <a:t> goals, </a:t>
          </a:r>
          <a:r>
            <a:rPr lang="it-IT" sz="1600" b="0" i="0" u="none" kern="1200" dirty="0" err="1"/>
            <a:t>not</a:t>
          </a:r>
          <a:r>
            <a:rPr lang="it-IT" sz="1600" b="0" i="0" u="none" kern="1200" dirty="0"/>
            <a:t> limited to short-</a:t>
          </a:r>
          <a:r>
            <a:rPr lang="it-IT" sz="1600" b="0" i="0" u="none" kern="1200" dirty="0" err="1"/>
            <a:t>term</a:t>
          </a:r>
          <a:r>
            <a:rPr lang="it-IT" sz="1600" b="0" i="0" u="none" kern="1200" dirty="0"/>
            <a:t> </a:t>
          </a:r>
          <a:r>
            <a:rPr lang="it-IT" sz="1600" b="0" i="0" u="none" kern="1200" dirty="0" err="1"/>
            <a:t>objectives</a:t>
          </a:r>
          <a:r>
            <a:rPr lang="it-IT" sz="1600" b="0" i="0" u="none" kern="1200" dirty="0"/>
            <a:t> with limited </a:t>
          </a:r>
          <a:r>
            <a:rPr lang="it-IT" sz="1600" b="0" i="0" u="none" kern="1200" dirty="0" err="1"/>
            <a:t>societal</a:t>
          </a:r>
          <a:r>
            <a:rPr lang="it-IT" sz="1600" b="0" i="0" u="none" kern="1200" dirty="0"/>
            <a:t> impact.</a:t>
          </a:r>
          <a:endParaRPr lang="en-US" sz="1600" kern="1200" dirty="0"/>
        </a:p>
      </dsp:txBody>
      <dsp:txXfrm>
        <a:off x="0" y="4725918"/>
        <a:ext cx="9682705" cy="5071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25C68-5119-494E-AE91-CDADFC65CAC9}">
      <dsp:nvSpPr>
        <dsp:cNvPr id="0" name=""/>
        <dsp:cNvSpPr/>
      </dsp:nvSpPr>
      <dsp:spPr>
        <a:xfrm>
          <a:off x="0" y="463732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E29F4A-1B81-41C3-843C-C9876BA192A4}">
      <dsp:nvSpPr>
        <dsp:cNvPr id="0" name=""/>
        <dsp:cNvSpPr/>
      </dsp:nvSpPr>
      <dsp:spPr>
        <a:xfrm>
          <a:off x="0" y="3701600"/>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82394-25D1-43EA-802F-76EF53EA25E7}">
      <dsp:nvSpPr>
        <dsp:cNvPr id="0" name=""/>
        <dsp:cNvSpPr/>
      </dsp:nvSpPr>
      <dsp:spPr>
        <a:xfrm>
          <a:off x="0" y="2765874"/>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441C57-815E-46D9-AF7A-634F385A1A9E}">
      <dsp:nvSpPr>
        <dsp:cNvPr id="0" name=""/>
        <dsp:cNvSpPr/>
      </dsp:nvSpPr>
      <dsp:spPr>
        <a:xfrm>
          <a:off x="0" y="183014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2D9AD-4DB6-456E-9349-A44F563092C1}">
      <dsp:nvSpPr>
        <dsp:cNvPr id="0" name=""/>
        <dsp:cNvSpPr/>
      </dsp:nvSpPr>
      <dsp:spPr>
        <a:xfrm>
          <a:off x="0" y="894421"/>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6A2867-7E6D-408C-9962-38E6A5811CCE}">
      <dsp:nvSpPr>
        <dsp:cNvPr id="0" name=""/>
        <dsp:cNvSpPr/>
      </dsp:nvSpPr>
      <dsp:spPr>
        <a:xfrm>
          <a:off x="2659760" y="325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977900">
            <a:lnSpc>
              <a:spcPct val="90000"/>
            </a:lnSpc>
            <a:spcBef>
              <a:spcPct val="0"/>
            </a:spcBef>
            <a:spcAft>
              <a:spcPct val="35000"/>
            </a:spcAft>
            <a:buNone/>
          </a:pPr>
          <a:r>
            <a:rPr lang="en-US" sz="2200" kern="1200" dirty="0"/>
            <a:t>...</a:t>
          </a:r>
        </a:p>
      </dsp:txBody>
      <dsp:txXfrm>
        <a:off x="2659760" y="3252"/>
        <a:ext cx="7570089" cy="891168"/>
      </dsp:txXfrm>
    </dsp:sp>
    <dsp:sp modelId="{FC780936-7624-4D7B-A85E-67EB604344E3}">
      <dsp:nvSpPr>
        <dsp:cNvPr id="0" name=""/>
        <dsp:cNvSpPr/>
      </dsp:nvSpPr>
      <dsp:spPr>
        <a:xfrm>
          <a:off x="0" y="3252"/>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err="1"/>
            <a:t>Regulatory</a:t>
          </a:r>
          <a:r>
            <a:rPr lang="it-IT" sz="2200" b="1" kern="1200" dirty="0"/>
            <a:t> Framework</a:t>
          </a:r>
          <a:endParaRPr lang="en-US" sz="2200" b="1" kern="1200" dirty="0"/>
        </a:p>
      </dsp:txBody>
      <dsp:txXfrm>
        <a:off x="43511" y="46763"/>
        <a:ext cx="2572739" cy="847657"/>
      </dsp:txXfrm>
    </dsp:sp>
    <dsp:sp modelId="{CCBB6AA3-96B5-4FA6-8E12-0A8CC6FEE690}">
      <dsp:nvSpPr>
        <dsp:cNvPr id="0" name=""/>
        <dsp:cNvSpPr/>
      </dsp:nvSpPr>
      <dsp:spPr>
        <a:xfrm>
          <a:off x="2659760" y="938979"/>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938979"/>
        <a:ext cx="7570089" cy="891168"/>
      </dsp:txXfrm>
    </dsp:sp>
    <dsp:sp modelId="{D31CAA0D-5A8B-4A8E-9DD0-4E4E2F044146}">
      <dsp:nvSpPr>
        <dsp:cNvPr id="0" name=""/>
        <dsp:cNvSpPr/>
      </dsp:nvSpPr>
      <dsp:spPr>
        <a:xfrm>
          <a:off x="0" y="938979"/>
          <a:ext cx="2659761" cy="891168"/>
        </a:xfrm>
        <a:prstGeom prst="round2SameRect">
          <a:avLst>
            <a:gd name="adj1" fmla="val 16670"/>
            <a:gd name="adj2" fmla="val 0"/>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a:t>Governance and Leadership</a:t>
          </a:r>
          <a:endParaRPr lang="en-US" sz="2200" b="1" kern="1200" dirty="0"/>
        </a:p>
      </dsp:txBody>
      <dsp:txXfrm>
        <a:off x="43511" y="982490"/>
        <a:ext cx="2572739" cy="847657"/>
      </dsp:txXfrm>
    </dsp:sp>
    <dsp:sp modelId="{8EC195AD-07D9-4086-9841-BC73839B1889}">
      <dsp:nvSpPr>
        <dsp:cNvPr id="0" name=""/>
        <dsp:cNvSpPr/>
      </dsp:nvSpPr>
      <dsp:spPr>
        <a:xfrm>
          <a:off x="2659760" y="1874705"/>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1874705"/>
        <a:ext cx="7570089" cy="891168"/>
      </dsp:txXfrm>
    </dsp:sp>
    <dsp:sp modelId="{81888BDB-A89F-4D77-93DB-7A44361D959D}">
      <dsp:nvSpPr>
        <dsp:cNvPr id="0" name=""/>
        <dsp:cNvSpPr/>
      </dsp:nvSpPr>
      <dsp:spPr>
        <a:xfrm>
          <a:off x="34284" y="1864270"/>
          <a:ext cx="2659761" cy="891168"/>
        </a:xfrm>
        <a:prstGeom prst="round2SameRect">
          <a:avLst>
            <a:gd name="adj1" fmla="val 16670"/>
            <a:gd name="adj2" fmla="val 0"/>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err="1"/>
            <a:t>Technological</a:t>
          </a:r>
          <a:r>
            <a:rPr lang="it-IT" sz="2200" b="1" kern="1200" dirty="0"/>
            <a:t> and Digital </a:t>
          </a:r>
          <a:r>
            <a:rPr lang="it-IT" sz="2200" b="1" kern="1200" dirty="0" err="1"/>
            <a:t>Infrastructure</a:t>
          </a:r>
          <a:endParaRPr lang="en-US" sz="2200" b="1" kern="1200" dirty="0"/>
        </a:p>
      </dsp:txBody>
      <dsp:txXfrm>
        <a:off x="77795" y="1907781"/>
        <a:ext cx="2572739" cy="847657"/>
      </dsp:txXfrm>
    </dsp:sp>
    <dsp:sp modelId="{1974DF66-9CE0-4160-BE04-7244259C992D}">
      <dsp:nvSpPr>
        <dsp:cNvPr id="0" name=""/>
        <dsp:cNvSpPr/>
      </dsp:nvSpPr>
      <dsp:spPr>
        <a:xfrm>
          <a:off x="2659760" y="281043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2810432"/>
        <a:ext cx="7570089" cy="891168"/>
      </dsp:txXfrm>
    </dsp:sp>
    <dsp:sp modelId="{340B5F8C-6934-4422-B0A8-45FDAFB52DA5}">
      <dsp:nvSpPr>
        <dsp:cNvPr id="0" name=""/>
        <dsp:cNvSpPr/>
      </dsp:nvSpPr>
      <dsp:spPr>
        <a:xfrm>
          <a:off x="0" y="2810432"/>
          <a:ext cx="2659761" cy="891168"/>
        </a:xfrm>
        <a:prstGeom prst="round2SameRect">
          <a:avLst>
            <a:gd name="adj1" fmla="val 16670"/>
            <a:gd name="adj2" fmla="val 0"/>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b="1" kern="1200" dirty="0"/>
            <a:t>Process Coordination</a:t>
          </a:r>
        </a:p>
      </dsp:txBody>
      <dsp:txXfrm>
        <a:off x="43511" y="2853943"/>
        <a:ext cx="2572739" cy="847657"/>
      </dsp:txXfrm>
    </dsp:sp>
    <dsp:sp modelId="{B2566403-89D6-4B2F-91BB-1F97138FCECF}">
      <dsp:nvSpPr>
        <dsp:cNvPr id="0" name=""/>
        <dsp:cNvSpPr/>
      </dsp:nvSpPr>
      <dsp:spPr>
        <a:xfrm>
          <a:off x="2659760" y="3746158"/>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a:p>
          <a:pPr marL="0" lvl="0" indent="0" algn="just" defTabSz="977900">
            <a:lnSpc>
              <a:spcPct val="90000"/>
            </a:lnSpc>
            <a:spcBef>
              <a:spcPct val="0"/>
            </a:spcBef>
            <a:spcAft>
              <a:spcPct val="35000"/>
            </a:spcAft>
            <a:buNone/>
          </a:pPr>
          <a:endParaRPr lang="en-US" sz="2200" kern="1200" dirty="0"/>
        </a:p>
      </dsp:txBody>
      <dsp:txXfrm>
        <a:off x="2659760" y="3746158"/>
        <a:ext cx="7570089" cy="891168"/>
      </dsp:txXfrm>
    </dsp:sp>
    <dsp:sp modelId="{396F6C99-B3D6-4314-89F2-0C8A859D752D}">
      <dsp:nvSpPr>
        <dsp:cNvPr id="0" name=""/>
        <dsp:cNvSpPr/>
      </dsp:nvSpPr>
      <dsp:spPr>
        <a:xfrm>
          <a:off x="0" y="3746158"/>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b="1" kern="1200" dirty="0"/>
            <a:t>Funding</a:t>
          </a:r>
        </a:p>
      </dsp:txBody>
      <dsp:txXfrm>
        <a:off x="43511" y="3789669"/>
        <a:ext cx="2572739" cy="8476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25C68-5119-494E-AE91-CDADFC65CAC9}">
      <dsp:nvSpPr>
        <dsp:cNvPr id="0" name=""/>
        <dsp:cNvSpPr/>
      </dsp:nvSpPr>
      <dsp:spPr>
        <a:xfrm>
          <a:off x="0" y="463732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E29F4A-1B81-41C3-843C-C9876BA192A4}">
      <dsp:nvSpPr>
        <dsp:cNvPr id="0" name=""/>
        <dsp:cNvSpPr/>
      </dsp:nvSpPr>
      <dsp:spPr>
        <a:xfrm>
          <a:off x="0" y="3701600"/>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82394-25D1-43EA-802F-76EF53EA25E7}">
      <dsp:nvSpPr>
        <dsp:cNvPr id="0" name=""/>
        <dsp:cNvSpPr/>
      </dsp:nvSpPr>
      <dsp:spPr>
        <a:xfrm>
          <a:off x="0" y="2765874"/>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441C57-815E-46D9-AF7A-634F385A1A9E}">
      <dsp:nvSpPr>
        <dsp:cNvPr id="0" name=""/>
        <dsp:cNvSpPr/>
      </dsp:nvSpPr>
      <dsp:spPr>
        <a:xfrm>
          <a:off x="0" y="183014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2D9AD-4DB6-456E-9349-A44F563092C1}">
      <dsp:nvSpPr>
        <dsp:cNvPr id="0" name=""/>
        <dsp:cNvSpPr/>
      </dsp:nvSpPr>
      <dsp:spPr>
        <a:xfrm>
          <a:off x="0" y="894421"/>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6A2867-7E6D-408C-9962-38E6A5811CCE}">
      <dsp:nvSpPr>
        <dsp:cNvPr id="0" name=""/>
        <dsp:cNvSpPr/>
      </dsp:nvSpPr>
      <dsp:spPr>
        <a:xfrm>
          <a:off x="2659760" y="325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977900">
            <a:lnSpc>
              <a:spcPct val="90000"/>
            </a:lnSpc>
            <a:spcBef>
              <a:spcPct val="0"/>
            </a:spcBef>
            <a:spcAft>
              <a:spcPct val="35000"/>
            </a:spcAft>
            <a:buNone/>
          </a:pPr>
          <a:r>
            <a:rPr lang="en-US" sz="2200" kern="1200" dirty="0"/>
            <a:t>...</a:t>
          </a:r>
        </a:p>
      </dsp:txBody>
      <dsp:txXfrm>
        <a:off x="2659760" y="3252"/>
        <a:ext cx="7570089" cy="891168"/>
      </dsp:txXfrm>
    </dsp:sp>
    <dsp:sp modelId="{FC780936-7624-4D7B-A85E-67EB604344E3}">
      <dsp:nvSpPr>
        <dsp:cNvPr id="0" name=""/>
        <dsp:cNvSpPr/>
      </dsp:nvSpPr>
      <dsp:spPr>
        <a:xfrm>
          <a:off x="0" y="3252"/>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err="1"/>
            <a:t>Regulatory</a:t>
          </a:r>
          <a:r>
            <a:rPr lang="it-IT" sz="2200" b="1" kern="1200" dirty="0"/>
            <a:t> Framework</a:t>
          </a:r>
          <a:endParaRPr lang="en-US" sz="2200" b="1" kern="1200" dirty="0"/>
        </a:p>
      </dsp:txBody>
      <dsp:txXfrm>
        <a:off x="43511" y="46763"/>
        <a:ext cx="2572739" cy="847657"/>
      </dsp:txXfrm>
    </dsp:sp>
    <dsp:sp modelId="{CCBB6AA3-96B5-4FA6-8E12-0A8CC6FEE690}">
      <dsp:nvSpPr>
        <dsp:cNvPr id="0" name=""/>
        <dsp:cNvSpPr/>
      </dsp:nvSpPr>
      <dsp:spPr>
        <a:xfrm>
          <a:off x="2659760" y="938979"/>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938979"/>
        <a:ext cx="7570089" cy="891168"/>
      </dsp:txXfrm>
    </dsp:sp>
    <dsp:sp modelId="{D31CAA0D-5A8B-4A8E-9DD0-4E4E2F044146}">
      <dsp:nvSpPr>
        <dsp:cNvPr id="0" name=""/>
        <dsp:cNvSpPr/>
      </dsp:nvSpPr>
      <dsp:spPr>
        <a:xfrm>
          <a:off x="0" y="938979"/>
          <a:ext cx="2659761" cy="891168"/>
        </a:xfrm>
        <a:prstGeom prst="round2SameRect">
          <a:avLst>
            <a:gd name="adj1" fmla="val 16670"/>
            <a:gd name="adj2" fmla="val 0"/>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a:t>Governance and Leadership</a:t>
          </a:r>
          <a:endParaRPr lang="en-US" sz="2200" b="1" kern="1200" dirty="0"/>
        </a:p>
      </dsp:txBody>
      <dsp:txXfrm>
        <a:off x="43511" y="982490"/>
        <a:ext cx="2572739" cy="847657"/>
      </dsp:txXfrm>
    </dsp:sp>
    <dsp:sp modelId="{8EC195AD-07D9-4086-9841-BC73839B1889}">
      <dsp:nvSpPr>
        <dsp:cNvPr id="0" name=""/>
        <dsp:cNvSpPr/>
      </dsp:nvSpPr>
      <dsp:spPr>
        <a:xfrm>
          <a:off x="2659760" y="1874705"/>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1874705"/>
        <a:ext cx="7570089" cy="891168"/>
      </dsp:txXfrm>
    </dsp:sp>
    <dsp:sp modelId="{81888BDB-A89F-4D77-93DB-7A44361D959D}">
      <dsp:nvSpPr>
        <dsp:cNvPr id="0" name=""/>
        <dsp:cNvSpPr/>
      </dsp:nvSpPr>
      <dsp:spPr>
        <a:xfrm>
          <a:off x="34284" y="1864270"/>
          <a:ext cx="2659761" cy="891168"/>
        </a:xfrm>
        <a:prstGeom prst="round2SameRect">
          <a:avLst>
            <a:gd name="adj1" fmla="val 16670"/>
            <a:gd name="adj2" fmla="val 0"/>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it-IT" sz="2200" b="1" kern="1200" dirty="0" err="1"/>
            <a:t>Technological</a:t>
          </a:r>
          <a:r>
            <a:rPr lang="it-IT" sz="2200" b="1" kern="1200" dirty="0"/>
            <a:t> and Digital </a:t>
          </a:r>
          <a:r>
            <a:rPr lang="it-IT" sz="2200" b="1" kern="1200" dirty="0" err="1"/>
            <a:t>Infrastructure</a:t>
          </a:r>
          <a:endParaRPr lang="en-US" sz="2200" b="1" kern="1200" dirty="0"/>
        </a:p>
      </dsp:txBody>
      <dsp:txXfrm>
        <a:off x="77795" y="1907781"/>
        <a:ext cx="2572739" cy="847657"/>
      </dsp:txXfrm>
    </dsp:sp>
    <dsp:sp modelId="{1974DF66-9CE0-4160-BE04-7244259C992D}">
      <dsp:nvSpPr>
        <dsp:cNvPr id="0" name=""/>
        <dsp:cNvSpPr/>
      </dsp:nvSpPr>
      <dsp:spPr>
        <a:xfrm>
          <a:off x="2659760" y="281043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dsp:txBody>
      <dsp:txXfrm>
        <a:off x="2659760" y="2810432"/>
        <a:ext cx="7570089" cy="891168"/>
      </dsp:txXfrm>
    </dsp:sp>
    <dsp:sp modelId="{340B5F8C-6934-4422-B0A8-45FDAFB52DA5}">
      <dsp:nvSpPr>
        <dsp:cNvPr id="0" name=""/>
        <dsp:cNvSpPr/>
      </dsp:nvSpPr>
      <dsp:spPr>
        <a:xfrm>
          <a:off x="0" y="2810432"/>
          <a:ext cx="2659761" cy="891168"/>
        </a:xfrm>
        <a:prstGeom prst="round2SameRect">
          <a:avLst>
            <a:gd name="adj1" fmla="val 16670"/>
            <a:gd name="adj2" fmla="val 0"/>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b="1" kern="1200" dirty="0"/>
            <a:t>Process Coordination</a:t>
          </a:r>
        </a:p>
      </dsp:txBody>
      <dsp:txXfrm>
        <a:off x="43511" y="2853943"/>
        <a:ext cx="2572739" cy="847657"/>
      </dsp:txXfrm>
    </dsp:sp>
    <dsp:sp modelId="{B2566403-89D6-4B2F-91BB-1F97138FCECF}">
      <dsp:nvSpPr>
        <dsp:cNvPr id="0" name=""/>
        <dsp:cNvSpPr/>
      </dsp:nvSpPr>
      <dsp:spPr>
        <a:xfrm>
          <a:off x="2659760" y="3746158"/>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just" defTabSz="977900">
            <a:lnSpc>
              <a:spcPct val="90000"/>
            </a:lnSpc>
            <a:spcBef>
              <a:spcPct val="0"/>
            </a:spcBef>
            <a:spcAft>
              <a:spcPct val="35000"/>
            </a:spcAft>
            <a:buNone/>
          </a:pPr>
          <a:r>
            <a:rPr lang="en-US" sz="2200" kern="1200" dirty="0"/>
            <a:t>...</a:t>
          </a:r>
        </a:p>
        <a:p>
          <a:pPr marL="0" lvl="0" indent="0" algn="just" defTabSz="977900">
            <a:lnSpc>
              <a:spcPct val="90000"/>
            </a:lnSpc>
            <a:spcBef>
              <a:spcPct val="0"/>
            </a:spcBef>
            <a:spcAft>
              <a:spcPct val="35000"/>
            </a:spcAft>
            <a:buNone/>
          </a:pPr>
          <a:endParaRPr lang="en-US" sz="2200" kern="1200" dirty="0"/>
        </a:p>
      </dsp:txBody>
      <dsp:txXfrm>
        <a:off x="2659760" y="3746158"/>
        <a:ext cx="7570089" cy="891168"/>
      </dsp:txXfrm>
    </dsp:sp>
    <dsp:sp modelId="{396F6C99-B3D6-4314-89F2-0C8A859D752D}">
      <dsp:nvSpPr>
        <dsp:cNvPr id="0" name=""/>
        <dsp:cNvSpPr/>
      </dsp:nvSpPr>
      <dsp:spPr>
        <a:xfrm>
          <a:off x="0" y="3746158"/>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b="1" kern="1200" dirty="0"/>
            <a:t>Funding</a:t>
          </a:r>
        </a:p>
      </dsp:txBody>
      <dsp:txXfrm>
        <a:off x="43511" y="3789669"/>
        <a:ext cx="2572739" cy="8476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25C68-5119-494E-AE91-CDADFC65CAC9}">
      <dsp:nvSpPr>
        <dsp:cNvPr id="0" name=""/>
        <dsp:cNvSpPr/>
      </dsp:nvSpPr>
      <dsp:spPr>
        <a:xfrm>
          <a:off x="0" y="463732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E29F4A-1B81-41C3-843C-C9876BA192A4}">
      <dsp:nvSpPr>
        <dsp:cNvPr id="0" name=""/>
        <dsp:cNvSpPr/>
      </dsp:nvSpPr>
      <dsp:spPr>
        <a:xfrm>
          <a:off x="0" y="3701600"/>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82394-25D1-43EA-802F-76EF53EA25E7}">
      <dsp:nvSpPr>
        <dsp:cNvPr id="0" name=""/>
        <dsp:cNvSpPr/>
      </dsp:nvSpPr>
      <dsp:spPr>
        <a:xfrm>
          <a:off x="0" y="2765874"/>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441C57-815E-46D9-AF7A-634F385A1A9E}">
      <dsp:nvSpPr>
        <dsp:cNvPr id="0" name=""/>
        <dsp:cNvSpPr/>
      </dsp:nvSpPr>
      <dsp:spPr>
        <a:xfrm>
          <a:off x="0" y="183014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2D9AD-4DB6-456E-9349-A44F563092C1}">
      <dsp:nvSpPr>
        <dsp:cNvPr id="0" name=""/>
        <dsp:cNvSpPr/>
      </dsp:nvSpPr>
      <dsp:spPr>
        <a:xfrm>
          <a:off x="0" y="894421"/>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6A2867-7E6D-408C-9962-38E6A5811CCE}">
      <dsp:nvSpPr>
        <dsp:cNvPr id="0" name=""/>
        <dsp:cNvSpPr/>
      </dsp:nvSpPr>
      <dsp:spPr>
        <a:xfrm>
          <a:off x="2659760" y="325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l" defTabSz="1022350">
            <a:lnSpc>
              <a:spcPct val="90000"/>
            </a:lnSpc>
            <a:spcBef>
              <a:spcPct val="0"/>
            </a:spcBef>
            <a:spcAft>
              <a:spcPct val="35000"/>
            </a:spcAft>
            <a:buNone/>
          </a:pPr>
          <a:r>
            <a:rPr lang="en-US" sz="2300" kern="1200" dirty="0"/>
            <a:t>...</a:t>
          </a:r>
        </a:p>
      </dsp:txBody>
      <dsp:txXfrm>
        <a:off x="2659760" y="3252"/>
        <a:ext cx="7570089" cy="891168"/>
      </dsp:txXfrm>
    </dsp:sp>
    <dsp:sp modelId="{FC780936-7624-4D7B-A85E-67EB604344E3}">
      <dsp:nvSpPr>
        <dsp:cNvPr id="0" name=""/>
        <dsp:cNvSpPr/>
      </dsp:nvSpPr>
      <dsp:spPr>
        <a:xfrm>
          <a:off x="0" y="3252"/>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Evaluation Methods</a:t>
          </a:r>
          <a:endParaRPr lang="en-US" sz="2600" b="1" kern="1200" dirty="0"/>
        </a:p>
      </dsp:txBody>
      <dsp:txXfrm>
        <a:off x="43511" y="46763"/>
        <a:ext cx="2572739" cy="847657"/>
      </dsp:txXfrm>
    </dsp:sp>
    <dsp:sp modelId="{CCBB6AA3-96B5-4FA6-8E12-0A8CC6FEE690}">
      <dsp:nvSpPr>
        <dsp:cNvPr id="0" name=""/>
        <dsp:cNvSpPr/>
      </dsp:nvSpPr>
      <dsp:spPr>
        <a:xfrm>
          <a:off x="2659760" y="938979"/>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938979"/>
        <a:ext cx="7570089" cy="891168"/>
      </dsp:txXfrm>
    </dsp:sp>
    <dsp:sp modelId="{D31CAA0D-5A8B-4A8E-9DD0-4E4E2F044146}">
      <dsp:nvSpPr>
        <dsp:cNvPr id="0" name=""/>
        <dsp:cNvSpPr/>
      </dsp:nvSpPr>
      <dsp:spPr>
        <a:xfrm>
          <a:off x="0" y="938979"/>
          <a:ext cx="2659761" cy="891168"/>
        </a:xfrm>
        <a:prstGeom prst="round2SameRect">
          <a:avLst>
            <a:gd name="adj1" fmla="val 16670"/>
            <a:gd name="adj2" fmla="val 0"/>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err="1"/>
            <a:t>Professionals</a:t>
          </a:r>
          <a:endParaRPr lang="en-US" sz="2600" b="1" kern="1200" dirty="0"/>
        </a:p>
      </dsp:txBody>
      <dsp:txXfrm>
        <a:off x="43511" y="982490"/>
        <a:ext cx="2572739" cy="847657"/>
      </dsp:txXfrm>
    </dsp:sp>
    <dsp:sp modelId="{8EC195AD-07D9-4086-9841-BC73839B1889}">
      <dsp:nvSpPr>
        <dsp:cNvPr id="0" name=""/>
        <dsp:cNvSpPr/>
      </dsp:nvSpPr>
      <dsp:spPr>
        <a:xfrm>
          <a:off x="2659760" y="1874705"/>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1874705"/>
        <a:ext cx="7570089" cy="891168"/>
      </dsp:txXfrm>
    </dsp:sp>
    <dsp:sp modelId="{81888BDB-A89F-4D77-93DB-7A44361D959D}">
      <dsp:nvSpPr>
        <dsp:cNvPr id="0" name=""/>
        <dsp:cNvSpPr/>
      </dsp:nvSpPr>
      <dsp:spPr>
        <a:xfrm>
          <a:off x="34284" y="1864270"/>
          <a:ext cx="2659761" cy="891168"/>
        </a:xfrm>
        <a:prstGeom prst="round2SameRect">
          <a:avLst>
            <a:gd name="adj1" fmla="val 16670"/>
            <a:gd name="adj2" fmla="val 0"/>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Users and Caregivers</a:t>
          </a:r>
          <a:endParaRPr lang="en-US" sz="2600" b="1" kern="1200" dirty="0"/>
        </a:p>
      </dsp:txBody>
      <dsp:txXfrm>
        <a:off x="77795" y="1907781"/>
        <a:ext cx="2572739" cy="847657"/>
      </dsp:txXfrm>
    </dsp:sp>
    <dsp:sp modelId="{1974DF66-9CE0-4160-BE04-7244259C992D}">
      <dsp:nvSpPr>
        <dsp:cNvPr id="0" name=""/>
        <dsp:cNvSpPr/>
      </dsp:nvSpPr>
      <dsp:spPr>
        <a:xfrm>
          <a:off x="2659760" y="281043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2810432"/>
        <a:ext cx="7570089" cy="891168"/>
      </dsp:txXfrm>
    </dsp:sp>
    <dsp:sp modelId="{340B5F8C-6934-4422-B0A8-45FDAFB52DA5}">
      <dsp:nvSpPr>
        <dsp:cNvPr id="0" name=""/>
        <dsp:cNvSpPr/>
      </dsp:nvSpPr>
      <dsp:spPr>
        <a:xfrm>
          <a:off x="0" y="2810432"/>
          <a:ext cx="2659761" cy="891168"/>
        </a:xfrm>
        <a:prstGeom prst="round2SameRect">
          <a:avLst>
            <a:gd name="adj1" fmla="val 16670"/>
            <a:gd name="adj2" fmla="val 0"/>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Doctor-</a:t>
          </a:r>
          <a:r>
            <a:rPr lang="it-IT" sz="2600" b="1" kern="1200" dirty="0" err="1"/>
            <a:t>Patient</a:t>
          </a:r>
          <a:r>
            <a:rPr lang="it-IT" sz="2600" b="1" kern="1200" dirty="0"/>
            <a:t> </a:t>
          </a:r>
          <a:r>
            <a:rPr lang="it-IT" sz="2600" b="1" kern="1200" dirty="0" err="1"/>
            <a:t>Relationship</a:t>
          </a:r>
          <a:endParaRPr lang="en-US" sz="2600" b="1" kern="1200" dirty="0"/>
        </a:p>
      </dsp:txBody>
      <dsp:txXfrm>
        <a:off x="43511" y="2853943"/>
        <a:ext cx="2572739" cy="847657"/>
      </dsp:txXfrm>
    </dsp:sp>
    <dsp:sp modelId="{B2566403-89D6-4B2F-91BB-1F97138FCECF}">
      <dsp:nvSpPr>
        <dsp:cNvPr id="0" name=""/>
        <dsp:cNvSpPr/>
      </dsp:nvSpPr>
      <dsp:spPr>
        <a:xfrm>
          <a:off x="2659760" y="3746158"/>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a:p>
          <a:pPr marL="0" lvl="0" indent="0" algn="just" defTabSz="1022350">
            <a:lnSpc>
              <a:spcPct val="90000"/>
            </a:lnSpc>
            <a:spcBef>
              <a:spcPct val="0"/>
            </a:spcBef>
            <a:spcAft>
              <a:spcPct val="35000"/>
            </a:spcAft>
            <a:buNone/>
          </a:pPr>
          <a:endParaRPr lang="en-US" sz="2300" kern="1200" dirty="0"/>
        </a:p>
      </dsp:txBody>
      <dsp:txXfrm>
        <a:off x="2659760" y="3746158"/>
        <a:ext cx="7570089" cy="891168"/>
      </dsp:txXfrm>
    </dsp:sp>
    <dsp:sp modelId="{396F6C99-B3D6-4314-89F2-0C8A859D752D}">
      <dsp:nvSpPr>
        <dsp:cNvPr id="0" name=""/>
        <dsp:cNvSpPr/>
      </dsp:nvSpPr>
      <dsp:spPr>
        <a:xfrm>
          <a:off x="0" y="3746158"/>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Level of </a:t>
          </a:r>
          <a:r>
            <a:rPr lang="it-IT" sz="2600" b="1" kern="1200" dirty="0" err="1"/>
            <a:t>Ambition</a:t>
          </a:r>
          <a:endParaRPr lang="en-US" sz="2600" b="1" kern="1200" dirty="0"/>
        </a:p>
      </dsp:txBody>
      <dsp:txXfrm>
        <a:off x="43511" y="3789669"/>
        <a:ext cx="2572739" cy="84765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25C68-5119-494E-AE91-CDADFC65CAC9}">
      <dsp:nvSpPr>
        <dsp:cNvPr id="0" name=""/>
        <dsp:cNvSpPr/>
      </dsp:nvSpPr>
      <dsp:spPr>
        <a:xfrm>
          <a:off x="0" y="463732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E29F4A-1B81-41C3-843C-C9876BA192A4}">
      <dsp:nvSpPr>
        <dsp:cNvPr id="0" name=""/>
        <dsp:cNvSpPr/>
      </dsp:nvSpPr>
      <dsp:spPr>
        <a:xfrm>
          <a:off x="0" y="3701600"/>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82394-25D1-43EA-802F-76EF53EA25E7}">
      <dsp:nvSpPr>
        <dsp:cNvPr id="0" name=""/>
        <dsp:cNvSpPr/>
      </dsp:nvSpPr>
      <dsp:spPr>
        <a:xfrm>
          <a:off x="0" y="2765874"/>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441C57-815E-46D9-AF7A-634F385A1A9E}">
      <dsp:nvSpPr>
        <dsp:cNvPr id="0" name=""/>
        <dsp:cNvSpPr/>
      </dsp:nvSpPr>
      <dsp:spPr>
        <a:xfrm>
          <a:off x="0" y="1830147"/>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2D9AD-4DB6-456E-9349-A44F563092C1}">
      <dsp:nvSpPr>
        <dsp:cNvPr id="0" name=""/>
        <dsp:cNvSpPr/>
      </dsp:nvSpPr>
      <dsp:spPr>
        <a:xfrm>
          <a:off x="0" y="894421"/>
          <a:ext cx="1022985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6A2867-7E6D-408C-9962-38E6A5811CCE}">
      <dsp:nvSpPr>
        <dsp:cNvPr id="0" name=""/>
        <dsp:cNvSpPr/>
      </dsp:nvSpPr>
      <dsp:spPr>
        <a:xfrm>
          <a:off x="2659760" y="325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l" defTabSz="1022350">
            <a:lnSpc>
              <a:spcPct val="90000"/>
            </a:lnSpc>
            <a:spcBef>
              <a:spcPct val="0"/>
            </a:spcBef>
            <a:spcAft>
              <a:spcPct val="35000"/>
            </a:spcAft>
            <a:buNone/>
          </a:pPr>
          <a:r>
            <a:rPr lang="en-US" sz="2300" kern="1200" dirty="0"/>
            <a:t>...</a:t>
          </a:r>
        </a:p>
      </dsp:txBody>
      <dsp:txXfrm>
        <a:off x="2659760" y="3252"/>
        <a:ext cx="7570089" cy="891168"/>
      </dsp:txXfrm>
    </dsp:sp>
    <dsp:sp modelId="{FC780936-7624-4D7B-A85E-67EB604344E3}">
      <dsp:nvSpPr>
        <dsp:cNvPr id="0" name=""/>
        <dsp:cNvSpPr/>
      </dsp:nvSpPr>
      <dsp:spPr>
        <a:xfrm>
          <a:off x="0" y="3252"/>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Evaluation Methods</a:t>
          </a:r>
          <a:endParaRPr lang="en-US" sz="2600" b="1" kern="1200" dirty="0"/>
        </a:p>
      </dsp:txBody>
      <dsp:txXfrm>
        <a:off x="43511" y="46763"/>
        <a:ext cx="2572739" cy="847657"/>
      </dsp:txXfrm>
    </dsp:sp>
    <dsp:sp modelId="{CCBB6AA3-96B5-4FA6-8E12-0A8CC6FEE690}">
      <dsp:nvSpPr>
        <dsp:cNvPr id="0" name=""/>
        <dsp:cNvSpPr/>
      </dsp:nvSpPr>
      <dsp:spPr>
        <a:xfrm>
          <a:off x="2659760" y="938979"/>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938979"/>
        <a:ext cx="7570089" cy="891168"/>
      </dsp:txXfrm>
    </dsp:sp>
    <dsp:sp modelId="{D31CAA0D-5A8B-4A8E-9DD0-4E4E2F044146}">
      <dsp:nvSpPr>
        <dsp:cNvPr id="0" name=""/>
        <dsp:cNvSpPr/>
      </dsp:nvSpPr>
      <dsp:spPr>
        <a:xfrm>
          <a:off x="0" y="938979"/>
          <a:ext cx="2659761" cy="891168"/>
        </a:xfrm>
        <a:prstGeom prst="round2SameRect">
          <a:avLst>
            <a:gd name="adj1" fmla="val 16670"/>
            <a:gd name="adj2" fmla="val 0"/>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err="1"/>
            <a:t>Professionals</a:t>
          </a:r>
          <a:endParaRPr lang="en-US" sz="2600" b="1" kern="1200" dirty="0"/>
        </a:p>
      </dsp:txBody>
      <dsp:txXfrm>
        <a:off x="43511" y="982490"/>
        <a:ext cx="2572739" cy="847657"/>
      </dsp:txXfrm>
    </dsp:sp>
    <dsp:sp modelId="{8EC195AD-07D9-4086-9841-BC73839B1889}">
      <dsp:nvSpPr>
        <dsp:cNvPr id="0" name=""/>
        <dsp:cNvSpPr/>
      </dsp:nvSpPr>
      <dsp:spPr>
        <a:xfrm>
          <a:off x="2659760" y="1874705"/>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1874705"/>
        <a:ext cx="7570089" cy="891168"/>
      </dsp:txXfrm>
    </dsp:sp>
    <dsp:sp modelId="{81888BDB-A89F-4D77-93DB-7A44361D959D}">
      <dsp:nvSpPr>
        <dsp:cNvPr id="0" name=""/>
        <dsp:cNvSpPr/>
      </dsp:nvSpPr>
      <dsp:spPr>
        <a:xfrm>
          <a:off x="34284" y="1864270"/>
          <a:ext cx="2659761" cy="891168"/>
        </a:xfrm>
        <a:prstGeom prst="round2SameRect">
          <a:avLst>
            <a:gd name="adj1" fmla="val 16670"/>
            <a:gd name="adj2" fmla="val 0"/>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Users and Caregivers</a:t>
          </a:r>
          <a:endParaRPr lang="en-US" sz="2600" b="1" kern="1200" dirty="0"/>
        </a:p>
      </dsp:txBody>
      <dsp:txXfrm>
        <a:off x="77795" y="1907781"/>
        <a:ext cx="2572739" cy="847657"/>
      </dsp:txXfrm>
    </dsp:sp>
    <dsp:sp modelId="{1974DF66-9CE0-4160-BE04-7244259C992D}">
      <dsp:nvSpPr>
        <dsp:cNvPr id="0" name=""/>
        <dsp:cNvSpPr/>
      </dsp:nvSpPr>
      <dsp:spPr>
        <a:xfrm>
          <a:off x="2659760" y="2810432"/>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dsp:txBody>
      <dsp:txXfrm>
        <a:off x="2659760" y="2810432"/>
        <a:ext cx="7570089" cy="891168"/>
      </dsp:txXfrm>
    </dsp:sp>
    <dsp:sp modelId="{340B5F8C-6934-4422-B0A8-45FDAFB52DA5}">
      <dsp:nvSpPr>
        <dsp:cNvPr id="0" name=""/>
        <dsp:cNvSpPr/>
      </dsp:nvSpPr>
      <dsp:spPr>
        <a:xfrm>
          <a:off x="0" y="2810432"/>
          <a:ext cx="2659761" cy="891168"/>
        </a:xfrm>
        <a:prstGeom prst="round2SameRect">
          <a:avLst>
            <a:gd name="adj1" fmla="val 16670"/>
            <a:gd name="adj2" fmla="val 0"/>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Doctor-</a:t>
          </a:r>
          <a:r>
            <a:rPr lang="it-IT" sz="2600" b="1" kern="1200" dirty="0" err="1"/>
            <a:t>Patient</a:t>
          </a:r>
          <a:r>
            <a:rPr lang="it-IT" sz="2600" b="1" kern="1200" dirty="0"/>
            <a:t> </a:t>
          </a:r>
          <a:r>
            <a:rPr lang="it-IT" sz="2600" b="1" kern="1200" dirty="0" err="1"/>
            <a:t>Relationship</a:t>
          </a:r>
          <a:endParaRPr lang="en-US" sz="2600" b="1" kern="1200" dirty="0"/>
        </a:p>
      </dsp:txBody>
      <dsp:txXfrm>
        <a:off x="43511" y="2853943"/>
        <a:ext cx="2572739" cy="847657"/>
      </dsp:txXfrm>
    </dsp:sp>
    <dsp:sp modelId="{B2566403-89D6-4B2F-91BB-1F97138FCECF}">
      <dsp:nvSpPr>
        <dsp:cNvPr id="0" name=""/>
        <dsp:cNvSpPr/>
      </dsp:nvSpPr>
      <dsp:spPr>
        <a:xfrm>
          <a:off x="2659760" y="3746158"/>
          <a:ext cx="7570089" cy="891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ctr" anchorCtr="0">
          <a:noAutofit/>
        </a:bodyPr>
        <a:lstStyle/>
        <a:p>
          <a:pPr marL="0" lvl="0" indent="0" algn="just" defTabSz="1022350">
            <a:lnSpc>
              <a:spcPct val="90000"/>
            </a:lnSpc>
            <a:spcBef>
              <a:spcPct val="0"/>
            </a:spcBef>
            <a:spcAft>
              <a:spcPct val="35000"/>
            </a:spcAft>
            <a:buNone/>
          </a:pPr>
          <a:r>
            <a:rPr lang="en-US" sz="2300" kern="1200" dirty="0"/>
            <a:t>...</a:t>
          </a:r>
        </a:p>
        <a:p>
          <a:pPr marL="0" lvl="0" indent="0" algn="just" defTabSz="1022350">
            <a:lnSpc>
              <a:spcPct val="90000"/>
            </a:lnSpc>
            <a:spcBef>
              <a:spcPct val="0"/>
            </a:spcBef>
            <a:spcAft>
              <a:spcPct val="35000"/>
            </a:spcAft>
            <a:buNone/>
          </a:pPr>
          <a:endParaRPr lang="en-US" sz="2300" kern="1200" dirty="0"/>
        </a:p>
      </dsp:txBody>
      <dsp:txXfrm>
        <a:off x="2659760" y="3746158"/>
        <a:ext cx="7570089" cy="891168"/>
      </dsp:txXfrm>
    </dsp:sp>
    <dsp:sp modelId="{396F6C99-B3D6-4314-89F2-0C8A859D752D}">
      <dsp:nvSpPr>
        <dsp:cNvPr id="0" name=""/>
        <dsp:cNvSpPr/>
      </dsp:nvSpPr>
      <dsp:spPr>
        <a:xfrm>
          <a:off x="0" y="3746158"/>
          <a:ext cx="2659761" cy="891168"/>
        </a:xfrm>
        <a:prstGeom prst="round2SameRect">
          <a:avLst>
            <a:gd name="adj1" fmla="val 16670"/>
            <a:gd name="adj2" fmla="val 0"/>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1155700">
            <a:lnSpc>
              <a:spcPct val="90000"/>
            </a:lnSpc>
            <a:spcBef>
              <a:spcPct val="0"/>
            </a:spcBef>
            <a:spcAft>
              <a:spcPct val="35000"/>
            </a:spcAft>
            <a:buNone/>
          </a:pPr>
          <a:r>
            <a:rPr lang="it-IT" sz="2600" b="1" kern="1200" dirty="0"/>
            <a:t>Level of </a:t>
          </a:r>
          <a:r>
            <a:rPr lang="it-IT" sz="2600" b="1" kern="1200" dirty="0" err="1"/>
            <a:t>Ambition</a:t>
          </a:r>
          <a:endParaRPr lang="en-US" sz="2600" b="1" kern="1200" dirty="0"/>
        </a:p>
      </dsp:txBody>
      <dsp:txXfrm>
        <a:off x="43511" y="3789669"/>
        <a:ext cx="2572739" cy="84765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Orsi</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9136D-3761-C4EF-AA5E-3BF15D04C560}"/>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7AE377DA-4D2D-4D1C-1E0F-A71209610A5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91A3346-9B07-D58C-145F-D00D92F5A3B0}"/>
              </a:ext>
            </a:extLst>
          </p:cNvPr>
          <p:cNvSpPr>
            <a:spLocks noGrp="1"/>
          </p:cNvSpPr>
          <p:nvPr>
            <p:ph type="body" idx="1"/>
          </p:nvPr>
        </p:nvSpPr>
        <p:spPr/>
        <p:txBody>
          <a:bodyPr/>
          <a:lstStyle/>
          <a:p>
            <a:r>
              <a:rPr lang="hu-HU" dirty="0"/>
              <a:t>Orsi</a:t>
            </a:r>
            <a:endParaRPr lang="en-GB" dirty="0"/>
          </a:p>
        </p:txBody>
      </p:sp>
      <p:sp>
        <p:nvSpPr>
          <p:cNvPr id="4" name="Dia számának helye 3">
            <a:extLst>
              <a:ext uri="{FF2B5EF4-FFF2-40B4-BE49-F238E27FC236}">
                <a16:creationId xmlns:a16="http://schemas.microsoft.com/office/drawing/2014/main" id="{CA866E6E-22F6-D6F5-3FA2-1F943E39A6F7}"/>
              </a:ext>
            </a:extLst>
          </p:cNvPr>
          <p:cNvSpPr>
            <a:spLocks noGrp="1"/>
          </p:cNvSpPr>
          <p:nvPr>
            <p:ph type="sldNum" sz="quarter" idx="10"/>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3856006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B4E43-6E74-3C09-210A-BDA3B5B6D6C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77AF138D-998D-9E82-BB2C-71B42732481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084B27D-4E9A-2D0E-A827-689C9A177036}"/>
              </a:ext>
            </a:extLst>
          </p:cNvPr>
          <p:cNvSpPr>
            <a:spLocks noGrp="1"/>
          </p:cNvSpPr>
          <p:nvPr>
            <p:ph type="body" idx="1"/>
          </p:nvPr>
        </p:nvSpPr>
        <p:spPr/>
        <p:txBody>
          <a:bodyPr/>
          <a:lstStyle/>
          <a:p>
            <a:r>
              <a:rPr lang="hu-HU" dirty="0"/>
              <a:t>Orsi</a:t>
            </a:r>
            <a:endParaRPr lang="en-GB" dirty="0"/>
          </a:p>
        </p:txBody>
      </p:sp>
      <p:sp>
        <p:nvSpPr>
          <p:cNvPr id="4" name="Dia számának helye 3">
            <a:extLst>
              <a:ext uri="{FF2B5EF4-FFF2-40B4-BE49-F238E27FC236}">
                <a16:creationId xmlns:a16="http://schemas.microsoft.com/office/drawing/2014/main" id="{FFA0A189-7B83-1079-6A5F-3B8685715CA0}"/>
              </a:ext>
            </a:extLst>
          </p:cNvPr>
          <p:cNvSpPr>
            <a:spLocks noGrp="1"/>
          </p:cNvSpPr>
          <p:nvPr>
            <p:ph type="sldNum" sz="quarter" idx="10"/>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646290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C25C2-9FE8-49BA-AF9D-36DD429B3FD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AE693BF-575A-2C51-5445-1C5250A9431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A539374-C3A0-1C25-A3FD-934A9B6B6B24}"/>
              </a:ext>
            </a:extLst>
          </p:cNvPr>
          <p:cNvSpPr>
            <a:spLocks noGrp="1"/>
          </p:cNvSpPr>
          <p:nvPr>
            <p:ph type="body" idx="1"/>
          </p:nvPr>
        </p:nvSpPr>
        <p:spPr/>
        <p:txBody>
          <a:bodyPr/>
          <a:lstStyle/>
          <a:p>
            <a:r>
              <a:rPr lang="hu-HU" dirty="0"/>
              <a:t>Orsi</a:t>
            </a:r>
            <a:endParaRPr lang="en-GB" dirty="0"/>
          </a:p>
        </p:txBody>
      </p:sp>
      <p:sp>
        <p:nvSpPr>
          <p:cNvPr id="4" name="Dia számának helye 3">
            <a:extLst>
              <a:ext uri="{FF2B5EF4-FFF2-40B4-BE49-F238E27FC236}">
                <a16:creationId xmlns:a16="http://schemas.microsoft.com/office/drawing/2014/main" id="{D93CA00B-D705-0D41-BBF7-5F7C3F37717A}"/>
              </a:ext>
            </a:extLst>
          </p:cNvPr>
          <p:cNvSpPr>
            <a:spLocks noGrp="1"/>
          </p:cNvSpPr>
          <p:nvPr>
            <p:ph type="sldNum" sz="quarter" idx="10"/>
          </p:nvPr>
        </p:nvSpPr>
        <p:spPr/>
        <p:txBody>
          <a:bodyPr/>
          <a:lstStyle/>
          <a:p>
            <a:fld id="{5E4A9807-1C24-8F4A-B3C7-A6E31FA5BB7A}" type="slidenum">
              <a:rPr lang="it-IT" smtClean="0"/>
              <a:t>9</a:t>
            </a:fld>
            <a:endParaRPr lang="it-IT"/>
          </a:p>
        </p:txBody>
      </p:sp>
    </p:spTree>
    <p:extLst>
      <p:ext uri="{BB962C8B-B14F-4D97-AF65-F5344CB8AC3E}">
        <p14:creationId xmlns:p14="http://schemas.microsoft.com/office/powerpoint/2010/main" val="1408154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514466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4B525-65D2-1DF4-B056-8061553F88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7B0D61-BEA4-7692-DF6D-D09E53DE50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4516A3-3B2D-92EA-88B0-BE2DFA7B4A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C6405C-F177-698F-5660-13E5DDB017E4}"/>
              </a:ext>
            </a:extLst>
          </p:cNvPr>
          <p:cNvSpPr>
            <a:spLocks noGrp="1"/>
          </p:cNvSpPr>
          <p:nvPr>
            <p:ph type="sldNum" sz="quarter" idx="5"/>
          </p:nvPr>
        </p:nvSpPr>
        <p:spPr/>
        <p:txBody>
          <a:bodyPr/>
          <a:lstStyle/>
          <a:p>
            <a:fld id="{5E4A9807-1C24-8F4A-B3C7-A6E31FA5BB7A}" type="slidenum">
              <a:rPr lang="it-IT" smtClean="0"/>
              <a:t>13</a:t>
            </a:fld>
            <a:endParaRPr lang="it-IT"/>
          </a:p>
        </p:txBody>
      </p:sp>
    </p:spTree>
    <p:extLst>
      <p:ext uri="{BB962C8B-B14F-4D97-AF65-F5344CB8AC3E}">
        <p14:creationId xmlns:p14="http://schemas.microsoft.com/office/powerpoint/2010/main" val="1115417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91832-91FE-BABB-50D0-F41A15C0F5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3A698A-3602-DC52-4231-051407DD24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F4BE4F-DED6-0390-14F0-BADE23EA43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8064940-6853-4697-1791-39968E75EF45}"/>
              </a:ext>
            </a:extLst>
          </p:cNvPr>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2425290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F431E-46CE-014A-6285-5CE1F6D7CC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096A2A-A1DE-BD6B-F28E-9D6BED19B5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2DBAE8-A89D-E9AB-9433-17654E322D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16D47E-BDDF-3E01-B44B-E699D9E15B11}"/>
              </a:ext>
            </a:extLst>
          </p:cNvPr>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366420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561721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74627" y="2434765"/>
            <a:ext cx="6250502" cy="1447100"/>
          </a:xfrm>
        </p:spPr>
        <p:txBody>
          <a:bodyPr anchor="ctr"/>
          <a:lstStyle/>
          <a:p>
            <a:r>
              <a:rPr lang="en-US" dirty="0"/>
              <a:t>Implementing</a:t>
            </a:r>
            <a:br>
              <a:rPr lang="en-US" dirty="0"/>
            </a:br>
            <a:r>
              <a:rPr lang="en-US" dirty="0"/>
              <a:t>Digital Ecosystems</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859335" y="3983467"/>
            <a:ext cx="708108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200" dirty="0">
                <a:latin typeface="Calibri"/>
                <a:ea typeface="Calibri"/>
                <a:cs typeface="Calibri"/>
                <a:sym typeface="Calibri"/>
              </a:rPr>
              <a:t>Module 1</a:t>
            </a:r>
            <a:endParaRPr lang="it-IT" sz="3200" b="1" dirty="0">
              <a:latin typeface="+mn-lt"/>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1600" b="1" dirty="0">
                <a:latin typeface="+mn-lt"/>
              </a:rPr>
              <a:t>Irene Gabutti – Alessio Di Pofi</a:t>
            </a:r>
            <a:br>
              <a:rPr lang="it-IT" sz="1600" b="1" dirty="0">
                <a:latin typeface="+mn-lt"/>
              </a:rPr>
            </a:br>
            <a:r>
              <a:rPr lang="it-IT" sz="1600" b="1" dirty="0">
                <a:latin typeface="+mn-lt"/>
              </a:rPr>
              <a:t>Università Cattolica Del Sacro Cuore</a:t>
            </a: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hu-HU" sz="2400" b="1" dirty="0">
                <a:solidFill>
                  <a:schemeClr val="bg1"/>
                </a:solidFill>
                <a:latin typeface="+mn-lt"/>
              </a:rPr>
              <a:t>WP</a:t>
            </a:r>
            <a:r>
              <a:rPr lang="en-US" sz="2400" b="1" dirty="0">
                <a:solidFill>
                  <a:schemeClr val="bg1"/>
                </a:solidFill>
                <a:latin typeface="+mn-lt"/>
              </a:rPr>
              <a:t>2</a:t>
            </a: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251288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558528" y="397585"/>
            <a:ext cx="9008792" cy="69275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Domains of the maturity model</a:t>
            </a:r>
          </a:p>
        </p:txBody>
      </p:sp>
      <p:graphicFrame>
        <p:nvGraphicFramePr>
          <p:cNvPr id="4" name="Diagram 3">
            <a:extLst>
              <a:ext uri="{FF2B5EF4-FFF2-40B4-BE49-F238E27FC236}">
                <a16:creationId xmlns:a16="http://schemas.microsoft.com/office/drawing/2014/main" id="{2D8CDFAC-B9B9-3396-7FCC-4F918656F14E}"/>
              </a:ext>
            </a:extLst>
          </p:cNvPr>
          <p:cNvGraphicFramePr/>
          <p:nvPr/>
        </p:nvGraphicFramePr>
        <p:xfrm>
          <a:off x="558528" y="1120140"/>
          <a:ext cx="9682705" cy="527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F15FDF1F-B188-7483-C770-3FE9B459A48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960889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7520F-A77A-0F1F-C14F-EF3BA03FA640}"/>
            </a:ext>
          </a:extLst>
        </p:cNvPr>
        <p:cNvGrpSpPr/>
        <p:nvPr/>
      </p:nvGrpSpPr>
      <p:grpSpPr>
        <a:xfrm>
          <a:off x="0" y="0"/>
          <a:ext cx="0" cy="0"/>
          <a:chOff x="0" y="0"/>
          <a:chExt cx="0" cy="0"/>
        </a:xfrm>
      </p:grpSpPr>
      <p:sp>
        <p:nvSpPr>
          <p:cNvPr id="3" name="Cím 1">
            <a:extLst>
              <a:ext uri="{FF2B5EF4-FFF2-40B4-BE49-F238E27FC236}">
                <a16:creationId xmlns:a16="http://schemas.microsoft.com/office/drawing/2014/main" id="{85E775D0-0676-7B8C-91A2-D9A35010B23B}"/>
              </a:ext>
            </a:extLst>
          </p:cNvPr>
          <p:cNvSpPr txBox="1">
            <a:spLocks/>
          </p:cNvSpPr>
          <p:nvPr/>
        </p:nvSpPr>
        <p:spPr>
          <a:xfrm>
            <a:off x="558528" y="397585"/>
            <a:ext cx="9008792" cy="69275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Domains of the maturity model (2)</a:t>
            </a:r>
          </a:p>
        </p:txBody>
      </p:sp>
      <p:graphicFrame>
        <p:nvGraphicFramePr>
          <p:cNvPr id="4" name="Diagram 3">
            <a:extLst>
              <a:ext uri="{FF2B5EF4-FFF2-40B4-BE49-F238E27FC236}">
                <a16:creationId xmlns:a16="http://schemas.microsoft.com/office/drawing/2014/main" id="{C72EBB06-7A21-A3AD-CA1C-5B99B8CC2103}"/>
              </a:ext>
            </a:extLst>
          </p:cNvPr>
          <p:cNvGraphicFramePr/>
          <p:nvPr/>
        </p:nvGraphicFramePr>
        <p:xfrm>
          <a:off x="558528" y="1120140"/>
          <a:ext cx="9682705" cy="5273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38F7B881-AFCA-B534-C150-9183234E994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629439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4">
            <a:extLst>
              <a:ext uri="{FF2B5EF4-FFF2-40B4-BE49-F238E27FC236}">
                <a16:creationId xmlns:a16="http://schemas.microsoft.com/office/drawing/2014/main" id="{B51B0885-6C74-E0D1-0228-5F4E8132B7F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ím 1">
            <a:extLst>
              <a:ext uri="{FF2B5EF4-FFF2-40B4-BE49-F238E27FC236}">
                <a16:creationId xmlns:a16="http://schemas.microsoft.com/office/drawing/2014/main" id="{8C67DABC-3D4C-295E-3887-A245DE5A260F}"/>
              </a:ext>
            </a:extLst>
          </p:cNvPr>
          <p:cNvSpPr txBox="1">
            <a:spLocks/>
          </p:cNvSpPr>
          <p:nvPr/>
        </p:nvSpPr>
        <p:spPr>
          <a:xfrm>
            <a:off x="361116" y="323099"/>
            <a:ext cx="9637314" cy="60114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Populating the Maturity Model – Group A</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EC79F025-63B1-BE47-3BA8-AC3197A0ABBF}"/>
              </a:ext>
            </a:extLst>
          </p:cNvPr>
          <p:cNvGraphicFramePr/>
          <p:nvPr/>
        </p:nvGraphicFramePr>
        <p:xfrm>
          <a:off x="262890" y="1634490"/>
          <a:ext cx="10229850" cy="4640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a:extLst>
              <a:ext uri="{FF2B5EF4-FFF2-40B4-BE49-F238E27FC236}">
                <a16:creationId xmlns:a16="http://schemas.microsoft.com/office/drawing/2014/main" id="{A7887E13-AD71-1178-913D-6DD4781CD0E0}"/>
              </a:ext>
            </a:extLst>
          </p:cNvPr>
          <p:cNvSpPr>
            <a:spLocks noGrp="1"/>
          </p:cNvSpPr>
          <p:nvPr>
            <p:ph sz="half" idx="1"/>
          </p:nvPr>
        </p:nvSpPr>
        <p:spPr>
          <a:xfrm>
            <a:off x="352727" y="1171433"/>
            <a:ext cx="9685900" cy="494381"/>
          </a:xfrm>
        </p:spPr>
        <p:txBody>
          <a:bodyPr/>
          <a:lstStyle/>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For each of the conceptual domains listed below, please identify at least two key defining items. </a:t>
            </a:r>
            <a:endParaRPr lang="it-IT"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33315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DBD70-ADFA-5BDC-1E3F-339C3C2E093E}"/>
            </a:ext>
          </a:extLst>
        </p:cNvPr>
        <p:cNvGrpSpPr/>
        <p:nvPr/>
      </p:nvGrpSpPr>
      <p:grpSpPr>
        <a:xfrm>
          <a:off x="0" y="0"/>
          <a:ext cx="0" cy="0"/>
          <a:chOff x="0" y="0"/>
          <a:chExt cx="0" cy="0"/>
        </a:xfrm>
      </p:grpSpPr>
      <p:sp>
        <p:nvSpPr>
          <p:cNvPr id="9" name="Footer Placeholder 4">
            <a:extLst>
              <a:ext uri="{FF2B5EF4-FFF2-40B4-BE49-F238E27FC236}">
                <a16:creationId xmlns:a16="http://schemas.microsoft.com/office/drawing/2014/main" id="{70EC7CC0-95C5-533D-4CA0-95E2AF46E23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ím 1">
            <a:extLst>
              <a:ext uri="{FF2B5EF4-FFF2-40B4-BE49-F238E27FC236}">
                <a16:creationId xmlns:a16="http://schemas.microsoft.com/office/drawing/2014/main" id="{D3A82594-6F26-3DEC-6F20-54E7355F315F}"/>
              </a:ext>
            </a:extLst>
          </p:cNvPr>
          <p:cNvSpPr txBox="1">
            <a:spLocks/>
          </p:cNvSpPr>
          <p:nvPr/>
        </p:nvSpPr>
        <p:spPr>
          <a:xfrm>
            <a:off x="352727" y="323099"/>
            <a:ext cx="9637314" cy="60114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Populating the Maturity Model – Group B </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38EBF06E-F665-806D-F82D-AAAC964F17C5}"/>
              </a:ext>
            </a:extLst>
          </p:cNvPr>
          <p:cNvGraphicFramePr/>
          <p:nvPr/>
        </p:nvGraphicFramePr>
        <p:xfrm>
          <a:off x="262890" y="1634490"/>
          <a:ext cx="10229850" cy="4640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a:extLst>
              <a:ext uri="{FF2B5EF4-FFF2-40B4-BE49-F238E27FC236}">
                <a16:creationId xmlns:a16="http://schemas.microsoft.com/office/drawing/2014/main" id="{6A7B113A-8F83-BDC6-EC08-513AE13CF041}"/>
              </a:ext>
            </a:extLst>
          </p:cNvPr>
          <p:cNvSpPr>
            <a:spLocks noGrp="1"/>
          </p:cNvSpPr>
          <p:nvPr>
            <p:ph sz="half" idx="1"/>
          </p:nvPr>
        </p:nvSpPr>
        <p:spPr>
          <a:xfrm>
            <a:off x="352727" y="1171433"/>
            <a:ext cx="9685900" cy="494381"/>
          </a:xfrm>
        </p:spPr>
        <p:txBody>
          <a:bodyPr/>
          <a:lstStyle/>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For each of the conceptual domains listed below, please identify at least two key defining items. </a:t>
            </a:r>
            <a:endParaRPr lang="it-IT"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420954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3963C-289E-ABE3-47FB-6CBC5ABDD6A7}"/>
            </a:ext>
          </a:extLst>
        </p:cNvPr>
        <p:cNvGrpSpPr/>
        <p:nvPr/>
      </p:nvGrpSpPr>
      <p:grpSpPr>
        <a:xfrm>
          <a:off x="0" y="0"/>
          <a:ext cx="0" cy="0"/>
          <a:chOff x="0" y="0"/>
          <a:chExt cx="0" cy="0"/>
        </a:xfrm>
      </p:grpSpPr>
      <p:sp>
        <p:nvSpPr>
          <p:cNvPr id="9" name="Footer Placeholder 4">
            <a:extLst>
              <a:ext uri="{FF2B5EF4-FFF2-40B4-BE49-F238E27FC236}">
                <a16:creationId xmlns:a16="http://schemas.microsoft.com/office/drawing/2014/main" id="{0CD77239-06F7-A480-8F6A-6CCA72DE6E0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ím 1">
            <a:extLst>
              <a:ext uri="{FF2B5EF4-FFF2-40B4-BE49-F238E27FC236}">
                <a16:creationId xmlns:a16="http://schemas.microsoft.com/office/drawing/2014/main" id="{923B085B-ACD8-426A-835C-C49D27922FDD}"/>
              </a:ext>
            </a:extLst>
          </p:cNvPr>
          <p:cNvSpPr txBox="1">
            <a:spLocks/>
          </p:cNvSpPr>
          <p:nvPr/>
        </p:nvSpPr>
        <p:spPr>
          <a:xfrm>
            <a:off x="352727" y="323099"/>
            <a:ext cx="9637314" cy="60114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Populating the Maturity Model (2) – Group C</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5F42EECC-D330-786C-AB65-FB5EBD939557}"/>
              </a:ext>
            </a:extLst>
          </p:cNvPr>
          <p:cNvGraphicFramePr/>
          <p:nvPr/>
        </p:nvGraphicFramePr>
        <p:xfrm>
          <a:off x="262890" y="1634490"/>
          <a:ext cx="10229850" cy="4640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a:extLst>
              <a:ext uri="{FF2B5EF4-FFF2-40B4-BE49-F238E27FC236}">
                <a16:creationId xmlns:a16="http://schemas.microsoft.com/office/drawing/2014/main" id="{262F2DC2-F3B5-9AA8-F529-D9B594DDC830}"/>
              </a:ext>
            </a:extLst>
          </p:cNvPr>
          <p:cNvSpPr>
            <a:spLocks noGrp="1"/>
          </p:cNvSpPr>
          <p:nvPr>
            <p:ph sz="half" idx="1"/>
          </p:nvPr>
        </p:nvSpPr>
        <p:spPr>
          <a:xfrm>
            <a:off x="352727" y="1171433"/>
            <a:ext cx="9685900" cy="494381"/>
          </a:xfrm>
        </p:spPr>
        <p:txBody>
          <a:bodyPr/>
          <a:lstStyle/>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For each of the conceptual domains listed below, please identify at least two key defining items. </a:t>
            </a:r>
            <a:endParaRPr lang="it-IT"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93978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F88FD-5EF2-56A4-4B29-43938FAD5350}"/>
            </a:ext>
          </a:extLst>
        </p:cNvPr>
        <p:cNvGrpSpPr/>
        <p:nvPr/>
      </p:nvGrpSpPr>
      <p:grpSpPr>
        <a:xfrm>
          <a:off x="0" y="0"/>
          <a:ext cx="0" cy="0"/>
          <a:chOff x="0" y="0"/>
          <a:chExt cx="0" cy="0"/>
        </a:xfrm>
      </p:grpSpPr>
      <p:sp>
        <p:nvSpPr>
          <p:cNvPr id="9" name="Footer Placeholder 4">
            <a:extLst>
              <a:ext uri="{FF2B5EF4-FFF2-40B4-BE49-F238E27FC236}">
                <a16:creationId xmlns:a16="http://schemas.microsoft.com/office/drawing/2014/main" id="{FCC7AE0B-0A1C-518B-5CE1-39AE75F985F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0" name="Cím 1">
            <a:extLst>
              <a:ext uri="{FF2B5EF4-FFF2-40B4-BE49-F238E27FC236}">
                <a16:creationId xmlns:a16="http://schemas.microsoft.com/office/drawing/2014/main" id="{B9BE8C45-E031-E285-9BA1-DB5CE61F77FC}"/>
              </a:ext>
            </a:extLst>
          </p:cNvPr>
          <p:cNvSpPr txBox="1">
            <a:spLocks/>
          </p:cNvSpPr>
          <p:nvPr/>
        </p:nvSpPr>
        <p:spPr>
          <a:xfrm>
            <a:off x="352727" y="323099"/>
            <a:ext cx="9637314" cy="60114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Populating the Maturity Model (2) – </a:t>
            </a:r>
            <a:r>
              <a:rPr lang="en-US" sz="3600" b="1">
                <a:solidFill>
                  <a:srgbClr val="1A75DB"/>
                </a:solidFill>
                <a:latin typeface="+mn-lt"/>
              </a:rPr>
              <a:t>Group D</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BD5C3060-2A67-33D3-3EBF-BCE5395F89D3}"/>
              </a:ext>
            </a:extLst>
          </p:cNvPr>
          <p:cNvGraphicFramePr/>
          <p:nvPr/>
        </p:nvGraphicFramePr>
        <p:xfrm>
          <a:off x="262890" y="1634490"/>
          <a:ext cx="10229850" cy="4640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a:extLst>
              <a:ext uri="{FF2B5EF4-FFF2-40B4-BE49-F238E27FC236}">
                <a16:creationId xmlns:a16="http://schemas.microsoft.com/office/drawing/2014/main" id="{722ADFD9-0E97-12BC-233F-38EBB8518773}"/>
              </a:ext>
            </a:extLst>
          </p:cNvPr>
          <p:cNvSpPr>
            <a:spLocks noGrp="1"/>
          </p:cNvSpPr>
          <p:nvPr>
            <p:ph sz="half" idx="1"/>
          </p:nvPr>
        </p:nvSpPr>
        <p:spPr>
          <a:xfrm>
            <a:off x="352727" y="1171433"/>
            <a:ext cx="9685900" cy="494381"/>
          </a:xfrm>
        </p:spPr>
        <p:txBody>
          <a:bodyPr/>
          <a:lstStyle/>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For each of the conceptual domains listed below, please identify at least two key defining items. </a:t>
            </a:r>
            <a:endParaRPr lang="it-IT" sz="18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939109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835400" y="1365490"/>
            <a:ext cx="2576830"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Disclaimer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The European Health and Digital Executive Agency (</a:t>
            </a:r>
            <a:r>
              <a:rPr lang="en-US" sz="2200" dirty="0" err="1"/>
              <a:t>HaDEA</a:t>
            </a:r>
            <a:r>
              <a:rPr lang="en-US" sz="2200" dirty="0"/>
              <a:t>), under the powers delegated by the European Commission, supports the production of this publication. The European Commission's support does not constitute endorsement of the contents, which reflects the views only of the authors. The Commission cannot be held responsible for any use that may be made of the information contained therein.</a:t>
            </a:r>
          </a:p>
        </p:txBody>
      </p:sp>
    </p:spTree>
    <p:extLst>
      <p:ext uri="{BB962C8B-B14F-4D97-AF65-F5344CB8AC3E}">
        <p14:creationId xmlns:p14="http://schemas.microsoft.com/office/powerpoint/2010/main" val="2763959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88AD8595-075D-384D-A3EE-990DFE01FE4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
        <p:nvSpPr>
          <p:cNvPr id="6" name="Cím 1">
            <a:extLst>
              <a:ext uri="{FF2B5EF4-FFF2-40B4-BE49-F238E27FC236}">
                <a16:creationId xmlns:a16="http://schemas.microsoft.com/office/drawing/2014/main" id="{9A063288-9EDF-8DE5-D421-48AB28F57996}"/>
              </a:ext>
            </a:extLst>
          </p:cNvPr>
          <p:cNvSpPr>
            <a:spLocks noGrp="1"/>
          </p:cNvSpPr>
          <p:nvPr>
            <p:ph type="title"/>
          </p:nvPr>
        </p:nvSpPr>
        <p:spPr>
          <a:xfrm>
            <a:off x="2427653" y="3031193"/>
            <a:ext cx="5726091" cy="1136926"/>
          </a:xfrm>
        </p:spPr>
        <p:txBody>
          <a:bodyPr/>
          <a:lstStyle/>
          <a:p>
            <a:r>
              <a:rPr lang="en-US" sz="4000" dirty="0"/>
              <a:t>Thanks for your attention!</a:t>
            </a:r>
            <a:endParaRPr lang="en-GB" sz="4000" dirty="0"/>
          </a:p>
        </p:txBody>
      </p:sp>
    </p:spTree>
    <p:extLst>
      <p:ext uri="{BB962C8B-B14F-4D97-AF65-F5344CB8AC3E}">
        <p14:creationId xmlns:p14="http://schemas.microsoft.com/office/powerpoint/2010/main" val="206556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556931" y="2101990"/>
            <a:ext cx="9685900" cy="3771188"/>
          </a:xfrm>
        </p:spPr>
        <p:txBody>
          <a:bodyPr/>
          <a:lstStyle/>
          <a:p>
            <a:pPr marL="0" indent="0">
              <a:buNone/>
            </a:pPr>
            <a:r>
              <a:rPr lang="en-US" b="1" dirty="0"/>
              <a:t>What is a Digital Ecosystem?</a:t>
            </a:r>
            <a:endParaRPr lang="en-US" dirty="0"/>
          </a:p>
          <a:p>
            <a:pPr>
              <a:buFont typeface="Arial" panose="020B0604020202020204" pitchFamily="34" charset="0"/>
              <a:buChar char="•"/>
            </a:pPr>
            <a:r>
              <a:rPr lang="en-US" dirty="0"/>
              <a:t>In healthcare, a digital ecosystem refers to a </a:t>
            </a:r>
            <a:r>
              <a:rPr lang="en-US" b="1" dirty="0"/>
              <a:t>networked environment</a:t>
            </a:r>
            <a:r>
              <a:rPr lang="en-US" dirty="0"/>
              <a:t> where various stakeholders—patients, healthcare providers, support systems, and more—are interconnected through digital platforms and tools.</a:t>
            </a:r>
          </a:p>
          <a:p>
            <a:pPr>
              <a:buFont typeface="Arial" panose="020B0604020202020204" pitchFamily="34" charset="0"/>
              <a:buChar char="•"/>
            </a:pPr>
            <a:r>
              <a:rPr lang="en-US" dirty="0"/>
              <a:t>These ecosystems facilitate the </a:t>
            </a:r>
            <a:r>
              <a:rPr lang="en-US" b="1" dirty="0"/>
              <a:t>exchange of information</a:t>
            </a:r>
            <a:r>
              <a:rPr lang="en-US" dirty="0"/>
              <a:t> across multiple levels, allowing a comprehensive approach to patient care.</a:t>
            </a:r>
          </a:p>
        </p:txBody>
      </p:sp>
      <p:sp>
        <p:nvSpPr>
          <p:cNvPr id="4" name="Cím 1"/>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dirty="0">
                <a:solidFill>
                  <a:schemeClr val="bg1"/>
                </a:solidFill>
                <a:latin typeface="+mn-lt"/>
              </a:rPr>
              <a:t>Introduction</a:t>
            </a:r>
            <a:endParaRPr lang="en-GB" sz="4400" b="1" dirty="0">
              <a:solidFill>
                <a:schemeClr val="bg1"/>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710520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FA34B-088C-4676-BDA0-A5DE7A0193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50EEB9-4562-C69B-1200-DC8DB6F635F1}"/>
              </a:ext>
            </a:extLst>
          </p:cNvPr>
          <p:cNvSpPr>
            <a:spLocks noGrp="1"/>
          </p:cNvSpPr>
          <p:nvPr>
            <p:ph sz="half" idx="1"/>
          </p:nvPr>
        </p:nvSpPr>
        <p:spPr>
          <a:xfrm>
            <a:off x="556931" y="2101990"/>
            <a:ext cx="9685900" cy="3771188"/>
          </a:xfrm>
        </p:spPr>
        <p:txBody>
          <a:bodyPr/>
          <a:lstStyle/>
          <a:p>
            <a:pPr marL="0" indent="0">
              <a:buNone/>
            </a:pPr>
            <a:r>
              <a:rPr lang="en-US" b="1" dirty="0"/>
              <a:t>Purpose of Digital Ecosystems</a:t>
            </a:r>
            <a:endParaRPr lang="en-US" dirty="0"/>
          </a:p>
          <a:p>
            <a:pPr>
              <a:buFont typeface="Arial" panose="020B0604020202020204" pitchFamily="34" charset="0"/>
              <a:buChar char="•"/>
            </a:pPr>
            <a:r>
              <a:rPr lang="en-US" dirty="0"/>
              <a:t>Digital ecosystems in healthcare are designed to create </a:t>
            </a:r>
            <a:r>
              <a:rPr lang="en-US" b="1" dirty="0"/>
              <a:t>patient-centered and proximity-oriented</a:t>
            </a:r>
            <a:r>
              <a:rPr lang="en-US" dirty="0"/>
              <a:t> care pathways.</a:t>
            </a:r>
          </a:p>
          <a:p>
            <a:pPr>
              <a:buFont typeface="Arial" panose="020B0604020202020204" pitchFamily="34" charset="0"/>
              <a:buChar char="•"/>
            </a:pPr>
            <a:r>
              <a:rPr lang="en-US" dirty="0"/>
              <a:t>This means organizing healthcare services closer to where patients live, often enabling home-based care, which is valuable for managing chronic and complex conditions.</a:t>
            </a:r>
          </a:p>
          <a:p>
            <a:pPr>
              <a:buFont typeface="Arial" panose="020B0604020202020204" pitchFamily="34" charset="0"/>
              <a:buChar char="•"/>
            </a:pPr>
            <a:r>
              <a:rPr lang="en-US" dirty="0"/>
              <a:t>The goal is to ensure </a:t>
            </a:r>
            <a:r>
              <a:rPr lang="en-US" b="1" dirty="0"/>
              <a:t>seamless, coordinated care</a:t>
            </a:r>
            <a:r>
              <a:rPr lang="en-US" dirty="0"/>
              <a:t> that adapts to individual patient needs and encourages greater patient involvement in their own health management.</a:t>
            </a:r>
          </a:p>
        </p:txBody>
      </p:sp>
      <p:sp>
        <p:nvSpPr>
          <p:cNvPr id="4" name="Cím 1">
            <a:extLst>
              <a:ext uri="{FF2B5EF4-FFF2-40B4-BE49-F238E27FC236}">
                <a16:creationId xmlns:a16="http://schemas.microsoft.com/office/drawing/2014/main" id="{1970C22C-9BD6-FD8B-C036-0C9629C0DE18}"/>
              </a:ext>
            </a:extLst>
          </p:cNvPr>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dirty="0">
                <a:solidFill>
                  <a:schemeClr val="bg1"/>
                </a:solidFill>
                <a:latin typeface="+mn-lt"/>
              </a:rPr>
              <a:t>Introduction</a:t>
            </a:r>
            <a:endParaRPr lang="en-GB" sz="4400" b="1" dirty="0">
              <a:solidFill>
                <a:schemeClr val="bg1"/>
              </a:solidFill>
              <a:latin typeface="+mn-lt"/>
            </a:endParaRPr>
          </a:p>
        </p:txBody>
      </p:sp>
      <p:sp>
        <p:nvSpPr>
          <p:cNvPr id="2" name="Footer Placeholder 4">
            <a:extLst>
              <a:ext uri="{FF2B5EF4-FFF2-40B4-BE49-F238E27FC236}">
                <a16:creationId xmlns:a16="http://schemas.microsoft.com/office/drawing/2014/main" id="{11348E7F-D845-C348-2D50-68D10890AAE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986886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282383" y="491178"/>
            <a:ext cx="4517380" cy="784586"/>
          </a:xfrm>
        </p:spPr>
        <p:txBody>
          <a:bodyPr/>
          <a:lstStyle/>
          <a:p>
            <a:pPr algn="ctr"/>
            <a:r>
              <a:rPr lang="en-US" sz="4000" b="1" dirty="0">
                <a:solidFill>
                  <a:schemeClr val="bg1"/>
                </a:solidFill>
              </a:rPr>
              <a:t>Importance of</a:t>
            </a:r>
            <a:br>
              <a:rPr lang="en-US" sz="4000" b="1" dirty="0">
                <a:solidFill>
                  <a:schemeClr val="bg1"/>
                </a:solidFill>
              </a:rPr>
            </a:br>
            <a:r>
              <a:rPr lang="en-US" sz="4000" b="1" dirty="0">
                <a:solidFill>
                  <a:schemeClr val="bg1"/>
                </a:solidFill>
              </a:rPr>
              <a:t>IT Infrastructure</a:t>
            </a:r>
            <a:endParaRPr lang="en-GB" sz="4000" b="1" dirty="0">
              <a:solidFill>
                <a:schemeClr val="bg1"/>
              </a:solidFill>
            </a:endParaRPr>
          </a:p>
        </p:txBody>
      </p:sp>
      <p:sp>
        <p:nvSpPr>
          <p:cNvPr id="3" name="Tartalom helye 2"/>
          <p:cNvSpPr>
            <a:spLocks noGrp="1"/>
          </p:cNvSpPr>
          <p:nvPr>
            <p:ph sz="half" idx="1"/>
          </p:nvPr>
        </p:nvSpPr>
        <p:spPr>
          <a:xfrm>
            <a:off x="556931" y="1701620"/>
            <a:ext cx="9685900" cy="4534774"/>
          </a:xfrm>
        </p:spPr>
        <p:txBody>
          <a:bodyPr/>
          <a:lstStyle/>
          <a:p>
            <a:pPr marL="0" indent="0">
              <a:buNone/>
            </a:pPr>
            <a:r>
              <a:rPr lang="en-US" b="1" dirty="0"/>
              <a:t>The Role of IT Systems</a:t>
            </a:r>
            <a:endParaRPr lang="en-US" dirty="0"/>
          </a:p>
          <a:p>
            <a:pPr>
              <a:buFont typeface="Arial" panose="020B0604020202020204" pitchFamily="34" charset="0"/>
              <a:buChar char="•"/>
            </a:pPr>
            <a:r>
              <a:rPr lang="en-US" dirty="0"/>
              <a:t>For a digital ecosystem to function effectively, it must be supported by a robust </a:t>
            </a:r>
            <a:r>
              <a:rPr lang="en-US" b="1" dirty="0"/>
              <a:t>IT infrastructure</a:t>
            </a:r>
            <a:r>
              <a:rPr lang="en-US" dirty="0"/>
              <a:t>.</a:t>
            </a:r>
          </a:p>
          <a:p>
            <a:pPr>
              <a:buFont typeface="Arial" panose="020B0604020202020204" pitchFamily="34" charset="0"/>
              <a:buChar char="•"/>
            </a:pPr>
            <a:r>
              <a:rPr lang="en-US" dirty="0"/>
              <a:t>IT systems are the backbone of digital ecosystems, enabling them to:</a:t>
            </a:r>
          </a:p>
          <a:p>
            <a:pPr marL="742950" lvl="1" indent="-285750">
              <a:buFont typeface="Arial" panose="020B0604020202020204" pitchFamily="34" charset="0"/>
              <a:buChar char="•"/>
            </a:pPr>
            <a:r>
              <a:rPr lang="en-US" b="1" dirty="0"/>
              <a:t>Integrate data</a:t>
            </a:r>
            <a:r>
              <a:rPr lang="en-US" dirty="0"/>
              <a:t> across different platforms, ensuring that information can flow between diverse healthcare providers, services, and settings.</a:t>
            </a:r>
          </a:p>
          <a:p>
            <a:pPr marL="742950" lvl="1" indent="-285750">
              <a:buFont typeface="Arial" panose="020B0604020202020204" pitchFamily="34" charset="0"/>
              <a:buChar char="•"/>
            </a:pPr>
            <a:r>
              <a:rPr lang="en-US" b="1" dirty="0"/>
              <a:t>Support real-time data exchange</a:t>
            </a:r>
            <a:r>
              <a:rPr lang="en-US" dirty="0"/>
              <a:t>, allowing healthcare professionals to access up-to-date patient information for timely and accurate decision-making.</a:t>
            </a: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84514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6D420-CA94-A56A-D807-FF04FBFA797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5E20D80-480E-94BA-0102-3DA7B5AE6FB7}"/>
              </a:ext>
            </a:extLst>
          </p:cNvPr>
          <p:cNvSpPr>
            <a:spLocks noGrp="1"/>
          </p:cNvSpPr>
          <p:nvPr>
            <p:ph type="title"/>
          </p:nvPr>
        </p:nvSpPr>
        <p:spPr>
          <a:xfrm>
            <a:off x="6282383" y="491178"/>
            <a:ext cx="4517380" cy="784586"/>
          </a:xfrm>
        </p:spPr>
        <p:txBody>
          <a:bodyPr/>
          <a:lstStyle/>
          <a:p>
            <a:pPr algn="ctr"/>
            <a:r>
              <a:rPr lang="en-US" sz="4000" b="1" dirty="0">
                <a:solidFill>
                  <a:schemeClr val="bg1"/>
                </a:solidFill>
              </a:rPr>
              <a:t>Importance of</a:t>
            </a:r>
            <a:br>
              <a:rPr lang="en-US" sz="4000" b="1" dirty="0">
                <a:solidFill>
                  <a:schemeClr val="bg1"/>
                </a:solidFill>
              </a:rPr>
            </a:br>
            <a:r>
              <a:rPr lang="en-US" sz="4000" b="1" dirty="0">
                <a:solidFill>
                  <a:schemeClr val="bg1"/>
                </a:solidFill>
              </a:rPr>
              <a:t>IT Infrastructure</a:t>
            </a:r>
            <a:endParaRPr lang="en-GB" sz="4000" b="1" dirty="0">
              <a:solidFill>
                <a:schemeClr val="bg1"/>
              </a:solidFill>
            </a:endParaRPr>
          </a:p>
        </p:txBody>
      </p:sp>
      <p:sp>
        <p:nvSpPr>
          <p:cNvPr id="3" name="Tartalom helye 2">
            <a:extLst>
              <a:ext uri="{FF2B5EF4-FFF2-40B4-BE49-F238E27FC236}">
                <a16:creationId xmlns:a16="http://schemas.microsoft.com/office/drawing/2014/main" id="{2C559D1E-48B1-642E-7F7A-2CFCAD5CCC07}"/>
              </a:ext>
            </a:extLst>
          </p:cNvPr>
          <p:cNvSpPr>
            <a:spLocks noGrp="1"/>
          </p:cNvSpPr>
          <p:nvPr>
            <p:ph sz="half" idx="1"/>
          </p:nvPr>
        </p:nvSpPr>
        <p:spPr>
          <a:xfrm>
            <a:off x="556931" y="1701620"/>
            <a:ext cx="9685900" cy="4534774"/>
          </a:xfrm>
        </p:spPr>
        <p:txBody>
          <a:bodyPr/>
          <a:lstStyle/>
          <a:p>
            <a:pPr marL="0" indent="0">
              <a:buNone/>
            </a:pPr>
            <a:r>
              <a:rPr lang="en-US" b="1" dirty="0"/>
              <a:t>Benefits of IT Support</a:t>
            </a:r>
            <a:endParaRPr lang="en-US" dirty="0"/>
          </a:p>
          <a:p>
            <a:pPr>
              <a:buFont typeface="Arial" panose="020B0604020202020204" pitchFamily="34" charset="0"/>
              <a:buChar char="•"/>
            </a:pPr>
            <a:r>
              <a:rPr lang="en-US" dirty="0"/>
              <a:t>With a strong IT foundation, digital ecosystems can deliver faster, more reliable information to clinicians, support smoother workflows, and enhance patient experiences by reducing delays and errors in information sharing.</a:t>
            </a:r>
          </a:p>
          <a:p>
            <a:pPr>
              <a:buFont typeface="Arial" panose="020B0604020202020204" pitchFamily="34" charset="0"/>
              <a:buChar char="•"/>
            </a:pPr>
            <a:r>
              <a:rPr lang="en-US" dirty="0"/>
              <a:t>IT systems also play a key role in </a:t>
            </a:r>
            <a:r>
              <a:rPr lang="en-US" b="1" dirty="0"/>
              <a:t>standardizing data</a:t>
            </a:r>
            <a:r>
              <a:rPr lang="en-US" dirty="0"/>
              <a:t> formats, making it easier to achieve interoperability across the ecosystem.</a:t>
            </a:r>
          </a:p>
        </p:txBody>
      </p:sp>
      <p:sp>
        <p:nvSpPr>
          <p:cNvPr id="4" name="Footer Placeholder 4">
            <a:extLst>
              <a:ext uri="{FF2B5EF4-FFF2-40B4-BE49-F238E27FC236}">
                <a16:creationId xmlns:a16="http://schemas.microsoft.com/office/drawing/2014/main" id="{01015846-AD1F-02D6-3B99-2CBD6309AF3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887703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B972CB-814A-5AB8-DB43-271FE5CF3113}"/>
              </a:ext>
            </a:extLst>
          </p:cNvPr>
          <p:cNvSpPr>
            <a:spLocks noGrp="1"/>
          </p:cNvSpPr>
          <p:nvPr>
            <p:ph type="title"/>
          </p:nvPr>
        </p:nvSpPr>
        <p:spPr>
          <a:xfrm>
            <a:off x="6600296" y="-880534"/>
            <a:ext cx="4199467" cy="1761067"/>
          </a:xfrm>
        </p:spPr>
        <p:txBody>
          <a:bodyPr anchor="b">
            <a:normAutofit/>
          </a:bodyPr>
          <a:lstStyle/>
          <a:p>
            <a:r>
              <a:rPr lang="it-IT" dirty="0">
                <a:solidFill>
                  <a:schemeClr val="bg1"/>
                </a:solidFill>
              </a:rPr>
              <a:t>Who </a:t>
            </a:r>
            <a:r>
              <a:rPr lang="it-IT" dirty="0" err="1">
                <a:solidFill>
                  <a:schemeClr val="bg1"/>
                </a:solidFill>
              </a:rPr>
              <a:t>is</a:t>
            </a:r>
            <a:r>
              <a:rPr lang="it-IT" dirty="0">
                <a:solidFill>
                  <a:schemeClr val="bg1"/>
                </a:solidFill>
              </a:rPr>
              <a:t> part of a DE?</a:t>
            </a:r>
          </a:p>
        </p:txBody>
      </p:sp>
      <p:pic>
        <p:nvPicPr>
          <p:cNvPr id="4" name="Segnaposto contenuto 3">
            <a:extLst>
              <a:ext uri="{FF2B5EF4-FFF2-40B4-BE49-F238E27FC236}">
                <a16:creationId xmlns:a16="http://schemas.microsoft.com/office/drawing/2014/main" id="{1D4B40EB-0785-856E-7BC0-0024C6662C9E}"/>
              </a:ext>
            </a:extLst>
          </p:cNvPr>
          <p:cNvPicPr>
            <a:picLocks noGrp="1" noChangeAspect="1"/>
          </p:cNvPicPr>
          <p:nvPr>
            <p:ph sz="half" idx="1"/>
          </p:nvPr>
        </p:nvPicPr>
        <p:blipFill>
          <a:blip r:embed="rId2"/>
          <a:srcRect l="1559" r="5607" b="-3"/>
          <a:stretch/>
        </p:blipFill>
        <p:spPr>
          <a:xfrm>
            <a:off x="625163" y="2208507"/>
            <a:ext cx="4680763" cy="3771188"/>
          </a:xfrm>
          <a:prstGeom prst="rect">
            <a:avLst/>
          </a:prstGeom>
          <a:noFill/>
        </p:spPr>
      </p:pic>
      <p:sp>
        <p:nvSpPr>
          <p:cNvPr id="9" name="Content Placeholder 3">
            <a:extLst>
              <a:ext uri="{FF2B5EF4-FFF2-40B4-BE49-F238E27FC236}">
                <a16:creationId xmlns:a16="http://schemas.microsoft.com/office/drawing/2014/main" id="{18CE9D03-63F3-1A52-5357-2CE2EC58F198}"/>
              </a:ext>
            </a:extLst>
          </p:cNvPr>
          <p:cNvSpPr>
            <a:spLocks noGrp="1"/>
          </p:cNvSpPr>
          <p:nvPr>
            <p:ph sz="half" idx="10"/>
          </p:nvPr>
        </p:nvSpPr>
        <p:spPr>
          <a:xfrm>
            <a:off x="5662289" y="1852907"/>
            <a:ext cx="4682641" cy="3771188"/>
          </a:xfrm>
        </p:spPr>
        <p:txBody>
          <a:bodyPr/>
          <a:lstStyle/>
          <a:p>
            <a:r>
              <a:rPr lang="en-US" dirty="0"/>
              <a:t>LHU (who exactly?</a:t>
            </a:r>
          </a:p>
          <a:p>
            <a:r>
              <a:rPr lang="en-US" dirty="0"/>
              <a:t>Care and case managers</a:t>
            </a:r>
          </a:p>
          <a:p>
            <a:r>
              <a:rPr lang="en-US" dirty="0"/>
              <a:t>Hospital (who exactly?)</a:t>
            </a:r>
          </a:p>
          <a:p>
            <a:r>
              <a:rPr lang="en-US" dirty="0"/>
              <a:t>Medical specialists</a:t>
            </a:r>
          </a:p>
          <a:p>
            <a:r>
              <a:rPr lang="en-US" dirty="0"/>
              <a:t>GPs</a:t>
            </a:r>
          </a:p>
          <a:p>
            <a:r>
              <a:rPr lang="en-US" dirty="0"/>
              <a:t>Pharmacists</a:t>
            </a:r>
          </a:p>
          <a:p>
            <a:r>
              <a:rPr lang="en-US" dirty="0"/>
              <a:t>Patients</a:t>
            </a:r>
          </a:p>
          <a:p>
            <a:r>
              <a:rPr lang="en-US" dirty="0"/>
              <a:t>Families</a:t>
            </a:r>
          </a:p>
          <a:p>
            <a:r>
              <a:rPr lang="en-US" dirty="0"/>
              <a:t>…</a:t>
            </a:r>
          </a:p>
        </p:txBody>
      </p:sp>
    </p:spTree>
    <p:extLst>
      <p:ext uri="{BB962C8B-B14F-4D97-AF65-F5344CB8AC3E}">
        <p14:creationId xmlns:p14="http://schemas.microsoft.com/office/powerpoint/2010/main" val="3385724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419919" y="335663"/>
            <a:ext cx="9243626" cy="694491"/>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600" b="1" dirty="0">
                <a:solidFill>
                  <a:srgbClr val="1A75DB"/>
                </a:solidFill>
                <a:latin typeface="+mn-lt"/>
              </a:rPr>
              <a:t>Sensitive Data in Healthcare Digital Ecosystems</a:t>
            </a:r>
            <a:endParaRPr lang="en-GB" sz="3600" b="1" dirty="0">
              <a:solidFill>
                <a:srgbClr val="1A75DB"/>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nvGraphicFramePr>
        <p:xfrm>
          <a:off x="419919" y="1234440"/>
          <a:ext cx="10164261" cy="4983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769230B-277B-9913-A937-664D726C0DD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982002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67722-6FF0-EB1B-C25A-053D5A8D3C3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0A333F7-4C97-32BF-62B9-FEAFC40D1328}"/>
              </a:ext>
            </a:extLst>
          </p:cNvPr>
          <p:cNvSpPr>
            <a:spLocks noGrp="1"/>
          </p:cNvSpPr>
          <p:nvPr>
            <p:ph type="title"/>
          </p:nvPr>
        </p:nvSpPr>
        <p:spPr>
          <a:xfrm>
            <a:off x="6366607" y="830567"/>
            <a:ext cx="4305406" cy="784586"/>
          </a:xfrm>
        </p:spPr>
        <p:txBody>
          <a:bodyPr/>
          <a:lstStyle/>
          <a:p>
            <a:pPr algn="ctr"/>
            <a:r>
              <a:rPr lang="en-US" b="1" dirty="0">
                <a:solidFill>
                  <a:schemeClr val="bg1"/>
                </a:solidFill>
              </a:rPr>
              <a:t>Challenges in Handling Sensitive Data</a:t>
            </a:r>
            <a:endParaRPr lang="en-GB" b="1" dirty="0">
              <a:solidFill>
                <a:schemeClr val="bg1"/>
              </a:solidFill>
            </a:endParaRPr>
          </a:p>
        </p:txBody>
      </p:sp>
      <p:sp>
        <p:nvSpPr>
          <p:cNvPr id="3" name="Tartalom helye 2">
            <a:extLst>
              <a:ext uri="{FF2B5EF4-FFF2-40B4-BE49-F238E27FC236}">
                <a16:creationId xmlns:a16="http://schemas.microsoft.com/office/drawing/2014/main" id="{63AB8954-5BA3-4FB6-DEB6-37126B0DCC58}"/>
              </a:ext>
            </a:extLst>
          </p:cNvPr>
          <p:cNvSpPr>
            <a:spLocks noGrp="1"/>
          </p:cNvSpPr>
          <p:nvPr>
            <p:ph sz="half" idx="1"/>
          </p:nvPr>
        </p:nvSpPr>
        <p:spPr>
          <a:xfrm>
            <a:off x="556931" y="1810590"/>
            <a:ext cx="9685900" cy="4534774"/>
          </a:xfrm>
        </p:spPr>
        <p:txBody>
          <a:bodyPr/>
          <a:lstStyle/>
          <a:p>
            <a:r>
              <a:rPr lang="en-US" sz="2400" b="1" dirty="0"/>
              <a:t>Privacy Concerns: </a:t>
            </a:r>
            <a:r>
              <a:rPr lang="en-US" sz="2400" dirty="0"/>
              <a:t>Handling sensitive data requires adherence to strict privacy standards to protect patient confidentiality.</a:t>
            </a:r>
          </a:p>
          <a:p>
            <a:pPr>
              <a:buFont typeface="Arial" panose="020B0604020202020204" pitchFamily="34" charset="0"/>
              <a:buChar char="•"/>
            </a:pPr>
            <a:r>
              <a:rPr lang="en-US" sz="2400" b="1" dirty="0"/>
              <a:t>Data Breaches: </a:t>
            </a:r>
            <a:r>
              <a:rPr lang="en-US" sz="2400" dirty="0"/>
              <a:t>The risk of cyber-attacks poses a major threat to healthcare systems; securing sensitive information is critical.</a:t>
            </a:r>
          </a:p>
          <a:p>
            <a:pPr>
              <a:buFont typeface="Arial" panose="020B0604020202020204" pitchFamily="34" charset="0"/>
              <a:buChar char="•"/>
            </a:pPr>
            <a:r>
              <a:rPr lang="en-US" sz="2400" b="1" dirty="0"/>
              <a:t>Interoperability Issues: </a:t>
            </a:r>
            <a:r>
              <a:rPr lang="en-US" sz="2400" dirty="0"/>
              <a:t>Differences in data formats and systems can create barriers to smooth information exchange, potentially hindering coordinated care.</a:t>
            </a:r>
          </a:p>
          <a:p>
            <a:pPr marL="0" indent="0">
              <a:buNone/>
            </a:pPr>
            <a:r>
              <a:rPr lang="en-US" sz="2400" dirty="0"/>
              <a:t>Effective management of digital ecosystems requires ongoing efforts to strengthen data security, establish interoperability standards, and adhere to regulatory guidelines, ensuring both patient trust and system efficiency.</a:t>
            </a:r>
          </a:p>
        </p:txBody>
      </p:sp>
      <p:sp>
        <p:nvSpPr>
          <p:cNvPr id="4" name="Footer Placeholder 4">
            <a:extLst>
              <a:ext uri="{FF2B5EF4-FFF2-40B4-BE49-F238E27FC236}">
                <a16:creationId xmlns:a16="http://schemas.microsoft.com/office/drawing/2014/main" id="{0B569484-F05F-D07B-24DB-0D5C8803F83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231526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39C9-D110-0C15-C743-63B5AA72C9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C6545F8-9DB3-721F-0F9B-B497656D301A}"/>
              </a:ext>
            </a:extLst>
          </p:cNvPr>
          <p:cNvSpPr>
            <a:spLocks noGrp="1"/>
          </p:cNvSpPr>
          <p:nvPr>
            <p:ph type="title"/>
          </p:nvPr>
        </p:nvSpPr>
        <p:spPr>
          <a:xfrm>
            <a:off x="6282383" y="491178"/>
            <a:ext cx="4517380" cy="784586"/>
          </a:xfrm>
        </p:spPr>
        <p:txBody>
          <a:bodyPr/>
          <a:lstStyle/>
          <a:p>
            <a:pPr algn="ctr"/>
            <a:r>
              <a:rPr lang="en-US" sz="4000" b="1" dirty="0">
                <a:solidFill>
                  <a:schemeClr val="bg1"/>
                </a:solidFill>
              </a:rPr>
              <a:t>Maturity</a:t>
            </a:r>
            <a:br>
              <a:rPr lang="en-US" sz="4000" b="1" dirty="0">
                <a:solidFill>
                  <a:schemeClr val="bg1"/>
                </a:solidFill>
              </a:rPr>
            </a:br>
            <a:r>
              <a:rPr lang="en-US" sz="4000" b="1" dirty="0">
                <a:solidFill>
                  <a:schemeClr val="bg1"/>
                </a:solidFill>
              </a:rPr>
              <a:t>model</a:t>
            </a:r>
            <a:endParaRPr lang="en-GB" sz="4000" b="1" dirty="0">
              <a:solidFill>
                <a:schemeClr val="bg1"/>
              </a:solidFill>
            </a:endParaRPr>
          </a:p>
        </p:txBody>
      </p:sp>
      <p:sp>
        <p:nvSpPr>
          <p:cNvPr id="4" name="Footer Placeholder 4">
            <a:extLst>
              <a:ext uri="{FF2B5EF4-FFF2-40B4-BE49-F238E27FC236}">
                <a16:creationId xmlns:a16="http://schemas.microsoft.com/office/drawing/2014/main" id="{35D868F3-961D-540B-652D-805DA0821FF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7" name="Segnaposto contenuto 6">
            <a:extLst>
              <a:ext uri="{FF2B5EF4-FFF2-40B4-BE49-F238E27FC236}">
                <a16:creationId xmlns:a16="http://schemas.microsoft.com/office/drawing/2014/main" id="{6158F323-4822-579F-97B9-AC9EF25195B3}"/>
              </a:ext>
            </a:extLst>
          </p:cNvPr>
          <p:cNvGraphicFramePr>
            <a:graphicFrameLocks noGrp="1"/>
          </p:cNvGraphicFramePr>
          <p:nvPr>
            <p:ph sz="half" idx="1"/>
          </p:nvPr>
        </p:nvGraphicFramePr>
        <p:xfrm>
          <a:off x="557212" y="1817512"/>
          <a:ext cx="9685338" cy="4422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05014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0</TotalTime>
  <Words>1236</Words>
  <Application>Microsoft Office PowerPoint</Application>
  <PresentationFormat>Egyéni</PresentationFormat>
  <Paragraphs>150</Paragraphs>
  <Slides>17</Slides>
  <Notes>9</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17</vt:i4>
      </vt:variant>
    </vt:vector>
  </HeadingPairs>
  <TitlesOfParts>
    <vt:vector size="21" baseType="lpstr">
      <vt:lpstr>Aptos</vt:lpstr>
      <vt:lpstr>Arial</vt:lpstr>
      <vt:lpstr>Calibri</vt:lpstr>
      <vt:lpstr>Tema di Office</vt:lpstr>
      <vt:lpstr>Implementing Digital Ecosystems</vt:lpstr>
      <vt:lpstr>PowerPoint-bemutató</vt:lpstr>
      <vt:lpstr>PowerPoint-bemutató</vt:lpstr>
      <vt:lpstr>Importance of IT Infrastructure</vt:lpstr>
      <vt:lpstr>Importance of IT Infrastructure</vt:lpstr>
      <vt:lpstr>Who is part of a DE?</vt:lpstr>
      <vt:lpstr>PowerPoint-bemutató</vt:lpstr>
      <vt:lpstr>Challenges in Handling Sensitive Data</vt:lpstr>
      <vt:lpstr>Maturity model</vt:lpstr>
      <vt:lpstr>PowerPoint-bemutató</vt:lpstr>
      <vt:lpstr>PowerPoint-bemutató</vt:lpstr>
      <vt:lpstr>PowerPoint-bemutató</vt:lpstr>
      <vt:lpstr>PowerPoint-bemutató</vt:lpstr>
      <vt:lpstr>PowerPoint-bemutató</vt:lpstr>
      <vt:lpstr>PowerPoint-bemutató</vt:lpstr>
      <vt:lpstr>PowerPoint-bemutató</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2026-04-08T14:13:57Z</dcterms:created>
  <dcterms:modified xsi:type="dcterms:W3CDTF">2026-04-08T14:14:28Z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