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9" r:id="rId5"/>
    <p:sldMasterId id="2147483692" r:id="rId6"/>
  </p:sldMasterIdLst>
  <p:notesMasterIdLst>
    <p:notesMasterId r:id="rId47"/>
  </p:notesMasterIdLst>
  <p:handoutMasterIdLst>
    <p:handoutMasterId r:id="rId48"/>
  </p:handoutMasterIdLst>
  <p:sldIdLst>
    <p:sldId id="256" r:id="rId7"/>
    <p:sldId id="400" r:id="rId8"/>
    <p:sldId id="941" r:id="rId9"/>
    <p:sldId id="944" r:id="rId10"/>
    <p:sldId id="925" r:id="rId11"/>
    <p:sldId id="882" r:id="rId12"/>
    <p:sldId id="945" r:id="rId13"/>
    <p:sldId id="946" r:id="rId14"/>
    <p:sldId id="371" r:id="rId15"/>
    <p:sldId id="353" r:id="rId16"/>
    <p:sldId id="396" r:id="rId17"/>
    <p:sldId id="390" r:id="rId18"/>
    <p:sldId id="357" r:id="rId19"/>
    <p:sldId id="359" r:id="rId20"/>
    <p:sldId id="372" r:id="rId21"/>
    <p:sldId id="392" r:id="rId22"/>
    <p:sldId id="373" r:id="rId23"/>
    <p:sldId id="374" r:id="rId24"/>
    <p:sldId id="375" r:id="rId25"/>
    <p:sldId id="378" r:id="rId26"/>
    <p:sldId id="355" r:id="rId27"/>
    <p:sldId id="283" r:id="rId28"/>
    <p:sldId id="394" r:id="rId29"/>
    <p:sldId id="297" r:id="rId30"/>
    <p:sldId id="276" r:id="rId31"/>
    <p:sldId id="395" r:id="rId32"/>
    <p:sldId id="296" r:id="rId33"/>
    <p:sldId id="398" r:id="rId34"/>
    <p:sldId id="399" r:id="rId35"/>
    <p:sldId id="387" r:id="rId36"/>
    <p:sldId id="342" r:id="rId37"/>
    <p:sldId id="344" r:id="rId38"/>
    <p:sldId id="277" r:id="rId39"/>
    <p:sldId id="352" r:id="rId40"/>
    <p:sldId id="316" r:id="rId41"/>
    <p:sldId id="351" r:id="rId42"/>
    <p:sldId id="348" r:id="rId43"/>
    <p:sldId id="397" r:id="rId44"/>
    <p:sldId id="308" r:id="rId45"/>
    <p:sldId id="949" r:id="rId46"/>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yriaki Anastasiou" initials="KA" lastIdx="1" clrIdx="0">
    <p:extLst>
      <p:ext uri="{19B8F6BF-5375-455C-9EA6-DF929625EA0E}">
        <p15:presenceInfo xmlns:p15="http://schemas.microsoft.com/office/powerpoint/2012/main" userId="S::kyriaki.anastasiou@inhwe.org::75e5871f-fa02-44ad-a3e0-6042bf27052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009E"/>
    <a:srgbClr val="0CEBF6"/>
    <a:srgbClr val="02FFD2"/>
    <a:srgbClr val="0063DC"/>
    <a:srgbClr val="1A75DB"/>
    <a:srgbClr val="06D6B3"/>
    <a:srgbClr val="D419D9"/>
    <a:srgbClr val="AB0084"/>
    <a:srgbClr val="23D4DD"/>
    <a:srgbClr val="E5FB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28" autoAdjust="0"/>
    <p:restoredTop sz="93173" autoAdjust="0"/>
  </p:normalViewPr>
  <p:slideViewPr>
    <p:cSldViewPr snapToGrid="0">
      <p:cViewPr varScale="1">
        <p:scale>
          <a:sx n="65" d="100"/>
          <a:sy n="65" d="100"/>
        </p:scale>
        <p:origin x="1498" y="278"/>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handoutMaster" Target="handoutMasters/handoutMaster1.xml"/><Relationship Id="rId8" Type="http://schemas.openxmlformats.org/officeDocument/2006/relationships/slide" Target="slides/slide2.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Foglio1!$B$1</c:f>
              <c:strCache>
                <c:ptCount val="1"/>
                <c:pt idx="0">
                  <c:v>Vendit</c:v>
                </c:pt>
              </c:strCache>
            </c:strRef>
          </c:tx>
          <c:dPt>
            <c:idx val="0"/>
            <c:bubble3D val="0"/>
            <c:spPr>
              <a:solidFill>
                <a:schemeClr val="accent1">
                  <a:alpha val="90000"/>
                </a:schemeClr>
              </a:solidFill>
              <a:ln w="19050">
                <a:solidFill>
                  <a:schemeClr val="accent1">
                    <a:lumMod val="75000"/>
                  </a:schemeClr>
                </a:solidFill>
              </a:ln>
              <a:effectLst>
                <a:innerShdw blurRad="114300">
                  <a:schemeClr val="accent1">
                    <a:lumMod val="75000"/>
                  </a:schemeClr>
                </a:innerShdw>
              </a:effectLst>
              <a:scene3d>
                <a:camera prst="orthographicFront"/>
                <a:lightRig rig="threePt" dir="t"/>
              </a:scene3d>
              <a:sp3d contourW="19050" prstMaterial="flat">
                <a:contourClr>
                  <a:schemeClr val="accent1">
                    <a:lumMod val="75000"/>
                  </a:schemeClr>
                </a:contourClr>
              </a:sp3d>
            </c:spPr>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A-B7B4-9047-9FA2-8FB3094FE0C9}"/>
              </c:ext>
            </c:extLst>
          </c:dPt>
          <c:dPt>
            <c:idx val="1"/>
            <c:bubble3D val="0"/>
            <c:spPr>
              <a:solidFill>
                <a:schemeClr val="accent2">
                  <a:alpha val="90000"/>
                </a:schemeClr>
              </a:solidFill>
              <a:ln w="19050">
                <a:solidFill>
                  <a:schemeClr val="accent2">
                    <a:lumMod val="75000"/>
                  </a:schemeClr>
                </a:solidFill>
              </a:ln>
              <a:effectLst>
                <a:innerShdw blurRad="114300">
                  <a:schemeClr val="accent2">
                    <a:lumMod val="75000"/>
                  </a:schemeClr>
                </a:innerShdw>
              </a:effectLst>
              <a:scene3d>
                <a:camera prst="orthographicFront"/>
                <a:lightRig rig="threePt" dir="t"/>
              </a:scene3d>
              <a:sp3d contourW="19050" prstMaterial="flat">
                <a:contourClr>
                  <a:schemeClr val="accent2">
                    <a:lumMod val="75000"/>
                  </a:schemeClr>
                </a:contourClr>
              </a:sp3d>
            </c:spPr>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9-B7B4-9047-9FA2-8FB3094FE0C9}"/>
              </c:ext>
            </c:extLst>
          </c:dPt>
          <c:dPt>
            <c:idx val="2"/>
            <c:bubble3D val="0"/>
            <c:spPr>
              <a:solidFill>
                <a:schemeClr val="accent3">
                  <a:alpha val="90000"/>
                </a:schemeClr>
              </a:solidFill>
              <a:ln w="19050">
                <a:solidFill>
                  <a:schemeClr val="accent3">
                    <a:lumMod val="75000"/>
                  </a:schemeClr>
                </a:solidFill>
              </a:ln>
              <a:effectLst>
                <a:innerShdw blurRad="114300">
                  <a:schemeClr val="accent3">
                    <a:lumMod val="75000"/>
                  </a:schemeClr>
                </a:innerShdw>
              </a:effectLst>
              <a:scene3d>
                <a:camera prst="orthographicFront"/>
                <a:lightRig rig="threePt" dir="t"/>
              </a:scene3d>
              <a:sp3d contourW="19050" prstMaterial="flat">
                <a:contourClr>
                  <a:schemeClr val="accent3">
                    <a:lumMod val="75000"/>
                  </a:schemeClr>
                </a:contourClr>
              </a:sp3d>
            </c:spPr>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7-B7B4-9047-9FA2-8FB3094FE0C9}"/>
              </c:ext>
            </c:extLst>
          </c:dPt>
          <c:dPt>
            <c:idx val="3"/>
            <c:bubble3D val="0"/>
            <c:spPr>
              <a:solidFill>
                <a:schemeClr val="accent4">
                  <a:alpha val="90000"/>
                </a:schemeClr>
              </a:solidFill>
              <a:ln w="19050">
                <a:solidFill>
                  <a:schemeClr val="accent4">
                    <a:lumMod val="75000"/>
                  </a:schemeClr>
                </a:solidFill>
              </a:ln>
              <a:effectLst>
                <a:innerShdw blurRad="114300">
                  <a:schemeClr val="accent4">
                    <a:lumMod val="75000"/>
                  </a:schemeClr>
                </a:innerShdw>
              </a:effectLst>
              <a:scene3d>
                <a:camera prst="orthographicFront"/>
                <a:lightRig rig="threePt" dir="t"/>
              </a:scene3d>
              <a:sp3d contourW="19050" prstMaterial="flat">
                <a:contourClr>
                  <a:schemeClr val="accent4">
                    <a:lumMod val="75000"/>
                  </a:schemeClr>
                </a:contourClr>
              </a:sp3d>
            </c:spPr>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8-B7B4-9047-9FA2-8FB3094FE0C9}"/>
              </c:ext>
            </c:extLst>
          </c:dPt>
          <c:dPt>
            <c:idx val="4"/>
            <c:bubble3D val="0"/>
            <c:spPr>
              <a:solidFill>
                <a:schemeClr val="accent5">
                  <a:alpha val="90000"/>
                </a:schemeClr>
              </a:solidFill>
              <a:ln w="19050">
                <a:solidFill>
                  <a:schemeClr val="accent5">
                    <a:lumMod val="75000"/>
                  </a:schemeClr>
                </a:solidFill>
              </a:ln>
              <a:effectLst>
                <a:innerShdw blurRad="114300">
                  <a:schemeClr val="accent5">
                    <a:lumMod val="75000"/>
                  </a:schemeClr>
                </a:innerShdw>
              </a:effectLst>
              <a:scene3d>
                <a:camera prst="orthographicFront"/>
                <a:lightRig rig="threePt" dir="t"/>
              </a:scene3d>
              <a:sp3d contourW="19050" prstMaterial="flat">
                <a:contourClr>
                  <a:schemeClr val="accent5">
                    <a:lumMod val="75000"/>
                  </a:schemeClr>
                </a:contourClr>
              </a:sp3d>
            </c:spPr>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6-B7B4-9047-9FA2-8FB3094FE0C9}"/>
              </c:ext>
            </c:extLst>
          </c:dPt>
          <c:dPt>
            <c:idx val="5"/>
            <c:bubble3D val="0"/>
            <c:spPr>
              <a:solidFill>
                <a:schemeClr val="accent6">
                  <a:alpha val="90000"/>
                </a:schemeClr>
              </a:solidFill>
              <a:ln w="19050">
                <a:solidFill>
                  <a:schemeClr val="accent6">
                    <a:lumMod val="75000"/>
                  </a:schemeClr>
                </a:solidFill>
              </a:ln>
              <a:effectLst>
                <a:innerShdw blurRad="114300">
                  <a:schemeClr val="accent6">
                    <a:lumMod val="75000"/>
                  </a:schemeClr>
                </a:innerShdw>
              </a:effectLst>
              <a:scene3d>
                <a:camera prst="orthographicFront"/>
                <a:lightRig rig="threePt" dir="t"/>
              </a:scene3d>
              <a:sp3d contourW="19050" prstMaterial="flat">
                <a:contourClr>
                  <a:schemeClr val="accent6">
                    <a:lumMod val="75000"/>
                  </a:schemeClr>
                </a:contourClr>
              </a:sp3d>
            </c:spPr>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5-B7B4-9047-9FA2-8FB3094FE0C9}"/>
              </c:ext>
            </c:extLst>
          </c:dPt>
          <c:dPt>
            <c:idx val="6"/>
            <c:bubble3D val="0"/>
            <c:spPr>
              <a:solidFill>
                <a:schemeClr val="accent1">
                  <a:lumMod val="60000"/>
                  <a:alpha val="90000"/>
                </a:schemeClr>
              </a:solidFill>
              <a:ln w="19050">
                <a:solidFill>
                  <a:schemeClr val="accent1">
                    <a:lumMod val="60000"/>
                    <a:lumMod val="75000"/>
                  </a:schemeClr>
                </a:solidFill>
              </a:ln>
              <a:effectLst>
                <a:innerShdw blurRad="114300">
                  <a:schemeClr val="accent1">
                    <a:lumMod val="60000"/>
                    <a:lumMod val="75000"/>
                  </a:schemeClr>
                </a:innerShdw>
              </a:effectLst>
              <a:scene3d>
                <a:camera prst="orthographicFront"/>
                <a:lightRig rig="threePt" dir="t"/>
              </a:scene3d>
              <a:sp3d contourW="19050" prstMaterial="flat">
                <a:contourClr>
                  <a:schemeClr val="accent1">
                    <a:lumMod val="60000"/>
                    <a:lumMod val="75000"/>
                  </a:schemeClr>
                </a:contourClr>
              </a:sp3d>
            </c:spPr>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4-B7B4-9047-9FA2-8FB3094FE0C9}"/>
              </c:ext>
            </c:extLst>
          </c:dPt>
          <c:dPt>
            <c:idx val="7"/>
            <c:bubble3D val="0"/>
            <c:spPr>
              <a:solidFill>
                <a:schemeClr val="accent2">
                  <a:lumMod val="60000"/>
                  <a:alpha val="90000"/>
                </a:schemeClr>
              </a:solidFill>
              <a:ln w="19050">
                <a:solidFill>
                  <a:schemeClr val="accent2">
                    <a:lumMod val="60000"/>
                    <a:lumMod val="75000"/>
                  </a:schemeClr>
                </a:solidFill>
              </a:ln>
              <a:effectLst>
                <a:innerShdw blurRad="114300">
                  <a:schemeClr val="accent2">
                    <a:lumMod val="60000"/>
                    <a:lumMod val="75000"/>
                  </a:schemeClr>
                </a:innerShdw>
              </a:effectLst>
              <a:scene3d>
                <a:camera prst="orthographicFront"/>
                <a:lightRig rig="threePt" dir="t"/>
              </a:scene3d>
              <a:sp3d contourW="19050" prstMaterial="flat">
                <a:contourClr>
                  <a:schemeClr val="accent2">
                    <a:lumMod val="60000"/>
                    <a:lumMod val="75000"/>
                  </a:schemeClr>
                </a:contourClr>
              </a:sp3d>
            </c:spPr>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2-B7B4-9047-9FA2-8FB3094FE0C9}"/>
              </c:ext>
            </c:extLst>
          </c:dPt>
          <c:dPt>
            <c:idx val="8"/>
            <c:bubble3D val="0"/>
            <c:spPr>
              <a:solidFill>
                <a:schemeClr val="accent3">
                  <a:lumMod val="60000"/>
                  <a:alpha val="90000"/>
                </a:schemeClr>
              </a:solidFill>
              <a:ln w="19050">
                <a:solidFill>
                  <a:schemeClr val="accent3">
                    <a:lumMod val="60000"/>
                    <a:lumMod val="75000"/>
                  </a:schemeClr>
                </a:solidFill>
              </a:ln>
              <a:effectLst>
                <a:innerShdw blurRad="114300">
                  <a:schemeClr val="accent3">
                    <a:lumMod val="60000"/>
                    <a:lumMod val="75000"/>
                  </a:schemeClr>
                </a:innerShdw>
              </a:effectLst>
              <a:scene3d>
                <a:camera prst="orthographicFront"/>
                <a:lightRig rig="threePt" dir="t"/>
              </a:scene3d>
              <a:sp3d contourW="19050" prstMaterial="flat">
                <a:contourClr>
                  <a:schemeClr val="accent3">
                    <a:lumMod val="60000"/>
                    <a:lumMod val="75000"/>
                  </a:schemeClr>
                </a:contourClr>
              </a:sp3d>
            </c:spPr>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3-B7B4-9047-9FA2-8FB3094FE0C9}"/>
              </c:ext>
            </c:extLst>
          </c:dPt>
          <c:dPt>
            <c:idx val="9"/>
            <c:bubble3D val="0"/>
            <c:spPr>
              <a:solidFill>
                <a:schemeClr val="accent4">
                  <a:lumMod val="60000"/>
                  <a:alpha val="90000"/>
                </a:schemeClr>
              </a:solidFill>
              <a:ln w="19050">
                <a:solidFill>
                  <a:schemeClr val="accent4">
                    <a:lumMod val="60000"/>
                    <a:lumMod val="75000"/>
                  </a:schemeClr>
                </a:solidFill>
              </a:ln>
              <a:effectLst>
                <a:innerShdw blurRad="114300">
                  <a:schemeClr val="accent4">
                    <a:lumMod val="60000"/>
                    <a:lumMod val="75000"/>
                  </a:schemeClr>
                </a:innerShdw>
              </a:effectLst>
              <a:scene3d>
                <a:camera prst="orthographicFront"/>
                <a:lightRig rig="threePt" dir="t"/>
              </a:scene3d>
              <a:sp3d contourW="19050" prstMaterial="flat">
                <a:contourClr>
                  <a:schemeClr val="accent4">
                    <a:lumMod val="60000"/>
                    <a:lumMod val="75000"/>
                  </a:schemeClr>
                </a:contourClr>
              </a:sp3d>
            </c:spPr>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B-B7B4-9047-9FA2-8FB3094FE0C9}"/>
              </c:ext>
            </c:extLst>
          </c:dPt>
          <c:dLbls>
            <c:dLbl>
              <c:idx val="0"/>
              <c:layout>
                <c:manualLayout>
                  <c:x val="3.8621522552955818E-2"/>
                  <c:y val="1.924135382789657E-3"/>
                </c:manualLayout>
              </c:layout>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endParaRPr lang="it-IT"/>
                </a:p>
              </c:txPr>
              <c:showLegendKey val="0"/>
              <c:showVal val="0"/>
              <c:showCatName val="1"/>
              <c:showSerName val="0"/>
              <c:showPercent val="0"/>
              <c:showBubbleSize val="0"/>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5="http://schemas.microsoft.com/office/drawing/2012/chart" uri="{CE6537A1-D6FC-4f65-9D91-7224C49458BB}"/>
                <c:ext xmlns:c16="http://schemas.microsoft.com/office/drawing/2014/chart" uri="{C3380CC4-5D6E-409C-BE32-E72D297353CC}">
                  <c16:uniqueId val="{0000000A-B7B4-9047-9FA2-8FB3094FE0C9}"/>
                </c:ext>
              </c:extLst>
            </c:dLbl>
            <c:dLbl>
              <c:idx val="1"/>
              <c:layout>
                <c:manualLayout>
                  <c:x val="7.9481118779747284E-2"/>
                  <c:y val="1.4589192912379818E-2"/>
                </c:manualLayout>
              </c:layout>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2"/>
                      </a:solidFill>
                      <a:effectLst/>
                      <a:latin typeface="+mn-lt"/>
                      <a:ea typeface="+mn-ea"/>
                      <a:cs typeface="+mn-cs"/>
                    </a:defRPr>
                  </a:pPr>
                  <a:endParaRPr lang="it-IT"/>
                </a:p>
              </c:txPr>
              <c:showLegendKey val="0"/>
              <c:showVal val="0"/>
              <c:showCatName val="1"/>
              <c:showSerName val="0"/>
              <c:showPercent val="0"/>
              <c:showBubbleSize val="0"/>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5="http://schemas.microsoft.com/office/drawing/2012/chart" uri="{CE6537A1-D6FC-4f65-9D91-7224C49458BB}"/>
                <c:ext xmlns:c16="http://schemas.microsoft.com/office/drawing/2014/chart" uri="{C3380CC4-5D6E-409C-BE32-E72D297353CC}">
                  <c16:uniqueId val="{00000009-B7B4-9047-9FA2-8FB3094FE0C9}"/>
                </c:ext>
              </c:extLst>
            </c:dLbl>
            <c:dLbl>
              <c:idx val="2"/>
              <c:layout>
                <c:manualLayout>
                  <c:x val="8.3803786713483722E-2"/>
                  <c:y val="-6.7362150364317183E-2"/>
                </c:manualLayout>
              </c:layout>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3"/>
                      </a:solidFill>
                      <a:effectLst/>
                      <a:latin typeface="+mn-lt"/>
                      <a:ea typeface="+mn-ea"/>
                      <a:cs typeface="+mn-cs"/>
                    </a:defRPr>
                  </a:pPr>
                  <a:endParaRPr lang="it-IT"/>
                </a:p>
              </c:txPr>
              <c:showLegendKey val="0"/>
              <c:showVal val="0"/>
              <c:showCatName val="1"/>
              <c:showSerName val="0"/>
              <c:showPercent val="0"/>
              <c:showBubbleSize val="0"/>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5="http://schemas.microsoft.com/office/drawing/2012/chart" uri="{CE6537A1-D6FC-4f65-9D91-7224C49458BB}"/>
                <c:ext xmlns:c16="http://schemas.microsoft.com/office/drawing/2014/chart" uri="{C3380CC4-5D6E-409C-BE32-E72D297353CC}">
                  <c16:uniqueId val="{00000007-B7B4-9047-9FA2-8FB3094FE0C9}"/>
                </c:ext>
              </c:extLst>
            </c:dLbl>
            <c:dLbl>
              <c:idx val="3"/>
              <c:layout>
                <c:manualLayout>
                  <c:x val="3.5049731873064212E-2"/>
                  <c:y val="-3.4481121131660249E-2"/>
                </c:manualLayout>
              </c:layout>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4"/>
                      </a:solidFill>
                      <a:effectLst/>
                      <a:latin typeface="+mn-lt"/>
                      <a:ea typeface="+mn-ea"/>
                      <a:cs typeface="+mn-cs"/>
                    </a:defRPr>
                  </a:pPr>
                  <a:endParaRPr lang="it-IT"/>
                </a:p>
              </c:txPr>
              <c:showLegendKey val="0"/>
              <c:showVal val="0"/>
              <c:showCatName val="1"/>
              <c:showSerName val="0"/>
              <c:showPercent val="0"/>
              <c:showBubbleSize val="0"/>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5="http://schemas.microsoft.com/office/drawing/2012/chart" uri="{CE6537A1-D6FC-4f65-9D91-7224C49458BB}"/>
                <c:ext xmlns:c16="http://schemas.microsoft.com/office/drawing/2014/chart" uri="{C3380CC4-5D6E-409C-BE32-E72D297353CC}">
                  <c16:uniqueId val="{00000008-B7B4-9047-9FA2-8FB3094FE0C9}"/>
                </c:ext>
              </c:extLst>
            </c:dLbl>
            <c:dLbl>
              <c:idx val="4"/>
              <c:layout>
                <c:manualLayout>
                  <c:x val="2.5280790407108147E-2"/>
                  <c:y val="-1.185800156752926E-2"/>
                </c:manualLayout>
              </c:layout>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5"/>
                      </a:solidFill>
                      <a:effectLst/>
                      <a:latin typeface="+mn-lt"/>
                      <a:ea typeface="+mn-ea"/>
                      <a:cs typeface="+mn-cs"/>
                    </a:defRPr>
                  </a:pPr>
                  <a:endParaRPr lang="it-IT"/>
                </a:p>
              </c:txPr>
              <c:showLegendKey val="0"/>
              <c:showVal val="0"/>
              <c:showCatName val="1"/>
              <c:showSerName val="0"/>
              <c:showPercent val="0"/>
              <c:showBubbleSize val="0"/>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5="http://schemas.microsoft.com/office/drawing/2012/chart" uri="{CE6537A1-D6FC-4f65-9D91-7224C49458BB}"/>
                <c:ext xmlns:c16="http://schemas.microsoft.com/office/drawing/2014/chart" uri="{C3380CC4-5D6E-409C-BE32-E72D297353CC}">
                  <c16:uniqueId val="{00000006-B7B4-9047-9FA2-8FB3094FE0C9}"/>
                </c:ext>
              </c:extLst>
            </c:dLbl>
            <c:dLbl>
              <c:idx val="5"/>
              <c:layout>
                <c:manualLayout>
                  <c:x val="-6.4760259270249532E-2"/>
                  <c:y val="-4.2012362044083484E-2"/>
                </c:manualLayout>
              </c:layout>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6"/>
                      </a:solidFill>
                      <a:effectLst/>
                      <a:latin typeface="+mn-lt"/>
                      <a:ea typeface="+mn-ea"/>
                      <a:cs typeface="+mn-cs"/>
                    </a:defRPr>
                  </a:pPr>
                  <a:endParaRPr lang="it-IT"/>
                </a:p>
              </c:txPr>
              <c:showLegendKey val="0"/>
              <c:showVal val="0"/>
              <c:showCatName val="1"/>
              <c:showSerName val="0"/>
              <c:showPercent val="0"/>
              <c:showBubbleSize val="0"/>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5="http://schemas.microsoft.com/office/drawing/2012/chart" uri="{CE6537A1-D6FC-4f65-9D91-7224C49458BB}"/>
                <c:ext xmlns:c16="http://schemas.microsoft.com/office/drawing/2014/chart" uri="{C3380CC4-5D6E-409C-BE32-E72D297353CC}">
                  <c16:uniqueId val="{00000005-B7B4-9047-9FA2-8FB3094FE0C9}"/>
                </c:ext>
              </c:extLst>
            </c:dLbl>
            <c:dLbl>
              <c:idx val="6"/>
              <c:layout>
                <c:manualLayout>
                  <c:x val="-6.9606863487882434E-2"/>
                  <c:y val="-2.1557823784565579E-2"/>
                </c:manualLayout>
              </c:layout>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1">
                          <a:lumMod val="60000"/>
                        </a:schemeClr>
                      </a:solidFill>
                      <a:effectLst/>
                      <a:latin typeface="+mn-lt"/>
                      <a:ea typeface="+mn-ea"/>
                      <a:cs typeface="+mn-cs"/>
                    </a:defRPr>
                  </a:pPr>
                  <a:endParaRPr lang="it-IT"/>
                </a:p>
              </c:txPr>
              <c:showLegendKey val="0"/>
              <c:showVal val="0"/>
              <c:showCatName val="1"/>
              <c:showSerName val="0"/>
              <c:showPercent val="0"/>
              <c:showBubbleSize val="0"/>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5="http://schemas.microsoft.com/office/drawing/2012/chart" uri="{CE6537A1-D6FC-4f65-9D91-7224C49458BB}"/>
                <c:ext xmlns:c16="http://schemas.microsoft.com/office/drawing/2014/chart" uri="{C3380CC4-5D6E-409C-BE32-E72D297353CC}">
                  <c16:uniqueId val="{00000004-B7B4-9047-9FA2-8FB3094FE0C9}"/>
                </c:ext>
              </c:extLst>
            </c:dLbl>
            <c:dLbl>
              <c:idx val="7"/>
              <c:layout>
                <c:manualLayout>
                  <c:x val="-5.6106250499466319E-2"/>
                  <c:y val="-6.8417496448637233E-2"/>
                </c:manualLayout>
              </c:layout>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2">
                          <a:lumMod val="60000"/>
                        </a:schemeClr>
                      </a:solidFill>
                      <a:effectLst/>
                      <a:latin typeface="+mn-lt"/>
                      <a:ea typeface="+mn-ea"/>
                      <a:cs typeface="+mn-cs"/>
                    </a:defRPr>
                  </a:pPr>
                  <a:endParaRPr lang="it-IT"/>
                </a:p>
              </c:txPr>
              <c:showLegendKey val="0"/>
              <c:showVal val="0"/>
              <c:showCatName val="1"/>
              <c:showSerName val="0"/>
              <c:showPercent val="0"/>
              <c:showBubbleSize val="0"/>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5="http://schemas.microsoft.com/office/drawing/2012/chart" uri="{CE6537A1-D6FC-4f65-9D91-7224C49458BB}"/>
                <c:ext xmlns:c16="http://schemas.microsoft.com/office/drawing/2014/chart" uri="{C3380CC4-5D6E-409C-BE32-E72D297353CC}">
                  <c16:uniqueId val="{00000002-B7B4-9047-9FA2-8FB3094FE0C9}"/>
                </c:ext>
              </c:extLst>
            </c:dLbl>
            <c:dLbl>
              <c:idx val="8"/>
              <c:layout>
                <c:manualLayout>
                  <c:x val="-6.6373212788237212E-2"/>
                  <c:y val="-5.6025829408856949E-3"/>
                </c:manualLayout>
              </c:layout>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3">
                          <a:lumMod val="60000"/>
                        </a:schemeClr>
                      </a:solidFill>
                      <a:effectLst/>
                      <a:latin typeface="+mn-lt"/>
                      <a:ea typeface="+mn-ea"/>
                      <a:cs typeface="+mn-cs"/>
                    </a:defRPr>
                  </a:pPr>
                  <a:endParaRPr lang="it-IT"/>
                </a:p>
              </c:txPr>
              <c:showLegendKey val="0"/>
              <c:showVal val="0"/>
              <c:showCatName val="1"/>
              <c:showSerName val="0"/>
              <c:showPercent val="0"/>
              <c:showBubbleSize val="0"/>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5="http://schemas.microsoft.com/office/drawing/2012/chart" uri="{CE6537A1-D6FC-4f65-9D91-7224C49458BB}"/>
                <c:ext xmlns:c16="http://schemas.microsoft.com/office/drawing/2014/chart" uri="{C3380CC4-5D6E-409C-BE32-E72D297353CC}">
                  <c16:uniqueId val="{00000003-B7B4-9047-9FA2-8FB3094FE0C9}"/>
                </c:ext>
              </c:extLst>
            </c:dLbl>
            <c:dLbl>
              <c:idx val="9"/>
              <c:layout>
                <c:manualLayout>
                  <c:x val="-4.1172233741352135E-2"/>
                  <c:y val="-1.243508389175998E-2"/>
                </c:manualLayout>
              </c:layout>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4">
                          <a:lumMod val="60000"/>
                        </a:schemeClr>
                      </a:solidFill>
                      <a:effectLst/>
                      <a:latin typeface="+mn-lt"/>
                      <a:ea typeface="+mn-ea"/>
                      <a:cs typeface="+mn-cs"/>
                    </a:defRPr>
                  </a:pPr>
                  <a:endParaRPr lang="it-IT"/>
                </a:p>
              </c:txPr>
              <c:showLegendKey val="0"/>
              <c:showVal val="0"/>
              <c:showCatName val="1"/>
              <c:showSerName val="0"/>
              <c:showPercent val="0"/>
              <c:showBubbleSize val="0"/>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5="http://schemas.microsoft.com/office/drawing/2012/chart" uri="{CE6537A1-D6FC-4f65-9D91-7224C49458BB}"/>
                <c:ext xmlns:c16="http://schemas.microsoft.com/office/drawing/2014/chart" uri="{C3380CC4-5D6E-409C-BE32-E72D297353CC}">
                  <c16:uniqueId val="{0000000B-B7B4-9047-9FA2-8FB3094FE0C9}"/>
                </c:ext>
              </c:extLst>
            </c:dLbl>
            <c:spPr>
              <a:solidFill>
                <a:prstClr val="white">
                  <a:alpha val="90000"/>
                </a:prstClr>
              </a:solidFill>
              <a:ln w="12700" cap="flat" cmpd="sng" algn="ctr">
                <a:solidFill>
                  <a:srgbClr val="4472C4"/>
                </a:solidFill>
                <a:round/>
              </a:ln>
              <a:effectLst>
                <a:outerShdw blurRad="50800" dist="38100" dir="2700000" algn="tl" rotWithShape="0">
                  <a:srgbClr val="4472C4">
                    <a:lumMod val="75000"/>
                    <a:alpha val="40000"/>
                  </a:srgbClr>
                </a:outerShdw>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accent1"/>
                    </a:solidFill>
                    <a:effectLst/>
                    <a:latin typeface="+mn-lt"/>
                    <a:ea typeface="+mn-ea"/>
                    <a:cs typeface="+mn-cs"/>
                  </a:defRPr>
                </a:pPr>
                <a:endParaRPr lang="it-IT"/>
              </a:p>
            </c:txPr>
            <c:showLegendKey val="0"/>
            <c:showVal val="0"/>
            <c:showCatName val="1"/>
            <c:showSerName val="0"/>
            <c:showPercent val="0"/>
            <c:showBubbleSize val="0"/>
            <c:showLeaderLines val="1"/>
            <c:leaderLines>
              <c:spPr>
                <a:ln w="9525">
                  <a:solidFill>
                    <a:schemeClr val="tx1">
                      <a:lumMod val="35000"/>
                      <a:lumOff val="65000"/>
                    </a:schemeClr>
                  </a:solidFill>
                </a:ln>
                <a:effectLst/>
              </c:spPr>
            </c:leaderLines>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5="http://schemas.microsoft.com/office/drawing/2012/chart" uri="{CE6537A1-D6FC-4f65-9D91-7224C49458BB}"/>
            </c:extLst>
          </c:dLbls>
          <c:cat>
            <c:strRef>
              <c:f>Foglio1!$A$2:$A$11</c:f>
              <c:strCache>
                <c:ptCount val="10"/>
                <c:pt idx="0">
                  <c:v>Ρυθμιστικό πλαίσιο</c:v>
                </c:pt>
                <c:pt idx="1">
                  <c:v>Διακυβέρνηση και ηγεσία</c:v>
                </c:pt>
                <c:pt idx="2">
                  <c:v>Τεχνολογική και ψηφιακή υποδομή</c:v>
                </c:pt>
                <c:pt idx="3">
                  <c:v>Συντονισμός διαδικασίας</c:v>
                </c:pt>
                <c:pt idx="4">
                  <c:v>Χρηματοδότηση</c:v>
                </c:pt>
                <c:pt idx="5">
                  <c:v>Μέθοδοι αξιολόγησης</c:v>
                </c:pt>
                <c:pt idx="6">
                  <c:v>Επαγγελματίες</c:v>
                </c:pt>
                <c:pt idx="7">
                  <c:v>Χρήστες και φροντιστές</c:v>
                </c:pt>
                <c:pt idx="8">
                  <c:v>Σχέση γιατρού-ασθενούς</c:v>
                </c:pt>
                <c:pt idx="9">
                  <c:v>Επίπεδο φιλοδοξίας</c:v>
                </c:pt>
              </c:strCache>
            </c:strRef>
          </c:cat>
          <c:val>
            <c:numRef>
              <c:f>Foglio1!$B$2:$B$11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B7B4-9047-9FA2-8FB3094FE0C9}"/>
            </c:ext>
          </c:extLst>
        </c:ser>
        <c:dLbls>
          <c:showLegendKey val="0"/>
          <c:showVal val="0"/>
          <c:showCatName val="1"/>
          <c:showSerName val="0"/>
          <c:showPercent val="0"/>
          <c:showBubbleSize val="0"/>
          <c:showLeaderLines val="1"/>
        </c:dLbls>
      </c:pie3DChart>
      <c:spPr>
        <a:noFill/>
        <a:ln>
          <a:noFill/>
        </a:ln>
        <a:effectLst/>
      </c:spPr>
    </c:plotArea>
    <c:plotVisOnly val="1"/>
    <c:dispBlanksAs val="gap"/>
    <c:showDLblsOverMax val="0"/>
    <c:extLst xmlns:c16r3="http://schemas.microsoft.com/office/drawing/2017/03/chart" xmlns:c15="http://schemas.microsoft.com/office/drawing/2012/chart" xmlns:c16="http://schemas.microsoft.com/office/drawing/2014/chart" xmlns:c14="http://schemas.microsoft.com/office/drawing/2007/8/2/chart" xmlns:mc="http://schemas.openxmlformats.org/markup-compatibility/2006">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it-IT"/>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3">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styleClr val="auto"/>
    </cs:lnRef>
    <cs:fillRef idx="0"/>
    <cs:effectRef idx="0">
      <cs:styleClr val="auto"/>
    </cs:effectRef>
    <cs:fontRef idx="minor">
      <cs:styleClr val="auto"/>
    </cs:fontRef>
    <cs:spPr>
      <a:solidFill>
        <a:schemeClr val="lt1">
          <a:alpha val="90000"/>
        </a:schemeClr>
      </a:solidFill>
      <a:ln w="12700" cap="flat" cmpd="sng" algn="ctr">
        <a:solidFill>
          <a:schemeClr val="phClr"/>
        </a:solidFill>
        <a:round/>
      </a:ln>
      <a:effectLst>
        <a:outerShdw blurRad="50800" dist="38100" dir="2700000" algn="tl" rotWithShape="0">
          <a:schemeClr val="phClr">
            <a:lumMod val="75000"/>
            <a:alpha val="40000"/>
          </a:schemeClr>
        </a:outerShdw>
      </a:effectLst>
    </cs:spPr>
    <cs:defRPr sz="1330" b="0" i="0" u="none" strike="noStrike" kern="1200" baseline="0">
      <a:effectLst/>
    </cs:defRPr>
    <cs:bodyPr rot="0" spcFirstLastPara="1" vertOverflow="clip" horzOverflow="clip" vert="horz" wrap="square" lIns="38100" tIns="19050" rIns="38100" bIns="19050" anchor="ctr" anchorCtr="1">
      <a:spAutoFit/>
    </cs:bodyPr>
  </cs:dataLabel>
  <cs:dataLabelCallout>
    <cs:lnRef idx="0">
      <cs:styleClr val="auto"/>
    </cs:lnRef>
    <cs:fillRef idx="0"/>
    <cs:effectRef idx="0">
      <cs:styleClr val="auto"/>
    </cs:effectRef>
    <cs:fontRef idx="minor">
      <cs:styleClr val="auto"/>
    </cs:fontRef>
    <cs:spPr>
      <a:solidFill>
        <a:schemeClr val="lt1">
          <a:alpha val="90000"/>
        </a:schemeClr>
      </a:solidFill>
      <a:ln w="12700" cap="flat" cmpd="sng" algn="ctr">
        <a:solidFill>
          <a:schemeClr val="phClr"/>
        </a:solidFill>
        <a:round/>
      </a:ln>
      <a:effectLst>
        <a:outerShdw blurRad="50800" dist="38100" dir="2700000" algn="tl" rotWithShape="0">
          <a:schemeClr val="phClr">
            <a:lumMod val="75000"/>
            <a:alpha val="40000"/>
          </a:schemeClr>
        </a:outerShdw>
      </a:effectLst>
    </cs:spPr>
    <cs:defRPr sz="1330" b="0" i="0" u="none" strike="noStrike" kern="1200" baseline="0">
      <a:effectLst/>
    </cs:defRPr>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alpha val="70000"/>
        </a:schemeClr>
      </a:solidFill>
    </cs:spPr>
  </cs:dataPoint>
  <cs:dataPoint3D>
    <cs:lnRef idx="0">
      <cs:styleClr val="auto"/>
    </cs:lnRef>
    <cs:fillRef idx="0">
      <cs:styleClr val="auto"/>
    </cs:fillRef>
    <cs:effectRef idx="0">
      <cs:styleClr val="auto"/>
    </cs:effectRef>
    <cs:fontRef idx="minor">
      <a:schemeClr val="tx1"/>
    </cs:fontRef>
    <cs:spPr>
      <a:solidFill>
        <a:schemeClr val="phClr">
          <a:alpha val="90000"/>
        </a:schemeClr>
      </a:solidFill>
      <a:ln w="19050">
        <a:solidFill>
          <a:schemeClr val="phClr">
            <a:lumMod val="75000"/>
          </a:schemeClr>
        </a:solidFill>
      </a:ln>
      <a:effectLst>
        <a:innerShdw blurRad="114300">
          <a:schemeClr val="phClr">
            <a:lumMod val="75000"/>
          </a:schemeClr>
        </a:innerShdw>
      </a:effectLst>
      <a:scene3d>
        <a:camera prst="orthographicFront"/>
        <a:lightRig rig="threePt" dir="t"/>
      </a:scene3d>
      <a:sp3d contourW="19050" prstMaterial="flat">
        <a:contourClr>
          <a:schemeClr val="accent4">
            <a:lumMod val="75000"/>
          </a:schemeClr>
        </a:contourClr>
      </a:sp3d>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F8592D5-1D83-44C3-BD6F-B729E03BDDCF}"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E0C17238-73EB-486B-BE09-EBD208C86529}">
      <dgm:prSet phldrT="[Text]" custT="1"/>
      <dgm:spPr/>
      <dgm:t>
        <a:bodyPr/>
        <a:lstStyle/>
        <a:p>
          <a:r>
            <a:rPr lang="el-GR" sz="2600" b="1" dirty="0"/>
            <a:t>Συνήθεις αιτίες αντίστασης στην αλλαγή</a:t>
          </a:r>
          <a:endParaRPr lang="en-US" sz="2600" b="1" dirty="0"/>
        </a:p>
      </dgm:t>
    </dgm:pt>
    <dgm:pt modelId="{DD86205A-8216-4693-864C-EFD1CC741F66}" type="parTrans" cxnId="{A0CEC35E-BBAE-4EB3-954F-CF3A622E03EA}">
      <dgm:prSet/>
      <dgm:spPr/>
      <dgm:t>
        <a:bodyPr/>
        <a:lstStyle/>
        <a:p>
          <a:endParaRPr lang="en-US"/>
        </a:p>
      </dgm:t>
    </dgm:pt>
    <dgm:pt modelId="{134025BA-8989-441A-9CA9-C7047FC9085E}" type="sibTrans" cxnId="{A0CEC35E-BBAE-4EB3-954F-CF3A622E03EA}">
      <dgm:prSet/>
      <dgm:spPr/>
      <dgm:t>
        <a:bodyPr/>
        <a:lstStyle/>
        <a:p>
          <a:endParaRPr lang="en-US"/>
        </a:p>
      </dgm:t>
    </dgm:pt>
    <dgm:pt modelId="{BE7043B1-DE1E-46D3-BE19-34D477BEDE1A}">
      <dgm:prSet phldrT="[Text]"/>
      <dgm:spPr/>
      <dgm:t>
        <a:bodyPr/>
        <a:lstStyle/>
        <a:p>
          <a:pPr>
            <a:buFont typeface="Arial" panose="020B0604020202020204" pitchFamily="34" charset="0"/>
            <a:buChar char="•"/>
          </a:pPr>
          <a:r>
            <a:rPr lang="el-GR" b="0" i="0" dirty="0"/>
            <a:t>Φόβος του αγνώστου</a:t>
          </a:r>
          <a:endParaRPr lang="en-US" dirty="0"/>
        </a:p>
      </dgm:t>
    </dgm:pt>
    <dgm:pt modelId="{5538C080-7471-4857-BB4D-F1076F0F86F5}" type="parTrans" cxnId="{9D91B7A1-D4CB-4858-B5D8-E2433C675175}">
      <dgm:prSet/>
      <dgm:spPr/>
      <dgm:t>
        <a:bodyPr/>
        <a:lstStyle/>
        <a:p>
          <a:endParaRPr lang="en-US"/>
        </a:p>
      </dgm:t>
    </dgm:pt>
    <dgm:pt modelId="{6C1E495B-91B1-4381-8477-B3F8D0F9313C}" type="sibTrans" cxnId="{9D91B7A1-D4CB-4858-B5D8-E2433C675175}">
      <dgm:prSet/>
      <dgm:spPr/>
      <dgm:t>
        <a:bodyPr/>
        <a:lstStyle/>
        <a:p>
          <a:endParaRPr lang="en-US"/>
        </a:p>
      </dgm:t>
    </dgm:pt>
    <dgm:pt modelId="{8DEABB9F-12E7-482C-A900-44687F26D23E}">
      <dgm:prSet phldrT="[Text]"/>
      <dgm:spPr/>
      <dgm:t>
        <a:bodyPr/>
        <a:lstStyle/>
        <a:p>
          <a:pPr>
            <a:buFont typeface="Arial" panose="020B0604020202020204" pitchFamily="34" charset="0"/>
            <a:buChar char="•"/>
          </a:pPr>
          <a:r>
            <a:rPr lang="el-GR" dirty="0"/>
            <a:t>Απώλεια αίσθησης ελέγχου</a:t>
          </a:r>
          <a:endParaRPr lang="en-US" dirty="0"/>
        </a:p>
      </dgm:t>
    </dgm:pt>
    <dgm:pt modelId="{92AC5E9C-4B10-4CDF-95B0-599A0B087546}" type="parTrans" cxnId="{1DD10140-0C3F-4924-9B98-B5C58154AE46}">
      <dgm:prSet/>
      <dgm:spPr/>
      <dgm:t>
        <a:bodyPr/>
        <a:lstStyle/>
        <a:p>
          <a:endParaRPr lang="en-US"/>
        </a:p>
      </dgm:t>
    </dgm:pt>
    <dgm:pt modelId="{E01EBCAD-C95E-4DBE-9836-980F1D675E05}" type="sibTrans" cxnId="{1DD10140-0C3F-4924-9B98-B5C58154AE46}">
      <dgm:prSet/>
      <dgm:spPr/>
      <dgm:t>
        <a:bodyPr/>
        <a:lstStyle/>
        <a:p>
          <a:endParaRPr lang="en-US"/>
        </a:p>
      </dgm:t>
    </dgm:pt>
    <dgm:pt modelId="{20F123FE-2B01-428C-AF13-4A12CED45424}">
      <dgm:prSet phldrT="[Text]"/>
      <dgm:spPr/>
      <dgm:t>
        <a:bodyPr/>
        <a:lstStyle/>
        <a:p>
          <a:pPr>
            <a:buFont typeface="Arial" panose="020B0604020202020204" pitchFamily="34" charset="0"/>
            <a:buChar char="•"/>
          </a:pPr>
          <a:r>
            <a:rPr lang="el-GR" b="0" i="0" dirty="0"/>
            <a:t>Έλλειψη εμπιστοσύνης στην ηγεσία</a:t>
          </a:r>
          <a:endParaRPr lang="en-US" dirty="0"/>
        </a:p>
      </dgm:t>
    </dgm:pt>
    <dgm:pt modelId="{40BBCFD9-80E2-4AC6-87C9-6B6764C238A1}" type="parTrans" cxnId="{61489E0F-8F9C-4FA6-B6DC-2AA3A229FE66}">
      <dgm:prSet/>
      <dgm:spPr/>
      <dgm:t>
        <a:bodyPr/>
        <a:lstStyle/>
        <a:p>
          <a:endParaRPr lang="en-US"/>
        </a:p>
      </dgm:t>
    </dgm:pt>
    <dgm:pt modelId="{939326E4-4302-4729-B826-DF0B131C00F3}" type="sibTrans" cxnId="{61489E0F-8F9C-4FA6-B6DC-2AA3A229FE66}">
      <dgm:prSet/>
      <dgm:spPr/>
      <dgm:t>
        <a:bodyPr/>
        <a:lstStyle/>
        <a:p>
          <a:endParaRPr lang="en-US"/>
        </a:p>
      </dgm:t>
    </dgm:pt>
    <dgm:pt modelId="{76FD6EC7-8E1B-474D-955B-2FE927524E89}">
      <dgm:prSet phldrT="[Text]"/>
      <dgm:spPr/>
      <dgm:t>
        <a:bodyPr/>
        <a:lstStyle/>
        <a:p>
          <a:pPr>
            <a:buFont typeface="Arial" panose="020B0604020202020204" pitchFamily="34" charset="0"/>
            <a:buChar char="•"/>
          </a:pPr>
          <a:r>
            <a:rPr lang="el-GR" b="0" i="0" dirty="0"/>
            <a:t>Έλλειψη δεξιοτήτων</a:t>
          </a:r>
          <a:endParaRPr lang="en-US" dirty="0"/>
        </a:p>
      </dgm:t>
    </dgm:pt>
    <dgm:pt modelId="{E79D5C62-DA2C-4940-8951-F173A421AF06}" type="parTrans" cxnId="{F6CB2A0B-150A-4A29-B239-7325A68C1B63}">
      <dgm:prSet/>
      <dgm:spPr/>
      <dgm:t>
        <a:bodyPr/>
        <a:lstStyle/>
        <a:p>
          <a:endParaRPr lang="en-US"/>
        </a:p>
      </dgm:t>
    </dgm:pt>
    <dgm:pt modelId="{C1259E93-A41C-451F-AA0F-856342965B78}" type="sibTrans" cxnId="{F6CB2A0B-150A-4A29-B239-7325A68C1B63}">
      <dgm:prSet/>
      <dgm:spPr/>
      <dgm:t>
        <a:bodyPr/>
        <a:lstStyle/>
        <a:p>
          <a:endParaRPr lang="en-US"/>
        </a:p>
      </dgm:t>
    </dgm:pt>
    <dgm:pt modelId="{69F8A5B0-13D8-4AF9-B916-232970B12E74}">
      <dgm:prSet phldrT="[Text]"/>
      <dgm:spPr/>
      <dgm:t>
        <a:bodyPr/>
        <a:lstStyle/>
        <a:p>
          <a:pPr>
            <a:buFont typeface="Arial" panose="020B0604020202020204" pitchFamily="34" charset="0"/>
            <a:buChar char="•"/>
          </a:pPr>
          <a:r>
            <a:rPr lang="el-GR" b="0" i="0" dirty="0"/>
            <a:t>Πτωχή επικοινωνία</a:t>
          </a:r>
          <a:endParaRPr lang="en-US" dirty="0"/>
        </a:p>
      </dgm:t>
    </dgm:pt>
    <dgm:pt modelId="{409A5B9E-E403-4271-8E98-F7F6144C0862}" type="parTrans" cxnId="{14FA92C1-F9ED-4A62-B6F1-87F52ED34621}">
      <dgm:prSet/>
      <dgm:spPr/>
      <dgm:t>
        <a:bodyPr/>
        <a:lstStyle/>
        <a:p>
          <a:endParaRPr lang="en-US"/>
        </a:p>
      </dgm:t>
    </dgm:pt>
    <dgm:pt modelId="{2EB9E9D6-8FC0-4E4E-8557-C3C794159508}" type="sibTrans" cxnId="{14FA92C1-F9ED-4A62-B6F1-87F52ED34621}">
      <dgm:prSet/>
      <dgm:spPr/>
      <dgm:t>
        <a:bodyPr/>
        <a:lstStyle/>
        <a:p>
          <a:endParaRPr lang="en-US"/>
        </a:p>
      </dgm:t>
    </dgm:pt>
    <dgm:pt modelId="{CB624F72-77E0-4935-BD9C-558CCA07BC90}" type="pres">
      <dgm:prSet presAssocID="{1F8592D5-1D83-44C3-BD6F-B729E03BDDCF}" presName="vert0" presStyleCnt="0">
        <dgm:presLayoutVars>
          <dgm:dir/>
          <dgm:animOne val="branch"/>
          <dgm:animLvl val="lvl"/>
        </dgm:presLayoutVars>
      </dgm:prSet>
      <dgm:spPr/>
    </dgm:pt>
    <dgm:pt modelId="{9D7CE21B-7F13-4982-9167-A3EC6B76E75D}" type="pres">
      <dgm:prSet presAssocID="{E0C17238-73EB-486B-BE09-EBD208C86529}" presName="thickLine" presStyleLbl="alignNode1" presStyleIdx="0" presStyleCnt="1"/>
      <dgm:spPr/>
    </dgm:pt>
    <dgm:pt modelId="{4AFF2BD4-0FAB-4858-BA55-135B51B0F959}" type="pres">
      <dgm:prSet presAssocID="{E0C17238-73EB-486B-BE09-EBD208C86529}" presName="horz1" presStyleCnt="0"/>
      <dgm:spPr/>
    </dgm:pt>
    <dgm:pt modelId="{1E640A69-00D2-46A5-926E-1493396EE7FB}" type="pres">
      <dgm:prSet presAssocID="{E0C17238-73EB-486B-BE09-EBD208C86529}" presName="tx1" presStyleLbl="revTx" presStyleIdx="0" presStyleCnt="6" custScaleX="171332"/>
      <dgm:spPr/>
    </dgm:pt>
    <dgm:pt modelId="{014F7F31-E0A4-490B-BD1F-FEEBA9F179CB}" type="pres">
      <dgm:prSet presAssocID="{E0C17238-73EB-486B-BE09-EBD208C86529}" presName="vert1" presStyleCnt="0"/>
      <dgm:spPr/>
    </dgm:pt>
    <dgm:pt modelId="{31C8E165-6AE3-4EDC-9450-56D18CF02CCE}" type="pres">
      <dgm:prSet presAssocID="{BE7043B1-DE1E-46D3-BE19-34D477BEDE1A}" presName="vertSpace2a" presStyleCnt="0"/>
      <dgm:spPr/>
    </dgm:pt>
    <dgm:pt modelId="{971C2355-0C55-47C3-9F21-AF536519AEBC}" type="pres">
      <dgm:prSet presAssocID="{BE7043B1-DE1E-46D3-BE19-34D477BEDE1A}" presName="horz2" presStyleCnt="0"/>
      <dgm:spPr/>
    </dgm:pt>
    <dgm:pt modelId="{2377FBF8-3842-45D7-B25E-68913BCB6FD6}" type="pres">
      <dgm:prSet presAssocID="{BE7043B1-DE1E-46D3-BE19-34D477BEDE1A}" presName="horzSpace2" presStyleCnt="0"/>
      <dgm:spPr/>
    </dgm:pt>
    <dgm:pt modelId="{43A81D05-C9B5-4668-87CB-6169C18E363E}" type="pres">
      <dgm:prSet presAssocID="{BE7043B1-DE1E-46D3-BE19-34D477BEDE1A}" presName="tx2" presStyleLbl="revTx" presStyleIdx="1" presStyleCnt="6"/>
      <dgm:spPr/>
    </dgm:pt>
    <dgm:pt modelId="{F7FFB4B5-3A07-42BD-A9B8-D2FD6E69BC17}" type="pres">
      <dgm:prSet presAssocID="{BE7043B1-DE1E-46D3-BE19-34D477BEDE1A}" presName="vert2" presStyleCnt="0"/>
      <dgm:spPr/>
    </dgm:pt>
    <dgm:pt modelId="{587C1012-4070-4DFC-98CE-CE747EC8F77A}" type="pres">
      <dgm:prSet presAssocID="{BE7043B1-DE1E-46D3-BE19-34D477BEDE1A}" presName="thinLine2b" presStyleLbl="callout" presStyleIdx="0" presStyleCnt="5"/>
      <dgm:spPr/>
    </dgm:pt>
    <dgm:pt modelId="{AD1B47B4-52BE-4A5D-8D2F-352863821246}" type="pres">
      <dgm:prSet presAssocID="{BE7043B1-DE1E-46D3-BE19-34D477BEDE1A}" presName="vertSpace2b" presStyleCnt="0"/>
      <dgm:spPr/>
    </dgm:pt>
    <dgm:pt modelId="{FB9909C6-3B4C-4DBA-AE69-DBEAE375EB47}" type="pres">
      <dgm:prSet presAssocID="{8DEABB9F-12E7-482C-A900-44687F26D23E}" presName="horz2" presStyleCnt="0"/>
      <dgm:spPr/>
    </dgm:pt>
    <dgm:pt modelId="{0D275E7E-C404-4C04-BEDE-0921FB300309}" type="pres">
      <dgm:prSet presAssocID="{8DEABB9F-12E7-482C-A900-44687F26D23E}" presName="horzSpace2" presStyleCnt="0"/>
      <dgm:spPr/>
    </dgm:pt>
    <dgm:pt modelId="{79960C68-D840-4317-BDC7-B6C77AF8C8D2}" type="pres">
      <dgm:prSet presAssocID="{8DEABB9F-12E7-482C-A900-44687F26D23E}" presName="tx2" presStyleLbl="revTx" presStyleIdx="2" presStyleCnt="6"/>
      <dgm:spPr/>
    </dgm:pt>
    <dgm:pt modelId="{985D94F7-F6F7-45E2-B201-FF4512FDFBAE}" type="pres">
      <dgm:prSet presAssocID="{8DEABB9F-12E7-482C-A900-44687F26D23E}" presName="vert2" presStyleCnt="0"/>
      <dgm:spPr/>
    </dgm:pt>
    <dgm:pt modelId="{6572EB65-E52B-4514-AF5B-CA8F61E8D192}" type="pres">
      <dgm:prSet presAssocID="{8DEABB9F-12E7-482C-A900-44687F26D23E}" presName="thinLine2b" presStyleLbl="callout" presStyleIdx="1" presStyleCnt="5"/>
      <dgm:spPr/>
    </dgm:pt>
    <dgm:pt modelId="{04B034EB-750F-42AB-8738-AF2EC4E69E8F}" type="pres">
      <dgm:prSet presAssocID="{8DEABB9F-12E7-482C-A900-44687F26D23E}" presName="vertSpace2b" presStyleCnt="0"/>
      <dgm:spPr/>
    </dgm:pt>
    <dgm:pt modelId="{55753104-1E1C-4749-8539-4A5010DA1F36}" type="pres">
      <dgm:prSet presAssocID="{20F123FE-2B01-428C-AF13-4A12CED45424}" presName="horz2" presStyleCnt="0"/>
      <dgm:spPr/>
    </dgm:pt>
    <dgm:pt modelId="{A2912516-7C12-4DF0-9239-8153540C4CA1}" type="pres">
      <dgm:prSet presAssocID="{20F123FE-2B01-428C-AF13-4A12CED45424}" presName="horzSpace2" presStyleCnt="0"/>
      <dgm:spPr/>
    </dgm:pt>
    <dgm:pt modelId="{B52E233C-5D59-40F2-85C8-DFB32E9C7752}" type="pres">
      <dgm:prSet presAssocID="{20F123FE-2B01-428C-AF13-4A12CED45424}" presName="tx2" presStyleLbl="revTx" presStyleIdx="3" presStyleCnt="6" custScaleX="145587"/>
      <dgm:spPr/>
    </dgm:pt>
    <dgm:pt modelId="{B7A88D18-646C-439C-B315-409BC249DBC1}" type="pres">
      <dgm:prSet presAssocID="{20F123FE-2B01-428C-AF13-4A12CED45424}" presName="vert2" presStyleCnt="0"/>
      <dgm:spPr/>
    </dgm:pt>
    <dgm:pt modelId="{813977F3-6E80-4472-B36D-658FAB8E39BB}" type="pres">
      <dgm:prSet presAssocID="{20F123FE-2B01-428C-AF13-4A12CED45424}" presName="thinLine2b" presStyleLbl="callout" presStyleIdx="2" presStyleCnt="5"/>
      <dgm:spPr/>
    </dgm:pt>
    <dgm:pt modelId="{482688EA-6484-4922-9E0F-2BE95FEBC167}" type="pres">
      <dgm:prSet presAssocID="{20F123FE-2B01-428C-AF13-4A12CED45424}" presName="vertSpace2b" presStyleCnt="0"/>
      <dgm:spPr/>
    </dgm:pt>
    <dgm:pt modelId="{51F67666-FB6C-418A-A235-6FBD9BB89458}" type="pres">
      <dgm:prSet presAssocID="{76FD6EC7-8E1B-474D-955B-2FE927524E89}" presName="horz2" presStyleCnt="0"/>
      <dgm:spPr/>
    </dgm:pt>
    <dgm:pt modelId="{5C054678-EC28-43EC-8124-72D73436F2EA}" type="pres">
      <dgm:prSet presAssocID="{76FD6EC7-8E1B-474D-955B-2FE927524E89}" presName="horzSpace2" presStyleCnt="0"/>
      <dgm:spPr/>
    </dgm:pt>
    <dgm:pt modelId="{72F61923-47B6-4414-9068-50701E3AC70B}" type="pres">
      <dgm:prSet presAssocID="{76FD6EC7-8E1B-474D-955B-2FE927524E89}" presName="tx2" presStyleLbl="revTx" presStyleIdx="4" presStyleCnt="6"/>
      <dgm:spPr/>
    </dgm:pt>
    <dgm:pt modelId="{C0EFBBD4-2FD0-4A64-8F84-EB1CAF85321C}" type="pres">
      <dgm:prSet presAssocID="{76FD6EC7-8E1B-474D-955B-2FE927524E89}" presName="vert2" presStyleCnt="0"/>
      <dgm:spPr/>
    </dgm:pt>
    <dgm:pt modelId="{2C446974-E77C-4B19-AF2D-C48B5F550154}" type="pres">
      <dgm:prSet presAssocID="{76FD6EC7-8E1B-474D-955B-2FE927524E89}" presName="thinLine2b" presStyleLbl="callout" presStyleIdx="3" presStyleCnt="5"/>
      <dgm:spPr/>
    </dgm:pt>
    <dgm:pt modelId="{FD161B5F-D230-4472-9E64-8A526AB56C90}" type="pres">
      <dgm:prSet presAssocID="{76FD6EC7-8E1B-474D-955B-2FE927524E89}" presName="vertSpace2b" presStyleCnt="0"/>
      <dgm:spPr/>
    </dgm:pt>
    <dgm:pt modelId="{6A6DBD74-1A2C-4DB1-BA20-A250A5676347}" type="pres">
      <dgm:prSet presAssocID="{69F8A5B0-13D8-4AF9-B916-232970B12E74}" presName="horz2" presStyleCnt="0"/>
      <dgm:spPr/>
    </dgm:pt>
    <dgm:pt modelId="{090FE268-3D30-4B6F-9989-19A474D04794}" type="pres">
      <dgm:prSet presAssocID="{69F8A5B0-13D8-4AF9-B916-232970B12E74}" presName="horzSpace2" presStyleCnt="0"/>
      <dgm:spPr/>
    </dgm:pt>
    <dgm:pt modelId="{FFDFC1EF-3C8A-4E8C-B874-8826469FB107}" type="pres">
      <dgm:prSet presAssocID="{69F8A5B0-13D8-4AF9-B916-232970B12E74}" presName="tx2" presStyleLbl="revTx" presStyleIdx="5" presStyleCnt="6"/>
      <dgm:spPr/>
    </dgm:pt>
    <dgm:pt modelId="{097A3EB5-9943-4F65-BBAD-EA6BFC253EC7}" type="pres">
      <dgm:prSet presAssocID="{69F8A5B0-13D8-4AF9-B916-232970B12E74}" presName="vert2" presStyleCnt="0"/>
      <dgm:spPr/>
    </dgm:pt>
    <dgm:pt modelId="{7D26AA03-8155-4EC2-A532-F4463A1816A8}" type="pres">
      <dgm:prSet presAssocID="{69F8A5B0-13D8-4AF9-B916-232970B12E74}" presName="thinLine2b" presStyleLbl="callout" presStyleIdx="4" presStyleCnt="5"/>
      <dgm:spPr/>
    </dgm:pt>
    <dgm:pt modelId="{019AB66A-5861-431D-9BA9-84A0FE7A4784}" type="pres">
      <dgm:prSet presAssocID="{69F8A5B0-13D8-4AF9-B916-232970B12E74}" presName="vertSpace2b" presStyleCnt="0"/>
      <dgm:spPr/>
    </dgm:pt>
  </dgm:ptLst>
  <dgm:cxnLst>
    <dgm:cxn modelId="{845BB603-9AEA-47BD-A902-142328914634}" type="presOf" srcId="{1F8592D5-1D83-44C3-BD6F-B729E03BDDCF}" destId="{CB624F72-77E0-4935-BD9C-558CCA07BC90}" srcOrd="0" destOrd="0" presId="urn:microsoft.com/office/officeart/2008/layout/LinedList"/>
    <dgm:cxn modelId="{F6CB2A0B-150A-4A29-B239-7325A68C1B63}" srcId="{E0C17238-73EB-486B-BE09-EBD208C86529}" destId="{76FD6EC7-8E1B-474D-955B-2FE927524E89}" srcOrd="3" destOrd="0" parTransId="{E79D5C62-DA2C-4940-8951-F173A421AF06}" sibTransId="{C1259E93-A41C-451F-AA0F-856342965B78}"/>
    <dgm:cxn modelId="{61489E0F-8F9C-4FA6-B6DC-2AA3A229FE66}" srcId="{E0C17238-73EB-486B-BE09-EBD208C86529}" destId="{20F123FE-2B01-428C-AF13-4A12CED45424}" srcOrd="2" destOrd="0" parTransId="{40BBCFD9-80E2-4AC6-87C9-6B6764C238A1}" sibTransId="{939326E4-4302-4729-B826-DF0B131C00F3}"/>
    <dgm:cxn modelId="{6E8E0D25-BEDD-435C-A81E-72A1DFEC6481}" type="presOf" srcId="{76FD6EC7-8E1B-474D-955B-2FE927524E89}" destId="{72F61923-47B6-4414-9068-50701E3AC70B}" srcOrd="0" destOrd="0" presId="urn:microsoft.com/office/officeart/2008/layout/LinedList"/>
    <dgm:cxn modelId="{E3CAE138-49BA-46EA-8597-E3B95B95E460}" type="presOf" srcId="{BE7043B1-DE1E-46D3-BE19-34D477BEDE1A}" destId="{43A81D05-C9B5-4668-87CB-6169C18E363E}" srcOrd="0" destOrd="0" presId="urn:microsoft.com/office/officeart/2008/layout/LinedList"/>
    <dgm:cxn modelId="{1DD10140-0C3F-4924-9B98-B5C58154AE46}" srcId="{E0C17238-73EB-486B-BE09-EBD208C86529}" destId="{8DEABB9F-12E7-482C-A900-44687F26D23E}" srcOrd="1" destOrd="0" parTransId="{92AC5E9C-4B10-4CDF-95B0-599A0B087546}" sibTransId="{E01EBCAD-C95E-4DBE-9836-980F1D675E05}"/>
    <dgm:cxn modelId="{A0CEC35E-BBAE-4EB3-954F-CF3A622E03EA}" srcId="{1F8592D5-1D83-44C3-BD6F-B729E03BDDCF}" destId="{E0C17238-73EB-486B-BE09-EBD208C86529}" srcOrd="0" destOrd="0" parTransId="{DD86205A-8216-4693-864C-EFD1CC741F66}" sibTransId="{134025BA-8989-441A-9CA9-C7047FC9085E}"/>
    <dgm:cxn modelId="{9D6F6B67-AB37-4663-964F-60554AE5894F}" type="presOf" srcId="{20F123FE-2B01-428C-AF13-4A12CED45424}" destId="{B52E233C-5D59-40F2-85C8-DFB32E9C7752}" srcOrd="0" destOrd="0" presId="urn:microsoft.com/office/officeart/2008/layout/LinedList"/>
    <dgm:cxn modelId="{E7C44C7F-8531-49A7-A6DB-604C50E3F29B}" type="presOf" srcId="{E0C17238-73EB-486B-BE09-EBD208C86529}" destId="{1E640A69-00D2-46A5-926E-1493396EE7FB}" srcOrd="0" destOrd="0" presId="urn:microsoft.com/office/officeart/2008/layout/LinedList"/>
    <dgm:cxn modelId="{9D91B7A1-D4CB-4858-B5D8-E2433C675175}" srcId="{E0C17238-73EB-486B-BE09-EBD208C86529}" destId="{BE7043B1-DE1E-46D3-BE19-34D477BEDE1A}" srcOrd="0" destOrd="0" parTransId="{5538C080-7471-4857-BB4D-F1076F0F86F5}" sibTransId="{6C1E495B-91B1-4381-8477-B3F8D0F9313C}"/>
    <dgm:cxn modelId="{D7D3C4A6-3C45-494F-A0D6-19DACFC613D3}" type="presOf" srcId="{69F8A5B0-13D8-4AF9-B916-232970B12E74}" destId="{FFDFC1EF-3C8A-4E8C-B874-8826469FB107}" srcOrd="0" destOrd="0" presId="urn:microsoft.com/office/officeart/2008/layout/LinedList"/>
    <dgm:cxn modelId="{6F766CBA-1A86-4849-923C-10DDFB8FDBEB}" type="presOf" srcId="{8DEABB9F-12E7-482C-A900-44687F26D23E}" destId="{79960C68-D840-4317-BDC7-B6C77AF8C8D2}" srcOrd="0" destOrd="0" presId="urn:microsoft.com/office/officeart/2008/layout/LinedList"/>
    <dgm:cxn modelId="{14FA92C1-F9ED-4A62-B6F1-87F52ED34621}" srcId="{E0C17238-73EB-486B-BE09-EBD208C86529}" destId="{69F8A5B0-13D8-4AF9-B916-232970B12E74}" srcOrd="4" destOrd="0" parTransId="{409A5B9E-E403-4271-8E98-F7F6144C0862}" sibTransId="{2EB9E9D6-8FC0-4E4E-8557-C3C794159508}"/>
    <dgm:cxn modelId="{77C103DB-29B4-41A3-A940-6F39EC101AA0}" type="presParOf" srcId="{CB624F72-77E0-4935-BD9C-558CCA07BC90}" destId="{9D7CE21B-7F13-4982-9167-A3EC6B76E75D}" srcOrd="0" destOrd="0" presId="urn:microsoft.com/office/officeart/2008/layout/LinedList"/>
    <dgm:cxn modelId="{4AAC29C3-9DA7-4C19-B1B4-7D3CC8D47F44}" type="presParOf" srcId="{CB624F72-77E0-4935-BD9C-558CCA07BC90}" destId="{4AFF2BD4-0FAB-4858-BA55-135B51B0F959}" srcOrd="1" destOrd="0" presId="urn:microsoft.com/office/officeart/2008/layout/LinedList"/>
    <dgm:cxn modelId="{B43544A7-0D53-417E-A68C-AB96A1898A47}" type="presParOf" srcId="{4AFF2BD4-0FAB-4858-BA55-135B51B0F959}" destId="{1E640A69-00D2-46A5-926E-1493396EE7FB}" srcOrd="0" destOrd="0" presId="urn:microsoft.com/office/officeart/2008/layout/LinedList"/>
    <dgm:cxn modelId="{1EC286A3-FDA9-472D-9F90-7539856DD36D}" type="presParOf" srcId="{4AFF2BD4-0FAB-4858-BA55-135B51B0F959}" destId="{014F7F31-E0A4-490B-BD1F-FEEBA9F179CB}" srcOrd="1" destOrd="0" presId="urn:microsoft.com/office/officeart/2008/layout/LinedList"/>
    <dgm:cxn modelId="{82B5801A-C398-4A05-9C54-F56298E1D1C9}" type="presParOf" srcId="{014F7F31-E0A4-490B-BD1F-FEEBA9F179CB}" destId="{31C8E165-6AE3-4EDC-9450-56D18CF02CCE}" srcOrd="0" destOrd="0" presId="urn:microsoft.com/office/officeart/2008/layout/LinedList"/>
    <dgm:cxn modelId="{2F735966-E8AB-4E97-83A5-1CAB21E471B0}" type="presParOf" srcId="{014F7F31-E0A4-490B-BD1F-FEEBA9F179CB}" destId="{971C2355-0C55-47C3-9F21-AF536519AEBC}" srcOrd="1" destOrd="0" presId="urn:microsoft.com/office/officeart/2008/layout/LinedList"/>
    <dgm:cxn modelId="{A5217BB1-378A-4307-8644-EA7FA5F52462}" type="presParOf" srcId="{971C2355-0C55-47C3-9F21-AF536519AEBC}" destId="{2377FBF8-3842-45D7-B25E-68913BCB6FD6}" srcOrd="0" destOrd="0" presId="urn:microsoft.com/office/officeart/2008/layout/LinedList"/>
    <dgm:cxn modelId="{3039CDF9-C7F5-4909-BA55-70338770A715}" type="presParOf" srcId="{971C2355-0C55-47C3-9F21-AF536519AEBC}" destId="{43A81D05-C9B5-4668-87CB-6169C18E363E}" srcOrd="1" destOrd="0" presId="urn:microsoft.com/office/officeart/2008/layout/LinedList"/>
    <dgm:cxn modelId="{222D4C4B-FADE-487B-BD63-8C01CFA2DD30}" type="presParOf" srcId="{971C2355-0C55-47C3-9F21-AF536519AEBC}" destId="{F7FFB4B5-3A07-42BD-A9B8-D2FD6E69BC17}" srcOrd="2" destOrd="0" presId="urn:microsoft.com/office/officeart/2008/layout/LinedList"/>
    <dgm:cxn modelId="{C3747F4D-764E-4858-8559-0F277F0CA794}" type="presParOf" srcId="{014F7F31-E0A4-490B-BD1F-FEEBA9F179CB}" destId="{587C1012-4070-4DFC-98CE-CE747EC8F77A}" srcOrd="2" destOrd="0" presId="urn:microsoft.com/office/officeart/2008/layout/LinedList"/>
    <dgm:cxn modelId="{FF765D59-A2EF-43F0-8532-7692E821A2FB}" type="presParOf" srcId="{014F7F31-E0A4-490B-BD1F-FEEBA9F179CB}" destId="{AD1B47B4-52BE-4A5D-8D2F-352863821246}" srcOrd="3" destOrd="0" presId="urn:microsoft.com/office/officeart/2008/layout/LinedList"/>
    <dgm:cxn modelId="{B3B76EF0-DCD2-4086-AAC8-FDF77331CCE0}" type="presParOf" srcId="{014F7F31-E0A4-490B-BD1F-FEEBA9F179CB}" destId="{FB9909C6-3B4C-4DBA-AE69-DBEAE375EB47}" srcOrd="4" destOrd="0" presId="urn:microsoft.com/office/officeart/2008/layout/LinedList"/>
    <dgm:cxn modelId="{467E9DCC-C0E9-47BF-8A56-55D744C37F27}" type="presParOf" srcId="{FB9909C6-3B4C-4DBA-AE69-DBEAE375EB47}" destId="{0D275E7E-C404-4C04-BEDE-0921FB300309}" srcOrd="0" destOrd="0" presId="urn:microsoft.com/office/officeart/2008/layout/LinedList"/>
    <dgm:cxn modelId="{FCD4A31F-2B88-473E-A398-10C87F648C04}" type="presParOf" srcId="{FB9909C6-3B4C-4DBA-AE69-DBEAE375EB47}" destId="{79960C68-D840-4317-BDC7-B6C77AF8C8D2}" srcOrd="1" destOrd="0" presId="urn:microsoft.com/office/officeart/2008/layout/LinedList"/>
    <dgm:cxn modelId="{21F69313-3FF5-428B-A6B3-D3D8817A953D}" type="presParOf" srcId="{FB9909C6-3B4C-4DBA-AE69-DBEAE375EB47}" destId="{985D94F7-F6F7-45E2-B201-FF4512FDFBAE}" srcOrd="2" destOrd="0" presId="urn:microsoft.com/office/officeart/2008/layout/LinedList"/>
    <dgm:cxn modelId="{897118F0-0B6C-44CE-82C3-91EC5C4330EC}" type="presParOf" srcId="{014F7F31-E0A4-490B-BD1F-FEEBA9F179CB}" destId="{6572EB65-E52B-4514-AF5B-CA8F61E8D192}" srcOrd="5" destOrd="0" presId="urn:microsoft.com/office/officeart/2008/layout/LinedList"/>
    <dgm:cxn modelId="{7C6A2FBE-652A-4086-9E0D-2C3D7655C076}" type="presParOf" srcId="{014F7F31-E0A4-490B-BD1F-FEEBA9F179CB}" destId="{04B034EB-750F-42AB-8738-AF2EC4E69E8F}" srcOrd="6" destOrd="0" presId="urn:microsoft.com/office/officeart/2008/layout/LinedList"/>
    <dgm:cxn modelId="{8AFF0C63-D54B-4859-8478-BEE169854C51}" type="presParOf" srcId="{014F7F31-E0A4-490B-BD1F-FEEBA9F179CB}" destId="{55753104-1E1C-4749-8539-4A5010DA1F36}" srcOrd="7" destOrd="0" presId="urn:microsoft.com/office/officeart/2008/layout/LinedList"/>
    <dgm:cxn modelId="{618BC004-CEFC-44CA-866D-77972046BC43}" type="presParOf" srcId="{55753104-1E1C-4749-8539-4A5010DA1F36}" destId="{A2912516-7C12-4DF0-9239-8153540C4CA1}" srcOrd="0" destOrd="0" presId="urn:microsoft.com/office/officeart/2008/layout/LinedList"/>
    <dgm:cxn modelId="{772BF9A1-AE13-48E2-A88F-F4BE83FADD73}" type="presParOf" srcId="{55753104-1E1C-4749-8539-4A5010DA1F36}" destId="{B52E233C-5D59-40F2-85C8-DFB32E9C7752}" srcOrd="1" destOrd="0" presId="urn:microsoft.com/office/officeart/2008/layout/LinedList"/>
    <dgm:cxn modelId="{5627D38A-8E2C-46A8-998C-231C0DC28475}" type="presParOf" srcId="{55753104-1E1C-4749-8539-4A5010DA1F36}" destId="{B7A88D18-646C-439C-B315-409BC249DBC1}" srcOrd="2" destOrd="0" presId="urn:microsoft.com/office/officeart/2008/layout/LinedList"/>
    <dgm:cxn modelId="{EE1869E3-813B-4DD1-80D5-57C49B1A85FA}" type="presParOf" srcId="{014F7F31-E0A4-490B-BD1F-FEEBA9F179CB}" destId="{813977F3-6E80-4472-B36D-658FAB8E39BB}" srcOrd="8" destOrd="0" presId="urn:microsoft.com/office/officeart/2008/layout/LinedList"/>
    <dgm:cxn modelId="{CD55379A-927D-4EFE-9382-83BA8521B9DB}" type="presParOf" srcId="{014F7F31-E0A4-490B-BD1F-FEEBA9F179CB}" destId="{482688EA-6484-4922-9E0F-2BE95FEBC167}" srcOrd="9" destOrd="0" presId="urn:microsoft.com/office/officeart/2008/layout/LinedList"/>
    <dgm:cxn modelId="{7940EFC1-2E89-4CD9-889A-14EE7A84196A}" type="presParOf" srcId="{014F7F31-E0A4-490B-BD1F-FEEBA9F179CB}" destId="{51F67666-FB6C-418A-A235-6FBD9BB89458}" srcOrd="10" destOrd="0" presId="urn:microsoft.com/office/officeart/2008/layout/LinedList"/>
    <dgm:cxn modelId="{C9EC9263-2CE9-4D5F-9870-C3FD6BE72DB1}" type="presParOf" srcId="{51F67666-FB6C-418A-A235-6FBD9BB89458}" destId="{5C054678-EC28-43EC-8124-72D73436F2EA}" srcOrd="0" destOrd="0" presId="urn:microsoft.com/office/officeart/2008/layout/LinedList"/>
    <dgm:cxn modelId="{BE177100-7D88-48F2-8D83-05222198027B}" type="presParOf" srcId="{51F67666-FB6C-418A-A235-6FBD9BB89458}" destId="{72F61923-47B6-4414-9068-50701E3AC70B}" srcOrd="1" destOrd="0" presId="urn:microsoft.com/office/officeart/2008/layout/LinedList"/>
    <dgm:cxn modelId="{300A6D35-FEE5-4A8C-B36B-E860F3CC0289}" type="presParOf" srcId="{51F67666-FB6C-418A-A235-6FBD9BB89458}" destId="{C0EFBBD4-2FD0-4A64-8F84-EB1CAF85321C}" srcOrd="2" destOrd="0" presId="urn:microsoft.com/office/officeart/2008/layout/LinedList"/>
    <dgm:cxn modelId="{8A4356D4-AC54-429E-B8AE-ADB98AB3F274}" type="presParOf" srcId="{014F7F31-E0A4-490B-BD1F-FEEBA9F179CB}" destId="{2C446974-E77C-4B19-AF2D-C48B5F550154}" srcOrd="11" destOrd="0" presId="urn:microsoft.com/office/officeart/2008/layout/LinedList"/>
    <dgm:cxn modelId="{4D3CCF36-D778-4EE1-A5C5-BEA331DB27AE}" type="presParOf" srcId="{014F7F31-E0A4-490B-BD1F-FEEBA9F179CB}" destId="{FD161B5F-D230-4472-9E64-8A526AB56C90}" srcOrd="12" destOrd="0" presId="urn:microsoft.com/office/officeart/2008/layout/LinedList"/>
    <dgm:cxn modelId="{5EFDE9AD-6935-4E8A-A08F-0CFF503E87C8}" type="presParOf" srcId="{014F7F31-E0A4-490B-BD1F-FEEBA9F179CB}" destId="{6A6DBD74-1A2C-4DB1-BA20-A250A5676347}" srcOrd="13" destOrd="0" presId="urn:microsoft.com/office/officeart/2008/layout/LinedList"/>
    <dgm:cxn modelId="{467EE902-7667-4576-9028-905A6F924E7F}" type="presParOf" srcId="{6A6DBD74-1A2C-4DB1-BA20-A250A5676347}" destId="{090FE268-3D30-4B6F-9989-19A474D04794}" srcOrd="0" destOrd="0" presId="urn:microsoft.com/office/officeart/2008/layout/LinedList"/>
    <dgm:cxn modelId="{86E87B8F-3264-442F-8EC1-732DA0F88160}" type="presParOf" srcId="{6A6DBD74-1A2C-4DB1-BA20-A250A5676347}" destId="{FFDFC1EF-3C8A-4E8C-B874-8826469FB107}" srcOrd="1" destOrd="0" presId="urn:microsoft.com/office/officeart/2008/layout/LinedList"/>
    <dgm:cxn modelId="{DB0366AD-CB3C-4A6F-B543-02DF5060D898}" type="presParOf" srcId="{6A6DBD74-1A2C-4DB1-BA20-A250A5676347}" destId="{097A3EB5-9943-4F65-BBAD-EA6BFC253EC7}" srcOrd="2" destOrd="0" presId="urn:microsoft.com/office/officeart/2008/layout/LinedList"/>
    <dgm:cxn modelId="{67A43672-AAAA-489A-B105-19BD6EA84EBC}" type="presParOf" srcId="{014F7F31-E0A4-490B-BD1F-FEEBA9F179CB}" destId="{7D26AA03-8155-4EC2-A532-F4463A1816A8}" srcOrd="14" destOrd="0" presId="urn:microsoft.com/office/officeart/2008/layout/LinedList"/>
    <dgm:cxn modelId="{EC7B0EEF-B7EC-4ED6-BA50-C9BCB7509B47}" type="presParOf" srcId="{014F7F31-E0A4-490B-BD1F-FEEBA9F179CB}" destId="{019AB66A-5861-431D-9BA9-84A0FE7A4784}" srcOrd="15"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55D9540-1DBF-42E3-903D-F366C377B1B6}"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B6D3F58E-0EC6-4EAE-8315-997CA881120D}">
      <dgm:prSet phldrT="[Text]"/>
      <dgm:spPr>
        <a:solidFill>
          <a:srgbClr val="23D4DD"/>
        </a:solidFill>
        <a:ln>
          <a:solidFill>
            <a:srgbClr val="23D4DD"/>
          </a:solidFill>
        </a:ln>
      </dgm:spPr>
      <dgm:t>
        <a:bodyPr/>
        <a:lstStyle/>
        <a:p>
          <a:pPr>
            <a:buFont typeface="Arial" panose="020B0604020202020204" pitchFamily="34" charset="0"/>
            <a:buChar char="•"/>
          </a:pPr>
          <a:r>
            <a:rPr lang="el-GR" b="1" i="0" dirty="0"/>
            <a:t>Ενημερότητα (</a:t>
          </a:r>
          <a:r>
            <a:rPr lang="en-US" b="1" i="0" dirty="0"/>
            <a:t>Awareness</a:t>
          </a:r>
          <a:r>
            <a:rPr lang="el-GR" b="1" i="0" dirty="0"/>
            <a:t>)</a:t>
          </a:r>
          <a:r>
            <a:rPr lang="en-US" b="1" i="0" dirty="0"/>
            <a:t>:</a:t>
          </a:r>
          <a:r>
            <a:rPr lang="el-GR" b="1" i="0" dirty="0"/>
            <a:t> </a:t>
          </a:r>
          <a:r>
            <a:rPr lang="el-GR" dirty="0"/>
            <a:t>Κατανόηση της ανάγκης για αλλαγή</a:t>
          </a:r>
          <a:r>
            <a:rPr lang="el-GR" b="1" i="0" dirty="0"/>
            <a:t> </a:t>
          </a:r>
          <a:r>
            <a:rPr lang="en-US" b="0" i="0" dirty="0"/>
            <a:t> </a:t>
          </a:r>
          <a:endParaRPr lang="en-US" dirty="0"/>
        </a:p>
      </dgm:t>
    </dgm:pt>
    <dgm:pt modelId="{C123199F-3B74-453B-84CA-A6ADA6602344}" type="parTrans" cxnId="{43461DF2-C255-44A6-B3AA-8EA2FF39953B}">
      <dgm:prSet/>
      <dgm:spPr/>
      <dgm:t>
        <a:bodyPr/>
        <a:lstStyle/>
        <a:p>
          <a:endParaRPr lang="en-US"/>
        </a:p>
      </dgm:t>
    </dgm:pt>
    <dgm:pt modelId="{BE6F82F3-CF8B-4F23-87FE-B695E0F04F71}" type="sibTrans" cxnId="{43461DF2-C255-44A6-B3AA-8EA2FF39953B}">
      <dgm:prSet/>
      <dgm:spPr/>
      <dgm:t>
        <a:bodyPr/>
        <a:lstStyle/>
        <a:p>
          <a:endParaRPr lang="en-US"/>
        </a:p>
      </dgm:t>
    </dgm:pt>
    <dgm:pt modelId="{9137E8DD-D600-4370-BD9E-50B4CD25F8D8}">
      <dgm:prSet phldrT="[Text]"/>
      <dgm:spPr>
        <a:solidFill>
          <a:srgbClr val="AB0084"/>
        </a:solidFill>
        <a:ln>
          <a:solidFill>
            <a:srgbClr val="AB0084"/>
          </a:solidFill>
        </a:ln>
      </dgm:spPr>
      <dgm:t>
        <a:bodyPr/>
        <a:lstStyle/>
        <a:p>
          <a:pPr>
            <a:buFont typeface="Arial" panose="020B0604020202020204" pitchFamily="34" charset="0"/>
            <a:buChar char="•"/>
          </a:pPr>
          <a:r>
            <a:rPr lang="el-GR" b="1" i="0" dirty="0"/>
            <a:t>Επιθυμία (</a:t>
          </a:r>
          <a:r>
            <a:rPr lang="en-US" b="1" i="0" dirty="0"/>
            <a:t>Desire</a:t>
          </a:r>
          <a:r>
            <a:rPr lang="el-GR" b="1" i="0" dirty="0"/>
            <a:t>)</a:t>
          </a:r>
          <a:r>
            <a:rPr lang="en-US" b="1" i="0" dirty="0"/>
            <a:t>:</a:t>
          </a:r>
          <a:r>
            <a:rPr lang="en-US" b="0" i="0" dirty="0"/>
            <a:t> </a:t>
          </a:r>
          <a:r>
            <a:rPr lang="el-GR" b="0" i="0" dirty="0"/>
            <a:t>Παροχή κινήτρου συμμετοχής στην αλλαγή και υποστήριξής της</a:t>
          </a:r>
          <a:endParaRPr lang="en-US" dirty="0"/>
        </a:p>
      </dgm:t>
    </dgm:pt>
    <dgm:pt modelId="{529AC471-6D41-4698-A955-48679A2431B1}" type="parTrans" cxnId="{3596F54C-D048-4DEB-ADFD-216A40F0034D}">
      <dgm:prSet/>
      <dgm:spPr/>
      <dgm:t>
        <a:bodyPr/>
        <a:lstStyle/>
        <a:p>
          <a:endParaRPr lang="en-US"/>
        </a:p>
      </dgm:t>
    </dgm:pt>
    <dgm:pt modelId="{F7241E94-B4F3-4E05-9A92-0D57971B6FB2}" type="sibTrans" cxnId="{3596F54C-D048-4DEB-ADFD-216A40F0034D}">
      <dgm:prSet/>
      <dgm:spPr/>
      <dgm:t>
        <a:bodyPr/>
        <a:lstStyle/>
        <a:p>
          <a:endParaRPr lang="en-US"/>
        </a:p>
      </dgm:t>
    </dgm:pt>
    <dgm:pt modelId="{EA88E3B2-5A54-4E2A-943B-A86EEFE74D59}">
      <dgm:prSet phldrT="[Text]"/>
      <dgm:spPr>
        <a:solidFill>
          <a:srgbClr val="06D6B3"/>
        </a:solidFill>
        <a:ln>
          <a:solidFill>
            <a:srgbClr val="06D6B3"/>
          </a:solidFill>
        </a:ln>
      </dgm:spPr>
      <dgm:t>
        <a:bodyPr/>
        <a:lstStyle/>
        <a:p>
          <a:pPr>
            <a:buFont typeface="Arial" panose="020B0604020202020204" pitchFamily="34" charset="0"/>
            <a:buChar char="•"/>
          </a:pPr>
          <a:r>
            <a:rPr lang="el-GR" b="1" i="0" dirty="0"/>
            <a:t>Γνώση (</a:t>
          </a:r>
          <a:r>
            <a:rPr lang="en-US" b="1" i="0" dirty="0"/>
            <a:t>Knowledge</a:t>
          </a:r>
          <a:r>
            <a:rPr lang="el-GR" b="1" i="0" dirty="0"/>
            <a:t>)</a:t>
          </a:r>
          <a:r>
            <a:rPr lang="en-US" b="1" i="0" dirty="0"/>
            <a:t>:</a:t>
          </a:r>
          <a:r>
            <a:rPr lang="en-US" b="0" i="0" dirty="0"/>
            <a:t> </a:t>
          </a:r>
          <a:r>
            <a:rPr lang="el-GR" b="0" i="0" dirty="0"/>
            <a:t>Πληροφόρηση σχετικά με τον ενδεδειγμένο τρόπο εισαγωγής της αλλαγής</a:t>
          </a:r>
          <a:endParaRPr lang="en-US" dirty="0"/>
        </a:p>
      </dgm:t>
    </dgm:pt>
    <dgm:pt modelId="{3AB9FC00-AD5D-4D66-9EBA-7410CEC59BB4}" type="parTrans" cxnId="{61C0DB01-54E0-4501-818A-9D259D3A4196}">
      <dgm:prSet/>
      <dgm:spPr/>
      <dgm:t>
        <a:bodyPr/>
        <a:lstStyle/>
        <a:p>
          <a:endParaRPr lang="en-US"/>
        </a:p>
      </dgm:t>
    </dgm:pt>
    <dgm:pt modelId="{37C4BE9E-F94E-4FF4-B397-B094DC5A58FB}" type="sibTrans" cxnId="{61C0DB01-54E0-4501-818A-9D259D3A4196}">
      <dgm:prSet/>
      <dgm:spPr/>
      <dgm:t>
        <a:bodyPr/>
        <a:lstStyle/>
        <a:p>
          <a:endParaRPr lang="en-US"/>
        </a:p>
      </dgm:t>
    </dgm:pt>
    <dgm:pt modelId="{068CF2B9-F1EA-418D-9B60-34DDFD7DBF2E}">
      <dgm:prSet phldrT="[Text]"/>
      <dgm:spPr>
        <a:solidFill>
          <a:srgbClr val="0063DC"/>
        </a:solidFill>
        <a:ln>
          <a:solidFill>
            <a:srgbClr val="0063DC"/>
          </a:solidFill>
        </a:ln>
      </dgm:spPr>
      <dgm:t>
        <a:bodyPr/>
        <a:lstStyle/>
        <a:p>
          <a:pPr>
            <a:buFont typeface="Arial" panose="020B0604020202020204" pitchFamily="34" charset="0"/>
            <a:buChar char="•"/>
          </a:pPr>
          <a:r>
            <a:rPr lang="el-GR" b="1" i="0" dirty="0"/>
            <a:t>Ενίσχυση (</a:t>
          </a:r>
          <a:r>
            <a:rPr lang="en-US" b="1" i="0" dirty="0"/>
            <a:t>Reinforcement</a:t>
          </a:r>
          <a:r>
            <a:rPr lang="el-GR" b="1" i="0" dirty="0"/>
            <a:t>)</a:t>
          </a:r>
          <a:r>
            <a:rPr lang="en-US" b="1" i="0" dirty="0"/>
            <a:t>:</a:t>
          </a:r>
          <a:r>
            <a:rPr lang="en-US" b="0" i="0" dirty="0"/>
            <a:t> </a:t>
          </a:r>
          <a:r>
            <a:rPr lang="el-GR" b="0" i="0" dirty="0"/>
            <a:t>Παγίωση της αλλαγής για πρόληψη οπισθοδρόμησης</a:t>
          </a:r>
          <a:endParaRPr lang="en-US" dirty="0"/>
        </a:p>
      </dgm:t>
    </dgm:pt>
    <dgm:pt modelId="{7D85CFED-7F0B-4992-9576-E9824A0916E3}" type="parTrans" cxnId="{B83F2223-18DD-4637-B3A6-A445DFB50806}">
      <dgm:prSet/>
      <dgm:spPr/>
      <dgm:t>
        <a:bodyPr/>
        <a:lstStyle/>
        <a:p>
          <a:endParaRPr lang="en-US"/>
        </a:p>
      </dgm:t>
    </dgm:pt>
    <dgm:pt modelId="{806FBB20-557D-475D-9B26-96209EF6044C}" type="sibTrans" cxnId="{B83F2223-18DD-4637-B3A6-A445DFB50806}">
      <dgm:prSet/>
      <dgm:spPr/>
      <dgm:t>
        <a:bodyPr/>
        <a:lstStyle/>
        <a:p>
          <a:endParaRPr lang="en-US"/>
        </a:p>
      </dgm:t>
    </dgm:pt>
    <dgm:pt modelId="{131FAEFF-5F64-45B2-9B66-5849C2FB0D2D}">
      <dgm:prSet phldrT="[Text]"/>
      <dgm:spPr>
        <a:solidFill>
          <a:srgbClr val="D0009E"/>
        </a:solidFill>
        <a:ln>
          <a:solidFill>
            <a:srgbClr val="D0009E"/>
          </a:solidFill>
        </a:ln>
      </dgm:spPr>
      <dgm:t>
        <a:bodyPr/>
        <a:lstStyle/>
        <a:p>
          <a:pPr>
            <a:buFont typeface="Arial" panose="020B0604020202020204" pitchFamily="34" charset="0"/>
            <a:buChar char="•"/>
          </a:pPr>
          <a:r>
            <a:rPr lang="el-GR" b="1" i="0" dirty="0"/>
            <a:t>Ικανότητα (</a:t>
          </a:r>
          <a:r>
            <a:rPr lang="en-US" b="1" i="0" dirty="0"/>
            <a:t>Ability</a:t>
          </a:r>
          <a:r>
            <a:rPr lang="el-GR" b="1" i="0" dirty="0"/>
            <a:t>)</a:t>
          </a:r>
          <a:r>
            <a:rPr lang="en-US" b="1" i="0" dirty="0"/>
            <a:t>:</a:t>
          </a:r>
          <a:r>
            <a:rPr lang="en-US" b="0" i="0" dirty="0"/>
            <a:t> </a:t>
          </a:r>
          <a:r>
            <a:rPr lang="el-GR" b="0" i="0" dirty="0"/>
            <a:t>Απόκτηση των δεξιοτήτων και υιοθέτηση των </a:t>
          </a:r>
          <a:r>
            <a:rPr lang="el-GR" b="0" i="0" dirty="0" err="1"/>
            <a:t>συμπεριφορικών</a:t>
          </a:r>
          <a:r>
            <a:rPr lang="el-GR" b="0" i="0" dirty="0"/>
            <a:t> προτύπων που απαιτούνται για την εφαρμογή της αλλαγής</a:t>
          </a:r>
          <a:endParaRPr lang="en-US" dirty="0"/>
        </a:p>
      </dgm:t>
    </dgm:pt>
    <dgm:pt modelId="{6BB24B11-E861-4C57-BEB0-DCB783E8C55F}" type="parTrans" cxnId="{D4E3B6BE-E303-4F86-B1D4-D521F65E4E45}">
      <dgm:prSet/>
      <dgm:spPr/>
      <dgm:t>
        <a:bodyPr/>
        <a:lstStyle/>
        <a:p>
          <a:endParaRPr lang="en-US"/>
        </a:p>
      </dgm:t>
    </dgm:pt>
    <dgm:pt modelId="{79203AEC-A0E4-4671-B8CE-FE8A099CBA88}" type="sibTrans" cxnId="{D4E3B6BE-E303-4F86-B1D4-D521F65E4E45}">
      <dgm:prSet/>
      <dgm:spPr/>
      <dgm:t>
        <a:bodyPr/>
        <a:lstStyle/>
        <a:p>
          <a:endParaRPr lang="en-US"/>
        </a:p>
      </dgm:t>
    </dgm:pt>
    <dgm:pt modelId="{8E936A0C-3A20-46B8-91D4-923258DDD32B}" type="pres">
      <dgm:prSet presAssocID="{555D9540-1DBF-42E3-903D-F366C377B1B6}" presName="Name0" presStyleCnt="0">
        <dgm:presLayoutVars>
          <dgm:chMax val="7"/>
          <dgm:chPref val="7"/>
          <dgm:dir/>
        </dgm:presLayoutVars>
      </dgm:prSet>
      <dgm:spPr/>
    </dgm:pt>
    <dgm:pt modelId="{E4D2F08A-37E7-48E2-B038-0899C8FBF410}" type="pres">
      <dgm:prSet presAssocID="{555D9540-1DBF-42E3-903D-F366C377B1B6}" presName="Name1" presStyleCnt="0"/>
      <dgm:spPr/>
    </dgm:pt>
    <dgm:pt modelId="{CFE202C2-D84F-4C2E-85D7-35BB188482E8}" type="pres">
      <dgm:prSet presAssocID="{555D9540-1DBF-42E3-903D-F366C377B1B6}" presName="cycle" presStyleCnt="0"/>
      <dgm:spPr/>
    </dgm:pt>
    <dgm:pt modelId="{775F02E0-61BB-4ACF-A921-158F9EF9D41B}" type="pres">
      <dgm:prSet presAssocID="{555D9540-1DBF-42E3-903D-F366C377B1B6}" presName="srcNode" presStyleLbl="node1" presStyleIdx="0" presStyleCnt="5"/>
      <dgm:spPr/>
    </dgm:pt>
    <dgm:pt modelId="{89A7A3C0-8157-407B-890E-61640BF3BC42}" type="pres">
      <dgm:prSet presAssocID="{555D9540-1DBF-42E3-903D-F366C377B1B6}" presName="conn" presStyleLbl="parChTrans1D2" presStyleIdx="0" presStyleCnt="1" custLinFactNeighborX="-7326" custLinFactNeighborY="18"/>
      <dgm:spPr/>
    </dgm:pt>
    <dgm:pt modelId="{4890B280-DF04-4630-8D9D-0B82A387EBC8}" type="pres">
      <dgm:prSet presAssocID="{555D9540-1DBF-42E3-903D-F366C377B1B6}" presName="extraNode" presStyleLbl="node1" presStyleIdx="0" presStyleCnt="5"/>
      <dgm:spPr/>
    </dgm:pt>
    <dgm:pt modelId="{41E8F682-1937-45E6-B8B0-D60627E3E445}" type="pres">
      <dgm:prSet presAssocID="{555D9540-1DBF-42E3-903D-F366C377B1B6}" presName="dstNode" presStyleLbl="node1" presStyleIdx="0" presStyleCnt="5"/>
      <dgm:spPr/>
    </dgm:pt>
    <dgm:pt modelId="{C3457B10-E641-485F-B896-91C10386004B}" type="pres">
      <dgm:prSet presAssocID="{B6D3F58E-0EC6-4EAE-8315-997CA881120D}" presName="text_1" presStyleLbl="node1" presStyleIdx="0" presStyleCnt="5" custScaleX="106505" custLinFactNeighborX="-3856">
        <dgm:presLayoutVars>
          <dgm:bulletEnabled val="1"/>
        </dgm:presLayoutVars>
      </dgm:prSet>
      <dgm:spPr/>
    </dgm:pt>
    <dgm:pt modelId="{39FFCCB6-B0D0-497D-B948-C68A7999E240}" type="pres">
      <dgm:prSet presAssocID="{B6D3F58E-0EC6-4EAE-8315-997CA881120D}" presName="accent_1" presStyleCnt="0"/>
      <dgm:spPr/>
    </dgm:pt>
    <dgm:pt modelId="{EE4891EF-1178-4718-9278-7B491E45288E}" type="pres">
      <dgm:prSet presAssocID="{B6D3F58E-0EC6-4EAE-8315-997CA881120D}" presName="accentRepeatNode" presStyleLbl="solidFgAcc1" presStyleIdx="0" presStyleCnt="5" custScaleX="11709" custScaleY="15489" custLinFactNeighborX="-15371" custLinFactNeighborY="-4178"/>
      <dgm:spPr>
        <a:solidFill>
          <a:schemeClr val="bg1"/>
        </a:solidFill>
        <a:ln>
          <a:solidFill>
            <a:schemeClr val="bg1"/>
          </a:solidFill>
        </a:ln>
      </dgm:spPr>
    </dgm:pt>
    <dgm:pt modelId="{D90FC8D6-7EE1-484C-8014-2D089601A4B9}" type="pres">
      <dgm:prSet presAssocID="{9137E8DD-D600-4370-BD9E-50B4CD25F8D8}" presName="text_2" presStyleLbl="node1" presStyleIdx="1" presStyleCnt="5" custScaleX="106308">
        <dgm:presLayoutVars>
          <dgm:bulletEnabled val="1"/>
        </dgm:presLayoutVars>
      </dgm:prSet>
      <dgm:spPr/>
    </dgm:pt>
    <dgm:pt modelId="{EB0926E5-DADC-428A-B833-072003A407CB}" type="pres">
      <dgm:prSet presAssocID="{9137E8DD-D600-4370-BD9E-50B4CD25F8D8}" presName="accent_2" presStyleCnt="0"/>
      <dgm:spPr/>
    </dgm:pt>
    <dgm:pt modelId="{2E920013-7875-482F-B623-CDFDD4E34DA2}" type="pres">
      <dgm:prSet presAssocID="{9137E8DD-D600-4370-BD9E-50B4CD25F8D8}" presName="accentRepeatNode" presStyleLbl="solidFgAcc1" presStyleIdx="1" presStyleCnt="5" custFlipVert="1" custFlipHor="1" custScaleX="23154" custScaleY="18689" custLinFactNeighborX="-24313" custLinFactNeighborY="6412"/>
      <dgm:spPr>
        <a:solidFill>
          <a:schemeClr val="bg1"/>
        </a:solidFill>
        <a:ln>
          <a:solidFill>
            <a:schemeClr val="bg1"/>
          </a:solidFill>
        </a:ln>
      </dgm:spPr>
    </dgm:pt>
    <dgm:pt modelId="{207FF9F1-743D-4243-BAE2-6A4B20ADFC53}" type="pres">
      <dgm:prSet presAssocID="{EA88E3B2-5A54-4E2A-943B-A86EEFE74D59}" presName="text_3" presStyleLbl="node1" presStyleIdx="2" presStyleCnt="5" custScaleX="107047">
        <dgm:presLayoutVars>
          <dgm:bulletEnabled val="1"/>
        </dgm:presLayoutVars>
      </dgm:prSet>
      <dgm:spPr/>
    </dgm:pt>
    <dgm:pt modelId="{5847630E-3752-4120-903F-7E19506BA022}" type="pres">
      <dgm:prSet presAssocID="{EA88E3B2-5A54-4E2A-943B-A86EEFE74D59}" presName="accent_3" presStyleCnt="0"/>
      <dgm:spPr/>
    </dgm:pt>
    <dgm:pt modelId="{94D9EEBB-7246-4B6E-A23B-83F55F035889}" type="pres">
      <dgm:prSet presAssocID="{EA88E3B2-5A54-4E2A-943B-A86EEFE74D59}" presName="accentRepeatNode" presStyleLbl="solidFgAcc1" presStyleIdx="2" presStyleCnt="5" custScaleX="12692" custScaleY="20138" custLinFactNeighborX="-58346" custLinFactNeighborY="-2366"/>
      <dgm:spPr>
        <a:solidFill>
          <a:schemeClr val="bg1"/>
        </a:solidFill>
        <a:ln>
          <a:noFill/>
        </a:ln>
      </dgm:spPr>
    </dgm:pt>
    <dgm:pt modelId="{F8DEC31E-5112-4778-8977-FD2B16928DD2}" type="pres">
      <dgm:prSet presAssocID="{131FAEFF-5F64-45B2-9B66-5849C2FB0D2D}" presName="text_4" presStyleLbl="node1" presStyleIdx="3" presStyleCnt="5" custScaleX="106602">
        <dgm:presLayoutVars>
          <dgm:bulletEnabled val="1"/>
        </dgm:presLayoutVars>
      </dgm:prSet>
      <dgm:spPr/>
    </dgm:pt>
    <dgm:pt modelId="{20BE91F3-106D-4B4F-A342-B6C702BD7042}" type="pres">
      <dgm:prSet presAssocID="{131FAEFF-5F64-45B2-9B66-5849C2FB0D2D}" presName="accent_4" presStyleCnt="0"/>
      <dgm:spPr/>
    </dgm:pt>
    <dgm:pt modelId="{D800458B-77DC-4A9F-A631-93AEFDB64BC3}" type="pres">
      <dgm:prSet presAssocID="{131FAEFF-5F64-45B2-9B66-5849C2FB0D2D}" presName="accentRepeatNode" presStyleLbl="solidFgAcc1" presStyleIdx="3" presStyleCnt="5" custScaleX="5268" custScaleY="17806" custLinFactNeighborX="-67380" custLinFactNeighborY="-2717"/>
      <dgm:spPr>
        <a:solidFill>
          <a:schemeClr val="bg1"/>
        </a:solidFill>
        <a:ln>
          <a:solidFill>
            <a:schemeClr val="bg1"/>
          </a:solidFill>
        </a:ln>
      </dgm:spPr>
    </dgm:pt>
    <dgm:pt modelId="{7EA97E9F-53E4-48D9-AD0D-1213D95D9841}" type="pres">
      <dgm:prSet presAssocID="{068CF2B9-F1EA-418D-9B60-34DDFD7DBF2E}" presName="text_5" presStyleLbl="node1" presStyleIdx="4" presStyleCnt="5" custScaleX="106448">
        <dgm:presLayoutVars>
          <dgm:bulletEnabled val="1"/>
        </dgm:presLayoutVars>
      </dgm:prSet>
      <dgm:spPr/>
    </dgm:pt>
    <dgm:pt modelId="{2F3FA67A-AB62-46A0-8652-92A7D404680D}" type="pres">
      <dgm:prSet presAssocID="{068CF2B9-F1EA-418D-9B60-34DDFD7DBF2E}" presName="accent_5" presStyleCnt="0"/>
      <dgm:spPr/>
    </dgm:pt>
    <dgm:pt modelId="{FAF2066E-35CF-4D92-814D-79F0FD8ADA81}" type="pres">
      <dgm:prSet presAssocID="{068CF2B9-F1EA-418D-9B60-34DDFD7DBF2E}" presName="accentRepeatNode" presStyleLbl="solidFgAcc1" presStyleIdx="4" presStyleCnt="5" custFlipHor="1" custScaleX="9470" custScaleY="28332" custLinFactX="-39941" custLinFactNeighborX="-100000" custLinFactNeighborY="-7833"/>
      <dgm:spPr>
        <a:noFill/>
        <a:ln>
          <a:solidFill>
            <a:schemeClr val="bg1"/>
          </a:solidFill>
        </a:ln>
      </dgm:spPr>
    </dgm:pt>
  </dgm:ptLst>
  <dgm:cxnLst>
    <dgm:cxn modelId="{61C0DB01-54E0-4501-818A-9D259D3A4196}" srcId="{555D9540-1DBF-42E3-903D-F366C377B1B6}" destId="{EA88E3B2-5A54-4E2A-943B-A86EEFE74D59}" srcOrd="2" destOrd="0" parTransId="{3AB9FC00-AD5D-4D66-9EBA-7410CEC59BB4}" sibTransId="{37C4BE9E-F94E-4FF4-B397-B094DC5A58FB}"/>
    <dgm:cxn modelId="{4EBFB608-8B11-4C7D-9FB2-6EE98E2281BD}" type="presOf" srcId="{EA88E3B2-5A54-4E2A-943B-A86EEFE74D59}" destId="{207FF9F1-743D-4243-BAE2-6A4B20ADFC53}" srcOrd="0" destOrd="0" presId="urn:microsoft.com/office/officeart/2008/layout/VerticalCurvedList"/>
    <dgm:cxn modelId="{CB81F717-D592-4374-A376-D604F55DC7E4}" type="presOf" srcId="{B6D3F58E-0EC6-4EAE-8315-997CA881120D}" destId="{C3457B10-E641-485F-B896-91C10386004B}" srcOrd="0" destOrd="0" presId="urn:microsoft.com/office/officeart/2008/layout/VerticalCurvedList"/>
    <dgm:cxn modelId="{B83F2223-18DD-4637-B3A6-A445DFB50806}" srcId="{555D9540-1DBF-42E3-903D-F366C377B1B6}" destId="{068CF2B9-F1EA-418D-9B60-34DDFD7DBF2E}" srcOrd="4" destOrd="0" parTransId="{7D85CFED-7F0B-4992-9576-E9824A0916E3}" sibTransId="{806FBB20-557D-475D-9B26-96209EF6044C}"/>
    <dgm:cxn modelId="{3596F54C-D048-4DEB-ADFD-216A40F0034D}" srcId="{555D9540-1DBF-42E3-903D-F366C377B1B6}" destId="{9137E8DD-D600-4370-BD9E-50B4CD25F8D8}" srcOrd="1" destOrd="0" parTransId="{529AC471-6D41-4698-A955-48679A2431B1}" sibTransId="{F7241E94-B4F3-4E05-9A92-0D57971B6FB2}"/>
    <dgm:cxn modelId="{B430CFB1-176C-495C-8B91-43C2D65A3630}" type="presOf" srcId="{131FAEFF-5F64-45B2-9B66-5849C2FB0D2D}" destId="{F8DEC31E-5112-4778-8977-FD2B16928DD2}" srcOrd="0" destOrd="0" presId="urn:microsoft.com/office/officeart/2008/layout/VerticalCurvedList"/>
    <dgm:cxn modelId="{0FA407BE-A3E8-4E85-B53E-DB9F75B2FA3F}" type="presOf" srcId="{BE6F82F3-CF8B-4F23-87FE-B695E0F04F71}" destId="{89A7A3C0-8157-407B-890E-61640BF3BC42}" srcOrd="0" destOrd="0" presId="urn:microsoft.com/office/officeart/2008/layout/VerticalCurvedList"/>
    <dgm:cxn modelId="{D4E3B6BE-E303-4F86-B1D4-D521F65E4E45}" srcId="{555D9540-1DBF-42E3-903D-F366C377B1B6}" destId="{131FAEFF-5F64-45B2-9B66-5849C2FB0D2D}" srcOrd="3" destOrd="0" parTransId="{6BB24B11-E861-4C57-BEB0-DCB783E8C55F}" sibTransId="{79203AEC-A0E4-4671-B8CE-FE8A099CBA88}"/>
    <dgm:cxn modelId="{B3E068CB-D7BD-4862-B520-0ADFD73E1BBE}" type="presOf" srcId="{068CF2B9-F1EA-418D-9B60-34DDFD7DBF2E}" destId="{7EA97E9F-53E4-48D9-AD0D-1213D95D9841}" srcOrd="0" destOrd="0" presId="urn:microsoft.com/office/officeart/2008/layout/VerticalCurvedList"/>
    <dgm:cxn modelId="{0EA8D4D8-B026-42D5-947E-3A2182CB7D42}" type="presOf" srcId="{555D9540-1DBF-42E3-903D-F366C377B1B6}" destId="{8E936A0C-3A20-46B8-91D4-923258DDD32B}" srcOrd="0" destOrd="0" presId="urn:microsoft.com/office/officeart/2008/layout/VerticalCurvedList"/>
    <dgm:cxn modelId="{43461DF2-C255-44A6-B3AA-8EA2FF39953B}" srcId="{555D9540-1DBF-42E3-903D-F366C377B1B6}" destId="{B6D3F58E-0EC6-4EAE-8315-997CA881120D}" srcOrd="0" destOrd="0" parTransId="{C123199F-3B74-453B-84CA-A6ADA6602344}" sibTransId="{BE6F82F3-CF8B-4F23-87FE-B695E0F04F71}"/>
    <dgm:cxn modelId="{10D42BFD-947D-4ADD-B4DD-3E645A125C1B}" type="presOf" srcId="{9137E8DD-D600-4370-BD9E-50B4CD25F8D8}" destId="{D90FC8D6-7EE1-484C-8014-2D089601A4B9}" srcOrd="0" destOrd="0" presId="urn:microsoft.com/office/officeart/2008/layout/VerticalCurvedList"/>
    <dgm:cxn modelId="{F2FC3926-8F27-46F3-93F0-2E2984721821}" type="presParOf" srcId="{8E936A0C-3A20-46B8-91D4-923258DDD32B}" destId="{E4D2F08A-37E7-48E2-B038-0899C8FBF410}" srcOrd="0" destOrd="0" presId="urn:microsoft.com/office/officeart/2008/layout/VerticalCurvedList"/>
    <dgm:cxn modelId="{48B243F8-A60E-4DDD-9396-A1B01A1DAF64}" type="presParOf" srcId="{E4D2F08A-37E7-48E2-B038-0899C8FBF410}" destId="{CFE202C2-D84F-4C2E-85D7-35BB188482E8}" srcOrd="0" destOrd="0" presId="urn:microsoft.com/office/officeart/2008/layout/VerticalCurvedList"/>
    <dgm:cxn modelId="{B8CA44B1-7DAD-482D-A962-D0F8D36FF929}" type="presParOf" srcId="{CFE202C2-D84F-4C2E-85D7-35BB188482E8}" destId="{775F02E0-61BB-4ACF-A921-158F9EF9D41B}" srcOrd="0" destOrd="0" presId="urn:microsoft.com/office/officeart/2008/layout/VerticalCurvedList"/>
    <dgm:cxn modelId="{9C67533F-2DED-430B-9204-686DB01BC174}" type="presParOf" srcId="{CFE202C2-D84F-4C2E-85D7-35BB188482E8}" destId="{89A7A3C0-8157-407B-890E-61640BF3BC42}" srcOrd="1" destOrd="0" presId="urn:microsoft.com/office/officeart/2008/layout/VerticalCurvedList"/>
    <dgm:cxn modelId="{CC58C7D6-FAFF-4EB6-BBFD-67D16371CCDD}" type="presParOf" srcId="{CFE202C2-D84F-4C2E-85D7-35BB188482E8}" destId="{4890B280-DF04-4630-8D9D-0B82A387EBC8}" srcOrd="2" destOrd="0" presId="urn:microsoft.com/office/officeart/2008/layout/VerticalCurvedList"/>
    <dgm:cxn modelId="{00F71C7A-DF81-435C-9C37-5624BD4A2721}" type="presParOf" srcId="{CFE202C2-D84F-4C2E-85D7-35BB188482E8}" destId="{41E8F682-1937-45E6-B8B0-D60627E3E445}" srcOrd="3" destOrd="0" presId="urn:microsoft.com/office/officeart/2008/layout/VerticalCurvedList"/>
    <dgm:cxn modelId="{C43E21E1-3FDC-4A40-96EF-1C6CDC211769}" type="presParOf" srcId="{E4D2F08A-37E7-48E2-B038-0899C8FBF410}" destId="{C3457B10-E641-485F-B896-91C10386004B}" srcOrd="1" destOrd="0" presId="urn:microsoft.com/office/officeart/2008/layout/VerticalCurvedList"/>
    <dgm:cxn modelId="{5B9EBA7A-F86F-40FB-A9EF-DB44642C1E50}" type="presParOf" srcId="{E4D2F08A-37E7-48E2-B038-0899C8FBF410}" destId="{39FFCCB6-B0D0-497D-B948-C68A7999E240}" srcOrd="2" destOrd="0" presId="urn:microsoft.com/office/officeart/2008/layout/VerticalCurvedList"/>
    <dgm:cxn modelId="{A0370A39-8056-4860-9087-E444DDD7DCD3}" type="presParOf" srcId="{39FFCCB6-B0D0-497D-B948-C68A7999E240}" destId="{EE4891EF-1178-4718-9278-7B491E45288E}" srcOrd="0" destOrd="0" presId="urn:microsoft.com/office/officeart/2008/layout/VerticalCurvedList"/>
    <dgm:cxn modelId="{93AEB477-AF01-4F28-A52F-8E8A076B8CE8}" type="presParOf" srcId="{E4D2F08A-37E7-48E2-B038-0899C8FBF410}" destId="{D90FC8D6-7EE1-484C-8014-2D089601A4B9}" srcOrd="3" destOrd="0" presId="urn:microsoft.com/office/officeart/2008/layout/VerticalCurvedList"/>
    <dgm:cxn modelId="{AA68A6B3-5240-4571-A5D7-813C5A745F90}" type="presParOf" srcId="{E4D2F08A-37E7-48E2-B038-0899C8FBF410}" destId="{EB0926E5-DADC-428A-B833-072003A407CB}" srcOrd="4" destOrd="0" presId="urn:microsoft.com/office/officeart/2008/layout/VerticalCurvedList"/>
    <dgm:cxn modelId="{BF45949D-4616-426E-950D-46512DCCBDC2}" type="presParOf" srcId="{EB0926E5-DADC-428A-B833-072003A407CB}" destId="{2E920013-7875-482F-B623-CDFDD4E34DA2}" srcOrd="0" destOrd="0" presId="urn:microsoft.com/office/officeart/2008/layout/VerticalCurvedList"/>
    <dgm:cxn modelId="{6312C45C-DF12-43F1-83A2-2244D5EDDD5E}" type="presParOf" srcId="{E4D2F08A-37E7-48E2-B038-0899C8FBF410}" destId="{207FF9F1-743D-4243-BAE2-6A4B20ADFC53}" srcOrd="5" destOrd="0" presId="urn:microsoft.com/office/officeart/2008/layout/VerticalCurvedList"/>
    <dgm:cxn modelId="{E4E808D0-280B-4333-86AD-3F2083557A1D}" type="presParOf" srcId="{E4D2F08A-37E7-48E2-B038-0899C8FBF410}" destId="{5847630E-3752-4120-903F-7E19506BA022}" srcOrd="6" destOrd="0" presId="urn:microsoft.com/office/officeart/2008/layout/VerticalCurvedList"/>
    <dgm:cxn modelId="{9310CB8D-8C98-42EB-9DC8-96B8406BDAD1}" type="presParOf" srcId="{5847630E-3752-4120-903F-7E19506BA022}" destId="{94D9EEBB-7246-4B6E-A23B-83F55F035889}" srcOrd="0" destOrd="0" presId="urn:microsoft.com/office/officeart/2008/layout/VerticalCurvedList"/>
    <dgm:cxn modelId="{33663A43-EFAA-44D4-B030-9B674DA66B3A}" type="presParOf" srcId="{E4D2F08A-37E7-48E2-B038-0899C8FBF410}" destId="{F8DEC31E-5112-4778-8977-FD2B16928DD2}" srcOrd="7" destOrd="0" presId="urn:microsoft.com/office/officeart/2008/layout/VerticalCurvedList"/>
    <dgm:cxn modelId="{B27CD9CE-4B55-48F7-92AC-A2CAFFE166DC}" type="presParOf" srcId="{E4D2F08A-37E7-48E2-B038-0899C8FBF410}" destId="{20BE91F3-106D-4B4F-A342-B6C702BD7042}" srcOrd="8" destOrd="0" presId="urn:microsoft.com/office/officeart/2008/layout/VerticalCurvedList"/>
    <dgm:cxn modelId="{D19F46A2-CA58-4769-87E7-892894D04973}" type="presParOf" srcId="{20BE91F3-106D-4B4F-A342-B6C702BD7042}" destId="{D800458B-77DC-4A9F-A631-93AEFDB64BC3}" srcOrd="0" destOrd="0" presId="urn:microsoft.com/office/officeart/2008/layout/VerticalCurvedList"/>
    <dgm:cxn modelId="{70119619-F74A-49F7-9611-46B9D5861C30}" type="presParOf" srcId="{E4D2F08A-37E7-48E2-B038-0899C8FBF410}" destId="{7EA97E9F-53E4-48D9-AD0D-1213D95D9841}" srcOrd="9" destOrd="0" presId="urn:microsoft.com/office/officeart/2008/layout/VerticalCurvedList"/>
    <dgm:cxn modelId="{7008D7A1-A379-4508-8096-6902973DB7A1}" type="presParOf" srcId="{E4D2F08A-37E7-48E2-B038-0899C8FBF410}" destId="{2F3FA67A-AB62-46A0-8652-92A7D404680D}" srcOrd="10" destOrd="0" presId="urn:microsoft.com/office/officeart/2008/layout/VerticalCurvedList"/>
    <dgm:cxn modelId="{74601521-F1D5-4038-874B-E0F2CEAAE5DC}" type="presParOf" srcId="{2F3FA67A-AB62-46A0-8652-92A7D404680D}" destId="{FAF2066E-35CF-4D92-814D-79F0FD8ADA81}"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398339D-2A41-4D97-9D5D-0E46D55DEDD4}"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FDDA4BF9-5521-4254-8F33-713E8ECD725F}">
      <dgm:prSet phldrT="[Text]"/>
      <dgm:spPr>
        <a:solidFill>
          <a:srgbClr val="23D4DD"/>
        </a:solidFill>
        <a:ln>
          <a:solidFill>
            <a:srgbClr val="23D4DD"/>
          </a:solidFill>
        </a:ln>
      </dgm:spPr>
      <dgm:t>
        <a:bodyPr/>
        <a:lstStyle/>
        <a:p>
          <a:r>
            <a:rPr lang="el-GR" dirty="0"/>
            <a:t>Ενημερότητα</a:t>
          </a:r>
          <a:endParaRPr lang="en-US" dirty="0"/>
        </a:p>
      </dgm:t>
    </dgm:pt>
    <dgm:pt modelId="{06485321-98CC-4A94-BE41-25EF6E01F617}" type="parTrans" cxnId="{92BE36CD-6F1F-443A-8CD5-162176EBCC61}">
      <dgm:prSet/>
      <dgm:spPr/>
      <dgm:t>
        <a:bodyPr/>
        <a:lstStyle/>
        <a:p>
          <a:endParaRPr lang="en-US"/>
        </a:p>
      </dgm:t>
    </dgm:pt>
    <dgm:pt modelId="{C097CBD2-943B-4CE7-B992-CF953E8490C4}" type="sibTrans" cxnId="{92BE36CD-6F1F-443A-8CD5-162176EBCC61}">
      <dgm:prSet/>
      <dgm:spPr/>
      <dgm:t>
        <a:bodyPr/>
        <a:lstStyle/>
        <a:p>
          <a:endParaRPr lang="en-US"/>
        </a:p>
      </dgm:t>
    </dgm:pt>
    <dgm:pt modelId="{2C775A3D-51EA-4DDE-A59C-CE4C862906EA}">
      <dgm:prSet phldrT="[Text]"/>
      <dgm:spPr>
        <a:noFill/>
        <a:ln>
          <a:solidFill>
            <a:schemeClr val="bg1">
              <a:alpha val="90000"/>
            </a:schemeClr>
          </a:solidFill>
        </a:ln>
      </dgm:spPr>
      <dgm:t>
        <a:bodyPr/>
        <a:lstStyle/>
        <a:p>
          <a:r>
            <a:rPr lang="el-GR" dirty="0"/>
            <a:t>Ανακοίνωση της επικείμενης αλλαγής στους εργαζομένους ικανό χρονικό διάστημα πριν τον εκτιμώμενο χρόνο εφαρμογής της.</a:t>
          </a:r>
          <a:endParaRPr lang="en-US" dirty="0"/>
        </a:p>
      </dgm:t>
    </dgm:pt>
    <dgm:pt modelId="{16AC119C-2963-4A2D-81B8-D2052A203BD2}" type="parTrans" cxnId="{65FB5083-593E-47A8-A260-7188673F926B}">
      <dgm:prSet/>
      <dgm:spPr/>
      <dgm:t>
        <a:bodyPr/>
        <a:lstStyle/>
        <a:p>
          <a:endParaRPr lang="en-US"/>
        </a:p>
      </dgm:t>
    </dgm:pt>
    <dgm:pt modelId="{66790D19-20D1-48FD-A9DA-A6960E0A084E}" type="sibTrans" cxnId="{65FB5083-593E-47A8-A260-7188673F926B}">
      <dgm:prSet/>
      <dgm:spPr/>
      <dgm:t>
        <a:bodyPr/>
        <a:lstStyle/>
        <a:p>
          <a:endParaRPr lang="en-US"/>
        </a:p>
      </dgm:t>
    </dgm:pt>
    <dgm:pt modelId="{E1488988-7961-4C1D-B9A6-43D1444D0D4D}">
      <dgm:prSet phldrT="[Text]"/>
      <dgm:spPr>
        <a:solidFill>
          <a:srgbClr val="AB0084"/>
        </a:solidFill>
        <a:ln>
          <a:solidFill>
            <a:srgbClr val="AB0084"/>
          </a:solidFill>
        </a:ln>
      </dgm:spPr>
      <dgm:t>
        <a:bodyPr/>
        <a:lstStyle/>
        <a:p>
          <a:r>
            <a:rPr lang="el-GR" dirty="0"/>
            <a:t>Επιθυμία</a:t>
          </a:r>
          <a:endParaRPr lang="en-US" dirty="0"/>
        </a:p>
      </dgm:t>
    </dgm:pt>
    <dgm:pt modelId="{84377D71-A329-41B0-AA36-B7489C2BAAFE}" type="parTrans" cxnId="{A659CD5A-D233-45F3-92C8-A18AA8ACFBCC}">
      <dgm:prSet/>
      <dgm:spPr/>
      <dgm:t>
        <a:bodyPr/>
        <a:lstStyle/>
        <a:p>
          <a:endParaRPr lang="en-US"/>
        </a:p>
      </dgm:t>
    </dgm:pt>
    <dgm:pt modelId="{60A19B5F-D423-413F-94AC-F5FDD7389D43}" type="sibTrans" cxnId="{A659CD5A-D233-45F3-92C8-A18AA8ACFBCC}">
      <dgm:prSet/>
      <dgm:spPr/>
      <dgm:t>
        <a:bodyPr/>
        <a:lstStyle/>
        <a:p>
          <a:endParaRPr lang="en-US"/>
        </a:p>
      </dgm:t>
    </dgm:pt>
    <dgm:pt modelId="{2253567E-845F-421C-9BF3-53EFBD8D51D4}">
      <dgm:prSet phldrT="[Text]"/>
      <dgm:spPr>
        <a:solidFill>
          <a:schemeClr val="bg1">
            <a:alpha val="90000"/>
          </a:schemeClr>
        </a:solidFill>
        <a:ln>
          <a:solidFill>
            <a:schemeClr val="bg1">
              <a:alpha val="90000"/>
            </a:schemeClr>
          </a:solidFill>
        </a:ln>
      </dgm:spPr>
      <dgm:t>
        <a:bodyPr/>
        <a:lstStyle/>
        <a:p>
          <a:r>
            <a:rPr lang="el-GR" dirty="0"/>
            <a:t>Βαθμονόμηση των αντιδράσεων των εργαζομένων στην προοπτική αλλαγής.</a:t>
          </a:r>
          <a:endParaRPr lang="en-US" dirty="0"/>
        </a:p>
      </dgm:t>
    </dgm:pt>
    <dgm:pt modelId="{09A88683-ACEA-46DA-8DB2-9199A4D25D34}" type="parTrans" cxnId="{D8C9EEE8-C27E-41D7-9D41-C161ACEFF80F}">
      <dgm:prSet/>
      <dgm:spPr/>
      <dgm:t>
        <a:bodyPr/>
        <a:lstStyle/>
        <a:p>
          <a:endParaRPr lang="en-US"/>
        </a:p>
      </dgm:t>
    </dgm:pt>
    <dgm:pt modelId="{E610F91C-BD3A-45AB-AF0E-FBD5D329F121}" type="sibTrans" cxnId="{D8C9EEE8-C27E-41D7-9D41-C161ACEFF80F}">
      <dgm:prSet/>
      <dgm:spPr/>
      <dgm:t>
        <a:bodyPr/>
        <a:lstStyle/>
        <a:p>
          <a:endParaRPr lang="en-US"/>
        </a:p>
      </dgm:t>
    </dgm:pt>
    <dgm:pt modelId="{15E1C326-A0A2-4687-A04D-E0E03B255EB9}">
      <dgm:prSet phldrT="[Text]"/>
      <dgm:spPr>
        <a:solidFill>
          <a:schemeClr val="bg1">
            <a:alpha val="90000"/>
          </a:schemeClr>
        </a:solidFill>
        <a:ln>
          <a:solidFill>
            <a:schemeClr val="bg1">
              <a:alpha val="90000"/>
            </a:schemeClr>
          </a:solidFill>
        </a:ln>
      </dgm:spPr>
      <dgm:t>
        <a:bodyPr/>
        <a:lstStyle/>
        <a:p>
          <a:r>
            <a:rPr lang="el-GR" dirty="0"/>
            <a:t>Εφόσον οι εργαζόμενοι επιδεικνύουν αντίσταση ή αδιαφορία, διευθέτηση των προβληματισμών τους και υπογράμμιση των τρόπων με τους οποίους η επερχόμενη αλλαγή αναμένεται να ωφελήσει και τους ίδιους.</a:t>
          </a:r>
          <a:endParaRPr lang="en-US" dirty="0"/>
        </a:p>
      </dgm:t>
    </dgm:pt>
    <dgm:pt modelId="{9868CDF9-603E-4DE8-8C6B-058BC43AA806}" type="parTrans" cxnId="{A0F8C7D0-C4E9-4DC5-80D2-B1227567241B}">
      <dgm:prSet/>
      <dgm:spPr/>
      <dgm:t>
        <a:bodyPr/>
        <a:lstStyle/>
        <a:p>
          <a:endParaRPr lang="en-US"/>
        </a:p>
      </dgm:t>
    </dgm:pt>
    <dgm:pt modelId="{232BAE28-5D39-4DBB-9EDC-1769E9D34170}" type="sibTrans" cxnId="{A0F8C7D0-C4E9-4DC5-80D2-B1227567241B}">
      <dgm:prSet/>
      <dgm:spPr/>
      <dgm:t>
        <a:bodyPr/>
        <a:lstStyle/>
        <a:p>
          <a:endParaRPr lang="en-US"/>
        </a:p>
      </dgm:t>
    </dgm:pt>
    <dgm:pt modelId="{D222536B-01E3-4B97-8B0D-9DF60332B970}">
      <dgm:prSet phldrT="[Text]"/>
      <dgm:spPr>
        <a:solidFill>
          <a:srgbClr val="02FFD2"/>
        </a:solidFill>
        <a:ln>
          <a:solidFill>
            <a:srgbClr val="02FFD2"/>
          </a:solidFill>
        </a:ln>
      </dgm:spPr>
      <dgm:t>
        <a:bodyPr/>
        <a:lstStyle/>
        <a:p>
          <a:r>
            <a:rPr lang="el-GR" dirty="0"/>
            <a:t>Γνώση</a:t>
          </a:r>
          <a:r>
            <a:rPr lang="en-US" dirty="0"/>
            <a:t> </a:t>
          </a:r>
        </a:p>
      </dgm:t>
    </dgm:pt>
    <dgm:pt modelId="{C9D9FE19-A70B-4452-BF6B-26414BFD63B5}" type="parTrans" cxnId="{F31B4105-CA8E-4CF9-A42C-5211B2724239}">
      <dgm:prSet/>
      <dgm:spPr/>
      <dgm:t>
        <a:bodyPr/>
        <a:lstStyle/>
        <a:p>
          <a:endParaRPr lang="en-US"/>
        </a:p>
      </dgm:t>
    </dgm:pt>
    <dgm:pt modelId="{4035BB1E-6610-469B-B3A7-E54387F24FB0}" type="sibTrans" cxnId="{F31B4105-CA8E-4CF9-A42C-5211B2724239}">
      <dgm:prSet/>
      <dgm:spPr/>
      <dgm:t>
        <a:bodyPr/>
        <a:lstStyle/>
        <a:p>
          <a:endParaRPr lang="en-US"/>
        </a:p>
      </dgm:t>
    </dgm:pt>
    <dgm:pt modelId="{EA0BA243-552F-4301-99B6-95E637D214E2}">
      <dgm:prSet phldrT="[Text]"/>
      <dgm:spPr>
        <a:solidFill>
          <a:schemeClr val="bg1">
            <a:alpha val="90000"/>
          </a:schemeClr>
        </a:solidFill>
        <a:ln>
          <a:solidFill>
            <a:schemeClr val="bg1">
              <a:alpha val="90000"/>
            </a:schemeClr>
          </a:solidFill>
        </a:ln>
      </dgm:spPr>
      <dgm:t>
        <a:bodyPr/>
        <a:lstStyle/>
        <a:p>
          <a:r>
            <a:rPr lang="el-GR" dirty="0"/>
            <a:t>Παροχή εκπαίδευσης και καθοδήγησης ως προς το τι αναμένεται από τους εργαζομένους μετά την εισαγωγή της αλλαγής.</a:t>
          </a:r>
          <a:endParaRPr lang="en-US" dirty="0"/>
        </a:p>
      </dgm:t>
    </dgm:pt>
    <dgm:pt modelId="{E051887D-70B8-4468-BADB-99EDB19F77D3}" type="parTrans" cxnId="{6ACC7FC0-1961-4741-B333-A176D0538EBD}">
      <dgm:prSet/>
      <dgm:spPr/>
      <dgm:t>
        <a:bodyPr/>
        <a:lstStyle/>
        <a:p>
          <a:endParaRPr lang="en-US"/>
        </a:p>
      </dgm:t>
    </dgm:pt>
    <dgm:pt modelId="{AB861241-B4DE-4A14-9B39-2D44D5F71997}" type="sibTrans" cxnId="{6ACC7FC0-1961-4741-B333-A176D0538EBD}">
      <dgm:prSet/>
      <dgm:spPr/>
      <dgm:t>
        <a:bodyPr/>
        <a:lstStyle/>
        <a:p>
          <a:endParaRPr lang="en-US"/>
        </a:p>
      </dgm:t>
    </dgm:pt>
    <dgm:pt modelId="{8A852417-EDA0-4BDB-B88D-2C0F2AFF7D51}">
      <dgm:prSet phldrT="[Text]"/>
      <dgm:spPr>
        <a:solidFill>
          <a:schemeClr val="bg1">
            <a:alpha val="90000"/>
          </a:schemeClr>
        </a:solidFill>
        <a:ln>
          <a:solidFill>
            <a:schemeClr val="bg1">
              <a:alpha val="90000"/>
            </a:schemeClr>
          </a:solidFill>
        </a:ln>
      </dgm:spPr>
      <dgm:t>
        <a:bodyPr/>
        <a:lstStyle/>
        <a:p>
          <a:r>
            <a:rPr lang="el-GR" dirty="0"/>
            <a:t>Αξιολόγηση τυχόν ένδειας δεξιοτήτων.</a:t>
          </a:r>
          <a:endParaRPr lang="en-US" dirty="0"/>
        </a:p>
      </dgm:t>
    </dgm:pt>
    <dgm:pt modelId="{502AA945-1EEC-4360-85FE-C880582A917C}" type="parTrans" cxnId="{872C4B8C-4FEB-4FCD-A414-B5D1F8EAB7BB}">
      <dgm:prSet/>
      <dgm:spPr/>
      <dgm:t>
        <a:bodyPr/>
        <a:lstStyle/>
        <a:p>
          <a:endParaRPr lang="en-US"/>
        </a:p>
      </dgm:t>
    </dgm:pt>
    <dgm:pt modelId="{09B25E15-3812-4A48-9D0B-6606FDF98272}" type="sibTrans" cxnId="{872C4B8C-4FEB-4FCD-A414-B5D1F8EAB7BB}">
      <dgm:prSet/>
      <dgm:spPr/>
      <dgm:t>
        <a:bodyPr/>
        <a:lstStyle/>
        <a:p>
          <a:endParaRPr lang="en-US"/>
        </a:p>
      </dgm:t>
    </dgm:pt>
    <dgm:pt modelId="{11F0ED60-3EAB-4305-9C5D-C3F9ADAD1A25}">
      <dgm:prSet phldrT="[Text]"/>
      <dgm:spPr>
        <a:solidFill>
          <a:srgbClr val="D0009E">
            <a:alpha val="90000"/>
          </a:srgbClr>
        </a:solidFill>
        <a:ln>
          <a:solidFill>
            <a:schemeClr val="bg1">
              <a:alpha val="90000"/>
            </a:schemeClr>
          </a:solidFill>
        </a:ln>
      </dgm:spPr>
      <dgm:t>
        <a:bodyPr/>
        <a:lstStyle/>
        <a:p>
          <a:r>
            <a:rPr lang="el-GR" dirty="0"/>
            <a:t>Ικανότητα</a:t>
          </a:r>
          <a:endParaRPr lang="en-US" dirty="0"/>
        </a:p>
      </dgm:t>
    </dgm:pt>
    <dgm:pt modelId="{99E01344-AE42-4066-A3DC-09668F9EF768}" type="parTrans" cxnId="{DB3EF555-E030-42BF-8F32-A0915B9BB8CF}">
      <dgm:prSet/>
      <dgm:spPr/>
      <dgm:t>
        <a:bodyPr/>
        <a:lstStyle/>
        <a:p>
          <a:endParaRPr lang="en-US"/>
        </a:p>
      </dgm:t>
    </dgm:pt>
    <dgm:pt modelId="{28002B29-2FFA-4C8C-88E3-8BF18850294F}" type="sibTrans" cxnId="{DB3EF555-E030-42BF-8F32-A0915B9BB8CF}">
      <dgm:prSet/>
      <dgm:spPr/>
      <dgm:t>
        <a:bodyPr/>
        <a:lstStyle/>
        <a:p>
          <a:endParaRPr lang="en-US"/>
        </a:p>
      </dgm:t>
    </dgm:pt>
    <dgm:pt modelId="{42DB04B8-94A0-4FB4-A7FC-4A524458500F}">
      <dgm:prSet phldrT="[Text]"/>
      <dgm:spPr>
        <a:solidFill>
          <a:srgbClr val="0063DC">
            <a:alpha val="90000"/>
          </a:srgbClr>
        </a:solidFill>
        <a:ln>
          <a:solidFill>
            <a:srgbClr val="0063DC">
              <a:alpha val="90000"/>
            </a:srgbClr>
          </a:solidFill>
        </a:ln>
      </dgm:spPr>
      <dgm:t>
        <a:bodyPr/>
        <a:lstStyle/>
        <a:p>
          <a:r>
            <a:rPr lang="el-GR" dirty="0"/>
            <a:t>Ενίσχυση</a:t>
          </a:r>
          <a:r>
            <a:rPr lang="en-US" dirty="0"/>
            <a:t> </a:t>
          </a:r>
        </a:p>
      </dgm:t>
    </dgm:pt>
    <dgm:pt modelId="{13116CEA-FD13-4576-98CB-1132F25050C3}" type="parTrans" cxnId="{59B06E7B-DC44-4D5D-B0B7-3BBC0EBF35AB}">
      <dgm:prSet/>
      <dgm:spPr/>
      <dgm:t>
        <a:bodyPr/>
        <a:lstStyle/>
        <a:p>
          <a:endParaRPr lang="en-US"/>
        </a:p>
      </dgm:t>
    </dgm:pt>
    <dgm:pt modelId="{ECC4DED8-06A4-4D38-B98D-D27C5105AC5A}" type="sibTrans" cxnId="{59B06E7B-DC44-4D5D-B0B7-3BBC0EBF35AB}">
      <dgm:prSet/>
      <dgm:spPr/>
      <dgm:t>
        <a:bodyPr/>
        <a:lstStyle/>
        <a:p>
          <a:endParaRPr lang="en-US"/>
        </a:p>
      </dgm:t>
    </dgm:pt>
    <dgm:pt modelId="{3C3F9709-1774-40BB-9A8A-36F91C158683}">
      <dgm:prSet phldrT="[Text]"/>
      <dgm:spPr>
        <a:solidFill>
          <a:srgbClr val="D0009E">
            <a:alpha val="90000"/>
          </a:srgbClr>
        </a:solidFill>
        <a:ln>
          <a:solidFill>
            <a:schemeClr val="bg1">
              <a:alpha val="90000"/>
            </a:schemeClr>
          </a:solidFill>
        </a:ln>
      </dgm:spPr>
      <dgm:t>
        <a:bodyPr/>
        <a:lstStyle/>
        <a:p>
          <a:r>
            <a:rPr lang="el-GR" dirty="0"/>
            <a:t>Προγραμματισμός συνεδριών εξάσκησης / εξοικείωσης πριν την πλήρη ενσωμάτωση των αλλαγών στην καθημερινότητα.</a:t>
          </a:r>
          <a:endParaRPr lang="en-US" dirty="0"/>
        </a:p>
      </dgm:t>
    </dgm:pt>
    <dgm:pt modelId="{B756BA57-8FE1-4082-9E97-EBAE07F6B009}" type="parTrans" cxnId="{A1E507DA-62A7-492F-8292-B70DCEA8825F}">
      <dgm:prSet/>
      <dgm:spPr/>
      <dgm:t>
        <a:bodyPr/>
        <a:lstStyle/>
        <a:p>
          <a:endParaRPr lang="en-US"/>
        </a:p>
      </dgm:t>
    </dgm:pt>
    <dgm:pt modelId="{54698E24-B7A4-412D-8526-A7D27D6BF717}" type="sibTrans" cxnId="{A1E507DA-62A7-492F-8292-B70DCEA8825F}">
      <dgm:prSet/>
      <dgm:spPr/>
      <dgm:t>
        <a:bodyPr/>
        <a:lstStyle/>
        <a:p>
          <a:endParaRPr lang="en-US"/>
        </a:p>
      </dgm:t>
    </dgm:pt>
    <dgm:pt modelId="{48143AA0-7185-454C-97DD-C6EB9958F2BF}">
      <dgm:prSet phldrT="[Text]"/>
      <dgm:spPr>
        <a:noFill/>
        <a:ln>
          <a:solidFill>
            <a:schemeClr val="bg1">
              <a:alpha val="90000"/>
            </a:schemeClr>
          </a:solidFill>
        </a:ln>
      </dgm:spPr>
      <dgm:t>
        <a:bodyPr/>
        <a:lstStyle/>
        <a:p>
          <a:r>
            <a:rPr lang="el-GR" dirty="0"/>
            <a:t>Επεξήγηση της λογικής που υποστηρίζει την επερχόμενη αλλαγή, με έμφαση στα τρωτά σημεία του τωρινού τρόπου λειτουργίας και στην πιθανή απόδοση επένδυσης (</a:t>
          </a:r>
          <a:r>
            <a:rPr lang="el-GR" dirty="0" err="1"/>
            <a:t>return</a:t>
          </a:r>
          <a:r>
            <a:rPr lang="el-GR" dirty="0"/>
            <a:t> of </a:t>
          </a:r>
          <a:r>
            <a:rPr lang="el-GR" dirty="0" err="1"/>
            <a:t>investment</a:t>
          </a:r>
          <a:r>
            <a:rPr lang="el-GR" dirty="0"/>
            <a:t> – ROI) της νέας προτεινόμενης λύσης.</a:t>
          </a:r>
          <a:endParaRPr lang="en-US" dirty="0"/>
        </a:p>
      </dgm:t>
    </dgm:pt>
    <dgm:pt modelId="{009C2180-5119-4316-8020-65970F8A345C}" type="parTrans" cxnId="{82F6B6F3-2C3D-478A-854F-CF73A34EB319}">
      <dgm:prSet/>
      <dgm:spPr/>
      <dgm:t>
        <a:bodyPr/>
        <a:lstStyle/>
        <a:p>
          <a:endParaRPr lang="en-US"/>
        </a:p>
      </dgm:t>
    </dgm:pt>
    <dgm:pt modelId="{6C2FF251-9AE8-456C-8D0F-93C64D218EB0}" type="sibTrans" cxnId="{82F6B6F3-2C3D-478A-854F-CF73A34EB319}">
      <dgm:prSet/>
      <dgm:spPr/>
      <dgm:t>
        <a:bodyPr/>
        <a:lstStyle/>
        <a:p>
          <a:endParaRPr lang="en-US"/>
        </a:p>
      </dgm:t>
    </dgm:pt>
    <dgm:pt modelId="{D6592682-B4EE-43D8-AA58-4B6E36772414}">
      <dgm:prSet phldrT="[Text]"/>
      <dgm:spPr>
        <a:noFill/>
        <a:ln>
          <a:solidFill>
            <a:schemeClr val="bg1">
              <a:alpha val="90000"/>
            </a:schemeClr>
          </a:solidFill>
        </a:ln>
      </dgm:spPr>
      <dgm:t>
        <a:bodyPr/>
        <a:lstStyle/>
        <a:p>
          <a:r>
            <a:rPr lang="el-GR" dirty="0"/>
            <a:t>Παροχή της δυνατότητας για υποβολή ερωτήσεων και προτάσεων.</a:t>
          </a:r>
          <a:endParaRPr lang="en-US" dirty="0"/>
        </a:p>
      </dgm:t>
    </dgm:pt>
    <dgm:pt modelId="{D21EA31D-103F-4C86-A91F-1B29EACFF20F}" type="parTrans" cxnId="{A4352EB1-D2CE-4B82-A32B-B60BC2043E68}">
      <dgm:prSet/>
      <dgm:spPr/>
      <dgm:t>
        <a:bodyPr/>
        <a:lstStyle/>
        <a:p>
          <a:endParaRPr lang="en-US"/>
        </a:p>
      </dgm:t>
    </dgm:pt>
    <dgm:pt modelId="{C4238839-5176-437A-A6EF-741C71CCCFEF}" type="sibTrans" cxnId="{A4352EB1-D2CE-4B82-A32B-B60BC2043E68}">
      <dgm:prSet/>
      <dgm:spPr/>
      <dgm:t>
        <a:bodyPr/>
        <a:lstStyle/>
        <a:p>
          <a:endParaRPr lang="en-US"/>
        </a:p>
      </dgm:t>
    </dgm:pt>
    <dgm:pt modelId="{F38F8746-4864-4FB6-97BB-0EC70293AB67}">
      <dgm:prSet phldrT="[Text]"/>
      <dgm:spPr>
        <a:solidFill>
          <a:schemeClr val="bg1">
            <a:alpha val="90000"/>
          </a:schemeClr>
        </a:solidFill>
        <a:ln>
          <a:solidFill>
            <a:schemeClr val="bg1">
              <a:alpha val="90000"/>
            </a:schemeClr>
          </a:solidFill>
        </a:ln>
      </dgm:spPr>
      <dgm:t>
        <a:bodyPr/>
        <a:lstStyle/>
        <a:p>
          <a:r>
            <a:rPr lang="el-GR" dirty="0"/>
            <a:t>Επισήμανση «</a:t>
          </a:r>
          <a:r>
            <a:rPr lang="el-GR" dirty="0" err="1"/>
            <a:t>διακριθέντων</a:t>
          </a:r>
          <a:r>
            <a:rPr lang="el-GR" dirty="0"/>
            <a:t>».</a:t>
          </a:r>
          <a:endParaRPr lang="en-US" dirty="0"/>
        </a:p>
      </dgm:t>
    </dgm:pt>
    <dgm:pt modelId="{EC35C341-6FEC-4216-A284-9F39B3FD3FAD}" type="parTrans" cxnId="{16BA02B2-89FC-40B5-9592-6A02B19962FE}">
      <dgm:prSet/>
      <dgm:spPr/>
      <dgm:t>
        <a:bodyPr/>
        <a:lstStyle/>
        <a:p>
          <a:endParaRPr lang="en-US"/>
        </a:p>
      </dgm:t>
    </dgm:pt>
    <dgm:pt modelId="{57356B33-B5C5-45DD-91A5-155D4030B294}" type="sibTrans" cxnId="{16BA02B2-89FC-40B5-9592-6A02B19962FE}">
      <dgm:prSet/>
      <dgm:spPr/>
      <dgm:t>
        <a:bodyPr/>
        <a:lstStyle/>
        <a:p>
          <a:endParaRPr lang="en-US"/>
        </a:p>
      </dgm:t>
    </dgm:pt>
    <dgm:pt modelId="{B48F6A80-A280-48C3-9583-B3026A4208DD}">
      <dgm:prSet phldrT="[Text]"/>
      <dgm:spPr>
        <a:solidFill>
          <a:schemeClr val="bg1">
            <a:alpha val="90000"/>
          </a:schemeClr>
        </a:solidFill>
        <a:ln>
          <a:solidFill>
            <a:schemeClr val="bg1">
              <a:alpha val="90000"/>
            </a:schemeClr>
          </a:solidFill>
        </a:ln>
      </dgm:spPr>
      <dgm:t>
        <a:bodyPr/>
        <a:lstStyle/>
        <a:p>
          <a:r>
            <a:rPr lang="el-GR" dirty="0"/>
            <a:t>Παροχή πόρων, όπως διαγράμματα ροής διεργασιών για χρήση ως σημεία αναφοράς.</a:t>
          </a:r>
          <a:endParaRPr lang="en-US" dirty="0"/>
        </a:p>
      </dgm:t>
    </dgm:pt>
    <dgm:pt modelId="{2CF25251-1366-4A04-A1AA-7744DBAA0EDD}" type="parTrans" cxnId="{83D7CEA2-D9C9-4C4B-8DC4-6366A0DB5EA8}">
      <dgm:prSet/>
      <dgm:spPr/>
      <dgm:t>
        <a:bodyPr/>
        <a:lstStyle/>
        <a:p>
          <a:endParaRPr lang="en-US"/>
        </a:p>
      </dgm:t>
    </dgm:pt>
    <dgm:pt modelId="{94D88D46-85A9-4330-8110-BF8B9D7FED19}" type="sibTrans" cxnId="{83D7CEA2-D9C9-4C4B-8DC4-6366A0DB5EA8}">
      <dgm:prSet/>
      <dgm:spPr/>
      <dgm:t>
        <a:bodyPr/>
        <a:lstStyle/>
        <a:p>
          <a:endParaRPr lang="en-US"/>
        </a:p>
      </dgm:t>
    </dgm:pt>
    <dgm:pt modelId="{C499FC0C-83B3-4062-9ACB-BFDC1CF75F8D}">
      <dgm:prSet phldrT="[Text]"/>
      <dgm:spPr>
        <a:solidFill>
          <a:srgbClr val="D0009E">
            <a:alpha val="90000"/>
          </a:srgbClr>
        </a:solidFill>
        <a:ln>
          <a:solidFill>
            <a:schemeClr val="bg1">
              <a:alpha val="90000"/>
            </a:schemeClr>
          </a:solidFill>
        </a:ln>
      </dgm:spPr>
      <dgm:t>
        <a:bodyPr/>
        <a:lstStyle/>
        <a:p>
          <a:r>
            <a:rPr lang="el-GR" dirty="0"/>
            <a:t>Παρακολούθηση απόδοσης άμεσα μετά την εισαγωγή της αλλαγής και παροχή εποικοδομητικής ανατροφοδότησης.</a:t>
          </a:r>
          <a:endParaRPr lang="en-US" dirty="0"/>
        </a:p>
      </dgm:t>
    </dgm:pt>
    <dgm:pt modelId="{4CFDFF61-5D75-43DE-9443-85F21D095AC9}" type="parTrans" cxnId="{732715A0-3C1B-48B9-90C7-68C622337DD3}">
      <dgm:prSet/>
      <dgm:spPr/>
      <dgm:t>
        <a:bodyPr/>
        <a:lstStyle/>
        <a:p>
          <a:endParaRPr lang="en-US"/>
        </a:p>
      </dgm:t>
    </dgm:pt>
    <dgm:pt modelId="{91978050-E442-4A4D-AF83-4B26387EF5D5}" type="sibTrans" cxnId="{732715A0-3C1B-48B9-90C7-68C622337DD3}">
      <dgm:prSet/>
      <dgm:spPr/>
      <dgm:t>
        <a:bodyPr/>
        <a:lstStyle/>
        <a:p>
          <a:endParaRPr lang="en-US"/>
        </a:p>
      </dgm:t>
    </dgm:pt>
    <dgm:pt modelId="{DD0098EE-51AF-480E-8A16-4E7F5ED99A3A}">
      <dgm:prSet phldrT="[Text]"/>
      <dgm:spPr>
        <a:solidFill>
          <a:srgbClr val="D0009E">
            <a:alpha val="90000"/>
          </a:srgbClr>
        </a:solidFill>
        <a:ln>
          <a:solidFill>
            <a:schemeClr val="bg1">
              <a:alpha val="90000"/>
            </a:schemeClr>
          </a:solidFill>
        </a:ln>
      </dgm:spPr>
      <dgm:t>
        <a:bodyPr/>
        <a:lstStyle/>
        <a:p>
          <a:r>
            <a:rPr lang="el-GR" dirty="0"/>
            <a:t>Καθορισμός εφικτών στόχων και συστημάτων μέτρησης απόδοσης κατά την εκκίνηση.</a:t>
          </a:r>
          <a:endParaRPr lang="en-US" dirty="0"/>
        </a:p>
      </dgm:t>
    </dgm:pt>
    <dgm:pt modelId="{46CED45C-AD3F-4196-B086-2FD8137BBE73}" type="parTrans" cxnId="{FC8625FF-38D5-4B7B-B338-46BABA256A1B}">
      <dgm:prSet/>
      <dgm:spPr/>
      <dgm:t>
        <a:bodyPr/>
        <a:lstStyle/>
        <a:p>
          <a:endParaRPr lang="en-US"/>
        </a:p>
      </dgm:t>
    </dgm:pt>
    <dgm:pt modelId="{87CC93CE-9CB3-4ED8-B793-3F199944F476}" type="sibTrans" cxnId="{FC8625FF-38D5-4B7B-B338-46BABA256A1B}">
      <dgm:prSet/>
      <dgm:spPr/>
      <dgm:t>
        <a:bodyPr/>
        <a:lstStyle/>
        <a:p>
          <a:endParaRPr lang="en-US"/>
        </a:p>
      </dgm:t>
    </dgm:pt>
    <dgm:pt modelId="{CF4645BF-0E51-4C6D-A497-DBA57B4CEBF9}">
      <dgm:prSet phldrT="[Text]"/>
      <dgm:spPr>
        <a:solidFill>
          <a:srgbClr val="D0009E">
            <a:alpha val="90000"/>
          </a:srgbClr>
        </a:solidFill>
        <a:ln>
          <a:solidFill>
            <a:schemeClr val="bg1">
              <a:alpha val="90000"/>
            </a:schemeClr>
          </a:solidFill>
        </a:ln>
      </dgm:spPr>
      <dgm:t>
        <a:bodyPr/>
        <a:lstStyle/>
        <a:p>
          <a:r>
            <a:rPr lang="el-GR" dirty="0"/>
            <a:t>Προσαρμογή διεργασιών εφόσον κριθεί αναγκαίο.</a:t>
          </a:r>
          <a:endParaRPr lang="en-US" dirty="0"/>
        </a:p>
      </dgm:t>
    </dgm:pt>
    <dgm:pt modelId="{86385083-0CB3-4FC7-AA19-56B9FF062958}" type="parTrans" cxnId="{B9A84222-684A-4DFD-8BB4-C733CD9726E5}">
      <dgm:prSet/>
      <dgm:spPr/>
      <dgm:t>
        <a:bodyPr/>
        <a:lstStyle/>
        <a:p>
          <a:endParaRPr lang="en-US"/>
        </a:p>
      </dgm:t>
    </dgm:pt>
    <dgm:pt modelId="{E135F5C6-B4BF-4F3A-B46F-F1096303BD2E}" type="sibTrans" cxnId="{B9A84222-684A-4DFD-8BB4-C733CD9726E5}">
      <dgm:prSet/>
      <dgm:spPr/>
      <dgm:t>
        <a:bodyPr/>
        <a:lstStyle/>
        <a:p>
          <a:endParaRPr lang="en-US"/>
        </a:p>
      </dgm:t>
    </dgm:pt>
    <dgm:pt modelId="{BF494B2E-07C9-4AE1-AEB6-B15680675AAB}">
      <dgm:prSet phldrT="[Text]"/>
      <dgm:spPr>
        <a:solidFill>
          <a:srgbClr val="0063DC">
            <a:alpha val="90000"/>
          </a:srgbClr>
        </a:solidFill>
        <a:ln>
          <a:solidFill>
            <a:srgbClr val="0063DC">
              <a:alpha val="90000"/>
            </a:srgbClr>
          </a:solidFill>
        </a:ln>
      </dgm:spPr>
      <dgm:t>
        <a:bodyPr/>
        <a:lstStyle/>
        <a:p>
          <a:r>
            <a:rPr lang="el-GR" dirty="0"/>
            <a:t>Διαχρονική επιτήρηση της εφαρμογής της μεταβληθείσας διεργασίας, ώστε να διασφαλισθεί η επίτευξη του επιθυμητού αποτελέσματος.</a:t>
          </a:r>
          <a:endParaRPr lang="en-US" dirty="0"/>
        </a:p>
      </dgm:t>
    </dgm:pt>
    <dgm:pt modelId="{00FB1A6C-9375-4557-9E43-147CA770A9A7}" type="parTrans" cxnId="{A90DBF83-31C7-4191-81FB-110FBD4B15D7}">
      <dgm:prSet/>
      <dgm:spPr/>
      <dgm:t>
        <a:bodyPr/>
        <a:lstStyle/>
        <a:p>
          <a:endParaRPr lang="en-US"/>
        </a:p>
      </dgm:t>
    </dgm:pt>
    <dgm:pt modelId="{664E277F-7A31-4209-B231-7A1660C877F0}" type="sibTrans" cxnId="{A90DBF83-31C7-4191-81FB-110FBD4B15D7}">
      <dgm:prSet/>
      <dgm:spPr/>
      <dgm:t>
        <a:bodyPr/>
        <a:lstStyle/>
        <a:p>
          <a:endParaRPr lang="en-US"/>
        </a:p>
      </dgm:t>
    </dgm:pt>
    <dgm:pt modelId="{73593ED8-9DFE-4712-BD78-E576698AB7F7}">
      <dgm:prSet phldrT="[Text]"/>
      <dgm:spPr>
        <a:solidFill>
          <a:srgbClr val="0063DC">
            <a:alpha val="90000"/>
          </a:srgbClr>
        </a:solidFill>
        <a:ln>
          <a:solidFill>
            <a:srgbClr val="0063DC">
              <a:alpha val="90000"/>
            </a:srgbClr>
          </a:solidFill>
        </a:ln>
      </dgm:spPr>
      <dgm:t>
        <a:bodyPr/>
        <a:lstStyle/>
        <a:p>
          <a:r>
            <a:rPr lang="el-GR" dirty="0"/>
            <a:t>Παροχή θετικής ανατροφοδότησης, ανταμοιβής και αναγνώρισης, ώστε οι εργαζόμενοι να ενστερνίζονται προοδευτικά το νέο τρόπο λειτουργίας.</a:t>
          </a:r>
          <a:endParaRPr lang="en-US" dirty="0"/>
        </a:p>
      </dgm:t>
    </dgm:pt>
    <dgm:pt modelId="{684E3B1D-274F-4419-99D2-4CF0AD96E2CB}" type="parTrans" cxnId="{7E785C22-20D1-4A88-8240-4242C32AF1BE}">
      <dgm:prSet/>
      <dgm:spPr/>
      <dgm:t>
        <a:bodyPr/>
        <a:lstStyle/>
        <a:p>
          <a:endParaRPr lang="en-US"/>
        </a:p>
      </dgm:t>
    </dgm:pt>
    <dgm:pt modelId="{D024D0AC-7FE0-40BF-9E8A-BE37BA0A0FBF}" type="sibTrans" cxnId="{7E785C22-20D1-4A88-8240-4242C32AF1BE}">
      <dgm:prSet/>
      <dgm:spPr/>
      <dgm:t>
        <a:bodyPr/>
        <a:lstStyle/>
        <a:p>
          <a:endParaRPr lang="en-US"/>
        </a:p>
      </dgm:t>
    </dgm:pt>
    <dgm:pt modelId="{862170FC-89F5-4196-92A9-4B58829F36CD}" type="pres">
      <dgm:prSet presAssocID="{C398339D-2A41-4D97-9D5D-0E46D55DEDD4}" presName="Name0" presStyleCnt="0">
        <dgm:presLayoutVars>
          <dgm:dir/>
          <dgm:animLvl val="lvl"/>
          <dgm:resizeHandles val="exact"/>
        </dgm:presLayoutVars>
      </dgm:prSet>
      <dgm:spPr/>
    </dgm:pt>
    <dgm:pt modelId="{35FAF297-75FA-4FB1-869D-4F072CE9B637}" type="pres">
      <dgm:prSet presAssocID="{FDDA4BF9-5521-4254-8F33-713E8ECD725F}" presName="composite" presStyleCnt="0"/>
      <dgm:spPr/>
    </dgm:pt>
    <dgm:pt modelId="{4926B2F0-9F70-4DC4-AB69-C3A0E8670093}" type="pres">
      <dgm:prSet presAssocID="{FDDA4BF9-5521-4254-8F33-713E8ECD725F}" presName="parTx" presStyleLbl="alignNode1" presStyleIdx="0" presStyleCnt="5" custLinFactNeighborX="3918" custLinFactNeighborY="23450">
        <dgm:presLayoutVars>
          <dgm:chMax val="0"/>
          <dgm:chPref val="0"/>
          <dgm:bulletEnabled val="1"/>
        </dgm:presLayoutVars>
      </dgm:prSet>
      <dgm:spPr>
        <a:prstGeom prst="homePlate">
          <a:avLst/>
        </a:prstGeom>
      </dgm:spPr>
    </dgm:pt>
    <dgm:pt modelId="{024DF55D-8055-4D48-BFAB-711A807E7083}" type="pres">
      <dgm:prSet presAssocID="{FDDA4BF9-5521-4254-8F33-713E8ECD725F}" presName="desTx" presStyleLbl="alignAccFollowNode1" presStyleIdx="0" presStyleCnt="5" custScaleX="116445" custLinFactNeighborX="-211" custLinFactNeighborY="4212">
        <dgm:presLayoutVars>
          <dgm:bulletEnabled val="1"/>
        </dgm:presLayoutVars>
      </dgm:prSet>
      <dgm:spPr/>
    </dgm:pt>
    <dgm:pt modelId="{2815A227-1487-45B6-8AE4-4F0C64B5ADA4}" type="pres">
      <dgm:prSet presAssocID="{C097CBD2-943B-4CE7-B992-CF953E8490C4}" presName="space" presStyleCnt="0"/>
      <dgm:spPr/>
    </dgm:pt>
    <dgm:pt modelId="{83FD35DC-3195-4ED7-BBBB-CFFFBFBAD76E}" type="pres">
      <dgm:prSet presAssocID="{E1488988-7961-4C1D-B9A6-43D1444D0D4D}" presName="composite" presStyleCnt="0"/>
      <dgm:spPr/>
    </dgm:pt>
    <dgm:pt modelId="{60ECF419-E5D3-4733-9F6B-C7B19743DA80}" type="pres">
      <dgm:prSet presAssocID="{E1488988-7961-4C1D-B9A6-43D1444D0D4D}" presName="parTx" presStyleLbl="alignNode1" presStyleIdx="1" presStyleCnt="5" custLinFactNeighborX="-4419" custLinFactNeighborY="23450">
        <dgm:presLayoutVars>
          <dgm:chMax val="0"/>
          <dgm:chPref val="0"/>
          <dgm:bulletEnabled val="1"/>
        </dgm:presLayoutVars>
      </dgm:prSet>
      <dgm:spPr>
        <a:prstGeom prst="homePlate">
          <a:avLst/>
        </a:prstGeom>
      </dgm:spPr>
    </dgm:pt>
    <dgm:pt modelId="{9A71AB5D-3F97-4A35-8740-77BEB030E4F7}" type="pres">
      <dgm:prSet presAssocID="{E1488988-7961-4C1D-B9A6-43D1444D0D4D}" presName="desTx" presStyleLbl="alignAccFollowNode1" presStyleIdx="1" presStyleCnt="5" custLinFactNeighborX="-8235" custLinFactNeighborY="4482">
        <dgm:presLayoutVars>
          <dgm:bulletEnabled val="1"/>
        </dgm:presLayoutVars>
      </dgm:prSet>
      <dgm:spPr/>
    </dgm:pt>
    <dgm:pt modelId="{B70AD7D2-BAC7-4B6A-A6FC-E2BC93F5E84D}" type="pres">
      <dgm:prSet presAssocID="{60A19B5F-D423-413F-94AC-F5FDD7389D43}" presName="space" presStyleCnt="0"/>
      <dgm:spPr/>
    </dgm:pt>
    <dgm:pt modelId="{C780BF72-1194-4108-9D21-6D07E67AB673}" type="pres">
      <dgm:prSet presAssocID="{D222536B-01E3-4B97-8B0D-9DF60332B970}" presName="composite" presStyleCnt="0"/>
      <dgm:spPr/>
    </dgm:pt>
    <dgm:pt modelId="{288569C5-F757-4456-867A-28F3D2507FAE}" type="pres">
      <dgm:prSet presAssocID="{D222536B-01E3-4B97-8B0D-9DF60332B970}" presName="parTx" presStyleLbl="alignNode1" presStyleIdx="2" presStyleCnt="5" custLinFactNeighborX="-14220" custLinFactNeighborY="23450">
        <dgm:presLayoutVars>
          <dgm:chMax val="0"/>
          <dgm:chPref val="0"/>
          <dgm:bulletEnabled val="1"/>
        </dgm:presLayoutVars>
      </dgm:prSet>
      <dgm:spPr>
        <a:prstGeom prst="homePlate">
          <a:avLst/>
        </a:prstGeom>
      </dgm:spPr>
    </dgm:pt>
    <dgm:pt modelId="{1AE8980A-2F49-473E-B79B-6122BBFA8837}" type="pres">
      <dgm:prSet presAssocID="{D222536B-01E3-4B97-8B0D-9DF60332B970}" presName="desTx" presStyleLbl="alignAccFollowNode1" presStyleIdx="2" presStyleCnt="5" custLinFactNeighborX="-12114" custLinFactNeighborY="4854">
        <dgm:presLayoutVars>
          <dgm:bulletEnabled val="1"/>
        </dgm:presLayoutVars>
      </dgm:prSet>
      <dgm:spPr/>
    </dgm:pt>
    <dgm:pt modelId="{082B7D3C-2EBA-498D-BA2D-6D3BF6103AEA}" type="pres">
      <dgm:prSet presAssocID="{4035BB1E-6610-469B-B3A7-E54387F24FB0}" presName="space" presStyleCnt="0"/>
      <dgm:spPr/>
    </dgm:pt>
    <dgm:pt modelId="{0F249093-B146-45A2-9FAC-FAE9827FA869}" type="pres">
      <dgm:prSet presAssocID="{11F0ED60-3EAB-4305-9C5D-C3F9ADAD1A25}" presName="composite" presStyleCnt="0"/>
      <dgm:spPr/>
    </dgm:pt>
    <dgm:pt modelId="{10234102-BFA5-4AF5-8361-712E9289CC4B}" type="pres">
      <dgm:prSet presAssocID="{11F0ED60-3EAB-4305-9C5D-C3F9ADAD1A25}" presName="parTx" presStyleLbl="alignNode1" presStyleIdx="3" presStyleCnt="5" custLinFactNeighborX="-23897" custLinFactNeighborY="23450">
        <dgm:presLayoutVars>
          <dgm:chMax val="0"/>
          <dgm:chPref val="0"/>
          <dgm:bulletEnabled val="1"/>
        </dgm:presLayoutVars>
      </dgm:prSet>
      <dgm:spPr>
        <a:prstGeom prst="homePlate">
          <a:avLst/>
        </a:prstGeom>
      </dgm:spPr>
    </dgm:pt>
    <dgm:pt modelId="{FD3B459E-D19F-4368-8972-5768C226929E}" type="pres">
      <dgm:prSet presAssocID="{11F0ED60-3EAB-4305-9C5D-C3F9ADAD1A25}" presName="desTx" presStyleLbl="alignAccFollowNode1" presStyleIdx="3" presStyleCnt="5" custLinFactNeighborX="-21067" custLinFactNeighborY="4989">
        <dgm:presLayoutVars>
          <dgm:bulletEnabled val="1"/>
        </dgm:presLayoutVars>
      </dgm:prSet>
      <dgm:spPr>
        <a:noFill/>
        <a:ln>
          <a:noFill/>
        </a:ln>
      </dgm:spPr>
    </dgm:pt>
    <dgm:pt modelId="{EF0BA72B-E1E2-44E5-80E2-0DCF28652598}" type="pres">
      <dgm:prSet presAssocID="{28002B29-2FFA-4C8C-88E3-8BF18850294F}" presName="space" presStyleCnt="0"/>
      <dgm:spPr/>
    </dgm:pt>
    <dgm:pt modelId="{115543D6-A3BC-46A0-83EA-96BDE1D00F5D}" type="pres">
      <dgm:prSet presAssocID="{42DB04B8-94A0-4FB4-A7FC-4A524458500F}" presName="composite" presStyleCnt="0"/>
      <dgm:spPr/>
    </dgm:pt>
    <dgm:pt modelId="{06D2F07B-0CF1-4D66-A759-C8BC3D70F383}" type="pres">
      <dgm:prSet presAssocID="{42DB04B8-94A0-4FB4-A7FC-4A524458500F}" presName="parTx" presStyleLbl="alignNode1" presStyleIdx="4" presStyleCnt="5" custLinFactNeighborX="-24150" custLinFactNeighborY="28978">
        <dgm:presLayoutVars>
          <dgm:chMax val="0"/>
          <dgm:chPref val="0"/>
          <dgm:bulletEnabled val="1"/>
        </dgm:presLayoutVars>
      </dgm:prSet>
      <dgm:spPr>
        <a:prstGeom prst="homePlate">
          <a:avLst/>
        </a:prstGeom>
      </dgm:spPr>
    </dgm:pt>
    <dgm:pt modelId="{87BEDB65-1017-482F-8E19-3C4F87212A4F}" type="pres">
      <dgm:prSet presAssocID="{42DB04B8-94A0-4FB4-A7FC-4A524458500F}" presName="desTx" presStyleLbl="alignAccFollowNode1" presStyleIdx="4" presStyleCnt="5" custLinFactNeighborX="-23163" custLinFactNeighborY="4259">
        <dgm:presLayoutVars>
          <dgm:bulletEnabled val="1"/>
        </dgm:presLayoutVars>
      </dgm:prSet>
      <dgm:spPr>
        <a:solidFill>
          <a:schemeClr val="bg1">
            <a:alpha val="90000"/>
          </a:schemeClr>
        </a:solidFill>
        <a:ln>
          <a:solidFill>
            <a:schemeClr val="bg1">
              <a:alpha val="90000"/>
            </a:schemeClr>
          </a:solidFill>
        </a:ln>
      </dgm:spPr>
    </dgm:pt>
  </dgm:ptLst>
  <dgm:cxnLst>
    <dgm:cxn modelId="{F31B4105-CA8E-4CF9-A42C-5211B2724239}" srcId="{C398339D-2A41-4D97-9D5D-0E46D55DEDD4}" destId="{D222536B-01E3-4B97-8B0D-9DF60332B970}" srcOrd="2" destOrd="0" parTransId="{C9D9FE19-A70B-4452-BF6B-26414BFD63B5}" sibTransId="{4035BB1E-6610-469B-B3A7-E54387F24FB0}"/>
    <dgm:cxn modelId="{595D0911-8F1F-42C5-BFED-AC77E3A3CD9C}" type="presOf" srcId="{2C775A3D-51EA-4DDE-A59C-CE4C862906EA}" destId="{024DF55D-8055-4D48-BFAB-711A807E7083}" srcOrd="0" destOrd="0" presId="urn:microsoft.com/office/officeart/2005/8/layout/hList1"/>
    <dgm:cxn modelId="{7E785C22-20D1-4A88-8240-4242C32AF1BE}" srcId="{42DB04B8-94A0-4FB4-A7FC-4A524458500F}" destId="{73593ED8-9DFE-4712-BD78-E576698AB7F7}" srcOrd="1" destOrd="0" parTransId="{684E3B1D-274F-4419-99D2-4CF0AD96E2CB}" sibTransId="{D024D0AC-7FE0-40BF-9E8A-BE37BA0A0FBF}"/>
    <dgm:cxn modelId="{B9A84222-684A-4DFD-8BB4-C733CD9726E5}" srcId="{11F0ED60-3EAB-4305-9C5D-C3F9ADAD1A25}" destId="{CF4645BF-0E51-4C6D-A497-DBA57B4CEBF9}" srcOrd="3" destOrd="0" parTransId="{86385083-0CB3-4FC7-AA19-56B9FF062958}" sibTransId="{E135F5C6-B4BF-4F3A-B46F-F1096303BD2E}"/>
    <dgm:cxn modelId="{CDA7B92C-E311-4E3C-B6AF-41E0DC3646AA}" type="presOf" srcId="{F38F8746-4864-4FB6-97BB-0EC70293AB67}" destId="{9A71AB5D-3F97-4A35-8740-77BEB030E4F7}" srcOrd="0" destOrd="1" presId="urn:microsoft.com/office/officeart/2005/8/layout/hList1"/>
    <dgm:cxn modelId="{FCD8E135-424B-469A-9ED1-DD499A911FB4}" type="presOf" srcId="{D222536B-01E3-4B97-8B0D-9DF60332B970}" destId="{288569C5-F757-4456-867A-28F3D2507FAE}" srcOrd="0" destOrd="0" presId="urn:microsoft.com/office/officeart/2005/8/layout/hList1"/>
    <dgm:cxn modelId="{3C6C135C-8D92-446F-AF47-43ACE26886D3}" type="presOf" srcId="{CF4645BF-0E51-4C6D-A497-DBA57B4CEBF9}" destId="{FD3B459E-D19F-4368-8972-5768C226929E}" srcOrd="0" destOrd="3" presId="urn:microsoft.com/office/officeart/2005/8/layout/hList1"/>
    <dgm:cxn modelId="{095E2E66-69A4-45E3-B92E-3BE4F162B757}" type="presOf" srcId="{C398339D-2A41-4D97-9D5D-0E46D55DEDD4}" destId="{862170FC-89F5-4196-92A9-4B58829F36CD}" srcOrd="0" destOrd="0" presId="urn:microsoft.com/office/officeart/2005/8/layout/hList1"/>
    <dgm:cxn modelId="{93F38F70-75F1-4D4D-B287-2F0867F06891}" type="presOf" srcId="{C499FC0C-83B3-4062-9ACB-BFDC1CF75F8D}" destId="{FD3B459E-D19F-4368-8972-5768C226929E}" srcOrd="0" destOrd="1" presId="urn:microsoft.com/office/officeart/2005/8/layout/hList1"/>
    <dgm:cxn modelId="{DA00A054-E828-4226-9BC9-DCA9D8F32350}" type="presOf" srcId="{EA0BA243-552F-4301-99B6-95E637D214E2}" destId="{1AE8980A-2F49-473E-B79B-6122BBFA8837}" srcOrd="0" destOrd="0" presId="urn:microsoft.com/office/officeart/2005/8/layout/hList1"/>
    <dgm:cxn modelId="{DB3EF555-E030-42BF-8F32-A0915B9BB8CF}" srcId="{C398339D-2A41-4D97-9D5D-0E46D55DEDD4}" destId="{11F0ED60-3EAB-4305-9C5D-C3F9ADAD1A25}" srcOrd="3" destOrd="0" parTransId="{99E01344-AE42-4066-A3DC-09668F9EF768}" sibTransId="{28002B29-2FFA-4C8C-88E3-8BF18850294F}"/>
    <dgm:cxn modelId="{A659CD5A-D233-45F3-92C8-A18AA8ACFBCC}" srcId="{C398339D-2A41-4D97-9D5D-0E46D55DEDD4}" destId="{E1488988-7961-4C1D-B9A6-43D1444D0D4D}" srcOrd="1" destOrd="0" parTransId="{84377D71-A329-41B0-AA36-B7489C2BAAFE}" sibTransId="{60A19B5F-D423-413F-94AC-F5FDD7389D43}"/>
    <dgm:cxn modelId="{59B06E7B-DC44-4D5D-B0B7-3BBC0EBF35AB}" srcId="{C398339D-2A41-4D97-9D5D-0E46D55DEDD4}" destId="{42DB04B8-94A0-4FB4-A7FC-4A524458500F}" srcOrd="4" destOrd="0" parTransId="{13116CEA-FD13-4576-98CB-1132F25050C3}" sibTransId="{ECC4DED8-06A4-4D38-B98D-D27C5105AC5A}"/>
    <dgm:cxn modelId="{65FB5083-593E-47A8-A260-7188673F926B}" srcId="{FDDA4BF9-5521-4254-8F33-713E8ECD725F}" destId="{2C775A3D-51EA-4DDE-A59C-CE4C862906EA}" srcOrd="0" destOrd="0" parTransId="{16AC119C-2963-4A2D-81B8-D2052A203BD2}" sibTransId="{66790D19-20D1-48FD-A9DA-A6960E0A084E}"/>
    <dgm:cxn modelId="{A90DBF83-31C7-4191-81FB-110FBD4B15D7}" srcId="{42DB04B8-94A0-4FB4-A7FC-4A524458500F}" destId="{BF494B2E-07C9-4AE1-AEB6-B15680675AAB}" srcOrd="0" destOrd="0" parTransId="{00FB1A6C-9375-4557-9E43-147CA770A9A7}" sibTransId="{664E277F-7A31-4209-B231-7A1660C877F0}"/>
    <dgm:cxn modelId="{872C4B8C-4FEB-4FCD-A414-B5D1F8EAB7BB}" srcId="{D222536B-01E3-4B97-8B0D-9DF60332B970}" destId="{8A852417-EDA0-4BDB-B88D-2C0F2AFF7D51}" srcOrd="1" destOrd="0" parTransId="{502AA945-1EEC-4360-85FE-C880582A917C}" sibTransId="{09B25E15-3812-4A48-9D0B-6606FDF98272}"/>
    <dgm:cxn modelId="{011F1799-A198-44AF-BD07-10B0A6C00AAD}" type="presOf" srcId="{42DB04B8-94A0-4FB4-A7FC-4A524458500F}" destId="{06D2F07B-0CF1-4D66-A759-C8BC3D70F383}" srcOrd="0" destOrd="0" presId="urn:microsoft.com/office/officeart/2005/8/layout/hList1"/>
    <dgm:cxn modelId="{732715A0-3C1B-48B9-90C7-68C622337DD3}" srcId="{11F0ED60-3EAB-4305-9C5D-C3F9ADAD1A25}" destId="{C499FC0C-83B3-4062-9ACB-BFDC1CF75F8D}" srcOrd="1" destOrd="0" parTransId="{4CFDFF61-5D75-43DE-9443-85F21D095AC9}" sibTransId="{91978050-E442-4A4D-AF83-4B26387EF5D5}"/>
    <dgm:cxn modelId="{83D7CEA2-D9C9-4C4B-8DC4-6366A0DB5EA8}" srcId="{D222536B-01E3-4B97-8B0D-9DF60332B970}" destId="{B48F6A80-A280-48C3-9583-B3026A4208DD}" srcOrd="2" destOrd="0" parTransId="{2CF25251-1366-4A04-A1AA-7744DBAA0EDD}" sibTransId="{94D88D46-85A9-4330-8110-BF8B9D7FED19}"/>
    <dgm:cxn modelId="{FD9D09A9-B5CE-4DDB-B7E8-B5C0233194B2}" type="presOf" srcId="{E1488988-7961-4C1D-B9A6-43D1444D0D4D}" destId="{60ECF419-E5D3-4733-9F6B-C7B19743DA80}" srcOrd="0" destOrd="0" presId="urn:microsoft.com/office/officeart/2005/8/layout/hList1"/>
    <dgm:cxn modelId="{76803BB0-01DE-49A2-885F-9AE067A25D21}" type="presOf" srcId="{3C3F9709-1774-40BB-9A8A-36F91C158683}" destId="{FD3B459E-D19F-4368-8972-5768C226929E}" srcOrd="0" destOrd="0" presId="urn:microsoft.com/office/officeart/2005/8/layout/hList1"/>
    <dgm:cxn modelId="{A4352EB1-D2CE-4B82-A32B-B60BC2043E68}" srcId="{FDDA4BF9-5521-4254-8F33-713E8ECD725F}" destId="{D6592682-B4EE-43D8-AA58-4B6E36772414}" srcOrd="2" destOrd="0" parTransId="{D21EA31D-103F-4C86-A91F-1B29EACFF20F}" sibTransId="{C4238839-5176-437A-A6EF-741C71CCCFEF}"/>
    <dgm:cxn modelId="{16BA02B2-89FC-40B5-9592-6A02B19962FE}" srcId="{E1488988-7961-4C1D-B9A6-43D1444D0D4D}" destId="{F38F8746-4864-4FB6-97BB-0EC70293AB67}" srcOrd="1" destOrd="0" parTransId="{EC35C341-6FEC-4216-A284-9F39B3FD3FAD}" sibTransId="{57356B33-B5C5-45DD-91A5-155D4030B294}"/>
    <dgm:cxn modelId="{A399ACB6-20AB-430F-806C-81BE95DC2679}" type="presOf" srcId="{D6592682-B4EE-43D8-AA58-4B6E36772414}" destId="{024DF55D-8055-4D48-BFAB-711A807E7083}" srcOrd="0" destOrd="2" presId="urn:microsoft.com/office/officeart/2005/8/layout/hList1"/>
    <dgm:cxn modelId="{5BA450C0-852A-48A9-BBD1-C0C448612263}" type="presOf" srcId="{FDDA4BF9-5521-4254-8F33-713E8ECD725F}" destId="{4926B2F0-9F70-4DC4-AB69-C3A0E8670093}" srcOrd="0" destOrd="0" presId="urn:microsoft.com/office/officeart/2005/8/layout/hList1"/>
    <dgm:cxn modelId="{6ACC7FC0-1961-4741-B333-A176D0538EBD}" srcId="{D222536B-01E3-4B97-8B0D-9DF60332B970}" destId="{EA0BA243-552F-4301-99B6-95E637D214E2}" srcOrd="0" destOrd="0" parTransId="{E051887D-70B8-4468-BADB-99EDB19F77D3}" sibTransId="{AB861241-B4DE-4A14-9B39-2D44D5F71997}"/>
    <dgm:cxn modelId="{BD3777C4-5024-49D6-8A40-A37C9ACDB9AE}" type="presOf" srcId="{2253567E-845F-421C-9BF3-53EFBD8D51D4}" destId="{9A71AB5D-3F97-4A35-8740-77BEB030E4F7}" srcOrd="0" destOrd="0" presId="urn:microsoft.com/office/officeart/2005/8/layout/hList1"/>
    <dgm:cxn modelId="{CBDDE7C5-2A39-4A70-8C09-A3C21B711ACB}" type="presOf" srcId="{73593ED8-9DFE-4712-BD78-E576698AB7F7}" destId="{87BEDB65-1017-482F-8E19-3C4F87212A4F}" srcOrd="0" destOrd="1" presId="urn:microsoft.com/office/officeart/2005/8/layout/hList1"/>
    <dgm:cxn modelId="{2F8C7AC7-757D-44B6-932B-59267E0C0D08}" type="presOf" srcId="{11F0ED60-3EAB-4305-9C5D-C3F9ADAD1A25}" destId="{10234102-BFA5-4AF5-8361-712E9289CC4B}" srcOrd="0" destOrd="0" presId="urn:microsoft.com/office/officeart/2005/8/layout/hList1"/>
    <dgm:cxn modelId="{92BE36CD-6F1F-443A-8CD5-162176EBCC61}" srcId="{C398339D-2A41-4D97-9D5D-0E46D55DEDD4}" destId="{FDDA4BF9-5521-4254-8F33-713E8ECD725F}" srcOrd="0" destOrd="0" parTransId="{06485321-98CC-4A94-BE41-25EF6E01F617}" sibTransId="{C097CBD2-943B-4CE7-B992-CF953E8490C4}"/>
    <dgm:cxn modelId="{A0F8C7D0-C4E9-4DC5-80D2-B1227567241B}" srcId="{E1488988-7961-4C1D-B9A6-43D1444D0D4D}" destId="{15E1C326-A0A2-4687-A04D-E0E03B255EB9}" srcOrd="2" destOrd="0" parTransId="{9868CDF9-603E-4DE8-8C6B-058BC43AA806}" sibTransId="{232BAE28-5D39-4DBB-9EDC-1769E9D34170}"/>
    <dgm:cxn modelId="{A1E507DA-62A7-492F-8292-B70DCEA8825F}" srcId="{11F0ED60-3EAB-4305-9C5D-C3F9ADAD1A25}" destId="{3C3F9709-1774-40BB-9A8A-36F91C158683}" srcOrd="0" destOrd="0" parTransId="{B756BA57-8FE1-4082-9E97-EBAE07F6B009}" sibTransId="{54698E24-B7A4-412D-8526-A7D27D6BF717}"/>
    <dgm:cxn modelId="{FF3089E5-3FB5-481A-B251-805460FE1399}" type="presOf" srcId="{15E1C326-A0A2-4687-A04D-E0E03B255EB9}" destId="{9A71AB5D-3F97-4A35-8740-77BEB030E4F7}" srcOrd="0" destOrd="2" presId="urn:microsoft.com/office/officeart/2005/8/layout/hList1"/>
    <dgm:cxn modelId="{D8C9EEE8-C27E-41D7-9D41-C161ACEFF80F}" srcId="{E1488988-7961-4C1D-B9A6-43D1444D0D4D}" destId="{2253567E-845F-421C-9BF3-53EFBD8D51D4}" srcOrd="0" destOrd="0" parTransId="{09A88683-ACEA-46DA-8DB2-9199A4D25D34}" sibTransId="{E610F91C-BD3A-45AB-AF0E-FBD5D329F121}"/>
    <dgm:cxn modelId="{4E1B5EEE-CDC5-4D9E-A9D0-38ADF06FDBB1}" type="presOf" srcId="{B48F6A80-A280-48C3-9583-B3026A4208DD}" destId="{1AE8980A-2F49-473E-B79B-6122BBFA8837}" srcOrd="0" destOrd="2" presId="urn:microsoft.com/office/officeart/2005/8/layout/hList1"/>
    <dgm:cxn modelId="{82F6B6F3-2C3D-478A-854F-CF73A34EB319}" srcId="{FDDA4BF9-5521-4254-8F33-713E8ECD725F}" destId="{48143AA0-7185-454C-97DD-C6EB9958F2BF}" srcOrd="1" destOrd="0" parTransId="{009C2180-5119-4316-8020-65970F8A345C}" sibTransId="{6C2FF251-9AE8-456C-8D0F-93C64D218EB0}"/>
    <dgm:cxn modelId="{98BB4BF6-16D7-49E0-A88F-3E08479458F5}" type="presOf" srcId="{8A852417-EDA0-4BDB-B88D-2C0F2AFF7D51}" destId="{1AE8980A-2F49-473E-B79B-6122BBFA8837}" srcOrd="0" destOrd="1" presId="urn:microsoft.com/office/officeart/2005/8/layout/hList1"/>
    <dgm:cxn modelId="{F88725F8-4738-4346-886D-5F8776291A16}" type="presOf" srcId="{48143AA0-7185-454C-97DD-C6EB9958F2BF}" destId="{024DF55D-8055-4D48-BFAB-711A807E7083}" srcOrd="0" destOrd="1" presId="urn:microsoft.com/office/officeart/2005/8/layout/hList1"/>
    <dgm:cxn modelId="{9DD8DCFB-8CB5-4B3E-8AC0-E083F59AC061}" type="presOf" srcId="{BF494B2E-07C9-4AE1-AEB6-B15680675AAB}" destId="{87BEDB65-1017-482F-8E19-3C4F87212A4F}" srcOrd="0" destOrd="0" presId="urn:microsoft.com/office/officeart/2005/8/layout/hList1"/>
    <dgm:cxn modelId="{ED2981FD-CD83-4789-81EF-DC5FF41ACC67}" type="presOf" srcId="{DD0098EE-51AF-480E-8A16-4E7F5ED99A3A}" destId="{FD3B459E-D19F-4368-8972-5768C226929E}" srcOrd="0" destOrd="2" presId="urn:microsoft.com/office/officeart/2005/8/layout/hList1"/>
    <dgm:cxn modelId="{FC8625FF-38D5-4B7B-B338-46BABA256A1B}" srcId="{11F0ED60-3EAB-4305-9C5D-C3F9ADAD1A25}" destId="{DD0098EE-51AF-480E-8A16-4E7F5ED99A3A}" srcOrd="2" destOrd="0" parTransId="{46CED45C-AD3F-4196-B086-2FD8137BBE73}" sibTransId="{87CC93CE-9CB3-4ED8-B793-3F199944F476}"/>
    <dgm:cxn modelId="{C520CA8F-AAD7-4F9F-AF21-492E5C36E654}" type="presParOf" srcId="{862170FC-89F5-4196-92A9-4B58829F36CD}" destId="{35FAF297-75FA-4FB1-869D-4F072CE9B637}" srcOrd="0" destOrd="0" presId="urn:microsoft.com/office/officeart/2005/8/layout/hList1"/>
    <dgm:cxn modelId="{A97EC3AF-D6BD-4B02-9F9B-EDBAB396D0D1}" type="presParOf" srcId="{35FAF297-75FA-4FB1-869D-4F072CE9B637}" destId="{4926B2F0-9F70-4DC4-AB69-C3A0E8670093}" srcOrd="0" destOrd="0" presId="urn:microsoft.com/office/officeart/2005/8/layout/hList1"/>
    <dgm:cxn modelId="{C8D31750-62FC-480E-BDE0-6E85F8C6CD25}" type="presParOf" srcId="{35FAF297-75FA-4FB1-869D-4F072CE9B637}" destId="{024DF55D-8055-4D48-BFAB-711A807E7083}" srcOrd="1" destOrd="0" presId="urn:microsoft.com/office/officeart/2005/8/layout/hList1"/>
    <dgm:cxn modelId="{E788FDB6-38C5-4BF8-8FDF-4CF820A67D68}" type="presParOf" srcId="{862170FC-89F5-4196-92A9-4B58829F36CD}" destId="{2815A227-1487-45B6-8AE4-4F0C64B5ADA4}" srcOrd="1" destOrd="0" presId="urn:microsoft.com/office/officeart/2005/8/layout/hList1"/>
    <dgm:cxn modelId="{B92C6765-6FB0-4B37-825A-AF56843F023E}" type="presParOf" srcId="{862170FC-89F5-4196-92A9-4B58829F36CD}" destId="{83FD35DC-3195-4ED7-BBBB-CFFFBFBAD76E}" srcOrd="2" destOrd="0" presId="urn:microsoft.com/office/officeart/2005/8/layout/hList1"/>
    <dgm:cxn modelId="{3964102E-981F-4277-8A96-745759081862}" type="presParOf" srcId="{83FD35DC-3195-4ED7-BBBB-CFFFBFBAD76E}" destId="{60ECF419-E5D3-4733-9F6B-C7B19743DA80}" srcOrd="0" destOrd="0" presId="urn:microsoft.com/office/officeart/2005/8/layout/hList1"/>
    <dgm:cxn modelId="{F0F3D2D0-49AA-4B1C-BD33-CB3AE682C07E}" type="presParOf" srcId="{83FD35DC-3195-4ED7-BBBB-CFFFBFBAD76E}" destId="{9A71AB5D-3F97-4A35-8740-77BEB030E4F7}" srcOrd="1" destOrd="0" presId="urn:microsoft.com/office/officeart/2005/8/layout/hList1"/>
    <dgm:cxn modelId="{CD52AA33-E0A3-4A12-AE94-6CD5D20BC923}" type="presParOf" srcId="{862170FC-89F5-4196-92A9-4B58829F36CD}" destId="{B70AD7D2-BAC7-4B6A-A6FC-E2BC93F5E84D}" srcOrd="3" destOrd="0" presId="urn:microsoft.com/office/officeart/2005/8/layout/hList1"/>
    <dgm:cxn modelId="{036D6109-57B9-4F24-90E1-8C4C8712F30E}" type="presParOf" srcId="{862170FC-89F5-4196-92A9-4B58829F36CD}" destId="{C780BF72-1194-4108-9D21-6D07E67AB673}" srcOrd="4" destOrd="0" presId="urn:microsoft.com/office/officeart/2005/8/layout/hList1"/>
    <dgm:cxn modelId="{4F3C6A79-F2F1-4A9A-84E9-9C74AF113999}" type="presParOf" srcId="{C780BF72-1194-4108-9D21-6D07E67AB673}" destId="{288569C5-F757-4456-867A-28F3D2507FAE}" srcOrd="0" destOrd="0" presId="urn:microsoft.com/office/officeart/2005/8/layout/hList1"/>
    <dgm:cxn modelId="{F19762EF-402B-43D0-B6C0-168D02D18967}" type="presParOf" srcId="{C780BF72-1194-4108-9D21-6D07E67AB673}" destId="{1AE8980A-2F49-473E-B79B-6122BBFA8837}" srcOrd="1" destOrd="0" presId="urn:microsoft.com/office/officeart/2005/8/layout/hList1"/>
    <dgm:cxn modelId="{4044013C-6633-4820-AC65-2ABAC78FB35D}" type="presParOf" srcId="{862170FC-89F5-4196-92A9-4B58829F36CD}" destId="{082B7D3C-2EBA-498D-BA2D-6D3BF6103AEA}" srcOrd="5" destOrd="0" presId="urn:microsoft.com/office/officeart/2005/8/layout/hList1"/>
    <dgm:cxn modelId="{D65252A3-7147-4582-9195-BC44594BD4B7}" type="presParOf" srcId="{862170FC-89F5-4196-92A9-4B58829F36CD}" destId="{0F249093-B146-45A2-9FAC-FAE9827FA869}" srcOrd="6" destOrd="0" presId="urn:microsoft.com/office/officeart/2005/8/layout/hList1"/>
    <dgm:cxn modelId="{14B6EDEF-3A46-43B2-A1D7-5062C93E962D}" type="presParOf" srcId="{0F249093-B146-45A2-9FAC-FAE9827FA869}" destId="{10234102-BFA5-4AF5-8361-712E9289CC4B}" srcOrd="0" destOrd="0" presId="urn:microsoft.com/office/officeart/2005/8/layout/hList1"/>
    <dgm:cxn modelId="{32A9188D-916B-4CB4-AA54-3882A9776465}" type="presParOf" srcId="{0F249093-B146-45A2-9FAC-FAE9827FA869}" destId="{FD3B459E-D19F-4368-8972-5768C226929E}" srcOrd="1" destOrd="0" presId="urn:microsoft.com/office/officeart/2005/8/layout/hList1"/>
    <dgm:cxn modelId="{49552590-CE5F-4E0F-8ADB-90198454544F}" type="presParOf" srcId="{862170FC-89F5-4196-92A9-4B58829F36CD}" destId="{EF0BA72B-E1E2-44E5-80E2-0DCF28652598}" srcOrd="7" destOrd="0" presId="urn:microsoft.com/office/officeart/2005/8/layout/hList1"/>
    <dgm:cxn modelId="{CA623E7C-46E7-4E75-B69D-B5BEEE7B4A0E}" type="presParOf" srcId="{862170FC-89F5-4196-92A9-4B58829F36CD}" destId="{115543D6-A3BC-46A0-83EA-96BDE1D00F5D}" srcOrd="8" destOrd="0" presId="urn:microsoft.com/office/officeart/2005/8/layout/hList1"/>
    <dgm:cxn modelId="{5D14F959-3A82-45EE-9DF4-38EB61630F9A}" type="presParOf" srcId="{115543D6-A3BC-46A0-83EA-96BDE1D00F5D}" destId="{06D2F07B-0CF1-4D66-A759-C8BC3D70F383}" srcOrd="0" destOrd="0" presId="urn:microsoft.com/office/officeart/2005/8/layout/hList1"/>
    <dgm:cxn modelId="{E79B53D0-52A7-41AA-A208-5EF488505BE3}" type="presParOf" srcId="{115543D6-A3BC-46A0-83EA-96BDE1D00F5D}" destId="{87BEDB65-1017-482F-8E19-3C4F87212A4F}"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C47831B4-773C-4198-8AF2-0067D41E5602}"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C0C0FB75-F1DB-4AEE-BAC1-28D1F4629A04}">
      <dgm:prSet phldrT="[Text]" custT="1"/>
      <dgm:spPr>
        <a:solidFill>
          <a:srgbClr val="23D4DD"/>
        </a:solidFill>
        <a:ln>
          <a:solidFill>
            <a:srgbClr val="23D4DD"/>
          </a:solidFill>
        </a:ln>
      </dgm:spPr>
      <dgm:t>
        <a:bodyPr/>
        <a:lstStyle/>
        <a:p>
          <a:r>
            <a:rPr lang="el-GR" sz="2000" dirty="0"/>
            <a:t>Καλλιέργεια αίσθησης επείγοντος</a:t>
          </a:r>
          <a:endParaRPr lang="en-US" sz="2000" dirty="0"/>
        </a:p>
      </dgm:t>
    </dgm:pt>
    <dgm:pt modelId="{B7C39A18-1DC3-46AD-B3BE-D9994C787F57}" type="parTrans" cxnId="{50ED30AA-C08E-4C8E-9300-D7F6CC0EC021}">
      <dgm:prSet/>
      <dgm:spPr/>
      <dgm:t>
        <a:bodyPr/>
        <a:lstStyle/>
        <a:p>
          <a:endParaRPr lang="en-US"/>
        </a:p>
      </dgm:t>
    </dgm:pt>
    <dgm:pt modelId="{32FD0C58-76A8-47EF-935A-856AA3F012A2}" type="sibTrans" cxnId="{50ED30AA-C08E-4C8E-9300-D7F6CC0EC021}">
      <dgm:prSet/>
      <dgm:spPr/>
      <dgm:t>
        <a:bodyPr/>
        <a:lstStyle/>
        <a:p>
          <a:endParaRPr lang="en-US"/>
        </a:p>
      </dgm:t>
    </dgm:pt>
    <dgm:pt modelId="{B529E086-5B04-4B90-B612-B2D42DA34E81}">
      <dgm:prSet phldrT="[Text]" custT="1"/>
      <dgm:spPr>
        <a:solidFill>
          <a:srgbClr val="D0009E"/>
        </a:solidFill>
        <a:ln>
          <a:solidFill>
            <a:srgbClr val="D0009E"/>
          </a:solidFill>
        </a:ln>
      </dgm:spPr>
      <dgm:t>
        <a:bodyPr/>
        <a:lstStyle/>
        <a:p>
          <a:r>
            <a:rPr lang="el-GR" sz="2000" dirty="0"/>
            <a:t>Δημιουργία συμμαχίας καθοδήγησης</a:t>
          </a:r>
          <a:endParaRPr lang="en-US" sz="2000" dirty="0"/>
        </a:p>
      </dgm:t>
    </dgm:pt>
    <dgm:pt modelId="{9060E4A9-CE63-4F20-BF98-D87153960865}" type="parTrans" cxnId="{593D4D0B-5729-4441-9ACF-D2309C85F536}">
      <dgm:prSet/>
      <dgm:spPr/>
      <dgm:t>
        <a:bodyPr/>
        <a:lstStyle/>
        <a:p>
          <a:endParaRPr lang="en-US"/>
        </a:p>
      </dgm:t>
    </dgm:pt>
    <dgm:pt modelId="{8010D8BC-0E89-4396-B697-ACCF63791038}" type="sibTrans" cxnId="{593D4D0B-5729-4441-9ACF-D2309C85F536}">
      <dgm:prSet/>
      <dgm:spPr/>
      <dgm:t>
        <a:bodyPr/>
        <a:lstStyle/>
        <a:p>
          <a:endParaRPr lang="en-US"/>
        </a:p>
      </dgm:t>
    </dgm:pt>
    <dgm:pt modelId="{338B620D-1E95-4A1E-B273-55B3FB918C4E}">
      <dgm:prSet phldrT="[Text]" custT="1"/>
      <dgm:spPr>
        <a:solidFill>
          <a:srgbClr val="06D6B3"/>
        </a:solidFill>
        <a:ln>
          <a:solidFill>
            <a:srgbClr val="06D6B3"/>
          </a:solidFill>
        </a:ln>
      </dgm:spPr>
      <dgm:t>
        <a:bodyPr/>
        <a:lstStyle/>
        <a:p>
          <a:r>
            <a:rPr lang="el-GR" sz="2000" dirty="0"/>
            <a:t>Καλλιέργεια οράματος αλλαγής</a:t>
          </a:r>
          <a:endParaRPr lang="en-US" sz="2000" dirty="0"/>
        </a:p>
      </dgm:t>
    </dgm:pt>
    <dgm:pt modelId="{9931358C-14B4-4FFF-AD61-47C9220CFEEE}" type="parTrans" cxnId="{D28B732F-8418-490D-BDEE-ADF8D5565062}">
      <dgm:prSet/>
      <dgm:spPr/>
      <dgm:t>
        <a:bodyPr/>
        <a:lstStyle/>
        <a:p>
          <a:endParaRPr lang="en-US"/>
        </a:p>
      </dgm:t>
    </dgm:pt>
    <dgm:pt modelId="{236791D5-AD92-4683-AC05-939A34F1EF2A}" type="sibTrans" cxnId="{D28B732F-8418-490D-BDEE-ADF8D5565062}">
      <dgm:prSet/>
      <dgm:spPr/>
      <dgm:t>
        <a:bodyPr/>
        <a:lstStyle/>
        <a:p>
          <a:endParaRPr lang="en-US"/>
        </a:p>
      </dgm:t>
    </dgm:pt>
    <dgm:pt modelId="{0104FA11-0F86-45E7-AA2A-B5321BAED4A5}">
      <dgm:prSet phldrT="[Text]" custT="1"/>
      <dgm:spPr>
        <a:solidFill>
          <a:srgbClr val="0063DC"/>
        </a:solidFill>
        <a:ln>
          <a:solidFill>
            <a:srgbClr val="0063DC"/>
          </a:solidFill>
        </a:ln>
      </dgm:spPr>
      <dgm:t>
        <a:bodyPr/>
        <a:lstStyle/>
        <a:p>
          <a:r>
            <a:rPr lang="el-GR" sz="2000" dirty="0"/>
            <a:t>Μετάδοση του οράματος</a:t>
          </a:r>
          <a:endParaRPr lang="en-US" sz="2000" dirty="0"/>
        </a:p>
      </dgm:t>
    </dgm:pt>
    <dgm:pt modelId="{35521EDB-2CD1-4E48-ADA9-9FB69F5C6DDF}" type="parTrans" cxnId="{1D09D8D4-58EE-4ECF-B005-7E90BE3E50F5}">
      <dgm:prSet/>
      <dgm:spPr/>
      <dgm:t>
        <a:bodyPr/>
        <a:lstStyle/>
        <a:p>
          <a:endParaRPr lang="en-US"/>
        </a:p>
      </dgm:t>
    </dgm:pt>
    <dgm:pt modelId="{8DA8F641-256F-4342-97C5-433DDB4AC3FC}" type="sibTrans" cxnId="{1D09D8D4-58EE-4ECF-B005-7E90BE3E50F5}">
      <dgm:prSet/>
      <dgm:spPr/>
      <dgm:t>
        <a:bodyPr/>
        <a:lstStyle/>
        <a:p>
          <a:endParaRPr lang="en-US"/>
        </a:p>
      </dgm:t>
    </dgm:pt>
    <dgm:pt modelId="{1954B031-70B3-403B-8ED1-9426E15B4928}">
      <dgm:prSet phldrT="[Text]" custT="1"/>
      <dgm:spPr>
        <a:solidFill>
          <a:srgbClr val="AB0084"/>
        </a:solidFill>
        <a:ln>
          <a:solidFill>
            <a:srgbClr val="AB0084"/>
          </a:solidFill>
        </a:ln>
      </dgm:spPr>
      <dgm:t>
        <a:bodyPr/>
        <a:lstStyle/>
        <a:p>
          <a:pPr algn="ctr"/>
          <a:r>
            <a:rPr lang="el-GR" sz="1800" dirty="0"/>
            <a:t>Απομάκρυνση εμποδίων</a:t>
          </a:r>
          <a:endParaRPr lang="en-US" sz="1800" dirty="0"/>
        </a:p>
      </dgm:t>
    </dgm:pt>
    <dgm:pt modelId="{10A62B1A-CFDD-4A6E-822D-C0EE616E289D}" type="parTrans" cxnId="{5BC95B14-6440-4754-9F6B-11FDB564D65C}">
      <dgm:prSet/>
      <dgm:spPr/>
      <dgm:t>
        <a:bodyPr/>
        <a:lstStyle/>
        <a:p>
          <a:endParaRPr lang="en-US"/>
        </a:p>
      </dgm:t>
    </dgm:pt>
    <dgm:pt modelId="{E360373B-7A4E-4394-A6B6-362874C6E210}" type="sibTrans" cxnId="{5BC95B14-6440-4754-9F6B-11FDB564D65C}">
      <dgm:prSet/>
      <dgm:spPr/>
      <dgm:t>
        <a:bodyPr/>
        <a:lstStyle/>
        <a:p>
          <a:endParaRPr lang="en-US"/>
        </a:p>
      </dgm:t>
    </dgm:pt>
    <dgm:pt modelId="{B2D24C4E-599E-4555-AFD4-2F076F66648E}">
      <dgm:prSet phldrT="[Text]" custT="1"/>
      <dgm:spPr/>
      <dgm:t>
        <a:bodyPr/>
        <a:lstStyle/>
        <a:p>
          <a:r>
            <a:rPr lang="el-GR" sz="1800" dirty="0"/>
            <a:t>Πραγματοποίηση των αλλαγών</a:t>
          </a:r>
          <a:endParaRPr lang="en-US" sz="1800" dirty="0"/>
        </a:p>
      </dgm:t>
    </dgm:pt>
    <dgm:pt modelId="{934A2B67-CCC9-4324-9294-C977D3D54F25}" type="parTrans" cxnId="{0E25527D-3DC9-4F78-8A24-8F217435ED9A}">
      <dgm:prSet/>
      <dgm:spPr/>
      <dgm:t>
        <a:bodyPr/>
        <a:lstStyle/>
        <a:p>
          <a:endParaRPr lang="en-US"/>
        </a:p>
      </dgm:t>
    </dgm:pt>
    <dgm:pt modelId="{35B3AF72-D001-470B-B3F7-D27A6154E440}" type="sibTrans" cxnId="{0E25527D-3DC9-4F78-8A24-8F217435ED9A}">
      <dgm:prSet/>
      <dgm:spPr/>
      <dgm:t>
        <a:bodyPr/>
        <a:lstStyle/>
        <a:p>
          <a:endParaRPr lang="en-US"/>
        </a:p>
      </dgm:t>
    </dgm:pt>
    <dgm:pt modelId="{9D7716FE-8827-40B9-A49F-C52D4EABB050}">
      <dgm:prSet phldrT="[Text]" custT="1"/>
      <dgm:spPr>
        <a:solidFill>
          <a:srgbClr val="0CEBF6"/>
        </a:solidFill>
        <a:ln>
          <a:solidFill>
            <a:srgbClr val="0CEBF6"/>
          </a:solidFill>
        </a:ln>
      </dgm:spPr>
      <dgm:t>
        <a:bodyPr/>
        <a:lstStyle/>
        <a:p>
          <a:r>
            <a:rPr lang="el-GR" sz="1800" dirty="0"/>
            <a:t>Επίτευξη βραχυπρόθεσμων «νικών» </a:t>
          </a:r>
          <a:endParaRPr lang="en-US" sz="1800" dirty="0"/>
        </a:p>
      </dgm:t>
    </dgm:pt>
    <dgm:pt modelId="{7BB06150-D55A-4585-B4F2-3AC0DECA3809}" type="parTrans" cxnId="{1D09E7F7-7A54-4115-AA32-6A9A73201F29}">
      <dgm:prSet/>
      <dgm:spPr/>
      <dgm:t>
        <a:bodyPr/>
        <a:lstStyle/>
        <a:p>
          <a:endParaRPr lang="en-US"/>
        </a:p>
      </dgm:t>
    </dgm:pt>
    <dgm:pt modelId="{C442BC6D-A5A2-42D8-85FF-7AE96F8BA4FE}" type="sibTrans" cxnId="{1D09E7F7-7A54-4115-AA32-6A9A73201F29}">
      <dgm:prSet/>
      <dgm:spPr/>
      <dgm:t>
        <a:bodyPr/>
        <a:lstStyle/>
        <a:p>
          <a:endParaRPr lang="en-US"/>
        </a:p>
      </dgm:t>
    </dgm:pt>
    <dgm:pt modelId="{D7E3BD48-AD54-4342-839B-D48AFA52377E}">
      <dgm:prSet phldrT="[Text]" custT="1"/>
      <dgm:spPr>
        <a:solidFill>
          <a:srgbClr val="D419D9"/>
        </a:solidFill>
        <a:ln>
          <a:solidFill>
            <a:srgbClr val="D419D9"/>
          </a:solidFill>
        </a:ln>
      </dgm:spPr>
      <dgm:t>
        <a:bodyPr/>
        <a:lstStyle/>
        <a:p>
          <a:r>
            <a:rPr lang="el-GR" sz="2000" dirty="0"/>
            <a:t> Παγίωση των βελτιώσεων</a:t>
          </a:r>
          <a:endParaRPr lang="en-US" sz="2000" dirty="0"/>
        </a:p>
      </dgm:t>
    </dgm:pt>
    <dgm:pt modelId="{C6D1B952-0846-4A8B-B75E-9CFC1CF0AA67}" type="parTrans" cxnId="{F5F0F207-C550-4AD9-81A5-FDDB6A999D08}">
      <dgm:prSet/>
      <dgm:spPr/>
      <dgm:t>
        <a:bodyPr/>
        <a:lstStyle/>
        <a:p>
          <a:endParaRPr lang="en-US"/>
        </a:p>
      </dgm:t>
    </dgm:pt>
    <dgm:pt modelId="{94F7BE32-E11D-424F-BDEC-CDA26ADB75E2}" type="sibTrans" cxnId="{F5F0F207-C550-4AD9-81A5-FDDB6A999D08}">
      <dgm:prSet/>
      <dgm:spPr/>
      <dgm:t>
        <a:bodyPr/>
        <a:lstStyle/>
        <a:p>
          <a:endParaRPr lang="en-US"/>
        </a:p>
      </dgm:t>
    </dgm:pt>
    <dgm:pt modelId="{A30D2B8F-7DDE-4C29-8BD9-E65B662A7860}" type="pres">
      <dgm:prSet presAssocID="{C47831B4-773C-4198-8AF2-0067D41E5602}" presName="cycle" presStyleCnt="0">
        <dgm:presLayoutVars>
          <dgm:dir/>
          <dgm:resizeHandles val="exact"/>
        </dgm:presLayoutVars>
      </dgm:prSet>
      <dgm:spPr/>
    </dgm:pt>
    <dgm:pt modelId="{2E34FE5C-4AA0-443F-A6AC-E9A600C667FD}" type="pres">
      <dgm:prSet presAssocID="{C0C0FB75-F1DB-4AEE-BAC1-28D1F4629A04}" presName="node" presStyleLbl="node1" presStyleIdx="0" presStyleCnt="8" custScaleX="194635" custRadScaleRad="95730" custRadScaleInc="-3324">
        <dgm:presLayoutVars>
          <dgm:bulletEnabled val="1"/>
        </dgm:presLayoutVars>
      </dgm:prSet>
      <dgm:spPr/>
    </dgm:pt>
    <dgm:pt modelId="{8C448428-F1DA-4215-A633-FD4AE11F9340}" type="pres">
      <dgm:prSet presAssocID="{32FD0C58-76A8-47EF-935A-856AA3F012A2}" presName="sibTrans" presStyleLbl="sibTrans2D1" presStyleIdx="0" presStyleCnt="8"/>
      <dgm:spPr/>
    </dgm:pt>
    <dgm:pt modelId="{859D8F0B-D51A-4EEF-AC77-3BCA35953892}" type="pres">
      <dgm:prSet presAssocID="{32FD0C58-76A8-47EF-935A-856AA3F012A2}" presName="connectorText" presStyleLbl="sibTrans2D1" presStyleIdx="0" presStyleCnt="8"/>
      <dgm:spPr/>
    </dgm:pt>
    <dgm:pt modelId="{3D6C64C9-E3D0-4BC6-8E74-5C2BDA2B60C3}" type="pres">
      <dgm:prSet presAssocID="{B529E086-5B04-4B90-B612-B2D42DA34E81}" presName="node" presStyleLbl="node1" presStyleIdx="1" presStyleCnt="8" custScaleX="207449" custRadScaleRad="153857" custRadScaleInc="54159">
        <dgm:presLayoutVars>
          <dgm:bulletEnabled val="1"/>
        </dgm:presLayoutVars>
      </dgm:prSet>
      <dgm:spPr/>
    </dgm:pt>
    <dgm:pt modelId="{A63A1E10-C5B5-476E-8847-2918F28B6248}" type="pres">
      <dgm:prSet presAssocID="{8010D8BC-0E89-4396-B697-ACCF63791038}" presName="sibTrans" presStyleLbl="sibTrans2D1" presStyleIdx="1" presStyleCnt="8"/>
      <dgm:spPr/>
    </dgm:pt>
    <dgm:pt modelId="{01AE068F-FF9A-48DA-BD20-4AD4DF4B07FE}" type="pres">
      <dgm:prSet presAssocID="{8010D8BC-0E89-4396-B697-ACCF63791038}" presName="connectorText" presStyleLbl="sibTrans2D1" presStyleIdx="1" presStyleCnt="8"/>
      <dgm:spPr/>
    </dgm:pt>
    <dgm:pt modelId="{616F16C1-D71F-484D-8557-D7C6D4EE716E}" type="pres">
      <dgm:prSet presAssocID="{338B620D-1E95-4A1E-B273-55B3FB918C4E}" presName="node" presStyleLbl="node1" presStyleIdx="2" presStyleCnt="8" custScaleX="200712" custRadScaleRad="145619" custRadScaleInc="-3725">
        <dgm:presLayoutVars>
          <dgm:bulletEnabled val="1"/>
        </dgm:presLayoutVars>
      </dgm:prSet>
      <dgm:spPr/>
    </dgm:pt>
    <dgm:pt modelId="{020516C0-6707-4649-98C1-29B4B0A48B19}" type="pres">
      <dgm:prSet presAssocID="{236791D5-AD92-4683-AC05-939A34F1EF2A}" presName="sibTrans" presStyleLbl="sibTrans2D1" presStyleIdx="2" presStyleCnt="8"/>
      <dgm:spPr/>
    </dgm:pt>
    <dgm:pt modelId="{481E35B1-A3A2-4F2E-A23D-65CF54A7CDDC}" type="pres">
      <dgm:prSet presAssocID="{236791D5-AD92-4683-AC05-939A34F1EF2A}" presName="connectorText" presStyleLbl="sibTrans2D1" presStyleIdx="2" presStyleCnt="8"/>
      <dgm:spPr/>
    </dgm:pt>
    <dgm:pt modelId="{9F147EA7-C4F1-40F1-95CD-E71DE51EFF35}" type="pres">
      <dgm:prSet presAssocID="{0104FA11-0F86-45E7-AA2A-B5321BAED4A5}" presName="node" presStyleLbl="node1" presStyleIdx="3" presStyleCnt="8" custScaleX="191310" custRadScaleRad="130797" custRadScaleInc="-49776">
        <dgm:presLayoutVars>
          <dgm:bulletEnabled val="1"/>
        </dgm:presLayoutVars>
      </dgm:prSet>
      <dgm:spPr/>
    </dgm:pt>
    <dgm:pt modelId="{58D3260D-AE89-4C7D-BB04-4A25A466C74A}" type="pres">
      <dgm:prSet presAssocID="{8DA8F641-256F-4342-97C5-433DDB4AC3FC}" presName="sibTrans" presStyleLbl="sibTrans2D1" presStyleIdx="3" presStyleCnt="8"/>
      <dgm:spPr/>
    </dgm:pt>
    <dgm:pt modelId="{1577A11B-8436-41C1-B1A5-45552A0A2173}" type="pres">
      <dgm:prSet presAssocID="{8DA8F641-256F-4342-97C5-433DDB4AC3FC}" presName="connectorText" presStyleLbl="sibTrans2D1" presStyleIdx="3" presStyleCnt="8"/>
      <dgm:spPr/>
    </dgm:pt>
    <dgm:pt modelId="{7E35C6D3-BE37-4EB5-997D-A30E26AE6691}" type="pres">
      <dgm:prSet presAssocID="{1954B031-70B3-403B-8ED1-9426E15B4928}" presName="node" presStyleLbl="node1" presStyleIdx="4" presStyleCnt="8" custScaleX="176384" custScaleY="98095" custRadScaleRad="90030" custRadScaleInc="8604">
        <dgm:presLayoutVars>
          <dgm:bulletEnabled val="1"/>
        </dgm:presLayoutVars>
      </dgm:prSet>
      <dgm:spPr/>
    </dgm:pt>
    <dgm:pt modelId="{3DFBD1D1-A821-40AA-874F-976D2560ABD3}" type="pres">
      <dgm:prSet presAssocID="{E360373B-7A4E-4394-A6B6-362874C6E210}" presName="sibTrans" presStyleLbl="sibTrans2D1" presStyleIdx="4" presStyleCnt="8"/>
      <dgm:spPr/>
    </dgm:pt>
    <dgm:pt modelId="{CBA6AC7C-6ADD-457C-8758-D1FFA6D2E0E0}" type="pres">
      <dgm:prSet presAssocID="{E360373B-7A4E-4394-A6B6-362874C6E210}" presName="connectorText" presStyleLbl="sibTrans2D1" presStyleIdx="4" presStyleCnt="8"/>
      <dgm:spPr/>
    </dgm:pt>
    <dgm:pt modelId="{2B385A7A-F6FC-4408-9976-C900DC55EB8C}" type="pres">
      <dgm:prSet presAssocID="{9D7716FE-8827-40B9-A49F-C52D4EABB050}" presName="node" presStyleLbl="node1" presStyleIdx="5" presStyleCnt="8" custScaleX="201588" custRadScaleRad="146913" custRadScaleInc="60114">
        <dgm:presLayoutVars>
          <dgm:bulletEnabled val="1"/>
        </dgm:presLayoutVars>
      </dgm:prSet>
      <dgm:spPr/>
    </dgm:pt>
    <dgm:pt modelId="{BD05B5F0-A074-4B1A-8FB4-E9ADED35D91D}" type="pres">
      <dgm:prSet presAssocID="{C442BC6D-A5A2-42D8-85FF-7AE96F8BA4FE}" presName="sibTrans" presStyleLbl="sibTrans2D1" presStyleIdx="5" presStyleCnt="8"/>
      <dgm:spPr/>
    </dgm:pt>
    <dgm:pt modelId="{E75D3CBA-73FA-4281-9A1C-560FD7813213}" type="pres">
      <dgm:prSet presAssocID="{C442BC6D-A5A2-42D8-85FF-7AE96F8BA4FE}" presName="connectorText" presStyleLbl="sibTrans2D1" presStyleIdx="5" presStyleCnt="8"/>
      <dgm:spPr/>
    </dgm:pt>
    <dgm:pt modelId="{EAFB7FA7-B49A-4531-BC61-AB0BD667150B}" type="pres">
      <dgm:prSet presAssocID="{D7E3BD48-AD54-4342-839B-D48AFA52377E}" presName="node" presStyleLbl="node1" presStyleIdx="6" presStyleCnt="8" custScaleX="193714" custRadScaleRad="140530" custRadScaleInc="5205">
        <dgm:presLayoutVars>
          <dgm:bulletEnabled val="1"/>
        </dgm:presLayoutVars>
      </dgm:prSet>
      <dgm:spPr/>
    </dgm:pt>
    <dgm:pt modelId="{2A7EBA4D-84C1-4C85-8520-A75BFFFAC26C}" type="pres">
      <dgm:prSet presAssocID="{94F7BE32-E11D-424F-BDEC-CDA26ADB75E2}" presName="sibTrans" presStyleLbl="sibTrans2D1" presStyleIdx="6" presStyleCnt="8"/>
      <dgm:spPr/>
    </dgm:pt>
    <dgm:pt modelId="{A51F3735-F115-4510-A1C5-860FEE9E11A7}" type="pres">
      <dgm:prSet presAssocID="{94F7BE32-E11D-424F-BDEC-CDA26ADB75E2}" presName="connectorText" presStyleLbl="sibTrans2D1" presStyleIdx="6" presStyleCnt="8"/>
      <dgm:spPr/>
    </dgm:pt>
    <dgm:pt modelId="{395DCF0E-6728-4C65-8C86-D25574B237AE}" type="pres">
      <dgm:prSet presAssocID="{B2D24C4E-599E-4555-AFD4-2F076F66648E}" presName="node" presStyleLbl="node1" presStyleIdx="7" presStyleCnt="8" custScaleX="196954" custRadScaleRad="149301" custRadScaleInc="-59125">
        <dgm:presLayoutVars>
          <dgm:bulletEnabled val="1"/>
        </dgm:presLayoutVars>
      </dgm:prSet>
      <dgm:spPr/>
    </dgm:pt>
    <dgm:pt modelId="{75783064-65B7-4420-AC5C-4A0E58117E05}" type="pres">
      <dgm:prSet presAssocID="{35B3AF72-D001-470B-B3F7-D27A6154E440}" presName="sibTrans" presStyleLbl="sibTrans2D1" presStyleIdx="7" presStyleCnt="8"/>
      <dgm:spPr/>
    </dgm:pt>
    <dgm:pt modelId="{38E84521-4280-4525-B282-455636EE8766}" type="pres">
      <dgm:prSet presAssocID="{35B3AF72-D001-470B-B3F7-D27A6154E440}" presName="connectorText" presStyleLbl="sibTrans2D1" presStyleIdx="7" presStyleCnt="8"/>
      <dgm:spPr/>
    </dgm:pt>
  </dgm:ptLst>
  <dgm:cxnLst>
    <dgm:cxn modelId="{954B4200-4B9D-4BCF-9592-931629444447}" type="presOf" srcId="{E360373B-7A4E-4394-A6B6-362874C6E210}" destId="{CBA6AC7C-6ADD-457C-8758-D1FFA6D2E0E0}" srcOrd="1" destOrd="0" presId="urn:microsoft.com/office/officeart/2005/8/layout/cycle2"/>
    <dgm:cxn modelId="{50E80F04-BDD0-4DDE-BDE7-0C619681537B}" type="presOf" srcId="{32FD0C58-76A8-47EF-935A-856AA3F012A2}" destId="{8C448428-F1DA-4215-A633-FD4AE11F9340}" srcOrd="0" destOrd="0" presId="urn:microsoft.com/office/officeart/2005/8/layout/cycle2"/>
    <dgm:cxn modelId="{F5F0F207-C550-4AD9-81A5-FDDB6A999D08}" srcId="{C47831B4-773C-4198-8AF2-0067D41E5602}" destId="{D7E3BD48-AD54-4342-839B-D48AFA52377E}" srcOrd="6" destOrd="0" parTransId="{C6D1B952-0846-4A8B-B75E-9CFC1CF0AA67}" sibTransId="{94F7BE32-E11D-424F-BDEC-CDA26ADB75E2}"/>
    <dgm:cxn modelId="{593D4D0B-5729-4441-9ACF-D2309C85F536}" srcId="{C47831B4-773C-4198-8AF2-0067D41E5602}" destId="{B529E086-5B04-4B90-B612-B2D42DA34E81}" srcOrd="1" destOrd="0" parTransId="{9060E4A9-CE63-4F20-BF98-D87153960865}" sibTransId="{8010D8BC-0E89-4396-B697-ACCF63791038}"/>
    <dgm:cxn modelId="{1ABB2F0D-7432-46A3-B3A2-314809330B49}" type="presOf" srcId="{35B3AF72-D001-470B-B3F7-D27A6154E440}" destId="{75783064-65B7-4420-AC5C-4A0E58117E05}" srcOrd="0" destOrd="0" presId="urn:microsoft.com/office/officeart/2005/8/layout/cycle2"/>
    <dgm:cxn modelId="{5BC95B14-6440-4754-9F6B-11FDB564D65C}" srcId="{C47831B4-773C-4198-8AF2-0067D41E5602}" destId="{1954B031-70B3-403B-8ED1-9426E15B4928}" srcOrd="4" destOrd="0" parTransId="{10A62B1A-CFDD-4A6E-822D-C0EE616E289D}" sibTransId="{E360373B-7A4E-4394-A6B6-362874C6E210}"/>
    <dgm:cxn modelId="{D28B732F-8418-490D-BDEE-ADF8D5565062}" srcId="{C47831B4-773C-4198-8AF2-0067D41E5602}" destId="{338B620D-1E95-4A1E-B273-55B3FB918C4E}" srcOrd="2" destOrd="0" parTransId="{9931358C-14B4-4FFF-AD61-47C9220CFEEE}" sibTransId="{236791D5-AD92-4683-AC05-939A34F1EF2A}"/>
    <dgm:cxn modelId="{DB2AE65D-74F9-40F9-9B10-AB29B682DEDD}" type="presOf" srcId="{35B3AF72-D001-470B-B3F7-D27A6154E440}" destId="{38E84521-4280-4525-B282-455636EE8766}" srcOrd="1" destOrd="0" presId="urn:microsoft.com/office/officeart/2005/8/layout/cycle2"/>
    <dgm:cxn modelId="{68868A61-99DC-4BC7-A869-49AE9EBB7869}" type="presOf" srcId="{8DA8F641-256F-4342-97C5-433DDB4AC3FC}" destId="{58D3260D-AE89-4C7D-BB04-4A25A466C74A}" srcOrd="0" destOrd="0" presId="urn:microsoft.com/office/officeart/2005/8/layout/cycle2"/>
    <dgm:cxn modelId="{49E16A45-D8B1-4667-8F32-AF751599F88F}" type="presOf" srcId="{C0C0FB75-F1DB-4AEE-BAC1-28D1F4629A04}" destId="{2E34FE5C-4AA0-443F-A6AC-E9A600C667FD}" srcOrd="0" destOrd="0" presId="urn:microsoft.com/office/officeart/2005/8/layout/cycle2"/>
    <dgm:cxn modelId="{5B587C47-2A50-4979-8B6B-D6F4180F232F}" type="presOf" srcId="{338B620D-1E95-4A1E-B273-55B3FB918C4E}" destId="{616F16C1-D71F-484D-8557-D7C6D4EE716E}" srcOrd="0" destOrd="0" presId="urn:microsoft.com/office/officeart/2005/8/layout/cycle2"/>
    <dgm:cxn modelId="{C1EA4248-CC10-4626-A08C-AA5F4CAC9D9E}" type="presOf" srcId="{32FD0C58-76A8-47EF-935A-856AA3F012A2}" destId="{859D8F0B-D51A-4EEF-AC77-3BCA35953892}" srcOrd="1" destOrd="0" presId="urn:microsoft.com/office/officeart/2005/8/layout/cycle2"/>
    <dgm:cxn modelId="{BF994D6E-B317-49DF-B5F4-AEE8EA5BC623}" type="presOf" srcId="{8010D8BC-0E89-4396-B697-ACCF63791038}" destId="{01AE068F-FF9A-48DA-BD20-4AD4DF4B07FE}" srcOrd="1" destOrd="0" presId="urn:microsoft.com/office/officeart/2005/8/layout/cycle2"/>
    <dgm:cxn modelId="{AF231672-C3AD-44CC-BF86-1B80B8B3B68D}" type="presOf" srcId="{94F7BE32-E11D-424F-BDEC-CDA26ADB75E2}" destId="{A51F3735-F115-4510-A1C5-860FEE9E11A7}" srcOrd="1" destOrd="0" presId="urn:microsoft.com/office/officeart/2005/8/layout/cycle2"/>
    <dgm:cxn modelId="{49EAA656-417C-4F6E-80D8-95138F52115A}" type="presOf" srcId="{236791D5-AD92-4683-AC05-939A34F1EF2A}" destId="{020516C0-6707-4649-98C1-29B4B0A48B19}" srcOrd="0" destOrd="0" presId="urn:microsoft.com/office/officeart/2005/8/layout/cycle2"/>
    <dgm:cxn modelId="{78D4F576-ED57-4CA8-9167-DF553727AE5E}" type="presOf" srcId="{B2D24C4E-599E-4555-AFD4-2F076F66648E}" destId="{395DCF0E-6728-4C65-8C86-D25574B237AE}" srcOrd="0" destOrd="0" presId="urn:microsoft.com/office/officeart/2005/8/layout/cycle2"/>
    <dgm:cxn modelId="{C5BA065A-AA2B-4327-915B-B2C8D390D60B}" type="presOf" srcId="{1954B031-70B3-403B-8ED1-9426E15B4928}" destId="{7E35C6D3-BE37-4EB5-997D-A30E26AE6691}" srcOrd="0" destOrd="0" presId="urn:microsoft.com/office/officeart/2005/8/layout/cycle2"/>
    <dgm:cxn modelId="{0E25527D-3DC9-4F78-8A24-8F217435ED9A}" srcId="{C47831B4-773C-4198-8AF2-0067D41E5602}" destId="{B2D24C4E-599E-4555-AFD4-2F076F66648E}" srcOrd="7" destOrd="0" parTransId="{934A2B67-CCC9-4324-9294-C977D3D54F25}" sibTransId="{35B3AF72-D001-470B-B3F7-D27A6154E440}"/>
    <dgm:cxn modelId="{1C71C886-119F-4DE7-AD77-6C2B8E0393A2}" type="presOf" srcId="{9D7716FE-8827-40B9-A49F-C52D4EABB050}" destId="{2B385A7A-F6FC-4408-9976-C900DC55EB8C}" srcOrd="0" destOrd="0" presId="urn:microsoft.com/office/officeart/2005/8/layout/cycle2"/>
    <dgm:cxn modelId="{020B4C96-B7A0-47F4-8230-8D83B00D3817}" type="presOf" srcId="{D7E3BD48-AD54-4342-839B-D48AFA52377E}" destId="{EAFB7FA7-B49A-4531-BC61-AB0BD667150B}" srcOrd="0" destOrd="0" presId="urn:microsoft.com/office/officeart/2005/8/layout/cycle2"/>
    <dgm:cxn modelId="{B2C12A98-D538-406C-B8D7-6512425CB4CD}" type="presOf" srcId="{E360373B-7A4E-4394-A6B6-362874C6E210}" destId="{3DFBD1D1-A821-40AA-874F-976D2560ABD3}" srcOrd="0" destOrd="0" presId="urn:microsoft.com/office/officeart/2005/8/layout/cycle2"/>
    <dgm:cxn modelId="{8A09BCA6-594B-4D70-B91A-6DFA9D63329A}" type="presOf" srcId="{236791D5-AD92-4683-AC05-939A34F1EF2A}" destId="{481E35B1-A3A2-4F2E-A23D-65CF54A7CDDC}" srcOrd="1" destOrd="0" presId="urn:microsoft.com/office/officeart/2005/8/layout/cycle2"/>
    <dgm:cxn modelId="{50ED30AA-C08E-4C8E-9300-D7F6CC0EC021}" srcId="{C47831B4-773C-4198-8AF2-0067D41E5602}" destId="{C0C0FB75-F1DB-4AEE-BAC1-28D1F4629A04}" srcOrd="0" destOrd="0" parTransId="{B7C39A18-1DC3-46AD-B3BE-D9994C787F57}" sibTransId="{32FD0C58-76A8-47EF-935A-856AA3F012A2}"/>
    <dgm:cxn modelId="{805CA3B0-9E19-4B0B-AA9E-E04398CDD2D2}" type="presOf" srcId="{94F7BE32-E11D-424F-BDEC-CDA26ADB75E2}" destId="{2A7EBA4D-84C1-4C85-8520-A75BFFFAC26C}" srcOrd="0" destOrd="0" presId="urn:microsoft.com/office/officeart/2005/8/layout/cycle2"/>
    <dgm:cxn modelId="{9F3EF1B1-F31C-48B9-983B-E7D025691212}" type="presOf" srcId="{C47831B4-773C-4198-8AF2-0067D41E5602}" destId="{A30D2B8F-7DDE-4C29-8BD9-E65B662A7860}" srcOrd="0" destOrd="0" presId="urn:microsoft.com/office/officeart/2005/8/layout/cycle2"/>
    <dgm:cxn modelId="{C054D6C3-A060-4DF7-9C22-F85C4E403593}" type="presOf" srcId="{0104FA11-0F86-45E7-AA2A-B5321BAED4A5}" destId="{9F147EA7-C4F1-40F1-95CD-E71DE51EFF35}" srcOrd="0" destOrd="0" presId="urn:microsoft.com/office/officeart/2005/8/layout/cycle2"/>
    <dgm:cxn modelId="{01B79EC7-D7B6-4160-8A28-89EFC6CB7913}" type="presOf" srcId="{8DA8F641-256F-4342-97C5-433DDB4AC3FC}" destId="{1577A11B-8436-41C1-B1A5-45552A0A2173}" srcOrd="1" destOrd="0" presId="urn:microsoft.com/office/officeart/2005/8/layout/cycle2"/>
    <dgm:cxn modelId="{9D4E35C9-665D-4E2B-9F4A-89BF5EC006FC}" type="presOf" srcId="{8010D8BC-0E89-4396-B697-ACCF63791038}" destId="{A63A1E10-C5B5-476E-8847-2918F28B6248}" srcOrd="0" destOrd="0" presId="urn:microsoft.com/office/officeart/2005/8/layout/cycle2"/>
    <dgm:cxn modelId="{2A4D0DCC-0AF4-481A-AC0B-223402063467}" type="presOf" srcId="{B529E086-5B04-4B90-B612-B2D42DA34E81}" destId="{3D6C64C9-E3D0-4BC6-8E74-5C2BDA2B60C3}" srcOrd="0" destOrd="0" presId="urn:microsoft.com/office/officeart/2005/8/layout/cycle2"/>
    <dgm:cxn modelId="{1D09D8D4-58EE-4ECF-B005-7E90BE3E50F5}" srcId="{C47831B4-773C-4198-8AF2-0067D41E5602}" destId="{0104FA11-0F86-45E7-AA2A-B5321BAED4A5}" srcOrd="3" destOrd="0" parTransId="{35521EDB-2CD1-4E48-ADA9-9FB69F5C6DDF}" sibTransId="{8DA8F641-256F-4342-97C5-433DDB4AC3FC}"/>
    <dgm:cxn modelId="{61C93AF4-0E5A-4EB8-BDCA-1F6DE598E2D9}" type="presOf" srcId="{C442BC6D-A5A2-42D8-85FF-7AE96F8BA4FE}" destId="{BD05B5F0-A074-4B1A-8FB4-E9ADED35D91D}" srcOrd="0" destOrd="0" presId="urn:microsoft.com/office/officeart/2005/8/layout/cycle2"/>
    <dgm:cxn modelId="{1D09E7F7-7A54-4115-AA32-6A9A73201F29}" srcId="{C47831B4-773C-4198-8AF2-0067D41E5602}" destId="{9D7716FE-8827-40B9-A49F-C52D4EABB050}" srcOrd="5" destOrd="0" parTransId="{7BB06150-D55A-4585-B4F2-3AC0DECA3809}" sibTransId="{C442BC6D-A5A2-42D8-85FF-7AE96F8BA4FE}"/>
    <dgm:cxn modelId="{8832F6FD-F67B-4C73-BA8B-3887333027BF}" type="presOf" srcId="{C442BC6D-A5A2-42D8-85FF-7AE96F8BA4FE}" destId="{E75D3CBA-73FA-4281-9A1C-560FD7813213}" srcOrd="1" destOrd="0" presId="urn:microsoft.com/office/officeart/2005/8/layout/cycle2"/>
    <dgm:cxn modelId="{34038E50-7928-44DC-9042-F033D080D056}" type="presParOf" srcId="{A30D2B8F-7DDE-4C29-8BD9-E65B662A7860}" destId="{2E34FE5C-4AA0-443F-A6AC-E9A600C667FD}" srcOrd="0" destOrd="0" presId="urn:microsoft.com/office/officeart/2005/8/layout/cycle2"/>
    <dgm:cxn modelId="{F4E6ACAD-DB32-4978-BAB2-AC4087CBA913}" type="presParOf" srcId="{A30D2B8F-7DDE-4C29-8BD9-E65B662A7860}" destId="{8C448428-F1DA-4215-A633-FD4AE11F9340}" srcOrd="1" destOrd="0" presId="urn:microsoft.com/office/officeart/2005/8/layout/cycle2"/>
    <dgm:cxn modelId="{A526DF8C-00F3-4AFA-951C-ED0797358D3B}" type="presParOf" srcId="{8C448428-F1DA-4215-A633-FD4AE11F9340}" destId="{859D8F0B-D51A-4EEF-AC77-3BCA35953892}" srcOrd="0" destOrd="0" presId="urn:microsoft.com/office/officeart/2005/8/layout/cycle2"/>
    <dgm:cxn modelId="{DA04EEE1-0BF3-450B-A359-59C9975E9D9C}" type="presParOf" srcId="{A30D2B8F-7DDE-4C29-8BD9-E65B662A7860}" destId="{3D6C64C9-E3D0-4BC6-8E74-5C2BDA2B60C3}" srcOrd="2" destOrd="0" presId="urn:microsoft.com/office/officeart/2005/8/layout/cycle2"/>
    <dgm:cxn modelId="{4858E760-04CE-4B7F-9B64-8CA324EE476A}" type="presParOf" srcId="{A30D2B8F-7DDE-4C29-8BD9-E65B662A7860}" destId="{A63A1E10-C5B5-476E-8847-2918F28B6248}" srcOrd="3" destOrd="0" presId="urn:microsoft.com/office/officeart/2005/8/layout/cycle2"/>
    <dgm:cxn modelId="{8BC254A7-4DA4-48F3-8262-4368C4C375EB}" type="presParOf" srcId="{A63A1E10-C5B5-476E-8847-2918F28B6248}" destId="{01AE068F-FF9A-48DA-BD20-4AD4DF4B07FE}" srcOrd="0" destOrd="0" presId="urn:microsoft.com/office/officeart/2005/8/layout/cycle2"/>
    <dgm:cxn modelId="{AAA67172-74FF-4CD3-9C7B-7F49171F559C}" type="presParOf" srcId="{A30D2B8F-7DDE-4C29-8BD9-E65B662A7860}" destId="{616F16C1-D71F-484D-8557-D7C6D4EE716E}" srcOrd="4" destOrd="0" presId="urn:microsoft.com/office/officeart/2005/8/layout/cycle2"/>
    <dgm:cxn modelId="{D195FA8C-C8B0-449C-B83F-0236DE108C4C}" type="presParOf" srcId="{A30D2B8F-7DDE-4C29-8BD9-E65B662A7860}" destId="{020516C0-6707-4649-98C1-29B4B0A48B19}" srcOrd="5" destOrd="0" presId="urn:microsoft.com/office/officeart/2005/8/layout/cycle2"/>
    <dgm:cxn modelId="{57C82EF6-EA11-4194-86CE-C2B7867444F1}" type="presParOf" srcId="{020516C0-6707-4649-98C1-29B4B0A48B19}" destId="{481E35B1-A3A2-4F2E-A23D-65CF54A7CDDC}" srcOrd="0" destOrd="0" presId="urn:microsoft.com/office/officeart/2005/8/layout/cycle2"/>
    <dgm:cxn modelId="{204AA624-2EAC-4DA9-BC40-98E9D65639BE}" type="presParOf" srcId="{A30D2B8F-7DDE-4C29-8BD9-E65B662A7860}" destId="{9F147EA7-C4F1-40F1-95CD-E71DE51EFF35}" srcOrd="6" destOrd="0" presId="urn:microsoft.com/office/officeart/2005/8/layout/cycle2"/>
    <dgm:cxn modelId="{EBD8F2DE-A79C-4894-BE82-094C658D4712}" type="presParOf" srcId="{A30D2B8F-7DDE-4C29-8BD9-E65B662A7860}" destId="{58D3260D-AE89-4C7D-BB04-4A25A466C74A}" srcOrd="7" destOrd="0" presId="urn:microsoft.com/office/officeart/2005/8/layout/cycle2"/>
    <dgm:cxn modelId="{F6D6771C-2A6D-4CC2-BD28-F8CF2EA62771}" type="presParOf" srcId="{58D3260D-AE89-4C7D-BB04-4A25A466C74A}" destId="{1577A11B-8436-41C1-B1A5-45552A0A2173}" srcOrd="0" destOrd="0" presId="urn:microsoft.com/office/officeart/2005/8/layout/cycle2"/>
    <dgm:cxn modelId="{4FD5782A-A7C3-486B-A977-45D73755B4F9}" type="presParOf" srcId="{A30D2B8F-7DDE-4C29-8BD9-E65B662A7860}" destId="{7E35C6D3-BE37-4EB5-997D-A30E26AE6691}" srcOrd="8" destOrd="0" presId="urn:microsoft.com/office/officeart/2005/8/layout/cycle2"/>
    <dgm:cxn modelId="{78B76237-0187-4ED7-92E8-4DAFF6FBC19A}" type="presParOf" srcId="{A30D2B8F-7DDE-4C29-8BD9-E65B662A7860}" destId="{3DFBD1D1-A821-40AA-874F-976D2560ABD3}" srcOrd="9" destOrd="0" presId="urn:microsoft.com/office/officeart/2005/8/layout/cycle2"/>
    <dgm:cxn modelId="{F8D72E55-5976-407B-AB1B-AAF32CC57D98}" type="presParOf" srcId="{3DFBD1D1-A821-40AA-874F-976D2560ABD3}" destId="{CBA6AC7C-6ADD-457C-8758-D1FFA6D2E0E0}" srcOrd="0" destOrd="0" presId="urn:microsoft.com/office/officeart/2005/8/layout/cycle2"/>
    <dgm:cxn modelId="{95DF1D02-7211-445C-8402-7B88CE0CF891}" type="presParOf" srcId="{A30D2B8F-7DDE-4C29-8BD9-E65B662A7860}" destId="{2B385A7A-F6FC-4408-9976-C900DC55EB8C}" srcOrd="10" destOrd="0" presId="urn:microsoft.com/office/officeart/2005/8/layout/cycle2"/>
    <dgm:cxn modelId="{D15F06B9-21F9-462A-AB36-B7B0EC5516DC}" type="presParOf" srcId="{A30D2B8F-7DDE-4C29-8BD9-E65B662A7860}" destId="{BD05B5F0-A074-4B1A-8FB4-E9ADED35D91D}" srcOrd="11" destOrd="0" presId="urn:microsoft.com/office/officeart/2005/8/layout/cycle2"/>
    <dgm:cxn modelId="{E6C490D0-CA30-47A9-9B50-A5E9D775CAD6}" type="presParOf" srcId="{BD05B5F0-A074-4B1A-8FB4-E9ADED35D91D}" destId="{E75D3CBA-73FA-4281-9A1C-560FD7813213}" srcOrd="0" destOrd="0" presId="urn:microsoft.com/office/officeart/2005/8/layout/cycle2"/>
    <dgm:cxn modelId="{5E75A36B-277D-454C-82DE-18A0EEEC6D0A}" type="presParOf" srcId="{A30D2B8F-7DDE-4C29-8BD9-E65B662A7860}" destId="{EAFB7FA7-B49A-4531-BC61-AB0BD667150B}" srcOrd="12" destOrd="0" presId="urn:microsoft.com/office/officeart/2005/8/layout/cycle2"/>
    <dgm:cxn modelId="{A28F47AA-65C8-4EB2-A472-05433201F312}" type="presParOf" srcId="{A30D2B8F-7DDE-4C29-8BD9-E65B662A7860}" destId="{2A7EBA4D-84C1-4C85-8520-A75BFFFAC26C}" srcOrd="13" destOrd="0" presId="urn:microsoft.com/office/officeart/2005/8/layout/cycle2"/>
    <dgm:cxn modelId="{5CB2A1D7-56D7-41C8-B77E-897EE63CC98B}" type="presParOf" srcId="{2A7EBA4D-84C1-4C85-8520-A75BFFFAC26C}" destId="{A51F3735-F115-4510-A1C5-860FEE9E11A7}" srcOrd="0" destOrd="0" presId="urn:microsoft.com/office/officeart/2005/8/layout/cycle2"/>
    <dgm:cxn modelId="{1540FD83-4155-4E02-AED1-2E611F8F1E68}" type="presParOf" srcId="{A30D2B8F-7DDE-4C29-8BD9-E65B662A7860}" destId="{395DCF0E-6728-4C65-8C86-D25574B237AE}" srcOrd="14" destOrd="0" presId="urn:microsoft.com/office/officeart/2005/8/layout/cycle2"/>
    <dgm:cxn modelId="{62D51883-F314-49C8-8718-BA4870689578}" type="presParOf" srcId="{A30D2B8F-7DDE-4C29-8BD9-E65B662A7860}" destId="{75783064-65B7-4420-AC5C-4A0E58117E05}" srcOrd="15" destOrd="0" presId="urn:microsoft.com/office/officeart/2005/8/layout/cycle2"/>
    <dgm:cxn modelId="{5785461A-0141-47E1-AFC2-637F6C961479}" type="presParOf" srcId="{75783064-65B7-4420-AC5C-4A0E58117E05}" destId="{38E84521-4280-4525-B282-455636EE8766}"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E245F33-C6C2-49A4-BC42-1F2A6FA17CC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7652D25-D86C-4BBF-BC92-070ECEAC035B}">
      <dgm:prSet phldrT="[Text]"/>
      <dgm:spPr>
        <a:solidFill>
          <a:srgbClr val="02FFD2"/>
        </a:solidFill>
      </dgm:spPr>
      <dgm:t>
        <a:bodyPr/>
        <a:lstStyle/>
        <a:p>
          <a:r>
            <a:rPr lang="it-IT" b="1" dirty="0" err="1"/>
            <a:t>Ιατρικά </a:t>
          </a:r>
          <a:r>
            <a:rPr lang="it-IT" b="1" dirty="0"/>
            <a:t>δεδομένα</a:t>
          </a:r>
          <a:endParaRPr lang="en-US" b="1" dirty="0"/>
        </a:p>
      </dgm:t>
    </dgm:pt>
    <dgm:pt modelId="{5A4C00B3-C642-42C3-B5FD-B49169321858}" type="parTrans" cxnId="{3D88171E-69B6-4361-AF99-6075E255A71C}">
      <dgm:prSet/>
      <dgm:spPr/>
      <dgm:t>
        <a:bodyPr/>
        <a:lstStyle/>
        <a:p>
          <a:endParaRPr lang="en-US"/>
        </a:p>
      </dgm:t>
    </dgm:pt>
    <dgm:pt modelId="{141655C8-FE51-419E-ADA1-F0CEBCF1A6D1}" type="sibTrans" cxnId="{3D88171E-69B6-4361-AF99-6075E255A71C}">
      <dgm:prSet/>
      <dgm:spPr/>
      <dgm:t>
        <a:bodyPr/>
        <a:lstStyle/>
        <a:p>
          <a:endParaRPr lang="en-US"/>
        </a:p>
      </dgm:t>
    </dgm:pt>
    <dgm:pt modelId="{5213E8F2-EA4F-4402-995B-1804B13FFA3C}">
      <dgm:prSet phldrT="[Text]"/>
      <dgm:spPr/>
      <dgm:t>
        <a:bodyPr/>
        <a:lstStyle/>
        <a:p>
          <a:pPr algn="just"/>
          <a:r>
            <a:rPr lang="it-IT" b="1" dirty="0"/>
            <a:t> </a:t>
          </a:r>
          <a:r>
            <a:rPr lang="en-US" dirty="0" err="1"/>
            <a:t>Κρίσιμ</a:t>
          </a:r>
          <a:r>
            <a:rPr lang="el-GR" dirty="0"/>
            <a:t>α</a:t>
          </a:r>
          <a:r>
            <a:rPr lang="en-US" dirty="0"/>
            <a:t> για τη διασφάλιση της συνέχειας της περίθαλψης, την αποφυγή διπλών θεραπειών και την παροχή ολοκληρωμένης κατανόησης των αναγκών υγείας του ασθενούς.</a:t>
          </a:r>
        </a:p>
      </dgm:t>
    </dgm:pt>
    <dgm:pt modelId="{41C62250-57B1-4A61-9ADE-702CEAF5755E}" type="parTrans" cxnId="{349DEA85-4E89-4579-8A0A-2AA077826773}">
      <dgm:prSet/>
      <dgm:spPr/>
      <dgm:t>
        <a:bodyPr/>
        <a:lstStyle/>
        <a:p>
          <a:endParaRPr lang="en-US"/>
        </a:p>
      </dgm:t>
    </dgm:pt>
    <dgm:pt modelId="{6B2735BD-CA5E-4B1D-8C0F-5931A387C157}" type="sibTrans" cxnId="{349DEA85-4E89-4579-8A0A-2AA077826773}">
      <dgm:prSet/>
      <dgm:spPr/>
      <dgm:t>
        <a:bodyPr/>
        <a:lstStyle/>
        <a:p>
          <a:endParaRPr lang="en-US"/>
        </a:p>
      </dgm:t>
    </dgm:pt>
    <dgm:pt modelId="{4AA08E45-E8E9-49A5-8C74-D90A9A8034A6}">
      <dgm:prSet phldrT="[Text]"/>
      <dgm:spPr>
        <a:solidFill>
          <a:srgbClr val="D0009E"/>
        </a:solidFill>
      </dgm:spPr>
      <dgm:t>
        <a:bodyPr/>
        <a:lstStyle/>
        <a:p>
          <a:r>
            <a:rPr lang="en-US" b="1" dirty="0"/>
            <a:t>Οικονομικά στοιχεία</a:t>
          </a:r>
        </a:p>
      </dgm:t>
    </dgm:pt>
    <dgm:pt modelId="{E7985302-9A91-4E90-933A-677AE027F4B8}" type="parTrans" cxnId="{3952536B-55F2-49F3-8150-9035D9B4FE23}">
      <dgm:prSet/>
      <dgm:spPr/>
      <dgm:t>
        <a:bodyPr/>
        <a:lstStyle/>
        <a:p>
          <a:endParaRPr lang="en-US"/>
        </a:p>
      </dgm:t>
    </dgm:pt>
    <dgm:pt modelId="{34498192-D8A0-48DF-B696-59B4AC324AC4}" type="sibTrans" cxnId="{3952536B-55F2-49F3-8150-9035D9B4FE23}">
      <dgm:prSet/>
      <dgm:spPr/>
      <dgm:t>
        <a:bodyPr/>
        <a:lstStyle/>
        <a:p>
          <a:endParaRPr lang="en-US"/>
        </a:p>
      </dgm:t>
    </dgm:pt>
    <dgm:pt modelId="{10BE0ED0-09D1-4080-A859-7CB39301640A}">
      <dgm:prSet phldrT="[Text]"/>
      <dgm:spPr/>
      <dgm:t>
        <a:bodyPr/>
        <a:lstStyle/>
        <a:p>
          <a:pPr algn="just"/>
          <a:r>
            <a:rPr lang="it-IT" b="1" dirty="0"/>
            <a:t> </a:t>
          </a:r>
          <a:r>
            <a:rPr lang="en-US" b="0" dirty="0" err="1"/>
            <a:t>Σημ</a:t>
          </a:r>
          <a:r>
            <a:rPr lang="en-US" b="0" dirty="0"/>
            <a:t>αντικ</a:t>
          </a:r>
          <a:r>
            <a:rPr lang="el-GR" b="0" dirty="0"/>
            <a:t>ά</a:t>
          </a:r>
          <a:r>
            <a:rPr lang="en-US" b="0" dirty="0"/>
            <a:t> για την πρόσβαση των ασθενών στην περίθαλψη, διασφαλίζοντας ότι οι οικονομικές διαδικασίες είναι ομαλές και ότι τα συστήματα ασφάλισης και πληρωμών λειτουργούν αποτελεσματικά τόσο για τους ασθενείς όσο και για τους παρόχους.</a:t>
          </a:r>
        </a:p>
      </dgm:t>
    </dgm:pt>
    <dgm:pt modelId="{4C8EF26B-E067-47AD-A58C-4C0818805F40}" type="parTrans" cxnId="{E00A1440-BF1B-41A2-9404-D7E6F61788D7}">
      <dgm:prSet/>
      <dgm:spPr/>
      <dgm:t>
        <a:bodyPr/>
        <a:lstStyle/>
        <a:p>
          <a:endParaRPr lang="en-US"/>
        </a:p>
      </dgm:t>
    </dgm:pt>
    <dgm:pt modelId="{CFF9DC13-0354-445E-8886-981909EEE559}" type="sibTrans" cxnId="{E00A1440-BF1B-41A2-9404-D7E6F61788D7}">
      <dgm:prSet/>
      <dgm:spPr/>
      <dgm:t>
        <a:bodyPr/>
        <a:lstStyle/>
        <a:p>
          <a:endParaRPr lang="en-US"/>
        </a:p>
      </dgm:t>
    </dgm:pt>
    <dgm:pt modelId="{0B48B4BE-F54A-47F4-9E66-5E76CEF6D34A}">
      <dgm:prSet phldrT="[Text]"/>
      <dgm:spPr>
        <a:noFill/>
      </dgm:spPr>
      <dgm:t>
        <a:bodyPr/>
        <a:lstStyle/>
        <a:p>
          <a:pPr algn="just"/>
          <a:r>
            <a:rPr lang="it-IT" b="1" dirty="0"/>
            <a:t> </a:t>
          </a:r>
          <a:r>
            <a:rPr lang="en-US" b="0" dirty="0" err="1"/>
            <a:t>Σημ</a:t>
          </a:r>
          <a:r>
            <a:rPr lang="en-US" b="0" dirty="0"/>
            <a:t>αντικ</a:t>
          </a:r>
          <a:r>
            <a:rPr lang="el-GR" b="0" dirty="0" err="1"/>
            <a:t>ές</a:t>
          </a:r>
          <a:r>
            <a:rPr lang="en-US" b="0" dirty="0"/>
            <a:t> για την ακριβή παρακολούθηση των αρχείων των ασθενών, τη διατήρηση των στοιχείων επικοινωνίας και τη συμμόρφωση με τις κανονιστικές απαιτήσεις.</a:t>
          </a:r>
        </a:p>
      </dgm:t>
    </dgm:pt>
    <dgm:pt modelId="{5F0E9CDA-2CE8-4649-AA36-E39D604C6B9B}" type="parTrans" cxnId="{6E77F69F-4AE4-4151-B3C0-024A4D2B921D}">
      <dgm:prSet/>
      <dgm:spPr/>
      <dgm:t>
        <a:bodyPr/>
        <a:lstStyle/>
        <a:p>
          <a:endParaRPr lang="en-US"/>
        </a:p>
      </dgm:t>
    </dgm:pt>
    <dgm:pt modelId="{85641797-51FA-4E8E-97C6-22BAD760BEAA}" type="sibTrans" cxnId="{6E77F69F-4AE4-4151-B3C0-024A4D2B921D}">
      <dgm:prSet/>
      <dgm:spPr/>
      <dgm:t>
        <a:bodyPr/>
        <a:lstStyle/>
        <a:p>
          <a:endParaRPr lang="en-US"/>
        </a:p>
      </dgm:t>
    </dgm:pt>
    <dgm:pt modelId="{700AC86B-60F3-4D94-9BF9-0A93471EA359}">
      <dgm:prSet phldrT="[Text]"/>
      <dgm:spPr>
        <a:solidFill>
          <a:srgbClr val="02FFD2"/>
        </a:solidFill>
      </dgm:spPr>
      <dgm:t>
        <a:bodyPr/>
        <a:lstStyle/>
        <a:p>
          <a:r>
            <a:rPr lang="it-IT" b="1"/>
            <a:t>Δεδομένα συμπεριφοράς και τρόπου ζωής</a:t>
          </a:r>
          <a:endParaRPr lang="en-US" b="1" dirty="0"/>
        </a:p>
      </dgm:t>
    </dgm:pt>
    <dgm:pt modelId="{1458C000-2972-4399-84C2-B383509E9358}" type="parTrans" cxnId="{C434EE3A-F28C-4714-9265-B2BAE93E8175}">
      <dgm:prSet/>
      <dgm:spPr/>
      <dgm:t>
        <a:bodyPr/>
        <a:lstStyle/>
        <a:p>
          <a:endParaRPr lang="en-US"/>
        </a:p>
      </dgm:t>
    </dgm:pt>
    <dgm:pt modelId="{329D11D0-F28B-4304-8650-7307382EA300}" type="sibTrans" cxnId="{C434EE3A-F28C-4714-9265-B2BAE93E8175}">
      <dgm:prSet/>
      <dgm:spPr/>
      <dgm:t>
        <a:bodyPr/>
        <a:lstStyle/>
        <a:p>
          <a:endParaRPr lang="en-US"/>
        </a:p>
      </dgm:t>
    </dgm:pt>
    <dgm:pt modelId="{10C57A8B-585D-4E52-A912-962C9EC473C5}">
      <dgm:prSet phldrT="[Text]"/>
      <dgm:spPr>
        <a:noFill/>
      </dgm:spPr>
      <dgm:t>
        <a:bodyPr/>
        <a:lstStyle/>
        <a:p>
          <a:pPr algn="just"/>
          <a:r>
            <a:rPr lang="it-IT" b="1"/>
            <a:t> </a:t>
          </a:r>
          <a:r>
            <a:rPr lang="el-GR" b="0" dirty="0"/>
            <a:t>Ι</a:t>
          </a:r>
          <a:r>
            <a:rPr lang="en-US" b="0" dirty="0" err="1"/>
            <a:t>δι</a:t>
          </a:r>
          <a:r>
            <a:rPr lang="en-US" b="0" dirty="0"/>
            <a:t>αίτερα σημαντικ</a:t>
          </a:r>
          <a:r>
            <a:rPr lang="el-GR" b="0" dirty="0"/>
            <a:t>ά</a:t>
          </a:r>
          <a:r>
            <a:rPr lang="en-US" b="0" dirty="0"/>
            <a:t> για την εξατομικευμένη φροντίδα και τις προληπτικές στρατηγικές, ιδίως στη διαχείριση χρόνιων ασθενειών όπου οι παράγοντες </a:t>
          </a:r>
          <a:r>
            <a:rPr lang="el-GR" b="0" dirty="0"/>
            <a:t>που αφορούν τον</a:t>
          </a:r>
          <a:r>
            <a:rPr lang="en-US" b="0" dirty="0"/>
            <a:t> </a:t>
          </a:r>
          <a:r>
            <a:rPr lang="en-US" b="0" dirty="0" err="1"/>
            <a:t>τρό</a:t>
          </a:r>
          <a:r>
            <a:rPr lang="en-US" b="0" dirty="0"/>
            <a:t>πο ζωής παίζουν σημαντικό ρόλο.</a:t>
          </a:r>
        </a:p>
      </dgm:t>
    </dgm:pt>
    <dgm:pt modelId="{7A45CB49-8AB8-4381-9871-E56A0F1262C7}" type="parTrans" cxnId="{331BA8BE-9444-4ADD-932E-A9A251B43C23}">
      <dgm:prSet/>
      <dgm:spPr/>
      <dgm:t>
        <a:bodyPr/>
        <a:lstStyle/>
        <a:p>
          <a:endParaRPr lang="en-US"/>
        </a:p>
      </dgm:t>
    </dgm:pt>
    <dgm:pt modelId="{4A479CE8-2C0C-48F2-8249-01E19F213B7F}" type="sibTrans" cxnId="{331BA8BE-9444-4ADD-932E-A9A251B43C23}">
      <dgm:prSet/>
      <dgm:spPr/>
      <dgm:t>
        <a:bodyPr/>
        <a:lstStyle/>
        <a:p>
          <a:endParaRPr lang="en-US"/>
        </a:p>
      </dgm:t>
    </dgm:pt>
    <dgm:pt modelId="{BA91C989-A345-4C29-BDF2-BA62CD3EBF22}">
      <dgm:prSet phldrT="[Text]"/>
      <dgm:spPr>
        <a:solidFill>
          <a:srgbClr val="0CEBF6"/>
        </a:solidFill>
      </dgm:spPr>
      <dgm:t>
        <a:bodyPr/>
        <a:lstStyle/>
        <a:p>
          <a:r>
            <a:rPr lang="it-IT" b="1" dirty="0"/>
            <a:t>Προσωπικές πληροφορίες </a:t>
          </a:r>
          <a:r>
            <a:rPr lang="it-IT" b="1" dirty="0" err="1"/>
            <a:t>ταυτοποίησης </a:t>
          </a:r>
          <a:r>
            <a:rPr lang="it-IT" b="1" dirty="0"/>
            <a:t>(PII)</a:t>
          </a:r>
          <a:endParaRPr lang="en-US" b="1" dirty="0"/>
        </a:p>
      </dgm:t>
    </dgm:pt>
    <dgm:pt modelId="{EA5031EA-B0AF-43A3-B5A5-1BF35E207CA1}" type="sibTrans" cxnId="{B010E0F3-4495-479A-AF24-2195CB3D39A7}">
      <dgm:prSet/>
      <dgm:spPr/>
      <dgm:t>
        <a:bodyPr/>
        <a:lstStyle/>
        <a:p>
          <a:endParaRPr lang="en-US"/>
        </a:p>
      </dgm:t>
    </dgm:pt>
    <dgm:pt modelId="{079206F6-C502-40A8-9773-AA4EA262FA2F}" type="parTrans" cxnId="{B010E0F3-4495-479A-AF24-2195CB3D39A7}">
      <dgm:prSet/>
      <dgm:spPr/>
      <dgm:t>
        <a:bodyPr/>
        <a:lstStyle/>
        <a:p>
          <a:endParaRPr lang="en-US"/>
        </a:p>
      </dgm:t>
    </dgm:pt>
    <dgm:pt modelId="{27788EBA-4590-4520-939B-A13CB6375B45}" type="pres">
      <dgm:prSet presAssocID="{BE245F33-C6C2-49A4-BC42-1F2A6FA17CCA}" presName="linear" presStyleCnt="0">
        <dgm:presLayoutVars>
          <dgm:animLvl val="lvl"/>
          <dgm:resizeHandles val="exact"/>
        </dgm:presLayoutVars>
      </dgm:prSet>
      <dgm:spPr/>
    </dgm:pt>
    <dgm:pt modelId="{5EAFB399-1D24-4AAE-975A-B4D1ED07096E}" type="pres">
      <dgm:prSet presAssocID="{C7652D25-D86C-4BBF-BC92-070ECEAC035B}" presName="parentText" presStyleLbl="node1" presStyleIdx="0" presStyleCnt="4">
        <dgm:presLayoutVars>
          <dgm:chMax val="0"/>
          <dgm:bulletEnabled val="1"/>
        </dgm:presLayoutVars>
      </dgm:prSet>
      <dgm:spPr/>
    </dgm:pt>
    <dgm:pt modelId="{505E8EB2-7FB4-4BA9-84E6-DEEED66CEC51}" type="pres">
      <dgm:prSet presAssocID="{C7652D25-D86C-4BBF-BC92-070ECEAC035B}" presName="childText" presStyleLbl="revTx" presStyleIdx="0" presStyleCnt="4">
        <dgm:presLayoutVars>
          <dgm:bulletEnabled val="1"/>
        </dgm:presLayoutVars>
      </dgm:prSet>
      <dgm:spPr/>
    </dgm:pt>
    <dgm:pt modelId="{510C3DCC-396D-4FDF-AB77-CDF592E23393}" type="pres">
      <dgm:prSet presAssocID="{4AA08E45-E8E9-49A5-8C74-D90A9A8034A6}" presName="parentText" presStyleLbl="node1" presStyleIdx="1" presStyleCnt="4">
        <dgm:presLayoutVars>
          <dgm:chMax val="0"/>
          <dgm:bulletEnabled val="1"/>
        </dgm:presLayoutVars>
      </dgm:prSet>
      <dgm:spPr/>
    </dgm:pt>
    <dgm:pt modelId="{22125DD9-0BA8-493A-9B98-54416029028F}" type="pres">
      <dgm:prSet presAssocID="{4AA08E45-E8E9-49A5-8C74-D90A9A8034A6}" presName="childText" presStyleLbl="revTx" presStyleIdx="1" presStyleCnt="4">
        <dgm:presLayoutVars>
          <dgm:bulletEnabled val="1"/>
        </dgm:presLayoutVars>
      </dgm:prSet>
      <dgm:spPr/>
    </dgm:pt>
    <dgm:pt modelId="{8F65AB59-BF93-4783-81F7-E872A66D55E9}" type="pres">
      <dgm:prSet presAssocID="{BA91C989-A345-4C29-BDF2-BA62CD3EBF22}" presName="parentText" presStyleLbl="node1" presStyleIdx="2" presStyleCnt="4">
        <dgm:presLayoutVars>
          <dgm:chMax val="0"/>
          <dgm:bulletEnabled val="1"/>
        </dgm:presLayoutVars>
      </dgm:prSet>
      <dgm:spPr/>
    </dgm:pt>
    <dgm:pt modelId="{B42FA074-F784-4D41-BE2F-5620E0FB4C95}" type="pres">
      <dgm:prSet presAssocID="{BA91C989-A345-4C29-BDF2-BA62CD3EBF22}" presName="childText" presStyleLbl="revTx" presStyleIdx="2" presStyleCnt="4">
        <dgm:presLayoutVars>
          <dgm:bulletEnabled val="1"/>
        </dgm:presLayoutVars>
      </dgm:prSet>
      <dgm:spPr/>
    </dgm:pt>
    <dgm:pt modelId="{69043EFA-E0EB-4326-81DC-158718DE4BD9}" type="pres">
      <dgm:prSet presAssocID="{700AC86B-60F3-4D94-9BF9-0A93471EA359}" presName="parentText" presStyleLbl="node1" presStyleIdx="3" presStyleCnt="4">
        <dgm:presLayoutVars>
          <dgm:chMax val="0"/>
          <dgm:bulletEnabled val="1"/>
        </dgm:presLayoutVars>
      </dgm:prSet>
      <dgm:spPr/>
    </dgm:pt>
    <dgm:pt modelId="{767074E9-6AA6-45BB-9307-E3B34521388C}" type="pres">
      <dgm:prSet presAssocID="{700AC86B-60F3-4D94-9BF9-0A93471EA359}" presName="childText" presStyleLbl="revTx" presStyleIdx="3" presStyleCnt="4">
        <dgm:presLayoutVars>
          <dgm:bulletEnabled val="1"/>
        </dgm:presLayoutVars>
      </dgm:prSet>
      <dgm:spPr/>
    </dgm:pt>
  </dgm:ptLst>
  <dgm:cxnLst>
    <dgm:cxn modelId="{DA9A1407-DA57-4B3C-971E-E7FDBE60BB57}" type="presOf" srcId="{C7652D25-D86C-4BBF-BC92-070ECEAC035B}" destId="{5EAFB399-1D24-4AAE-975A-B4D1ED07096E}" srcOrd="0" destOrd="0" presId="urn:microsoft.com/office/officeart/2005/8/layout/vList2"/>
    <dgm:cxn modelId="{3D88171E-69B6-4361-AF99-6075E255A71C}" srcId="{BE245F33-C6C2-49A4-BC42-1F2A6FA17CCA}" destId="{C7652D25-D86C-4BBF-BC92-070ECEAC035B}" srcOrd="0" destOrd="0" parTransId="{5A4C00B3-C642-42C3-B5FD-B49169321858}" sibTransId="{141655C8-FE51-419E-ADA1-F0CEBCF1A6D1}"/>
    <dgm:cxn modelId="{C434EE3A-F28C-4714-9265-B2BAE93E8175}" srcId="{BE245F33-C6C2-49A4-BC42-1F2A6FA17CCA}" destId="{700AC86B-60F3-4D94-9BF9-0A93471EA359}" srcOrd="3" destOrd="0" parTransId="{1458C000-2972-4399-84C2-B383509E9358}" sibTransId="{329D11D0-F28B-4304-8650-7307382EA300}"/>
    <dgm:cxn modelId="{F227FC3E-05DE-4BC1-9255-B90F3E31F7DE}" type="presOf" srcId="{5213E8F2-EA4F-4402-995B-1804B13FFA3C}" destId="{505E8EB2-7FB4-4BA9-84E6-DEEED66CEC51}" srcOrd="0" destOrd="0" presId="urn:microsoft.com/office/officeart/2005/8/layout/vList2"/>
    <dgm:cxn modelId="{E00A1440-BF1B-41A2-9404-D7E6F61788D7}" srcId="{4AA08E45-E8E9-49A5-8C74-D90A9A8034A6}" destId="{10BE0ED0-09D1-4080-A859-7CB39301640A}" srcOrd="0" destOrd="0" parTransId="{4C8EF26B-E067-47AD-A58C-4C0818805F40}" sibTransId="{CFF9DC13-0354-445E-8886-981909EEE559}"/>
    <dgm:cxn modelId="{ADF6085F-98C0-4C10-B5DD-E999A831EE58}" type="presOf" srcId="{BE245F33-C6C2-49A4-BC42-1F2A6FA17CCA}" destId="{27788EBA-4590-4520-939B-A13CB6375B45}" srcOrd="0" destOrd="0" presId="urn:microsoft.com/office/officeart/2005/8/layout/vList2"/>
    <dgm:cxn modelId="{3952536B-55F2-49F3-8150-9035D9B4FE23}" srcId="{BE245F33-C6C2-49A4-BC42-1F2A6FA17CCA}" destId="{4AA08E45-E8E9-49A5-8C74-D90A9A8034A6}" srcOrd="1" destOrd="0" parTransId="{E7985302-9A91-4E90-933A-677AE027F4B8}" sibTransId="{34498192-D8A0-48DF-B696-59B4AC324AC4}"/>
    <dgm:cxn modelId="{9ABECF4B-4443-4810-8A2B-2B42CE357BD8}" type="presOf" srcId="{BA91C989-A345-4C29-BDF2-BA62CD3EBF22}" destId="{8F65AB59-BF93-4783-81F7-E872A66D55E9}" srcOrd="0" destOrd="0" presId="urn:microsoft.com/office/officeart/2005/8/layout/vList2"/>
    <dgm:cxn modelId="{D1C9C64D-F16A-40E5-A04F-40D4F7B10179}" type="presOf" srcId="{10BE0ED0-09D1-4080-A859-7CB39301640A}" destId="{22125DD9-0BA8-493A-9B98-54416029028F}" srcOrd="0" destOrd="0" presId="urn:microsoft.com/office/officeart/2005/8/layout/vList2"/>
    <dgm:cxn modelId="{A42ACC6E-1119-4531-9DA5-7F5E791C2B2C}" type="presOf" srcId="{4AA08E45-E8E9-49A5-8C74-D90A9A8034A6}" destId="{510C3DCC-396D-4FDF-AB77-CDF592E23393}" srcOrd="0" destOrd="0" presId="urn:microsoft.com/office/officeart/2005/8/layout/vList2"/>
    <dgm:cxn modelId="{442C2F57-A0D6-410C-96BA-8C439E36697F}" type="presOf" srcId="{0B48B4BE-F54A-47F4-9E66-5E76CEF6D34A}" destId="{B42FA074-F784-4D41-BE2F-5620E0FB4C95}" srcOrd="0" destOrd="0" presId="urn:microsoft.com/office/officeart/2005/8/layout/vList2"/>
    <dgm:cxn modelId="{349DEA85-4E89-4579-8A0A-2AA077826773}" srcId="{C7652D25-D86C-4BBF-BC92-070ECEAC035B}" destId="{5213E8F2-EA4F-4402-995B-1804B13FFA3C}" srcOrd="0" destOrd="0" parTransId="{41C62250-57B1-4A61-9ADE-702CEAF5755E}" sibTransId="{6B2735BD-CA5E-4B1D-8C0F-5931A387C157}"/>
    <dgm:cxn modelId="{6E77F69F-4AE4-4151-B3C0-024A4D2B921D}" srcId="{BA91C989-A345-4C29-BDF2-BA62CD3EBF22}" destId="{0B48B4BE-F54A-47F4-9E66-5E76CEF6D34A}" srcOrd="0" destOrd="0" parTransId="{5F0E9CDA-2CE8-4649-AA36-E39D604C6B9B}" sibTransId="{85641797-51FA-4E8E-97C6-22BAD760BEAA}"/>
    <dgm:cxn modelId="{331BA8BE-9444-4ADD-932E-A9A251B43C23}" srcId="{700AC86B-60F3-4D94-9BF9-0A93471EA359}" destId="{10C57A8B-585D-4E52-A912-962C9EC473C5}" srcOrd="0" destOrd="0" parTransId="{7A45CB49-8AB8-4381-9871-E56A0F1262C7}" sibTransId="{4A479CE8-2C0C-48F2-8249-01E19F213B7F}"/>
    <dgm:cxn modelId="{A43505E2-D901-48E3-B86A-DEDC6C3CA07A}" type="presOf" srcId="{700AC86B-60F3-4D94-9BF9-0A93471EA359}" destId="{69043EFA-E0EB-4326-81DC-158718DE4BD9}" srcOrd="0" destOrd="0" presId="urn:microsoft.com/office/officeart/2005/8/layout/vList2"/>
    <dgm:cxn modelId="{4184C9E3-F35C-49D6-A3A7-2C1FF2A84E35}" type="presOf" srcId="{10C57A8B-585D-4E52-A912-962C9EC473C5}" destId="{767074E9-6AA6-45BB-9307-E3B34521388C}" srcOrd="0" destOrd="0" presId="urn:microsoft.com/office/officeart/2005/8/layout/vList2"/>
    <dgm:cxn modelId="{B010E0F3-4495-479A-AF24-2195CB3D39A7}" srcId="{BE245F33-C6C2-49A4-BC42-1F2A6FA17CCA}" destId="{BA91C989-A345-4C29-BDF2-BA62CD3EBF22}" srcOrd="2" destOrd="0" parTransId="{079206F6-C502-40A8-9773-AA4EA262FA2F}" sibTransId="{EA5031EA-B0AF-43A3-B5A5-1BF35E207CA1}"/>
    <dgm:cxn modelId="{234681AF-C044-4C55-81F7-BBA3CB2B5C00}" type="presParOf" srcId="{27788EBA-4590-4520-939B-A13CB6375B45}" destId="{5EAFB399-1D24-4AAE-975A-B4D1ED07096E}" srcOrd="0" destOrd="0" presId="urn:microsoft.com/office/officeart/2005/8/layout/vList2"/>
    <dgm:cxn modelId="{836C6AA3-A9F3-46B0-9F76-E3583DD00574}" type="presParOf" srcId="{27788EBA-4590-4520-939B-A13CB6375B45}" destId="{505E8EB2-7FB4-4BA9-84E6-DEEED66CEC51}" srcOrd="1" destOrd="0" presId="urn:microsoft.com/office/officeart/2005/8/layout/vList2"/>
    <dgm:cxn modelId="{0CBAD551-6A67-4040-AD73-AF27E1A0168A}" type="presParOf" srcId="{27788EBA-4590-4520-939B-A13CB6375B45}" destId="{510C3DCC-396D-4FDF-AB77-CDF592E23393}" srcOrd="2" destOrd="0" presId="urn:microsoft.com/office/officeart/2005/8/layout/vList2"/>
    <dgm:cxn modelId="{366CD1B9-923B-4448-92B9-8E711F5E2454}" type="presParOf" srcId="{27788EBA-4590-4520-939B-A13CB6375B45}" destId="{22125DD9-0BA8-493A-9B98-54416029028F}" srcOrd="3" destOrd="0" presId="urn:microsoft.com/office/officeart/2005/8/layout/vList2"/>
    <dgm:cxn modelId="{B472796F-1DE3-4BE3-A6A2-AEA342E13F92}" type="presParOf" srcId="{27788EBA-4590-4520-939B-A13CB6375B45}" destId="{8F65AB59-BF93-4783-81F7-E872A66D55E9}" srcOrd="4" destOrd="0" presId="urn:microsoft.com/office/officeart/2005/8/layout/vList2"/>
    <dgm:cxn modelId="{E762C76E-54A3-4E77-B8DA-B0EE4BD934F9}" type="presParOf" srcId="{27788EBA-4590-4520-939B-A13CB6375B45}" destId="{B42FA074-F784-4D41-BE2F-5620E0FB4C95}" srcOrd="5" destOrd="0" presId="urn:microsoft.com/office/officeart/2005/8/layout/vList2"/>
    <dgm:cxn modelId="{4F091ABC-7937-4305-BC6F-0E555279FBBD}" type="presParOf" srcId="{27788EBA-4590-4520-939B-A13CB6375B45}" destId="{69043EFA-E0EB-4326-81DC-158718DE4BD9}" srcOrd="6" destOrd="0" presId="urn:microsoft.com/office/officeart/2005/8/layout/vList2"/>
    <dgm:cxn modelId="{9D5C19D1-D033-4C48-8FC8-1E712AC37A81}" type="presParOf" srcId="{27788EBA-4590-4520-939B-A13CB6375B45}" destId="{767074E9-6AA6-45BB-9307-E3B34521388C}"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7CE21B-7F13-4982-9167-A3EC6B76E75D}">
      <dsp:nvSpPr>
        <dsp:cNvPr id="0" name=""/>
        <dsp:cNvSpPr/>
      </dsp:nvSpPr>
      <dsp:spPr>
        <a:xfrm>
          <a:off x="0" y="0"/>
          <a:ext cx="791167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640A69-00D2-46A5-926E-1493396EE7FB}">
      <dsp:nvSpPr>
        <dsp:cNvPr id="0" name=""/>
        <dsp:cNvSpPr/>
      </dsp:nvSpPr>
      <dsp:spPr>
        <a:xfrm>
          <a:off x="0" y="0"/>
          <a:ext cx="1805600" cy="31010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l-GR" sz="2600" b="1" kern="1200" dirty="0"/>
            <a:t>Συνήθεις αιτίες αντίστασης στην αλλαγή</a:t>
          </a:r>
          <a:endParaRPr lang="en-US" sz="2600" b="1" kern="1200" dirty="0"/>
        </a:p>
      </dsp:txBody>
      <dsp:txXfrm>
        <a:off x="0" y="0"/>
        <a:ext cx="1805600" cy="3101062"/>
      </dsp:txXfrm>
    </dsp:sp>
    <dsp:sp modelId="{43A81D05-C9B5-4668-87CB-6169C18E363E}">
      <dsp:nvSpPr>
        <dsp:cNvPr id="0" name=""/>
        <dsp:cNvSpPr/>
      </dsp:nvSpPr>
      <dsp:spPr>
        <a:xfrm>
          <a:off x="1884639" y="29223"/>
          <a:ext cx="4136401" cy="584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Font typeface="Arial" panose="020B0604020202020204" pitchFamily="34" charset="0"/>
            <a:buNone/>
          </a:pPr>
          <a:r>
            <a:rPr lang="el-GR" sz="2700" b="0" i="0" kern="1200" dirty="0"/>
            <a:t>Φόβος του αγνώστου</a:t>
          </a:r>
          <a:endParaRPr lang="en-US" sz="2700" kern="1200" dirty="0"/>
        </a:p>
      </dsp:txBody>
      <dsp:txXfrm>
        <a:off x="1884639" y="29223"/>
        <a:ext cx="4136401" cy="584477"/>
      </dsp:txXfrm>
    </dsp:sp>
    <dsp:sp modelId="{587C1012-4070-4DFC-98CE-CE747EC8F77A}">
      <dsp:nvSpPr>
        <dsp:cNvPr id="0" name=""/>
        <dsp:cNvSpPr/>
      </dsp:nvSpPr>
      <dsp:spPr>
        <a:xfrm>
          <a:off x="1805600" y="613701"/>
          <a:ext cx="4215441"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9960C68-D840-4317-BDC7-B6C77AF8C8D2}">
      <dsp:nvSpPr>
        <dsp:cNvPr id="0" name=""/>
        <dsp:cNvSpPr/>
      </dsp:nvSpPr>
      <dsp:spPr>
        <a:xfrm>
          <a:off x="1884639" y="642925"/>
          <a:ext cx="4136401" cy="584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Font typeface="Arial" panose="020B0604020202020204" pitchFamily="34" charset="0"/>
            <a:buNone/>
          </a:pPr>
          <a:r>
            <a:rPr lang="el-GR" sz="2700" kern="1200" dirty="0"/>
            <a:t>Απώλεια αίσθησης ελέγχου</a:t>
          </a:r>
          <a:endParaRPr lang="en-US" sz="2700" kern="1200" dirty="0"/>
        </a:p>
      </dsp:txBody>
      <dsp:txXfrm>
        <a:off x="1884639" y="642925"/>
        <a:ext cx="4136401" cy="584477"/>
      </dsp:txXfrm>
    </dsp:sp>
    <dsp:sp modelId="{6572EB65-E52B-4514-AF5B-CA8F61E8D192}">
      <dsp:nvSpPr>
        <dsp:cNvPr id="0" name=""/>
        <dsp:cNvSpPr/>
      </dsp:nvSpPr>
      <dsp:spPr>
        <a:xfrm>
          <a:off x="1805600" y="1227402"/>
          <a:ext cx="4215441"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52E233C-5D59-40F2-85C8-DFB32E9C7752}">
      <dsp:nvSpPr>
        <dsp:cNvPr id="0" name=""/>
        <dsp:cNvSpPr/>
      </dsp:nvSpPr>
      <dsp:spPr>
        <a:xfrm>
          <a:off x="1884639" y="1256626"/>
          <a:ext cx="6022063" cy="584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Font typeface="Arial" panose="020B0604020202020204" pitchFamily="34" charset="0"/>
            <a:buNone/>
          </a:pPr>
          <a:r>
            <a:rPr lang="el-GR" sz="2700" b="0" i="0" kern="1200" dirty="0"/>
            <a:t>Έλλειψη εμπιστοσύνης στην ηγεσία</a:t>
          </a:r>
          <a:endParaRPr lang="en-US" sz="2700" kern="1200" dirty="0"/>
        </a:p>
      </dsp:txBody>
      <dsp:txXfrm>
        <a:off x="1884639" y="1256626"/>
        <a:ext cx="6022063" cy="584477"/>
      </dsp:txXfrm>
    </dsp:sp>
    <dsp:sp modelId="{813977F3-6E80-4472-B36D-658FAB8E39BB}">
      <dsp:nvSpPr>
        <dsp:cNvPr id="0" name=""/>
        <dsp:cNvSpPr/>
      </dsp:nvSpPr>
      <dsp:spPr>
        <a:xfrm>
          <a:off x="1805600" y="1841104"/>
          <a:ext cx="4215441"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2F61923-47B6-4414-9068-50701E3AC70B}">
      <dsp:nvSpPr>
        <dsp:cNvPr id="0" name=""/>
        <dsp:cNvSpPr/>
      </dsp:nvSpPr>
      <dsp:spPr>
        <a:xfrm>
          <a:off x="1884639" y="1870328"/>
          <a:ext cx="4136401" cy="584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Font typeface="Arial" panose="020B0604020202020204" pitchFamily="34" charset="0"/>
            <a:buNone/>
          </a:pPr>
          <a:r>
            <a:rPr lang="el-GR" sz="2700" b="0" i="0" kern="1200" dirty="0"/>
            <a:t>Έλλειψη δεξιοτήτων</a:t>
          </a:r>
          <a:endParaRPr lang="en-US" sz="2700" kern="1200" dirty="0"/>
        </a:p>
      </dsp:txBody>
      <dsp:txXfrm>
        <a:off x="1884639" y="1870328"/>
        <a:ext cx="4136401" cy="584477"/>
      </dsp:txXfrm>
    </dsp:sp>
    <dsp:sp modelId="{2C446974-E77C-4B19-AF2D-C48B5F550154}">
      <dsp:nvSpPr>
        <dsp:cNvPr id="0" name=""/>
        <dsp:cNvSpPr/>
      </dsp:nvSpPr>
      <dsp:spPr>
        <a:xfrm>
          <a:off x="1805600" y="2454805"/>
          <a:ext cx="4215441"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DFC1EF-3C8A-4E8C-B874-8826469FB107}">
      <dsp:nvSpPr>
        <dsp:cNvPr id="0" name=""/>
        <dsp:cNvSpPr/>
      </dsp:nvSpPr>
      <dsp:spPr>
        <a:xfrm>
          <a:off x="1884639" y="2484029"/>
          <a:ext cx="4136401" cy="584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Font typeface="Arial" panose="020B0604020202020204" pitchFamily="34" charset="0"/>
            <a:buNone/>
          </a:pPr>
          <a:r>
            <a:rPr lang="el-GR" sz="2700" b="0" i="0" kern="1200" dirty="0"/>
            <a:t>Πτωχή επικοινωνία</a:t>
          </a:r>
          <a:endParaRPr lang="en-US" sz="2700" kern="1200" dirty="0"/>
        </a:p>
      </dsp:txBody>
      <dsp:txXfrm>
        <a:off x="1884639" y="2484029"/>
        <a:ext cx="4136401" cy="584477"/>
      </dsp:txXfrm>
    </dsp:sp>
    <dsp:sp modelId="{7D26AA03-8155-4EC2-A532-F4463A1816A8}">
      <dsp:nvSpPr>
        <dsp:cNvPr id="0" name=""/>
        <dsp:cNvSpPr/>
      </dsp:nvSpPr>
      <dsp:spPr>
        <a:xfrm>
          <a:off x="1805600" y="3068506"/>
          <a:ext cx="4215441"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A7A3C0-8157-407B-890E-61640BF3BC42}">
      <dsp:nvSpPr>
        <dsp:cNvPr id="0" name=""/>
        <dsp:cNvSpPr/>
      </dsp:nvSpPr>
      <dsp:spPr>
        <a:xfrm>
          <a:off x="-6620000" y="-991410"/>
          <a:ext cx="7726308" cy="7726308"/>
        </a:xfrm>
        <a:prstGeom prst="blockArc">
          <a:avLst>
            <a:gd name="adj1" fmla="val 18900000"/>
            <a:gd name="adj2" fmla="val 2700000"/>
            <a:gd name="adj3" fmla="val 28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3457B10-E641-485F-B896-91C10386004B}">
      <dsp:nvSpPr>
        <dsp:cNvPr id="0" name=""/>
        <dsp:cNvSpPr/>
      </dsp:nvSpPr>
      <dsp:spPr>
        <a:xfrm>
          <a:off x="0" y="358679"/>
          <a:ext cx="8426728" cy="717817"/>
        </a:xfrm>
        <a:prstGeom prst="rect">
          <a:avLst/>
        </a:prstGeom>
        <a:solidFill>
          <a:srgbClr val="23D4DD"/>
        </a:solidFill>
        <a:ln w="12700" cap="flat" cmpd="sng" algn="ctr">
          <a:solidFill>
            <a:srgbClr val="23D4D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9768" tIns="45720" rIns="45720" bIns="4572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l-GR" sz="1800" b="1" i="0" kern="1200" dirty="0"/>
            <a:t>Ενημερότητα (</a:t>
          </a:r>
          <a:r>
            <a:rPr lang="en-US" sz="1800" b="1" i="0" kern="1200" dirty="0"/>
            <a:t>Awareness</a:t>
          </a:r>
          <a:r>
            <a:rPr lang="el-GR" sz="1800" b="1" i="0" kern="1200" dirty="0"/>
            <a:t>)</a:t>
          </a:r>
          <a:r>
            <a:rPr lang="en-US" sz="1800" b="1" i="0" kern="1200" dirty="0"/>
            <a:t>:</a:t>
          </a:r>
          <a:r>
            <a:rPr lang="el-GR" sz="1800" b="1" i="0" kern="1200" dirty="0"/>
            <a:t> </a:t>
          </a:r>
          <a:r>
            <a:rPr lang="el-GR" sz="1800" kern="1200" dirty="0"/>
            <a:t>Κατανόηση της ανάγκης για αλλαγή</a:t>
          </a:r>
          <a:r>
            <a:rPr lang="el-GR" sz="1800" b="1" i="0" kern="1200" dirty="0"/>
            <a:t> </a:t>
          </a:r>
          <a:r>
            <a:rPr lang="en-US" sz="1800" b="0" i="0" kern="1200" dirty="0"/>
            <a:t> </a:t>
          </a:r>
          <a:endParaRPr lang="en-US" sz="1800" kern="1200" dirty="0"/>
        </a:p>
      </dsp:txBody>
      <dsp:txXfrm>
        <a:off x="0" y="358679"/>
        <a:ext cx="8426728" cy="717817"/>
      </dsp:txXfrm>
    </dsp:sp>
    <dsp:sp modelId="{EE4891EF-1178-4718-9278-7B491E45288E}">
      <dsp:nvSpPr>
        <dsp:cNvPr id="0" name=""/>
        <dsp:cNvSpPr/>
      </dsp:nvSpPr>
      <dsp:spPr>
        <a:xfrm>
          <a:off x="220355" y="610610"/>
          <a:ext cx="105061" cy="138978"/>
        </a:xfrm>
        <a:prstGeom prst="ellipse">
          <a:avLst/>
        </a:prstGeom>
        <a:solidFill>
          <a:schemeClr val="bg1"/>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sp>
    <dsp:sp modelId="{D90FC8D6-7EE1-484C-8014-2D089601A4B9}">
      <dsp:nvSpPr>
        <dsp:cNvPr id="0" name=""/>
        <dsp:cNvSpPr/>
      </dsp:nvSpPr>
      <dsp:spPr>
        <a:xfrm>
          <a:off x="691850" y="1435061"/>
          <a:ext cx="7864328" cy="717817"/>
        </a:xfrm>
        <a:prstGeom prst="rect">
          <a:avLst/>
        </a:prstGeom>
        <a:solidFill>
          <a:srgbClr val="AB0084"/>
        </a:solidFill>
        <a:ln w="12700" cap="flat" cmpd="sng" algn="ctr">
          <a:solidFill>
            <a:srgbClr val="AB008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9768" tIns="45720" rIns="45720" bIns="4572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l-GR" sz="1800" b="1" i="0" kern="1200" dirty="0"/>
            <a:t>Επιθυμία (</a:t>
          </a:r>
          <a:r>
            <a:rPr lang="en-US" sz="1800" b="1" i="0" kern="1200" dirty="0"/>
            <a:t>Desire</a:t>
          </a:r>
          <a:r>
            <a:rPr lang="el-GR" sz="1800" b="1" i="0" kern="1200" dirty="0"/>
            <a:t>)</a:t>
          </a:r>
          <a:r>
            <a:rPr lang="en-US" sz="1800" b="1" i="0" kern="1200" dirty="0"/>
            <a:t>:</a:t>
          </a:r>
          <a:r>
            <a:rPr lang="en-US" sz="1800" b="0" i="0" kern="1200" dirty="0"/>
            <a:t> </a:t>
          </a:r>
          <a:r>
            <a:rPr lang="el-GR" sz="1800" b="0" i="0" kern="1200" dirty="0"/>
            <a:t>Παροχή κινήτρου συμμετοχής στην αλλαγή και υποστήριξής της</a:t>
          </a:r>
          <a:endParaRPr lang="en-US" sz="1800" kern="1200" dirty="0"/>
        </a:p>
      </dsp:txBody>
      <dsp:txXfrm>
        <a:off x="691850" y="1435061"/>
        <a:ext cx="7864328" cy="717817"/>
      </dsp:txXfrm>
    </dsp:sp>
    <dsp:sp modelId="{2E920013-7875-482F-B623-CDFDD4E34DA2}">
      <dsp:nvSpPr>
        <dsp:cNvPr id="0" name=""/>
        <dsp:cNvSpPr/>
      </dsp:nvSpPr>
      <dsp:spPr>
        <a:xfrm flipH="1" flipV="1">
          <a:off x="603142" y="1767658"/>
          <a:ext cx="207754" cy="167691"/>
        </a:xfrm>
        <a:prstGeom prst="ellipse">
          <a:avLst/>
        </a:prstGeom>
        <a:solidFill>
          <a:schemeClr val="bg1"/>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sp>
    <dsp:sp modelId="{207FF9F1-743D-4243-BAE2-6A4B20ADFC53}">
      <dsp:nvSpPr>
        <dsp:cNvPr id="0" name=""/>
        <dsp:cNvSpPr/>
      </dsp:nvSpPr>
      <dsp:spPr>
        <a:xfrm>
          <a:off x="827948" y="2511444"/>
          <a:ext cx="7750002" cy="717817"/>
        </a:xfrm>
        <a:prstGeom prst="rect">
          <a:avLst/>
        </a:prstGeom>
        <a:solidFill>
          <a:srgbClr val="06D6B3"/>
        </a:solidFill>
        <a:ln w="12700" cap="flat" cmpd="sng" algn="ctr">
          <a:solidFill>
            <a:srgbClr val="06D6B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9768" tIns="45720" rIns="45720" bIns="4572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l-GR" sz="1800" b="1" i="0" kern="1200" dirty="0"/>
            <a:t>Γνώση (</a:t>
          </a:r>
          <a:r>
            <a:rPr lang="en-US" sz="1800" b="1" i="0" kern="1200" dirty="0"/>
            <a:t>Knowledge</a:t>
          </a:r>
          <a:r>
            <a:rPr lang="el-GR" sz="1800" b="1" i="0" kern="1200" dirty="0"/>
            <a:t>)</a:t>
          </a:r>
          <a:r>
            <a:rPr lang="en-US" sz="1800" b="1" i="0" kern="1200" dirty="0"/>
            <a:t>:</a:t>
          </a:r>
          <a:r>
            <a:rPr lang="en-US" sz="1800" b="0" i="0" kern="1200" dirty="0"/>
            <a:t> </a:t>
          </a:r>
          <a:r>
            <a:rPr lang="el-GR" sz="1800" b="0" i="0" kern="1200" dirty="0"/>
            <a:t>Πληροφόρηση σχετικά με τον ενδεδειγμένο τρόπο εισαγωγής της αλλαγής</a:t>
          </a:r>
          <a:endParaRPr lang="en-US" sz="1800" kern="1200" dirty="0"/>
        </a:p>
      </dsp:txBody>
      <dsp:txXfrm>
        <a:off x="827948" y="2511444"/>
        <a:ext cx="7750002" cy="717817"/>
      </dsp:txXfrm>
    </dsp:sp>
    <dsp:sp modelId="{94D9EEBB-7246-4B6E-A23B-83F55F035889}">
      <dsp:nvSpPr>
        <dsp:cNvPr id="0" name=""/>
        <dsp:cNvSpPr/>
      </dsp:nvSpPr>
      <dsp:spPr>
        <a:xfrm>
          <a:off x="502579" y="2758777"/>
          <a:ext cx="113881" cy="180692"/>
        </a:xfrm>
        <a:prstGeom prst="ellipse">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F8DEC31E-5112-4778-8977-FD2B16928DD2}">
      <dsp:nvSpPr>
        <dsp:cNvPr id="0" name=""/>
        <dsp:cNvSpPr/>
      </dsp:nvSpPr>
      <dsp:spPr>
        <a:xfrm>
          <a:off x="680976" y="3587826"/>
          <a:ext cx="7886077" cy="717817"/>
        </a:xfrm>
        <a:prstGeom prst="rect">
          <a:avLst/>
        </a:prstGeom>
        <a:solidFill>
          <a:srgbClr val="D0009E"/>
        </a:solidFill>
        <a:ln w="12700" cap="flat" cmpd="sng" algn="ctr">
          <a:solidFill>
            <a:srgbClr val="D000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9768" tIns="45720" rIns="45720" bIns="4572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l-GR" sz="1800" b="1" i="0" kern="1200" dirty="0"/>
            <a:t>Ικανότητα (</a:t>
          </a:r>
          <a:r>
            <a:rPr lang="en-US" sz="1800" b="1" i="0" kern="1200" dirty="0"/>
            <a:t>Ability</a:t>
          </a:r>
          <a:r>
            <a:rPr lang="el-GR" sz="1800" b="1" i="0" kern="1200" dirty="0"/>
            <a:t>)</a:t>
          </a:r>
          <a:r>
            <a:rPr lang="en-US" sz="1800" b="1" i="0" kern="1200" dirty="0"/>
            <a:t>:</a:t>
          </a:r>
          <a:r>
            <a:rPr lang="en-US" sz="1800" b="0" i="0" kern="1200" dirty="0"/>
            <a:t> </a:t>
          </a:r>
          <a:r>
            <a:rPr lang="el-GR" sz="1800" b="0" i="0" kern="1200" dirty="0"/>
            <a:t>Απόκτηση των δεξιοτήτων και υιοθέτηση των </a:t>
          </a:r>
          <a:r>
            <a:rPr lang="el-GR" sz="1800" b="0" i="0" kern="1200" dirty="0" err="1"/>
            <a:t>συμπεριφορικών</a:t>
          </a:r>
          <a:r>
            <a:rPr lang="el-GR" sz="1800" b="0" i="0" kern="1200" dirty="0"/>
            <a:t> προτύπων που απαιτούνται για την εφαρμογή της αλλαγής</a:t>
          </a:r>
          <a:endParaRPr lang="en-US" sz="1800" kern="1200" dirty="0"/>
        </a:p>
      </dsp:txBody>
      <dsp:txXfrm>
        <a:off x="680976" y="3587826"/>
        <a:ext cx="7886077" cy="717817"/>
      </dsp:txXfrm>
    </dsp:sp>
    <dsp:sp modelId="{D800458B-77DC-4A9F-A631-93AEFDB64BC3}">
      <dsp:nvSpPr>
        <dsp:cNvPr id="0" name=""/>
        <dsp:cNvSpPr/>
      </dsp:nvSpPr>
      <dsp:spPr>
        <a:xfrm>
          <a:off x="296957" y="3842472"/>
          <a:ext cx="47268" cy="159768"/>
        </a:xfrm>
        <a:prstGeom prst="ellipse">
          <a:avLst/>
        </a:prstGeom>
        <a:solidFill>
          <a:schemeClr val="bg1"/>
        </a:solid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sp>
    <dsp:sp modelId="{7EA97E9F-53E4-48D9-AD0D-1213D95D9841}">
      <dsp:nvSpPr>
        <dsp:cNvPr id="0" name=""/>
        <dsp:cNvSpPr/>
      </dsp:nvSpPr>
      <dsp:spPr>
        <a:xfrm>
          <a:off x="155721" y="4664208"/>
          <a:ext cx="8422218" cy="717817"/>
        </a:xfrm>
        <a:prstGeom prst="rect">
          <a:avLst/>
        </a:prstGeom>
        <a:solidFill>
          <a:srgbClr val="0063DC"/>
        </a:solidFill>
        <a:ln w="12700" cap="flat" cmpd="sng" algn="ctr">
          <a:solidFill>
            <a:srgbClr val="0063D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9768" tIns="45720" rIns="45720" bIns="4572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l-GR" sz="1800" b="1" i="0" kern="1200" dirty="0"/>
            <a:t>Ενίσχυση (</a:t>
          </a:r>
          <a:r>
            <a:rPr lang="en-US" sz="1800" b="1" i="0" kern="1200" dirty="0"/>
            <a:t>Reinforcement</a:t>
          </a:r>
          <a:r>
            <a:rPr lang="el-GR" sz="1800" b="1" i="0" kern="1200" dirty="0"/>
            <a:t>)</a:t>
          </a:r>
          <a:r>
            <a:rPr lang="en-US" sz="1800" b="1" i="0" kern="1200" dirty="0"/>
            <a:t>:</a:t>
          </a:r>
          <a:r>
            <a:rPr lang="en-US" sz="1800" b="0" i="0" kern="1200" dirty="0"/>
            <a:t> </a:t>
          </a:r>
          <a:r>
            <a:rPr lang="el-GR" sz="1800" b="0" i="0" kern="1200" dirty="0"/>
            <a:t>Παγίωση της αλλαγής για πρόληψη οπισθοδρόμησης</a:t>
          </a:r>
          <a:endParaRPr lang="en-US" sz="1800" kern="1200" dirty="0"/>
        </a:p>
      </dsp:txBody>
      <dsp:txXfrm>
        <a:off x="155721" y="4664208"/>
        <a:ext cx="8422218" cy="717817"/>
      </dsp:txXfrm>
    </dsp:sp>
    <dsp:sp modelId="{FAF2066E-35CF-4D92-814D-79F0FD8ADA81}">
      <dsp:nvSpPr>
        <dsp:cNvPr id="0" name=""/>
        <dsp:cNvSpPr/>
      </dsp:nvSpPr>
      <dsp:spPr>
        <a:xfrm flipH="1">
          <a:off x="0" y="4825726"/>
          <a:ext cx="84971" cy="254215"/>
        </a:xfrm>
        <a:prstGeom prst="ellipse">
          <a:avLst/>
        </a:prstGeom>
        <a:no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26B2F0-9F70-4DC4-AB69-C3A0E8670093}">
      <dsp:nvSpPr>
        <dsp:cNvPr id="0" name=""/>
        <dsp:cNvSpPr/>
      </dsp:nvSpPr>
      <dsp:spPr>
        <a:xfrm>
          <a:off x="225039" y="445499"/>
          <a:ext cx="1821953" cy="374400"/>
        </a:xfrm>
        <a:prstGeom prst="homePlate">
          <a:avLst/>
        </a:prstGeom>
        <a:solidFill>
          <a:srgbClr val="23D4DD"/>
        </a:solidFill>
        <a:ln w="12700" cap="flat" cmpd="sng" algn="ctr">
          <a:solidFill>
            <a:srgbClr val="23D4D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l-GR" sz="1300" kern="1200" dirty="0"/>
            <a:t>Ενημερότητα</a:t>
          </a:r>
          <a:endParaRPr lang="en-US" sz="1300" kern="1200" dirty="0"/>
        </a:p>
      </dsp:txBody>
      <dsp:txXfrm>
        <a:off x="225039" y="445499"/>
        <a:ext cx="1728353" cy="374400"/>
      </dsp:txXfrm>
    </dsp:sp>
    <dsp:sp modelId="{024DF55D-8055-4D48-BFAB-711A807E7083}">
      <dsp:nvSpPr>
        <dsp:cNvPr id="0" name=""/>
        <dsp:cNvSpPr/>
      </dsp:nvSpPr>
      <dsp:spPr>
        <a:xfrm>
          <a:off x="1" y="921096"/>
          <a:ext cx="2121573" cy="4487028"/>
        </a:xfrm>
        <a:prstGeom prst="rect">
          <a:avLst/>
        </a:prstGeom>
        <a:noFill/>
        <a:ln w="12700" cap="flat" cmpd="sng" algn="ctr">
          <a:solidFill>
            <a:schemeClr val="bg1">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l-GR" sz="1300" kern="1200" dirty="0"/>
            <a:t>Ανακοίνωση της επικείμενης αλλαγής στους εργαζομένους ικανό χρονικό διάστημα πριν τον εκτιμώμενο χρόνο εφαρμογής της.</a:t>
          </a:r>
          <a:endParaRPr lang="en-US" sz="1300" kern="1200" dirty="0"/>
        </a:p>
        <a:p>
          <a:pPr marL="114300" lvl="1" indent="-114300" algn="l" defTabSz="577850">
            <a:lnSpc>
              <a:spcPct val="90000"/>
            </a:lnSpc>
            <a:spcBef>
              <a:spcPct val="0"/>
            </a:spcBef>
            <a:spcAft>
              <a:spcPct val="15000"/>
            </a:spcAft>
            <a:buChar char="•"/>
          </a:pPr>
          <a:r>
            <a:rPr lang="el-GR" sz="1300" kern="1200" dirty="0"/>
            <a:t>Επεξήγηση της λογικής που υποστηρίζει την επερχόμενη αλλαγή, με έμφαση στα τρωτά σημεία του τωρινού τρόπου λειτουργίας και στην πιθανή απόδοση επένδυσης (</a:t>
          </a:r>
          <a:r>
            <a:rPr lang="el-GR" sz="1300" kern="1200" dirty="0" err="1"/>
            <a:t>return</a:t>
          </a:r>
          <a:r>
            <a:rPr lang="el-GR" sz="1300" kern="1200" dirty="0"/>
            <a:t> of </a:t>
          </a:r>
          <a:r>
            <a:rPr lang="el-GR" sz="1300" kern="1200" dirty="0" err="1"/>
            <a:t>investment</a:t>
          </a:r>
          <a:r>
            <a:rPr lang="el-GR" sz="1300" kern="1200" dirty="0"/>
            <a:t> – ROI) της νέας προτεινόμενης λύσης.</a:t>
          </a:r>
          <a:endParaRPr lang="en-US" sz="1300" kern="1200" dirty="0"/>
        </a:p>
        <a:p>
          <a:pPr marL="114300" lvl="1" indent="-114300" algn="l" defTabSz="577850">
            <a:lnSpc>
              <a:spcPct val="90000"/>
            </a:lnSpc>
            <a:spcBef>
              <a:spcPct val="0"/>
            </a:spcBef>
            <a:spcAft>
              <a:spcPct val="15000"/>
            </a:spcAft>
            <a:buChar char="•"/>
          </a:pPr>
          <a:r>
            <a:rPr lang="el-GR" sz="1300" kern="1200" dirty="0"/>
            <a:t>Παροχή της δυνατότητας για υποβολή ερωτήσεων και προτάσεων.</a:t>
          </a:r>
          <a:endParaRPr lang="en-US" sz="1300" kern="1200" dirty="0"/>
        </a:p>
      </dsp:txBody>
      <dsp:txXfrm>
        <a:off x="1" y="921096"/>
        <a:ext cx="2121573" cy="4487028"/>
      </dsp:txXfrm>
    </dsp:sp>
    <dsp:sp modelId="{60ECF419-E5D3-4733-9F6B-C7B19743DA80}">
      <dsp:nvSpPr>
        <dsp:cNvPr id="0" name=""/>
        <dsp:cNvSpPr/>
      </dsp:nvSpPr>
      <dsp:spPr>
        <a:xfrm>
          <a:off x="2299980" y="445499"/>
          <a:ext cx="1821953" cy="374400"/>
        </a:xfrm>
        <a:prstGeom prst="homePlate">
          <a:avLst/>
        </a:prstGeom>
        <a:solidFill>
          <a:srgbClr val="AB0084"/>
        </a:solidFill>
        <a:ln w="12700" cap="flat" cmpd="sng" algn="ctr">
          <a:solidFill>
            <a:srgbClr val="AB008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l-GR" sz="1300" kern="1200" dirty="0"/>
            <a:t>Επιθυμία</a:t>
          </a:r>
          <a:endParaRPr lang="en-US" sz="1300" kern="1200" dirty="0"/>
        </a:p>
      </dsp:txBody>
      <dsp:txXfrm>
        <a:off x="2299980" y="445499"/>
        <a:ext cx="1728353" cy="374400"/>
      </dsp:txXfrm>
    </dsp:sp>
    <dsp:sp modelId="{9A71AB5D-3F97-4A35-8740-77BEB030E4F7}">
      <dsp:nvSpPr>
        <dsp:cNvPr id="0" name=""/>
        <dsp:cNvSpPr/>
      </dsp:nvSpPr>
      <dsp:spPr>
        <a:xfrm>
          <a:off x="2230454" y="933211"/>
          <a:ext cx="1821953" cy="4487028"/>
        </a:xfrm>
        <a:prstGeom prst="rect">
          <a:avLst/>
        </a:prstGeom>
        <a:solidFill>
          <a:schemeClr val="bg1">
            <a:alpha val="90000"/>
          </a:schemeClr>
        </a:solidFill>
        <a:ln w="12700" cap="flat" cmpd="sng" algn="ctr">
          <a:solidFill>
            <a:schemeClr val="bg1">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l-GR" sz="1300" kern="1200" dirty="0"/>
            <a:t>Βαθμονόμηση των αντιδράσεων των εργαζομένων στην προοπτική αλλαγής.</a:t>
          </a:r>
          <a:endParaRPr lang="en-US" sz="1300" kern="1200" dirty="0"/>
        </a:p>
        <a:p>
          <a:pPr marL="114300" lvl="1" indent="-114300" algn="l" defTabSz="577850">
            <a:lnSpc>
              <a:spcPct val="90000"/>
            </a:lnSpc>
            <a:spcBef>
              <a:spcPct val="0"/>
            </a:spcBef>
            <a:spcAft>
              <a:spcPct val="15000"/>
            </a:spcAft>
            <a:buChar char="•"/>
          </a:pPr>
          <a:r>
            <a:rPr lang="el-GR" sz="1300" kern="1200" dirty="0"/>
            <a:t>Επισήμανση «</a:t>
          </a:r>
          <a:r>
            <a:rPr lang="el-GR" sz="1300" kern="1200" dirty="0" err="1"/>
            <a:t>διακριθέντων</a:t>
          </a:r>
          <a:r>
            <a:rPr lang="el-GR" sz="1300" kern="1200" dirty="0"/>
            <a:t>».</a:t>
          </a:r>
          <a:endParaRPr lang="en-US" sz="1300" kern="1200" dirty="0"/>
        </a:p>
        <a:p>
          <a:pPr marL="114300" lvl="1" indent="-114300" algn="l" defTabSz="577850">
            <a:lnSpc>
              <a:spcPct val="90000"/>
            </a:lnSpc>
            <a:spcBef>
              <a:spcPct val="0"/>
            </a:spcBef>
            <a:spcAft>
              <a:spcPct val="15000"/>
            </a:spcAft>
            <a:buChar char="•"/>
          </a:pPr>
          <a:r>
            <a:rPr lang="el-GR" sz="1300" kern="1200" dirty="0"/>
            <a:t>Εφόσον οι εργαζόμενοι επιδεικνύουν αντίσταση ή αδιαφορία, διευθέτηση των προβληματισμών τους και υπογράμμιση των τρόπων με τους οποίους η επερχόμενη αλλαγή αναμένεται να ωφελήσει και τους ίδιους.</a:t>
          </a:r>
          <a:endParaRPr lang="en-US" sz="1300" kern="1200" dirty="0"/>
        </a:p>
      </dsp:txBody>
      <dsp:txXfrm>
        <a:off x="2230454" y="933211"/>
        <a:ext cx="1821953" cy="4487028"/>
      </dsp:txXfrm>
    </dsp:sp>
    <dsp:sp modelId="{288569C5-F757-4456-867A-28F3D2507FAE}">
      <dsp:nvSpPr>
        <dsp:cNvPr id="0" name=""/>
        <dsp:cNvSpPr/>
      </dsp:nvSpPr>
      <dsp:spPr>
        <a:xfrm>
          <a:off x="4198437" y="445499"/>
          <a:ext cx="1821953" cy="374400"/>
        </a:xfrm>
        <a:prstGeom prst="homePlate">
          <a:avLst/>
        </a:prstGeom>
        <a:solidFill>
          <a:srgbClr val="02FFD2"/>
        </a:solidFill>
        <a:ln w="12700" cap="flat" cmpd="sng" algn="ctr">
          <a:solidFill>
            <a:srgbClr val="02FFD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l-GR" sz="1300" kern="1200" dirty="0"/>
            <a:t>Γνώση</a:t>
          </a:r>
          <a:r>
            <a:rPr lang="en-US" sz="1300" kern="1200" dirty="0"/>
            <a:t> </a:t>
          </a:r>
        </a:p>
      </dsp:txBody>
      <dsp:txXfrm>
        <a:off x="4198437" y="445499"/>
        <a:ext cx="1728353" cy="374400"/>
      </dsp:txXfrm>
    </dsp:sp>
    <dsp:sp modelId="{1AE8980A-2F49-473E-B79B-6122BBFA8837}">
      <dsp:nvSpPr>
        <dsp:cNvPr id="0" name=""/>
        <dsp:cNvSpPr/>
      </dsp:nvSpPr>
      <dsp:spPr>
        <a:xfrm>
          <a:off x="4236807" y="949903"/>
          <a:ext cx="1821953" cy="4487028"/>
        </a:xfrm>
        <a:prstGeom prst="rect">
          <a:avLst/>
        </a:prstGeom>
        <a:solidFill>
          <a:schemeClr val="bg1">
            <a:alpha val="90000"/>
          </a:schemeClr>
        </a:solidFill>
        <a:ln w="12700" cap="flat" cmpd="sng" algn="ctr">
          <a:solidFill>
            <a:schemeClr val="bg1">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l-GR" sz="1300" kern="1200" dirty="0"/>
            <a:t>Παροχή εκπαίδευσης και καθοδήγησης ως προς το τι αναμένεται από τους εργαζομένους μετά την εισαγωγή της αλλαγής.</a:t>
          </a:r>
          <a:endParaRPr lang="en-US" sz="1300" kern="1200" dirty="0"/>
        </a:p>
        <a:p>
          <a:pPr marL="114300" lvl="1" indent="-114300" algn="l" defTabSz="577850">
            <a:lnSpc>
              <a:spcPct val="90000"/>
            </a:lnSpc>
            <a:spcBef>
              <a:spcPct val="0"/>
            </a:spcBef>
            <a:spcAft>
              <a:spcPct val="15000"/>
            </a:spcAft>
            <a:buChar char="•"/>
          </a:pPr>
          <a:r>
            <a:rPr lang="el-GR" sz="1300" kern="1200" dirty="0"/>
            <a:t>Αξιολόγηση τυχόν ένδειας δεξιοτήτων.</a:t>
          </a:r>
          <a:endParaRPr lang="en-US" sz="1300" kern="1200" dirty="0"/>
        </a:p>
        <a:p>
          <a:pPr marL="114300" lvl="1" indent="-114300" algn="l" defTabSz="577850">
            <a:lnSpc>
              <a:spcPct val="90000"/>
            </a:lnSpc>
            <a:spcBef>
              <a:spcPct val="0"/>
            </a:spcBef>
            <a:spcAft>
              <a:spcPct val="15000"/>
            </a:spcAft>
            <a:buChar char="•"/>
          </a:pPr>
          <a:r>
            <a:rPr lang="el-GR" sz="1300" kern="1200" dirty="0"/>
            <a:t>Παροχή πόρων, όπως διαγράμματα ροής διεργασιών για χρήση ως σημεία αναφοράς.</a:t>
          </a:r>
          <a:endParaRPr lang="en-US" sz="1300" kern="1200" dirty="0"/>
        </a:p>
      </dsp:txBody>
      <dsp:txXfrm>
        <a:off x="4236807" y="949903"/>
        <a:ext cx="1821953" cy="4487028"/>
      </dsp:txXfrm>
    </dsp:sp>
    <dsp:sp modelId="{10234102-BFA5-4AF5-8361-712E9289CC4B}">
      <dsp:nvSpPr>
        <dsp:cNvPr id="0" name=""/>
        <dsp:cNvSpPr/>
      </dsp:nvSpPr>
      <dsp:spPr>
        <a:xfrm>
          <a:off x="6099153" y="445499"/>
          <a:ext cx="1821953" cy="374400"/>
        </a:xfrm>
        <a:prstGeom prst="homePlate">
          <a:avLst/>
        </a:prstGeom>
        <a:solidFill>
          <a:srgbClr val="D0009E">
            <a:alpha val="90000"/>
          </a:srgbClr>
        </a:solidFill>
        <a:ln w="12700" cap="flat" cmpd="sng" algn="ctr">
          <a:solidFill>
            <a:schemeClr val="bg1">
              <a:alpha val="9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l-GR" sz="1300" kern="1200" dirty="0"/>
            <a:t>Ικανότητα</a:t>
          </a:r>
          <a:endParaRPr lang="en-US" sz="1300" kern="1200" dirty="0"/>
        </a:p>
      </dsp:txBody>
      <dsp:txXfrm>
        <a:off x="6099153" y="445499"/>
        <a:ext cx="1728353" cy="374400"/>
      </dsp:txXfrm>
    </dsp:sp>
    <dsp:sp modelId="{FD3B459E-D19F-4368-8972-5768C226929E}">
      <dsp:nvSpPr>
        <dsp:cNvPr id="0" name=""/>
        <dsp:cNvSpPr/>
      </dsp:nvSpPr>
      <dsp:spPr>
        <a:xfrm>
          <a:off x="6150714" y="955960"/>
          <a:ext cx="1821953" cy="4487028"/>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l-GR" sz="1300" kern="1200" dirty="0"/>
            <a:t>Προγραμματισμός συνεδριών εξάσκησης / εξοικείωσης πριν την πλήρη ενσωμάτωση των αλλαγών στην καθημερινότητα.</a:t>
          </a:r>
          <a:endParaRPr lang="en-US" sz="1300" kern="1200" dirty="0"/>
        </a:p>
        <a:p>
          <a:pPr marL="114300" lvl="1" indent="-114300" algn="l" defTabSz="577850">
            <a:lnSpc>
              <a:spcPct val="90000"/>
            </a:lnSpc>
            <a:spcBef>
              <a:spcPct val="0"/>
            </a:spcBef>
            <a:spcAft>
              <a:spcPct val="15000"/>
            </a:spcAft>
            <a:buChar char="•"/>
          </a:pPr>
          <a:r>
            <a:rPr lang="el-GR" sz="1300" kern="1200" dirty="0"/>
            <a:t>Παρακολούθηση απόδοσης άμεσα μετά την εισαγωγή της αλλαγής και παροχή εποικοδομητικής ανατροφοδότησης.</a:t>
          </a:r>
          <a:endParaRPr lang="en-US" sz="1300" kern="1200" dirty="0"/>
        </a:p>
        <a:p>
          <a:pPr marL="114300" lvl="1" indent="-114300" algn="l" defTabSz="577850">
            <a:lnSpc>
              <a:spcPct val="90000"/>
            </a:lnSpc>
            <a:spcBef>
              <a:spcPct val="0"/>
            </a:spcBef>
            <a:spcAft>
              <a:spcPct val="15000"/>
            </a:spcAft>
            <a:buChar char="•"/>
          </a:pPr>
          <a:r>
            <a:rPr lang="el-GR" sz="1300" kern="1200" dirty="0"/>
            <a:t>Καθορισμός εφικτών στόχων και συστημάτων μέτρησης απόδοσης κατά την εκκίνηση.</a:t>
          </a:r>
          <a:endParaRPr lang="en-US" sz="1300" kern="1200" dirty="0"/>
        </a:p>
        <a:p>
          <a:pPr marL="114300" lvl="1" indent="-114300" algn="l" defTabSz="577850">
            <a:lnSpc>
              <a:spcPct val="90000"/>
            </a:lnSpc>
            <a:spcBef>
              <a:spcPct val="0"/>
            </a:spcBef>
            <a:spcAft>
              <a:spcPct val="15000"/>
            </a:spcAft>
            <a:buChar char="•"/>
          </a:pPr>
          <a:r>
            <a:rPr lang="el-GR" sz="1300" kern="1200" dirty="0"/>
            <a:t>Προσαρμογή διεργασιών εφόσον κριθεί αναγκαίο.</a:t>
          </a:r>
          <a:endParaRPr lang="en-US" sz="1300" kern="1200" dirty="0"/>
        </a:p>
      </dsp:txBody>
      <dsp:txXfrm>
        <a:off x="6150714" y="955960"/>
        <a:ext cx="1821953" cy="4487028"/>
      </dsp:txXfrm>
    </dsp:sp>
    <dsp:sp modelId="{06D2F07B-0CF1-4D66-A759-C8BC3D70F383}">
      <dsp:nvSpPr>
        <dsp:cNvPr id="0" name=""/>
        <dsp:cNvSpPr/>
      </dsp:nvSpPr>
      <dsp:spPr>
        <a:xfrm>
          <a:off x="8171570" y="466196"/>
          <a:ext cx="1821953" cy="374400"/>
        </a:xfrm>
        <a:prstGeom prst="homePlate">
          <a:avLst/>
        </a:prstGeom>
        <a:solidFill>
          <a:srgbClr val="0063DC">
            <a:alpha val="90000"/>
          </a:srgbClr>
        </a:solidFill>
        <a:ln w="12700" cap="flat" cmpd="sng" algn="ctr">
          <a:solidFill>
            <a:srgbClr val="0063DC">
              <a:alpha val="9000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l-GR" sz="1300" kern="1200" dirty="0"/>
            <a:t>Ενίσχυση</a:t>
          </a:r>
          <a:r>
            <a:rPr lang="en-US" sz="1300" kern="1200" dirty="0"/>
            <a:t> </a:t>
          </a:r>
        </a:p>
      </dsp:txBody>
      <dsp:txXfrm>
        <a:off x="8171570" y="466196"/>
        <a:ext cx="1728353" cy="374400"/>
      </dsp:txXfrm>
    </dsp:sp>
    <dsp:sp modelId="{87BEDB65-1017-482F-8E19-3C4F87212A4F}">
      <dsp:nvSpPr>
        <dsp:cNvPr id="0" name=""/>
        <dsp:cNvSpPr/>
      </dsp:nvSpPr>
      <dsp:spPr>
        <a:xfrm>
          <a:off x="8189553" y="923205"/>
          <a:ext cx="1821953" cy="4487028"/>
        </a:xfrm>
        <a:prstGeom prst="rect">
          <a:avLst/>
        </a:prstGeom>
        <a:solidFill>
          <a:schemeClr val="bg1">
            <a:alpha val="90000"/>
          </a:schemeClr>
        </a:solidFill>
        <a:ln w="12700" cap="flat" cmpd="sng" algn="ctr">
          <a:solidFill>
            <a:schemeClr val="bg1">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l-GR" sz="1300" kern="1200" dirty="0"/>
            <a:t>Διαχρονική επιτήρηση της εφαρμογής της μεταβληθείσας διεργασίας, ώστε να διασφαλισθεί η επίτευξη του επιθυμητού αποτελέσματος.</a:t>
          </a:r>
          <a:endParaRPr lang="en-US" sz="1300" kern="1200" dirty="0"/>
        </a:p>
        <a:p>
          <a:pPr marL="114300" lvl="1" indent="-114300" algn="l" defTabSz="577850">
            <a:lnSpc>
              <a:spcPct val="90000"/>
            </a:lnSpc>
            <a:spcBef>
              <a:spcPct val="0"/>
            </a:spcBef>
            <a:spcAft>
              <a:spcPct val="15000"/>
            </a:spcAft>
            <a:buChar char="•"/>
          </a:pPr>
          <a:r>
            <a:rPr lang="el-GR" sz="1300" kern="1200" dirty="0"/>
            <a:t>Παροχή θετικής ανατροφοδότησης, ανταμοιβής και αναγνώρισης, ώστε οι εργαζόμενοι να ενστερνίζονται προοδευτικά το νέο τρόπο λειτουργίας.</a:t>
          </a:r>
          <a:endParaRPr lang="en-US" sz="1300" kern="1200" dirty="0"/>
        </a:p>
      </dsp:txBody>
      <dsp:txXfrm>
        <a:off x="8189553" y="923205"/>
        <a:ext cx="1821953" cy="448702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34FE5C-4AA0-443F-A6AC-E9A600C667FD}">
      <dsp:nvSpPr>
        <dsp:cNvPr id="0" name=""/>
        <dsp:cNvSpPr/>
      </dsp:nvSpPr>
      <dsp:spPr>
        <a:xfrm>
          <a:off x="4102084" y="112545"/>
          <a:ext cx="2395472" cy="1230751"/>
        </a:xfrm>
        <a:prstGeom prst="ellipse">
          <a:avLst/>
        </a:prstGeom>
        <a:solidFill>
          <a:srgbClr val="23D4DD"/>
        </a:solidFill>
        <a:ln w="12700" cap="flat" cmpd="sng" algn="ctr">
          <a:solidFill>
            <a:srgbClr val="23D4D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l-GR" sz="2000" kern="1200" dirty="0"/>
            <a:t>Καλλιέργεια αίσθησης επείγοντος</a:t>
          </a:r>
          <a:endParaRPr lang="en-US" sz="2000" kern="1200" dirty="0"/>
        </a:p>
      </dsp:txBody>
      <dsp:txXfrm>
        <a:off x="4452893" y="292784"/>
        <a:ext cx="1693854" cy="870273"/>
      </dsp:txXfrm>
    </dsp:sp>
    <dsp:sp modelId="{8C448428-F1DA-4215-A633-FD4AE11F9340}">
      <dsp:nvSpPr>
        <dsp:cNvPr id="0" name=""/>
        <dsp:cNvSpPr/>
      </dsp:nvSpPr>
      <dsp:spPr>
        <a:xfrm rot="324078">
          <a:off x="6636203" y="664809"/>
          <a:ext cx="385437" cy="41537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a:off x="6636460" y="742443"/>
        <a:ext cx="269806" cy="249226"/>
      </dsp:txXfrm>
    </dsp:sp>
    <dsp:sp modelId="{3D6C64C9-E3D0-4BC6-8E74-5C2BDA2B60C3}">
      <dsp:nvSpPr>
        <dsp:cNvPr id="0" name=""/>
        <dsp:cNvSpPr/>
      </dsp:nvSpPr>
      <dsp:spPr>
        <a:xfrm>
          <a:off x="7177918" y="410823"/>
          <a:ext cx="2553181" cy="1230751"/>
        </a:xfrm>
        <a:prstGeom prst="ellipse">
          <a:avLst/>
        </a:prstGeom>
        <a:solidFill>
          <a:srgbClr val="D0009E"/>
        </a:solidFill>
        <a:ln w="12700" cap="flat" cmpd="sng" algn="ctr">
          <a:solidFill>
            <a:srgbClr val="D0009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l-GR" sz="2000" kern="1200" dirty="0"/>
            <a:t>Δημιουργία συμμαχίας καθοδήγησης</a:t>
          </a:r>
          <a:endParaRPr lang="en-US" sz="2000" kern="1200" dirty="0"/>
        </a:p>
      </dsp:txBody>
      <dsp:txXfrm>
        <a:off x="7551823" y="591062"/>
        <a:ext cx="1805371" cy="870273"/>
      </dsp:txXfrm>
    </dsp:sp>
    <dsp:sp modelId="{A63A1E10-C5B5-476E-8847-2918F28B6248}">
      <dsp:nvSpPr>
        <dsp:cNvPr id="0" name=""/>
        <dsp:cNvSpPr/>
      </dsp:nvSpPr>
      <dsp:spPr>
        <a:xfrm rot="4719471">
          <a:off x="8449634" y="1789144"/>
          <a:ext cx="399138" cy="41537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a:off x="8497730" y="1813519"/>
        <a:ext cx="279397" cy="249226"/>
      </dsp:txXfrm>
    </dsp:sp>
    <dsp:sp modelId="{616F16C1-D71F-484D-8557-D7C6D4EE716E}">
      <dsp:nvSpPr>
        <dsp:cNvPr id="0" name=""/>
        <dsp:cNvSpPr/>
      </dsp:nvSpPr>
      <dsp:spPr>
        <a:xfrm>
          <a:off x="7613170" y="2374051"/>
          <a:ext cx="2470265" cy="1230751"/>
        </a:xfrm>
        <a:prstGeom prst="ellipse">
          <a:avLst/>
        </a:prstGeom>
        <a:solidFill>
          <a:srgbClr val="06D6B3"/>
        </a:solidFill>
        <a:ln w="12700" cap="flat" cmpd="sng" algn="ctr">
          <a:solidFill>
            <a:srgbClr val="06D6B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l-GR" sz="2000" kern="1200" dirty="0"/>
            <a:t>Καλλιέργεια οράματος αλλαγής</a:t>
          </a:r>
          <a:endParaRPr lang="en-US" sz="2000" kern="1200" dirty="0"/>
        </a:p>
      </dsp:txBody>
      <dsp:txXfrm>
        <a:off x="7974932" y="2554290"/>
        <a:ext cx="1746741" cy="870273"/>
      </dsp:txXfrm>
    </dsp:sp>
    <dsp:sp modelId="{020516C0-6707-4649-98C1-29B4B0A48B19}">
      <dsp:nvSpPr>
        <dsp:cNvPr id="0" name=""/>
        <dsp:cNvSpPr/>
      </dsp:nvSpPr>
      <dsp:spPr>
        <a:xfrm rot="6974288">
          <a:off x="8224426" y="3678181"/>
          <a:ext cx="364061" cy="41537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rot="10800000">
        <a:off x="8303178" y="3712275"/>
        <a:ext cx="254843" cy="249226"/>
      </dsp:txXfrm>
    </dsp:sp>
    <dsp:sp modelId="{9F147EA7-C4F1-40F1-95CD-E71DE51EFF35}">
      <dsp:nvSpPr>
        <dsp:cNvPr id="0" name=""/>
        <dsp:cNvSpPr/>
      </dsp:nvSpPr>
      <dsp:spPr>
        <a:xfrm>
          <a:off x="6779064" y="4183718"/>
          <a:ext cx="2354550" cy="1230751"/>
        </a:xfrm>
        <a:prstGeom prst="ellipse">
          <a:avLst/>
        </a:prstGeom>
        <a:solidFill>
          <a:srgbClr val="0063DC"/>
        </a:solidFill>
        <a:ln w="12700" cap="flat" cmpd="sng" algn="ctr">
          <a:solidFill>
            <a:srgbClr val="0063D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l-GR" sz="2000" kern="1200" dirty="0"/>
            <a:t>Μετάδοση του οράματος</a:t>
          </a:r>
          <a:endParaRPr lang="en-US" sz="2000" kern="1200" dirty="0"/>
        </a:p>
      </dsp:txBody>
      <dsp:txXfrm>
        <a:off x="7123880" y="4363957"/>
        <a:ext cx="1664918" cy="870273"/>
      </dsp:txXfrm>
    </dsp:sp>
    <dsp:sp modelId="{58D3260D-AE89-4C7D-BB04-4A25A466C74A}">
      <dsp:nvSpPr>
        <dsp:cNvPr id="0" name=""/>
        <dsp:cNvSpPr/>
      </dsp:nvSpPr>
      <dsp:spPr>
        <a:xfrm rot="10274429">
          <a:off x="6432044" y="4804603"/>
          <a:ext cx="281298" cy="41537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rot="10800000">
        <a:off x="6515941" y="4881253"/>
        <a:ext cx="196909" cy="249226"/>
      </dsp:txXfrm>
    </dsp:sp>
    <dsp:sp modelId="{7E35C6D3-BE37-4EB5-997D-A30E26AE6691}">
      <dsp:nvSpPr>
        <dsp:cNvPr id="0" name=""/>
        <dsp:cNvSpPr/>
      </dsp:nvSpPr>
      <dsp:spPr>
        <a:xfrm>
          <a:off x="4171101" y="4611441"/>
          <a:ext cx="2170848" cy="1207305"/>
        </a:xfrm>
        <a:prstGeom prst="ellipse">
          <a:avLst/>
        </a:prstGeom>
        <a:solidFill>
          <a:srgbClr val="AB0084"/>
        </a:solidFill>
        <a:ln w="12700" cap="flat" cmpd="sng" algn="ctr">
          <a:solidFill>
            <a:srgbClr val="AB008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l-GR" sz="1800" kern="1200" dirty="0"/>
            <a:t>Απομάκρυνση εμποδίων</a:t>
          </a:r>
          <a:endParaRPr lang="en-US" sz="1800" kern="1200" dirty="0"/>
        </a:p>
      </dsp:txBody>
      <dsp:txXfrm>
        <a:off x="4489014" y="4788247"/>
        <a:ext cx="1535022" cy="853693"/>
      </dsp:txXfrm>
    </dsp:sp>
    <dsp:sp modelId="{3DFBD1D1-A821-40AA-874F-976D2560ABD3}">
      <dsp:nvSpPr>
        <dsp:cNvPr id="0" name=""/>
        <dsp:cNvSpPr/>
      </dsp:nvSpPr>
      <dsp:spPr>
        <a:xfrm rot="11171764">
          <a:off x="3682405" y="4856101"/>
          <a:ext cx="360917" cy="41537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rot="10800000">
        <a:off x="3790364" y="4945020"/>
        <a:ext cx="252642" cy="249226"/>
      </dsp:txXfrm>
    </dsp:sp>
    <dsp:sp modelId="{2B385A7A-F6FC-4408-9976-C900DC55EB8C}">
      <dsp:nvSpPr>
        <dsp:cNvPr id="0" name=""/>
        <dsp:cNvSpPr/>
      </dsp:nvSpPr>
      <dsp:spPr>
        <a:xfrm>
          <a:off x="1061846" y="4278999"/>
          <a:ext cx="2481046" cy="1230751"/>
        </a:xfrm>
        <a:prstGeom prst="ellipse">
          <a:avLst/>
        </a:prstGeom>
        <a:solidFill>
          <a:srgbClr val="0CEBF6"/>
        </a:solidFill>
        <a:ln w="12700" cap="flat" cmpd="sng" algn="ctr">
          <a:solidFill>
            <a:srgbClr val="0CEBF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l-GR" sz="1800" kern="1200" dirty="0"/>
            <a:t>Επίτευξη βραχυπρόθεσμων «νικών» </a:t>
          </a:r>
          <a:endParaRPr lang="en-US" sz="1800" kern="1200" dirty="0"/>
        </a:p>
      </dsp:txBody>
      <dsp:txXfrm>
        <a:off x="1425187" y="4459238"/>
        <a:ext cx="1754364" cy="870273"/>
      </dsp:txXfrm>
    </dsp:sp>
    <dsp:sp modelId="{BD05B5F0-A074-4B1A-8FB4-E9ADED35D91D}">
      <dsp:nvSpPr>
        <dsp:cNvPr id="0" name=""/>
        <dsp:cNvSpPr/>
      </dsp:nvSpPr>
      <dsp:spPr>
        <a:xfrm rot="15551081">
          <a:off x="1932402" y="3735599"/>
          <a:ext cx="376547" cy="41537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rot="10800000">
        <a:off x="1999483" y="3874154"/>
        <a:ext cx="263583" cy="249226"/>
      </dsp:txXfrm>
    </dsp:sp>
    <dsp:sp modelId="{EAFB7FA7-B49A-4531-BC61-AB0BD667150B}">
      <dsp:nvSpPr>
        <dsp:cNvPr id="0" name=""/>
        <dsp:cNvSpPr/>
      </dsp:nvSpPr>
      <dsp:spPr>
        <a:xfrm>
          <a:off x="742958" y="2356117"/>
          <a:ext cx="2384137" cy="1230751"/>
        </a:xfrm>
        <a:prstGeom prst="ellipse">
          <a:avLst/>
        </a:prstGeom>
        <a:solidFill>
          <a:srgbClr val="D419D9"/>
        </a:solidFill>
        <a:ln w="12700" cap="flat" cmpd="sng" algn="ctr">
          <a:solidFill>
            <a:srgbClr val="D419D9"/>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l-GR" sz="2000" kern="1200" dirty="0"/>
            <a:t> Παγίωση των βελτιώσεων</a:t>
          </a:r>
          <a:endParaRPr lang="en-US" sz="2000" kern="1200" dirty="0"/>
        </a:p>
      </dsp:txBody>
      <dsp:txXfrm>
        <a:off x="1092107" y="2536356"/>
        <a:ext cx="1685839" cy="870273"/>
      </dsp:txXfrm>
    </dsp:sp>
    <dsp:sp modelId="{2A7EBA4D-84C1-4C85-8520-A75BFFFAC26C}">
      <dsp:nvSpPr>
        <dsp:cNvPr id="0" name=""/>
        <dsp:cNvSpPr/>
      </dsp:nvSpPr>
      <dsp:spPr>
        <a:xfrm rot="16806334">
          <a:off x="1934513" y="1859783"/>
          <a:ext cx="323269" cy="41537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a:off x="1974495" y="1990597"/>
        <a:ext cx="226288" cy="249226"/>
      </dsp:txXfrm>
    </dsp:sp>
    <dsp:sp modelId="{395DCF0E-6728-4C65-8C86-D25574B237AE}">
      <dsp:nvSpPr>
        <dsp:cNvPr id="0" name=""/>
        <dsp:cNvSpPr/>
      </dsp:nvSpPr>
      <dsp:spPr>
        <a:xfrm>
          <a:off x="1048488" y="529977"/>
          <a:ext cx="2424013" cy="123075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l-GR" sz="1800" kern="1200" dirty="0"/>
            <a:t>Πραγματοποίηση των αλλαγών</a:t>
          </a:r>
          <a:endParaRPr lang="en-US" sz="1800" kern="1200" dirty="0"/>
        </a:p>
      </dsp:txBody>
      <dsp:txXfrm>
        <a:off x="1403476" y="710216"/>
        <a:ext cx="1714037" cy="870273"/>
      </dsp:txXfrm>
    </dsp:sp>
    <dsp:sp modelId="{75783064-65B7-4420-AC5C-4A0E58117E05}">
      <dsp:nvSpPr>
        <dsp:cNvPr id="0" name=""/>
        <dsp:cNvSpPr/>
      </dsp:nvSpPr>
      <dsp:spPr>
        <a:xfrm rot="21130783">
          <a:off x="3585378" y="729532"/>
          <a:ext cx="381042" cy="41537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a:off x="3585910" y="820385"/>
        <a:ext cx="266729" cy="24922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AFB399-1D24-4AAE-975A-B4D1ED07096E}">
      <dsp:nvSpPr>
        <dsp:cNvPr id="0" name=""/>
        <dsp:cNvSpPr/>
      </dsp:nvSpPr>
      <dsp:spPr>
        <a:xfrm>
          <a:off x="0" y="65731"/>
          <a:ext cx="10164261" cy="575639"/>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it-IT" sz="2400" b="1" kern="1200" dirty="0" err="1"/>
            <a:t>Ιατρικά </a:t>
          </a:r>
          <a:r>
            <a:rPr lang="it-IT" sz="2400" b="1" kern="1200" dirty="0"/>
            <a:t>δεδομένα</a:t>
          </a:r>
          <a:endParaRPr lang="en-US" sz="2400" b="1" kern="1200" dirty="0"/>
        </a:p>
      </dsp:txBody>
      <dsp:txXfrm>
        <a:off x="28100" y="93831"/>
        <a:ext cx="10108061" cy="519439"/>
      </dsp:txXfrm>
    </dsp:sp>
    <dsp:sp modelId="{505E8EB2-7FB4-4BA9-84E6-DEEED66CEC51}">
      <dsp:nvSpPr>
        <dsp:cNvPr id="0" name=""/>
        <dsp:cNvSpPr/>
      </dsp:nvSpPr>
      <dsp:spPr>
        <a:xfrm>
          <a:off x="0" y="641371"/>
          <a:ext cx="10164261" cy="596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2715" tIns="30480" rIns="170688" bIns="30480" numCol="1" spcCol="1270" anchor="t" anchorCtr="0">
          <a:noAutofit/>
        </a:bodyPr>
        <a:lstStyle/>
        <a:p>
          <a:pPr marL="171450" lvl="1" indent="-171450" algn="just" defTabSz="844550">
            <a:lnSpc>
              <a:spcPct val="90000"/>
            </a:lnSpc>
            <a:spcBef>
              <a:spcPct val="0"/>
            </a:spcBef>
            <a:spcAft>
              <a:spcPct val="20000"/>
            </a:spcAft>
            <a:buChar char="•"/>
          </a:pPr>
          <a:r>
            <a:rPr lang="it-IT" sz="1900" b="1" kern="1200" dirty="0"/>
            <a:t> </a:t>
          </a:r>
          <a:r>
            <a:rPr lang="en-US" sz="1900" kern="1200" dirty="0" err="1"/>
            <a:t>Κρίσιμ</a:t>
          </a:r>
          <a:r>
            <a:rPr lang="el-GR" sz="1900" kern="1200" dirty="0"/>
            <a:t>α</a:t>
          </a:r>
          <a:r>
            <a:rPr lang="en-US" sz="1900" kern="1200" dirty="0"/>
            <a:t> για τη διασφάλιση της συνέχειας της περίθαλψης, την αποφυγή διπλών θεραπειών και την παροχή ολοκληρωμένης κατανόησης των αναγκών υγείας του ασθενούς.</a:t>
          </a:r>
        </a:p>
      </dsp:txBody>
      <dsp:txXfrm>
        <a:off x="0" y="641371"/>
        <a:ext cx="10164261" cy="596160"/>
      </dsp:txXfrm>
    </dsp:sp>
    <dsp:sp modelId="{510C3DCC-396D-4FDF-AB77-CDF592E23393}">
      <dsp:nvSpPr>
        <dsp:cNvPr id="0" name=""/>
        <dsp:cNvSpPr/>
      </dsp:nvSpPr>
      <dsp:spPr>
        <a:xfrm>
          <a:off x="0" y="1237531"/>
          <a:ext cx="10164261" cy="575639"/>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t>Οικονομικά στοιχεία</a:t>
          </a:r>
        </a:p>
      </dsp:txBody>
      <dsp:txXfrm>
        <a:off x="28100" y="1265631"/>
        <a:ext cx="10108061" cy="519439"/>
      </dsp:txXfrm>
    </dsp:sp>
    <dsp:sp modelId="{22125DD9-0BA8-493A-9B98-54416029028F}">
      <dsp:nvSpPr>
        <dsp:cNvPr id="0" name=""/>
        <dsp:cNvSpPr/>
      </dsp:nvSpPr>
      <dsp:spPr>
        <a:xfrm>
          <a:off x="0" y="1813171"/>
          <a:ext cx="10164261" cy="869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2715" tIns="30480" rIns="170688" bIns="30480" numCol="1" spcCol="1270" anchor="t" anchorCtr="0">
          <a:noAutofit/>
        </a:bodyPr>
        <a:lstStyle/>
        <a:p>
          <a:pPr marL="171450" lvl="1" indent="-171450" algn="just" defTabSz="844550">
            <a:lnSpc>
              <a:spcPct val="90000"/>
            </a:lnSpc>
            <a:spcBef>
              <a:spcPct val="0"/>
            </a:spcBef>
            <a:spcAft>
              <a:spcPct val="20000"/>
            </a:spcAft>
            <a:buChar char="•"/>
          </a:pPr>
          <a:r>
            <a:rPr lang="it-IT" sz="1900" b="1" kern="1200" dirty="0"/>
            <a:t> </a:t>
          </a:r>
          <a:r>
            <a:rPr lang="en-US" sz="1900" b="0" kern="1200" dirty="0" err="1"/>
            <a:t>Σημ</a:t>
          </a:r>
          <a:r>
            <a:rPr lang="en-US" sz="1900" b="0" kern="1200" dirty="0"/>
            <a:t>αντικ</a:t>
          </a:r>
          <a:r>
            <a:rPr lang="el-GR" sz="1900" b="0" kern="1200" dirty="0"/>
            <a:t>ά</a:t>
          </a:r>
          <a:r>
            <a:rPr lang="en-US" sz="1900" b="0" kern="1200" dirty="0"/>
            <a:t> για την πρόσβαση των ασθενών στην περίθαλψη, διασφαλίζοντας ότι οι οικονομικές διαδικασίες είναι ομαλές και ότι τα συστήματα ασφάλισης και πληρωμών λειτουργούν αποτελεσματικά τόσο για τους ασθενείς όσο και για τους παρόχους.</a:t>
          </a:r>
        </a:p>
      </dsp:txBody>
      <dsp:txXfrm>
        <a:off x="0" y="1813171"/>
        <a:ext cx="10164261" cy="869400"/>
      </dsp:txXfrm>
    </dsp:sp>
    <dsp:sp modelId="{8F65AB59-BF93-4783-81F7-E872A66D55E9}">
      <dsp:nvSpPr>
        <dsp:cNvPr id="0" name=""/>
        <dsp:cNvSpPr/>
      </dsp:nvSpPr>
      <dsp:spPr>
        <a:xfrm>
          <a:off x="0" y="2682571"/>
          <a:ext cx="10164261" cy="575639"/>
        </a:xfrm>
        <a:prstGeom prst="roundRect">
          <a:avLst/>
        </a:prstGeom>
        <a:solidFill>
          <a:srgbClr val="0CEBF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it-IT" sz="2400" b="1" kern="1200" dirty="0"/>
            <a:t>Προσωπικές πληροφορίες </a:t>
          </a:r>
          <a:r>
            <a:rPr lang="it-IT" sz="2400" b="1" kern="1200" dirty="0" err="1"/>
            <a:t>ταυτοποίησης </a:t>
          </a:r>
          <a:r>
            <a:rPr lang="it-IT" sz="2400" b="1" kern="1200" dirty="0"/>
            <a:t>(PII)</a:t>
          </a:r>
          <a:endParaRPr lang="en-US" sz="2400" b="1" kern="1200" dirty="0"/>
        </a:p>
      </dsp:txBody>
      <dsp:txXfrm>
        <a:off x="28100" y="2710671"/>
        <a:ext cx="10108061" cy="519439"/>
      </dsp:txXfrm>
    </dsp:sp>
    <dsp:sp modelId="{B42FA074-F784-4D41-BE2F-5620E0FB4C95}">
      <dsp:nvSpPr>
        <dsp:cNvPr id="0" name=""/>
        <dsp:cNvSpPr/>
      </dsp:nvSpPr>
      <dsp:spPr>
        <a:xfrm>
          <a:off x="0" y="3258211"/>
          <a:ext cx="10164261" cy="596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2715" tIns="30480" rIns="170688" bIns="30480" numCol="1" spcCol="1270" anchor="t" anchorCtr="0">
          <a:noAutofit/>
        </a:bodyPr>
        <a:lstStyle/>
        <a:p>
          <a:pPr marL="171450" lvl="1" indent="-171450" algn="just" defTabSz="844550">
            <a:lnSpc>
              <a:spcPct val="90000"/>
            </a:lnSpc>
            <a:spcBef>
              <a:spcPct val="0"/>
            </a:spcBef>
            <a:spcAft>
              <a:spcPct val="20000"/>
            </a:spcAft>
            <a:buChar char="•"/>
          </a:pPr>
          <a:r>
            <a:rPr lang="it-IT" sz="1900" b="1" kern="1200" dirty="0"/>
            <a:t> </a:t>
          </a:r>
          <a:r>
            <a:rPr lang="en-US" sz="1900" b="0" kern="1200" dirty="0" err="1"/>
            <a:t>Σημ</a:t>
          </a:r>
          <a:r>
            <a:rPr lang="en-US" sz="1900" b="0" kern="1200" dirty="0"/>
            <a:t>αντικ</a:t>
          </a:r>
          <a:r>
            <a:rPr lang="el-GR" sz="1900" b="0" kern="1200" dirty="0" err="1"/>
            <a:t>ές</a:t>
          </a:r>
          <a:r>
            <a:rPr lang="en-US" sz="1900" b="0" kern="1200" dirty="0"/>
            <a:t> για την ακριβή παρακολούθηση των αρχείων των ασθενών, τη διατήρηση των στοιχείων επικοινωνίας και τη συμμόρφωση με τις κανονιστικές απαιτήσεις.</a:t>
          </a:r>
        </a:p>
      </dsp:txBody>
      <dsp:txXfrm>
        <a:off x="0" y="3258211"/>
        <a:ext cx="10164261" cy="596160"/>
      </dsp:txXfrm>
    </dsp:sp>
    <dsp:sp modelId="{69043EFA-E0EB-4326-81DC-158718DE4BD9}">
      <dsp:nvSpPr>
        <dsp:cNvPr id="0" name=""/>
        <dsp:cNvSpPr/>
      </dsp:nvSpPr>
      <dsp:spPr>
        <a:xfrm>
          <a:off x="0" y="3854371"/>
          <a:ext cx="10164261" cy="575639"/>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it-IT" sz="2400" b="1" kern="1200"/>
            <a:t>Δεδομένα συμπεριφοράς και τρόπου ζωής</a:t>
          </a:r>
          <a:endParaRPr lang="en-US" sz="2400" b="1" kern="1200" dirty="0"/>
        </a:p>
      </dsp:txBody>
      <dsp:txXfrm>
        <a:off x="28100" y="3882471"/>
        <a:ext cx="10108061" cy="519439"/>
      </dsp:txXfrm>
    </dsp:sp>
    <dsp:sp modelId="{767074E9-6AA6-45BB-9307-E3B34521388C}">
      <dsp:nvSpPr>
        <dsp:cNvPr id="0" name=""/>
        <dsp:cNvSpPr/>
      </dsp:nvSpPr>
      <dsp:spPr>
        <a:xfrm>
          <a:off x="0" y="4430011"/>
          <a:ext cx="10164261" cy="869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2715" tIns="30480" rIns="170688" bIns="30480" numCol="1" spcCol="1270" anchor="t" anchorCtr="0">
          <a:noAutofit/>
        </a:bodyPr>
        <a:lstStyle/>
        <a:p>
          <a:pPr marL="171450" lvl="1" indent="-171450" algn="just" defTabSz="844550">
            <a:lnSpc>
              <a:spcPct val="90000"/>
            </a:lnSpc>
            <a:spcBef>
              <a:spcPct val="0"/>
            </a:spcBef>
            <a:spcAft>
              <a:spcPct val="20000"/>
            </a:spcAft>
            <a:buChar char="•"/>
          </a:pPr>
          <a:r>
            <a:rPr lang="it-IT" sz="1900" b="1" kern="1200"/>
            <a:t> </a:t>
          </a:r>
          <a:r>
            <a:rPr lang="el-GR" sz="1900" b="0" kern="1200" dirty="0"/>
            <a:t>Ι</a:t>
          </a:r>
          <a:r>
            <a:rPr lang="en-US" sz="1900" b="0" kern="1200" dirty="0" err="1"/>
            <a:t>δι</a:t>
          </a:r>
          <a:r>
            <a:rPr lang="en-US" sz="1900" b="0" kern="1200" dirty="0"/>
            <a:t>αίτερα σημαντικ</a:t>
          </a:r>
          <a:r>
            <a:rPr lang="el-GR" sz="1900" b="0" kern="1200" dirty="0"/>
            <a:t>ά</a:t>
          </a:r>
          <a:r>
            <a:rPr lang="en-US" sz="1900" b="0" kern="1200" dirty="0"/>
            <a:t> για την εξατομικευμένη φροντίδα και τις προληπτικές στρατηγικές, ιδίως στη διαχείριση χρόνιων ασθενειών όπου οι παράγοντες </a:t>
          </a:r>
          <a:r>
            <a:rPr lang="el-GR" sz="1900" b="0" kern="1200" dirty="0"/>
            <a:t>που αφορούν τον</a:t>
          </a:r>
          <a:r>
            <a:rPr lang="en-US" sz="1900" b="0" kern="1200" dirty="0"/>
            <a:t> </a:t>
          </a:r>
          <a:r>
            <a:rPr lang="en-US" sz="1900" b="0" kern="1200" dirty="0" err="1"/>
            <a:t>τρό</a:t>
          </a:r>
          <a:r>
            <a:rPr lang="en-US" sz="1900" b="0" kern="1200" dirty="0"/>
            <a:t>πο ζωής παίζουν σημαντικό ρόλο.</a:t>
          </a:r>
        </a:p>
      </dsp:txBody>
      <dsp:txXfrm>
        <a:off x="0" y="4430011"/>
        <a:ext cx="10164261" cy="869400"/>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21/03/2026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21/03/2026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en-GB" dirty="0"/>
          </a:p>
        </p:txBody>
      </p:sp>
      <p:sp>
        <p:nvSpPr>
          <p:cNvPr id="4" name="Dia számának helye 3"/>
          <p:cNvSpPr>
            <a:spLocks noGrp="1"/>
          </p:cNvSpPr>
          <p:nvPr>
            <p:ph type="sldNum" sz="quarter" idx="10"/>
          </p:nvPr>
        </p:nvSpPr>
        <p:spPr/>
        <p:txBody>
          <a:bodyPr/>
          <a:lstStyle/>
          <a:p>
            <a:fld id="{5E4A9807-1C24-8F4A-B3C7-A6E31FA5BB7A}" type="slidenum">
              <a:rPr lang="it-IT" smtClean="0"/>
              <a:t>1</a:t>
            </a:fld>
            <a:endParaRPr lang="it-IT"/>
          </a:p>
        </p:txBody>
      </p:sp>
    </p:spTree>
    <p:extLst>
      <p:ext uri="{BB962C8B-B14F-4D97-AF65-F5344CB8AC3E}">
        <p14:creationId xmlns:p14="http://schemas.microsoft.com/office/powerpoint/2010/main" val="21236146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5B07C-0A97-B18A-D3AC-6A593A453D4E}"/>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39D9759F-F6AB-B2DD-9A29-4BE223266392}"/>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4A437F3B-A308-AE89-3647-79FF26EBC403}"/>
              </a:ext>
            </a:extLst>
          </p:cNvPr>
          <p:cNvSpPr>
            <a:spLocks noGrp="1"/>
          </p:cNvSpPr>
          <p:nvPr>
            <p:ph type="body" idx="1"/>
          </p:nvPr>
        </p:nvSpPr>
        <p:spPr/>
        <p:txBody>
          <a:bodyPr/>
          <a:lstStyle/>
          <a:p>
            <a:endParaRPr lang="en-GB" dirty="0"/>
          </a:p>
        </p:txBody>
      </p:sp>
      <p:sp>
        <p:nvSpPr>
          <p:cNvPr id="4" name="Dia számának helye 3">
            <a:extLst>
              <a:ext uri="{FF2B5EF4-FFF2-40B4-BE49-F238E27FC236}">
                <a16:creationId xmlns:a16="http://schemas.microsoft.com/office/drawing/2014/main" id="{6E72293E-17E5-FA76-6104-084FC7A379AA}"/>
              </a:ext>
            </a:extLst>
          </p:cNvPr>
          <p:cNvSpPr>
            <a:spLocks noGrp="1"/>
          </p:cNvSpPr>
          <p:nvPr>
            <p:ph type="sldNum" sz="quarter" idx="10"/>
          </p:nvPr>
        </p:nvSpPr>
        <p:spPr/>
        <p:txBody>
          <a:bodyPr/>
          <a:lstStyle/>
          <a:p>
            <a:fld id="{5E4A9807-1C24-8F4A-B3C7-A6E31FA5BB7A}" type="slidenum">
              <a:rPr lang="it-IT" smtClean="0"/>
              <a:t>8</a:t>
            </a:fld>
            <a:endParaRPr lang="it-IT"/>
          </a:p>
        </p:txBody>
      </p:sp>
    </p:spTree>
    <p:extLst>
      <p:ext uri="{BB962C8B-B14F-4D97-AF65-F5344CB8AC3E}">
        <p14:creationId xmlns:p14="http://schemas.microsoft.com/office/powerpoint/2010/main" val="24072634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635C24-8775-F569-0243-DB5FC1DD9FAB}"/>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AD2A09C8-FA31-3EA7-9482-A26ED43EB42A}"/>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9EEB88FF-E2CA-73C7-B783-9491312362E8}"/>
              </a:ext>
            </a:extLst>
          </p:cNvPr>
          <p:cNvSpPr>
            <a:spLocks noGrp="1"/>
          </p:cNvSpPr>
          <p:nvPr>
            <p:ph type="body" idx="1"/>
          </p:nvPr>
        </p:nvSpPr>
        <p:spPr/>
        <p:txBody>
          <a:bodyPr/>
          <a:lstStyle/>
          <a:p>
            <a:endParaRPr lang="en-GB" dirty="0"/>
          </a:p>
        </p:txBody>
      </p:sp>
      <p:sp>
        <p:nvSpPr>
          <p:cNvPr id="4" name="Dia számának helye 3">
            <a:extLst>
              <a:ext uri="{FF2B5EF4-FFF2-40B4-BE49-F238E27FC236}">
                <a16:creationId xmlns:a16="http://schemas.microsoft.com/office/drawing/2014/main" id="{A8C2A6DC-7E7A-D3D6-96ED-A3120D681DCA}"/>
              </a:ext>
            </a:extLst>
          </p:cNvPr>
          <p:cNvSpPr>
            <a:spLocks noGrp="1"/>
          </p:cNvSpPr>
          <p:nvPr>
            <p:ph type="sldNum" sz="quarter" idx="10"/>
          </p:nvPr>
        </p:nvSpPr>
        <p:spPr/>
        <p:txBody>
          <a:bodyPr/>
          <a:lstStyle/>
          <a:p>
            <a:fld id="{5E4A9807-1C24-8F4A-B3C7-A6E31FA5BB7A}" type="slidenum">
              <a:rPr lang="it-IT" smtClean="0"/>
              <a:t>16</a:t>
            </a:fld>
            <a:endParaRPr lang="it-IT"/>
          </a:p>
        </p:txBody>
      </p:sp>
    </p:spTree>
    <p:extLst>
      <p:ext uri="{BB962C8B-B14F-4D97-AF65-F5344CB8AC3E}">
        <p14:creationId xmlns:p14="http://schemas.microsoft.com/office/powerpoint/2010/main" val="2629290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en-GB" dirty="0"/>
          </a:p>
        </p:txBody>
      </p:sp>
      <p:sp>
        <p:nvSpPr>
          <p:cNvPr id="4" name="Dia számának hely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E4A9807-1C24-8F4A-B3C7-A6E31FA5BB7A}"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36146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Orsi</a:t>
            </a:r>
            <a:endParaRPr lang="en-GB" dirty="0"/>
          </a:p>
        </p:txBody>
      </p:sp>
      <p:sp>
        <p:nvSpPr>
          <p:cNvPr id="4" name="Dia számának helye 3"/>
          <p:cNvSpPr>
            <a:spLocks noGrp="1"/>
          </p:cNvSpPr>
          <p:nvPr>
            <p:ph type="sldNum" sz="quarter" idx="10"/>
          </p:nvPr>
        </p:nvSpPr>
        <p:spPr/>
        <p:txBody>
          <a:bodyPr/>
          <a:lstStyle/>
          <a:p>
            <a:fld id="{5E4A9807-1C24-8F4A-B3C7-A6E31FA5BB7A}" type="slidenum">
              <a:rPr lang="it-IT" smtClean="0"/>
              <a:t>33</a:t>
            </a:fld>
            <a:endParaRPr lang="it-IT"/>
          </a:p>
        </p:txBody>
      </p:sp>
    </p:spTree>
    <p:extLst>
      <p:ext uri="{BB962C8B-B14F-4D97-AF65-F5344CB8AC3E}">
        <p14:creationId xmlns:p14="http://schemas.microsoft.com/office/powerpoint/2010/main" val="29386094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B4E43-6E74-3C09-210A-BDA3B5B6D6CC}"/>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77AF138D-998D-9E82-BB2C-71B42732481A}"/>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C084B27D-4E9A-2D0E-A827-689C9A177036}"/>
              </a:ext>
            </a:extLst>
          </p:cNvPr>
          <p:cNvSpPr>
            <a:spLocks noGrp="1"/>
          </p:cNvSpPr>
          <p:nvPr>
            <p:ph type="body" idx="1"/>
          </p:nvPr>
        </p:nvSpPr>
        <p:spPr/>
        <p:txBody>
          <a:bodyPr/>
          <a:lstStyle/>
          <a:p>
            <a:r>
              <a:rPr lang="hu-HU" dirty="0"/>
              <a:t>Orsi</a:t>
            </a:r>
            <a:endParaRPr lang="en-GB" dirty="0"/>
          </a:p>
        </p:txBody>
      </p:sp>
      <p:sp>
        <p:nvSpPr>
          <p:cNvPr id="4" name="Dia számának helye 3">
            <a:extLst>
              <a:ext uri="{FF2B5EF4-FFF2-40B4-BE49-F238E27FC236}">
                <a16:creationId xmlns:a16="http://schemas.microsoft.com/office/drawing/2014/main" id="{FFA0A189-7B83-1079-6A5F-3B8685715CA0}"/>
              </a:ext>
            </a:extLst>
          </p:cNvPr>
          <p:cNvSpPr>
            <a:spLocks noGrp="1"/>
          </p:cNvSpPr>
          <p:nvPr>
            <p:ph type="sldNum" sz="quarter" idx="10"/>
          </p:nvPr>
        </p:nvSpPr>
        <p:spPr/>
        <p:txBody>
          <a:bodyPr/>
          <a:lstStyle/>
          <a:p>
            <a:fld id="{5E4A9807-1C24-8F4A-B3C7-A6E31FA5BB7A}" type="slidenum">
              <a:rPr lang="it-IT" smtClean="0"/>
              <a:t>36</a:t>
            </a:fld>
            <a:endParaRPr lang="it-IT"/>
          </a:p>
        </p:txBody>
      </p:sp>
    </p:spTree>
    <p:extLst>
      <p:ext uri="{BB962C8B-B14F-4D97-AF65-F5344CB8AC3E}">
        <p14:creationId xmlns:p14="http://schemas.microsoft.com/office/powerpoint/2010/main" val="646290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3C25C2-9FE8-49BA-AF9D-36DD429B3FDC}"/>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1AE693BF-575A-2C51-5445-1C5250A9431B}"/>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6A539374-C3A0-1C25-A3FD-934A9B6B6B24}"/>
              </a:ext>
            </a:extLst>
          </p:cNvPr>
          <p:cNvSpPr>
            <a:spLocks noGrp="1"/>
          </p:cNvSpPr>
          <p:nvPr>
            <p:ph type="body" idx="1"/>
          </p:nvPr>
        </p:nvSpPr>
        <p:spPr/>
        <p:txBody>
          <a:bodyPr/>
          <a:lstStyle/>
          <a:p>
            <a:r>
              <a:rPr lang="hu-HU" dirty="0"/>
              <a:t>Orsi</a:t>
            </a:r>
            <a:endParaRPr lang="en-GB" dirty="0"/>
          </a:p>
        </p:txBody>
      </p:sp>
      <p:sp>
        <p:nvSpPr>
          <p:cNvPr id="4" name="Dia számának helye 3">
            <a:extLst>
              <a:ext uri="{FF2B5EF4-FFF2-40B4-BE49-F238E27FC236}">
                <a16:creationId xmlns:a16="http://schemas.microsoft.com/office/drawing/2014/main" id="{D93CA00B-D705-0D41-BBF7-5F7C3F37717A}"/>
              </a:ext>
            </a:extLst>
          </p:cNvPr>
          <p:cNvSpPr>
            <a:spLocks noGrp="1"/>
          </p:cNvSpPr>
          <p:nvPr>
            <p:ph type="sldNum" sz="quarter" idx="10"/>
          </p:nvPr>
        </p:nvSpPr>
        <p:spPr/>
        <p:txBody>
          <a:bodyPr/>
          <a:lstStyle/>
          <a:p>
            <a:fld id="{5E4A9807-1C24-8F4A-B3C7-A6E31FA5BB7A}" type="slidenum">
              <a:rPr lang="it-IT" smtClean="0"/>
              <a:t>37</a:t>
            </a:fld>
            <a:endParaRPr lang="it-IT"/>
          </a:p>
        </p:txBody>
      </p:sp>
    </p:spTree>
    <p:extLst>
      <p:ext uri="{BB962C8B-B14F-4D97-AF65-F5344CB8AC3E}">
        <p14:creationId xmlns:p14="http://schemas.microsoft.com/office/powerpoint/2010/main" val="14081546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24E4ECB5-BEC1-ACA4-A1A1-7670971C28C0}"/>
            </a:ext>
          </a:extLst>
        </p:cNvPr>
        <p:cNvGrpSpPr/>
        <p:nvPr/>
      </p:nvGrpSpPr>
      <p:grpSpPr>
        <a:xfrm>
          <a:off x="0" y="0"/>
          <a:ext cx="0" cy="0"/>
          <a:chOff x="0" y="0"/>
          <a:chExt cx="0" cy="0"/>
        </a:xfrm>
      </p:grpSpPr>
      <p:sp>
        <p:nvSpPr>
          <p:cNvPr id="227" name="Google Shape;227;p16:notes">
            <a:extLst>
              <a:ext uri="{FF2B5EF4-FFF2-40B4-BE49-F238E27FC236}">
                <a16:creationId xmlns:a16="http://schemas.microsoft.com/office/drawing/2014/main" id="{190C5EAD-DB15-C5E4-3C39-D131B072D92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8" name="Google Shape;228;p16:notes">
            <a:extLst>
              <a:ext uri="{FF2B5EF4-FFF2-40B4-BE49-F238E27FC236}">
                <a16:creationId xmlns:a16="http://schemas.microsoft.com/office/drawing/2014/main" id="{7EF12E60-2337-34D0-E4C4-3CA99F773E39}"/>
              </a:ext>
            </a:extLst>
          </p:cNvPr>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43225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6" Type="http://schemas.openxmlformats.org/officeDocument/2006/relationships/image" Target="../media/image19.png"/><Relationship Id="rId5" Type="http://schemas.openxmlformats.org/officeDocument/2006/relationships/image" Target="../media/image2.png"/><Relationship Id="rId4" Type="http://schemas.openxmlformats.org/officeDocument/2006/relationships/image" Target="../media/image18.jp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jp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8.jpg"/><Relationship Id="rId1" Type="http://schemas.openxmlformats.org/officeDocument/2006/relationships/slideMaster" Target="../slideMasters/slideMaster3.xml"/><Relationship Id="rId4" Type="http://schemas.openxmlformats.org/officeDocument/2006/relationships/image" Target="../media/image20.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3.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22.png"/><Relationship Id="rId2" Type="http://schemas.openxmlformats.org/officeDocument/2006/relationships/image" Target="../media/image10.png"/><Relationship Id="rId1" Type="http://schemas.openxmlformats.org/officeDocument/2006/relationships/slideMaster" Target="../slideMasters/slideMaster3.xml"/><Relationship Id="rId6" Type="http://schemas.openxmlformats.org/officeDocument/2006/relationships/image" Target="../media/image15.png"/><Relationship Id="rId5" Type="http://schemas.openxmlformats.org/officeDocument/2006/relationships/image" Target="../media/image21.png"/><Relationship Id="rId4" Type="http://schemas.openxmlformats.org/officeDocument/2006/relationships/image" Target="../media/image1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21/03/2026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rtl="0"/>
            <a:fld id="{F38CD73C-109C-4F2C-8D5C-05E3AE1DFFE2}" type="datetime1">
              <a:rPr lang="el-GR" smtClean="0"/>
              <a:t>21/3/2026</a:t>
            </a:fld>
            <a:endParaRPr lang="el-GR"/>
          </a:p>
        </p:txBody>
      </p:sp>
      <p:sp>
        <p:nvSpPr>
          <p:cNvPr id="5" name="Footer Placeholder 4"/>
          <p:cNvSpPr>
            <a:spLocks noGrp="1"/>
          </p:cNvSpPr>
          <p:nvPr>
            <p:ph type="ftr" sz="quarter" idx="11"/>
          </p:nvPr>
        </p:nvSpPr>
        <p:spPr/>
        <p:txBody>
          <a:bodyPr/>
          <a:lstStyle/>
          <a:p>
            <a:pPr rtl="0"/>
            <a:endParaRPr lang="el-GR"/>
          </a:p>
        </p:txBody>
      </p:sp>
      <p:sp>
        <p:nvSpPr>
          <p:cNvPr id="6" name="Slide Number Placeholder 5"/>
          <p:cNvSpPr>
            <a:spLocks noGrp="1"/>
          </p:cNvSpPr>
          <p:nvPr>
            <p:ph type="sldNum" sz="quarter" idx="12"/>
          </p:nvPr>
        </p:nvSpPr>
        <p:spPr/>
        <p:txBody>
          <a:bodyPr/>
          <a:lstStyle/>
          <a:p>
            <a:pPr rtl="0"/>
            <a:fld id="{25BA54BD-C84D-46CE-8B72-31BFB26ABA43}" type="slidenum">
              <a:rPr lang="el-GR" smtClean="0"/>
              <a:t>‹#›</a:t>
            </a:fld>
            <a:endParaRPr lang="el-GR"/>
          </a:p>
        </p:txBody>
      </p:sp>
    </p:spTree>
    <p:extLst>
      <p:ext uri="{BB962C8B-B14F-4D97-AF65-F5344CB8AC3E}">
        <p14:creationId xmlns:p14="http://schemas.microsoft.com/office/powerpoint/2010/main" val="43231620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pic>
        <p:nvPicPr>
          <p:cNvPr id="7" name="Immagine 3">
            <a:extLst>
              <a:ext uri="{FF2B5EF4-FFF2-40B4-BE49-F238E27FC236}">
                <a16:creationId xmlns:a16="http://schemas.microsoft.com/office/drawing/2014/main" id="{128FA1C2-F19B-B8C5-F631-B1B0FF940F15}"/>
              </a:ext>
            </a:extLst>
          </p:cNvPr>
          <p:cNvPicPr/>
          <p:nvPr userDrawn="1"/>
        </p:nvPicPr>
        <p:blipFill>
          <a:blip r:embed="rId2"/>
          <a:srcRect/>
          <a:stretch/>
        </p:blipFill>
        <p:spPr>
          <a:xfrm>
            <a:off x="5919865" y="-33162"/>
            <a:ext cx="4902200" cy="2570342"/>
          </a:xfrm>
          <a:prstGeom prst="rect">
            <a:avLst/>
          </a:prstGeom>
        </p:spPr>
      </p:pic>
      <p:pic>
        <p:nvPicPr>
          <p:cNvPr id="10" name="Immagine 7">
            <a:extLst>
              <a:ext uri="{FF2B5EF4-FFF2-40B4-BE49-F238E27FC236}">
                <a16:creationId xmlns:a16="http://schemas.microsoft.com/office/drawing/2014/main" id="{0956EE97-9BC8-9EB0-D95C-E1AA20192B0F}"/>
              </a:ext>
            </a:extLst>
          </p:cNvPr>
          <p:cNvPicPr/>
          <p:nvPr userDrawn="1"/>
        </p:nvPicPr>
        <p:blipFill>
          <a:blip r:embed="rId3"/>
          <a:srcRect/>
          <a:stretch/>
        </p:blipFill>
        <p:spPr>
          <a:xfrm>
            <a:off x="9257901" y="6659731"/>
            <a:ext cx="1252330" cy="355600"/>
          </a:xfrm>
          <a:prstGeom prst="rect">
            <a:avLst/>
          </a:prstGeom>
        </p:spPr>
      </p:pic>
      <p:sp>
        <p:nvSpPr>
          <p:cNvPr id="14" name="Text Placeholder 13">
            <a:extLst>
              <a:ext uri="{FF2B5EF4-FFF2-40B4-BE49-F238E27FC236}">
                <a16:creationId xmlns:a16="http://schemas.microsoft.com/office/drawing/2014/main" id="{2EF4A6C8-814B-2663-8B47-5F4879859743}"/>
              </a:ext>
            </a:extLst>
          </p:cNvPr>
          <p:cNvSpPr>
            <a:spLocks noGrp="1"/>
          </p:cNvSpPr>
          <p:nvPr>
            <p:ph type="body" sz="quarter" idx="10"/>
          </p:nvPr>
        </p:nvSpPr>
        <p:spPr>
          <a:xfrm>
            <a:off x="727075" y="2441575"/>
            <a:ext cx="9351963" cy="38703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4">
            <a:extLst>
              <a:ext uri="{FF2B5EF4-FFF2-40B4-BE49-F238E27FC236}">
                <a16:creationId xmlns:a16="http://schemas.microsoft.com/office/drawing/2014/main" id="{CF77DD7C-6FE6-7E47-7DC7-014F2AF82A78}"/>
              </a:ext>
            </a:extLst>
          </p:cNvPr>
          <p:cNvSpPr>
            <a:spLocks noGrp="1"/>
          </p:cNvSpPr>
          <p:nvPr>
            <p:ph type="title"/>
          </p:nvPr>
        </p:nvSpPr>
        <p:spPr>
          <a:xfrm>
            <a:off x="727075" y="375828"/>
            <a:ext cx="9313863" cy="1392237"/>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801687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a:xfrm>
            <a:off x="742484" y="331345"/>
            <a:ext cx="9314796" cy="1391534"/>
          </a:xfrm>
          <a:prstGeom prst="rect">
            <a:avLst/>
          </a:prstGeom>
        </p:spPr>
        <p:txBody>
          <a:bodyPr/>
          <a:lstStyle/>
          <a:p>
            <a:r>
              <a:rPr lang="it-IT"/>
              <a:t>Fare clic per modificare lo stile del titolo dello schema</a:t>
            </a:r>
            <a:endParaRPr lang="en-US" dirty="0"/>
          </a:p>
        </p:txBody>
      </p:sp>
      <p:sp>
        <p:nvSpPr>
          <p:cNvPr id="3" name="Content Placeholder 2"/>
          <p:cNvSpPr>
            <a:spLocks noGrp="1"/>
          </p:cNvSpPr>
          <p:nvPr>
            <p:ph idx="1"/>
          </p:nvPr>
        </p:nvSpPr>
        <p:spPr>
          <a:xfrm>
            <a:off x="742484" y="1916484"/>
            <a:ext cx="9314796" cy="4567898"/>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21/03/2026</a:t>
            </a:fld>
            <a:endParaRPr lang="it-IT"/>
          </a:p>
        </p:txBody>
      </p:sp>
      <p:sp>
        <p:nvSpPr>
          <p:cNvPr id="5" name="Footer Placeholder 4"/>
          <p:cNvSpPr>
            <a:spLocks noGrp="1"/>
          </p:cNvSpPr>
          <p:nvPr>
            <p:ph type="ftr" sz="quarter" idx="11"/>
          </p:nvPr>
        </p:nvSpPr>
        <p:spPr>
          <a:xfrm>
            <a:off x="3577422" y="6672698"/>
            <a:ext cx="3644920" cy="383297"/>
          </a:xfrm>
          <a:prstGeom prst="rect">
            <a:avLst/>
          </a:prstGeom>
        </p:spPr>
        <p:txBody>
          <a:bodyPr/>
          <a:lstStyle/>
          <a:p>
            <a:endParaRPr lang="it-IT"/>
          </a:p>
        </p:txBody>
      </p:sp>
      <p:sp>
        <p:nvSpPr>
          <p:cNvPr id="6" name="Slide Number Placeholder 5"/>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3184607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736859" y="1794831"/>
            <a:ext cx="9314796" cy="2994714"/>
          </a:xfrm>
          <a:prstGeom prst="rect">
            <a:avLst/>
          </a:prstGeom>
        </p:spPr>
        <p:txBody>
          <a:bodyPr anchor="b"/>
          <a:lstStyle>
            <a:lvl1pPr>
              <a:defRPr sz="6299"/>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736859" y="4817876"/>
            <a:ext cx="9314796" cy="1574849"/>
          </a:xfrm>
          <a:prstGeom prst="rect">
            <a:avLst/>
          </a:prstGeom>
        </p:spPr>
        <p:txBody>
          <a:bodyPr/>
          <a:lstStyle>
            <a:lvl1pPr marL="0" indent="0">
              <a:buNone/>
              <a:defRPr sz="2520">
                <a:solidFill>
                  <a:schemeClr val="tx1"/>
                </a:solidFill>
              </a:defRPr>
            </a:lvl1pPr>
            <a:lvl2pPr marL="479969" indent="0">
              <a:buNone/>
              <a:defRPr sz="2100">
                <a:solidFill>
                  <a:schemeClr val="tx1">
                    <a:tint val="75000"/>
                  </a:schemeClr>
                </a:solidFill>
              </a:defRPr>
            </a:lvl2pPr>
            <a:lvl3pPr marL="959937" indent="0">
              <a:buNone/>
              <a:defRPr sz="1890">
                <a:solidFill>
                  <a:schemeClr val="tx1">
                    <a:tint val="75000"/>
                  </a:schemeClr>
                </a:solidFill>
              </a:defRPr>
            </a:lvl3pPr>
            <a:lvl4pPr marL="1439906" indent="0">
              <a:buNone/>
              <a:defRPr sz="1680">
                <a:solidFill>
                  <a:schemeClr val="tx1">
                    <a:tint val="75000"/>
                  </a:schemeClr>
                </a:solidFill>
              </a:defRPr>
            </a:lvl4pPr>
            <a:lvl5pPr marL="1919874" indent="0">
              <a:buNone/>
              <a:defRPr sz="1680">
                <a:solidFill>
                  <a:schemeClr val="tx1">
                    <a:tint val="75000"/>
                  </a:schemeClr>
                </a:solidFill>
              </a:defRPr>
            </a:lvl5pPr>
            <a:lvl6pPr marL="2399843" indent="0">
              <a:buNone/>
              <a:defRPr sz="1680">
                <a:solidFill>
                  <a:schemeClr val="tx1">
                    <a:tint val="75000"/>
                  </a:schemeClr>
                </a:solidFill>
              </a:defRPr>
            </a:lvl6pPr>
            <a:lvl7pPr marL="2879811" indent="0">
              <a:buNone/>
              <a:defRPr sz="1680">
                <a:solidFill>
                  <a:schemeClr val="tx1">
                    <a:tint val="75000"/>
                  </a:schemeClr>
                </a:solidFill>
              </a:defRPr>
            </a:lvl7pPr>
            <a:lvl8pPr marL="3359780" indent="0">
              <a:buNone/>
              <a:defRPr sz="1680">
                <a:solidFill>
                  <a:schemeClr val="tx1">
                    <a:tint val="75000"/>
                  </a:schemeClr>
                </a:solidFill>
              </a:defRPr>
            </a:lvl8pPr>
            <a:lvl9pPr marL="3839748" indent="0">
              <a:buNone/>
              <a:defRPr sz="168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21/03/2026</a:t>
            </a:fld>
            <a:endParaRPr lang="it-IT"/>
          </a:p>
        </p:txBody>
      </p:sp>
      <p:sp>
        <p:nvSpPr>
          <p:cNvPr id="5" name="Footer Placeholder 4"/>
          <p:cNvSpPr>
            <a:spLocks noGrp="1"/>
          </p:cNvSpPr>
          <p:nvPr>
            <p:ph type="ftr" sz="quarter" idx="11"/>
          </p:nvPr>
        </p:nvSpPr>
        <p:spPr>
          <a:xfrm>
            <a:off x="3577422" y="6672698"/>
            <a:ext cx="3644920" cy="383297"/>
          </a:xfrm>
          <a:prstGeom prst="rect">
            <a:avLst/>
          </a:prstGeom>
        </p:spPr>
        <p:txBody>
          <a:bodyPr/>
          <a:lstStyle/>
          <a:p>
            <a:endParaRPr lang="it-IT"/>
          </a:p>
        </p:txBody>
      </p:sp>
      <p:sp>
        <p:nvSpPr>
          <p:cNvPr id="6" name="Slide Number Placeholder 5"/>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799115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a:xfrm>
            <a:off x="742484" y="331345"/>
            <a:ext cx="9314796" cy="1391534"/>
          </a:xfrm>
          <a:prstGeom prst="rect">
            <a:avLst/>
          </a:prstGeom>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742484" y="1916484"/>
            <a:ext cx="4589899" cy="4567898"/>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5467380" y="1916484"/>
            <a:ext cx="4589899" cy="4567898"/>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21/03/2026</a:t>
            </a:fld>
            <a:endParaRPr lang="it-IT"/>
          </a:p>
        </p:txBody>
      </p:sp>
      <p:sp>
        <p:nvSpPr>
          <p:cNvPr id="6" name="Footer Placeholder 5"/>
          <p:cNvSpPr>
            <a:spLocks noGrp="1"/>
          </p:cNvSpPr>
          <p:nvPr>
            <p:ph type="ftr" sz="quarter" idx="11"/>
          </p:nvPr>
        </p:nvSpPr>
        <p:spPr>
          <a:xfrm>
            <a:off x="3577422" y="6672698"/>
            <a:ext cx="3644920" cy="383297"/>
          </a:xfrm>
          <a:prstGeom prst="rect">
            <a:avLst/>
          </a:prstGeom>
        </p:spPr>
        <p:txBody>
          <a:bodyPr/>
          <a:lstStyle/>
          <a:p>
            <a:endParaRPr lang="it-IT"/>
          </a:p>
        </p:txBody>
      </p:sp>
      <p:sp>
        <p:nvSpPr>
          <p:cNvPr id="7" name="Slide Number Placeholder 6"/>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2167968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743890" y="383299"/>
            <a:ext cx="9314796" cy="1391534"/>
          </a:xfrm>
          <a:prstGeom prst="rect">
            <a:avLst/>
          </a:prstGeo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743892" y="1764832"/>
            <a:ext cx="4568805" cy="864917"/>
          </a:xfrm>
          <a:prstGeom prst="rect">
            <a:avLst/>
          </a:prstGeom>
        </p:spPr>
        <p:txBody>
          <a:bodyPr anchor="b"/>
          <a:lstStyle>
            <a:lvl1pPr marL="0" indent="0">
              <a:buNone/>
              <a:defRPr sz="2520" b="1"/>
            </a:lvl1pPr>
            <a:lvl2pPr marL="479969" indent="0">
              <a:buNone/>
              <a:defRPr sz="2100" b="1"/>
            </a:lvl2pPr>
            <a:lvl3pPr marL="959937" indent="0">
              <a:buNone/>
              <a:defRPr sz="1890" b="1"/>
            </a:lvl3pPr>
            <a:lvl4pPr marL="1439906" indent="0">
              <a:buNone/>
              <a:defRPr sz="1680" b="1"/>
            </a:lvl4pPr>
            <a:lvl5pPr marL="1919874" indent="0">
              <a:buNone/>
              <a:defRPr sz="1680" b="1"/>
            </a:lvl5pPr>
            <a:lvl6pPr marL="2399843" indent="0">
              <a:buNone/>
              <a:defRPr sz="1680" b="1"/>
            </a:lvl6pPr>
            <a:lvl7pPr marL="2879811" indent="0">
              <a:buNone/>
              <a:defRPr sz="1680" b="1"/>
            </a:lvl7pPr>
            <a:lvl8pPr marL="3359780" indent="0">
              <a:buNone/>
              <a:defRPr sz="1680" b="1"/>
            </a:lvl8pPr>
            <a:lvl9pPr marL="3839748" indent="0">
              <a:buNone/>
              <a:defRPr sz="1680" b="1"/>
            </a:lvl9pPr>
          </a:lstStyle>
          <a:p>
            <a:pPr lvl="0"/>
            <a:r>
              <a:rPr lang="it-IT"/>
              <a:t>Fare clic per modificare gli stili del testo dello schema</a:t>
            </a:r>
          </a:p>
        </p:txBody>
      </p:sp>
      <p:sp>
        <p:nvSpPr>
          <p:cNvPr id="4" name="Content Placeholder 3"/>
          <p:cNvSpPr>
            <a:spLocks noGrp="1"/>
          </p:cNvSpPr>
          <p:nvPr>
            <p:ph sz="half" idx="2"/>
          </p:nvPr>
        </p:nvSpPr>
        <p:spPr>
          <a:xfrm>
            <a:off x="743892" y="2629749"/>
            <a:ext cx="4568805" cy="3867965"/>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5467381" y="1764832"/>
            <a:ext cx="4591306" cy="864917"/>
          </a:xfrm>
          <a:prstGeom prst="rect">
            <a:avLst/>
          </a:prstGeom>
        </p:spPr>
        <p:txBody>
          <a:bodyPr anchor="b"/>
          <a:lstStyle>
            <a:lvl1pPr marL="0" indent="0">
              <a:buNone/>
              <a:defRPr sz="2520" b="1"/>
            </a:lvl1pPr>
            <a:lvl2pPr marL="479969" indent="0">
              <a:buNone/>
              <a:defRPr sz="2100" b="1"/>
            </a:lvl2pPr>
            <a:lvl3pPr marL="959937" indent="0">
              <a:buNone/>
              <a:defRPr sz="1890" b="1"/>
            </a:lvl3pPr>
            <a:lvl4pPr marL="1439906" indent="0">
              <a:buNone/>
              <a:defRPr sz="1680" b="1"/>
            </a:lvl4pPr>
            <a:lvl5pPr marL="1919874" indent="0">
              <a:buNone/>
              <a:defRPr sz="1680" b="1"/>
            </a:lvl5pPr>
            <a:lvl6pPr marL="2399843" indent="0">
              <a:buNone/>
              <a:defRPr sz="1680" b="1"/>
            </a:lvl6pPr>
            <a:lvl7pPr marL="2879811" indent="0">
              <a:buNone/>
              <a:defRPr sz="1680" b="1"/>
            </a:lvl7pPr>
            <a:lvl8pPr marL="3359780" indent="0">
              <a:buNone/>
              <a:defRPr sz="1680" b="1"/>
            </a:lvl8pPr>
            <a:lvl9pPr marL="3839748" indent="0">
              <a:buNone/>
              <a:defRPr sz="1680" b="1"/>
            </a:lvl9pPr>
          </a:lstStyle>
          <a:p>
            <a:pPr lvl="0"/>
            <a:r>
              <a:rPr lang="it-IT"/>
              <a:t>Fare clic per modificare gli stili del testo dello schema</a:t>
            </a:r>
          </a:p>
        </p:txBody>
      </p:sp>
      <p:sp>
        <p:nvSpPr>
          <p:cNvPr id="6" name="Content Placeholder 5"/>
          <p:cNvSpPr>
            <a:spLocks noGrp="1"/>
          </p:cNvSpPr>
          <p:nvPr>
            <p:ph sz="quarter" idx="4"/>
          </p:nvPr>
        </p:nvSpPr>
        <p:spPr>
          <a:xfrm>
            <a:off x="5467381" y="2629749"/>
            <a:ext cx="4591306" cy="3867965"/>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21/03/2026</a:t>
            </a:fld>
            <a:endParaRPr lang="it-IT"/>
          </a:p>
        </p:txBody>
      </p:sp>
      <p:sp>
        <p:nvSpPr>
          <p:cNvPr id="8" name="Footer Placeholder 7"/>
          <p:cNvSpPr>
            <a:spLocks noGrp="1"/>
          </p:cNvSpPr>
          <p:nvPr>
            <p:ph type="ftr" sz="quarter" idx="11"/>
          </p:nvPr>
        </p:nvSpPr>
        <p:spPr>
          <a:xfrm>
            <a:off x="3577422" y="6672698"/>
            <a:ext cx="3644920" cy="383297"/>
          </a:xfrm>
          <a:prstGeom prst="rect">
            <a:avLst/>
          </a:prstGeom>
        </p:spPr>
        <p:txBody>
          <a:bodyPr/>
          <a:lstStyle/>
          <a:p>
            <a:endParaRPr lang="it-IT"/>
          </a:p>
        </p:txBody>
      </p:sp>
      <p:sp>
        <p:nvSpPr>
          <p:cNvPr id="9" name="Slide Number Placeholder 8"/>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37500624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a:xfrm>
            <a:off x="742484" y="331345"/>
            <a:ext cx="9314796" cy="1391534"/>
          </a:xfrm>
          <a:prstGeom prst="rect">
            <a:avLst/>
          </a:prstGeom>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21/03/2026</a:t>
            </a:fld>
            <a:endParaRPr lang="it-IT"/>
          </a:p>
        </p:txBody>
      </p:sp>
      <p:sp>
        <p:nvSpPr>
          <p:cNvPr id="4" name="Footer Placeholder 3"/>
          <p:cNvSpPr>
            <a:spLocks noGrp="1"/>
          </p:cNvSpPr>
          <p:nvPr>
            <p:ph type="ftr" sz="quarter" idx="11"/>
          </p:nvPr>
        </p:nvSpPr>
        <p:spPr>
          <a:xfrm>
            <a:off x="3577422" y="6672698"/>
            <a:ext cx="3644920" cy="383297"/>
          </a:xfrm>
          <a:prstGeom prst="rect">
            <a:avLst/>
          </a:prstGeom>
        </p:spPr>
        <p:txBody>
          <a:bodyPr/>
          <a:lstStyle/>
          <a:p>
            <a:endParaRPr lang="it-IT"/>
          </a:p>
        </p:txBody>
      </p:sp>
      <p:sp>
        <p:nvSpPr>
          <p:cNvPr id="5" name="Slide Number Placeholder 4"/>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515596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743890" y="479954"/>
            <a:ext cx="3483205" cy="1679840"/>
          </a:xfrm>
          <a:prstGeom prst="rect">
            <a:avLst/>
          </a:prstGeom>
        </p:spPr>
        <p:txBody>
          <a:bodyPr anchor="b"/>
          <a:lstStyle>
            <a:lvl1pPr>
              <a:defRPr sz="3359"/>
            </a:lvl1pPr>
          </a:lstStyle>
          <a:p>
            <a:r>
              <a:rPr lang="it-IT"/>
              <a:t>Fare clic per modificare lo stile del titolo dello schema</a:t>
            </a:r>
            <a:endParaRPr lang="en-US" dirty="0"/>
          </a:p>
        </p:txBody>
      </p:sp>
      <p:sp>
        <p:nvSpPr>
          <p:cNvPr id="3" name="Content Placeholder 2"/>
          <p:cNvSpPr>
            <a:spLocks noGrp="1"/>
          </p:cNvSpPr>
          <p:nvPr>
            <p:ph idx="1"/>
          </p:nvPr>
        </p:nvSpPr>
        <p:spPr>
          <a:xfrm>
            <a:off x="4591306" y="1036570"/>
            <a:ext cx="5467380" cy="5116178"/>
          </a:xfrm>
          <a:prstGeom prst="rect">
            <a:avLst/>
          </a:prstGeom>
        </p:spPr>
        <p:txBody>
          <a:bodyPr/>
          <a:lstStyle>
            <a:lvl1pPr>
              <a:defRPr sz="3359"/>
            </a:lvl1pPr>
            <a:lvl2pPr>
              <a:defRPr sz="2939"/>
            </a:lvl2pPr>
            <a:lvl3pPr>
              <a:defRPr sz="2520"/>
            </a:lvl3pPr>
            <a:lvl4pPr>
              <a:defRPr sz="2100"/>
            </a:lvl4pPr>
            <a:lvl5pPr>
              <a:defRPr sz="2100"/>
            </a:lvl5pPr>
            <a:lvl6pPr>
              <a:defRPr sz="2100"/>
            </a:lvl6pPr>
            <a:lvl7pPr>
              <a:defRPr sz="2100"/>
            </a:lvl7pPr>
            <a:lvl8pPr>
              <a:defRPr sz="2100"/>
            </a:lvl8pPr>
            <a:lvl9pPr>
              <a:defRPr sz="21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743890" y="2159794"/>
            <a:ext cx="3483205" cy="4001285"/>
          </a:xfrm>
          <a:prstGeom prst="rect">
            <a:avLst/>
          </a:prstGeom>
        </p:spPr>
        <p:txBody>
          <a:bodyPr/>
          <a:lstStyle>
            <a:lvl1pPr marL="0" indent="0">
              <a:buNone/>
              <a:defRPr sz="1680"/>
            </a:lvl1pPr>
            <a:lvl2pPr marL="479969" indent="0">
              <a:buNone/>
              <a:defRPr sz="1470"/>
            </a:lvl2pPr>
            <a:lvl3pPr marL="959937" indent="0">
              <a:buNone/>
              <a:defRPr sz="1260"/>
            </a:lvl3pPr>
            <a:lvl4pPr marL="1439906" indent="0">
              <a:buNone/>
              <a:defRPr sz="1050"/>
            </a:lvl4pPr>
            <a:lvl5pPr marL="1919874" indent="0">
              <a:buNone/>
              <a:defRPr sz="1050"/>
            </a:lvl5pPr>
            <a:lvl6pPr marL="2399843" indent="0">
              <a:buNone/>
              <a:defRPr sz="1050"/>
            </a:lvl6pPr>
            <a:lvl7pPr marL="2879811" indent="0">
              <a:buNone/>
              <a:defRPr sz="1050"/>
            </a:lvl7pPr>
            <a:lvl8pPr marL="3359780" indent="0">
              <a:buNone/>
              <a:defRPr sz="1050"/>
            </a:lvl8pPr>
            <a:lvl9pPr marL="3839748" indent="0">
              <a:buNone/>
              <a:defRPr sz="1050"/>
            </a:lvl9pPr>
          </a:lstStyle>
          <a:p>
            <a:pPr lvl="0"/>
            <a:r>
              <a:rPr lang="it-IT"/>
              <a:t>Fare clic per modificare gli stili del testo dello schema</a:t>
            </a:r>
          </a:p>
        </p:txBody>
      </p:sp>
      <p:sp>
        <p:nvSpPr>
          <p:cNvPr id="5" name="Date Placeholder 4"/>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21/03/2026</a:t>
            </a:fld>
            <a:endParaRPr lang="it-IT"/>
          </a:p>
        </p:txBody>
      </p:sp>
      <p:sp>
        <p:nvSpPr>
          <p:cNvPr id="6" name="Footer Placeholder 5"/>
          <p:cNvSpPr>
            <a:spLocks noGrp="1"/>
          </p:cNvSpPr>
          <p:nvPr>
            <p:ph type="ftr" sz="quarter" idx="11"/>
          </p:nvPr>
        </p:nvSpPr>
        <p:spPr>
          <a:xfrm>
            <a:off x="3577422" y="6672698"/>
            <a:ext cx="3644920" cy="383297"/>
          </a:xfrm>
          <a:prstGeom prst="rect">
            <a:avLst/>
          </a:prstGeom>
        </p:spPr>
        <p:txBody>
          <a:bodyPr/>
          <a:lstStyle/>
          <a:p>
            <a:endParaRPr lang="it-IT"/>
          </a:p>
        </p:txBody>
      </p:sp>
      <p:sp>
        <p:nvSpPr>
          <p:cNvPr id="7" name="Slide Number Placeholder 6"/>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3929802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743890" y="479954"/>
            <a:ext cx="3483205" cy="1679840"/>
          </a:xfrm>
          <a:prstGeom prst="rect">
            <a:avLst/>
          </a:prstGeom>
        </p:spPr>
        <p:txBody>
          <a:bodyPr anchor="b"/>
          <a:lstStyle>
            <a:lvl1pPr>
              <a:defRPr sz="3359"/>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4591306" y="1036570"/>
            <a:ext cx="5467380" cy="5116178"/>
          </a:xfrm>
          <a:prstGeom prst="rect">
            <a:avLst/>
          </a:prstGeom>
        </p:spPr>
        <p:txBody>
          <a:bodyPr anchor="t"/>
          <a:lstStyle>
            <a:lvl1pPr marL="0" indent="0">
              <a:buNone/>
              <a:defRPr sz="3359"/>
            </a:lvl1pPr>
            <a:lvl2pPr marL="479969" indent="0">
              <a:buNone/>
              <a:defRPr sz="2939"/>
            </a:lvl2pPr>
            <a:lvl3pPr marL="959937" indent="0">
              <a:buNone/>
              <a:defRPr sz="2520"/>
            </a:lvl3pPr>
            <a:lvl4pPr marL="1439906" indent="0">
              <a:buNone/>
              <a:defRPr sz="2100"/>
            </a:lvl4pPr>
            <a:lvl5pPr marL="1919874" indent="0">
              <a:buNone/>
              <a:defRPr sz="2100"/>
            </a:lvl5pPr>
            <a:lvl6pPr marL="2399843" indent="0">
              <a:buNone/>
              <a:defRPr sz="2100"/>
            </a:lvl6pPr>
            <a:lvl7pPr marL="2879811" indent="0">
              <a:buNone/>
              <a:defRPr sz="2100"/>
            </a:lvl7pPr>
            <a:lvl8pPr marL="3359780" indent="0">
              <a:buNone/>
              <a:defRPr sz="2100"/>
            </a:lvl8pPr>
            <a:lvl9pPr marL="3839748" indent="0">
              <a:buNone/>
              <a:defRPr sz="2100"/>
            </a:lvl9pPr>
          </a:lstStyle>
          <a:p>
            <a:r>
              <a:rPr lang="it-IT"/>
              <a:t>Fare clic sull'icona per inserire un'immagine</a:t>
            </a:r>
            <a:endParaRPr lang="en-US" dirty="0"/>
          </a:p>
        </p:txBody>
      </p:sp>
      <p:sp>
        <p:nvSpPr>
          <p:cNvPr id="4" name="Text Placeholder 3"/>
          <p:cNvSpPr>
            <a:spLocks noGrp="1"/>
          </p:cNvSpPr>
          <p:nvPr>
            <p:ph type="body" sz="half" idx="2"/>
          </p:nvPr>
        </p:nvSpPr>
        <p:spPr>
          <a:xfrm>
            <a:off x="743890" y="2159794"/>
            <a:ext cx="3483205" cy="4001285"/>
          </a:xfrm>
          <a:prstGeom prst="rect">
            <a:avLst/>
          </a:prstGeom>
        </p:spPr>
        <p:txBody>
          <a:bodyPr/>
          <a:lstStyle>
            <a:lvl1pPr marL="0" indent="0">
              <a:buNone/>
              <a:defRPr sz="1680"/>
            </a:lvl1pPr>
            <a:lvl2pPr marL="479969" indent="0">
              <a:buNone/>
              <a:defRPr sz="1470"/>
            </a:lvl2pPr>
            <a:lvl3pPr marL="959937" indent="0">
              <a:buNone/>
              <a:defRPr sz="1260"/>
            </a:lvl3pPr>
            <a:lvl4pPr marL="1439906" indent="0">
              <a:buNone/>
              <a:defRPr sz="1050"/>
            </a:lvl4pPr>
            <a:lvl5pPr marL="1919874" indent="0">
              <a:buNone/>
              <a:defRPr sz="1050"/>
            </a:lvl5pPr>
            <a:lvl6pPr marL="2399843" indent="0">
              <a:buNone/>
              <a:defRPr sz="1050"/>
            </a:lvl6pPr>
            <a:lvl7pPr marL="2879811" indent="0">
              <a:buNone/>
              <a:defRPr sz="1050"/>
            </a:lvl7pPr>
            <a:lvl8pPr marL="3359780" indent="0">
              <a:buNone/>
              <a:defRPr sz="1050"/>
            </a:lvl8pPr>
            <a:lvl9pPr marL="3839748" indent="0">
              <a:buNone/>
              <a:defRPr sz="1050"/>
            </a:lvl9pPr>
          </a:lstStyle>
          <a:p>
            <a:pPr lvl="0"/>
            <a:r>
              <a:rPr lang="it-IT"/>
              <a:t>Fare clic per modificare gli stili del testo dello schema</a:t>
            </a:r>
          </a:p>
        </p:txBody>
      </p:sp>
      <p:sp>
        <p:nvSpPr>
          <p:cNvPr id="5" name="Date Placeholder 4"/>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21/03/2026</a:t>
            </a:fld>
            <a:endParaRPr lang="it-IT"/>
          </a:p>
        </p:txBody>
      </p:sp>
      <p:sp>
        <p:nvSpPr>
          <p:cNvPr id="6" name="Footer Placeholder 5"/>
          <p:cNvSpPr>
            <a:spLocks noGrp="1"/>
          </p:cNvSpPr>
          <p:nvPr>
            <p:ph type="ftr" sz="quarter" idx="11"/>
          </p:nvPr>
        </p:nvSpPr>
        <p:spPr>
          <a:xfrm>
            <a:off x="3577422" y="6672698"/>
            <a:ext cx="3644920" cy="383297"/>
          </a:xfrm>
          <a:prstGeom prst="rect">
            <a:avLst/>
          </a:prstGeom>
        </p:spPr>
        <p:txBody>
          <a:bodyPr/>
          <a:lstStyle/>
          <a:p>
            <a:endParaRPr lang="it-IT"/>
          </a:p>
        </p:txBody>
      </p:sp>
      <p:sp>
        <p:nvSpPr>
          <p:cNvPr id="7" name="Slide Number Placeholder 6"/>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8347156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a:xfrm>
            <a:off x="742484" y="331345"/>
            <a:ext cx="9314796" cy="1391534"/>
          </a:xfrm>
          <a:prstGeom prst="rect">
            <a:avLst/>
          </a:prstGeom>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742484" y="1916484"/>
            <a:ext cx="9314796" cy="4567898"/>
          </a:xfrm>
          <a:prstGeom prst="rect">
            <a:avLst/>
          </a:prstGeo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21/03/2026</a:t>
            </a:fld>
            <a:endParaRPr lang="it-IT"/>
          </a:p>
        </p:txBody>
      </p:sp>
      <p:sp>
        <p:nvSpPr>
          <p:cNvPr id="5" name="Footer Placeholder 4"/>
          <p:cNvSpPr>
            <a:spLocks noGrp="1"/>
          </p:cNvSpPr>
          <p:nvPr>
            <p:ph type="ftr" sz="quarter" idx="11"/>
          </p:nvPr>
        </p:nvSpPr>
        <p:spPr>
          <a:xfrm>
            <a:off x="3577422" y="6672698"/>
            <a:ext cx="3644920" cy="383297"/>
          </a:xfrm>
          <a:prstGeom prst="rect">
            <a:avLst/>
          </a:prstGeom>
        </p:spPr>
        <p:txBody>
          <a:bodyPr/>
          <a:lstStyle/>
          <a:p>
            <a:endParaRPr lang="it-IT"/>
          </a:p>
        </p:txBody>
      </p:sp>
      <p:sp>
        <p:nvSpPr>
          <p:cNvPr id="6" name="Slide Number Placeholder 5"/>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5118661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28581" y="383297"/>
            <a:ext cx="2328699" cy="6101085"/>
          </a:xfrm>
          <a:prstGeom prst="rect">
            <a:avLst/>
          </a:prstGeo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742484" y="383297"/>
            <a:ext cx="6851100" cy="6101085"/>
          </a:xfrm>
          <a:prstGeom prst="rect">
            <a:avLst/>
          </a:prstGeo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21/03/2026</a:t>
            </a:fld>
            <a:endParaRPr lang="it-IT"/>
          </a:p>
        </p:txBody>
      </p:sp>
      <p:sp>
        <p:nvSpPr>
          <p:cNvPr id="5" name="Footer Placeholder 4"/>
          <p:cNvSpPr>
            <a:spLocks noGrp="1"/>
          </p:cNvSpPr>
          <p:nvPr>
            <p:ph type="ftr" sz="quarter" idx="11"/>
          </p:nvPr>
        </p:nvSpPr>
        <p:spPr>
          <a:xfrm>
            <a:off x="3577422" y="6672698"/>
            <a:ext cx="3644920" cy="383297"/>
          </a:xfrm>
          <a:prstGeom prst="rect">
            <a:avLst/>
          </a:prstGeom>
        </p:spPr>
        <p:txBody>
          <a:bodyPr/>
          <a:lstStyle/>
          <a:p>
            <a:endParaRPr lang="it-IT"/>
          </a:p>
        </p:txBody>
      </p:sp>
      <p:sp>
        <p:nvSpPr>
          <p:cNvPr id="6" name="Slide Number Placeholder 5"/>
          <p:cNvSpPr>
            <a:spLocks noGrp="1"/>
          </p:cNvSpPr>
          <p:nvPr>
            <p:ph type="sldNum" sz="quarter" idx="12"/>
          </p:nvPr>
        </p:nvSpPr>
        <p:spPr>
          <a:xfrm>
            <a:off x="7627332" y="6672698"/>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2759076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Immagine 3">
            <a:extLst>
              <a:ext uri="{FF2B5EF4-FFF2-40B4-BE49-F238E27FC236}">
                <a16:creationId xmlns:a16="http://schemas.microsoft.com/office/drawing/2014/main" id="{F6B18A2A-B424-8AD3-AA1B-EBD03443D8F1}"/>
              </a:ext>
            </a:extLst>
          </p:cNvPr>
          <p:cNvPicPr/>
          <p:nvPr userDrawn="1"/>
        </p:nvPicPr>
        <p:blipFill>
          <a:blip r:embed="rId2"/>
          <a:srcRect/>
          <a:stretch/>
        </p:blipFill>
        <p:spPr>
          <a:xfrm>
            <a:off x="5919865" y="-33162"/>
            <a:ext cx="4902200" cy="2570342"/>
          </a:xfrm>
          <a:prstGeom prst="rect">
            <a:avLst/>
          </a:prstGeom>
        </p:spPr>
      </p:pic>
      <p:sp>
        <p:nvSpPr>
          <p:cNvPr id="4" name="Titolo 1">
            <a:extLst>
              <a:ext uri="{FF2B5EF4-FFF2-40B4-BE49-F238E27FC236}">
                <a16:creationId xmlns:a16="http://schemas.microsoft.com/office/drawing/2014/main" id="{8AABAA30-44C1-6B3D-F8B3-93323D366771}"/>
              </a:ext>
            </a:extLst>
          </p:cNvPr>
          <p:cNvSpPr txBox="1">
            <a:spLocks/>
          </p:cNvSpPr>
          <p:nvPr userDrawn="1"/>
        </p:nvSpPr>
        <p:spPr>
          <a:xfrm>
            <a:off x="573477" y="669399"/>
            <a:ext cx="1964604" cy="320831"/>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rgbClr val="0063DC"/>
                </a:solidFill>
                <a:latin typeface="Helvetica" pitchFamily="2" charset="0"/>
              </a:rPr>
              <a:t>TITLE</a:t>
            </a:r>
          </a:p>
        </p:txBody>
      </p:sp>
      <p:sp>
        <p:nvSpPr>
          <p:cNvPr id="5" name="Titolo 1">
            <a:extLst>
              <a:ext uri="{FF2B5EF4-FFF2-40B4-BE49-F238E27FC236}">
                <a16:creationId xmlns:a16="http://schemas.microsoft.com/office/drawing/2014/main" id="{11482F5F-26A0-D2C7-6B0C-1F9EC02938B8}"/>
              </a:ext>
            </a:extLst>
          </p:cNvPr>
          <p:cNvSpPr txBox="1">
            <a:spLocks/>
          </p:cNvSpPr>
          <p:nvPr userDrawn="1"/>
        </p:nvSpPr>
        <p:spPr>
          <a:xfrm>
            <a:off x="603457" y="1247895"/>
            <a:ext cx="2216021" cy="321076"/>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2400" dirty="0">
                <a:solidFill>
                  <a:srgbClr val="FB0087"/>
                </a:solidFill>
                <a:latin typeface="Helvetica" pitchFamily="2" charset="0"/>
              </a:rPr>
              <a:t>SUBTITLE</a:t>
            </a:r>
          </a:p>
        </p:txBody>
      </p:sp>
      <p:pic>
        <p:nvPicPr>
          <p:cNvPr id="6" name="Immagine 7">
            <a:extLst>
              <a:ext uri="{FF2B5EF4-FFF2-40B4-BE49-F238E27FC236}">
                <a16:creationId xmlns:a16="http://schemas.microsoft.com/office/drawing/2014/main" id="{B7577101-4D35-0B00-FE98-1FE685F4544C}"/>
              </a:ext>
            </a:extLst>
          </p:cNvPr>
          <p:cNvPicPr/>
          <p:nvPr userDrawn="1"/>
        </p:nvPicPr>
        <p:blipFill>
          <a:blip r:embed="rId3"/>
          <a:srcRect/>
          <a:stretch/>
        </p:blipFill>
        <p:spPr>
          <a:xfrm>
            <a:off x="9257901" y="6659731"/>
            <a:ext cx="1252330" cy="355600"/>
          </a:xfrm>
          <a:prstGeom prst="rect">
            <a:avLst/>
          </a:prstGeom>
        </p:spPr>
      </p:pic>
      <p:sp>
        <p:nvSpPr>
          <p:cNvPr id="7" name="CasellaDiTesto 8">
            <a:extLst>
              <a:ext uri="{FF2B5EF4-FFF2-40B4-BE49-F238E27FC236}">
                <a16:creationId xmlns:a16="http://schemas.microsoft.com/office/drawing/2014/main" id="{44270F0E-2ECA-5F37-6552-D9FC384A0FD8}"/>
              </a:ext>
            </a:extLst>
          </p:cNvPr>
          <p:cNvSpPr txBox="1"/>
          <p:nvPr userDrawn="1"/>
        </p:nvSpPr>
        <p:spPr>
          <a:xfrm>
            <a:off x="573477" y="2515764"/>
            <a:ext cx="9945589" cy="3693319"/>
          </a:xfrm>
          <a:prstGeom prst="rect">
            <a:avLst/>
          </a:prstGeom>
          <a:noFill/>
        </p:spPr>
        <p:txBody>
          <a:bodyPr wrap="square" rtlCol="0">
            <a:spAutoFit/>
          </a:bodyPr>
          <a:lstStyle/>
          <a:p>
            <a:r>
              <a:rPr lang="it-IT" dirty="0" err="1">
                <a:latin typeface="Helvetica" pitchFamily="2" charset="0"/>
              </a:rPr>
              <a:t>Lorem</a:t>
            </a:r>
            <a:r>
              <a:rPr lang="it-IT" dirty="0">
                <a:latin typeface="Helvetica" pitchFamily="2" charset="0"/>
              </a:rPr>
              <a:t> </a:t>
            </a:r>
            <a:r>
              <a:rPr lang="it-IT" dirty="0" err="1">
                <a:latin typeface="Helvetica" pitchFamily="2" charset="0"/>
              </a:rPr>
              <a:t>ipsum</a:t>
            </a:r>
            <a:r>
              <a:rPr lang="it-IT" dirty="0">
                <a:latin typeface="Helvetica" pitchFamily="2" charset="0"/>
              </a:rPr>
              <a:t> </a:t>
            </a:r>
            <a:r>
              <a:rPr lang="it-IT" dirty="0" err="1">
                <a:latin typeface="Helvetica" pitchFamily="2" charset="0"/>
              </a:rPr>
              <a:t>dolor</a:t>
            </a:r>
            <a:r>
              <a:rPr lang="it-IT" dirty="0">
                <a:latin typeface="Helvetica" pitchFamily="2" charset="0"/>
              </a:rPr>
              <a:t> </a:t>
            </a:r>
            <a:r>
              <a:rPr lang="it-IT" dirty="0" err="1">
                <a:latin typeface="Helvetica" pitchFamily="2" charset="0"/>
              </a:rPr>
              <a:t>sit</a:t>
            </a:r>
            <a:r>
              <a:rPr lang="it-IT" dirty="0">
                <a:latin typeface="Helvetica" pitchFamily="2" charset="0"/>
              </a:rPr>
              <a:t> </a:t>
            </a:r>
            <a:r>
              <a:rPr lang="it-IT" dirty="0" err="1">
                <a:latin typeface="Helvetica" pitchFamily="2" charset="0"/>
              </a:rPr>
              <a:t>amet</a:t>
            </a:r>
            <a:r>
              <a:rPr lang="it-IT" dirty="0">
                <a:latin typeface="Helvetica" pitchFamily="2" charset="0"/>
              </a:rPr>
              <a:t>, </a:t>
            </a:r>
            <a:r>
              <a:rPr lang="it-IT" dirty="0" err="1">
                <a:latin typeface="Helvetica" pitchFamily="2" charset="0"/>
              </a:rPr>
              <a:t>consectetuer</a:t>
            </a:r>
            <a:r>
              <a:rPr lang="it-IT" dirty="0">
                <a:latin typeface="Helvetica" pitchFamily="2" charset="0"/>
              </a:rPr>
              <a:t> </a:t>
            </a:r>
            <a:r>
              <a:rPr lang="it-IT" dirty="0" err="1">
                <a:latin typeface="Helvetica" pitchFamily="2" charset="0"/>
              </a:rPr>
              <a:t>adipiscing</a:t>
            </a:r>
            <a:r>
              <a:rPr lang="it-IT" dirty="0">
                <a:latin typeface="Helvetica" pitchFamily="2" charset="0"/>
              </a:rPr>
              <a:t> </a:t>
            </a:r>
            <a:r>
              <a:rPr lang="it-IT" dirty="0" err="1">
                <a:latin typeface="Helvetica" pitchFamily="2" charset="0"/>
              </a:rPr>
              <a:t>elit</a:t>
            </a:r>
            <a:r>
              <a:rPr lang="it-IT" dirty="0">
                <a:latin typeface="Helvetica" pitchFamily="2" charset="0"/>
              </a:rPr>
              <a:t>, sed </a:t>
            </a:r>
            <a:r>
              <a:rPr lang="it-IT" dirty="0" err="1">
                <a:latin typeface="Helvetica" pitchFamily="2" charset="0"/>
              </a:rPr>
              <a:t>diam</a:t>
            </a:r>
            <a:r>
              <a:rPr lang="it-IT" dirty="0">
                <a:latin typeface="Helvetica" pitchFamily="2" charset="0"/>
              </a:rPr>
              <a:t> </a:t>
            </a:r>
            <a:r>
              <a:rPr lang="it-IT" dirty="0" err="1">
                <a:latin typeface="Helvetica" pitchFamily="2" charset="0"/>
              </a:rPr>
              <a:t>nonummy</a:t>
            </a:r>
            <a:r>
              <a:rPr lang="it-IT" dirty="0">
                <a:latin typeface="Helvetica" pitchFamily="2" charset="0"/>
              </a:rPr>
              <a:t> </a:t>
            </a:r>
            <a:r>
              <a:rPr lang="it-IT" dirty="0" err="1">
                <a:latin typeface="Helvetica" pitchFamily="2" charset="0"/>
              </a:rPr>
              <a:t>nibh</a:t>
            </a:r>
            <a:r>
              <a:rPr lang="it-IT" dirty="0">
                <a:latin typeface="Helvetica" pitchFamily="2" charset="0"/>
              </a:rPr>
              <a:t> </a:t>
            </a:r>
            <a:r>
              <a:rPr lang="it-IT" dirty="0" err="1">
                <a:latin typeface="Helvetica" pitchFamily="2" charset="0"/>
              </a:rPr>
              <a:t>euismod</a:t>
            </a:r>
            <a:r>
              <a:rPr lang="it-IT" dirty="0">
                <a:latin typeface="Helvetica" pitchFamily="2" charset="0"/>
              </a:rPr>
              <a:t> </a:t>
            </a:r>
            <a:r>
              <a:rPr lang="it-IT" dirty="0" err="1">
                <a:latin typeface="Helvetica" pitchFamily="2" charset="0"/>
              </a:rPr>
              <a:t>tincidunt</a:t>
            </a:r>
            <a:r>
              <a:rPr lang="it-IT" dirty="0">
                <a:latin typeface="Helvetica" pitchFamily="2" charset="0"/>
              </a:rPr>
              <a:t> ut </a:t>
            </a:r>
            <a:r>
              <a:rPr lang="it-IT" dirty="0" err="1">
                <a:latin typeface="Helvetica" pitchFamily="2" charset="0"/>
              </a:rPr>
              <a:t>laoreet</a:t>
            </a:r>
            <a:r>
              <a:rPr lang="it-IT" dirty="0">
                <a:latin typeface="Helvetica" pitchFamily="2" charset="0"/>
              </a:rPr>
              <a:t> dolore magna </a:t>
            </a:r>
            <a:r>
              <a:rPr lang="it-IT" dirty="0" err="1">
                <a:latin typeface="Helvetica" pitchFamily="2" charset="0"/>
              </a:rPr>
              <a:t>aliquam</a:t>
            </a:r>
            <a:r>
              <a:rPr lang="it-IT" dirty="0">
                <a:latin typeface="Helvetica" pitchFamily="2" charset="0"/>
              </a:rPr>
              <a:t> </a:t>
            </a:r>
            <a:r>
              <a:rPr lang="it-IT" dirty="0" err="1">
                <a:latin typeface="Helvetica" pitchFamily="2" charset="0"/>
              </a:rPr>
              <a:t>erat</a:t>
            </a:r>
            <a:r>
              <a:rPr lang="it-IT" dirty="0">
                <a:latin typeface="Helvetica" pitchFamily="2" charset="0"/>
              </a:rPr>
              <a:t> </a:t>
            </a:r>
            <a:r>
              <a:rPr lang="it-IT" dirty="0" err="1">
                <a:latin typeface="Helvetica" pitchFamily="2" charset="0"/>
              </a:rPr>
              <a:t>volutpat</a:t>
            </a:r>
            <a:r>
              <a:rPr lang="it-IT" dirty="0">
                <a:latin typeface="Helvetica" pitchFamily="2" charset="0"/>
              </a:rPr>
              <a:t>. Ut </a:t>
            </a:r>
            <a:r>
              <a:rPr lang="it-IT" dirty="0" err="1">
                <a:latin typeface="Helvetica" pitchFamily="2" charset="0"/>
              </a:rPr>
              <a:t>wisi</a:t>
            </a:r>
            <a:r>
              <a:rPr lang="it-IT" dirty="0">
                <a:latin typeface="Helvetica" pitchFamily="2" charset="0"/>
              </a:rPr>
              <a:t> </a:t>
            </a:r>
            <a:r>
              <a:rPr lang="it-IT" dirty="0" err="1">
                <a:latin typeface="Helvetica" pitchFamily="2" charset="0"/>
              </a:rPr>
              <a:t>enim</a:t>
            </a:r>
            <a:r>
              <a:rPr lang="it-IT" dirty="0">
                <a:latin typeface="Helvetica" pitchFamily="2" charset="0"/>
              </a:rPr>
              <a:t> ad </a:t>
            </a:r>
            <a:r>
              <a:rPr lang="it-IT" dirty="0" err="1">
                <a:latin typeface="Helvetica" pitchFamily="2" charset="0"/>
              </a:rPr>
              <a:t>minim</a:t>
            </a:r>
            <a:r>
              <a:rPr lang="it-IT" dirty="0">
                <a:latin typeface="Helvetica" pitchFamily="2" charset="0"/>
              </a:rPr>
              <a:t> </a:t>
            </a:r>
            <a:r>
              <a:rPr lang="it-IT" dirty="0" err="1">
                <a:latin typeface="Helvetica" pitchFamily="2" charset="0"/>
              </a:rPr>
              <a:t>veniam</a:t>
            </a:r>
            <a:r>
              <a:rPr lang="it-IT" dirty="0">
                <a:latin typeface="Helvetica" pitchFamily="2" charset="0"/>
              </a:rPr>
              <a:t>, </a:t>
            </a:r>
            <a:r>
              <a:rPr lang="it-IT" dirty="0" err="1">
                <a:latin typeface="Helvetica" pitchFamily="2" charset="0"/>
              </a:rPr>
              <a:t>quis</a:t>
            </a:r>
            <a:r>
              <a:rPr lang="it-IT" dirty="0">
                <a:latin typeface="Helvetica" pitchFamily="2" charset="0"/>
              </a:rPr>
              <a:t> </a:t>
            </a:r>
            <a:r>
              <a:rPr lang="it-IT" dirty="0" err="1">
                <a:latin typeface="Helvetica" pitchFamily="2" charset="0"/>
              </a:rPr>
              <a:t>nostrud</a:t>
            </a:r>
            <a:r>
              <a:rPr lang="it-IT" dirty="0">
                <a:latin typeface="Helvetica" pitchFamily="2" charset="0"/>
              </a:rPr>
              <a:t> </a:t>
            </a:r>
            <a:r>
              <a:rPr lang="it-IT" dirty="0" err="1">
                <a:latin typeface="Helvetica" pitchFamily="2" charset="0"/>
              </a:rPr>
              <a:t>exerci</a:t>
            </a:r>
            <a:r>
              <a:rPr lang="it-IT" dirty="0">
                <a:latin typeface="Helvetica" pitchFamily="2" charset="0"/>
              </a:rPr>
              <a:t> </a:t>
            </a:r>
            <a:r>
              <a:rPr lang="it-IT" dirty="0" err="1">
                <a:latin typeface="Helvetica" pitchFamily="2" charset="0"/>
              </a:rPr>
              <a:t>tation</a:t>
            </a:r>
            <a:r>
              <a:rPr lang="it-IT" dirty="0">
                <a:latin typeface="Helvetica" pitchFamily="2" charset="0"/>
              </a:rPr>
              <a:t> </a:t>
            </a:r>
            <a:r>
              <a:rPr lang="it-IT" dirty="0" err="1">
                <a:latin typeface="Helvetica" pitchFamily="2" charset="0"/>
              </a:rPr>
              <a:t>ullamcorper</a:t>
            </a:r>
            <a:r>
              <a:rPr lang="it-IT" dirty="0">
                <a:latin typeface="Helvetica" pitchFamily="2" charset="0"/>
              </a:rPr>
              <a:t> </a:t>
            </a:r>
            <a:r>
              <a:rPr lang="it-IT" dirty="0" err="1">
                <a:latin typeface="Helvetica" pitchFamily="2" charset="0"/>
              </a:rPr>
              <a:t>suscipit</a:t>
            </a:r>
            <a:r>
              <a:rPr lang="it-IT" dirty="0">
                <a:latin typeface="Helvetica" pitchFamily="2" charset="0"/>
              </a:rPr>
              <a:t> </a:t>
            </a:r>
            <a:r>
              <a:rPr lang="it-IT" dirty="0" err="1">
                <a:latin typeface="Helvetica" pitchFamily="2" charset="0"/>
              </a:rPr>
              <a:t>lobortis</a:t>
            </a:r>
            <a:r>
              <a:rPr lang="it-IT" dirty="0">
                <a:latin typeface="Helvetica" pitchFamily="2" charset="0"/>
              </a:rPr>
              <a:t> </a:t>
            </a:r>
            <a:r>
              <a:rPr lang="it-IT" dirty="0" err="1">
                <a:latin typeface="Helvetica" pitchFamily="2" charset="0"/>
              </a:rPr>
              <a:t>nisl</a:t>
            </a:r>
            <a:r>
              <a:rPr lang="it-IT" dirty="0">
                <a:latin typeface="Helvetica" pitchFamily="2" charset="0"/>
              </a:rPr>
              <a:t> ut </a:t>
            </a:r>
            <a:r>
              <a:rPr lang="it-IT" dirty="0" err="1">
                <a:latin typeface="Helvetica" pitchFamily="2" charset="0"/>
              </a:rPr>
              <a:t>aliquip</a:t>
            </a:r>
            <a:r>
              <a:rPr lang="it-IT" dirty="0">
                <a:latin typeface="Helvetica" pitchFamily="2" charset="0"/>
              </a:rPr>
              <a:t> ex ea </a:t>
            </a:r>
            <a:r>
              <a:rPr lang="it-IT" dirty="0" err="1">
                <a:latin typeface="Helvetica" pitchFamily="2" charset="0"/>
              </a:rPr>
              <a:t>commodo</a:t>
            </a:r>
            <a:r>
              <a:rPr lang="it-IT" dirty="0">
                <a:latin typeface="Helvetica" pitchFamily="2" charset="0"/>
              </a:rPr>
              <a:t> </a:t>
            </a:r>
            <a:r>
              <a:rPr lang="it-IT" dirty="0" err="1">
                <a:latin typeface="Helvetica" pitchFamily="2" charset="0"/>
              </a:rPr>
              <a:t>consequat</a:t>
            </a:r>
            <a:r>
              <a:rPr lang="it-IT" dirty="0">
                <a:latin typeface="Helvetica" pitchFamily="2" charset="0"/>
              </a:rPr>
              <a:t>. </a:t>
            </a:r>
          </a:p>
          <a:p>
            <a:r>
              <a:rPr lang="it-IT" dirty="0" err="1">
                <a:latin typeface="Helvetica" pitchFamily="2" charset="0"/>
              </a:rPr>
              <a:t>Duis</a:t>
            </a:r>
            <a:r>
              <a:rPr lang="it-IT" dirty="0">
                <a:latin typeface="Helvetica" pitchFamily="2" charset="0"/>
              </a:rPr>
              <a:t> </a:t>
            </a:r>
            <a:r>
              <a:rPr lang="it-IT" dirty="0" err="1">
                <a:latin typeface="Helvetica" pitchFamily="2" charset="0"/>
              </a:rPr>
              <a:t>autem</a:t>
            </a:r>
            <a:r>
              <a:rPr lang="it-IT" dirty="0">
                <a:latin typeface="Helvetica" pitchFamily="2" charset="0"/>
              </a:rPr>
              <a:t> vel </a:t>
            </a:r>
            <a:r>
              <a:rPr lang="it-IT" dirty="0" err="1">
                <a:latin typeface="Helvetica" pitchFamily="2" charset="0"/>
              </a:rPr>
              <a:t>eum</a:t>
            </a:r>
            <a:r>
              <a:rPr lang="it-IT" dirty="0">
                <a:latin typeface="Helvetica" pitchFamily="2" charset="0"/>
              </a:rPr>
              <a:t> </a:t>
            </a:r>
            <a:r>
              <a:rPr lang="it-IT" dirty="0" err="1">
                <a:latin typeface="Helvetica" pitchFamily="2" charset="0"/>
              </a:rPr>
              <a:t>iriure</a:t>
            </a:r>
            <a:r>
              <a:rPr lang="it-IT" dirty="0">
                <a:latin typeface="Helvetica" pitchFamily="2" charset="0"/>
              </a:rPr>
              <a:t> </a:t>
            </a:r>
            <a:r>
              <a:rPr lang="it-IT" dirty="0" err="1">
                <a:latin typeface="Helvetica" pitchFamily="2" charset="0"/>
              </a:rPr>
              <a:t>dolor</a:t>
            </a:r>
            <a:r>
              <a:rPr lang="it-IT" dirty="0">
                <a:latin typeface="Helvetica" pitchFamily="2" charset="0"/>
              </a:rPr>
              <a:t> in </a:t>
            </a:r>
            <a:r>
              <a:rPr lang="it-IT" dirty="0" err="1">
                <a:latin typeface="Helvetica" pitchFamily="2" charset="0"/>
              </a:rPr>
              <a:t>hendrerit</a:t>
            </a:r>
            <a:r>
              <a:rPr lang="it-IT" dirty="0">
                <a:latin typeface="Helvetica" pitchFamily="2" charset="0"/>
              </a:rPr>
              <a:t> in </a:t>
            </a:r>
            <a:r>
              <a:rPr lang="it-IT" dirty="0" err="1">
                <a:latin typeface="Helvetica" pitchFamily="2" charset="0"/>
              </a:rPr>
              <a:t>vulputate</a:t>
            </a:r>
            <a:r>
              <a:rPr lang="it-IT" dirty="0">
                <a:latin typeface="Helvetica" pitchFamily="2" charset="0"/>
              </a:rPr>
              <a:t> </a:t>
            </a:r>
            <a:r>
              <a:rPr lang="it-IT" dirty="0" err="1">
                <a:latin typeface="Helvetica" pitchFamily="2" charset="0"/>
              </a:rPr>
              <a:t>velit</a:t>
            </a:r>
            <a:r>
              <a:rPr lang="it-IT" dirty="0">
                <a:latin typeface="Helvetica" pitchFamily="2" charset="0"/>
              </a:rPr>
              <a:t> esse molestie </a:t>
            </a:r>
            <a:r>
              <a:rPr lang="it-IT" dirty="0" err="1">
                <a:latin typeface="Helvetica" pitchFamily="2" charset="0"/>
              </a:rPr>
              <a:t>consequat</a:t>
            </a:r>
            <a:r>
              <a:rPr lang="it-IT" dirty="0">
                <a:latin typeface="Helvetica" pitchFamily="2" charset="0"/>
              </a:rPr>
              <a:t>, vel </a:t>
            </a:r>
            <a:r>
              <a:rPr lang="it-IT" dirty="0" err="1">
                <a:latin typeface="Helvetica" pitchFamily="2" charset="0"/>
              </a:rPr>
              <a:t>illum</a:t>
            </a:r>
            <a:r>
              <a:rPr lang="it-IT" dirty="0">
                <a:latin typeface="Helvetica" pitchFamily="2" charset="0"/>
              </a:rPr>
              <a:t> dolore </a:t>
            </a:r>
            <a:r>
              <a:rPr lang="it-IT" dirty="0" err="1">
                <a:latin typeface="Helvetica" pitchFamily="2" charset="0"/>
              </a:rPr>
              <a:t>eu</a:t>
            </a:r>
            <a:r>
              <a:rPr lang="it-IT" dirty="0">
                <a:latin typeface="Helvetica" pitchFamily="2" charset="0"/>
              </a:rPr>
              <a:t> </a:t>
            </a:r>
            <a:r>
              <a:rPr lang="it-IT" dirty="0" err="1">
                <a:latin typeface="Helvetica" pitchFamily="2" charset="0"/>
              </a:rPr>
              <a:t>feugiat</a:t>
            </a:r>
            <a:r>
              <a:rPr lang="it-IT" dirty="0">
                <a:latin typeface="Helvetica" pitchFamily="2" charset="0"/>
              </a:rPr>
              <a:t> nulla </a:t>
            </a:r>
            <a:r>
              <a:rPr lang="it-IT" dirty="0" err="1">
                <a:latin typeface="Helvetica" pitchFamily="2" charset="0"/>
              </a:rPr>
              <a:t>facilisis</a:t>
            </a:r>
            <a:r>
              <a:rPr lang="it-IT" dirty="0">
                <a:latin typeface="Helvetica" pitchFamily="2" charset="0"/>
              </a:rPr>
              <a:t> </a:t>
            </a:r>
            <a:r>
              <a:rPr lang="it-IT" dirty="0" err="1">
                <a:latin typeface="Helvetica" pitchFamily="2" charset="0"/>
              </a:rPr>
              <a:t>at</a:t>
            </a:r>
            <a:r>
              <a:rPr lang="it-IT" dirty="0">
                <a:latin typeface="Helvetica" pitchFamily="2" charset="0"/>
              </a:rPr>
              <a:t> vero eros et </a:t>
            </a:r>
            <a:r>
              <a:rPr lang="it-IT" dirty="0" err="1">
                <a:latin typeface="Helvetica" pitchFamily="2" charset="0"/>
              </a:rPr>
              <a:t>accumsan</a:t>
            </a:r>
            <a:r>
              <a:rPr lang="it-IT" dirty="0">
                <a:latin typeface="Helvetica" pitchFamily="2" charset="0"/>
              </a:rPr>
              <a:t> et </a:t>
            </a:r>
            <a:r>
              <a:rPr lang="it-IT" dirty="0" err="1">
                <a:latin typeface="Helvetica" pitchFamily="2" charset="0"/>
              </a:rPr>
              <a:t>iusto</a:t>
            </a:r>
            <a:r>
              <a:rPr lang="it-IT" dirty="0">
                <a:latin typeface="Helvetica" pitchFamily="2" charset="0"/>
              </a:rPr>
              <a:t> odio </a:t>
            </a:r>
            <a:r>
              <a:rPr lang="it-IT" dirty="0" err="1">
                <a:latin typeface="Helvetica" pitchFamily="2" charset="0"/>
              </a:rPr>
              <a:t>dignissim</a:t>
            </a:r>
            <a:r>
              <a:rPr lang="it-IT" dirty="0">
                <a:latin typeface="Helvetica" pitchFamily="2" charset="0"/>
              </a:rPr>
              <a:t> qui </a:t>
            </a:r>
            <a:r>
              <a:rPr lang="it-IT" dirty="0" err="1">
                <a:latin typeface="Helvetica" pitchFamily="2" charset="0"/>
              </a:rPr>
              <a:t>blandit</a:t>
            </a:r>
            <a:r>
              <a:rPr lang="it-IT" dirty="0">
                <a:latin typeface="Helvetica" pitchFamily="2" charset="0"/>
              </a:rPr>
              <a:t> </a:t>
            </a:r>
            <a:r>
              <a:rPr lang="it-IT" dirty="0" err="1">
                <a:latin typeface="Helvetica" pitchFamily="2" charset="0"/>
              </a:rPr>
              <a:t>praesent</a:t>
            </a:r>
            <a:r>
              <a:rPr lang="it-IT" dirty="0">
                <a:latin typeface="Helvetica" pitchFamily="2" charset="0"/>
              </a:rPr>
              <a:t> </a:t>
            </a:r>
            <a:r>
              <a:rPr lang="it-IT" dirty="0" err="1">
                <a:latin typeface="Helvetica" pitchFamily="2" charset="0"/>
              </a:rPr>
              <a:t>luptatum</a:t>
            </a:r>
            <a:r>
              <a:rPr lang="it-IT" dirty="0">
                <a:latin typeface="Helvetica" pitchFamily="2" charset="0"/>
              </a:rPr>
              <a:t> </a:t>
            </a:r>
            <a:r>
              <a:rPr lang="it-IT" dirty="0" err="1">
                <a:latin typeface="Helvetica" pitchFamily="2" charset="0"/>
              </a:rPr>
              <a:t>zzril</a:t>
            </a:r>
            <a:r>
              <a:rPr lang="it-IT" dirty="0">
                <a:latin typeface="Helvetica" pitchFamily="2" charset="0"/>
              </a:rPr>
              <a:t> </a:t>
            </a:r>
            <a:r>
              <a:rPr lang="it-IT" dirty="0" err="1">
                <a:latin typeface="Helvetica" pitchFamily="2" charset="0"/>
              </a:rPr>
              <a:t>delenit</a:t>
            </a:r>
            <a:r>
              <a:rPr lang="it-IT" dirty="0">
                <a:latin typeface="Helvetica" pitchFamily="2" charset="0"/>
              </a:rPr>
              <a:t> </a:t>
            </a:r>
            <a:r>
              <a:rPr lang="it-IT" dirty="0" err="1">
                <a:latin typeface="Helvetica" pitchFamily="2" charset="0"/>
              </a:rPr>
              <a:t>augue</a:t>
            </a:r>
            <a:r>
              <a:rPr lang="it-IT" dirty="0">
                <a:latin typeface="Helvetica" pitchFamily="2" charset="0"/>
              </a:rPr>
              <a:t> </a:t>
            </a:r>
            <a:r>
              <a:rPr lang="it-IT" dirty="0" err="1">
                <a:latin typeface="Helvetica" pitchFamily="2" charset="0"/>
              </a:rPr>
              <a:t>duis</a:t>
            </a:r>
            <a:r>
              <a:rPr lang="it-IT" dirty="0">
                <a:latin typeface="Helvetica" pitchFamily="2" charset="0"/>
              </a:rPr>
              <a:t> dolore te </a:t>
            </a:r>
            <a:r>
              <a:rPr lang="it-IT" dirty="0" err="1">
                <a:latin typeface="Helvetica" pitchFamily="2" charset="0"/>
              </a:rPr>
              <a:t>feugait</a:t>
            </a:r>
            <a:r>
              <a:rPr lang="it-IT" dirty="0">
                <a:latin typeface="Helvetica" pitchFamily="2" charset="0"/>
              </a:rPr>
              <a:t> nulla </a:t>
            </a:r>
            <a:r>
              <a:rPr lang="it-IT" dirty="0" err="1">
                <a:latin typeface="Helvetica" pitchFamily="2" charset="0"/>
              </a:rPr>
              <a:t>facilisi</a:t>
            </a:r>
            <a:r>
              <a:rPr lang="it-IT" dirty="0">
                <a:latin typeface="Helvetica" pitchFamily="2" charset="0"/>
              </a:rPr>
              <a:t>.</a:t>
            </a:r>
          </a:p>
          <a:p>
            <a:r>
              <a:rPr lang="it-IT" dirty="0" err="1">
                <a:latin typeface="Helvetica" pitchFamily="2" charset="0"/>
              </a:rPr>
              <a:t>Lorem</a:t>
            </a:r>
            <a:r>
              <a:rPr lang="it-IT" dirty="0">
                <a:latin typeface="Helvetica" pitchFamily="2" charset="0"/>
              </a:rPr>
              <a:t> </a:t>
            </a:r>
            <a:r>
              <a:rPr lang="it-IT" dirty="0" err="1">
                <a:latin typeface="Helvetica" pitchFamily="2" charset="0"/>
              </a:rPr>
              <a:t>ipsum</a:t>
            </a:r>
            <a:r>
              <a:rPr lang="it-IT" dirty="0">
                <a:latin typeface="Helvetica" pitchFamily="2" charset="0"/>
              </a:rPr>
              <a:t> </a:t>
            </a:r>
            <a:r>
              <a:rPr lang="it-IT" dirty="0" err="1">
                <a:latin typeface="Helvetica" pitchFamily="2" charset="0"/>
              </a:rPr>
              <a:t>dolor</a:t>
            </a:r>
            <a:r>
              <a:rPr lang="it-IT" dirty="0">
                <a:latin typeface="Helvetica" pitchFamily="2" charset="0"/>
              </a:rPr>
              <a:t> </a:t>
            </a:r>
            <a:r>
              <a:rPr lang="it-IT" dirty="0" err="1">
                <a:latin typeface="Helvetica" pitchFamily="2" charset="0"/>
              </a:rPr>
              <a:t>sit</a:t>
            </a:r>
            <a:r>
              <a:rPr lang="it-IT" dirty="0">
                <a:latin typeface="Helvetica" pitchFamily="2" charset="0"/>
              </a:rPr>
              <a:t> </a:t>
            </a:r>
            <a:r>
              <a:rPr lang="it-IT" dirty="0" err="1">
                <a:latin typeface="Helvetica" pitchFamily="2" charset="0"/>
              </a:rPr>
              <a:t>amet</a:t>
            </a:r>
            <a:r>
              <a:rPr lang="it-IT" dirty="0">
                <a:latin typeface="Helvetica" pitchFamily="2" charset="0"/>
              </a:rPr>
              <a:t>, cons </a:t>
            </a:r>
            <a:r>
              <a:rPr lang="it-IT" dirty="0" err="1">
                <a:latin typeface="Helvetica" pitchFamily="2" charset="0"/>
              </a:rPr>
              <a:t>ectetuer</a:t>
            </a:r>
            <a:r>
              <a:rPr lang="it-IT" dirty="0">
                <a:latin typeface="Helvetica" pitchFamily="2" charset="0"/>
              </a:rPr>
              <a:t> </a:t>
            </a:r>
            <a:r>
              <a:rPr lang="it-IT" dirty="0" err="1">
                <a:latin typeface="Helvetica" pitchFamily="2" charset="0"/>
              </a:rPr>
              <a:t>adipiscing</a:t>
            </a:r>
            <a:r>
              <a:rPr lang="it-IT" dirty="0">
                <a:latin typeface="Helvetica" pitchFamily="2" charset="0"/>
              </a:rPr>
              <a:t> </a:t>
            </a:r>
            <a:r>
              <a:rPr lang="it-IT" dirty="0" err="1">
                <a:latin typeface="Helvetica" pitchFamily="2" charset="0"/>
              </a:rPr>
              <a:t>elit</a:t>
            </a:r>
            <a:r>
              <a:rPr lang="it-IT" dirty="0">
                <a:latin typeface="Helvetica" pitchFamily="2" charset="0"/>
              </a:rPr>
              <a:t>, sed </a:t>
            </a:r>
            <a:r>
              <a:rPr lang="it-IT" dirty="0" err="1">
                <a:latin typeface="Helvetica" pitchFamily="2" charset="0"/>
              </a:rPr>
              <a:t>diam</a:t>
            </a:r>
            <a:r>
              <a:rPr lang="it-IT" dirty="0">
                <a:latin typeface="Helvetica" pitchFamily="2" charset="0"/>
              </a:rPr>
              <a:t> </a:t>
            </a:r>
            <a:r>
              <a:rPr lang="it-IT" dirty="0" err="1">
                <a:latin typeface="Helvetica" pitchFamily="2" charset="0"/>
              </a:rPr>
              <a:t>nonummy</a:t>
            </a:r>
            <a:r>
              <a:rPr lang="it-IT" dirty="0">
                <a:latin typeface="Helvetica" pitchFamily="2" charset="0"/>
              </a:rPr>
              <a:t> </a:t>
            </a:r>
            <a:r>
              <a:rPr lang="it-IT" dirty="0" err="1">
                <a:latin typeface="Helvetica" pitchFamily="2" charset="0"/>
              </a:rPr>
              <a:t>nibh</a:t>
            </a:r>
            <a:r>
              <a:rPr lang="it-IT" dirty="0">
                <a:latin typeface="Helvetica" pitchFamily="2" charset="0"/>
              </a:rPr>
              <a:t> </a:t>
            </a:r>
            <a:r>
              <a:rPr lang="it-IT" dirty="0" err="1">
                <a:latin typeface="Helvetica" pitchFamily="2" charset="0"/>
              </a:rPr>
              <a:t>euismod</a:t>
            </a:r>
            <a:r>
              <a:rPr lang="it-IT" dirty="0">
                <a:latin typeface="Helvetica" pitchFamily="2" charset="0"/>
              </a:rPr>
              <a:t> </a:t>
            </a:r>
            <a:r>
              <a:rPr lang="it-IT" dirty="0" err="1">
                <a:latin typeface="Helvetica" pitchFamily="2" charset="0"/>
              </a:rPr>
              <a:t>tincidunt</a:t>
            </a:r>
            <a:r>
              <a:rPr lang="it-IT" dirty="0">
                <a:latin typeface="Helvetica" pitchFamily="2" charset="0"/>
              </a:rPr>
              <a:t> ut </a:t>
            </a:r>
            <a:r>
              <a:rPr lang="it-IT" dirty="0" err="1">
                <a:latin typeface="Helvetica" pitchFamily="2" charset="0"/>
              </a:rPr>
              <a:t>laoreet</a:t>
            </a:r>
            <a:r>
              <a:rPr lang="it-IT" dirty="0">
                <a:latin typeface="Helvetica" pitchFamily="2" charset="0"/>
              </a:rPr>
              <a:t> dolore magna </a:t>
            </a:r>
            <a:r>
              <a:rPr lang="it-IT" dirty="0" err="1">
                <a:latin typeface="Helvetica" pitchFamily="2" charset="0"/>
              </a:rPr>
              <a:t>aliquam</a:t>
            </a:r>
            <a:r>
              <a:rPr lang="it-IT" dirty="0">
                <a:latin typeface="Helvetica" pitchFamily="2" charset="0"/>
              </a:rPr>
              <a:t> </a:t>
            </a:r>
            <a:r>
              <a:rPr lang="it-IT" dirty="0" err="1">
                <a:latin typeface="Helvetica" pitchFamily="2" charset="0"/>
              </a:rPr>
              <a:t>erat</a:t>
            </a:r>
            <a:r>
              <a:rPr lang="it-IT" dirty="0">
                <a:latin typeface="Helvetica" pitchFamily="2" charset="0"/>
              </a:rPr>
              <a:t> </a:t>
            </a:r>
            <a:r>
              <a:rPr lang="it-IT" dirty="0" err="1">
                <a:latin typeface="Helvetica" pitchFamily="2" charset="0"/>
              </a:rPr>
              <a:t>volutpat</a:t>
            </a:r>
            <a:r>
              <a:rPr lang="it-IT" dirty="0">
                <a:latin typeface="Helvetica" pitchFamily="2" charset="0"/>
              </a:rPr>
              <a:t>. </a:t>
            </a:r>
          </a:p>
          <a:p>
            <a:endParaRPr lang="it-IT" dirty="0">
              <a:latin typeface="Helvetica" pitchFamily="2" charset="0"/>
            </a:endParaRPr>
          </a:p>
          <a:p>
            <a:r>
              <a:rPr lang="it-IT" dirty="0">
                <a:latin typeface="Helvetica" pitchFamily="2" charset="0"/>
              </a:rPr>
              <a:t>Ut </a:t>
            </a:r>
            <a:r>
              <a:rPr lang="it-IT" dirty="0" err="1">
                <a:latin typeface="Helvetica" pitchFamily="2" charset="0"/>
              </a:rPr>
              <a:t>wisi</a:t>
            </a:r>
            <a:r>
              <a:rPr lang="it-IT" dirty="0">
                <a:latin typeface="Helvetica" pitchFamily="2" charset="0"/>
              </a:rPr>
              <a:t> </a:t>
            </a:r>
            <a:r>
              <a:rPr lang="it-IT" dirty="0" err="1">
                <a:latin typeface="Helvetica" pitchFamily="2" charset="0"/>
              </a:rPr>
              <a:t>enim</a:t>
            </a:r>
            <a:r>
              <a:rPr lang="it-IT" dirty="0">
                <a:latin typeface="Helvetica" pitchFamily="2" charset="0"/>
              </a:rPr>
              <a:t> ad </a:t>
            </a:r>
            <a:r>
              <a:rPr lang="it-IT" dirty="0" err="1">
                <a:latin typeface="Helvetica" pitchFamily="2" charset="0"/>
              </a:rPr>
              <a:t>minim</a:t>
            </a:r>
            <a:r>
              <a:rPr lang="it-IT" dirty="0">
                <a:latin typeface="Helvetica" pitchFamily="2" charset="0"/>
              </a:rPr>
              <a:t> </a:t>
            </a:r>
            <a:r>
              <a:rPr lang="it-IT" dirty="0" err="1">
                <a:latin typeface="Helvetica" pitchFamily="2" charset="0"/>
              </a:rPr>
              <a:t>veniam</a:t>
            </a:r>
            <a:r>
              <a:rPr lang="it-IT" dirty="0">
                <a:latin typeface="Helvetica" pitchFamily="2" charset="0"/>
              </a:rPr>
              <a:t>, </a:t>
            </a:r>
            <a:r>
              <a:rPr lang="it-IT" dirty="0" err="1">
                <a:latin typeface="Helvetica" pitchFamily="2" charset="0"/>
              </a:rPr>
              <a:t>quis</a:t>
            </a:r>
            <a:r>
              <a:rPr lang="it-IT" dirty="0">
                <a:latin typeface="Helvetica" pitchFamily="2" charset="0"/>
              </a:rPr>
              <a:t> </a:t>
            </a:r>
            <a:r>
              <a:rPr lang="it-IT" dirty="0" err="1">
                <a:latin typeface="Helvetica" pitchFamily="2" charset="0"/>
              </a:rPr>
              <a:t>nostrud</a:t>
            </a:r>
            <a:r>
              <a:rPr lang="it-IT" dirty="0">
                <a:latin typeface="Helvetica" pitchFamily="2" charset="0"/>
              </a:rPr>
              <a:t> </a:t>
            </a:r>
            <a:r>
              <a:rPr lang="it-IT" dirty="0" err="1">
                <a:latin typeface="Helvetica" pitchFamily="2" charset="0"/>
              </a:rPr>
              <a:t>exerci</a:t>
            </a:r>
            <a:r>
              <a:rPr lang="it-IT" dirty="0">
                <a:latin typeface="Helvetica" pitchFamily="2" charset="0"/>
              </a:rPr>
              <a:t> </a:t>
            </a:r>
            <a:r>
              <a:rPr lang="it-IT" dirty="0" err="1">
                <a:latin typeface="Helvetica" pitchFamily="2" charset="0"/>
              </a:rPr>
              <a:t>tation</a:t>
            </a:r>
            <a:r>
              <a:rPr lang="it-IT" dirty="0">
                <a:latin typeface="Helvetica" pitchFamily="2" charset="0"/>
              </a:rPr>
              <a:t> </a:t>
            </a:r>
            <a:r>
              <a:rPr lang="it-IT" dirty="0" err="1">
                <a:latin typeface="Helvetica" pitchFamily="2" charset="0"/>
              </a:rPr>
              <a:t>ullamcorper</a:t>
            </a:r>
            <a:r>
              <a:rPr lang="it-IT" dirty="0">
                <a:latin typeface="Helvetica" pitchFamily="2" charset="0"/>
              </a:rPr>
              <a:t> </a:t>
            </a:r>
            <a:r>
              <a:rPr lang="it-IT" dirty="0" err="1">
                <a:latin typeface="Helvetica" pitchFamily="2" charset="0"/>
              </a:rPr>
              <a:t>suscipit</a:t>
            </a:r>
            <a:r>
              <a:rPr lang="it-IT" dirty="0">
                <a:latin typeface="Helvetica" pitchFamily="2" charset="0"/>
              </a:rPr>
              <a:t> </a:t>
            </a:r>
            <a:r>
              <a:rPr lang="it-IT" dirty="0" err="1">
                <a:latin typeface="Helvetica" pitchFamily="2" charset="0"/>
              </a:rPr>
              <a:t>lobortis</a:t>
            </a:r>
            <a:r>
              <a:rPr lang="it-IT" dirty="0">
                <a:latin typeface="Helvetica" pitchFamily="2" charset="0"/>
              </a:rPr>
              <a:t> </a:t>
            </a:r>
            <a:r>
              <a:rPr lang="it-IT" dirty="0" err="1">
                <a:latin typeface="Helvetica" pitchFamily="2" charset="0"/>
              </a:rPr>
              <a:t>nisl</a:t>
            </a:r>
            <a:r>
              <a:rPr lang="it-IT" dirty="0">
                <a:latin typeface="Helvetica" pitchFamily="2" charset="0"/>
              </a:rPr>
              <a:t> ut </a:t>
            </a:r>
            <a:r>
              <a:rPr lang="it-IT" dirty="0" err="1">
                <a:latin typeface="Helvetica" pitchFamily="2" charset="0"/>
              </a:rPr>
              <a:t>aliquip</a:t>
            </a:r>
            <a:r>
              <a:rPr lang="it-IT" dirty="0">
                <a:latin typeface="Helvetica" pitchFamily="2" charset="0"/>
              </a:rPr>
              <a:t> ex </a:t>
            </a:r>
            <a:r>
              <a:rPr lang="it-IT" dirty="0" err="1">
                <a:latin typeface="Helvetica" pitchFamily="2" charset="0"/>
              </a:rPr>
              <a:t>Lorem</a:t>
            </a:r>
            <a:r>
              <a:rPr lang="it-IT" dirty="0">
                <a:latin typeface="Helvetica" pitchFamily="2" charset="0"/>
              </a:rPr>
              <a:t> </a:t>
            </a:r>
            <a:r>
              <a:rPr lang="it-IT" dirty="0" err="1">
                <a:latin typeface="Helvetica" pitchFamily="2" charset="0"/>
              </a:rPr>
              <a:t>ipsum</a:t>
            </a:r>
            <a:r>
              <a:rPr lang="it-IT" dirty="0">
                <a:latin typeface="Helvetica" pitchFamily="2" charset="0"/>
              </a:rPr>
              <a:t> </a:t>
            </a:r>
            <a:r>
              <a:rPr lang="it-IT" dirty="0" err="1">
                <a:latin typeface="Helvetica" pitchFamily="2" charset="0"/>
              </a:rPr>
              <a:t>dolor</a:t>
            </a:r>
            <a:r>
              <a:rPr lang="it-IT" dirty="0">
                <a:latin typeface="Helvetica" pitchFamily="2" charset="0"/>
              </a:rPr>
              <a:t> </a:t>
            </a:r>
            <a:r>
              <a:rPr lang="it-IT" dirty="0" err="1">
                <a:latin typeface="Helvetica" pitchFamily="2" charset="0"/>
              </a:rPr>
              <a:t>sit</a:t>
            </a:r>
            <a:r>
              <a:rPr lang="it-IT" dirty="0">
                <a:latin typeface="Helvetica" pitchFamily="2" charset="0"/>
              </a:rPr>
              <a:t> </a:t>
            </a:r>
            <a:r>
              <a:rPr lang="it-IT" dirty="0" err="1">
                <a:latin typeface="Helvetica" pitchFamily="2" charset="0"/>
              </a:rPr>
              <a:t>amet</a:t>
            </a:r>
            <a:r>
              <a:rPr lang="it-IT" dirty="0">
                <a:latin typeface="Helvetica" pitchFamily="2" charset="0"/>
              </a:rPr>
              <a:t>, </a:t>
            </a:r>
            <a:r>
              <a:rPr lang="it-IT" dirty="0" err="1">
                <a:latin typeface="Helvetica" pitchFamily="2" charset="0"/>
              </a:rPr>
              <a:t>consectetuer</a:t>
            </a:r>
            <a:r>
              <a:rPr lang="it-IT" dirty="0">
                <a:latin typeface="Helvetica" pitchFamily="2" charset="0"/>
              </a:rPr>
              <a:t> </a:t>
            </a:r>
            <a:r>
              <a:rPr lang="it-IT" dirty="0" err="1">
                <a:latin typeface="Helvetica" pitchFamily="2" charset="0"/>
              </a:rPr>
              <a:t>adipiscing</a:t>
            </a:r>
            <a:r>
              <a:rPr lang="it-IT" dirty="0">
                <a:latin typeface="Helvetica" pitchFamily="2" charset="0"/>
              </a:rPr>
              <a:t> </a:t>
            </a:r>
            <a:r>
              <a:rPr lang="it-IT" dirty="0" err="1">
                <a:latin typeface="Helvetica" pitchFamily="2" charset="0"/>
              </a:rPr>
              <a:t>elit</a:t>
            </a:r>
            <a:r>
              <a:rPr lang="it-IT" dirty="0">
                <a:latin typeface="Helvetica" pitchFamily="2" charset="0"/>
              </a:rPr>
              <a:t>, sed </a:t>
            </a:r>
            <a:r>
              <a:rPr lang="it-IT" dirty="0" err="1">
                <a:latin typeface="Helvetica" pitchFamily="2" charset="0"/>
              </a:rPr>
              <a:t>diam</a:t>
            </a:r>
            <a:r>
              <a:rPr lang="it-IT" dirty="0">
                <a:latin typeface="Helvetica" pitchFamily="2" charset="0"/>
              </a:rPr>
              <a:t> </a:t>
            </a:r>
            <a:r>
              <a:rPr lang="it-IT" dirty="0" err="1">
                <a:latin typeface="Helvetica" pitchFamily="2" charset="0"/>
              </a:rPr>
              <a:t>nonummy</a:t>
            </a:r>
            <a:r>
              <a:rPr lang="it-IT" dirty="0">
                <a:latin typeface="Helvetica" pitchFamily="2" charset="0"/>
              </a:rPr>
              <a:t> </a:t>
            </a:r>
            <a:r>
              <a:rPr lang="it-IT" dirty="0" err="1">
                <a:latin typeface="Helvetica" pitchFamily="2" charset="0"/>
              </a:rPr>
              <a:t>nibh</a:t>
            </a:r>
            <a:r>
              <a:rPr lang="it-IT" dirty="0">
                <a:latin typeface="Helvetica" pitchFamily="2" charset="0"/>
              </a:rPr>
              <a:t> </a:t>
            </a:r>
            <a:r>
              <a:rPr lang="it-IT" dirty="0" err="1">
                <a:latin typeface="Helvetica" pitchFamily="2" charset="0"/>
              </a:rPr>
              <a:t>euismod</a:t>
            </a:r>
            <a:r>
              <a:rPr lang="it-IT" dirty="0">
                <a:latin typeface="Helvetica" pitchFamily="2" charset="0"/>
              </a:rPr>
              <a:t> </a:t>
            </a:r>
            <a:r>
              <a:rPr lang="it-IT" dirty="0" err="1">
                <a:latin typeface="Helvetica" pitchFamily="2" charset="0"/>
              </a:rPr>
              <a:t>tincidunt</a:t>
            </a:r>
            <a:r>
              <a:rPr lang="it-IT" dirty="0">
                <a:latin typeface="Helvetica" pitchFamily="2" charset="0"/>
              </a:rPr>
              <a:t> ut </a:t>
            </a:r>
            <a:r>
              <a:rPr lang="it-IT" dirty="0" err="1">
                <a:latin typeface="Helvetica" pitchFamily="2" charset="0"/>
              </a:rPr>
              <a:t>laoreet</a:t>
            </a:r>
            <a:r>
              <a:rPr lang="it-IT" dirty="0">
                <a:latin typeface="Helvetica" pitchFamily="2" charset="0"/>
              </a:rPr>
              <a:t> dolore magna </a:t>
            </a:r>
            <a:r>
              <a:rPr lang="it-IT" dirty="0" err="1">
                <a:latin typeface="Helvetica" pitchFamily="2" charset="0"/>
              </a:rPr>
              <a:t>aliquam</a:t>
            </a:r>
            <a:r>
              <a:rPr lang="it-IT" dirty="0">
                <a:latin typeface="Helvetica" pitchFamily="2" charset="0"/>
              </a:rPr>
              <a:t> </a:t>
            </a:r>
            <a:r>
              <a:rPr lang="it-IT" dirty="0" err="1">
                <a:latin typeface="Helvetica" pitchFamily="2" charset="0"/>
              </a:rPr>
              <a:t>erat</a:t>
            </a:r>
            <a:r>
              <a:rPr lang="it-IT" dirty="0">
                <a:latin typeface="Helvetica" pitchFamily="2" charset="0"/>
              </a:rPr>
              <a:t> </a:t>
            </a:r>
            <a:r>
              <a:rPr lang="it-IT" dirty="0" err="1">
                <a:latin typeface="Helvetica" pitchFamily="2" charset="0"/>
              </a:rPr>
              <a:t>volutpat</a:t>
            </a:r>
            <a:r>
              <a:rPr lang="it-IT" dirty="0">
                <a:latin typeface="Helvetica" pitchFamily="2" charset="0"/>
              </a:rPr>
              <a:t>. Ut </a:t>
            </a:r>
            <a:r>
              <a:rPr lang="it-IT" dirty="0" err="1">
                <a:latin typeface="Helvetica" pitchFamily="2" charset="0"/>
              </a:rPr>
              <a:t>wisi</a:t>
            </a:r>
            <a:r>
              <a:rPr lang="it-IT" dirty="0">
                <a:latin typeface="Helvetica" pitchFamily="2" charset="0"/>
              </a:rPr>
              <a:t> </a:t>
            </a:r>
            <a:r>
              <a:rPr lang="it-IT" dirty="0" err="1">
                <a:latin typeface="Helvetica" pitchFamily="2" charset="0"/>
              </a:rPr>
              <a:t>enim</a:t>
            </a:r>
            <a:r>
              <a:rPr lang="it-IT" dirty="0">
                <a:latin typeface="Helvetica" pitchFamily="2" charset="0"/>
              </a:rPr>
              <a:t> ad </a:t>
            </a:r>
            <a:r>
              <a:rPr lang="it-IT" dirty="0" err="1">
                <a:latin typeface="Helvetica" pitchFamily="2" charset="0"/>
              </a:rPr>
              <a:t>minim</a:t>
            </a:r>
            <a:r>
              <a:rPr lang="it-IT" dirty="0">
                <a:latin typeface="Helvetica" pitchFamily="2" charset="0"/>
              </a:rPr>
              <a:t> </a:t>
            </a:r>
            <a:r>
              <a:rPr lang="it-IT" dirty="0" err="1">
                <a:latin typeface="Helvetica" pitchFamily="2" charset="0"/>
              </a:rPr>
              <a:t>veniam</a:t>
            </a:r>
            <a:r>
              <a:rPr lang="it-IT" dirty="0">
                <a:latin typeface="Helvetica" pitchFamily="2" charset="0"/>
              </a:rPr>
              <a:t>, </a:t>
            </a:r>
            <a:r>
              <a:rPr lang="it-IT" dirty="0" err="1">
                <a:latin typeface="Helvetica" pitchFamily="2" charset="0"/>
              </a:rPr>
              <a:t>quis</a:t>
            </a:r>
            <a:r>
              <a:rPr lang="it-IT" dirty="0">
                <a:latin typeface="Helvetica" pitchFamily="2" charset="0"/>
              </a:rPr>
              <a:t> </a:t>
            </a:r>
            <a:r>
              <a:rPr lang="it-IT" dirty="0" err="1">
                <a:latin typeface="Helvetica" pitchFamily="2" charset="0"/>
              </a:rPr>
              <a:t>nostrud</a:t>
            </a:r>
            <a:r>
              <a:rPr lang="it-IT" dirty="0">
                <a:latin typeface="Helvetica" pitchFamily="2" charset="0"/>
              </a:rPr>
              <a:t> </a:t>
            </a:r>
            <a:r>
              <a:rPr lang="it-IT" dirty="0" err="1">
                <a:latin typeface="Helvetica" pitchFamily="2" charset="0"/>
              </a:rPr>
              <a:t>exerci</a:t>
            </a:r>
            <a:r>
              <a:rPr lang="it-IT" dirty="0">
                <a:latin typeface="Helvetica" pitchFamily="2" charset="0"/>
              </a:rPr>
              <a:t> </a:t>
            </a:r>
            <a:r>
              <a:rPr lang="it-IT" dirty="0" err="1">
                <a:latin typeface="Helvetica" pitchFamily="2" charset="0"/>
              </a:rPr>
              <a:t>tation</a:t>
            </a:r>
            <a:r>
              <a:rPr lang="it-IT" dirty="0">
                <a:latin typeface="Helvetica" pitchFamily="2" charset="0"/>
              </a:rPr>
              <a:t> </a:t>
            </a:r>
            <a:r>
              <a:rPr lang="it-IT" dirty="0" err="1">
                <a:latin typeface="Helvetica" pitchFamily="2" charset="0"/>
              </a:rPr>
              <a:t>ullamcorper</a:t>
            </a:r>
            <a:r>
              <a:rPr lang="it-IT" dirty="0">
                <a:latin typeface="Helvetica" pitchFamily="2" charset="0"/>
              </a:rPr>
              <a:t> </a:t>
            </a:r>
            <a:r>
              <a:rPr lang="it-IT" dirty="0" err="1">
                <a:latin typeface="Helvetica" pitchFamily="2" charset="0"/>
              </a:rPr>
              <a:t>suscipit</a:t>
            </a:r>
            <a:r>
              <a:rPr lang="it-IT" dirty="0">
                <a:latin typeface="Helvetica" pitchFamily="2" charset="0"/>
              </a:rPr>
              <a:t> </a:t>
            </a:r>
            <a:r>
              <a:rPr lang="it-IT" dirty="0" err="1">
                <a:latin typeface="Helvetica" pitchFamily="2" charset="0"/>
              </a:rPr>
              <a:t>lobortis</a:t>
            </a:r>
            <a:r>
              <a:rPr lang="it-IT" dirty="0">
                <a:latin typeface="Helvetica" pitchFamily="2" charset="0"/>
              </a:rPr>
              <a:t> </a:t>
            </a:r>
            <a:r>
              <a:rPr lang="it-IT" dirty="0" err="1">
                <a:latin typeface="Helvetica" pitchFamily="2" charset="0"/>
              </a:rPr>
              <a:t>nisl</a:t>
            </a:r>
            <a:r>
              <a:rPr lang="it-IT" dirty="0">
                <a:latin typeface="Helvetica" pitchFamily="2" charset="0"/>
              </a:rPr>
              <a:t> ut </a:t>
            </a:r>
            <a:r>
              <a:rPr lang="it-IT" dirty="0" err="1">
                <a:latin typeface="Helvetica" pitchFamily="2" charset="0"/>
              </a:rPr>
              <a:t>aliquip</a:t>
            </a:r>
            <a:r>
              <a:rPr lang="it-IT" dirty="0">
                <a:latin typeface="Helvetica" pitchFamily="2" charset="0"/>
              </a:rPr>
              <a:t> ex ea </a:t>
            </a:r>
            <a:r>
              <a:rPr lang="it-IT" dirty="0" err="1">
                <a:latin typeface="Helvetica" pitchFamily="2" charset="0"/>
              </a:rPr>
              <a:t>commodo</a:t>
            </a:r>
            <a:r>
              <a:rPr lang="it-IT" dirty="0">
                <a:latin typeface="Helvetica" pitchFamily="2" charset="0"/>
              </a:rPr>
              <a:t> </a:t>
            </a:r>
            <a:r>
              <a:rPr lang="it-IT" dirty="0" err="1">
                <a:latin typeface="Helvetica" pitchFamily="2" charset="0"/>
              </a:rPr>
              <a:t>consequat</a:t>
            </a:r>
            <a:r>
              <a:rPr lang="it-IT" dirty="0">
                <a:latin typeface="Helvetica" pitchFamily="2" charset="0"/>
              </a:rPr>
              <a:t>. </a:t>
            </a:r>
          </a:p>
        </p:txBody>
      </p:sp>
    </p:spTree>
    <p:extLst>
      <p:ext uri="{BB962C8B-B14F-4D97-AF65-F5344CB8AC3E}">
        <p14:creationId xmlns:p14="http://schemas.microsoft.com/office/powerpoint/2010/main" val="41093023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Diapositiva titolo">
  <p:cSld name="Diapositiva titolo">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Google Shape;11;p18"/>
          <p:cNvSpPr txBox="1">
            <a:spLocks noGrp="1"/>
          </p:cNvSpPr>
          <p:nvPr>
            <p:ph type="title"/>
          </p:nvPr>
        </p:nvSpPr>
        <p:spPr>
          <a:xfrm>
            <a:off x="0" y="3397074"/>
            <a:ext cx="10799763" cy="1392237"/>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chemeClr val="lt1"/>
              </a:buClr>
              <a:buSzPts val="5000"/>
              <a:buFont typeface="Calibri"/>
              <a:buNone/>
              <a:defRPr sz="5000"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18"/>
          <p:cNvSpPr txBox="1">
            <a:spLocks noGrp="1"/>
          </p:cNvSpPr>
          <p:nvPr>
            <p:ph type="dt" idx="10"/>
          </p:nvPr>
        </p:nvSpPr>
        <p:spPr>
          <a:xfrm>
            <a:off x="742484" y="667269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8"/>
          <p:cNvSpPr txBox="1">
            <a:spLocks noGrp="1"/>
          </p:cNvSpPr>
          <p:nvPr>
            <p:ph type="sldNum" idx="12"/>
          </p:nvPr>
        </p:nvSpPr>
        <p:spPr>
          <a:xfrm>
            <a:off x="8039709" y="667269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pic>
        <p:nvPicPr>
          <p:cNvPr id="14" name="Google Shape;14;p18"/>
          <p:cNvPicPr preferRelativeResize="0"/>
          <p:nvPr/>
        </p:nvPicPr>
        <p:blipFill rotWithShape="1">
          <a:blip r:embed="rId3">
            <a:alphaModFix/>
          </a:blip>
          <a:srcRect/>
          <a:stretch/>
        </p:blipFill>
        <p:spPr>
          <a:xfrm>
            <a:off x="9219429" y="0"/>
            <a:ext cx="1438485" cy="1513689"/>
          </a:xfrm>
          <a:prstGeom prst="rect">
            <a:avLst/>
          </a:prstGeom>
          <a:noFill/>
          <a:ln>
            <a:noFill/>
          </a:ln>
        </p:spPr>
      </p:pic>
    </p:spTree>
    <p:extLst>
      <p:ext uri="{BB962C8B-B14F-4D97-AF65-F5344CB8AC3E}">
        <p14:creationId xmlns:p14="http://schemas.microsoft.com/office/powerpoint/2010/main" val="41385122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olo e contenuto">
  <p:cSld name="Titolo e contenuto">
    <p:spTree>
      <p:nvGrpSpPr>
        <p:cNvPr id="1" name="Shape 15"/>
        <p:cNvGrpSpPr/>
        <p:nvPr/>
      </p:nvGrpSpPr>
      <p:grpSpPr>
        <a:xfrm>
          <a:off x="0" y="0"/>
          <a:ext cx="0" cy="0"/>
          <a:chOff x="0" y="0"/>
          <a:chExt cx="0" cy="0"/>
        </a:xfrm>
      </p:grpSpPr>
      <p:pic>
        <p:nvPicPr>
          <p:cNvPr id="16" name="Google Shape;16;p19"/>
          <p:cNvPicPr preferRelativeResize="0"/>
          <p:nvPr/>
        </p:nvPicPr>
        <p:blipFill rotWithShape="1">
          <a:blip r:embed="rId2">
            <a:alphaModFix amt="6000"/>
          </a:blip>
          <a:srcRect/>
          <a:stretch/>
        </p:blipFill>
        <p:spPr>
          <a:xfrm>
            <a:off x="90030" y="0"/>
            <a:ext cx="10709733" cy="7199697"/>
          </a:xfrm>
          <a:prstGeom prst="rect">
            <a:avLst/>
          </a:prstGeom>
          <a:noFill/>
          <a:ln>
            <a:noFill/>
          </a:ln>
        </p:spPr>
      </p:pic>
      <p:pic>
        <p:nvPicPr>
          <p:cNvPr id="17" name="Google Shape;17;p19"/>
          <p:cNvPicPr preferRelativeResize="0"/>
          <p:nvPr/>
        </p:nvPicPr>
        <p:blipFill rotWithShape="1">
          <a:blip r:embed="rId3">
            <a:alphaModFix/>
          </a:blip>
          <a:srcRect l="16494" b="1059"/>
          <a:stretch/>
        </p:blipFill>
        <p:spPr>
          <a:xfrm>
            <a:off x="0" y="0"/>
            <a:ext cx="3986422" cy="7199697"/>
          </a:xfrm>
          <a:prstGeom prst="rect">
            <a:avLst/>
          </a:prstGeom>
          <a:noFill/>
          <a:ln>
            <a:noFill/>
          </a:ln>
        </p:spPr>
      </p:pic>
      <p:pic>
        <p:nvPicPr>
          <p:cNvPr id="18" name="Google Shape;18;p19"/>
          <p:cNvPicPr preferRelativeResize="0"/>
          <p:nvPr/>
        </p:nvPicPr>
        <p:blipFill rotWithShape="1">
          <a:blip r:embed="rId4">
            <a:alphaModFix/>
          </a:blip>
          <a:srcRect/>
          <a:stretch/>
        </p:blipFill>
        <p:spPr>
          <a:xfrm>
            <a:off x="7320764" y="662380"/>
            <a:ext cx="2980626" cy="846350"/>
          </a:xfrm>
          <a:prstGeom prst="rect">
            <a:avLst/>
          </a:prstGeom>
          <a:noFill/>
          <a:ln>
            <a:noFill/>
          </a:ln>
        </p:spPr>
      </p:pic>
      <p:pic>
        <p:nvPicPr>
          <p:cNvPr id="19" name="Google Shape;19;p19"/>
          <p:cNvPicPr preferRelativeResize="0"/>
          <p:nvPr/>
        </p:nvPicPr>
        <p:blipFill rotWithShape="1">
          <a:blip r:embed="rId5">
            <a:alphaModFix/>
          </a:blip>
          <a:srcRect/>
          <a:stretch/>
        </p:blipFill>
        <p:spPr>
          <a:xfrm>
            <a:off x="203200" y="5919979"/>
            <a:ext cx="1197995" cy="1260626"/>
          </a:xfrm>
          <a:prstGeom prst="rect">
            <a:avLst/>
          </a:prstGeom>
          <a:noFill/>
          <a:ln>
            <a:noFill/>
          </a:ln>
        </p:spPr>
      </p:pic>
      <p:sp>
        <p:nvSpPr>
          <p:cNvPr id="20" name="Google Shape;20;p19"/>
          <p:cNvSpPr txBox="1">
            <a:spLocks noGrp="1"/>
          </p:cNvSpPr>
          <p:nvPr>
            <p:ph type="title"/>
          </p:nvPr>
        </p:nvSpPr>
        <p:spPr>
          <a:xfrm>
            <a:off x="1090338" y="2722487"/>
            <a:ext cx="9313863" cy="1392237"/>
          </a:xfrm>
          <a:prstGeom prst="rect">
            <a:avLst/>
          </a:prstGeom>
          <a:noFill/>
          <a:ln>
            <a:noFill/>
          </a:ln>
        </p:spPr>
        <p:txBody>
          <a:bodyPr spcFirstLastPara="1" wrap="square" lIns="91425" tIns="45700" rIns="91425" bIns="45700" anchor="t" anchorCtr="0">
            <a:noAutofit/>
          </a:bodyPr>
          <a:lstStyle>
            <a:lvl1pPr marR="0" lvl="0" algn="r" rtl="0">
              <a:lnSpc>
                <a:spcPct val="90000"/>
              </a:lnSpc>
              <a:spcBef>
                <a:spcPts val="0"/>
              </a:spcBef>
              <a:spcAft>
                <a:spcPts val="0"/>
              </a:spcAft>
              <a:buClr>
                <a:schemeClr val="dk1"/>
              </a:buClr>
              <a:buSzPts val="4000"/>
              <a:buFont typeface="Calibri"/>
              <a:buNone/>
              <a:defRPr sz="4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21" name="Google Shape;21;p19"/>
          <p:cNvPicPr preferRelativeResize="0"/>
          <p:nvPr/>
        </p:nvPicPr>
        <p:blipFill rotWithShape="1">
          <a:blip r:embed="rId6">
            <a:alphaModFix/>
          </a:blip>
          <a:srcRect l="35166"/>
          <a:stretch/>
        </p:blipFill>
        <p:spPr>
          <a:xfrm>
            <a:off x="0" y="-1"/>
            <a:ext cx="1491916" cy="1372497"/>
          </a:xfrm>
          <a:prstGeom prst="rect">
            <a:avLst/>
          </a:prstGeom>
          <a:noFill/>
          <a:ln>
            <a:noFill/>
          </a:ln>
        </p:spPr>
      </p:pic>
      <p:sp>
        <p:nvSpPr>
          <p:cNvPr id="22" name="Google Shape;22;p19"/>
          <p:cNvSpPr txBox="1">
            <a:spLocks noGrp="1"/>
          </p:cNvSpPr>
          <p:nvPr>
            <p:ph type="body" idx="1"/>
          </p:nvPr>
        </p:nvSpPr>
        <p:spPr>
          <a:xfrm>
            <a:off x="5246414" y="4190478"/>
            <a:ext cx="5157787" cy="1466732"/>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5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25"/>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25"/>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9251689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ntestazione sezione">
  <p:cSld name="Intestazione sezione">
    <p:spTree>
      <p:nvGrpSpPr>
        <p:cNvPr id="1" name="Shape 23"/>
        <p:cNvGrpSpPr/>
        <p:nvPr/>
      </p:nvGrpSpPr>
      <p:grpSpPr>
        <a:xfrm>
          <a:off x="0" y="0"/>
          <a:ext cx="0" cy="0"/>
          <a:chOff x="0" y="0"/>
          <a:chExt cx="0" cy="0"/>
        </a:xfrm>
      </p:grpSpPr>
      <p:pic>
        <p:nvPicPr>
          <p:cNvPr id="24" name="Google Shape;24;p20"/>
          <p:cNvPicPr preferRelativeResize="0"/>
          <p:nvPr/>
        </p:nvPicPr>
        <p:blipFill rotWithShape="1">
          <a:blip r:embed="rId2">
            <a:alphaModFix/>
          </a:blip>
          <a:srcRect/>
          <a:stretch/>
        </p:blipFill>
        <p:spPr>
          <a:xfrm>
            <a:off x="7730188" y="6271928"/>
            <a:ext cx="2559169" cy="726677"/>
          </a:xfrm>
          <a:prstGeom prst="rect">
            <a:avLst/>
          </a:prstGeom>
          <a:noFill/>
          <a:ln>
            <a:noFill/>
          </a:ln>
        </p:spPr>
      </p:pic>
      <p:pic>
        <p:nvPicPr>
          <p:cNvPr id="25" name="Google Shape;25;p20"/>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26" name="Google Shape;26;p20"/>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7" name="Google Shape;27;p20"/>
          <p:cNvSpPr txBox="1">
            <a:spLocks noGrp="1"/>
          </p:cNvSpPr>
          <p:nvPr>
            <p:ph type="body" idx="1"/>
          </p:nvPr>
        </p:nvSpPr>
        <p:spPr>
          <a:xfrm>
            <a:off x="625163" y="2208507"/>
            <a:ext cx="9685900"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28" name="Google Shape;28;p20"/>
          <p:cNvSpPr txBox="1">
            <a:spLocks noGrp="1"/>
          </p:cNvSpPr>
          <p:nvPr>
            <p:ph type="dt" idx="10"/>
          </p:nvPr>
        </p:nvSpPr>
        <p:spPr>
          <a:xfrm>
            <a:off x="625163" y="65949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9" name="Google Shape;29;p20"/>
          <p:cNvSpPr txBox="1">
            <a:spLocks noGrp="1"/>
          </p:cNvSpPr>
          <p:nvPr>
            <p:ph type="sldNum" idx="12"/>
          </p:nvPr>
        </p:nvSpPr>
        <p:spPr>
          <a:xfrm>
            <a:off x="3466499" y="65949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18892035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2_Intestazione sezione">
  <p:cSld name="2_Intestazione sezione">
    <p:spTree>
      <p:nvGrpSpPr>
        <p:cNvPr id="1" name="Shape 30"/>
        <p:cNvGrpSpPr/>
        <p:nvPr/>
      </p:nvGrpSpPr>
      <p:grpSpPr>
        <a:xfrm>
          <a:off x="0" y="0"/>
          <a:ext cx="0" cy="0"/>
          <a:chOff x="0" y="0"/>
          <a:chExt cx="0" cy="0"/>
        </a:xfrm>
      </p:grpSpPr>
      <p:pic>
        <p:nvPicPr>
          <p:cNvPr id="31" name="Google Shape;31;p21"/>
          <p:cNvPicPr preferRelativeResize="0"/>
          <p:nvPr/>
        </p:nvPicPr>
        <p:blipFill rotWithShape="1">
          <a:blip r:embed="rId2">
            <a:alphaModFix/>
          </a:blip>
          <a:srcRect/>
          <a:stretch/>
        </p:blipFill>
        <p:spPr>
          <a:xfrm>
            <a:off x="7730188" y="6312568"/>
            <a:ext cx="2559169" cy="726677"/>
          </a:xfrm>
          <a:prstGeom prst="rect">
            <a:avLst/>
          </a:prstGeom>
          <a:noFill/>
          <a:ln>
            <a:noFill/>
          </a:ln>
        </p:spPr>
      </p:pic>
      <p:sp>
        <p:nvSpPr>
          <p:cNvPr id="32" name="Google Shape;32;p21"/>
          <p:cNvSpPr txBox="1">
            <a:spLocks noGrp="1"/>
          </p:cNvSpPr>
          <p:nvPr>
            <p:ph type="title"/>
          </p:nvPr>
        </p:nvSpPr>
        <p:spPr>
          <a:xfrm>
            <a:off x="1601160" y="460162"/>
            <a:ext cx="4474519" cy="608286"/>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3" name="Google Shape;33;p21"/>
          <p:cNvSpPr txBox="1">
            <a:spLocks noGrp="1"/>
          </p:cNvSpPr>
          <p:nvPr>
            <p:ph type="dt" idx="10"/>
          </p:nvPr>
        </p:nvSpPr>
        <p:spPr>
          <a:xfrm>
            <a:off x="625163" y="66457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4" name="Google Shape;34;p21"/>
          <p:cNvSpPr txBox="1">
            <a:spLocks noGrp="1"/>
          </p:cNvSpPr>
          <p:nvPr>
            <p:ph type="sldNum" idx="12"/>
          </p:nvPr>
        </p:nvSpPr>
        <p:spPr>
          <a:xfrm>
            <a:off x="3466499" y="66457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pic>
        <p:nvPicPr>
          <p:cNvPr id="35" name="Google Shape;35;p21"/>
          <p:cNvPicPr preferRelativeResize="0"/>
          <p:nvPr/>
        </p:nvPicPr>
        <p:blipFill rotWithShape="1">
          <a:blip r:embed="rId3">
            <a:alphaModFix/>
          </a:blip>
          <a:srcRect/>
          <a:stretch/>
        </p:blipFill>
        <p:spPr>
          <a:xfrm>
            <a:off x="6306301" y="-8284"/>
            <a:ext cx="4493462" cy="4652855"/>
          </a:xfrm>
          <a:prstGeom prst="rect">
            <a:avLst/>
          </a:prstGeom>
          <a:noFill/>
          <a:ln>
            <a:noFill/>
          </a:ln>
        </p:spPr>
      </p:pic>
      <p:cxnSp>
        <p:nvCxnSpPr>
          <p:cNvPr id="36" name="Google Shape;36;p21"/>
          <p:cNvCxnSpPr/>
          <p:nvPr/>
        </p:nvCxnSpPr>
        <p:spPr>
          <a:xfrm>
            <a:off x="7750629" y="1944914"/>
            <a:ext cx="2467428" cy="0"/>
          </a:xfrm>
          <a:prstGeom prst="straightConnector1">
            <a:avLst/>
          </a:prstGeom>
          <a:noFill/>
          <a:ln w="34925" cap="flat" cmpd="sng">
            <a:solidFill>
              <a:schemeClr val="lt1"/>
            </a:solidFill>
            <a:prstDash val="solid"/>
            <a:miter lim="800000"/>
            <a:headEnd type="none" w="sm" len="sm"/>
            <a:tailEnd type="none" w="sm" len="sm"/>
          </a:ln>
        </p:spPr>
      </p:cxnSp>
      <p:pic>
        <p:nvPicPr>
          <p:cNvPr id="37" name="Google Shape;37;p21"/>
          <p:cNvPicPr preferRelativeResize="0"/>
          <p:nvPr/>
        </p:nvPicPr>
        <p:blipFill rotWithShape="1">
          <a:blip r:embed="rId4">
            <a:alphaModFix/>
          </a:blip>
          <a:srcRect/>
          <a:stretch/>
        </p:blipFill>
        <p:spPr>
          <a:xfrm>
            <a:off x="622603" y="496948"/>
            <a:ext cx="609600" cy="571500"/>
          </a:xfrm>
          <a:prstGeom prst="rect">
            <a:avLst/>
          </a:prstGeom>
          <a:noFill/>
          <a:ln>
            <a:noFill/>
          </a:ln>
        </p:spPr>
      </p:pic>
      <p:sp>
        <p:nvSpPr>
          <p:cNvPr id="38" name="Google Shape;38;p21"/>
          <p:cNvSpPr txBox="1"/>
          <p:nvPr/>
        </p:nvSpPr>
        <p:spPr>
          <a:xfrm>
            <a:off x="719834" y="519621"/>
            <a:ext cx="415137" cy="52615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1</a:t>
            </a:r>
            <a:endParaRPr/>
          </a:p>
        </p:txBody>
      </p:sp>
      <p:pic>
        <p:nvPicPr>
          <p:cNvPr id="39" name="Google Shape;39;p21"/>
          <p:cNvPicPr preferRelativeResize="0"/>
          <p:nvPr/>
        </p:nvPicPr>
        <p:blipFill rotWithShape="1">
          <a:blip r:embed="rId4">
            <a:alphaModFix/>
          </a:blip>
          <a:srcRect/>
          <a:stretch/>
        </p:blipFill>
        <p:spPr>
          <a:xfrm>
            <a:off x="700219" y="2548761"/>
            <a:ext cx="609600" cy="571500"/>
          </a:xfrm>
          <a:prstGeom prst="rect">
            <a:avLst/>
          </a:prstGeom>
          <a:noFill/>
          <a:ln>
            <a:noFill/>
          </a:ln>
        </p:spPr>
      </p:pic>
      <p:sp>
        <p:nvSpPr>
          <p:cNvPr id="40" name="Google Shape;40;p21"/>
          <p:cNvSpPr txBox="1"/>
          <p:nvPr/>
        </p:nvSpPr>
        <p:spPr>
          <a:xfrm>
            <a:off x="777835" y="2554609"/>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2</a:t>
            </a:r>
            <a:endParaRPr/>
          </a:p>
        </p:txBody>
      </p:sp>
      <p:pic>
        <p:nvPicPr>
          <p:cNvPr id="41" name="Google Shape;41;p21"/>
          <p:cNvPicPr preferRelativeResize="0"/>
          <p:nvPr/>
        </p:nvPicPr>
        <p:blipFill rotWithShape="1">
          <a:blip r:embed="rId4">
            <a:alphaModFix/>
          </a:blip>
          <a:srcRect/>
          <a:stretch/>
        </p:blipFill>
        <p:spPr>
          <a:xfrm>
            <a:off x="700219" y="4514805"/>
            <a:ext cx="609600" cy="571500"/>
          </a:xfrm>
          <a:prstGeom prst="rect">
            <a:avLst/>
          </a:prstGeom>
          <a:noFill/>
          <a:ln>
            <a:noFill/>
          </a:ln>
        </p:spPr>
      </p:pic>
      <p:sp>
        <p:nvSpPr>
          <p:cNvPr id="42" name="Google Shape;42;p21"/>
          <p:cNvSpPr txBox="1"/>
          <p:nvPr/>
        </p:nvSpPr>
        <p:spPr>
          <a:xfrm>
            <a:off x="777835" y="4520653"/>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3</a:t>
            </a:r>
            <a:endParaRPr/>
          </a:p>
        </p:txBody>
      </p:sp>
      <p:sp>
        <p:nvSpPr>
          <p:cNvPr id="43" name="Google Shape;43;p21"/>
          <p:cNvSpPr txBox="1"/>
          <p:nvPr/>
        </p:nvSpPr>
        <p:spPr>
          <a:xfrm>
            <a:off x="1601160" y="3192442"/>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 name="Google Shape;44;p21"/>
          <p:cNvSpPr txBox="1"/>
          <p:nvPr/>
        </p:nvSpPr>
        <p:spPr>
          <a:xfrm>
            <a:off x="1628563" y="5194973"/>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 name="Google Shape;45;p21"/>
          <p:cNvSpPr txBox="1">
            <a:spLocks noGrp="1"/>
          </p:cNvSpPr>
          <p:nvPr>
            <p:ph type="body" idx="1"/>
          </p:nvPr>
        </p:nvSpPr>
        <p:spPr>
          <a:xfrm>
            <a:off x="1601160" y="1254823"/>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6" name="Google Shape;46;p21"/>
          <p:cNvSpPr txBox="1">
            <a:spLocks noGrp="1"/>
          </p:cNvSpPr>
          <p:nvPr>
            <p:ph type="body" idx="2"/>
          </p:nvPr>
        </p:nvSpPr>
        <p:spPr>
          <a:xfrm>
            <a:off x="1628562" y="3225731"/>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7" name="Google Shape;47;p21"/>
          <p:cNvSpPr txBox="1">
            <a:spLocks noGrp="1"/>
          </p:cNvSpPr>
          <p:nvPr>
            <p:ph type="body" idx="3"/>
          </p:nvPr>
        </p:nvSpPr>
        <p:spPr>
          <a:xfrm>
            <a:off x="1628562" y="5191979"/>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8375125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Egyéni elrendezés">
  <p:cSld name="Egyéni elrendezés">
    <p:spTree>
      <p:nvGrpSpPr>
        <p:cNvPr id="1" name="Shape 48"/>
        <p:cNvGrpSpPr/>
        <p:nvPr/>
      </p:nvGrpSpPr>
      <p:grpSpPr>
        <a:xfrm>
          <a:off x="0" y="0"/>
          <a:ext cx="0" cy="0"/>
          <a:chOff x="0" y="0"/>
          <a:chExt cx="0" cy="0"/>
        </a:xfrm>
      </p:grpSpPr>
      <p:pic>
        <p:nvPicPr>
          <p:cNvPr id="49" name="Google Shape;49;p22"/>
          <p:cNvPicPr preferRelativeResize="0"/>
          <p:nvPr/>
        </p:nvPicPr>
        <p:blipFill rotWithShape="1">
          <a:blip r:embed="rId2">
            <a:alphaModFix/>
          </a:blip>
          <a:srcRect/>
          <a:stretch/>
        </p:blipFill>
        <p:spPr>
          <a:xfrm>
            <a:off x="7730188" y="6312568"/>
            <a:ext cx="2559169" cy="726677"/>
          </a:xfrm>
          <a:prstGeom prst="rect">
            <a:avLst/>
          </a:prstGeom>
          <a:noFill/>
          <a:ln>
            <a:noFill/>
          </a:ln>
        </p:spPr>
      </p:pic>
    </p:spTree>
    <p:extLst>
      <p:ext uri="{BB962C8B-B14F-4D97-AF65-F5344CB8AC3E}">
        <p14:creationId xmlns:p14="http://schemas.microsoft.com/office/powerpoint/2010/main" val="19244923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Egyéni elrendezés">
  <p:cSld name="1_Egyéni elrendezés">
    <p:spTree>
      <p:nvGrpSpPr>
        <p:cNvPr id="1" name="Shape 50"/>
        <p:cNvGrpSpPr/>
        <p:nvPr/>
      </p:nvGrpSpPr>
      <p:grpSpPr>
        <a:xfrm>
          <a:off x="0" y="0"/>
          <a:ext cx="0" cy="0"/>
          <a:chOff x="0" y="0"/>
          <a:chExt cx="0" cy="0"/>
        </a:xfrm>
      </p:grpSpPr>
      <p:pic>
        <p:nvPicPr>
          <p:cNvPr id="51" name="Google Shape;51;p23"/>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2" name="Google Shape;52;p23"/>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3" name="Google Shape;53;p23"/>
          <p:cNvPicPr preferRelativeResize="0"/>
          <p:nvPr/>
        </p:nvPicPr>
        <p:blipFill rotWithShape="1">
          <a:blip r:embed="rId4">
            <a:alphaModFix/>
          </a:blip>
          <a:srcRect/>
          <a:stretch/>
        </p:blipFill>
        <p:spPr>
          <a:xfrm>
            <a:off x="4764881" y="6579358"/>
            <a:ext cx="1270000" cy="355244"/>
          </a:xfrm>
          <a:prstGeom prst="rect">
            <a:avLst/>
          </a:prstGeom>
          <a:noFill/>
          <a:ln>
            <a:noFill/>
          </a:ln>
        </p:spPr>
      </p:pic>
      <p:pic>
        <p:nvPicPr>
          <p:cNvPr id="54" name="Google Shape;54;p23"/>
          <p:cNvPicPr preferRelativeResize="0"/>
          <p:nvPr/>
        </p:nvPicPr>
        <p:blipFill rotWithShape="1">
          <a:blip r:embed="rId5">
            <a:alphaModFix/>
          </a:blip>
          <a:srcRect/>
          <a:stretch/>
        </p:blipFill>
        <p:spPr>
          <a:xfrm>
            <a:off x="4255008" y="1088993"/>
            <a:ext cx="6541185" cy="6117465"/>
          </a:xfrm>
          <a:prstGeom prst="rect">
            <a:avLst/>
          </a:prstGeom>
          <a:noFill/>
          <a:ln>
            <a:noFill/>
          </a:ln>
        </p:spPr>
      </p:pic>
      <p:sp>
        <p:nvSpPr>
          <p:cNvPr id="55" name="Google Shape;55;p23"/>
          <p:cNvSpPr txBox="1">
            <a:spLocks noGrp="1"/>
          </p:cNvSpPr>
          <p:nvPr>
            <p:ph type="title"/>
          </p:nvPr>
        </p:nvSpPr>
        <p:spPr>
          <a:xfrm>
            <a:off x="742948" y="2515184"/>
            <a:ext cx="9313863" cy="1392237"/>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8692795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2_Egyéni elrendezés">
  <p:cSld name="2_Egyéni elrendezés">
    <p:spTree>
      <p:nvGrpSpPr>
        <p:cNvPr id="1" name="Shape 56"/>
        <p:cNvGrpSpPr/>
        <p:nvPr/>
      </p:nvGrpSpPr>
      <p:grpSpPr>
        <a:xfrm>
          <a:off x="0" y="0"/>
          <a:ext cx="0" cy="0"/>
          <a:chOff x="0" y="0"/>
          <a:chExt cx="0" cy="0"/>
        </a:xfrm>
      </p:grpSpPr>
      <p:pic>
        <p:nvPicPr>
          <p:cNvPr id="57" name="Google Shape;57;p24"/>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8" name="Google Shape;58;p24"/>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9" name="Google Shape;59;p24"/>
          <p:cNvPicPr preferRelativeResize="0"/>
          <p:nvPr/>
        </p:nvPicPr>
        <p:blipFill rotWithShape="1">
          <a:blip r:embed="rId4">
            <a:alphaModFix/>
          </a:blip>
          <a:srcRect/>
          <a:stretch/>
        </p:blipFill>
        <p:spPr>
          <a:xfrm>
            <a:off x="4258578" y="1088993"/>
            <a:ext cx="6541185" cy="6117465"/>
          </a:xfrm>
          <a:prstGeom prst="rect">
            <a:avLst/>
          </a:prstGeom>
          <a:noFill/>
          <a:ln>
            <a:noFill/>
          </a:ln>
        </p:spPr>
      </p:pic>
      <p:sp>
        <p:nvSpPr>
          <p:cNvPr id="60" name="Google Shape;60;p24"/>
          <p:cNvSpPr txBox="1">
            <a:spLocks noGrp="1"/>
          </p:cNvSpPr>
          <p:nvPr>
            <p:ph type="title"/>
          </p:nvPr>
        </p:nvSpPr>
        <p:spPr>
          <a:xfrm>
            <a:off x="1398495" y="2910017"/>
            <a:ext cx="7996518" cy="1192306"/>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61" name="Google Shape;61;p24"/>
          <p:cNvPicPr preferRelativeResize="0"/>
          <p:nvPr/>
        </p:nvPicPr>
        <p:blipFill rotWithShape="1">
          <a:blip r:embed="rId5">
            <a:alphaModFix/>
          </a:blip>
          <a:srcRect/>
          <a:stretch/>
        </p:blipFill>
        <p:spPr>
          <a:xfrm>
            <a:off x="1331260" y="2845770"/>
            <a:ext cx="8130988" cy="1320800"/>
          </a:xfrm>
          <a:prstGeom prst="rect">
            <a:avLst/>
          </a:prstGeom>
          <a:noFill/>
          <a:ln>
            <a:noFill/>
          </a:ln>
        </p:spPr>
      </p:pic>
      <p:pic>
        <p:nvPicPr>
          <p:cNvPr id="62" name="Google Shape;62;p24"/>
          <p:cNvPicPr preferRelativeResize="0"/>
          <p:nvPr/>
        </p:nvPicPr>
        <p:blipFill rotWithShape="1">
          <a:blip r:embed="rId6">
            <a:alphaModFix/>
          </a:blip>
          <a:srcRect/>
          <a:stretch/>
        </p:blipFill>
        <p:spPr>
          <a:xfrm>
            <a:off x="4488160" y="421209"/>
            <a:ext cx="1817188" cy="1335568"/>
          </a:xfrm>
          <a:prstGeom prst="rect">
            <a:avLst/>
          </a:prstGeom>
          <a:noFill/>
          <a:ln>
            <a:noFill/>
          </a:ln>
        </p:spPr>
      </p:pic>
      <p:sp>
        <p:nvSpPr>
          <p:cNvPr id="63" name="Google Shape;63;p24"/>
          <p:cNvSpPr txBox="1"/>
          <p:nvPr/>
        </p:nvSpPr>
        <p:spPr>
          <a:xfrm>
            <a:off x="1233293" y="6110320"/>
            <a:ext cx="4789407" cy="784830"/>
          </a:xfrm>
          <a:prstGeom prst="rect">
            <a:avLst/>
          </a:prstGeom>
          <a:noFill/>
          <a:ln>
            <a:noFill/>
          </a:ln>
        </p:spPr>
        <p:txBody>
          <a:bodyPr spcFirstLastPara="1" wrap="square" lIns="91425" tIns="45700" rIns="91425" bIns="45700" anchor="ctr" anchorCtr="0">
            <a:spAutoFit/>
          </a:bodyPr>
          <a:lstStyle/>
          <a:p>
            <a:pPr marL="0" marR="0" lvl="0" indent="0" algn="just" rtl="0">
              <a:spcBef>
                <a:spcPts val="0"/>
              </a:spcBef>
              <a:spcAft>
                <a:spcPts val="0"/>
              </a:spcAft>
              <a:buNone/>
            </a:pPr>
            <a:r>
              <a:rPr lang="it-IT" sz="900">
                <a:solidFill>
                  <a:schemeClr val="lt1"/>
                </a:solidFill>
                <a:latin typeface="Arial"/>
                <a:ea typeface="Arial"/>
                <a:cs typeface="Arial"/>
                <a:sym typeface="Arial"/>
              </a:rPr>
              <a:t>Funded by the European Union. Views and opinions expressed are however those of the author(s) only and do not necessarily reflect those of the European Union or the Health and Digital Executive Agency (HaDEA). Neither the European Union nor the granting authority can be held responsible for them.</a:t>
            </a:r>
            <a:endParaRPr/>
          </a:p>
          <a:p>
            <a:pPr marL="0" marR="0" lvl="0" indent="0" algn="just" rtl="0">
              <a:spcBef>
                <a:spcPts val="0"/>
              </a:spcBef>
              <a:spcAft>
                <a:spcPts val="0"/>
              </a:spcAft>
              <a:buNone/>
            </a:pPr>
            <a:endParaRPr sz="900">
              <a:solidFill>
                <a:schemeClr val="lt1"/>
              </a:solidFill>
              <a:latin typeface="Arial"/>
              <a:ea typeface="Arial"/>
              <a:cs typeface="Arial"/>
              <a:sym typeface="Arial"/>
            </a:endParaRPr>
          </a:p>
        </p:txBody>
      </p:sp>
      <p:pic>
        <p:nvPicPr>
          <p:cNvPr id="64" name="Google Shape;64;p24" descr="A képen Betűtípus, képernyőkép, szöveg, Grafika látható&#10;&#10;Előfordulhat, hogy az AI által létrehozott tartalom helytelen."/>
          <p:cNvPicPr preferRelativeResize="0"/>
          <p:nvPr/>
        </p:nvPicPr>
        <p:blipFill rotWithShape="1">
          <a:blip r:embed="rId7">
            <a:alphaModFix/>
          </a:blip>
          <a:srcRect/>
          <a:stretch/>
        </p:blipFill>
        <p:spPr>
          <a:xfrm>
            <a:off x="6022700" y="6131393"/>
            <a:ext cx="2382359" cy="530760"/>
          </a:xfrm>
          <a:prstGeom prst="rect">
            <a:avLst/>
          </a:prstGeom>
          <a:noFill/>
          <a:ln>
            <a:noFill/>
          </a:ln>
        </p:spPr>
      </p:pic>
    </p:spTree>
    <p:extLst>
      <p:ext uri="{BB962C8B-B14F-4D97-AF65-F5344CB8AC3E}">
        <p14:creationId xmlns:p14="http://schemas.microsoft.com/office/powerpoint/2010/main" val="13388246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1_Intestazione sezione">
  <p:cSld name="1_Intestazione sezione">
    <p:spTree>
      <p:nvGrpSpPr>
        <p:cNvPr id="1" name="Shape 65"/>
        <p:cNvGrpSpPr/>
        <p:nvPr/>
      </p:nvGrpSpPr>
      <p:grpSpPr>
        <a:xfrm>
          <a:off x="0" y="0"/>
          <a:ext cx="0" cy="0"/>
          <a:chOff x="0" y="0"/>
          <a:chExt cx="0" cy="0"/>
        </a:xfrm>
      </p:grpSpPr>
      <p:pic>
        <p:nvPicPr>
          <p:cNvPr id="66" name="Google Shape;66;p25"/>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67" name="Google Shape;67;p25"/>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68" name="Google Shape;68;p25"/>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9" name="Google Shape;69;p25"/>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0" name="Google Shape;70;p25"/>
          <p:cNvSpPr txBox="1">
            <a:spLocks noGrp="1"/>
          </p:cNvSpPr>
          <p:nvPr>
            <p:ph type="body" idx="2"/>
          </p:nvPr>
        </p:nvSpPr>
        <p:spPr>
          <a:xfrm>
            <a:off x="5628422" y="2208507"/>
            <a:ext cx="46826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1" name="Google Shape;71;p25"/>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2" name="Google Shape;72;p25"/>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16497286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21/03/2026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3_Intestazione sezione">
  <p:cSld name="3_Intestazione sezione">
    <p:spTree>
      <p:nvGrpSpPr>
        <p:cNvPr id="1" name="Shape 73"/>
        <p:cNvGrpSpPr/>
        <p:nvPr/>
      </p:nvGrpSpPr>
      <p:grpSpPr>
        <a:xfrm>
          <a:off x="0" y="0"/>
          <a:ext cx="0" cy="0"/>
          <a:chOff x="0" y="0"/>
          <a:chExt cx="0" cy="0"/>
        </a:xfrm>
      </p:grpSpPr>
      <p:pic>
        <p:nvPicPr>
          <p:cNvPr id="74" name="Google Shape;74;p26"/>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75" name="Google Shape;75;p26"/>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76" name="Google Shape;76;p26"/>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7" name="Google Shape;77;p26"/>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8" name="Google Shape;78;p26"/>
          <p:cNvSpPr txBox="1">
            <a:spLocks noGrp="1"/>
          </p:cNvSpPr>
          <p:nvPr>
            <p:ph type="body" idx="2"/>
          </p:nvPr>
        </p:nvSpPr>
        <p:spPr>
          <a:xfrm>
            <a:off x="5628422" y="2208507"/>
            <a:ext cx="51713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9" name="Google Shape;79;p26"/>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0" name="Google Shape;80;p26"/>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39165272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21/03/2026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21/03/2026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21/03/2026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dirty="0" err="1">
                <a:solidFill>
                  <a:schemeClr val="bg1"/>
                </a:solidFill>
                <a:effectLst/>
                <a:latin typeface="Arial" panose="020B0604020202020204" pitchFamily="34" charset="0"/>
                <a:ea typeface="+mn-ea"/>
                <a:cs typeface="Arial" panose="020B0604020202020204" pitchFamily="34" charset="0"/>
              </a:rPr>
              <a:t>Programme</a:t>
            </a:r>
            <a:r>
              <a:rPr lang="en-US" sz="900"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dirty="0">
              <a:solidFill>
                <a:schemeClr val="bg1"/>
              </a:solidFill>
              <a:effectLst/>
              <a:latin typeface="Arial" panose="020B0604020202020204" pitchFamily="34" charset="0"/>
              <a:ea typeface="+mn-ea"/>
              <a:cs typeface="Arial" panose="020B0604020202020204" pitchFamily="34" charset="0"/>
            </a:endParaRPr>
          </a:p>
          <a:p>
            <a:pPr algn="just"/>
            <a:endParaRPr lang="en-GB" sz="900" dirty="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theme" Target="../theme/theme3.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 id="2147483691" r:id="rId10"/>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MSIPCMContentMarking" descr="{&quot;HashCode&quot;:-1876667767,&quot;Placement&quot;:&quot;Footer&quot;,&quot;Top&quot;:550.255066,&quot;Left&quot;:0.0,&quot;SlideWidth&quot;:850,&quot;SlideHeight&quot;:566}">
            <a:extLst>
              <a:ext uri="{FF2B5EF4-FFF2-40B4-BE49-F238E27FC236}">
                <a16:creationId xmlns:a16="http://schemas.microsoft.com/office/drawing/2014/main" id="{CAA67ADD-505A-2D81-9D81-0673A86C28D5}"/>
              </a:ext>
            </a:extLst>
          </p:cNvPr>
          <p:cNvSpPr txBox="1"/>
          <p:nvPr userDrawn="1"/>
        </p:nvSpPr>
        <p:spPr>
          <a:xfrm>
            <a:off x="0" y="6988239"/>
            <a:ext cx="1185008" cy="211073"/>
          </a:xfrm>
          <a:prstGeom prst="rect">
            <a:avLst/>
          </a:prstGeom>
          <a:noFill/>
        </p:spPr>
        <p:txBody>
          <a:bodyPr vert="horz" wrap="square" lIns="0" tIns="0" rIns="0" bIns="0" rtlCol="0" anchor="ctr" anchorCtr="1">
            <a:spAutoFit/>
          </a:bodyPr>
          <a:lstStyle/>
          <a:p>
            <a:pPr algn="l">
              <a:spcBef>
                <a:spcPts val="0"/>
              </a:spcBef>
              <a:spcAft>
                <a:spcPts val="0"/>
              </a:spcAft>
            </a:pPr>
            <a:r>
              <a:rPr lang="en-US" sz="700">
                <a:solidFill>
                  <a:srgbClr val="737373"/>
                </a:solidFill>
                <a:latin typeface="Calibri" panose="020F0502020204030204" pitchFamily="34" charset="0"/>
              </a:rPr>
              <a:t>Εσωτερική χρήση - Εμπιστευτικό</a:t>
            </a:r>
          </a:p>
        </p:txBody>
      </p:sp>
    </p:spTree>
    <p:extLst>
      <p:ext uri="{BB962C8B-B14F-4D97-AF65-F5344CB8AC3E}">
        <p14:creationId xmlns:p14="http://schemas.microsoft.com/office/powerpoint/2010/main" val="316895097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1676777968"/>
      </p:ext>
    </p:extLst>
  </p:cSld>
  <p:clrMap bg1="lt1" tx1="dk1" bg2="dk2" tx2="lt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51.png"/><Relationship Id="rId18" Type="http://schemas.openxmlformats.org/officeDocument/2006/relationships/hyperlink" Target="http://graphicdesign.stackexchange.com/questions/22181/what-is-the-best-way-to-make-arrows-in-circular-shape" TargetMode="External"/><Relationship Id="rId3" Type="http://schemas.openxmlformats.org/officeDocument/2006/relationships/diagramLayout" Target="../diagrams/layout2.xml"/><Relationship Id="rId7" Type="http://schemas.openxmlformats.org/officeDocument/2006/relationships/image" Target="../media/image49.png"/><Relationship Id="rId12" Type="http://schemas.openxmlformats.org/officeDocument/2006/relationships/hyperlink" Target="https://www.publicdomainpictures.net/view-image.php?image=19961&amp;amp;picture=hands-with-hearts" TargetMode="External"/><Relationship Id="rId17" Type="http://schemas.openxmlformats.org/officeDocument/2006/relationships/image" Target="../media/image53.png"/><Relationship Id="rId2" Type="http://schemas.openxmlformats.org/officeDocument/2006/relationships/diagramData" Target="../diagrams/data2.xml"/><Relationship Id="rId16" Type="http://schemas.openxmlformats.org/officeDocument/2006/relationships/hyperlink" Target="https://openclipart.org/detail/38827/netalloy-gears-by-netalloy" TargetMode="External"/><Relationship Id="rId1" Type="http://schemas.openxmlformats.org/officeDocument/2006/relationships/slideLayout" Target="../slideLayouts/slideLayout7.xml"/><Relationship Id="rId6" Type="http://schemas.microsoft.com/office/2007/relationships/diagramDrawing" Target="../diagrams/drawing2.xml"/><Relationship Id="rId11" Type="http://schemas.microsoft.com/office/2007/relationships/hdphoto" Target="../media/hdphoto3.wdp"/><Relationship Id="rId5" Type="http://schemas.openxmlformats.org/officeDocument/2006/relationships/diagramColors" Target="../diagrams/colors2.xml"/><Relationship Id="rId15" Type="http://schemas.openxmlformats.org/officeDocument/2006/relationships/image" Target="../media/image52.png"/><Relationship Id="rId10" Type="http://schemas.openxmlformats.org/officeDocument/2006/relationships/image" Target="../media/image50.png"/><Relationship Id="rId4" Type="http://schemas.openxmlformats.org/officeDocument/2006/relationships/diagramQuickStyle" Target="../diagrams/quickStyle2.xml"/><Relationship Id="rId9" Type="http://schemas.openxmlformats.org/officeDocument/2006/relationships/hyperlink" Target="https://pixabay.com/en/think-thinking-hand-reflect-622689/" TargetMode="External"/><Relationship Id="rId14" Type="http://schemas.openxmlformats.org/officeDocument/2006/relationships/hyperlink" Target="https://www.pngall.com/knowledge-png/" TargetMode="Externa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8" Type="http://schemas.openxmlformats.org/officeDocument/2006/relationships/hyperlink" Target="https://www.buoyhealth.com/symptom-checker/" TargetMode="External"/><Relationship Id="rId3" Type="http://schemas.openxmlformats.org/officeDocument/2006/relationships/image" Target="../media/image5.jpg"/><Relationship Id="rId7" Type="http://schemas.openxmlformats.org/officeDocument/2006/relationships/hyperlink" Target="https://www.futuretools.io/tools/symptom-checker-ai" TargetMode="External"/><Relationship Id="rId2" Type="http://schemas.openxmlformats.org/officeDocument/2006/relationships/image" Target="../media/image17.png"/><Relationship Id="rId1" Type="http://schemas.openxmlformats.org/officeDocument/2006/relationships/slideLayout" Target="../slideLayouts/slideLayout12.xml"/><Relationship Id="rId6" Type="http://schemas.openxmlformats.org/officeDocument/2006/relationships/hyperlink" Target="https://actionurgentcare.com/symptoms-checker" TargetMode="External"/><Relationship Id="rId5" Type="http://schemas.openxmlformats.org/officeDocument/2006/relationships/hyperlink" Target="https://symptomate.com/" TargetMode="External"/><Relationship Id="rId10" Type="http://schemas.openxmlformats.org/officeDocument/2006/relationships/hyperlink" Target="https://my.mediktor.com/en-us" TargetMode="External"/><Relationship Id="rId4" Type="http://schemas.openxmlformats.org/officeDocument/2006/relationships/hyperlink" Target="https://symptomchecker.isabelhealthcare.com/isabel-tool-page" TargetMode="External"/><Relationship Id="rId9" Type="http://schemas.openxmlformats.org/officeDocument/2006/relationships/hyperlink" Target="https://www.livehealthily.com/symptom-checker"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7.png"/><Relationship Id="rId1" Type="http://schemas.openxmlformats.org/officeDocument/2006/relationships/slideLayout" Target="../slideLayouts/slideLayout12.xml"/><Relationship Id="rId6" Type="http://schemas.openxmlformats.org/officeDocument/2006/relationships/hyperlink" Target="https://copilot.microsoft.com/" TargetMode="External"/><Relationship Id="rId5" Type="http://schemas.openxmlformats.org/officeDocument/2006/relationships/hyperlink" Target="https://gemini.google.com/app" TargetMode="External"/><Relationship Id="rId4" Type="http://schemas.openxmlformats.org/officeDocument/2006/relationships/hyperlink" Target="https://chat.openai.com/"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7.png"/><Relationship Id="rId1" Type="http://schemas.openxmlformats.org/officeDocument/2006/relationships/slideLayout" Target="../slideLayouts/slideLayout12.xml"/><Relationship Id="rId4" Type="http://schemas.openxmlformats.org/officeDocument/2006/relationships/hyperlink" Target="https://symptoms.webmd.com/"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0.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9.png"/><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0.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6.png"/><Relationship Id="rId7" Type="http://schemas.openxmlformats.org/officeDocument/2006/relationships/image" Target="../media/image39.png"/><Relationship Id="rId2" Type="http://schemas.openxmlformats.org/officeDocument/2006/relationships/image" Target="../media/image35.png"/><Relationship Id="rId1" Type="http://schemas.openxmlformats.org/officeDocument/2006/relationships/slideLayout" Target="../slideLayouts/slideLayout10.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1.png"/><Relationship Id="rId10" Type="http://schemas.openxmlformats.org/officeDocument/2006/relationships/image" Target="../media/image42.png"/><Relationship Id="rId4" Type="http://schemas.openxmlformats.org/officeDocument/2006/relationships/image" Target="../media/image37.png"/><Relationship Id="rId9" Type="http://schemas.openxmlformats.org/officeDocument/2006/relationships/image" Target="../media/image41.png"/></Relationships>
</file>

<file path=ppt/slides/_rels/slide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025408" y="3251469"/>
            <a:ext cx="9124432" cy="2233413"/>
          </a:xfrm>
        </p:spPr>
        <p:txBody>
          <a:bodyPr anchor="ctr"/>
          <a:lstStyle/>
          <a:p>
            <a:br>
              <a:rPr lang="hu-HU" dirty="0"/>
            </a:br>
            <a:br>
              <a:rPr lang="hu-HU" dirty="0"/>
            </a:br>
            <a:r>
              <a:rPr lang="el-GR" dirty="0"/>
              <a:t>Ενότητα </a:t>
            </a:r>
            <a:r>
              <a:rPr lang="hu-HU" dirty="0"/>
              <a:t>1</a:t>
            </a:r>
            <a:br>
              <a:rPr lang="hu-HU" dirty="0"/>
            </a:br>
            <a:r>
              <a:rPr lang="el-GR" sz="3600" dirty="0"/>
              <a:t>Σύγχρονη εκπαιδευτική δραστηριότητα</a:t>
            </a:r>
            <a:endParaRPr lang="en-GB" sz="3600" dirty="0"/>
          </a:p>
        </p:txBody>
      </p:sp>
      <p:sp>
        <p:nvSpPr>
          <p:cNvPr id="5" name="Name_Surname">
            <a:extLst>
              <a:ext uri="{FF2B5EF4-FFF2-40B4-BE49-F238E27FC236}">
                <a16:creationId xmlns:a16="http://schemas.microsoft.com/office/drawing/2014/main" id="{DF872062-B160-1442-2470-A71125022477}"/>
              </a:ext>
            </a:extLst>
          </p:cNvPr>
          <p:cNvSpPr txBox="1">
            <a:spLocks/>
          </p:cNvSpPr>
          <p:nvPr/>
        </p:nvSpPr>
        <p:spPr>
          <a:xfrm>
            <a:off x="1754305" y="4042116"/>
            <a:ext cx="8020050" cy="652121"/>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3200" b="1" dirty="0">
              <a:latin typeface="+mn-lt"/>
            </a:endParaRPr>
          </a:p>
        </p:txBody>
      </p:sp>
      <p:sp>
        <p:nvSpPr>
          <p:cNvPr id="7" name="Affiliation">
            <a:extLst>
              <a:ext uri="{FF2B5EF4-FFF2-40B4-BE49-F238E27FC236}">
                <a16:creationId xmlns:a16="http://schemas.microsoft.com/office/drawing/2014/main" id="{4CDA6715-4494-A45B-F251-7CD5770B500A}"/>
              </a:ext>
            </a:extLst>
          </p:cNvPr>
          <p:cNvSpPr txBox="1">
            <a:spLocks/>
          </p:cNvSpPr>
          <p:nvPr/>
        </p:nvSpPr>
        <p:spPr>
          <a:xfrm>
            <a:off x="4728657" y="5681820"/>
            <a:ext cx="1342443" cy="619910"/>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2400" b="1" dirty="0">
              <a:solidFill>
                <a:schemeClr val="bg1"/>
              </a:solidFill>
              <a:latin typeface="+mn-lt"/>
            </a:endParaRPr>
          </a:p>
        </p:txBody>
      </p:sp>
      <p:sp>
        <p:nvSpPr>
          <p:cNvPr id="4" name="Footer Placeholder 4">
            <a:extLst>
              <a:ext uri="{FF2B5EF4-FFF2-40B4-BE49-F238E27FC236}">
                <a16:creationId xmlns:a16="http://schemas.microsoft.com/office/drawing/2014/main" id="{FFC0A8C5-381E-DA91-452F-66577E02A80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Έργο: 101101139 - H-PASS - EU4H-2022-PJ</a:t>
            </a:r>
            <a:endParaRPr lang="el-GR" altLang="en-US" sz="1200" dirty="0">
              <a:solidFill>
                <a:schemeClr val="bg1"/>
              </a:solidFill>
            </a:endParaRPr>
          </a:p>
        </p:txBody>
      </p:sp>
    </p:spTree>
    <p:extLst>
      <p:ext uri="{BB962C8B-B14F-4D97-AF65-F5344CB8AC3E}">
        <p14:creationId xmlns:p14="http://schemas.microsoft.com/office/powerpoint/2010/main" val="839785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F9DA75BC-44CB-6316-E28E-F6AD66152E19}"/>
              </a:ext>
            </a:extLst>
          </p:cNvPr>
          <p:cNvSpPr>
            <a:spLocks noGrp="1"/>
          </p:cNvSpPr>
          <p:nvPr>
            <p:ph type="title"/>
          </p:nvPr>
        </p:nvSpPr>
        <p:spPr>
          <a:xfrm>
            <a:off x="546078" y="523662"/>
            <a:ext cx="9707606" cy="670445"/>
          </a:xfrm>
        </p:spPr>
        <p:txBody>
          <a:bodyPr/>
          <a:lstStyle/>
          <a:p>
            <a:r>
              <a:rPr lang="en-GB" sz="3200" dirty="0"/>
              <a:t>A</a:t>
            </a:r>
            <a:r>
              <a:rPr lang="hu-HU" sz="3200" dirty="0"/>
              <a:t>τομική άσκηση</a:t>
            </a:r>
            <a:r>
              <a:rPr lang="en-GB" sz="3200" dirty="0"/>
              <a:t>: </a:t>
            </a:r>
            <a:r>
              <a:rPr lang="el-GR" sz="3200" dirty="0"/>
              <a:t>Νέα υπηρεσία </a:t>
            </a:r>
            <a:r>
              <a:rPr lang="el-GR" sz="3200" dirty="0" err="1"/>
              <a:t>τηλεσυμβουλευτικής</a:t>
            </a:r>
            <a:endParaRPr lang="en-US" sz="3200" dirty="0"/>
          </a:p>
        </p:txBody>
      </p:sp>
      <p:sp>
        <p:nvSpPr>
          <p:cNvPr id="3" name="Tartalom helye 2">
            <a:extLst>
              <a:ext uri="{FF2B5EF4-FFF2-40B4-BE49-F238E27FC236}">
                <a16:creationId xmlns:a16="http://schemas.microsoft.com/office/drawing/2014/main" id="{7003E731-D398-832B-59A4-AB7D97A93D83}"/>
              </a:ext>
            </a:extLst>
          </p:cNvPr>
          <p:cNvSpPr>
            <a:spLocks noGrp="1"/>
          </p:cNvSpPr>
          <p:nvPr>
            <p:ph sz="half" idx="1"/>
          </p:nvPr>
        </p:nvSpPr>
        <p:spPr>
          <a:xfrm>
            <a:off x="323484" y="1311964"/>
            <a:ext cx="9685900" cy="5287618"/>
          </a:xfrm>
        </p:spPr>
        <p:txBody>
          <a:bodyPr/>
          <a:lstStyle/>
          <a:p>
            <a:r>
              <a:rPr lang="el-GR" sz="2800" dirty="0"/>
              <a:t>Κάπου σε μια μακρινή χώρα, ένας </a:t>
            </a:r>
            <a:r>
              <a:rPr lang="el-GR" sz="2800" dirty="0" err="1"/>
              <a:t>πάροχος</a:t>
            </a:r>
            <a:r>
              <a:rPr lang="el-GR" sz="2800" dirty="0"/>
              <a:t> υπηρεσιών υγείας που ονομάζεται </a:t>
            </a:r>
            <a:r>
              <a:rPr lang="el-GR" sz="2800" dirty="0" err="1"/>
              <a:t>Healthier</a:t>
            </a:r>
            <a:r>
              <a:rPr lang="el-GR" sz="2800" dirty="0"/>
              <a:t> </a:t>
            </a:r>
            <a:r>
              <a:rPr lang="el-GR" sz="2800" dirty="0" err="1"/>
              <a:t>Future</a:t>
            </a:r>
            <a:r>
              <a:rPr lang="el-GR" sz="2800" dirty="0"/>
              <a:t> Centre πρόκειται να ξεκινήσει μια νέα υπηρεσία. </a:t>
            </a:r>
            <a:endParaRPr lang="en-GB" sz="2800" dirty="0"/>
          </a:p>
          <a:p>
            <a:r>
              <a:rPr lang="el-GR" sz="2800" b="1" dirty="0"/>
              <a:t>Ένας νέος νόμος απαιτεί από όλους τους </a:t>
            </a:r>
            <a:r>
              <a:rPr lang="el-GR" sz="2800" b="1" dirty="0" err="1"/>
              <a:t>παρόχους</a:t>
            </a:r>
            <a:r>
              <a:rPr lang="el-GR" sz="2800" b="1" dirty="0"/>
              <a:t> υγειονομικής περίθαλψης να πραγματοποιούν τηλεδιασκέψεις τουλάχιστον 4 ώρες την εβδομάδα. </a:t>
            </a:r>
          </a:p>
          <a:p>
            <a:r>
              <a:rPr lang="el-GR" sz="2800" dirty="0"/>
              <a:t>Η </a:t>
            </a:r>
            <a:r>
              <a:rPr lang="el-GR" sz="2800" dirty="0" err="1"/>
              <a:t>συνιστώμενη</a:t>
            </a:r>
            <a:r>
              <a:rPr lang="el-GR" sz="2800" dirty="0"/>
              <a:t> διάρκεια μιας διαδικτυακής τηλεδιάσκεψης είναι 30 λεπτά. </a:t>
            </a:r>
            <a:r>
              <a:rPr lang="el-GR" sz="2800" b="1" dirty="0"/>
              <a:t>Δεν υπάρχει κανένας περιορισμός ως προς το ποιοι επαγγελματίες υγείας θα πρέπει να διεξάγουν τις τηλεδιασκέψεις, ούτε ποιες υπηρεσίες που σχετίζονται με τη φροντίδα θα πρέπει να καλύπτονται από αυτές. </a:t>
            </a:r>
          </a:p>
          <a:p>
            <a:endParaRPr lang="en-US" dirty="0"/>
          </a:p>
        </p:txBody>
      </p:sp>
    </p:spTree>
    <p:extLst>
      <p:ext uri="{BB962C8B-B14F-4D97-AF65-F5344CB8AC3E}">
        <p14:creationId xmlns:p14="http://schemas.microsoft.com/office/powerpoint/2010/main" val="17270865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34B87F-E923-F5C7-3B4F-FCD7A8112C47}"/>
              </a:ext>
            </a:extLst>
          </p:cNvPr>
          <p:cNvSpPr>
            <a:spLocks noGrp="1"/>
          </p:cNvSpPr>
          <p:nvPr>
            <p:ph sz="half" idx="1"/>
          </p:nvPr>
        </p:nvSpPr>
        <p:spPr>
          <a:xfrm>
            <a:off x="625163" y="1002557"/>
            <a:ext cx="9685900" cy="3771188"/>
          </a:xfrm>
        </p:spPr>
        <p:txBody>
          <a:bodyPr/>
          <a:lstStyle/>
          <a:p>
            <a:r>
              <a:rPr lang="el-GR" b="1" dirty="0"/>
              <a:t>Το νέο σύστημα θα πρέπει να τεθεί σε εφαρμογή εντός τριών μηνών.</a:t>
            </a:r>
            <a:r>
              <a:rPr lang="el-GR" dirty="0"/>
              <a:t> </a:t>
            </a:r>
            <a:endParaRPr lang="en-GB" dirty="0"/>
          </a:p>
          <a:p>
            <a:r>
              <a:rPr lang="el-GR" dirty="0"/>
              <a:t>Η σύνθεση του υγειονομικού δυναμικού του φορέα είναι ετερογενής, καθώς εκπροσωπούνται διαφορετικές κατηγορίες επαγγελματιών υγείας και ηλικιακές ομάδες.</a:t>
            </a:r>
          </a:p>
          <a:p>
            <a:r>
              <a:rPr lang="el-GR" dirty="0"/>
              <a:t>Αυτή η λύση είναι εντελώς νέα για τον </a:t>
            </a:r>
            <a:r>
              <a:rPr lang="el-GR" dirty="0" err="1"/>
              <a:t>πάροχο</a:t>
            </a:r>
            <a:r>
              <a:rPr lang="el-GR" dirty="0"/>
              <a:t> υπηρεσιών υγείας. Μέχρι τώρα, όλες οι επισκέψεις και διαβουλεύσεις γίνονταν με φυσική παρουσία, και παρόλο που το ίδρυμα είναι πολύ ανοιχτό σε λύσεις ψηφιακής υγείας, η επαφή με τους ασθενείς γινόταν με τον παραδοσιακό τρόπο.</a:t>
            </a:r>
          </a:p>
          <a:p>
            <a:endParaRPr lang="en-GB" dirty="0"/>
          </a:p>
        </p:txBody>
      </p:sp>
    </p:spTree>
    <p:extLst>
      <p:ext uri="{BB962C8B-B14F-4D97-AF65-F5344CB8AC3E}">
        <p14:creationId xmlns:p14="http://schemas.microsoft.com/office/powerpoint/2010/main" val="772263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559E8-7C7B-DB56-E6A8-E14DD73BBD23}"/>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id="{EBF49A36-49DC-42FF-F10B-C73A278ED3E4}"/>
              </a:ext>
            </a:extLst>
          </p:cNvPr>
          <p:cNvSpPr>
            <a:spLocks noGrp="1"/>
          </p:cNvSpPr>
          <p:nvPr>
            <p:ph sz="half" idx="1"/>
          </p:nvPr>
        </p:nvSpPr>
        <p:spPr/>
        <p:txBody>
          <a:bodyPr/>
          <a:lstStyle/>
          <a:p>
            <a:endParaRPr lang="en-GB"/>
          </a:p>
        </p:txBody>
      </p:sp>
      <p:pic>
        <p:nvPicPr>
          <p:cNvPr id="5" name="Picture 4">
            <a:extLst>
              <a:ext uri="{FF2B5EF4-FFF2-40B4-BE49-F238E27FC236}">
                <a16:creationId xmlns:a16="http://schemas.microsoft.com/office/drawing/2014/main" id="{82015D85-AE5D-4D5B-E6D4-089622A941FB}"/>
              </a:ext>
            </a:extLst>
          </p:cNvPr>
          <p:cNvPicPr>
            <a:picLocks noChangeAspect="1"/>
          </p:cNvPicPr>
          <p:nvPr/>
        </p:nvPicPr>
        <p:blipFill>
          <a:blip r:embed="rId2"/>
          <a:stretch>
            <a:fillRect/>
          </a:stretch>
        </p:blipFill>
        <p:spPr>
          <a:xfrm>
            <a:off x="455149" y="1948071"/>
            <a:ext cx="10136312" cy="3233530"/>
          </a:xfrm>
          <a:prstGeom prst="rect">
            <a:avLst/>
          </a:prstGeom>
          <a:ln w="76200">
            <a:solidFill>
              <a:srgbClr val="0CEBF6"/>
            </a:solidFill>
          </a:ln>
        </p:spPr>
      </p:pic>
    </p:spTree>
    <p:extLst>
      <p:ext uri="{BB962C8B-B14F-4D97-AF65-F5344CB8AC3E}">
        <p14:creationId xmlns:p14="http://schemas.microsoft.com/office/powerpoint/2010/main" val="261361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7A7BD5F-3D16-13F1-FA93-832C1D0CA700}"/>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315AB8CE-32DA-B2CA-18F7-5FF203178C6E}"/>
              </a:ext>
            </a:extLst>
          </p:cNvPr>
          <p:cNvSpPr>
            <a:spLocks noGrp="1"/>
          </p:cNvSpPr>
          <p:nvPr>
            <p:ph type="title"/>
          </p:nvPr>
        </p:nvSpPr>
        <p:spPr>
          <a:xfrm>
            <a:off x="301778" y="132522"/>
            <a:ext cx="9707606" cy="776462"/>
          </a:xfrm>
        </p:spPr>
        <p:txBody>
          <a:bodyPr/>
          <a:lstStyle/>
          <a:p>
            <a:r>
              <a:rPr lang="el-GR" dirty="0"/>
              <a:t>Ποιες</a:t>
            </a:r>
            <a:r>
              <a:rPr lang="en-US" dirty="0"/>
              <a:t> θετικές πτυχές μπορούν να </a:t>
            </a:r>
            <a:r>
              <a:rPr lang="el-GR" dirty="0"/>
              <a:t>αναγνωρίσουν</a:t>
            </a:r>
            <a:r>
              <a:rPr lang="hu-HU" dirty="0"/>
              <a:t>;</a:t>
            </a:r>
            <a:endParaRPr lang="en-GB" dirty="0"/>
          </a:p>
        </p:txBody>
      </p:sp>
      <p:sp>
        <p:nvSpPr>
          <p:cNvPr id="3" name="Tartalom helye 2">
            <a:extLst>
              <a:ext uri="{FF2B5EF4-FFF2-40B4-BE49-F238E27FC236}">
                <a16:creationId xmlns:a16="http://schemas.microsoft.com/office/drawing/2014/main" id="{B40BF762-764F-159A-C18A-A8D2ADDD5D36}"/>
              </a:ext>
            </a:extLst>
          </p:cNvPr>
          <p:cNvSpPr>
            <a:spLocks noGrp="1"/>
          </p:cNvSpPr>
          <p:nvPr>
            <p:ph sz="half" idx="1"/>
          </p:nvPr>
        </p:nvSpPr>
        <p:spPr>
          <a:xfrm>
            <a:off x="301778" y="1275036"/>
            <a:ext cx="9685900" cy="3771188"/>
          </a:xfrm>
        </p:spPr>
        <p:txBody>
          <a:bodyPr/>
          <a:lstStyle/>
          <a:p>
            <a:pPr>
              <a:lnSpc>
                <a:spcPct val="107000"/>
              </a:lnSpc>
              <a:spcAft>
                <a:spcPts val="800"/>
              </a:spcAft>
            </a:pPr>
            <a:r>
              <a:rPr lang="el-GR" sz="2400" kern="100" dirty="0">
                <a:effectLst/>
                <a:latin typeface="Aptos" panose="020B0004020202020204" pitchFamily="34" charset="0"/>
                <a:ea typeface="Aptos" panose="020B0004020202020204" pitchFamily="34" charset="0"/>
                <a:cs typeface="Times New Roman" panose="02020603050405020304" pitchFamily="18" charset="0"/>
              </a:rPr>
              <a:t>Ευκολότερη</a:t>
            </a:r>
            <a:r>
              <a:rPr lang="hu-HU" sz="2400" kern="100" dirty="0">
                <a:effectLst/>
                <a:latin typeface="Aptos" panose="020B0004020202020204" pitchFamily="34" charset="0"/>
                <a:ea typeface="Aptos" panose="020B0004020202020204" pitchFamily="34" charset="0"/>
                <a:cs typeface="Times New Roman" panose="02020603050405020304" pitchFamily="18" charset="0"/>
              </a:rPr>
              <a:t> πρόσβαση των ασθενών (ιδίως σε απομακρυσμένες περιοχές με περιορισμένη κινητικότητα)</a:t>
            </a:r>
          </a:p>
          <a:p>
            <a:pPr>
              <a:lnSpc>
                <a:spcPct val="107000"/>
              </a:lnSpc>
              <a:spcAft>
                <a:spcPts val="800"/>
              </a:spcAft>
            </a:pPr>
            <a:r>
              <a:rPr lang="hu-HU" sz="2400" kern="100" dirty="0" err="1">
                <a:latin typeface="Aptos" panose="020B0004020202020204" pitchFamily="34" charset="0"/>
                <a:ea typeface="Aptos" panose="020B0004020202020204" pitchFamily="34" charset="0"/>
                <a:cs typeface="Times New Roman" panose="02020603050405020304" pitchFamily="18" charset="0"/>
              </a:rPr>
              <a:t>Οι ασθενείς εξοικονομούν χρόνο </a:t>
            </a:r>
            <a:r>
              <a:rPr lang="hu-HU" sz="2400" kern="100" dirty="0">
                <a:latin typeface="Aptos" panose="020B0004020202020204" pitchFamily="34" charset="0"/>
                <a:ea typeface="Aptos" panose="020B0004020202020204" pitchFamily="34" charset="0"/>
                <a:cs typeface="Times New Roman" panose="02020603050405020304" pitchFamily="18" charset="0"/>
              </a:rPr>
              <a:t>και χρήμα </a:t>
            </a:r>
          </a:p>
          <a:p>
            <a:pPr>
              <a:lnSpc>
                <a:spcPct val="107000"/>
              </a:lnSpc>
              <a:spcAft>
                <a:spcPts val="800"/>
              </a:spcAft>
            </a:pPr>
            <a:r>
              <a:rPr lang="hu-HU" sz="2400" kern="100" dirty="0" err="1">
                <a:effectLst/>
                <a:latin typeface="Aptos" panose="020B0004020202020204" pitchFamily="34" charset="0"/>
                <a:ea typeface="Aptos" panose="020B0004020202020204" pitchFamily="34" charset="0"/>
                <a:cs typeface="Times New Roman" panose="02020603050405020304" pitchFamily="18" charset="0"/>
              </a:rPr>
              <a:t>Ευέλικτο </a:t>
            </a:r>
            <a:r>
              <a:rPr lang="hu-HU" sz="2400" kern="100" dirty="0" err="1">
                <a:latin typeface="Aptos" panose="020B0004020202020204" pitchFamily="34" charset="0"/>
                <a:ea typeface="Aptos" panose="020B0004020202020204" pitchFamily="34" charset="0"/>
                <a:cs typeface="Times New Roman" panose="02020603050405020304" pitchFamily="18" charset="0"/>
              </a:rPr>
              <a:t>πρόγραμμα</a:t>
            </a:r>
            <a:endParaRPr lang="hu-HU" sz="24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2400" kern="100" dirty="0" err="1">
                <a:effectLst/>
                <a:latin typeface="Aptos" panose="020B0004020202020204" pitchFamily="34" charset="0"/>
                <a:ea typeface="Aptos" panose="020B0004020202020204" pitchFamily="34" charset="0"/>
                <a:cs typeface="Times New Roman" panose="02020603050405020304" pitchFamily="18" charset="0"/>
              </a:rPr>
              <a:t>Ευκαιρία </a:t>
            </a:r>
            <a:r>
              <a:rPr lang="en-US" sz="2400" kern="100" dirty="0">
                <a:effectLst/>
                <a:latin typeface="Aptos" panose="020B0004020202020204" pitchFamily="34" charset="0"/>
                <a:ea typeface="Aptos" panose="020B0004020202020204" pitchFamily="34" charset="0"/>
                <a:cs typeface="Times New Roman" panose="02020603050405020304" pitchFamily="18" charset="0"/>
              </a:rPr>
              <a:t>να ενισχύσουν τις τεχνολογικές τους δεξιότητες</a:t>
            </a:r>
            <a:endParaRPr lang="hu-HU" sz="24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hu-HU" sz="2400" kern="100" dirty="0">
                <a:effectLst/>
                <a:latin typeface="Aptos" panose="020B0004020202020204" pitchFamily="34" charset="0"/>
                <a:ea typeface="Aptos" panose="020B0004020202020204" pitchFamily="34" charset="0"/>
                <a:cs typeface="Times New Roman" panose="02020603050405020304" pitchFamily="18" charset="0"/>
              </a:rPr>
              <a:t>Υποστήριξη </a:t>
            </a:r>
            <a:r>
              <a:rPr lang="hu-HU" sz="2400" kern="100" dirty="0" err="1">
                <a:effectLst/>
                <a:latin typeface="Aptos" panose="020B0004020202020204" pitchFamily="34" charset="0"/>
                <a:ea typeface="Aptos" panose="020B0004020202020204" pitchFamily="34" charset="0"/>
                <a:cs typeface="Times New Roman" panose="02020603050405020304" pitchFamily="18" charset="0"/>
              </a:rPr>
              <a:t>της συνεχούς </a:t>
            </a:r>
            <a:r>
              <a:rPr lang="en-US" sz="2400" kern="100" dirty="0">
                <a:effectLst/>
                <a:latin typeface="Aptos" panose="020B0004020202020204" pitchFamily="34" charset="0"/>
                <a:ea typeface="Aptos" panose="020B0004020202020204" pitchFamily="34" charset="0"/>
                <a:cs typeface="Times New Roman" panose="02020603050405020304" pitchFamily="18" charset="0"/>
              </a:rPr>
              <a:t>παρακολούθησης και διαχείρισης των ασθενών </a:t>
            </a:r>
            <a:r>
              <a:rPr lang="hu-HU" sz="2400" kern="100" dirty="0">
                <a:effectLst/>
                <a:latin typeface="Aptos" panose="020B0004020202020204" pitchFamily="34" charset="0"/>
                <a:ea typeface="Aptos" panose="020B0004020202020204" pitchFamily="34" charset="0"/>
                <a:cs typeface="Times New Roman" panose="02020603050405020304" pitchFamily="18" charset="0"/>
              </a:rPr>
              <a:t>(</a:t>
            </a:r>
            <a:r>
              <a:rPr lang="hu-HU" sz="2400" kern="100" dirty="0" err="1">
                <a:effectLst/>
                <a:latin typeface="Aptos" panose="020B0004020202020204" pitchFamily="34" charset="0"/>
                <a:ea typeface="Aptos" panose="020B0004020202020204" pitchFamily="34" charset="0"/>
                <a:cs typeface="Times New Roman" panose="02020603050405020304" pitchFamily="18" charset="0"/>
              </a:rPr>
              <a:t>χρόνιες παθήσεις</a:t>
            </a:r>
            <a:r>
              <a:rPr lang="hu-HU" sz="2400" kern="100" dirty="0">
                <a:effectLst/>
                <a:latin typeface="Aptos" panose="020B0004020202020204" pitchFamily="34" charset="0"/>
                <a:ea typeface="Aptos" panose="020B0004020202020204" pitchFamily="34" charset="0"/>
                <a:cs typeface="Times New Roman" panose="02020603050405020304" pitchFamily="18" charset="0"/>
              </a:rPr>
              <a:t>)</a:t>
            </a:r>
          </a:p>
          <a:p>
            <a:pPr>
              <a:lnSpc>
                <a:spcPct val="107000"/>
              </a:lnSpc>
              <a:spcAft>
                <a:spcPts val="800"/>
              </a:spcAft>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Πρόληψη του κινδύνου λοιμώξεων </a:t>
            </a:r>
            <a:r>
              <a:rPr lang="hu-HU" sz="2400" kern="100" dirty="0">
                <a:effectLst/>
                <a:latin typeface="Aptos" panose="020B0004020202020204" pitchFamily="34" charset="0"/>
                <a:ea typeface="Aptos" panose="020B0004020202020204" pitchFamily="34" charset="0"/>
                <a:cs typeface="Times New Roman" panose="02020603050405020304" pitchFamily="18" charset="0"/>
              </a:rPr>
              <a:t>(</a:t>
            </a:r>
            <a:r>
              <a:rPr lang="hu-HU" sz="2400" kern="100" dirty="0" err="1">
                <a:effectLst/>
                <a:latin typeface="Aptos" panose="020B0004020202020204" pitchFamily="34" charset="0"/>
                <a:ea typeface="Aptos" panose="020B0004020202020204" pitchFamily="34" charset="0"/>
                <a:cs typeface="Times New Roman" panose="02020603050405020304" pitchFamily="18" charset="0"/>
              </a:rPr>
              <a:t>πανδημίες</a:t>
            </a:r>
            <a:r>
              <a:rPr lang="hu-HU" sz="2400" kern="100" dirty="0">
                <a:effectLst/>
                <a:latin typeface="Aptos" panose="020B0004020202020204" pitchFamily="34" charset="0"/>
                <a:ea typeface="Aptos" panose="020B0004020202020204" pitchFamily="34" charset="0"/>
                <a:cs typeface="Times New Roman" panose="02020603050405020304" pitchFamily="18" charset="0"/>
              </a:rPr>
              <a:t>)</a:t>
            </a:r>
          </a:p>
          <a:p>
            <a:pPr>
              <a:lnSpc>
                <a:spcPct val="107000"/>
              </a:lnSpc>
              <a:spcAft>
                <a:spcPts val="800"/>
              </a:spcAft>
            </a:pPr>
            <a:r>
              <a:rPr lang="hu-HU" sz="2400" kern="100" dirty="0">
                <a:latin typeface="Aptos" panose="020B0004020202020204" pitchFamily="34" charset="0"/>
                <a:ea typeface="Aptos" panose="020B0004020202020204" pitchFamily="34" charset="0"/>
                <a:cs typeface="Times New Roman" panose="02020603050405020304" pitchFamily="18" charset="0"/>
              </a:rPr>
              <a:t>Ταχεία </a:t>
            </a:r>
            <a:r>
              <a:rPr lang="hu-HU" sz="2400" kern="100" dirty="0" err="1">
                <a:latin typeface="Aptos" panose="020B0004020202020204" pitchFamily="34" charset="0"/>
                <a:ea typeface="Aptos" panose="020B0004020202020204" pitchFamily="34" charset="0"/>
                <a:cs typeface="Times New Roman" panose="02020603050405020304" pitchFamily="18" charset="0"/>
              </a:rPr>
              <a:t>εφαρμογή</a:t>
            </a:r>
            <a:endParaRPr lang="hu-HU" sz="24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endParaRPr lang="hu-HU" sz="24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42790364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019CDC0-8759-7782-8B22-D0F1D68FF7B1}"/>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A182A778-AD02-928B-C5EF-055373DBAC36}"/>
              </a:ext>
            </a:extLst>
          </p:cNvPr>
          <p:cNvSpPr>
            <a:spLocks noGrp="1"/>
          </p:cNvSpPr>
          <p:nvPr>
            <p:ph type="title"/>
          </p:nvPr>
        </p:nvSpPr>
        <p:spPr>
          <a:xfrm>
            <a:off x="280071" y="246483"/>
            <a:ext cx="10302435" cy="993805"/>
          </a:xfrm>
        </p:spPr>
        <p:txBody>
          <a:bodyPr/>
          <a:lstStyle/>
          <a:p>
            <a:r>
              <a:rPr lang="en-US" sz="3200" dirty="0"/>
              <a:t>Θα υπάρξει αντίσταση μεταξύ των επαγγελματιών υγείας;</a:t>
            </a:r>
            <a:br>
              <a:rPr lang="hu-HU" sz="3200" dirty="0"/>
            </a:br>
            <a:r>
              <a:rPr lang="en-US" sz="3200" dirty="0"/>
              <a:t>Ποιες μπορεί να είναι οι αιτίες της αντίστασης;</a:t>
            </a:r>
            <a:endParaRPr lang="en-GB" sz="3200" dirty="0"/>
          </a:p>
        </p:txBody>
      </p:sp>
      <p:sp>
        <p:nvSpPr>
          <p:cNvPr id="3" name="Tartalom helye 2">
            <a:extLst>
              <a:ext uri="{FF2B5EF4-FFF2-40B4-BE49-F238E27FC236}">
                <a16:creationId xmlns:a16="http://schemas.microsoft.com/office/drawing/2014/main" id="{FD1A1A3B-5197-2DC5-A825-915631ED97A5}"/>
              </a:ext>
            </a:extLst>
          </p:cNvPr>
          <p:cNvSpPr>
            <a:spLocks noGrp="1"/>
          </p:cNvSpPr>
          <p:nvPr>
            <p:ph sz="half" idx="1"/>
          </p:nvPr>
        </p:nvSpPr>
        <p:spPr>
          <a:xfrm>
            <a:off x="301778" y="1439072"/>
            <a:ext cx="10280728" cy="5346489"/>
          </a:xfrm>
        </p:spPr>
        <p:txBody>
          <a:bodyPr/>
          <a:lstStyle/>
          <a:p>
            <a:pPr marL="0" indent="0">
              <a:buNone/>
            </a:pPr>
            <a:r>
              <a:rPr lang="hu-HU" sz="2000" i="1" dirty="0"/>
              <a:t>Αντίσταση τ</a:t>
            </a:r>
            <a:r>
              <a:rPr lang="el-GR" sz="2000" i="1" dirty="0"/>
              <a:t>ου υγειονομικού προσωπικού</a:t>
            </a:r>
            <a:r>
              <a:rPr lang="hu-HU" sz="2000" i="1" dirty="0"/>
              <a:t> και των ασθενών</a:t>
            </a:r>
          </a:p>
          <a:p>
            <a:pPr marL="0" indent="0">
              <a:buNone/>
            </a:pPr>
            <a:r>
              <a:rPr lang="en-US" sz="2000" i="1" dirty="0"/>
              <a:t>"Αναμένω ότι οι νέοι γιατροί θα ανταποκριθούν καλά στην τηλεϊατρική και τις τηλεδιαβουλεύσεις</a:t>
            </a:r>
            <a:r>
              <a:rPr lang="hu-HU" sz="2000" i="1" dirty="0"/>
              <a:t>".</a:t>
            </a:r>
          </a:p>
          <a:p>
            <a:pPr marL="0" indent="0">
              <a:buNone/>
            </a:pPr>
            <a:r>
              <a:rPr lang="hu-HU" sz="2000" i="1" dirty="0"/>
              <a:t>"</a:t>
            </a:r>
            <a:r>
              <a:rPr lang="hu-HU" sz="2000" i="1" dirty="0" err="1"/>
              <a:t>Αντίσταση </a:t>
            </a:r>
            <a:r>
              <a:rPr lang="en-US" sz="2000" i="1" dirty="0"/>
              <a:t>μεταξύ των παρόχων που προτιμούν προσωπικές διαβουλεύσεις ή εκείνων που δεν είναι εξοικειωμένοι με την τεχνολογία της τηλε-υγείας</a:t>
            </a:r>
            <a:r>
              <a:rPr lang="hu-HU" sz="2000" i="1" dirty="0"/>
              <a:t>"</a:t>
            </a:r>
          </a:p>
          <a:p>
            <a:pPr marL="0" indent="0">
              <a:buNone/>
            </a:pPr>
            <a:endParaRPr lang="hu-HU" sz="2000" i="1" dirty="0"/>
          </a:p>
          <a:p>
            <a:pPr lvl="1"/>
            <a:r>
              <a:rPr lang="en-US" sz="2000" dirty="0" err="1"/>
              <a:t>Δυσφορία </a:t>
            </a:r>
            <a:r>
              <a:rPr lang="en-US" sz="2000" dirty="0"/>
              <a:t>με την αλλαγή της </a:t>
            </a:r>
            <a:r>
              <a:rPr lang="hu-HU" sz="2000" dirty="0" err="1"/>
              <a:t>καθημερινής ρουτίνας</a:t>
            </a:r>
            <a:br>
              <a:rPr lang="hu-HU" sz="2000" dirty="0"/>
            </a:br>
            <a:r>
              <a:rPr lang="hu-HU" sz="2000" dirty="0"/>
              <a:t>(</a:t>
            </a:r>
            <a:r>
              <a:rPr lang="hu-HU" sz="2000" dirty="0" err="1">
                <a:effectLst/>
                <a:ea typeface="Aptos" panose="020B0004020202020204" pitchFamily="34" charset="0"/>
                <a:cs typeface="Times New Roman" panose="02020603050405020304" pitchFamily="18" charset="0"/>
              </a:rPr>
              <a:t>έξω από </a:t>
            </a:r>
            <a:r>
              <a:rPr lang="en-GB" sz="2000" dirty="0">
                <a:effectLst/>
                <a:ea typeface="Aptos" panose="020B0004020202020204" pitchFamily="34" charset="0"/>
                <a:cs typeface="Times New Roman" panose="02020603050405020304" pitchFamily="18" charset="0"/>
              </a:rPr>
              <a:t>τη ζώνη άνεσης, όπου όλα είναι ξεκάθαρα και κατανοητά</a:t>
            </a:r>
            <a:r>
              <a:rPr lang="hu-HU" sz="2000" dirty="0">
                <a:effectLst/>
                <a:ea typeface="Aptos" panose="020B0004020202020204" pitchFamily="34" charset="0"/>
                <a:cs typeface="Times New Roman" panose="02020603050405020304" pitchFamily="18" charset="0"/>
              </a:rPr>
              <a:t>)</a:t>
            </a:r>
            <a:endParaRPr lang="hu-HU" sz="2000" dirty="0"/>
          </a:p>
          <a:p>
            <a:pPr lvl="1"/>
            <a:r>
              <a:rPr lang="hu-HU" sz="2000" dirty="0" err="1"/>
              <a:t>Φόβος </a:t>
            </a:r>
            <a:r>
              <a:rPr lang="hu-HU" sz="2000" dirty="0"/>
              <a:t>του </a:t>
            </a:r>
            <a:r>
              <a:rPr lang="hu-HU" sz="2000" dirty="0" err="1"/>
              <a:t>αγνώστου</a:t>
            </a:r>
            <a:endParaRPr lang="hu-HU" sz="2000" dirty="0"/>
          </a:p>
          <a:p>
            <a:pPr lvl="1"/>
            <a:r>
              <a:rPr lang="en-US" sz="2000" dirty="0" err="1"/>
              <a:t>Αβεβαιότητα </a:t>
            </a:r>
            <a:r>
              <a:rPr lang="en-US" sz="2000" dirty="0"/>
              <a:t>σχετικά με την ικανότητά τους με τα ψηφιακά εργαλεία</a:t>
            </a:r>
            <a:r>
              <a:rPr lang="hu-HU" sz="2000" dirty="0"/>
              <a:t>, </a:t>
            </a:r>
            <a:r>
              <a:rPr lang="en-US" sz="2000" dirty="0"/>
              <a:t>έλλειψη εξοικείωσης με τις τεχνολογίες τηλεϊατρικής</a:t>
            </a:r>
            <a:endParaRPr lang="hu-HU" sz="2000" dirty="0"/>
          </a:p>
          <a:p>
            <a:pPr lvl="1"/>
            <a:r>
              <a:rPr lang="hu-HU" sz="2000" dirty="0"/>
              <a:t>Φόβος </a:t>
            </a:r>
            <a:r>
              <a:rPr lang="hu-HU" sz="2000" dirty="0" err="1"/>
              <a:t>αυξημένου φόρτου εργασίας</a:t>
            </a:r>
            <a:r>
              <a:rPr lang="hu-HU" sz="2000" dirty="0"/>
              <a:t>, επιπλέον </a:t>
            </a:r>
            <a:r>
              <a:rPr lang="hu-HU" sz="2000" dirty="0" err="1"/>
              <a:t>χρόνος που απαιτείται για </a:t>
            </a:r>
            <a:r>
              <a:rPr lang="hu-HU" sz="2000" dirty="0"/>
              <a:t>την κατάρτιση </a:t>
            </a:r>
          </a:p>
          <a:p>
            <a:pPr lvl="1"/>
            <a:r>
              <a:rPr lang="hu-HU" sz="2000" dirty="0" err="1"/>
              <a:t>Ανεπαρκής κατάρτιση ή υποστήριξη</a:t>
            </a:r>
            <a:endParaRPr lang="hu-HU" sz="2000" dirty="0"/>
          </a:p>
          <a:p>
            <a:endParaRPr lang="en-US" dirty="0"/>
          </a:p>
        </p:txBody>
      </p:sp>
    </p:spTree>
    <p:extLst>
      <p:ext uri="{BB962C8B-B14F-4D97-AF65-F5344CB8AC3E}">
        <p14:creationId xmlns:p14="http://schemas.microsoft.com/office/powerpoint/2010/main" val="42007654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ím 1">
            <a:extLst>
              <a:ext uri="{FF2B5EF4-FFF2-40B4-BE49-F238E27FC236}">
                <a16:creationId xmlns:a16="http://schemas.microsoft.com/office/drawing/2014/main" id="{04CC6C7B-05C4-377E-B7FD-D94A3D406CBA}"/>
              </a:ext>
            </a:extLst>
          </p:cNvPr>
          <p:cNvSpPr txBox="1">
            <a:spLocks/>
          </p:cNvSpPr>
          <p:nvPr/>
        </p:nvSpPr>
        <p:spPr>
          <a:xfrm>
            <a:off x="715486" y="325041"/>
            <a:ext cx="7911679" cy="1111873"/>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l-GR" sz="4000" b="1" dirty="0">
                <a:solidFill>
                  <a:srgbClr val="0063DC"/>
                </a:solidFill>
                <a:latin typeface="+mn-lt"/>
              </a:rPr>
              <a:t>Κατανοώντας την αντίσταση στην αλλαγή</a:t>
            </a:r>
            <a:r>
              <a:rPr lang="en-US" sz="4000" b="1" dirty="0">
                <a:solidFill>
                  <a:srgbClr val="0063DC"/>
                </a:solidFill>
                <a:latin typeface="+mn-lt"/>
              </a:rPr>
              <a:t> </a:t>
            </a:r>
            <a:endParaRPr lang="en-GB" sz="4000" b="1" dirty="0">
              <a:solidFill>
                <a:srgbClr val="0063DC"/>
              </a:solidFill>
              <a:latin typeface="+mn-lt"/>
            </a:endParaRPr>
          </a:p>
        </p:txBody>
      </p:sp>
      <p:sp>
        <p:nvSpPr>
          <p:cNvPr id="2" name="Footer Placeholder 4">
            <a:extLst>
              <a:ext uri="{FF2B5EF4-FFF2-40B4-BE49-F238E27FC236}">
                <a16:creationId xmlns:a16="http://schemas.microsoft.com/office/drawing/2014/main" id="{052CD6B1-3581-1FEB-8177-124B008E0F3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graphicFrame>
        <p:nvGraphicFramePr>
          <p:cNvPr id="3" name="Diagram 2">
            <a:extLst>
              <a:ext uri="{FF2B5EF4-FFF2-40B4-BE49-F238E27FC236}">
                <a16:creationId xmlns:a16="http://schemas.microsoft.com/office/drawing/2014/main" id="{6041BD81-9B7C-42C4-B0AB-17805C0D8D8A}"/>
              </a:ext>
            </a:extLst>
          </p:cNvPr>
          <p:cNvGraphicFramePr/>
          <p:nvPr/>
        </p:nvGraphicFramePr>
        <p:xfrm>
          <a:off x="715485" y="1689689"/>
          <a:ext cx="7911679" cy="31010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Content Placeholder 6">
            <a:extLst>
              <a:ext uri="{FF2B5EF4-FFF2-40B4-BE49-F238E27FC236}">
                <a16:creationId xmlns:a16="http://schemas.microsoft.com/office/drawing/2014/main" id="{C95E29E6-DEDB-85D7-0CF3-21671A6A13A6}"/>
              </a:ext>
            </a:extLst>
          </p:cNvPr>
          <p:cNvSpPr>
            <a:spLocks noGrp="1"/>
          </p:cNvSpPr>
          <p:nvPr>
            <p:ph sz="half" idx="1"/>
          </p:nvPr>
        </p:nvSpPr>
        <p:spPr>
          <a:xfrm>
            <a:off x="556931" y="4892355"/>
            <a:ext cx="9685900" cy="1258838"/>
          </a:xfrm>
        </p:spPr>
        <p:txBody>
          <a:bodyPr/>
          <a:lstStyle/>
          <a:p>
            <a:pPr marL="0" indent="0" algn="just">
              <a:buNone/>
            </a:pPr>
            <a:r>
              <a:rPr lang="el-GR" sz="2400" b="1" dirty="0"/>
              <a:t>Επιπτώσεις</a:t>
            </a:r>
            <a:r>
              <a:rPr lang="en-US" sz="2400" b="1" dirty="0"/>
              <a:t>: </a:t>
            </a:r>
          </a:p>
          <a:p>
            <a:pPr algn="just">
              <a:buClr>
                <a:srgbClr val="0063DC"/>
              </a:buClr>
              <a:buFont typeface="Wingdings" panose="05000000000000000000" pitchFamily="2" charset="2"/>
              <a:buChar char="Ø"/>
            </a:pPr>
            <a:r>
              <a:rPr lang="el-GR" sz="2400" dirty="0"/>
              <a:t>Η αντίσταση μπορεί να επιβραδύνει ή να εκτροχιάσει πρωτοβουλίες με σκοπό την αλλαγή, οδηγώντας σε πτώση του ηθικού και μείωση της παραγωγικότητας</a:t>
            </a:r>
            <a:endParaRPr lang="en-US" sz="2400" dirty="0"/>
          </a:p>
          <a:p>
            <a:endParaRPr lang="en-US" dirty="0"/>
          </a:p>
        </p:txBody>
      </p:sp>
    </p:spTree>
    <p:extLst>
      <p:ext uri="{BB962C8B-B14F-4D97-AF65-F5344CB8AC3E}">
        <p14:creationId xmlns:p14="http://schemas.microsoft.com/office/powerpoint/2010/main" val="37028474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8AEE4C-E96D-706A-BCD8-AF452224A7DC}"/>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2BAC82B6-25F6-8541-D8AC-A4497849953E}"/>
              </a:ext>
            </a:extLst>
          </p:cNvPr>
          <p:cNvSpPr>
            <a:spLocks noGrp="1"/>
          </p:cNvSpPr>
          <p:nvPr>
            <p:ph type="title"/>
          </p:nvPr>
        </p:nvSpPr>
        <p:spPr>
          <a:xfrm>
            <a:off x="837662" y="2641869"/>
            <a:ext cx="9124432" cy="2233413"/>
          </a:xfrm>
        </p:spPr>
        <p:txBody>
          <a:bodyPr anchor="ctr"/>
          <a:lstStyle/>
          <a:p>
            <a:r>
              <a:rPr lang="el-GR" dirty="0"/>
              <a:t>Μοντέλα διαχείρισης αλλαγών</a:t>
            </a:r>
            <a:br>
              <a:rPr lang="hu-HU" dirty="0"/>
            </a:br>
            <a:endParaRPr lang="en-GB" sz="3600" dirty="0"/>
          </a:p>
        </p:txBody>
      </p:sp>
      <p:sp>
        <p:nvSpPr>
          <p:cNvPr id="5" name="Name_Surname">
            <a:extLst>
              <a:ext uri="{FF2B5EF4-FFF2-40B4-BE49-F238E27FC236}">
                <a16:creationId xmlns:a16="http://schemas.microsoft.com/office/drawing/2014/main" id="{5F2F7ED5-80C8-01E4-33CD-42CF12822D14}"/>
              </a:ext>
            </a:extLst>
          </p:cNvPr>
          <p:cNvSpPr txBox="1">
            <a:spLocks/>
          </p:cNvSpPr>
          <p:nvPr/>
        </p:nvSpPr>
        <p:spPr>
          <a:xfrm>
            <a:off x="1754305" y="4042116"/>
            <a:ext cx="8020050" cy="652121"/>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3200" b="1" dirty="0">
              <a:latin typeface="+mn-lt"/>
            </a:endParaRPr>
          </a:p>
        </p:txBody>
      </p:sp>
      <p:sp>
        <p:nvSpPr>
          <p:cNvPr id="7" name="Affiliation">
            <a:extLst>
              <a:ext uri="{FF2B5EF4-FFF2-40B4-BE49-F238E27FC236}">
                <a16:creationId xmlns:a16="http://schemas.microsoft.com/office/drawing/2014/main" id="{2C0AAE87-4B7B-59FA-2992-045F46BEFDE4}"/>
              </a:ext>
            </a:extLst>
          </p:cNvPr>
          <p:cNvSpPr txBox="1">
            <a:spLocks/>
          </p:cNvSpPr>
          <p:nvPr/>
        </p:nvSpPr>
        <p:spPr>
          <a:xfrm>
            <a:off x="4728657" y="5681820"/>
            <a:ext cx="1342443" cy="619910"/>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2400" b="1" dirty="0">
              <a:solidFill>
                <a:schemeClr val="bg1"/>
              </a:solidFill>
              <a:latin typeface="+mn-lt"/>
            </a:endParaRPr>
          </a:p>
        </p:txBody>
      </p:sp>
      <p:sp>
        <p:nvSpPr>
          <p:cNvPr id="4" name="Footer Placeholder 4">
            <a:extLst>
              <a:ext uri="{FF2B5EF4-FFF2-40B4-BE49-F238E27FC236}">
                <a16:creationId xmlns:a16="http://schemas.microsoft.com/office/drawing/2014/main" id="{7D7062CE-024A-C102-9F45-0DDF54A0CC8D}"/>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Έργο: 101101139 - H-PASS - EU4H-2022-PJ</a:t>
            </a:r>
            <a:endParaRPr lang="el-GR" altLang="en-US" sz="1200" dirty="0">
              <a:solidFill>
                <a:schemeClr val="bg1"/>
              </a:solidFill>
            </a:endParaRPr>
          </a:p>
        </p:txBody>
      </p:sp>
    </p:spTree>
    <p:extLst>
      <p:ext uri="{BB962C8B-B14F-4D97-AF65-F5344CB8AC3E}">
        <p14:creationId xmlns:p14="http://schemas.microsoft.com/office/powerpoint/2010/main" val="7334013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D7606738-2079-2CC5-B2AE-024347D16BD1}"/>
              </a:ext>
            </a:extLst>
          </p:cNvPr>
          <p:cNvGraphicFramePr/>
          <p:nvPr/>
        </p:nvGraphicFramePr>
        <p:xfrm>
          <a:off x="2013854" y="724908"/>
          <a:ext cx="8533194" cy="57407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Picture 2">
            <a:extLst>
              <a:ext uri="{FF2B5EF4-FFF2-40B4-BE49-F238E27FC236}">
                <a16:creationId xmlns:a16="http://schemas.microsoft.com/office/drawing/2014/main" id="{D0D2F32E-F389-B327-DC6A-F36B001DF02E}"/>
              </a:ext>
            </a:extLst>
          </p:cNvPr>
          <p:cNvPicPr>
            <a:picLocks noChangeAspect="1"/>
          </p:cNvPicPr>
          <p:nvPr/>
        </p:nvPicPr>
        <p:blipFill rotWithShape="1">
          <a:blip r:embed="rId7">
            <a:extLst>
              <a:ext uri="{BEBA8EAE-BF5A-486C-A8C5-ECC9F3942E4B}">
                <a14:imgProps xmlns:a14="http://schemas.microsoft.com/office/drawing/2010/main">
                  <a14:imgLayer r:embed="rId8">
                    <a14:imgEffect>
                      <a14:saturation sat="33000"/>
                    </a14:imgEffect>
                  </a14:imgLayer>
                </a14:imgProps>
              </a:ext>
              <a:ext uri="{837473B0-CC2E-450A-ABE3-18F120FF3D39}">
                <a1611:picAttrSrcUrl xmlns:a1611="http://schemas.microsoft.com/office/drawing/2016/11/main" r:id="rId9"/>
              </a:ext>
            </a:extLst>
          </a:blip>
          <a:srcRect t="15421" r="38505"/>
          <a:stretch/>
        </p:blipFill>
        <p:spPr>
          <a:xfrm>
            <a:off x="1120964" y="1125384"/>
            <a:ext cx="1238365" cy="72487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 name="Picture 3">
            <a:extLst>
              <a:ext uri="{FF2B5EF4-FFF2-40B4-BE49-F238E27FC236}">
                <a16:creationId xmlns:a16="http://schemas.microsoft.com/office/drawing/2014/main" id="{AEA5D9ED-054F-8D64-660B-E49AE4176483}"/>
              </a:ext>
            </a:extLst>
          </p:cNvPr>
          <p:cNvPicPr>
            <a:picLocks noChangeAspect="1"/>
          </p:cNvPicPr>
          <p:nvPr/>
        </p:nvPicPr>
        <p:blipFill rotWithShape="1">
          <a:blip r:embed="rId10">
            <a:extLst>
              <a:ext uri="{BEBA8EAE-BF5A-486C-A8C5-ECC9F3942E4B}">
                <a14:imgProps xmlns:a14="http://schemas.microsoft.com/office/drawing/2010/main">
                  <a14:imgLayer r:embed="rId11">
                    <a14:imgEffect>
                      <a14:saturation sat="0"/>
                    </a14:imgEffect>
                  </a14:imgLayer>
                </a14:imgProps>
              </a:ext>
              <a:ext uri="{837473B0-CC2E-450A-ABE3-18F120FF3D39}">
                <a1611:picAttrSrcUrl xmlns:a1611="http://schemas.microsoft.com/office/drawing/2016/11/main" r:id="rId12"/>
              </a:ext>
            </a:extLst>
          </a:blip>
          <a:srcRect t="12462" r="11712" b="12988"/>
          <a:stretch/>
        </p:blipFill>
        <p:spPr>
          <a:xfrm>
            <a:off x="1712712" y="2149432"/>
            <a:ext cx="1132902" cy="74357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Picture 4">
            <a:extLst>
              <a:ext uri="{FF2B5EF4-FFF2-40B4-BE49-F238E27FC236}">
                <a16:creationId xmlns:a16="http://schemas.microsoft.com/office/drawing/2014/main" id="{5883A45E-25AF-045A-2515-51D89F00467F}"/>
              </a:ext>
            </a:extLst>
          </p:cNvPr>
          <p:cNvPicPr>
            <a:picLocks noChangeAspect="1"/>
          </p:cNvPicPr>
          <p:nvPr/>
        </p:nvPicPr>
        <p:blipFill>
          <a:blip r:embed="rId13">
            <a:extLst>
              <a:ext uri="{837473B0-CC2E-450A-ABE3-18F120FF3D39}">
                <a1611:picAttrSrcUrl xmlns:a1611="http://schemas.microsoft.com/office/drawing/2016/11/main" r:id="rId14"/>
              </a:ext>
            </a:extLst>
          </a:blip>
          <a:stretch>
            <a:fillRect/>
          </a:stretch>
        </p:blipFill>
        <p:spPr>
          <a:xfrm>
            <a:off x="1850242" y="3224847"/>
            <a:ext cx="1102706" cy="74357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Picture 6">
            <a:extLst>
              <a:ext uri="{FF2B5EF4-FFF2-40B4-BE49-F238E27FC236}">
                <a16:creationId xmlns:a16="http://schemas.microsoft.com/office/drawing/2014/main" id="{6ABEB5BA-3F68-4B09-DF5F-946863B43CCF}"/>
              </a:ext>
            </a:extLst>
          </p:cNvPr>
          <p:cNvPicPr>
            <a:picLocks noChangeAspect="1"/>
          </p:cNvPicPr>
          <p:nvPr/>
        </p:nvPicPr>
        <p:blipFill>
          <a:blip r:embed="rId15">
            <a:extLst>
              <a:ext uri="{837473B0-CC2E-450A-ABE3-18F120FF3D39}">
                <a1611:picAttrSrcUrl xmlns:a1611="http://schemas.microsoft.com/office/drawing/2016/11/main" r:id="rId16"/>
              </a:ext>
            </a:extLst>
          </a:blip>
          <a:stretch>
            <a:fillRect/>
          </a:stretch>
        </p:blipFill>
        <p:spPr>
          <a:xfrm>
            <a:off x="1667282" y="4291794"/>
            <a:ext cx="1182619" cy="87420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Picture 7">
            <a:extLst>
              <a:ext uri="{FF2B5EF4-FFF2-40B4-BE49-F238E27FC236}">
                <a16:creationId xmlns:a16="http://schemas.microsoft.com/office/drawing/2014/main" id="{F9308F57-7254-841E-0D65-F79A66D2CCC1}"/>
              </a:ext>
            </a:extLst>
          </p:cNvPr>
          <p:cNvPicPr>
            <a:picLocks noChangeAspect="1"/>
          </p:cNvPicPr>
          <p:nvPr/>
        </p:nvPicPr>
        <p:blipFill>
          <a:blip r:embed="rId17">
            <a:duotone>
              <a:prstClr val="black"/>
              <a:schemeClr val="tx2">
                <a:tint val="45000"/>
                <a:satMod val="400000"/>
              </a:schemeClr>
            </a:duotone>
            <a:extLst>
              <a:ext uri="{837473B0-CC2E-450A-ABE3-18F120FF3D39}">
                <a1611:picAttrSrcUrl xmlns:a1611="http://schemas.microsoft.com/office/drawing/2016/11/main" r:id="rId18"/>
              </a:ext>
            </a:extLst>
          </a:blip>
          <a:stretch>
            <a:fillRect/>
          </a:stretch>
        </p:blipFill>
        <p:spPr>
          <a:xfrm>
            <a:off x="1262788" y="5411505"/>
            <a:ext cx="1066691" cy="66377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9" name="Cím 1">
            <a:extLst>
              <a:ext uri="{FF2B5EF4-FFF2-40B4-BE49-F238E27FC236}">
                <a16:creationId xmlns:a16="http://schemas.microsoft.com/office/drawing/2014/main" id="{471EE7AE-58A7-0525-9B9C-4AF976DF1A0F}"/>
              </a:ext>
            </a:extLst>
          </p:cNvPr>
          <p:cNvSpPr txBox="1">
            <a:spLocks/>
          </p:cNvSpPr>
          <p:nvPr/>
        </p:nvSpPr>
        <p:spPr>
          <a:xfrm>
            <a:off x="620274" y="147515"/>
            <a:ext cx="5181812" cy="577393"/>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4000" b="1" dirty="0">
                <a:solidFill>
                  <a:srgbClr val="1A75DB"/>
                </a:solidFill>
                <a:latin typeface="+mn-lt"/>
              </a:rPr>
              <a:t> </a:t>
            </a:r>
            <a:r>
              <a:rPr lang="el-GR" sz="3200" b="1" dirty="0">
                <a:solidFill>
                  <a:srgbClr val="1A75DB"/>
                </a:solidFill>
                <a:latin typeface="+mn-lt"/>
              </a:rPr>
              <a:t>Μοντέλο</a:t>
            </a:r>
            <a:r>
              <a:rPr lang="el-GR" sz="4000" b="1" dirty="0">
                <a:solidFill>
                  <a:srgbClr val="1A75DB"/>
                </a:solidFill>
                <a:latin typeface="+mn-lt"/>
              </a:rPr>
              <a:t> </a:t>
            </a:r>
            <a:r>
              <a:rPr lang="en-US" sz="3200" b="1" dirty="0">
                <a:solidFill>
                  <a:srgbClr val="1A75DB"/>
                </a:solidFill>
                <a:latin typeface="+mn-lt"/>
              </a:rPr>
              <a:t>ADKAR (1)</a:t>
            </a:r>
            <a:endParaRPr lang="en-GB" sz="3200" b="1" dirty="0">
              <a:solidFill>
                <a:srgbClr val="1A75DB"/>
              </a:solidFill>
              <a:latin typeface="+mn-lt"/>
            </a:endParaRPr>
          </a:p>
        </p:txBody>
      </p:sp>
      <p:sp>
        <p:nvSpPr>
          <p:cNvPr id="10" name="Footer Placeholder 4">
            <a:extLst>
              <a:ext uri="{FF2B5EF4-FFF2-40B4-BE49-F238E27FC236}">
                <a16:creationId xmlns:a16="http://schemas.microsoft.com/office/drawing/2014/main" id="{64D96098-E284-599C-89F9-5E43716253B8}"/>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688372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35935FC4-01ED-7502-955A-AEE2BFF3BDEB}"/>
              </a:ext>
            </a:extLst>
          </p:cNvPr>
          <p:cNvGraphicFramePr/>
          <p:nvPr/>
        </p:nvGraphicFramePr>
        <p:xfrm>
          <a:off x="362392" y="469594"/>
          <a:ext cx="10437371" cy="55768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Arrow: Striped Right 4">
            <a:extLst>
              <a:ext uri="{FF2B5EF4-FFF2-40B4-BE49-F238E27FC236}">
                <a16:creationId xmlns:a16="http://schemas.microsoft.com/office/drawing/2014/main" id="{ABCB1718-375E-1277-C6B3-CE2FFE559484}"/>
              </a:ext>
            </a:extLst>
          </p:cNvPr>
          <p:cNvSpPr/>
          <p:nvPr/>
        </p:nvSpPr>
        <p:spPr>
          <a:xfrm>
            <a:off x="6672104" y="5711651"/>
            <a:ext cx="3868616" cy="669556"/>
          </a:xfrm>
          <a:prstGeom prst="stripedRightArrow">
            <a:avLst/>
          </a:prstGeom>
          <a:solidFill>
            <a:srgbClr val="06D6B3"/>
          </a:solidFill>
          <a:ln>
            <a:solidFill>
              <a:srgbClr val="06D6B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dirty="0"/>
              <a:t>«Ζώνη εμπλοκής»</a:t>
            </a:r>
            <a:r>
              <a:rPr lang="en-US" dirty="0"/>
              <a:t> </a:t>
            </a:r>
          </a:p>
        </p:txBody>
      </p:sp>
      <p:sp>
        <p:nvSpPr>
          <p:cNvPr id="6" name="Arrow: Striped Right 5">
            <a:extLst>
              <a:ext uri="{FF2B5EF4-FFF2-40B4-BE49-F238E27FC236}">
                <a16:creationId xmlns:a16="http://schemas.microsoft.com/office/drawing/2014/main" id="{75710DAE-151C-E057-61C4-59AEA0F3DB7A}"/>
              </a:ext>
            </a:extLst>
          </p:cNvPr>
          <p:cNvSpPr/>
          <p:nvPr/>
        </p:nvSpPr>
        <p:spPr>
          <a:xfrm flipH="1">
            <a:off x="442125" y="5711652"/>
            <a:ext cx="5994167" cy="669555"/>
          </a:xfrm>
          <a:prstGeom prst="stripedRightArrow">
            <a:avLst/>
          </a:prstGeom>
          <a:solidFill>
            <a:srgbClr val="06D6B3"/>
          </a:solidFill>
          <a:ln>
            <a:solidFill>
              <a:srgbClr val="06D6B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dirty="0"/>
              <a:t>«Ζώνη ενεργοποίησης»</a:t>
            </a:r>
            <a:endParaRPr lang="en-US" dirty="0"/>
          </a:p>
        </p:txBody>
      </p:sp>
      <p:sp>
        <p:nvSpPr>
          <p:cNvPr id="7" name="Footer Placeholder 4">
            <a:extLst>
              <a:ext uri="{FF2B5EF4-FFF2-40B4-BE49-F238E27FC236}">
                <a16:creationId xmlns:a16="http://schemas.microsoft.com/office/drawing/2014/main" id="{2E2BBCB0-61C9-FE7A-69C5-0754A9843717}"/>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8" name="Cím 1">
            <a:extLst>
              <a:ext uri="{FF2B5EF4-FFF2-40B4-BE49-F238E27FC236}">
                <a16:creationId xmlns:a16="http://schemas.microsoft.com/office/drawing/2014/main" id="{4BC00AE0-306E-4721-B592-0A2C2F84999D}"/>
              </a:ext>
            </a:extLst>
          </p:cNvPr>
          <p:cNvSpPr txBox="1">
            <a:spLocks/>
          </p:cNvSpPr>
          <p:nvPr/>
        </p:nvSpPr>
        <p:spPr>
          <a:xfrm>
            <a:off x="211666" y="134816"/>
            <a:ext cx="6080277" cy="638772"/>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en-US" sz="4000" b="1" dirty="0">
                <a:solidFill>
                  <a:srgbClr val="1A75DB"/>
                </a:solidFill>
                <a:latin typeface="+mn-lt"/>
              </a:rPr>
              <a:t> </a:t>
            </a:r>
            <a:r>
              <a:rPr lang="el-GR" sz="3200" b="1" dirty="0">
                <a:solidFill>
                  <a:srgbClr val="1A75DB"/>
                </a:solidFill>
                <a:latin typeface="+mn-lt"/>
              </a:rPr>
              <a:t>Μοντέλο </a:t>
            </a:r>
            <a:r>
              <a:rPr lang="en-US" sz="3200" b="1" dirty="0">
                <a:solidFill>
                  <a:srgbClr val="1A75DB"/>
                </a:solidFill>
                <a:latin typeface="+mn-lt"/>
              </a:rPr>
              <a:t>ADKAR (2)</a:t>
            </a:r>
            <a:endParaRPr lang="en-GB" sz="3200" b="1" dirty="0">
              <a:solidFill>
                <a:srgbClr val="1A75DB"/>
              </a:solidFill>
              <a:latin typeface="+mn-lt"/>
            </a:endParaRPr>
          </a:p>
        </p:txBody>
      </p:sp>
    </p:spTree>
    <p:extLst>
      <p:ext uri="{BB962C8B-B14F-4D97-AF65-F5344CB8AC3E}">
        <p14:creationId xmlns:p14="http://schemas.microsoft.com/office/powerpoint/2010/main" val="8259222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B817A1CD-5058-DBD8-DCE9-80817EA36255}"/>
              </a:ext>
            </a:extLst>
          </p:cNvPr>
          <p:cNvSpPr txBox="1">
            <a:spLocks/>
          </p:cNvSpPr>
          <p:nvPr/>
        </p:nvSpPr>
        <p:spPr>
          <a:xfrm>
            <a:off x="369180" y="184364"/>
            <a:ext cx="6700971" cy="723932"/>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el-GR" sz="3200" b="1" dirty="0">
                <a:solidFill>
                  <a:srgbClr val="1A75DB"/>
                </a:solidFill>
                <a:latin typeface="+mn-lt"/>
              </a:rPr>
              <a:t>Το μοντέλο των 8 βημάτων του </a:t>
            </a:r>
            <a:r>
              <a:rPr lang="el-GR" sz="3200" b="1" dirty="0" err="1">
                <a:solidFill>
                  <a:srgbClr val="1A75DB"/>
                </a:solidFill>
                <a:latin typeface="+mn-lt"/>
              </a:rPr>
              <a:t>Kotter</a:t>
            </a:r>
            <a:r>
              <a:rPr lang="en-US" sz="3200" b="1" dirty="0">
                <a:solidFill>
                  <a:srgbClr val="1A75DB"/>
                </a:solidFill>
                <a:latin typeface="+mn-lt"/>
              </a:rPr>
              <a:t> </a:t>
            </a:r>
            <a:endParaRPr lang="en-GB" sz="3200" b="1" dirty="0">
              <a:solidFill>
                <a:srgbClr val="1A75DB"/>
              </a:solidFill>
              <a:latin typeface="+mn-lt"/>
            </a:endParaRPr>
          </a:p>
        </p:txBody>
      </p:sp>
      <p:sp>
        <p:nvSpPr>
          <p:cNvPr id="3" name="Footer Placeholder 4">
            <a:extLst>
              <a:ext uri="{FF2B5EF4-FFF2-40B4-BE49-F238E27FC236}">
                <a16:creationId xmlns:a16="http://schemas.microsoft.com/office/drawing/2014/main" id="{DFD412AD-7FA4-831F-FA61-B2D01F4E9A69}"/>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graphicFrame>
        <p:nvGraphicFramePr>
          <p:cNvPr id="4" name="Diagram 3">
            <a:extLst>
              <a:ext uri="{FF2B5EF4-FFF2-40B4-BE49-F238E27FC236}">
                <a16:creationId xmlns:a16="http://schemas.microsoft.com/office/drawing/2014/main" id="{2DDAF0DA-2129-C937-4BF3-28D6460CE05A}"/>
              </a:ext>
            </a:extLst>
          </p:cNvPr>
          <p:cNvGraphicFramePr/>
          <p:nvPr>
            <p:extLst>
              <p:ext uri="{D42A27DB-BD31-4B8C-83A1-F6EECF244321}">
                <p14:modId xmlns:p14="http://schemas.microsoft.com/office/powerpoint/2010/main" val="2282470879"/>
              </p:ext>
            </p:extLst>
          </p:nvPr>
        </p:nvGraphicFramePr>
        <p:xfrm>
          <a:off x="-305264" y="822131"/>
          <a:ext cx="10703093" cy="60700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728660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7C9C8-662F-703A-008C-BB915076F66A}"/>
              </a:ext>
            </a:extLst>
          </p:cNvPr>
          <p:cNvSpPr>
            <a:spLocks noGrp="1"/>
          </p:cNvSpPr>
          <p:nvPr>
            <p:ph type="title"/>
          </p:nvPr>
        </p:nvSpPr>
        <p:spPr/>
        <p:txBody>
          <a:bodyPr/>
          <a:lstStyle/>
          <a:p>
            <a:r>
              <a:rPr lang="en-GB" b="1" dirty="0">
                <a:solidFill>
                  <a:srgbClr val="0070C0"/>
                </a:solidFill>
              </a:rPr>
              <a:t>First things first:</a:t>
            </a:r>
            <a:br>
              <a:rPr lang="en-GB" b="1" dirty="0">
                <a:solidFill>
                  <a:srgbClr val="0070C0"/>
                </a:solidFill>
              </a:rPr>
            </a:br>
            <a:r>
              <a:rPr lang="en-GB" b="1" i="1" dirty="0">
                <a:solidFill>
                  <a:srgbClr val="0070C0"/>
                </a:solidFill>
              </a:rPr>
              <a:t>A warm…</a:t>
            </a:r>
          </a:p>
        </p:txBody>
      </p:sp>
      <p:sp>
        <p:nvSpPr>
          <p:cNvPr id="3" name="Content Placeholder 2">
            <a:extLst>
              <a:ext uri="{FF2B5EF4-FFF2-40B4-BE49-F238E27FC236}">
                <a16:creationId xmlns:a16="http://schemas.microsoft.com/office/drawing/2014/main" id="{E7DB4ADB-7398-B2E4-D83E-EB5784121C13}"/>
              </a:ext>
            </a:extLst>
          </p:cNvPr>
          <p:cNvSpPr>
            <a:spLocks noGrp="1"/>
          </p:cNvSpPr>
          <p:nvPr>
            <p:ph sz="half" idx="1"/>
          </p:nvPr>
        </p:nvSpPr>
        <p:spPr/>
        <p:txBody>
          <a:bodyPr/>
          <a:lstStyle/>
          <a:p>
            <a:endParaRPr lang="en-GB"/>
          </a:p>
        </p:txBody>
      </p:sp>
      <p:pic>
        <p:nvPicPr>
          <p:cNvPr id="4" name="Picture 3">
            <a:extLst>
              <a:ext uri="{FF2B5EF4-FFF2-40B4-BE49-F238E27FC236}">
                <a16:creationId xmlns:a16="http://schemas.microsoft.com/office/drawing/2014/main" id="{D25DC8AF-3221-DD2D-FA3E-8C453EDB8942}"/>
              </a:ext>
            </a:extLst>
          </p:cNvPr>
          <p:cNvPicPr>
            <a:picLocks noChangeAspect="1"/>
          </p:cNvPicPr>
          <p:nvPr/>
        </p:nvPicPr>
        <p:blipFill>
          <a:blip r:embed="rId2"/>
          <a:stretch>
            <a:fillRect/>
          </a:stretch>
        </p:blipFill>
        <p:spPr>
          <a:xfrm>
            <a:off x="1245705" y="1699541"/>
            <a:ext cx="7699512" cy="4126536"/>
          </a:xfrm>
          <a:prstGeom prst="rect">
            <a:avLst/>
          </a:prstGeom>
          <a:ln w="76200">
            <a:solidFill>
              <a:schemeClr val="accent1">
                <a:lumMod val="20000"/>
                <a:lumOff val="80000"/>
              </a:schemeClr>
            </a:solidFill>
          </a:ln>
        </p:spPr>
      </p:pic>
    </p:spTree>
    <p:extLst>
      <p:ext uri="{BB962C8B-B14F-4D97-AF65-F5344CB8AC3E}">
        <p14:creationId xmlns:p14="http://schemas.microsoft.com/office/powerpoint/2010/main" val="5529871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EF24A5-F7ED-9492-2F73-59AED4C9C733}"/>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0E456C07-B2DD-A63C-EE51-2E7AFFE7E388}"/>
              </a:ext>
            </a:extLst>
          </p:cNvPr>
          <p:cNvSpPr>
            <a:spLocks noGrp="1"/>
          </p:cNvSpPr>
          <p:nvPr>
            <p:ph type="title"/>
          </p:nvPr>
        </p:nvSpPr>
        <p:spPr>
          <a:xfrm>
            <a:off x="301778" y="265043"/>
            <a:ext cx="9707606" cy="670445"/>
          </a:xfrm>
        </p:spPr>
        <p:txBody>
          <a:bodyPr/>
          <a:lstStyle/>
          <a:p>
            <a:r>
              <a:rPr lang="en-GB" sz="3200" dirty="0"/>
              <a:t>A</a:t>
            </a:r>
            <a:r>
              <a:rPr lang="hu-HU" sz="3200" dirty="0"/>
              <a:t>τομική άσκηση</a:t>
            </a:r>
            <a:r>
              <a:rPr lang="en-GB" sz="3200" dirty="0"/>
              <a:t>: </a:t>
            </a:r>
            <a:r>
              <a:rPr lang="el-GR" sz="3200" dirty="0"/>
              <a:t>Νέα υπηρεσία </a:t>
            </a:r>
            <a:r>
              <a:rPr lang="el-GR" sz="3200" dirty="0" err="1"/>
              <a:t>τηλεσυμβουλευτικής</a:t>
            </a:r>
            <a:endParaRPr lang="en-US" sz="3200" dirty="0"/>
          </a:p>
        </p:txBody>
      </p:sp>
      <p:sp>
        <p:nvSpPr>
          <p:cNvPr id="3" name="Tartalom helye 2">
            <a:extLst>
              <a:ext uri="{FF2B5EF4-FFF2-40B4-BE49-F238E27FC236}">
                <a16:creationId xmlns:a16="http://schemas.microsoft.com/office/drawing/2014/main" id="{A37E112C-8966-13AA-F85F-1AE8A8369EC6}"/>
              </a:ext>
            </a:extLst>
          </p:cNvPr>
          <p:cNvSpPr>
            <a:spLocks noGrp="1"/>
          </p:cNvSpPr>
          <p:nvPr>
            <p:ph sz="half" idx="1"/>
          </p:nvPr>
        </p:nvSpPr>
        <p:spPr>
          <a:xfrm>
            <a:off x="323484" y="1311964"/>
            <a:ext cx="9685900" cy="5287618"/>
          </a:xfrm>
        </p:spPr>
        <p:txBody>
          <a:bodyPr/>
          <a:lstStyle/>
          <a:p>
            <a:r>
              <a:rPr lang="el-GR" sz="2000" dirty="0"/>
              <a:t>Κάπου σε μια μακρινή χώρα, ένας </a:t>
            </a:r>
            <a:r>
              <a:rPr lang="el-GR" sz="2000" dirty="0" err="1"/>
              <a:t>πάροχος</a:t>
            </a:r>
            <a:r>
              <a:rPr lang="el-GR" sz="2000" dirty="0"/>
              <a:t> υπηρεσιών υγείας που ονομάζεται </a:t>
            </a:r>
            <a:r>
              <a:rPr lang="el-GR" sz="2000" dirty="0" err="1"/>
              <a:t>Healthier</a:t>
            </a:r>
            <a:r>
              <a:rPr lang="el-GR" sz="2000" dirty="0"/>
              <a:t> </a:t>
            </a:r>
            <a:r>
              <a:rPr lang="el-GR" sz="2000" dirty="0" err="1"/>
              <a:t>Future</a:t>
            </a:r>
            <a:r>
              <a:rPr lang="el-GR" sz="2000" dirty="0"/>
              <a:t> Centre πρόκειται να ξεκινήσει μια νέα υπηρεσία. Ένας νέος νόμος απαιτεί από όλους τους </a:t>
            </a:r>
            <a:r>
              <a:rPr lang="el-GR" sz="2000" dirty="0" err="1"/>
              <a:t>παρόχους</a:t>
            </a:r>
            <a:r>
              <a:rPr lang="el-GR" sz="2000" dirty="0"/>
              <a:t> υγειονομικής περίθαλψης να πραγματοποιούν τηλεδιασκέψεις τουλάχιστον 4 ώρες την εβδομάδα. </a:t>
            </a:r>
          </a:p>
          <a:p>
            <a:r>
              <a:rPr lang="el-GR" sz="2000" dirty="0"/>
              <a:t>Η </a:t>
            </a:r>
            <a:r>
              <a:rPr lang="el-GR" sz="2000" dirty="0" err="1"/>
              <a:t>συνιστώμενη</a:t>
            </a:r>
            <a:r>
              <a:rPr lang="el-GR" sz="2000" dirty="0"/>
              <a:t> διάρκεια μιας διαδικτυακής τηλεδιάσκεψης είναι 30 λεπτά. Δεν υπάρχει κανένας περιορισμός ως προς το ποιοι επαγγελματίες υγείας θα πρέπει να διεξάγουν τις τηλεδιασκέψεις, ούτε ποιες υπηρεσίες που σχετίζονται με τη φροντίδα θα πρέπει να καλύπτονται από αυτές. </a:t>
            </a:r>
          </a:p>
          <a:p>
            <a:r>
              <a:rPr lang="el-GR" sz="2000" dirty="0"/>
              <a:t>Το νέο σύστημα θα πρέπει να τεθεί σε εφαρμογή εντός τριών μηνών. Η σύνθεση του υγειονομικού δυναμικού του φορέα είναι ετερογενής, καθώς εκπροσωπούνται διαφορετικές κατηγορίες επαγγελματιών υγείας και ηλικιακές ομάδες.</a:t>
            </a:r>
          </a:p>
          <a:p>
            <a:endParaRPr lang="el-GR" sz="2000" dirty="0"/>
          </a:p>
          <a:p>
            <a:r>
              <a:rPr lang="el-GR" sz="2000" dirty="0"/>
              <a:t>Αυτή η λύση είναι εντελώς νέα για τον </a:t>
            </a:r>
            <a:r>
              <a:rPr lang="el-GR" sz="2000" dirty="0" err="1"/>
              <a:t>πάροχο</a:t>
            </a:r>
            <a:r>
              <a:rPr lang="el-GR" sz="2000" dirty="0"/>
              <a:t> υπηρεσιών υγείας. Μέχρι τώρα, όλες οι επισκέψεις και διαβουλεύσεις γίνονταν με φυσική παρουσία, και παρόλο που το ίδρυμα είναι πολύ ανοιχτό σε λύσεις ψηφιακής υγείας, η επαφή με τους ασθενείς γινόταν με τον παραδοσιακό τρόπο.</a:t>
            </a:r>
          </a:p>
          <a:p>
            <a:endParaRPr lang="en-US" dirty="0"/>
          </a:p>
        </p:txBody>
      </p:sp>
    </p:spTree>
    <p:extLst>
      <p:ext uri="{BB962C8B-B14F-4D97-AF65-F5344CB8AC3E}">
        <p14:creationId xmlns:p14="http://schemas.microsoft.com/office/powerpoint/2010/main" val="3223366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67304-203E-913A-1575-A7262CE167F1}"/>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1DB10747-3AC7-F414-88F5-7780B5CA792D}"/>
              </a:ext>
            </a:extLst>
          </p:cNvPr>
          <p:cNvSpPr>
            <a:spLocks noGrp="1"/>
          </p:cNvSpPr>
          <p:nvPr>
            <p:ph type="title"/>
          </p:nvPr>
        </p:nvSpPr>
        <p:spPr>
          <a:xfrm>
            <a:off x="220148" y="110836"/>
            <a:ext cx="9707606" cy="740511"/>
          </a:xfrm>
        </p:spPr>
        <p:txBody>
          <a:bodyPr/>
          <a:lstStyle/>
          <a:p>
            <a:r>
              <a:rPr lang="hu-HU" sz="3200" dirty="0"/>
              <a:t>Ομαδική άσκηση τηλε</a:t>
            </a:r>
            <a:r>
              <a:rPr lang="el-GR" sz="3200" dirty="0"/>
              <a:t>συμβουλευτικής (συνέχεια)</a:t>
            </a:r>
            <a:endParaRPr lang="en-US" sz="3200" dirty="0"/>
          </a:p>
        </p:txBody>
      </p:sp>
      <p:sp>
        <p:nvSpPr>
          <p:cNvPr id="3" name="Tartalom helye 2">
            <a:extLst>
              <a:ext uri="{FF2B5EF4-FFF2-40B4-BE49-F238E27FC236}">
                <a16:creationId xmlns:a16="http://schemas.microsoft.com/office/drawing/2014/main" id="{9580E54E-BC65-C6BB-F20D-06B1FC9FCFD3}"/>
              </a:ext>
            </a:extLst>
          </p:cNvPr>
          <p:cNvSpPr>
            <a:spLocks noGrp="1"/>
          </p:cNvSpPr>
          <p:nvPr>
            <p:ph sz="half" idx="1"/>
          </p:nvPr>
        </p:nvSpPr>
        <p:spPr>
          <a:xfrm>
            <a:off x="220148" y="851347"/>
            <a:ext cx="10191520" cy="3699702"/>
          </a:xfrm>
        </p:spPr>
        <p:txBody>
          <a:bodyPr/>
          <a:lstStyle/>
          <a:p>
            <a:pPr marL="0" indent="0">
              <a:lnSpc>
                <a:spcPct val="100000"/>
              </a:lnSpc>
              <a:spcAft>
                <a:spcPts val="800"/>
              </a:spcAft>
              <a:buNone/>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Ορισμένοι εργαζόμενοι είναι ευχαριστημένοι </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με την πρωτοβουλία. Ορισμένοι λένε ότι πρέπει να συμβαδίσουμε με την εποχή. Αλλά για ένα σημαντικό ποσοστό εργαζομένων, η ανακοίνωση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προκαλεί αντίσταση</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Ορισμένοι δεν μπορούν να φανταστούν πώς θα </a:t>
            </a:r>
            <a:r>
              <a:rPr lang="el-GR" sz="1800" kern="100" dirty="0">
                <a:latin typeface="Aptos" panose="020B0004020202020204" pitchFamily="34" charset="0"/>
                <a:ea typeface="Aptos" panose="020B0004020202020204" pitchFamily="34" charset="0"/>
                <a:cs typeface="Times New Roman" panose="02020603050405020304" pitchFamily="18" charset="0"/>
              </a:rPr>
              <a:t>πραγματοποιούνται οι συνεδρίες αυτές</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άλλοι φοβούνται ότι δεν θα είναι σε θέση να χειριστούν την τεχνολογία. Υπάρχουν επίσης εκείνοι που αμφιβάλλουν ότι οι ασθενείς θα το αποδεχθούν. Άλλοι ανησυχούν για το σύντομο χρονικό διάστημα που είναι διαθέσιμο μέχρι την εισαγωγή της.</a:t>
            </a:r>
            <a:endParaRPr lang="hu-HU"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0000"/>
              </a:lnSpc>
              <a:spcAft>
                <a:spcPts val="800"/>
              </a:spcAft>
              <a:buNone/>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Η διοίκηση του ιδρύματος αποφάσισε να σας αναθέσει την οργάνωση της αλλαγής και την προετοιμασία του προσωπικού για αυτήν. </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Σας ζητούν επίσης να λάβετε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μέτρα για τη μείωση της αντίστασης. </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Γνωρίζουν ότι μια συγκεκριμένη λύση για το ποιες υπηρεσίες τηλεσυμβουλευτικής θα πρέπει να παρέχονται και από ποιον, μπορεί να βρεθεί μόνο μέσα από μια διαδικασία αλλαγής. Σας ζητούν να προτείνετε τι θα πρέπει να ληφθεί υπόψη στη διαδικασία αλλαγής.</a:t>
            </a:r>
            <a:endParaRPr lang="hu-HU"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0000"/>
              </a:lnSpc>
              <a:buFont typeface="+mj-lt"/>
              <a:buAutoNum type="arabicPeriod"/>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Πώς θα δομούσατε τη διαδικασία αλλαγής; </a:t>
            </a:r>
            <a:endParaRPr lang="hu-HU"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0000"/>
              </a:lnSpc>
              <a:spcAft>
                <a:spcPts val="800"/>
              </a:spcAft>
              <a:buFont typeface="+mj-lt"/>
              <a:buAutoNum type="arabicPeriod"/>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Συγκεντρώστε 5-10 </a:t>
            </a:r>
            <a:r>
              <a:rPr lang="el-GR" sz="1800" b="1" kern="100" dirty="0">
                <a:latin typeface="Aptos" panose="020B0004020202020204" pitchFamily="34" charset="0"/>
                <a:ea typeface="Aptos" panose="020B0004020202020204" pitchFamily="34" charset="0"/>
                <a:cs typeface="Times New Roman" panose="02020603050405020304" pitchFamily="18" charset="0"/>
              </a:rPr>
              <a:t>σημεία</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 που πρέπει να ληφθούν υπόψη για τη μείωση της αντίστασης κατά την εφαρμογή της αλλαγής. </a:t>
            </a:r>
            <a:endParaRPr lang="hu-HU"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0000"/>
              </a:lnSpc>
              <a:spcAft>
                <a:spcPts val="800"/>
              </a:spcAft>
              <a:buNone/>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Χρησιμοποιήστε τις θεωρητικές γνώσεις που περιγράφονται στις </a:t>
            </a:r>
            <a:r>
              <a:rPr lang="el-GR" sz="1800" kern="100" dirty="0" err="1">
                <a:latin typeface="Aptos" panose="020B0004020202020204" pitchFamily="34" charset="0"/>
                <a:ea typeface="Aptos" panose="020B0004020202020204" pitchFamily="34" charset="0"/>
                <a:cs typeface="Times New Roman" panose="02020603050405020304" pitchFamily="18" charset="0"/>
              </a:rPr>
              <a:t>διαδραστικές</a:t>
            </a:r>
            <a:r>
              <a:rPr lang="el-GR" sz="1800" kern="100" dirty="0">
                <a:latin typeface="Aptos" panose="020B0004020202020204" pitchFamily="34" charset="0"/>
                <a:ea typeface="Aptos" panose="020B0004020202020204" pitchFamily="34" charset="0"/>
                <a:cs typeface="Times New Roman" panose="02020603050405020304" pitchFamily="18" charset="0"/>
              </a:rPr>
              <a:t> διαλέξεις θεωρητικού περιεχομένου</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ιδίως το μοντέλο ADKAR ή το μοντέλο αλλαγής του Kotter.</a:t>
            </a:r>
            <a:endParaRPr lang="hu-HU"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653410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1A360C-476F-CBB2-40C5-8610B903654D}"/>
            </a:ext>
          </a:extLst>
        </p:cNvPr>
        <p:cNvGrpSpPr/>
        <p:nvPr/>
      </p:nvGrpSpPr>
      <p:grpSpPr>
        <a:xfrm>
          <a:off x="0" y="0"/>
          <a:ext cx="0" cy="0"/>
          <a:chOff x="0" y="0"/>
          <a:chExt cx="0" cy="0"/>
        </a:xfrm>
      </p:grpSpPr>
      <p:pic>
        <p:nvPicPr>
          <p:cNvPr id="4" name="Background">
            <a:extLst>
              <a:ext uri="{FF2B5EF4-FFF2-40B4-BE49-F238E27FC236}">
                <a16:creationId xmlns:a16="http://schemas.microsoft.com/office/drawing/2014/main" id="{63DBA948-548E-301B-3A30-E430DF283D20}"/>
              </a:ext>
            </a:extLst>
          </p:cNvPr>
          <p:cNvPicPr>
            <a:picLocks noGrp="1" noRot="1" noChangeAspect="1" noMove="1" noResize="1" noEditPoints="1" noAdjustHandles="1" noChangeArrowheads="1" noChangeShapeType="1" noCrop="1"/>
          </p:cNvPicPr>
          <p:nvPr/>
        </p:nvPicPr>
        <p:blipFill>
          <a:blip r:embed="rId2"/>
          <a:stretch>
            <a:fillRect/>
          </a:stretch>
        </p:blipFill>
        <p:spPr>
          <a:xfrm>
            <a:off x="-1" y="0"/>
            <a:ext cx="10799763" cy="7204076"/>
          </a:xfrm>
          <a:prstGeom prst="rect">
            <a:avLst/>
          </a:prstGeom>
        </p:spPr>
      </p:pic>
      <p:pic>
        <p:nvPicPr>
          <p:cNvPr id="5" name="Background 1">
            <a:extLst>
              <a:ext uri="{FF2B5EF4-FFF2-40B4-BE49-F238E27FC236}">
                <a16:creationId xmlns:a16="http://schemas.microsoft.com/office/drawing/2014/main" id="{8BE906A3-4821-7748-5D74-9E57A1EA72EB}"/>
              </a:ext>
            </a:extLst>
          </p:cNvPr>
          <p:cNvPicPr>
            <a:picLocks noGrp="1" noRot="1" noChangeAspect="1" noMove="1" noResize="1" noEditPoints="1" noAdjustHandles="1" noChangeArrowheads="1" noChangeShapeType="1" noCrop="1"/>
          </p:cNvPicPr>
          <p:nvPr/>
        </p:nvPicPr>
        <p:blipFill>
          <a:blip r:embed="rId3">
            <a:alphaModFix amt="87000"/>
          </a:blip>
          <a:stretch>
            <a:fillRect/>
          </a:stretch>
        </p:blipFill>
        <p:spPr>
          <a:xfrm>
            <a:off x="0" y="-2382"/>
            <a:ext cx="10796194" cy="7201695"/>
          </a:xfrm>
          <a:prstGeom prst="rect">
            <a:avLst/>
          </a:prstGeom>
        </p:spPr>
      </p:pic>
      <p:pic>
        <p:nvPicPr>
          <p:cNvPr id="7" name="Logo">
            <a:extLst>
              <a:ext uri="{FF2B5EF4-FFF2-40B4-BE49-F238E27FC236}">
                <a16:creationId xmlns:a16="http://schemas.microsoft.com/office/drawing/2014/main" id="{78F6B17D-2585-72C4-847D-0F718A90D69C}"/>
              </a:ext>
            </a:extLst>
          </p:cNvPr>
          <p:cNvPicPr>
            <a:picLocks noGrp="1" noRot="1" noChangeAspect="1" noMove="1" noResize="1" noEditPoints="1" noAdjustHandles="1" noChangeArrowheads="1" noChangeShapeType="1" noCrop="1"/>
          </p:cNvPicPr>
          <p:nvPr/>
        </p:nvPicPr>
        <p:blipFill>
          <a:blip r:embed="rId4"/>
          <a:srcRect/>
          <a:stretch/>
        </p:blipFill>
        <p:spPr>
          <a:xfrm>
            <a:off x="4764881" y="6579358"/>
            <a:ext cx="1270000" cy="355244"/>
          </a:xfrm>
          <a:prstGeom prst="rect">
            <a:avLst/>
          </a:prstGeom>
        </p:spPr>
      </p:pic>
      <p:pic>
        <p:nvPicPr>
          <p:cNvPr id="3" name="Square">
            <a:extLst>
              <a:ext uri="{FF2B5EF4-FFF2-40B4-BE49-F238E27FC236}">
                <a16:creationId xmlns:a16="http://schemas.microsoft.com/office/drawing/2014/main" id="{89DCD9CE-174F-6CA8-CE1E-2991A3D665B9}"/>
              </a:ext>
            </a:extLst>
          </p:cNvPr>
          <p:cNvPicPr>
            <a:picLocks noGrp="1" noRot="1" noChangeAspect="1" noMove="1" noResize="1" noEditPoints="1" noAdjustHandles="1" noChangeArrowheads="1" noChangeShapeType="1" noCrop="1"/>
          </p:cNvPicPr>
          <p:nvPr/>
        </p:nvPicPr>
        <p:blipFill>
          <a:blip r:embed="rId5"/>
          <a:stretch>
            <a:fillRect/>
          </a:stretch>
        </p:blipFill>
        <p:spPr>
          <a:xfrm>
            <a:off x="4255008" y="1118811"/>
            <a:ext cx="6541185" cy="6117465"/>
          </a:xfrm>
          <a:prstGeom prst="rect">
            <a:avLst/>
          </a:prstGeom>
        </p:spPr>
      </p:pic>
      <p:sp>
        <p:nvSpPr>
          <p:cNvPr id="8" name="Text">
            <a:extLst>
              <a:ext uri="{FF2B5EF4-FFF2-40B4-BE49-F238E27FC236}">
                <a16:creationId xmlns:a16="http://schemas.microsoft.com/office/drawing/2014/main" id="{58E94203-C97C-0610-5F68-8C5E12F585E5}"/>
              </a:ext>
            </a:extLst>
          </p:cNvPr>
          <p:cNvSpPr txBox="1">
            <a:spLocks/>
          </p:cNvSpPr>
          <p:nvPr/>
        </p:nvSpPr>
        <p:spPr>
          <a:xfrm>
            <a:off x="3570" y="2638269"/>
            <a:ext cx="10792624" cy="2038662"/>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it-IT" sz="3600" b="1" dirty="0">
                <a:solidFill>
                  <a:schemeClr val="bg1"/>
                </a:solidFill>
                <a:latin typeface="Helvetica" pitchFamily="2" charset="0"/>
              </a:rPr>
              <a:t>Χρήση ΤΝ με επίκεντρο τον ασθενή</a:t>
            </a:r>
          </a:p>
        </p:txBody>
      </p:sp>
    </p:spTree>
    <p:extLst>
      <p:ext uri="{BB962C8B-B14F-4D97-AF65-F5344CB8AC3E}">
        <p14:creationId xmlns:p14="http://schemas.microsoft.com/office/powerpoint/2010/main" val="36952531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580C02-FD52-29A6-81C0-44F9249C39AD}"/>
            </a:ext>
          </a:extLst>
        </p:cNvPr>
        <p:cNvGrpSpPr/>
        <p:nvPr/>
      </p:nvGrpSpPr>
      <p:grpSpPr>
        <a:xfrm>
          <a:off x="0" y="0"/>
          <a:ext cx="0" cy="0"/>
          <a:chOff x="0" y="0"/>
          <a:chExt cx="0" cy="0"/>
        </a:xfrm>
      </p:grpSpPr>
      <p:pic>
        <p:nvPicPr>
          <p:cNvPr id="4" name="Square top">
            <a:extLst>
              <a:ext uri="{FF2B5EF4-FFF2-40B4-BE49-F238E27FC236}">
                <a16:creationId xmlns:a16="http://schemas.microsoft.com/office/drawing/2014/main" id="{04D55A8B-5BEB-CB5F-BC9B-3EC61CAA6911}"/>
              </a:ext>
            </a:extLst>
          </p:cNvPr>
          <p:cNvPicPr>
            <a:picLocks noGrp="1" noRot="1" noChangeAspect="1" noMove="1" noResize="1" noEditPoints="1" noAdjustHandles="1" noChangeArrowheads="1" noChangeShapeType="1" noCrop="1"/>
          </p:cNvPicPr>
          <p:nvPr/>
        </p:nvPicPr>
        <p:blipFill>
          <a:blip r:embed="rId2"/>
          <a:srcRect/>
          <a:stretch/>
        </p:blipFill>
        <p:spPr>
          <a:xfrm>
            <a:off x="5919865" y="-33162"/>
            <a:ext cx="4902200" cy="2570342"/>
          </a:xfrm>
          <a:prstGeom prst="rect">
            <a:avLst/>
          </a:prstGeom>
        </p:spPr>
      </p:pic>
      <p:sp>
        <p:nvSpPr>
          <p:cNvPr id="5" name="Title">
            <a:extLst>
              <a:ext uri="{FF2B5EF4-FFF2-40B4-BE49-F238E27FC236}">
                <a16:creationId xmlns:a16="http://schemas.microsoft.com/office/drawing/2014/main" id="{0C94797E-8380-5DA3-171D-07ADCD54DA69}"/>
              </a:ext>
            </a:extLst>
          </p:cNvPr>
          <p:cNvSpPr txBox="1">
            <a:spLocks/>
          </p:cNvSpPr>
          <p:nvPr/>
        </p:nvSpPr>
        <p:spPr>
          <a:xfrm>
            <a:off x="573477" y="669399"/>
            <a:ext cx="5665958" cy="513942"/>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marL="0" marR="0" lvl="0" indent="0" algn="l" defTabSz="959937" rtl="0" eaLnBrk="1" fontAlgn="auto" latinLnBrk="0" hangingPunct="1">
              <a:lnSpc>
                <a:spcPct val="90000"/>
              </a:lnSpc>
              <a:spcBef>
                <a:spcPct val="0"/>
              </a:spcBef>
              <a:spcAft>
                <a:spcPts val="0"/>
              </a:spcAft>
              <a:buClrTx/>
              <a:buSzTx/>
              <a:buFontTx/>
              <a:buNone/>
              <a:tabLst/>
              <a:defRPr/>
            </a:pPr>
            <a:r>
              <a:rPr kumimoji="0" lang="it-IT" sz="3600" b="1" i="0" u="none" strike="noStrike" kern="1200" cap="none" spc="0" normalizeH="0" baseline="0" noProof="0" dirty="0">
                <a:ln>
                  <a:noFill/>
                </a:ln>
                <a:solidFill>
                  <a:srgbClr val="0063DC"/>
                </a:solidFill>
                <a:effectLst/>
                <a:uLnTx/>
                <a:uFillTx/>
                <a:latin typeface="Helvetica" pitchFamily="2" charset="0"/>
                <a:ea typeface="+mj-ea"/>
                <a:cs typeface="+mj-cs"/>
              </a:rPr>
              <a:t>Χρήση ΤΝ με επίκεντρο τον ασθενή</a:t>
            </a:r>
          </a:p>
        </p:txBody>
      </p:sp>
      <p:sp>
        <p:nvSpPr>
          <p:cNvPr id="6" name="Subtitle">
            <a:extLst>
              <a:ext uri="{FF2B5EF4-FFF2-40B4-BE49-F238E27FC236}">
                <a16:creationId xmlns:a16="http://schemas.microsoft.com/office/drawing/2014/main" id="{F36F22A9-6681-B4EF-7C31-ABA85797EB5C}"/>
              </a:ext>
            </a:extLst>
          </p:cNvPr>
          <p:cNvSpPr txBox="1">
            <a:spLocks/>
          </p:cNvSpPr>
          <p:nvPr/>
        </p:nvSpPr>
        <p:spPr>
          <a:xfrm>
            <a:off x="654658" y="1628931"/>
            <a:ext cx="5184026" cy="513941"/>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marL="0" marR="0" lvl="0" indent="0" algn="l" defTabSz="959937" rtl="0" eaLnBrk="1" fontAlgn="auto" latinLnBrk="0" hangingPunct="1">
              <a:lnSpc>
                <a:spcPct val="90000"/>
              </a:lnSpc>
              <a:spcBef>
                <a:spcPct val="0"/>
              </a:spcBef>
              <a:spcAft>
                <a:spcPts val="0"/>
              </a:spcAft>
              <a:buClrTx/>
              <a:buSzTx/>
              <a:buFontTx/>
              <a:buNone/>
              <a:tabLst/>
              <a:defRPr/>
            </a:pPr>
            <a:r>
              <a:rPr kumimoji="0" lang="it-IT" sz="2400" b="0" i="0" u="none" strike="noStrike" kern="1200" cap="none" spc="0" normalizeH="0" baseline="0" noProof="0" dirty="0">
                <a:ln>
                  <a:noFill/>
                </a:ln>
                <a:solidFill>
                  <a:srgbClr val="FB0087"/>
                </a:solidFill>
                <a:effectLst/>
                <a:uLnTx/>
                <a:uFillTx/>
                <a:latin typeface="Helvetica" pitchFamily="2" charset="0"/>
                <a:ea typeface="+mj-ea"/>
                <a:cs typeface="+mj-cs"/>
              </a:rPr>
              <a:t>Δημιουργήστε μια προσωπικότητα ασθενούς</a:t>
            </a:r>
          </a:p>
        </p:txBody>
      </p:sp>
      <p:pic>
        <p:nvPicPr>
          <p:cNvPr id="8" name="Logo">
            <a:extLst>
              <a:ext uri="{FF2B5EF4-FFF2-40B4-BE49-F238E27FC236}">
                <a16:creationId xmlns:a16="http://schemas.microsoft.com/office/drawing/2014/main" id="{840A5191-ED38-D925-23E2-893BEB14B0FA}"/>
              </a:ext>
            </a:extLst>
          </p:cNvPr>
          <p:cNvPicPr>
            <a:picLocks noGrp="1" noRot="1" noChangeAspect="1" noMove="1" noResize="1" noEditPoints="1" noAdjustHandles="1" noChangeArrowheads="1" noChangeShapeType="1" noCrop="1"/>
          </p:cNvPicPr>
          <p:nvPr/>
        </p:nvPicPr>
        <p:blipFill>
          <a:blip r:embed="rId3"/>
          <a:srcRect/>
          <a:stretch/>
        </p:blipFill>
        <p:spPr>
          <a:xfrm>
            <a:off x="9257901" y="6659731"/>
            <a:ext cx="1252330" cy="355600"/>
          </a:xfrm>
          <a:prstGeom prst="rect">
            <a:avLst/>
          </a:prstGeom>
        </p:spPr>
      </p:pic>
      <p:sp>
        <p:nvSpPr>
          <p:cNvPr id="9" name="Text">
            <a:extLst>
              <a:ext uri="{FF2B5EF4-FFF2-40B4-BE49-F238E27FC236}">
                <a16:creationId xmlns:a16="http://schemas.microsoft.com/office/drawing/2014/main" id="{0A3E52D5-49AA-9559-921C-C4194737C92E}"/>
              </a:ext>
            </a:extLst>
          </p:cNvPr>
          <p:cNvSpPr txBox="1"/>
          <p:nvPr/>
        </p:nvSpPr>
        <p:spPr>
          <a:xfrm>
            <a:off x="573477" y="2308240"/>
            <a:ext cx="9945589" cy="4196020"/>
          </a:xfrm>
          <a:prstGeom prst="rect">
            <a:avLst/>
          </a:prstGeom>
          <a:noFill/>
        </p:spPr>
        <p:txBody>
          <a:bodyPr wrap="square" rtlCol="0">
            <a:spAutoFit/>
          </a:bodyPr>
          <a:lstStyle/>
          <a:p>
            <a:pPr marL="342900" marR="0" lvl="0" indent="-342900" algn="l" defTabSz="457200" rtl="0" eaLnBrk="1" fontAlgn="auto" latinLnBrk="0" hangingPunct="1">
              <a:lnSpc>
                <a:spcPct val="150000"/>
              </a:lnSpc>
              <a:spcBef>
                <a:spcPts val="0"/>
              </a:spcBef>
              <a:spcAft>
                <a:spcPts val="0"/>
              </a:spcAft>
              <a:buClrTx/>
              <a:buSzTx/>
              <a:buFont typeface="+mj-lt"/>
              <a:buAutoNum type="arabicPeriod"/>
              <a:tabLst/>
              <a:defRPr/>
            </a:pP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Επ</a:t>
            </a:r>
            <a:r>
              <a:rPr kumimoji="0" lang="en-US" sz="1800" b="0" i="0" u="none" strike="noStrike" kern="1200" cap="none" spc="0" normalizeH="0" baseline="0" noProof="0" dirty="0" err="1">
                <a:ln>
                  <a:noFill/>
                </a:ln>
                <a:solidFill>
                  <a:prstClr val="black"/>
                </a:solidFill>
                <a:effectLst/>
                <a:uLnTx/>
                <a:uFillTx/>
                <a:latin typeface="Helvetica" pitchFamily="2" charset="0"/>
                <a:ea typeface="+mn-ea"/>
                <a:cs typeface="+mn-cs"/>
              </a:rPr>
              <a:t>ιλέξτε</a:t>
            </a: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 </a:t>
            </a:r>
            <a:r>
              <a:rPr kumimoji="0" lang="el-GR" sz="1800" b="0" i="0" u="none" strike="noStrike" kern="1200" cap="none" spc="0" normalizeH="0" baseline="0" noProof="0" dirty="0">
                <a:ln>
                  <a:noFill/>
                </a:ln>
                <a:solidFill>
                  <a:prstClr val="black"/>
                </a:solidFill>
                <a:effectLst/>
                <a:uLnTx/>
                <a:uFillTx/>
                <a:latin typeface="Helvetica" pitchFamily="2" charset="0"/>
                <a:ea typeface="+mn-ea"/>
                <a:cs typeface="+mn-cs"/>
              </a:rPr>
              <a:t>μια κλινική κατάσταση</a:t>
            </a: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 (</a:t>
            </a:r>
            <a:r>
              <a:rPr kumimoji="0" lang="en-US" sz="1800" b="0" i="0" u="none" strike="noStrike" kern="1200" cap="none" spc="0" normalizeH="0" baseline="0" noProof="0" dirty="0" err="1">
                <a:ln>
                  <a:noFill/>
                </a:ln>
                <a:solidFill>
                  <a:prstClr val="black"/>
                </a:solidFill>
                <a:effectLst/>
                <a:uLnTx/>
                <a:uFillTx/>
                <a:latin typeface="Helvetica" pitchFamily="2" charset="0"/>
                <a:ea typeface="+mn-ea"/>
                <a:cs typeface="+mn-cs"/>
              </a:rPr>
              <a:t>συγκεκριμένη</a:t>
            </a: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 </a:t>
            </a:r>
            <a:r>
              <a:rPr kumimoji="0" lang="el-GR" sz="1800" b="0" i="0" u="none" strike="noStrike" kern="1200" cap="none" spc="0" normalizeH="0" baseline="0" noProof="0" dirty="0">
                <a:ln>
                  <a:noFill/>
                </a:ln>
                <a:solidFill>
                  <a:prstClr val="black"/>
                </a:solidFill>
                <a:effectLst/>
                <a:uLnTx/>
                <a:uFillTx/>
                <a:latin typeface="Helvetica" pitchFamily="2" charset="0"/>
                <a:ea typeface="+mn-ea"/>
                <a:cs typeface="+mn-cs"/>
              </a:rPr>
              <a:t>νόσο</a:t>
            </a: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 σύμπτωμα ή κλινικό πρόβλημα) που συναντάτε συχνά στην πρακτική σας. </a:t>
            </a:r>
          </a:p>
          <a:p>
            <a:pPr marL="342900" marR="0" lvl="0" indent="-342900" algn="l" defTabSz="457200" rtl="0" eaLnBrk="1" fontAlgn="auto" latinLnBrk="0" hangingPunct="1">
              <a:lnSpc>
                <a:spcPct val="150000"/>
              </a:lnSpc>
              <a:spcBef>
                <a:spcPts val="0"/>
              </a:spcBef>
              <a:spcAft>
                <a:spcPts val="0"/>
              </a:spcAft>
              <a:buClrTx/>
              <a:buSzTx/>
              <a:buFont typeface="+mj-lt"/>
              <a:buAutoNum type="arabicPeriod"/>
              <a:tabLst/>
              <a:defRPr/>
            </a:pPr>
            <a:r>
              <a:rPr kumimoji="0" lang="en-US" sz="1800" b="0" i="0" u="none" strike="noStrike" kern="1200" cap="none" spc="0" normalizeH="0" baseline="0" noProof="0" dirty="0" err="1">
                <a:ln>
                  <a:noFill/>
                </a:ln>
                <a:solidFill>
                  <a:prstClr val="black"/>
                </a:solidFill>
                <a:effectLst/>
                <a:uLnTx/>
                <a:uFillTx/>
                <a:latin typeface="Helvetica" pitchFamily="2" charset="0"/>
                <a:ea typeface="+mn-ea"/>
                <a:cs typeface="+mn-cs"/>
              </a:rPr>
              <a:t>Γράψτε</a:t>
            </a:r>
            <a:r>
              <a:rPr kumimoji="0" lang="el-GR" sz="1800" b="0" i="0" u="none" strike="noStrike" kern="1200" cap="none" spc="0" normalizeH="0" baseline="0" noProof="0" dirty="0">
                <a:ln>
                  <a:noFill/>
                </a:ln>
                <a:solidFill>
                  <a:prstClr val="black"/>
                </a:solidFill>
                <a:effectLst/>
                <a:uLnTx/>
                <a:uFillTx/>
                <a:latin typeface="Helvetica" pitchFamily="2" charset="0"/>
                <a:ea typeface="+mn-ea"/>
                <a:cs typeface="+mn-cs"/>
              </a:rPr>
              <a:t> μια λίστα</a:t>
            </a: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 </a:t>
            </a:r>
            <a:r>
              <a:rPr kumimoji="0" lang="el-GR" sz="1800" b="0" i="0" u="none" strike="noStrike" kern="1200" cap="none" spc="0" normalizeH="0" baseline="0" noProof="0" dirty="0">
                <a:ln>
                  <a:noFill/>
                </a:ln>
                <a:solidFill>
                  <a:prstClr val="black"/>
                </a:solidFill>
                <a:effectLst/>
                <a:uLnTx/>
                <a:uFillTx/>
                <a:latin typeface="Helvetica" pitchFamily="2" charset="0"/>
                <a:ea typeface="+mn-ea"/>
                <a:cs typeface="+mn-cs"/>
              </a:rPr>
              <a:t>με τα</a:t>
            </a: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 </a:t>
            </a:r>
            <a:r>
              <a:rPr kumimoji="0" lang="en-US" sz="1800" b="0" i="0" u="none" strike="noStrike" kern="1200" cap="none" spc="0" normalizeH="0" baseline="0" noProof="0" dirty="0" err="1">
                <a:ln>
                  <a:noFill/>
                </a:ln>
                <a:solidFill>
                  <a:prstClr val="black"/>
                </a:solidFill>
                <a:effectLst/>
                <a:uLnTx/>
                <a:uFillTx/>
                <a:latin typeface="Helvetica" pitchFamily="2" charset="0"/>
                <a:ea typeface="+mn-ea"/>
                <a:cs typeface="+mn-cs"/>
              </a:rPr>
              <a:t>συμ</a:t>
            </a: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πτ</a:t>
            </a:r>
            <a:r>
              <a:rPr kumimoji="0" lang="el-GR" sz="1800" b="0" i="0" u="none" strike="noStrike" kern="1200" cap="none" spc="0" normalizeH="0" baseline="0" noProof="0" dirty="0" err="1">
                <a:ln>
                  <a:noFill/>
                </a:ln>
                <a:solidFill>
                  <a:prstClr val="black"/>
                </a:solidFill>
                <a:effectLst/>
                <a:uLnTx/>
                <a:uFillTx/>
                <a:latin typeface="Helvetica" pitchFamily="2" charset="0"/>
                <a:ea typeface="+mn-ea"/>
                <a:cs typeface="+mn-cs"/>
              </a:rPr>
              <a:t>ώματα</a:t>
            </a: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 που συνήθως σχετίζονται με την </a:t>
            </a:r>
            <a:r>
              <a:rPr kumimoji="0" lang="el-GR" sz="1800" b="0" i="0" u="none" strike="noStrike" kern="1200" cap="none" spc="0" normalizeH="0" baseline="0" noProof="0" dirty="0">
                <a:ln>
                  <a:noFill/>
                </a:ln>
                <a:solidFill>
                  <a:prstClr val="black"/>
                </a:solidFill>
                <a:effectLst/>
                <a:uLnTx/>
                <a:uFillTx/>
                <a:latin typeface="Helvetica" pitchFamily="2" charset="0"/>
                <a:ea typeface="+mn-ea"/>
                <a:cs typeface="+mn-cs"/>
              </a:rPr>
              <a:t>κατάσταση αυτή.</a:t>
            </a: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 </a:t>
            </a:r>
          </a:p>
          <a:p>
            <a:pPr marL="342900" marR="0" lvl="0" indent="-342900" algn="l" defTabSz="457200" rtl="0" eaLnBrk="1" fontAlgn="auto" latinLnBrk="0" hangingPunct="1">
              <a:lnSpc>
                <a:spcPct val="150000"/>
              </a:lnSpc>
              <a:spcBef>
                <a:spcPts val="0"/>
              </a:spcBef>
              <a:spcAft>
                <a:spcPts val="0"/>
              </a:spcAft>
              <a:buClrTx/>
              <a:buSzTx/>
              <a:buFont typeface="+mj-lt"/>
              <a:buAutoNum type="arabicPeriod"/>
              <a:tabLst/>
              <a:defRPr/>
            </a:pPr>
            <a:r>
              <a:rPr kumimoji="0" lang="en-US" sz="1800" b="0" i="0" u="none" strike="noStrike" kern="1200" cap="none" spc="0" normalizeH="0" baseline="0" noProof="0" dirty="0" err="1">
                <a:ln>
                  <a:noFill/>
                </a:ln>
                <a:solidFill>
                  <a:prstClr val="black"/>
                </a:solidFill>
                <a:effectLst/>
                <a:uLnTx/>
                <a:uFillTx/>
                <a:latin typeface="Helvetica" pitchFamily="2" charset="0"/>
                <a:ea typeface="+mn-ea"/>
                <a:cs typeface="+mn-cs"/>
              </a:rPr>
              <a:t>Γράψτε</a:t>
            </a: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 </a:t>
            </a:r>
            <a:r>
              <a:rPr kumimoji="0" lang="el-GR" sz="1800" b="0" i="0" u="none" strike="noStrike" kern="1200" cap="none" spc="0" normalizeH="0" baseline="0" noProof="0" dirty="0">
                <a:ln>
                  <a:noFill/>
                </a:ln>
                <a:solidFill>
                  <a:prstClr val="black"/>
                </a:solidFill>
                <a:effectLst/>
                <a:uLnTx/>
                <a:uFillTx/>
                <a:latin typeface="Helvetica" pitchFamily="2" charset="0"/>
                <a:ea typeface="+mn-ea"/>
                <a:cs typeface="+mn-cs"/>
              </a:rPr>
              <a:t>μια λίστα</a:t>
            </a: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 με στοιχεία από το προηγούμενο ιατρικό ιστορικό του ασθενούς που σχετίζονται με τ</a:t>
            </a:r>
            <a:r>
              <a:rPr kumimoji="0" lang="el-GR" sz="1800" b="0" i="0" u="none" strike="noStrike" kern="1200" cap="none" spc="0" normalizeH="0" baseline="0" noProof="0" dirty="0">
                <a:ln>
                  <a:noFill/>
                </a:ln>
                <a:solidFill>
                  <a:prstClr val="black"/>
                </a:solidFill>
                <a:effectLst/>
                <a:uLnTx/>
                <a:uFillTx/>
                <a:latin typeface="Helvetica" pitchFamily="2" charset="0"/>
                <a:ea typeface="+mn-ea"/>
                <a:cs typeface="+mn-cs"/>
              </a:rPr>
              <a:t>ην κλινική κατάσταση που επιλέξατε</a:t>
            </a: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a:t>
            </a:r>
          </a:p>
          <a:p>
            <a:pPr marL="342900" marR="0" lvl="0" indent="-342900" algn="l" defTabSz="457200" rtl="0" eaLnBrk="1" fontAlgn="auto" latinLnBrk="0" hangingPunct="1">
              <a:lnSpc>
                <a:spcPct val="150000"/>
              </a:lnSpc>
              <a:spcBef>
                <a:spcPts val="0"/>
              </a:spcBef>
              <a:spcAft>
                <a:spcPts val="0"/>
              </a:spcAft>
              <a:buClrTx/>
              <a:buSzTx/>
              <a:buFont typeface="+mj-lt"/>
              <a:buAutoNum type="arabicPeriod"/>
              <a:tabLst/>
              <a:defRPr/>
            </a:pP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Γράψτε μια λίστα με τα </a:t>
            </a:r>
            <a:r>
              <a:rPr kumimoji="0" lang="el-GR" sz="1800" b="0" i="0" u="none" strike="noStrike" kern="1200" cap="none" spc="0" normalizeH="0" baseline="0" noProof="0" dirty="0">
                <a:ln>
                  <a:noFill/>
                </a:ln>
                <a:solidFill>
                  <a:prstClr val="black"/>
                </a:solidFill>
                <a:effectLst/>
                <a:uLnTx/>
                <a:uFillTx/>
                <a:latin typeface="Helvetica" pitchFamily="2" charset="0"/>
                <a:ea typeface="+mn-ea"/>
                <a:cs typeface="+mn-cs"/>
              </a:rPr>
              <a:t>ατομικά</a:t>
            </a: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 χαρακτηριστικά </a:t>
            </a:r>
            <a:r>
              <a:rPr kumimoji="0" lang="en-US" sz="1800" b="0" i="0" u="none" strike="noStrike" kern="1200" cap="none" spc="0" normalizeH="0" baseline="0" noProof="0" dirty="0" err="1">
                <a:ln>
                  <a:noFill/>
                </a:ln>
                <a:solidFill>
                  <a:prstClr val="black"/>
                </a:solidFill>
                <a:effectLst/>
                <a:uLnTx/>
                <a:uFillTx/>
                <a:latin typeface="Helvetica" pitchFamily="2" charset="0"/>
                <a:ea typeface="+mn-ea"/>
                <a:cs typeface="+mn-cs"/>
              </a:rPr>
              <a:t>του</a:t>
            </a: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 α</a:t>
            </a:r>
            <a:r>
              <a:rPr kumimoji="0" lang="en-US" sz="1800" b="0" i="0" u="none" strike="noStrike" kern="1200" cap="none" spc="0" normalizeH="0" baseline="0" noProof="0" dirty="0" err="1">
                <a:ln>
                  <a:noFill/>
                </a:ln>
                <a:solidFill>
                  <a:prstClr val="black"/>
                </a:solidFill>
                <a:effectLst/>
                <a:uLnTx/>
                <a:uFillTx/>
                <a:latin typeface="Helvetica" pitchFamily="2" charset="0"/>
                <a:ea typeface="+mn-ea"/>
                <a:cs typeface="+mn-cs"/>
              </a:rPr>
              <a:t>σθενούς</a:t>
            </a:r>
            <a:r>
              <a:rPr kumimoji="0" lang="el-GR" sz="1800" b="0" i="0" u="none" strike="noStrike" kern="1200" cap="none" spc="0" normalizeH="0" baseline="0" noProof="0" dirty="0">
                <a:ln>
                  <a:noFill/>
                </a:ln>
                <a:solidFill>
                  <a:prstClr val="black"/>
                </a:solidFill>
                <a:effectLst/>
                <a:uLnTx/>
                <a:uFillTx/>
                <a:latin typeface="Helvetica" pitchFamily="2" charset="0"/>
                <a:ea typeface="+mn-ea"/>
                <a:cs typeface="+mn-cs"/>
              </a:rPr>
              <a:t>.</a:t>
            </a:r>
            <a:endPar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endParaRPr>
          </a:p>
          <a:p>
            <a:pPr marL="342900" marR="0" lvl="0" indent="-342900" algn="l" defTabSz="457200" rtl="0" eaLnBrk="1" fontAlgn="auto" latinLnBrk="0" hangingPunct="1">
              <a:lnSpc>
                <a:spcPct val="150000"/>
              </a:lnSpc>
              <a:spcBef>
                <a:spcPts val="0"/>
              </a:spcBef>
              <a:spcAft>
                <a:spcPts val="0"/>
              </a:spcAft>
              <a:buClrTx/>
              <a:buSzTx/>
              <a:buFont typeface="+mj-lt"/>
              <a:buAutoNum type="arabicPeriod"/>
              <a:tabLst/>
              <a:defRPr/>
            </a:pPr>
            <a:r>
              <a:rPr kumimoji="0" lang="en-US" sz="1800" b="0" i="0" u="none" strike="noStrike" kern="1200" cap="none" spc="0" normalizeH="0" baseline="0" noProof="0" dirty="0" err="1">
                <a:ln>
                  <a:noFill/>
                </a:ln>
                <a:solidFill>
                  <a:prstClr val="black"/>
                </a:solidFill>
                <a:effectLst/>
                <a:uLnTx/>
                <a:uFillTx/>
                <a:latin typeface="Helvetica" pitchFamily="2" charset="0"/>
                <a:ea typeface="+mn-ea"/>
                <a:cs typeface="+mn-cs"/>
              </a:rPr>
              <a:t>Γράψτε</a:t>
            </a: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 </a:t>
            </a:r>
            <a:r>
              <a:rPr kumimoji="0" lang="el-GR" sz="1800" b="0" i="0" u="none" strike="noStrike" kern="1200" cap="none" spc="0" normalizeH="0" baseline="0" noProof="0" dirty="0">
                <a:ln>
                  <a:noFill/>
                </a:ln>
                <a:solidFill>
                  <a:prstClr val="black"/>
                </a:solidFill>
                <a:effectLst/>
                <a:uLnTx/>
                <a:uFillTx/>
                <a:latin typeface="Helvetica" pitchFamily="2" charset="0"/>
                <a:ea typeface="+mn-ea"/>
                <a:cs typeface="+mn-cs"/>
              </a:rPr>
              <a:t>μια λίστα </a:t>
            </a:r>
            <a:r>
              <a:rPr kumimoji="0" lang="en-US" sz="1800" b="0" i="0" u="none" strike="noStrike" kern="1200" cap="none" spc="0" normalizeH="0" baseline="0" noProof="0" dirty="0" err="1">
                <a:ln>
                  <a:noFill/>
                </a:ln>
                <a:solidFill>
                  <a:prstClr val="black"/>
                </a:solidFill>
                <a:effectLst/>
                <a:uLnTx/>
                <a:uFillTx/>
                <a:latin typeface="Helvetica" pitchFamily="2" charset="0"/>
                <a:ea typeface="+mn-ea"/>
                <a:cs typeface="+mn-cs"/>
              </a:rPr>
              <a:t>με</a:t>
            </a: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 τρεις π</a:t>
            </a:r>
            <a:r>
              <a:rPr kumimoji="0" lang="en-US" sz="1800" b="0" i="0" u="none" strike="noStrike" kern="1200" cap="none" spc="0" normalizeH="0" baseline="0" noProof="0" dirty="0" err="1">
                <a:ln>
                  <a:noFill/>
                </a:ln>
                <a:solidFill>
                  <a:prstClr val="black"/>
                </a:solidFill>
                <a:effectLst/>
                <a:uLnTx/>
                <a:uFillTx/>
                <a:latin typeface="Helvetica" pitchFamily="2" charset="0"/>
                <a:ea typeface="+mn-ea"/>
                <a:cs typeface="+mn-cs"/>
              </a:rPr>
              <a:t>ιθ</a:t>
            </a: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ανές διαγνώσεις</a:t>
            </a:r>
            <a:r>
              <a:rPr kumimoji="0" lang="el-GR" sz="1800" b="0" i="0" u="none" strike="noStrike" kern="1200" cap="none" spc="0" normalizeH="0" baseline="0" noProof="0" dirty="0">
                <a:ln>
                  <a:noFill/>
                </a:ln>
                <a:solidFill>
                  <a:prstClr val="black"/>
                </a:solidFill>
                <a:effectLst/>
                <a:uLnTx/>
                <a:uFillTx/>
                <a:latin typeface="Helvetica" pitchFamily="2" charset="0"/>
                <a:ea typeface="+mn-ea"/>
                <a:cs typeface="+mn-cs"/>
              </a:rPr>
              <a:t>΄(διαφορική διάγνωση).</a:t>
            </a:r>
            <a:endPar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endParaRPr>
          </a:p>
          <a:p>
            <a:pPr marL="342900" marR="0" lvl="0" indent="-342900" algn="l" defTabSz="457200" rtl="0" eaLnBrk="1" fontAlgn="auto" latinLnBrk="0" hangingPunct="1">
              <a:lnSpc>
                <a:spcPct val="150000"/>
              </a:lnSpc>
              <a:spcBef>
                <a:spcPts val="0"/>
              </a:spcBef>
              <a:spcAft>
                <a:spcPts val="0"/>
              </a:spcAft>
              <a:buClrTx/>
              <a:buSzTx/>
              <a:buFont typeface="+mj-lt"/>
              <a:buAutoNum type="arabicPeriod"/>
              <a:tabLst/>
              <a:defRPr/>
            </a:pPr>
            <a:endPar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Για τα στοιχεία 1-4 χρησιμοποιήστε </a:t>
            </a:r>
            <a:r>
              <a:rPr kumimoji="0" lang="en-US" sz="1800" b="0" i="1" u="none" strike="noStrike" kern="1200" cap="none" spc="0" normalizeH="0" baseline="0" noProof="0" dirty="0">
                <a:ln>
                  <a:noFill/>
                </a:ln>
                <a:solidFill>
                  <a:prstClr val="black"/>
                </a:solidFill>
                <a:effectLst/>
                <a:uLnTx/>
                <a:uFillTx/>
                <a:latin typeface="Helvetica" pitchFamily="2" charset="0"/>
                <a:ea typeface="+mn-ea"/>
                <a:cs typeface="+mn-cs"/>
              </a:rPr>
              <a:t>απλή ορολογία </a:t>
            </a: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που θα χρησιμοποιούσε ένας ασθενής.</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Για το σημείο 5 χρησιμοποιήστε τον </a:t>
            </a:r>
            <a:r>
              <a:rPr kumimoji="0" lang="en-US" sz="1800" b="0" i="1" u="none" strike="noStrike" kern="1200" cap="none" spc="0" normalizeH="0" baseline="0" noProof="0" dirty="0">
                <a:ln>
                  <a:noFill/>
                </a:ln>
                <a:solidFill>
                  <a:prstClr val="black"/>
                </a:solidFill>
                <a:effectLst/>
                <a:uLnTx/>
                <a:uFillTx/>
                <a:latin typeface="Helvetica" pitchFamily="2" charset="0"/>
                <a:ea typeface="+mn-ea"/>
                <a:cs typeface="+mn-cs"/>
              </a:rPr>
              <a:t>ιατρικό όρο </a:t>
            </a:r>
            <a:r>
              <a:rPr kumimoji="0" lang="en-US" sz="1800" b="0" i="0" u="none" strike="noStrike" kern="1200" cap="none" spc="0" normalizeH="0" baseline="0" noProof="0" dirty="0">
                <a:ln>
                  <a:noFill/>
                </a:ln>
                <a:solidFill>
                  <a:prstClr val="black"/>
                </a:solidFill>
                <a:effectLst/>
                <a:uLnTx/>
                <a:uFillTx/>
                <a:latin typeface="Helvetica" pitchFamily="2" charset="0"/>
                <a:ea typeface="+mn-ea"/>
                <a:cs typeface="+mn-cs"/>
              </a:rPr>
              <a:t>που περιγράφει την ασθένεια.</a:t>
            </a:r>
          </a:p>
        </p:txBody>
      </p:sp>
    </p:spTree>
    <p:extLst>
      <p:ext uri="{BB962C8B-B14F-4D97-AF65-F5344CB8AC3E}">
        <p14:creationId xmlns:p14="http://schemas.microsoft.com/office/powerpoint/2010/main" val="22497770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2F7D1-EBDC-4011-4674-A5E8BA099DD1}"/>
            </a:ext>
          </a:extLst>
        </p:cNvPr>
        <p:cNvGrpSpPr/>
        <p:nvPr/>
      </p:nvGrpSpPr>
      <p:grpSpPr>
        <a:xfrm>
          <a:off x="0" y="0"/>
          <a:ext cx="0" cy="0"/>
          <a:chOff x="0" y="0"/>
          <a:chExt cx="0" cy="0"/>
        </a:xfrm>
      </p:grpSpPr>
      <p:pic>
        <p:nvPicPr>
          <p:cNvPr id="4" name="Square top">
            <a:extLst>
              <a:ext uri="{FF2B5EF4-FFF2-40B4-BE49-F238E27FC236}">
                <a16:creationId xmlns:a16="http://schemas.microsoft.com/office/drawing/2014/main" id="{52353D5E-A548-B3EE-4FA7-DBEAF58984E9}"/>
              </a:ext>
            </a:extLst>
          </p:cNvPr>
          <p:cNvPicPr>
            <a:picLocks noGrp="1" noRot="1" noChangeAspect="1" noMove="1" noResize="1" noEditPoints="1" noAdjustHandles="1" noChangeArrowheads="1" noChangeShapeType="1" noCrop="1"/>
          </p:cNvPicPr>
          <p:nvPr/>
        </p:nvPicPr>
        <p:blipFill>
          <a:blip r:embed="rId2"/>
          <a:srcRect/>
          <a:stretch/>
        </p:blipFill>
        <p:spPr>
          <a:xfrm>
            <a:off x="5919865" y="-33162"/>
            <a:ext cx="4902200" cy="2570342"/>
          </a:xfrm>
          <a:prstGeom prst="rect">
            <a:avLst/>
          </a:prstGeom>
        </p:spPr>
      </p:pic>
      <p:sp>
        <p:nvSpPr>
          <p:cNvPr id="5" name="Title">
            <a:extLst>
              <a:ext uri="{FF2B5EF4-FFF2-40B4-BE49-F238E27FC236}">
                <a16:creationId xmlns:a16="http://schemas.microsoft.com/office/drawing/2014/main" id="{CFF92C5E-67C5-FE51-C322-8A22BE6A0C2A}"/>
              </a:ext>
            </a:extLst>
          </p:cNvPr>
          <p:cNvSpPr txBox="1">
            <a:spLocks/>
          </p:cNvSpPr>
          <p:nvPr/>
        </p:nvSpPr>
        <p:spPr>
          <a:xfrm>
            <a:off x="564642" y="733952"/>
            <a:ext cx="5665958" cy="513942"/>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rgbClr val="0063DC"/>
                </a:solidFill>
                <a:latin typeface="Helvetica" pitchFamily="2" charset="0"/>
              </a:rPr>
              <a:t>Χρήση ΤΝ με επίκεντρο τον ασθενή</a:t>
            </a:r>
          </a:p>
        </p:txBody>
      </p:sp>
      <p:sp>
        <p:nvSpPr>
          <p:cNvPr id="6" name="Subtitle">
            <a:extLst>
              <a:ext uri="{FF2B5EF4-FFF2-40B4-BE49-F238E27FC236}">
                <a16:creationId xmlns:a16="http://schemas.microsoft.com/office/drawing/2014/main" id="{0531729B-1D34-8AFC-C0DD-229257FA2834}"/>
              </a:ext>
            </a:extLst>
          </p:cNvPr>
          <p:cNvSpPr txBox="1">
            <a:spLocks/>
          </p:cNvSpPr>
          <p:nvPr/>
        </p:nvSpPr>
        <p:spPr>
          <a:xfrm>
            <a:off x="672282" y="1803276"/>
            <a:ext cx="3879333" cy="513941"/>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2400" dirty="0">
                <a:solidFill>
                  <a:srgbClr val="FB0087"/>
                </a:solidFill>
                <a:latin typeface="Helvetica" pitchFamily="2" charset="0"/>
              </a:rPr>
              <a:t>Επιλογή των διαδικτυακών εργαλείων</a:t>
            </a:r>
          </a:p>
        </p:txBody>
      </p:sp>
      <p:pic>
        <p:nvPicPr>
          <p:cNvPr id="8" name="Logo">
            <a:extLst>
              <a:ext uri="{FF2B5EF4-FFF2-40B4-BE49-F238E27FC236}">
                <a16:creationId xmlns:a16="http://schemas.microsoft.com/office/drawing/2014/main" id="{A6BF08EB-B69F-C2D4-7063-70AE1BC857F0}"/>
              </a:ext>
            </a:extLst>
          </p:cNvPr>
          <p:cNvPicPr>
            <a:picLocks noGrp="1" noRot="1" noChangeAspect="1" noMove="1" noResize="1" noEditPoints="1" noAdjustHandles="1" noChangeArrowheads="1" noChangeShapeType="1" noCrop="1"/>
          </p:cNvPicPr>
          <p:nvPr/>
        </p:nvPicPr>
        <p:blipFill>
          <a:blip r:embed="rId3"/>
          <a:srcRect/>
          <a:stretch/>
        </p:blipFill>
        <p:spPr>
          <a:xfrm>
            <a:off x="9257901" y="6659731"/>
            <a:ext cx="1252330" cy="355600"/>
          </a:xfrm>
          <a:prstGeom prst="rect">
            <a:avLst/>
          </a:prstGeom>
        </p:spPr>
      </p:pic>
      <p:sp>
        <p:nvSpPr>
          <p:cNvPr id="9" name="Text">
            <a:extLst>
              <a:ext uri="{FF2B5EF4-FFF2-40B4-BE49-F238E27FC236}">
                <a16:creationId xmlns:a16="http://schemas.microsoft.com/office/drawing/2014/main" id="{6E2483AE-B208-7C32-E59D-4605784E18AF}"/>
              </a:ext>
            </a:extLst>
          </p:cNvPr>
          <p:cNvSpPr txBox="1"/>
          <p:nvPr/>
        </p:nvSpPr>
        <p:spPr>
          <a:xfrm>
            <a:off x="564642" y="3134150"/>
            <a:ext cx="9945589" cy="2308324"/>
          </a:xfrm>
          <a:prstGeom prst="rect">
            <a:avLst/>
          </a:prstGeom>
          <a:noFill/>
        </p:spPr>
        <p:txBody>
          <a:bodyPr wrap="square" rtlCol="0">
            <a:spAutoFit/>
          </a:bodyPr>
          <a:lstStyle/>
          <a:p>
            <a:r>
              <a:rPr lang="en-US" dirty="0">
                <a:latin typeface="Helvetica" pitchFamily="2" charset="0"/>
              </a:rPr>
              <a:t>Υπάρχουν </a:t>
            </a:r>
            <a:r>
              <a:rPr lang="en-US" b="1" dirty="0">
                <a:latin typeface="Helvetica" pitchFamily="2" charset="0"/>
              </a:rPr>
              <a:t>τρεις πίνακες </a:t>
            </a:r>
            <a:r>
              <a:rPr lang="en-US" dirty="0">
                <a:latin typeface="Helvetica" pitchFamily="2" charset="0"/>
              </a:rPr>
              <a:t>με ηλεκτρονικά εργαλεία που μπορείτε να χρησιμοποιήσετε ως ασθενής για να αναζητήσετε ιατρική συμβουλή:</a:t>
            </a:r>
          </a:p>
          <a:p>
            <a:pPr marL="342900" indent="-342900">
              <a:buFont typeface="+mj-lt"/>
              <a:buAutoNum type="arabicPeriod"/>
            </a:pPr>
            <a:r>
              <a:rPr lang="en-US" dirty="0">
                <a:latin typeface="Helvetica" pitchFamily="2" charset="0"/>
              </a:rPr>
              <a:t>Ειδικά </a:t>
            </a:r>
            <a:r>
              <a:rPr lang="en-US" dirty="0" err="1">
                <a:latin typeface="Helvetica" pitchFamily="2" charset="0"/>
              </a:rPr>
              <a:t>εργ</a:t>
            </a:r>
            <a:r>
              <a:rPr lang="en-US" dirty="0">
                <a:latin typeface="Helvetica" pitchFamily="2" charset="0"/>
              </a:rPr>
              <a:t>αλεία </a:t>
            </a:r>
            <a:r>
              <a:rPr lang="el-GR" dirty="0">
                <a:latin typeface="Helvetica" pitchFamily="2" charset="0"/>
              </a:rPr>
              <a:t>ΤΝ</a:t>
            </a:r>
            <a:r>
              <a:rPr lang="en-US" dirty="0">
                <a:latin typeface="Helvetica" pitchFamily="2" charset="0"/>
              </a:rPr>
              <a:t> </a:t>
            </a:r>
            <a:r>
              <a:rPr lang="el-GR" dirty="0">
                <a:latin typeface="Helvetica" pitchFamily="2" charset="0"/>
              </a:rPr>
              <a:t>εστιασμένα στη φροντίδα υγείας</a:t>
            </a:r>
            <a:endParaRPr lang="en-US" dirty="0">
              <a:latin typeface="Helvetica" pitchFamily="2" charset="0"/>
            </a:endParaRPr>
          </a:p>
          <a:p>
            <a:pPr marL="342900" indent="-342900">
              <a:buFont typeface="+mj-lt"/>
              <a:buAutoNum type="arabicPeriod"/>
            </a:pPr>
            <a:r>
              <a:rPr lang="en-US" dirty="0">
                <a:latin typeface="Helvetica" pitchFamily="2" charset="0"/>
              </a:rPr>
              <a:t>Γενικά </a:t>
            </a:r>
            <a:r>
              <a:rPr lang="en-US" dirty="0" err="1">
                <a:latin typeface="Helvetica" pitchFamily="2" charset="0"/>
              </a:rPr>
              <a:t>εργ</a:t>
            </a:r>
            <a:r>
              <a:rPr lang="en-US" dirty="0">
                <a:latin typeface="Helvetica" pitchFamily="2" charset="0"/>
              </a:rPr>
              <a:t>αλεία </a:t>
            </a:r>
            <a:r>
              <a:rPr lang="el-GR" dirty="0">
                <a:latin typeface="Helvetica" pitchFamily="2" charset="0"/>
              </a:rPr>
              <a:t>ΤΝ</a:t>
            </a:r>
            <a:endParaRPr lang="en-US" dirty="0">
              <a:latin typeface="Helvetica" pitchFamily="2" charset="0"/>
            </a:endParaRPr>
          </a:p>
          <a:p>
            <a:pPr marL="342900" indent="-342900">
              <a:buFont typeface="+mj-lt"/>
              <a:buAutoNum type="arabicPeriod"/>
            </a:pPr>
            <a:r>
              <a:rPr lang="el-GR" dirty="0">
                <a:latin typeface="Helvetica" pitchFamily="2" charset="0"/>
              </a:rPr>
              <a:t>Εργαλεία εστιασμένα στη φροντίδα υγείας  μη βασιζόμενα στην ΤΝ </a:t>
            </a:r>
            <a:endParaRPr lang="en-US" dirty="0">
              <a:latin typeface="Helvetica" pitchFamily="2" charset="0"/>
            </a:endParaRPr>
          </a:p>
          <a:p>
            <a:pPr marL="342900" indent="-342900">
              <a:buFont typeface="+mj-lt"/>
              <a:buAutoNum type="arabicPeriod"/>
            </a:pPr>
            <a:endParaRPr lang="en-US" dirty="0">
              <a:latin typeface="Helvetica" pitchFamily="2" charset="0"/>
            </a:endParaRPr>
          </a:p>
          <a:p>
            <a:r>
              <a:rPr lang="en-US" dirty="0">
                <a:latin typeface="Helvetica" pitchFamily="2" charset="0"/>
              </a:rPr>
              <a:t>Επιλέξτε ένα εργαλείο από κάθε πίνακα</a:t>
            </a:r>
          </a:p>
          <a:p>
            <a:pPr marL="285750" indent="-285750">
              <a:buFontTx/>
              <a:buChar char="-"/>
            </a:pPr>
            <a:endParaRPr lang="en-US" dirty="0">
              <a:latin typeface="Helvetica" pitchFamily="2" charset="0"/>
            </a:endParaRPr>
          </a:p>
        </p:txBody>
      </p:sp>
    </p:spTree>
    <p:extLst>
      <p:ext uri="{BB962C8B-B14F-4D97-AF65-F5344CB8AC3E}">
        <p14:creationId xmlns:p14="http://schemas.microsoft.com/office/powerpoint/2010/main" val="3873380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5A2691-248F-3705-8D8B-21FF13C6F336}"/>
            </a:ext>
          </a:extLst>
        </p:cNvPr>
        <p:cNvGrpSpPr/>
        <p:nvPr/>
      </p:nvGrpSpPr>
      <p:grpSpPr>
        <a:xfrm>
          <a:off x="0" y="0"/>
          <a:ext cx="0" cy="0"/>
          <a:chOff x="0" y="0"/>
          <a:chExt cx="0" cy="0"/>
        </a:xfrm>
      </p:grpSpPr>
      <p:pic>
        <p:nvPicPr>
          <p:cNvPr id="4" name="Square top">
            <a:extLst>
              <a:ext uri="{FF2B5EF4-FFF2-40B4-BE49-F238E27FC236}">
                <a16:creationId xmlns:a16="http://schemas.microsoft.com/office/drawing/2014/main" id="{246082B7-773F-407F-BC5A-45A1017F3531}"/>
              </a:ext>
            </a:extLst>
          </p:cNvPr>
          <p:cNvPicPr>
            <a:picLocks noGrp="1" noRot="1" noChangeAspect="1" noMove="1" noResize="1" noEditPoints="1" noAdjustHandles="1" noChangeArrowheads="1" noChangeShapeType="1" noCrop="1"/>
          </p:cNvPicPr>
          <p:nvPr/>
        </p:nvPicPr>
        <p:blipFill>
          <a:blip r:embed="rId2"/>
          <a:srcRect/>
          <a:stretch/>
        </p:blipFill>
        <p:spPr>
          <a:xfrm>
            <a:off x="5919865" y="-33162"/>
            <a:ext cx="4902200" cy="2570342"/>
          </a:xfrm>
          <a:prstGeom prst="rect">
            <a:avLst/>
          </a:prstGeom>
        </p:spPr>
      </p:pic>
      <p:sp>
        <p:nvSpPr>
          <p:cNvPr id="5" name="Title">
            <a:extLst>
              <a:ext uri="{FF2B5EF4-FFF2-40B4-BE49-F238E27FC236}">
                <a16:creationId xmlns:a16="http://schemas.microsoft.com/office/drawing/2014/main" id="{D19FA7EF-0539-093B-F9A0-4392CDB04BA1}"/>
              </a:ext>
            </a:extLst>
          </p:cNvPr>
          <p:cNvSpPr txBox="1">
            <a:spLocks/>
          </p:cNvSpPr>
          <p:nvPr/>
        </p:nvSpPr>
        <p:spPr>
          <a:xfrm>
            <a:off x="603456" y="473087"/>
            <a:ext cx="9307942" cy="513942"/>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200" b="1" dirty="0">
                <a:solidFill>
                  <a:srgbClr val="0063DC"/>
                </a:solidFill>
                <a:latin typeface="Helvetica" pitchFamily="2" charset="0"/>
              </a:rPr>
              <a:t>Χρήση ΤΝ με επίκεντρο τον ασθενή</a:t>
            </a:r>
          </a:p>
        </p:txBody>
      </p:sp>
      <p:sp>
        <p:nvSpPr>
          <p:cNvPr id="6" name="Subtitle">
            <a:extLst>
              <a:ext uri="{FF2B5EF4-FFF2-40B4-BE49-F238E27FC236}">
                <a16:creationId xmlns:a16="http://schemas.microsoft.com/office/drawing/2014/main" id="{7A0719F0-E4E4-4A91-D5D5-AD7DA0D01E62}"/>
              </a:ext>
            </a:extLst>
          </p:cNvPr>
          <p:cNvSpPr txBox="1">
            <a:spLocks/>
          </p:cNvSpPr>
          <p:nvPr/>
        </p:nvSpPr>
        <p:spPr>
          <a:xfrm>
            <a:off x="603456" y="889585"/>
            <a:ext cx="6566778" cy="513941"/>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2400" dirty="0">
                <a:solidFill>
                  <a:srgbClr val="FB0087"/>
                </a:solidFill>
                <a:latin typeface="Helvetica" pitchFamily="2" charset="0"/>
              </a:rPr>
              <a:t>1. Ειδικά εργαλεία </a:t>
            </a:r>
            <a:r>
              <a:rPr lang="el-GR" sz="2400" dirty="0">
                <a:solidFill>
                  <a:srgbClr val="FB0087"/>
                </a:solidFill>
                <a:latin typeface="Helvetica" pitchFamily="2" charset="0"/>
              </a:rPr>
              <a:t>ΤΝ</a:t>
            </a:r>
            <a:r>
              <a:rPr lang="it-IT" sz="2400" dirty="0">
                <a:solidFill>
                  <a:srgbClr val="FB0087"/>
                </a:solidFill>
                <a:latin typeface="Helvetica" pitchFamily="2" charset="0"/>
              </a:rPr>
              <a:t> για τη</a:t>
            </a:r>
            <a:r>
              <a:rPr lang="el-GR" sz="2400" dirty="0">
                <a:solidFill>
                  <a:srgbClr val="FB0087"/>
                </a:solidFill>
                <a:latin typeface="Helvetica" pitchFamily="2" charset="0"/>
              </a:rPr>
              <a:t> φροντίδα υγείας</a:t>
            </a:r>
            <a:endParaRPr lang="it-IT" sz="2400" dirty="0">
              <a:solidFill>
                <a:srgbClr val="FB0087"/>
              </a:solidFill>
              <a:latin typeface="Helvetica" pitchFamily="2" charset="0"/>
            </a:endParaRPr>
          </a:p>
        </p:txBody>
      </p:sp>
      <p:pic>
        <p:nvPicPr>
          <p:cNvPr id="8" name="Logo">
            <a:extLst>
              <a:ext uri="{FF2B5EF4-FFF2-40B4-BE49-F238E27FC236}">
                <a16:creationId xmlns:a16="http://schemas.microsoft.com/office/drawing/2014/main" id="{44C45B8B-3F8C-B025-6C1D-764ABB7C0307}"/>
              </a:ext>
            </a:extLst>
          </p:cNvPr>
          <p:cNvPicPr>
            <a:picLocks noGrp="1" noRot="1" noChangeAspect="1" noMove="1" noResize="1" noEditPoints="1" noAdjustHandles="1" noChangeArrowheads="1" noChangeShapeType="1" noCrop="1"/>
          </p:cNvPicPr>
          <p:nvPr/>
        </p:nvPicPr>
        <p:blipFill>
          <a:blip r:embed="rId3"/>
          <a:srcRect/>
          <a:stretch/>
        </p:blipFill>
        <p:spPr>
          <a:xfrm>
            <a:off x="9257901" y="6659731"/>
            <a:ext cx="1252330" cy="355600"/>
          </a:xfrm>
          <a:prstGeom prst="rect">
            <a:avLst/>
          </a:prstGeom>
        </p:spPr>
      </p:pic>
      <p:graphicFrame>
        <p:nvGraphicFramePr>
          <p:cNvPr id="3" name="Table 2">
            <a:extLst>
              <a:ext uri="{FF2B5EF4-FFF2-40B4-BE49-F238E27FC236}">
                <a16:creationId xmlns:a16="http://schemas.microsoft.com/office/drawing/2014/main" id="{0564DAE9-3CC8-5475-FC9A-BA0123C54B10}"/>
              </a:ext>
            </a:extLst>
          </p:cNvPr>
          <p:cNvGraphicFramePr>
            <a:graphicFrameLocks noGrp="1"/>
          </p:cNvGraphicFramePr>
          <p:nvPr/>
        </p:nvGraphicFramePr>
        <p:xfrm>
          <a:off x="507039" y="1493278"/>
          <a:ext cx="9785683" cy="4737007"/>
        </p:xfrm>
        <a:graphic>
          <a:graphicData uri="http://schemas.openxmlformats.org/drawingml/2006/table">
            <a:tbl>
              <a:tblPr firstRow="1" firstCol="1">
                <a:tableStyleId>{5C22544A-7EE6-4342-B048-85BDC9FD1C3A}</a:tableStyleId>
              </a:tblPr>
              <a:tblGrid>
                <a:gridCol w="1972476">
                  <a:extLst>
                    <a:ext uri="{9D8B030D-6E8A-4147-A177-3AD203B41FA5}">
                      <a16:colId xmlns:a16="http://schemas.microsoft.com/office/drawing/2014/main" val="3698108504"/>
                    </a:ext>
                  </a:extLst>
                </a:gridCol>
                <a:gridCol w="4304370">
                  <a:extLst>
                    <a:ext uri="{9D8B030D-6E8A-4147-A177-3AD203B41FA5}">
                      <a16:colId xmlns:a16="http://schemas.microsoft.com/office/drawing/2014/main" val="2040276454"/>
                    </a:ext>
                  </a:extLst>
                </a:gridCol>
                <a:gridCol w="3508837">
                  <a:extLst>
                    <a:ext uri="{9D8B030D-6E8A-4147-A177-3AD203B41FA5}">
                      <a16:colId xmlns:a16="http://schemas.microsoft.com/office/drawing/2014/main" val="1963456741"/>
                    </a:ext>
                  </a:extLst>
                </a:gridCol>
              </a:tblGrid>
              <a:tr h="524512">
                <a:tc>
                  <a:txBody>
                    <a:bodyPr/>
                    <a:lstStyle/>
                    <a:p>
                      <a:pPr>
                        <a:lnSpc>
                          <a:spcPct val="115000"/>
                        </a:lnSpc>
                      </a:pPr>
                      <a:r>
                        <a:rPr lang="en-US" sz="1600" dirty="0">
                          <a:effectLst/>
                          <a:latin typeface="Helvetica" panose="020B0604020202020204" pitchFamily="34" charset="0"/>
                          <a:cs typeface="Helvetica" panose="020B0604020202020204" pitchFamily="34" charset="0"/>
                        </a:rPr>
                        <a:t>Υπηρεσίες </a:t>
                      </a:r>
                      <a:r>
                        <a:rPr lang="en-US" sz="1600" dirty="0" err="1">
                          <a:effectLst/>
                          <a:latin typeface="Helvetica" panose="020B0604020202020204" pitchFamily="34" charset="0"/>
                          <a:cs typeface="Helvetica" panose="020B0604020202020204" pitchFamily="34" charset="0"/>
                        </a:rPr>
                        <a:t>υγεί</a:t>
                      </a:r>
                      <a:r>
                        <a:rPr lang="en-US" sz="1600" dirty="0">
                          <a:effectLst/>
                          <a:latin typeface="Helvetica" panose="020B0604020202020204" pitchFamily="34" charset="0"/>
                          <a:cs typeface="Helvetica" panose="020B0604020202020204" pitchFamily="34" charset="0"/>
                        </a:rPr>
                        <a:t>ας </a:t>
                      </a:r>
                      <a:r>
                        <a:rPr lang="el-GR" sz="1600" dirty="0">
                          <a:effectLst/>
                          <a:latin typeface="Helvetica" panose="020B0604020202020204" pitchFamily="34" charset="0"/>
                          <a:cs typeface="Helvetica" panose="020B0604020202020204" pitchFamily="34" charset="0"/>
                        </a:rPr>
                        <a:t>ΤΝ</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tc>
                  <a:txBody>
                    <a:bodyPr/>
                    <a:lstStyle/>
                    <a:p>
                      <a:pPr>
                        <a:lnSpc>
                          <a:spcPct val="115000"/>
                        </a:lnSpc>
                      </a:pPr>
                      <a:r>
                        <a:rPr lang="en-US" sz="1800" dirty="0">
                          <a:effectLst/>
                          <a:latin typeface="Helvetica" panose="020B0604020202020204" pitchFamily="34" charset="0"/>
                          <a:cs typeface="Helvetica" panose="020B0604020202020204" pitchFamily="34" charset="0"/>
                        </a:rPr>
                        <a:t>Σύνδεσμος</a:t>
                      </a:r>
                      <a:endParaRPr lang="en-US" sz="18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tc>
                  <a:txBody>
                    <a:bodyPr/>
                    <a:lstStyle/>
                    <a:p>
                      <a:pPr>
                        <a:lnSpc>
                          <a:spcPct val="115000"/>
                        </a:lnSpc>
                      </a:pPr>
                      <a:r>
                        <a:rPr lang="en-US" sz="1800" dirty="0">
                          <a:effectLst/>
                          <a:latin typeface="Helvetica" panose="020B0604020202020204" pitchFamily="34" charset="0"/>
                          <a:cs typeface="Helvetica" panose="020B0604020202020204" pitchFamily="34" charset="0"/>
                        </a:rPr>
                        <a:t>Σχόλιο</a:t>
                      </a:r>
                      <a:endParaRPr lang="en-US" sz="18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extLst>
                  <a:ext uri="{0D108BD9-81ED-4DB2-BD59-A6C34878D82A}">
                    <a16:rowId xmlns:a16="http://schemas.microsoft.com/office/drawing/2014/main" val="2196327688"/>
                  </a:ext>
                </a:extLst>
              </a:tr>
              <a:tr h="318157">
                <a:tc>
                  <a:txBody>
                    <a:bodyPr/>
                    <a:lstStyle/>
                    <a:p>
                      <a:pPr marL="0" marR="0" lvl="0" indent="0" algn="l" defTabSz="959937" rtl="0" eaLnBrk="1" fontAlgn="auto" latinLnBrk="0" hangingPunct="1">
                        <a:lnSpc>
                          <a:spcPct val="115000"/>
                        </a:lnSpc>
                        <a:spcBef>
                          <a:spcPts val="0"/>
                        </a:spcBef>
                        <a:spcAft>
                          <a:spcPts val="0"/>
                        </a:spcAft>
                        <a:buClrTx/>
                        <a:buSzTx/>
                        <a:buFontTx/>
                        <a:buNone/>
                        <a:tabLst/>
                        <a:defRPr/>
                      </a:pPr>
                      <a:r>
                        <a:rPr lang="en-US" sz="1400" b="0" u="none" dirty="0">
                          <a:solidFill>
                            <a:schemeClr val="tx1"/>
                          </a:solidFill>
                          <a:effectLst/>
                          <a:latin typeface="Helvetica" panose="020B0604020202020204" pitchFamily="34" charset="0"/>
                          <a:cs typeface="Helvetica" panose="020B0604020202020204" pitchFamily="34" charset="0"/>
                        </a:rPr>
                        <a:t>Isabel Symptom Checker</a:t>
                      </a:r>
                    </a:p>
                  </a:txBody>
                  <a:tcPr marL="63640" marR="63640" marT="0" marB="0">
                    <a:solidFill>
                      <a:schemeClr val="accent1">
                        <a:lumMod val="40000"/>
                        <a:lumOff val="60000"/>
                      </a:schemeClr>
                    </a:solidFill>
                  </a:tcPr>
                </a:tc>
                <a:tc>
                  <a:txBody>
                    <a:bodyPr/>
                    <a:lstStyle/>
                    <a:p>
                      <a:pPr>
                        <a:lnSpc>
                          <a:spcPct val="115000"/>
                        </a:lnSpc>
                      </a:pPr>
                      <a:r>
                        <a:rPr lang="en-US" sz="1400" dirty="0">
                          <a:effectLst/>
                          <a:latin typeface="Helvetica" panose="020B0604020202020204" pitchFamily="34" charset="0"/>
                          <a:cs typeface="Helvetica" panose="020B0604020202020204" pitchFamily="34" charset="0"/>
                          <a:hlinkClick r:id="rId4"/>
                        </a:rPr>
                        <a:t>https://symptomchecker.isabelhealthcare.com/isabel-tool-page </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tc>
                  <a:txBody>
                    <a:bodyPr/>
                    <a:lstStyle/>
                    <a:p>
                      <a:pPr>
                        <a:lnSpc>
                          <a:spcPct val="115000"/>
                        </a:lnSpc>
                      </a:pPr>
                      <a:r>
                        <a:rPr lang="en-US" sz="1200" dirty="0">
                          <a:effectLst/>
                          <a:latin typeface="Helvetica" panose="020B0604020202020204" pitchFamily="34" charset="0"/>
                          <a:cs typeface="Helvetica" panose="020B0604020202020204" pitchFamily="34" charset="0"/>
                        </a:rPr>
                        <a:t>Ε</a:t>
                      </a:r>
                      <a:r>
                        <a:rPr lang="el-GR" sz="1200" dirty="0" err="1">
                          <a:effectLst/>
                          <a:latin typeface="Helvetica" panose="020B0604020202020204" pitchFamily="34" charset="0"/>
                          <a:cs typeface="Helvetica" panose="020B0604020202020204" pitchFamily="34" charset="0"/>
                        </a:rPr>
                        <a:t>στιασμένο</a:t>
                      </a:r>
                      <a:r>
                        <a:rPr lang="el-GR" sz="1200" dirty="0">
                          <a:effectLst/>
                          <a:latin typeface="Helvetica" panose="020B0604020202020204" pitchFamily="34" charset="0"/>
                          <a:cs typeface="Helvetica" panose="020B0604020202020204" pitchFamily="34" charset="0"/>
                        </a:rPr>
                        <a:t> στους επαγγελματίες υγείας</a:t>
                      </a:r>
                      <a:r>
                        <a:rPr lang="en-US" sz="1200" dirty="0">
                          <a:effectLst/>
                          <a:latin typeface="Helvetica" panose="020B0604020202020204" pitchFamily="34" charset="0"/>
                          <a:cs typeface="Helvetica" panose="020B0604020202020204" pitchFamily="34" charset="0"/>
                        </a:rPr>
                        <a:t>, </a:t>
                      </a:r>
                      <a:r>
                        <a:rPr lang="en-US" sz="1200" dirty="0" err="1">
                          <a:effectLst/>
                          <a:latin typeface="Helvetica" panose="020B0604020202020204" pitchFamily="34" charset="0"/>
                          <a:cs typeface="Helvetica" panose="020B0604020202020204" pitchFamily="34" charset="0"/>
                        </a:rPr>
                        <a:t>εκτετ</a:t>
                      </a:r>
                      <a:r>
                        <a:rPr lang="en-US" sz="1200" dirty="0">
                          <a:effectLst/>
                          <a:latin typeface="Helvetica" panose="020B0604020202020204" pitchFamily="34" charset="0"/>
                          <a:cs typeface="Helvetica" panose="020B0604020202020204" pitchFamily="34" charset="0"/>
                        </a:rPr>
                        <a:t>αμέν</a:t>
                      </a:r>
                      <a:r>
                        <a:rPr lang="el-GR" sz="1200" dirty="0">
                          <a:effectLst/>
                          <a:latin typeface="Helvetica" panose="020B0604020202020204" pitchFamily="34" charset="0"/>
                          <a:cs typeface="Helvetica" panose="020B0604020202020204" pitchFamily="34" charset="0"/>
                        </a:rPr>
                        <a:t>η</a:t>
                      </a:r>
                      <a:r>
                        <a:rPr lang="en-US" sz="1200" dirty="0">
                          <a:effectLst/>
                          <a:latin typeface="Helvetica" panose="020B0604020202020204" pitchFamily="34" charset="0"/>
                          <a:cs typeface="Helvetica" panose="020B0604020202020204" pitchFamily="34" charset="0"/>
                        </a:rPr>
                        <a:t> </a:t>
                      </a:r>
                      <a:r>
                        <a:rPr lang="en-US" sz="1200" dirty="0" err="1">
                          <a:effectLst/>
                          <a:latin typeface="Helvetica" panose="020B0604020202020204" pitchFamily="34" charset="0"/>
                          <a:cs typeface="Helvetica" panose="020B0604020202020204" pitchFamily="34" charset="0"/>
                        </a:rPr>
                        <a:t>δι</a:t>
                      </a:r>
                      <a:r>
                        <a:rPr lang="en-US" sz="1200" dirty="0">
                          <a:effectLst/>
                          <a:latin typeface="Helvetica" panose="020B0604020202020204" pitchFamily="34" charset="0"/>
                          <a:cs typeface="Helvetica" panose="020B0604020202020204" pitchFamily="34" charset="0"/>
                        </a:rPr>
                        <a:t>αφορικ</a:t>
                      </a:r>
                      <a:r>
                        <a:rPr lang="el-GR" sz="1200" dirty="0">
                          <a:effectLst/>
                          <a:latin typeface="Helvetica" panose="020B0604020202020204" pitchFamily="34" charset="0"/>
                          <a:cs typeface="Helvetica" panose="020B0604020202020204" pitchFamily="34" charset="0"/>
                        </a:rPr>
                        <a:t>ή</a:t>
                      </a:r>
                      <a:r>
                        <a:rPr lang="en-US" sz="1200" dirty="0">
                          <a:effectLst/>
                          <a:latin typeface="Helvetica" panose="020B0604020202020204" pitchFamily="34" charset="0"/>
                          <a:cs typeface="Helvetica" panose="020B0604020202020204" pitchFamily="34" charset="0"/>
                        </a:rPr>
                        <a:t> </a:t>
                      </a:r>
                      <a:r>
                        <a:rPr lang="en-US" sz="1200" dirty="0" err="1">
                          <a:effectLst/>
                          <a:latin typeface="Helvetica" panose="020B0604020202020204" pitchFamily="34" charset="0"/>
                          <a:cs typeface="Helvetica" panose="020B0604020202020204" pitchFamily="34" charset="0"/>
                        </a:rPr>
                        <a:t>δι</a:t>
                      </a:r>
                      <a:r>
                        <a:rPr lang="el-GR" sz="1200" dirty="0" err="1">
                          <a:effectLst/>
                          <a:latin typeface="Helvetica" panose="020B0604020202020204" pitchFamily="34" charset="0"/>
                          <a:cs typeface="Helvetica" panose="020B0604020202020204" pitchFamily="34" charset="0"/>
                        </a:rPr>
                        <a:t>άγνωση</a:t>
                      </a:r>
                      <a:endParaRPr lang="en-US" sz="12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extLst>
                  <a:ext uri="{0D108BD9-81ED-4DB2-BD59-A6C34878D82A}">
                    <a16:rowId xmlns:a16="http://schemas.microsoft.com/office/drawing/2014/main" val="1342677464"/>
                  </a:ext>
                </a:extLst>
              </a:tr>
              <a:tr h="395996">
                <a:tc>
                  <a:txBody>
                    <a:bodyPr/>
                    <a:lstStyle/>
                    <a:p>
                      <a:pPr marL="0" marR="0" lvl="0" indent="0" algn="l" defTabSz="959937" rtl="0" eaLnBrk="1" fontAlgn="auto" latinLnBrk="0" hangingPunct="1">
                        <a:lnSpc>
                          <a:spcPct val="115000"/>
                        </a:lnSpc>
                        <a:spcBef>
                          <a:spcPts val="0"/>
                        </a:spcBef>
                        <a:spcAft>
                          <a:spcPts val="0"/>
                        </a:spcAft>
                        <a:buClrTx/>
                        <a:buSzTx/>
                        <a:buFontTx/>
                        <a:buNone/>
                        <a:tabLst/>
                        <a:defRPr/>
                      </a:pPr>
                      <a:r>
                        <a:rPr lang="en-US" sz="1400" b="0" u="none" dirty="0" err="1">
                          <a:solidFill>
                            <a:schemeClr val="tx1"/>
                          </a:solidFill>
                          <a:effectLst/>
                          <a:latin typeface="Helvetica" panose="020B0604020202020204" pitchFamily="34" charset="0"/>
                          <a:cs typeface="Helvetica" panose="020B0604020202020204" pitchFamily="34" charset="0"/>
                        </a:rPr>
                        <a:t>Symptomate</a:t>
                      </a:r>
                      <a:r>
                        <a:rPr lang="en-US" sz="1400" b="0" u="none" dirty="0">
                          <a:solidFill>
                            <a:schemeClr val="tx1"/>
                          </a:solidFill>
                          <a:effectLst/>
                          <a:latin typeface="Helvetica" panose="020B0604020202020204" pitchFamily="34" charset="0"/>
                          <a:cs typeface="Helvetica" panose="020B0604020202020204" pitchFamily="34" charset="0"/>
                        </a:rPr>
                        <a:t> </a:t>
                      </a:r>
                    </a:p>
                  </a:txBody>
                  <a:tcPr marL="63640" marR="63640" marT="0" marB="0">
                    <a:solidFill>
                      <a:schemeClr val="accent1">
                        <a:lumMod val="40000"/>
                        <a:lumOff val="60000"/>
                      </a:schemeClr>
                    </a:solidFill>
                  </a:tcPr>
                </a:tc>
                <a:tc>
                  <a:txBody>
                    <a:bodyPr/>
                    <a:lstStyle/>
                    <a:p>
                      <a:pPr algn="just">
                        <a:lnSpc>
                          <a:spcPct val="115000"/>
                        </a:lnSpc>
                      </a:pPr>
                      <a:r>
                        <a:rPr lang="en-US" sz="1400" u="sng" dirty="0">
                          <a:effectLst/>
                          <a:latin typeface="Helvetica" panose="020B0604020202020204" pitchFamily="34" charset="0"/>
                          <a:cs typeface="Helvetica" panose="020B0604020202020204" pitchFamily="34" charset="0"/>
                          <a:hlinkClick r:id="rId5"/>
                        </a:rPr>
                        <a:t>https://symptomate.com/</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tc>
                  <a:txBody>
                    <a:bodyPr/>
                    <a:lstStyle/>
                    <a:p>
                      <a:pPr algn="just">
                        <a:lnSpc>
                          <a:spcPct val="115000"/>
                        </a:lnSpc>
                      </a:pPr>
                      <a:r>
                        <a:rPr lang="en-US" sz="1200" dirty="0">
                          <a:effectLst/>
                          <a:latin typeface="Helvetica" panose="020B0604020202020204" pitchFamily="34" charset="0"/>
                          <a:cs typeface="Helvetica" panose="020B0604020202020204" pitchFamily="34" charset="0"/>
                        </a:rPr>
                        <a:t>Επ</a:t>
                      </a:r>
                      <a:r>
                        <a:rPr lang="en-US" sz="1200" dirty="0" err="1">
                          <a:effectLst/>
                          <a:latin typeface="Helvetica" panose="020B0604020202020204" pitchFamily="34" charset="0"/>
                          <a:cs typeface="Helvetica" panose="020B0604020202020204" pitchFamily="34" charset="0"/>
                        </a:rPr>
                        <a:t>ικεντρωμέν</a:t>
                      </a:r>
                      <a:r>
                        <a:rPr lang="el-GR" sz="1200" dirty="0">
                          <a:effectLst/>
                          <a:latin typeface="Helvetica" panose="020B0604020202020204" pitchFamily="34" charset="0"/>
                          <a:cs typeface="Helvetica" panose="020B0604020202020204" pitchFamily="34" charset="0"/>
                        </a:rPr>
                        <a:t>ο</a:t>
                      </a:r>
                      <a:r>
                        <a:rPr lang="en-US" sz="1200" dirty="0">
                          <a:effectLst/>
                          <a:latin typeface="Helvetica" panose="020B0604020202020204" pitchFamily="34" charset="0"/>
                          <a:cs typeface="Helvetica" panose="020B0604020202020204" pitchFamily="34" charset="0"/>
                        </a:rPr>
                        <a:t> </a:t>
                      </a:r>
                      <a:r>
                        <a:rPr lang="en-US" sz="1200" dirty="0" err="1">
                          <a:effectLst/>
                          <a:latin typeface="Helvetica" panose="020B0604020202020204" pitchFamily="34" charset="0"/>
                          <a:cs typeface="Helvetica" panose="020B0604020202020204" pitchFamily="34" charset="0"/>
                        </a:rPr>
                        <a:t>στον</a:t>
                      </a:r>
                      <a:r>
                        <a:rPr lang="en-US" sz="1200" dirty="0">
                          <a:effectLst/>
                          <a:latin typeface="Helvetica" panose="020B0604020202020204" pitchFamily="34" charset="0"/>
                          <a:cs typeface="Helvetica" panose="020B0604020202020204" pitchFamily="34" charset="0"/>
                        </a:rPr>
                        <a:t> α</a:t>
                      </a:r>
                      <a:r>
                        <a:rPr lang="en-US" sz="1200" dirty="0" err="1">
                          <a:effectLst/>
                          <a:latin typeface="Helvetica" panose="020B0604020202020204" pitchFamily="34" charset="0"/>
                          <a:cs typeface="Helvetica" panose="020B0604020202020204" pitchFamily="34" charset="0"/>
                        </a:rPr>
                        <a:t>σθενή</a:t>
                      </a:r>
                      <a:r>
                        <a:rPr lang="el-GR" sz="1200" dirty="0">
                          <a:effectLst/>
                          <a:latin typeface="Helvetica" panose="020B0604020202020204" pitchFamily="34" charset="0"/>
                          <a:cs typeface="Helvetica" panose="020B0604020202020204" pitchFamily="34" charset="0"/>
                        </a:rPr>
                        <a:t>, </a:t>
                      </a:r>
                      <a:r>
                        <a:rPr lang="en-US" sz="1200" dirty="0">
                          <a:effectLst/>
                          <a:latin typeface="Helvetica" panose="020B0604020202020204" pitchFamily="34" charset="0"/>
                          <a:cs typeface="Helvetica" panose="020B0604020202020204" pitchFamily="34" charset="0"/>
                        </a:rPr>
                        <a:t>απλ</a:t>
                      </a:r>
                      <a:r>
                        <a:rPr lang="el-GR" sz="1200" dirty="0">
                          <a:effectLst/>
                          <a:latin typeface="Helvetica" panose="020B0604020202020204" pitchFamily="34" charset="0"/>
                          <a:cs typeface="Helvetica" panose="020B0604020202020204" pitchFamily="34" charset="0"/>
                        </a:rPr>
                        <a:t>ό</a:t>
                      </a:r>
                      <a:r>
                        <a:rPr lang="en-US" sz="1200" dirty="0">
                          <a:effectLst/>
                          <a:latin typeface="Helvetica" panose="020B0604020202020204" pitchFamily="34" charset="0"/>
                          <a:cs typeface="Helvetica" panose="020B0604020202020204" pitchFamily="34" charset="0"/>
                        </a:rPr>
                        <a:t>, επ</a:t>
                      </a:r>
                      <a:r>
                        <a:rPr lang="en-US" sz="1200" dirty="0" err="1">
                          <a:effectLst/>
                          <a:latin typeface="Helvetica" panose="020B0604020202020204" pitchFamily="34" charset="0"/>
                          <a:cs typeface="Helvetica" panose="020B0604020202020204" pitchFamily="34" charset="0"/>
                        </a:rPr>
                        <a:t>ιρρε</a:t>
                      </a:r>
                      <a:r>
                        <a:rPr lang="en-US" sz="1200" dirty="0">
                          <a:effectLst/>
                          <a:latin typeface="Helvetica" panose="020B0604020202020204" pitchFamily="34" charset="0"/>
                          <a:cs typeface="Helvetica" panose="020B0604020202020204" pitchFamily="34" charset="0"/>
                        </a:rPr>
                        <a:t>π</a:t>
                      </a:r>
                      <a:r>
                        <a:rPr lang="el-GR" sz="1200" dirty="0">
                          <a:effectLst/>
                          <a:latin typeface="Helvetica" panose="020B0604020202020204" pitchFamily="34" charset="0"/>
                          <a:cs typeface="Helvetica" panose="020B0604020202020204" pitchFamily="34" charset="0"/>
                        </a:rPr>
                        <a:t>έ</a:t>
                      </a:r>
                      <a:r>
                        <a:rPr lang="en-US" sz="1200" dirty="0">
                          <a:effectLst/>
                          <a:latin typeface="Helvetica" panose="020B0604020202020204" pitchFamily="34" charset="0"/>
                          <a:cs typeface="Helvetica" panose="020B0604020202020204" pitchFamily="34" charset="0"/>
                        </a:rPr>
                        <a:t>ς στην υπερδιάγνωση, </a:t>
                      </a:r>
                      <a:r>
                        <a:rPr lang="en-US" sz="1200" dirty="0" err="1">
                          <a:effectLst/>
                          <a:latin typeface="Helvetica" panose="020B0604020202020204" pitchFamily="34" charset="0"/>
                          <a:cs typeface="Helvetica" panose="020B0604020202020204" pitchFamily="34" charset="0"/>
                        </a:rPr>
                        <a:t>χρήσι</a:t>
                      </a:r>
                      <a:r>
                        <a:rPr lang="el-GR" sz="1200" dirty="0" err="1">
                          <a:effectLst/>
                          <a:latin typeface="Helvetica" panose="020B0604020202020204" pitchFamily="34" charset="0"/>
                          <a:cs typeface="Helvetica" panose="020B0604020202020204" pitchFamily="34" charset="0"/>
                        </a:rPr>
                        <a:t>μο</a:t>
                      </a:r>
                      <a:r>
                        <a:rPr lang="en-US" sz="1200" dirty="0">
                          <a:effectLst/>
                          <a:latin typeface="Helvetica" panose="020B0604020202020204" pitchFamily="34" charset="0"/>
                          <a:cs typeface="Helvetica" panose="020B0604020202020204" pitchFamily="34" charset="0"/>
                        </a:rPr>
                        <a:t> στη διαλογή και τις παραπομπές.</a:t>
                      </a:r>
                    </a:p>
                  </a:txBody>
                  <a:tcPr marL="63640" marR="63640" marT="0" marB="0"/>
                </a:tc>
                <a:extLst>
                  <a:ext uri="{0D108BD9-81ED-4DB2-BD59-A6C34878D82A}">
                    <a16:rowId xmlns:a16="http://schemas.microsoft.com/office/drawing/2014/main" val="665695305"/>
                  </a:ext>
                </a:extLst>
              </a:tr>
              <a:tr h="318157">
                <a:tc>
                  <a:txBody>
                    <a:bodyPr/>
                    <a:lstStyle/>
                    <a:p>
                      <a:pPr marL="0" marR="0" lvl="0" indent="0" algn="l" defTabSz="959937" rtl="0" eaLnBrk="1" fontAlgn="auto" latinLnBrk="0" hangingPunct="1">
                        <a:lnSpc>
                          <a:spcPct val="115000"/>
                        </a:lnSpc>
                        <a:spcBef>
                          <a:spcPts val="0"/>
                        </a:spcBef>
                        <a:spcAft>
                          <a:spcPts val="0"/>
                        </a:spcAft>
                        <a:buClrTx/>
                        <a:buSzTx/>
                        <a:buFontTx/>
                        <a:buNone/>
                        <a:tabLst/>
                        <a:defRPr/>
                      </a:pPr>
                      <a:r>
                        <a:rPr lang="en-US" sz="1400" b="0" u="none" dirty="0">
                          <a:solidFill>
                            <a:schemeClr val="tx1"/>
                          </a:solidFill>
                          <a:effectLst/>
                          <a:latin typeface="Helvetica" panose="020B0604020202020204" pitchFamily="34" charset="0"/>
                          <a:cs typeface="Helvetica" panose="020B0604020202020204" pitchFamily="34" charset="0"/>
                        </a:rPr>
                        <a:t>Action Urgent Care </a:t>
                      </a:r>
                      <a:endParaRPr lang="en-US" sz="1400" b="0" u="none" dirty="0">
                        <a:solidFill>
                          <a:schemeClr val="tx1"/>
                        </a:solidFill>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solidFill>
                      <a:schemeClr val="accent1">
                        <a:lumMod val="40000"/>
                        <a:lumOff val="60000"/>
                      </a:schemeClr>
                    </a:solidFill>
                  </a:tcPr>
                </a:tc>
                <a:tc>
                  <a:txBody>
                    <a:bodyPr/>
                    <a:lstStyle/>
                    <a:p>
                      <a:pPr algn="just">
                        <a:lnSpc>
                          <a:spcPct val="115000"/>
                        </a:lnSpc>
                      </a:pPr>
                      <a:r>
                        <a:rPr lang="en-US" sz="1400" dirty="0">
                          <a:effectLst/>
                          <a:latin typeface="Helvetica" panose="020B0604020202020204" pitchFamily="34" charset="0"/>
                          <a:cs typeface="Helvetica" panose="020B0604020202020204" pitchFamily="34" charset="0"/>
                          <a:hlinkClick r:id="rId6"/>
                        </a:rPr>
                        <a:t>https://actionurgentcare.com/symptoms-checker </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tc>
                  <a:txBody>
                    <a:bodyPr/>
                    <a:lstStyle/>
                    <a:p>
                      <a:pPr algn="just">
                        <a:lnSpc>
                          <a:spcPct val="115000"/>
                        </a:lnSpc>
                      </a:pPr>
                      <a:r>
                        <a:rPr lang="en-US" sz="1200" dirty="0" err="1">
                          <a:effectLst/>
                          <a:latin typeface="Helvetica" panose="020B0604020202020204" pitchFamily="34" charset="0"/>
                          <a:cs typeface="Helvetica" panose="020B0604020202020204" pitchFamily="34" charset="0"/>
                        </a:rPr>
                        <a:t>Προσ</a:t>
                      </a:r>
                      <a:r>
                        <a:rPr lang="en-US" sz="1200" dirty="0">
                          <a:effectLst/>
                          <a:latin typeface="Helvetica" panose="020B0604020202020204" pitchFamily="34" charset="0"/>
                          <a:cs typeface="Helvetica" panose="020B0604020202020204" pitchFamily="34" charset="0"/>
                        </a:rPr>
                        <a:t>ανατολισμ</a:t>
                      </a:r>
                      <a:r>
                        <a:rPr lang="el-GR" sz="1200" dirty="0" err="1">
                          <a:effectLst/>
                          <a:latin typeface="Helvetica" panose="020B0604020202020204" pitchFamily="34" charset="0"/>
                          <a:cs typeface="Helvetica" panose="020B0604020202020204" pitchFamily="34" charset="0"/>
                        </a:rPr>
                        <a:t>ένο</a:t>
                      </a:r>
                      <a:r>
                        <a:rPr lang="en-US" sz="1200" dirty="0">
                          <a:effectLst/>
                          <a:latin typeface="Helvetica" panose="020B0604020202020204" pitchFamily="34" charset="0"/>
                          <a:cs typeface="Helvetica" panose="020B0604020202020204" pitchFamily="34" charset="0"/>
                        </a:rPr>
                        <a:t> στον ασθενή</a:t>
                      </a:r>
                    </a:p>
                    <a:p>
                      <a:pPr>
                        <a:lnSpc>
                          <a:spcPct val="115000"/>
                        </a:lnSpc>
                      </a:pPr>
                      <a:r>
                        <a:rPr lang="en-US" sz="1200" dirty="0">
                          <a:effectLst/>
                          <a:latin typeface="Helvetica" panose="020B0604020202020204" pitchFamily="34" charset="0"/>
                          <a:cs typeface="Helvetica" panose="020B0604020202020204" pitchFamily="34" charset="0"/>
                        </a:rPr>
                        <a:t> </a:t>
                      </a:r>
                      <a:endParaRPr lang="en-US" sz="12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extLst>
                  <a:ext uri="{0D108BD9-81ED-4DB2-BD59-A6C34878D82A}">
                    <a16:rowId xmlns:a16="http://schemas.microsoft.com/office/drawing/2014/main" val="2176539602"/>
                  </a:ext>
                </a:extLst>
              </a:tr>
              <a:tr h="446776">
                <a:tc>
                  <a:txBody>
                    <a:bodyPr/>
                    <a:lstStyle/>
                    <a:p>
                      <a:pPr marL="0" marR="0" lvl="0" indent="0" algn="l" defTabSz="959937" rtl="0" eaLnBrk="1" fontAlgn="auto" latinLnBrk="0" hangingPunct="1">
                        <a:lnSpc>
                          <a:spcPct val="115000"/>
                        </a:lnSpc>
                        <a:spcBef>
                          <a:spcPts val="0"/>
                        </a:spcBef>
                        <a:spcAft>
                          <a:spcPts val="0"/>
                        </a:spcAft>
                        <a:buClrTx/>
                        <a:buSzTx/>
                        <a:buFontTx/>
                        <a:buNone/>
                        <a:tabLst/>
                        <a:defRPr/>
                      </a:pPr>
                      <a:r>
                        <a:rPr lang="en-US" sz="1400" b="0" u="none" dirty="0">
                          <a:solidFill>
                            <a:schemeClr val="tx1"/>
                          </a:solidFill>
                          <a:effectLst/>
                          <a:latin typeface="Helvetica" panose="020B0604020202020204" pitchFamily="34" charset="0"/>
                          <a:cs typeface="Helvetica" panose="020B0604020202020204" pitchFamily="34" charset="0"/>
                        </a:rPr>
                        <a:t>Future Tools</a:t>
                      </a:r>
                    </a:p>
                  </a:txBody>
                  <a:tcPr marL="63640" marR="63640" marT="0" marB="0">
                    <a:solidFill>
                      <a:schemeClr val="accent1">
                        <a:lumMod val="40000"/>
                        <a:lumOff val="60000"/>
                      </a:schemeClr>
                    </a:solidFill>
                  </a:tcPr>
                </a:tc>
                <a:tc>
                  <a:txBody>
                    <a:bodyPr/>
                    <a:lstStyle/>
                    <a:p>
                      <a:pPr>
                        <a:lnSpc>
                          <a:spcPct val="115000"/>
                        </a:lnSpc>
                      </a:pPr>
                      <a:r>
                        <a:rPr lang="en-US" sz="1400" dirty="0">
                          <a:effectLst/>
                          <a:latin typeface="Helvetica" panose="020B0604020202020204" pitchFamily="34" charset="0"/>
                          <a:cs typeface="Helvetica" panose="020B0604020202020204" pitchFamily="34" charset="0"/>
                          <a:hlinkClick r:id="rId7"/>
                        </a:rPr>
                        <a:t>https://www.futuretools.io/tools/symptom-checker-ai </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tc>
                  <a:txBody>
                    <a:bodyPr/>
                    <a:lstStyle/>
                    <a:p>
                      <a:pPr>
                        <a:lnSpc>
                          <a:spcPct val="115000"/>
                        </a:lnSpc>
                      </a:pPr>
                      <a:r>
                        <a:rPr lang="en-US" sz="1200" dirty="0">
                          <a:effectLst/>
                          <a:latin typeface="Helvetica" panose="020B0604020202020204" pitchFamily="34" charset="0"/>
                          <a:cs typeface="Helvetica" panose="020B0604020202020204" pitchFamily="34" charset="0"/>
                        </a:rPr>
                        <a:t>ChatGPT</a:t>
                      </a:r>
                      <a:r>
                        <a:rPr lang="el-GR" sz="1200" dirty="0">
                          <a:effectLst/>
                          <a:latin typeface="Helvetica" panose="020B0604020202020204" pitchFamily="34" charset="0"/>
                          <a:cs typeface="Helvetica" panose="020B0604020202020204" pitchFamily="34" charset="0"/>
                        </a:rPr>
                        <a:t>-</a:t>
                      </a:r>
                      <a:r>
                        <a:rPr lang="en-US" sz="1200" dirty="0">
                          <a:effectLst/>
                          <a:latin typeface="Helvetica" panose="020B0604020202020204" pitchFamily="34" charset="0"/>
                          <a:cs typeface="Helvetica" panose="020B0604020202020204" pitchFamily="34" charset="0"/>
                        </a:rPr>
                        <a:t>powered</a:t>
                      </a:r>
                    </a:p>
                    <a:p>
                      <a:pPr>
                        <a:lnSpc>
                          <a:spcPct val="115000"/>
                        </a:lnSpc>
                      </a:pPr>
                      <a:r>
                        <a:rPr lang="en-US" sz="1200" dirty="0">
                          <a:effectLst/>
                          <a:latin typeface="Helvetica" panose="020B0604020202020204" pitchFamily="34" charset="0"/>
                          <a:cs typeface="Helvetica" panose="020B0604020202020204" pitchFamily="34" charset="0"/>
                        </a:rPr>
                        <a:t> </a:t>
                      </a:r>
                      <a:endParaRPr lang="en-US" sz="12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extLst>
                  <a:ext uri="{0D108BD9-81ED-4DB2-BD59-A6C34878D82A}">
                    <a16:rowId xmlns:a16="http://schemas.microsoft.com/office/drawing/2014/main" val="838090385"/>
                  </a:ext>
                </a:extLst>
              </a:tr>
              <a:tr h="446776">
                <a:tc>
                  <a:txBody>
                    <a:bodyPr/>
                    <a:lstStyle/>
                    <a:p>
                      <a:pPr marL="0" marR="0" lvl="0" indent="0" algn="l" defTabSz="959937" rtl="0" eaLnBrk="1" fontAlgn="auto" latinLnBrk="0" hangingPunct="1">
                        <a:lnSpc>
                          <a:spcPct val="115000"/>
                        </a:lnSpc>
                        <a:spcBef>
                          <a:spcPts val="0"/>
                        </a:spcBef>
                        <a:spcAft>
                          <a:spcPts val="0"/>
                        </a:spcAft>
                        <a:buClrTx/>
                        <a:buSzTx/>
                        <a:buFontTx/>
                        <a:buNone/>
                        <a:tabLst/>
                        <a:defRPr/>
                      </a:pPr>
                      <a:r>
                        <a:rPr lang="en-US" sz="1400" b="0" u="none" dirty="0">
                          <a:solidFill>
                            <a:schemeClr val="tx1"/>
                          </a:solidFill>
                          <a:effectLst/>
                          <a:latin typeface="Helvetica" panose="020B0604020202020204" pitchFamily="34" charset="0"/>
                          <a:cs typeface="Helvetica" panose="020B0604020202020204" pitchFamily="34" charset="0"/>
                        </a:rPr>
                        <a:t>Buoy</a:t>
                      </a:r>
                    </a:p>
                  </a:txBody>
                  <a:tcPr marL="63640" marR="63640" marT="0" marB="0">
                    <a:solidFill>
                      <a:schemeClr val="accent1">
                        <a:lumMod val="40000"/>
                        <a:lumOff val="60000"/>
                      </a:schemeClr>
                    </a:solidFill>
                  </a:tcPr>
                </a:tc>
                <a:tc>
                  <a:txBody>
                    <a:bodyPr/>
                    <a:lstStyle/>
                    <a:p>
                      <a:pPr>
                        <a:lnSpc>
                          <a:spcPct val="115000"/>
                        </a:lnSpc>
                      </a:pPr>
                      <a:r>
                        <a:rPr lang="en-US" sz="1400" dirty="0">
                          <a:effectLst/>
                          <a:latin typeface="Helvetica" panose="020B0604020202020204" pitchFamily="34" charset="0"/>
                          <a:cs typeface="Helvetica" panose="020B0604020202020204" pitchFamily="34" charset="0"/>
                          <a:hlinkClick r:id="rId8"/>
                        </a:rPr>
                        <a:t>https://www.buoyhealth.com/symptom-checker/ </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tc>
                  <a:txBody>
                    <a:bodyPr/>
                    <a:lstStyle/>
                    <a:p>
                      <a:pPr>
                        <a:lnSpc>
                          <a:spcPct val="115000"/>
                        </a:lnSpc>
                      </a:pPr>
                      <a:r>
                        <a:rPr lang="en-US" sz="1200" dirty="0" err="1">
                          <a:effectLst/>
                          <a:latin typeface="Helvetica" panose="020B0604020202020204" pitchFamily="34" charset="0"/>
                          <a:cs typeface="Helvetica" panose="020B0604020202020204" pitchFamily="34" charset="0"/>
                        </a:rPr>
                        <a:t>Ελέγχει</a:t>
                      </a:r>
                      <a:r>
                        <a:rPr lang="en-US" sz="1200" dirty="0">
                          <a:effectLst/>
                          <a:latin typeface="Helvetica" panose="020B0604020202020204" pitchFamily="34" charset="0"/>
                          <a:cs typeface="Helvetica" panose="020B0604020202020204" pitchFamily="34" charset="0"/>
                        </a:rPr>
                        <a:t> τ</a:t>
                      </a:r>
                      <a:r>
                        <a:rPr lang="el-GR" sz="1200" dirty="0" err="1">
                          <a:effectLst/>
                          <a:latin typeface="Helvetica" panose="020B0604020202020204" pitchFamily="34" charset="0"/>
                          <a:cs typeface="Helvetica" panose="020B0604020202020204" pitchFamily="34" charset="0"/>
                        </a:rPr>
                        <a:t>ις</a:t>
                      </a:r>
                      <a:r>
                        <a:rPr lang="el-GR" sz="1200" dirty="0">
                          <a:effectLst/>
                          <a:latin typeface="Helvetica" panose="020B0604020202020204" pitchFamily="34" charset="0"/>
                          <a:cs typeface="Helvetica" panose="020B0604020202020204" pitchFamily="34" charset="0"/>
                        </a:rPr>
                        <a:t> προειδοποιητικές ενδείξεις («</a:t>
                      </a:r>
                      <a:r>
                        <a:rPr lang="en-GB" sz="1200" dirty="0">
                          <a:effectLst/>
                          <a:latin typeface="Helvetica" panose="020B0604020202020204" pitchFamily="34" charset="0"/>
                          <a:cs typeface="Helvetica" panose="020B0604020202020204" pitchFamily="34" charset="0"/>
                        </a:rPr>
                        <a:t>red flags</a:t>
                      </a:r>
                      <a:r>
                        <a:rPr lang="el-GR" sz="1200" dirty="0">
                          <a:effectLst/>
                          <a:latin typeface="Helvetica" panose="020B0604020202020204" pitchFamily="34" charset="0"/>
                          <a:cs typeface="Helvetica" panose="020B0604020202020204" pitchFamily="34" charset="0"/>
                        </a:rPr>
                        <a:t>»</a:t>
                      </a:r>
                      <a:r>
                        <a:rPr lang="en-GB" sz="1200" dirty="0">
                          <a:effectLst/>
                          <a:latin typeface="Helvetica" panose="020B0604020202020204" pitchFamily="34" charset="0"/>
                          <a:cs typeface="Helvetica" panose="020B0604020202020204" pitchFamily="34" charset="0"/>
                        </a:rPr>
                        <a:t>)</a:t>
                      </a:r>
                      <a:r>
                        <a:rPr lang="en-US" sz="1200" dirty="0">
                          <a:effectLst/>
                          <a:latin typeface="Helvetica" panose="020B0604020202020204" pitchFamily="34" charset="0"/>
                          <a:cs typeface="Helvetica" panose="020B0604020202020204" pitchFamily="34" charset="0"/>
                        </a:rPr>
                        <a:t> και κάνει διάκριση μεταξύ επείγοντος και μη επείγοντος.</a:t>
                      </a:r>
                      <a:endParaRPr lang="en-US" sz="12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extLst>
                  <a:ext uri="{0D108BD9-81ED-4DB2-BD59-A6C34878D82A}">
                    <a16:rowId xmlns:a16="http://schemas.microsoft.com/office/drawing/2014/main" val="2181518696"/>
                  </a:ext>
                </a:extLst>
              </a:tr>
              <a:tr h="446776">
                <a:tc>
                  <a:txBody>
                    <a:bodyPr/>
                    <a:lstStyle/>
                    <a:p>
                      <a:pPr marL="0" marR="0" lvl="0" indent="0" algn="l" defTabSz="959937" rtl="0" eaLnBrk="1" fontAlgn="auto" latinLnBrk="0" hangingPunct="1">
                        <a:lnSpc>
                          <a:spcPct val="115000"/>
                        </a:lnSpc>
                        <a:spcBef>
                          <a:spcPts val="0"/>
                        </a:spcBef>
                        <a:spcAft>
                          <a:spcPts val="0"/>
                        </a:spcAft>
                        <a:buClrTx/>
                        <a:buSzTx/>
                        <a:buFontTx/>
                        <a:buNone/>
                        <a:tabLst/>
                        <a:defRPr/>
                      </a:pPr>
                      <a:r>
                        <a:rPr lang="en-US" sz="1400" b="0" u="none" dirty="0">
                          <a:solidFill>
                            <a:schemeClr val="tx1"/>
                          </a:solidFill>
                          <a:effectLst/>
                          <a:latin typeface="Helvetica" panose="020B0604020202020204" pitchFamily="34" charset="0"/>
                          <a:cs typeface="Helvetica" panose="020B0604020202020204" pitchFamily="34" charset="0"/>
                        </a:rPr>
                        <a:t>Healthily </a:t>
                      </a:r>
                    </a:p>
                  </a:txBody>
                  <a:tcPr marL="63640" marR="63640" marT="0" marB="0">
                    <a:solidFill>
                      <a:schemeClr val="accent1">
                        <a:lumMod val="40000"/>
                        <a:lumOff val="60000"/>
                      </a:schemeClr>
                    </a:solidFill>
                  </a:tcPr>
                </a:tc>
                <a:tc>
                  <a:txBody>
                    <a:bodyPr/>
                    <a:lstStyle/>
                    <a:p>
                      <a:pPr>
                        <a:lnSpc>
                          <a:spcPct val="115000"/>
                        </a:lnSpc>
                      </a:pPr>
                      <a:r>
                        <a:rPr lang="en-US" sz="1400" dirty="0">
                          <a:effectLst/>
                          <a:latin typeface="Helvetica" panose="020B0604020202020204" pitchFamily="34" charset="0"/>
                          <a:cs typeface="Helvetica" panose="020B0604020202020204" pitchFamily="34" charset="0"/>
                          <a:hlinkClick r:id="rId9"/>
                        </a:rPr>
                        <a:t>https://www.livehealthily.com/symptom-checker </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tc>
                  <a:txBody>
                    <a:bodyPr/>
                    <a:lstStyle/>
                    <a:p>
                      <a:pPr>
                        <a:lnSpc>
                          <a:spcPct val="115000"/>
                        </a:lnSpc>
                      </a:pPr>
                      <a:r>
                        <a:rPr lang="en-US" sz="1200" dirty="0">
                          <a:effectLst/>
                          <a:latin typeface="Helvetica" panose="020B0604020202020204" pitchFamily="34" charset="0"/>
                          <a:cs typeface="Helvetica" panose="020B0604020202020204" pitchFamily="34" charset="0"/>
                        </a:rPr>
                        <a:t>Εύκολο στη χρήση. Δεν ελέγχει </a:t>
                      </a:r>
                      <a:r>
                        <a:rPr lang="en-US" sz="1200" dirty="0" err="1">
                          <a:effectLst/>
                          <a:latin typeface="Helvetica" panose="020B0604020202020204" pitchFamily="34" charset="0"/>
                          <a:cs typeface="Helvetica" panose="020B0604020202020204" pitchFamily="34" charset="0"/>
                        </a:rPr>
                        <a:t>διεξοδικά</a:t>
                      </a:r>
                      <a:r>
                        <a:rPr lang="en-US" sz="1200" dirty="0">
                          <a:effectLst/>
                          <a:latin typeface="Helvetica" panose="020B0604020202020204" pitchFamily="34" charset="0"/>
                          <a:cs typeface="Helvetica" panose="020B0604020202020204" pitchFamily="34" charset="0"/>
                        </a:rPr>
                        <a:t> </a:t>
                      </a:r>
                      <a:r>
                        <a:rPr lang="en-US" sz="1200" dirty="0" err="1">
                          <a:effectLst/>
                          <a:latin typeface="Helvetica" panose="020B0604020202020204" pitchFamily="34" charset="0"/>
                          <a:cs typeface="Helvetica" panose="020B0604020202020204" pitchFamily="34" charset="0"/>
                        </a:rPr>
                        <a:t>γι</a:t>
                      </a:r>
                      <a:r>
                        <a:rPr lang="en-US" sz="1200" dirty="0">
                          <a:effectLst/>
                          <a:latin typeface="Helvetica" panose="020B0604020202020204" pitchFamily="34" charset="0"/>
                          <a:cs typeface="Helvetica" panose="020B0604020202020204" pitchFamily="34" charset="0"/>
                        </a:rPr>
                        <a:t>α</a:t>
                      </a:r>
                      <a:r>
                        <a:rPr lang="el-GR" sz="1200" dirty="0">
                          <a:effectLst/>
                          <a:latin typeface="Helvetica" panose="020B0604020202020204" pitchFamily="34" charset="0"/>
                          <a:cs typeface="Helvetica" panose="020B0604020202020204" pitchFamily="34" charset="0"/>
                        </a:rPr>
                        <a:t> «</a:t>
                      </a:r>
                      <a:r>
                        <a:rPr lang="en-GB" sz="1200" dirty="0">
                          <a:effectLst/>
                          <a:latin typeface="Helvetica" panose="020B0604020202020204" pitchFamily="34" charset="0"/>
                          <a:cs typeface="Helvetica" panose="020B0604020202020204" pitchFamily="34" charset="0"/>
                        </a:rPr>
                        <a:t>red flags</a:t>
                      </a:r>
                      <a:r>
                        <a:rPr lang="el-GR" sz="1200" dirty="0">
                          <a:effectLst/>
                          <a:latin typeface="Helvetica" panose="020B0604020202020204" pitchFamily="34" charset="0"/>
                          <a:cs typeface="Helvetica" panose="020B0604020202020204" pitchFamily="34" charset="0"/>
                        </a:rPr>
                        <a:t>»</a:t>
                      </a:r>
                      <a:endParaRPr lang="en-US" sz="12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extLst>
                  <a:ext uri="{0D108BD9-81ED-4DB2-BD59-A6C34878D82A}">
                    <a16:rowId xmlns:a16="http://schemas.microsoft.com/office/drawing/2014/main" val="3827555714"/>
                  </a:ext>
                </a:extLst>
              </a:tr>
              <a:tr h="1207695">
                <a:tc>
                  <a:txBody>
                    <a:bodyPr/>
                    <a:lstStyle/>
                    <a:p>
                      <a:pPr algn="l">
                        <a:lnSpc>
                          <a:spcPct val="115000"/>
                        </a:lnSpc>
                      </a:pPr>
                      <a:r>
                        <a:rPr lang="en-US" sz="1400" b="0" u="none" dirty="0" err="1">
                          <a:solidFill>
                            <a:schemeClr val="tx1"/>
                          </a:solidFill>
                          <a:effectLst/>
                          <a:latin typeface="Helvetica" panose="020B0604020202020204" pitchFamily="34" charset="0"/>
                          <a:cs typeface="Helvetica" panose="020B0604020202020204" pitchFamily="34" charset="0"/>
                        </a:rPr>
                        <a:t>Mediktor</a:t>
                      </a:r>
                      <a:endParaRPr lang="en-US" sz="1400" b="0" u="none" dirty="0">
                        <a:solidFill>
                          <a:schemeClr val="tx1"/>
                        </a:solidFill>
                        <a:effectLst/>
                        <a:latin typeface="Helvetica" panose="020B0604020202020204" pitchFamily="34" charset="0"/>
                        <a:cs typeface="Helvetica" panose="020B0604020202020204" pitchFamily="34" charset="0"/>
                      </a:endParaRPr>
                    </a:p>
                  </a:txBody>
                  <a:tcPr marL="63640" marR="63640" marT="0" marB="0">
                    <a:solidFill>
                      <a:schemeClr val="accent1">
                        <a:lumMod val="40000"/>
                        <a:lumOff val="60000"/>
                      </a:schemeClr>
                    </a:solidFill>
                  </a:tcPr>
                </a:tc>
                <a:tc>
                  <a:txBody>
                    <a:bodyPr/>
                    <a:lstStyle/>
                    <a:p>
                      <a:pPr>
                        <a:lnSpc>
                          <a:spcPct val="115000"/>
                        </a:lnSpc>
                      </a:pPr>
                      <a:r>
                        <a:rPr lang="en-US" sz="1400" dirty="0">
                          <a:effectLst/>
                          <a:latin typeface="Helvetica" panose="020B0604020202020204" pitchFamily="34" charset="0"/>
                          <a:cs typeface="Helvetica" panose="020B0604020202020204" pitchFamily="34" charset="0"/>
                          <a:hlinkClick r:id="rId10"/>
                        </a:rPr>
                        <a:t>https://my.mediktor.com/en-us</a:t>
                      </a:r>
                      <a:endParaRPr lang="en-US" sz="14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tc>
                  <a:txBody>
                    <a:bodyPr/>
                    <a:lstStyle/>
                    <a:p>
                      <a:pPr>
                        <a:lnSpc>
                          <a:spcPct val="115000"/>
                        </a:lnSpc>
                      </a:pPr>
                      <a:r>
                        <a:rPr lang="en-US" sz="1200" dirty="0">
                          <a:effectLst/>
                          <a:latin typeface="Helvetica" panose="020B0604020202020204" pitchFamily="34" charset="0"/>
                          <a:cs typeface="Helvetica" panose="020B0604020202020204" pitchFamily="34" charset="0"/>
                        </a:rPr>
                        <a:t>Διαθέτει φωνή και άβαταρ και καθοδηγεί τους ασθενείς μέσω της μέτρησης ζωτικών σημείων (π.χ. αναπνευστικός ρυθμός </a:t>
                      </a:r>
                      <a:r>
                        <a:rPr lang="en-US" sz="1200" dirty="0" err="1">
                          <a:effectLst/>
                          <a:latin typeface="Helvetica" panose="020B0604020202020204" pitchFamily="34" charset="0"/>
                          <a:cs typeface="Helvetica" panose="020B0604020202020204" pitchFamily="34" charset="0"/>
                        </a:rPr>
                        <a:t>κ.λπ.</a:t>
                      </a:r>
                      <a:r>
                        <a:rPr lang="en-US" sz="1200" dirty="0">
                          <a:effectLst/>
                          <a:latin typeface="Helvetica" panose="020B0604020202020204" pitchFamily="34" charset="0"/>
                          <a:cs typeface="Helvetica" panose="020B0604020202020204" pitchFamily="34" charset="0"/>
                        </a:rPr>
                        <a:t>). Μπορεί να συστήσει την επίσκεψη στα επείγοντα περιστατικά και είναι επιρρεπ</a:t>
                      </a:r>
                      <a:r>
                        <a:rPr lang="el-GR" sz="1200" dirty="0">
                          <a:effectLst/>
                          <a:latin typeface="Helvetica" panose="020B0604020202020204" pitchFamily="34" charset="0"/>
                          <a:cs typeface="Helvetica" panose="020B0604020202020204" pitchFamily="34" charset="0"/>
                        </a:rPr>
                        <a:t>έ</a:t>
                      </a:r>
                      <a:r>
                        <a:rPr lang="en-US" sz="1200" dirty="0">
                          <a:effectLst/>
                          <a:latin typeface="Helvetica" panose="020B0604020202020204" pitchFamily="34" charset="0"/>
                          <a:cs typeface="Helvetica" panose="020B0604020202020204" pitchFamily="34" charset="0"/>
                        </a:rPr>
                        <a:t>ς στην υπερδιάγνωση.</a:t>
                      </a:r>
                      <a:endParaRPr lang="en-US" sz="1200" dirty="0">
                        <a:effectLst/>
                        <a:latin typeface="Helvetica" panose="020B0604020202020204" pitchFamily="34" charset="0"/>
                        <a:ea typeface="Arial" panose="020B0604020202020204" pitchFamily="34" charset="0"/>
                        <a:cs typeface="Helvetica" panose="020B0604020202020204" pitchFamily="34" charset="0"/>
                      </a:endParaRPr>
                    </a:p>
                  </a:txBody>
                  <a:tcPr marL="63640" marR="63640" marT="0" marB="0"/>
                </a:tc>
                <a:extLst>
                  <a:ext uri="{0D108BD9-81ED-4DB2-BD59-A6C34878D82A}">
                    <a16:rowId xmlns:a16="http://schemas.microsoft.com/office/drawing/2014/main" val="3524311407"/>
                  </a:ext>
                </a:extLst>
              </a:tr>
            </a:tbl>
          </a:graphicData>
        </a:graphic>
      </p:graphicFrame>
    </p:spTree>
    <p:extLst>
      <p:ext uri="{BB962C8B-B14F-4D97-AF65-F5344CB8AC3E}">
        <p14:creationId xmlns:p14="http://schemas.microsoft.com/office/powerpoint/2010/main" val="19690077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02C5F-6B4C-4BE0-83EA-BF77EB41B2A7}"/>
            </a:ext>
          </a:extLst>
        </p:cNvPr>
        <p:cNvGrpSpPr/>
        <p:nvPr/>
      </p:nvGrpSpPr>
      <p:grpSpPr>
        <a:xfrm>
          <a:off x="0" y="0"/>
          <a:ext cx="0" cy="0"/>
          <a:chOff x="0" y="0"/>
          <a:chExt cx="0" cy="0"/>
        </a:xfrm>
      </p:grpSpPr>
      <p:pic>
        <p:nvPicPr>
          <p:cNvPr id="4" name="Square top">
            <a:extLst>
              <a:ext uri="{FF2B5EF4-FFF2-40B4-BE49-F238E27FC236}">
                <a16:creationId xmlns:a16="http://schemas.microsoft.com/office/drawing/2014/main" id="{36ECF36E-1C2F-6757-B7FE-45A1DDAEDC27}"/>
              </a:ext>
            </a:extLst>
          </p:cNvPr>
          <p:cNvPicPr>
            <a:picLocks noGrp="1" noRot="1" noChangeAspect="1" noMove="1" noResize="1" noEditPoints="1" noAdjustHandles="1" noChangeArrowheads="1" noChangeShapeType="1" noCrop="1"/>
          </p:cNvPicPr>
          <p:nvPr/>
        </p:nvPicPr>
        <p:blipFill>
          <a:blip r:embed="rId2"/>
          <a:srcRect/>
          <a:stretch/>
        </p:blipFill>
        <p:spPr>
          <a:xfrm>
            <a:off x="5919865" y="-33162"/>
            <a:ext cx="4902200" cy="2570342"/>
          </a:xfrm>
          <a:prstGeom prst="rect">
            <a:avLst/>
          </a:prstGeom>
        </p:spPr>
      </p:pic>
      <p:sp>
        <p:nvSpPr>
          <p:cNvPr id="5" name="Title">
            <a:extLst>
              <a:ext uri="{FF2B5EF4-FFF2-40B4-BE49-F238E27FC236}">
                <a16:creationId xmlns:a16="http://schemas.microsoft.com/office/drawing/2014/main" id="{73C6BACB-91FA-680B-D6C2-2723C1327241}"/>
              </a:ext>
            </a:extLst>
          </p:cNvPr>
          <p:cNvSpPr txBox="1">
            <a:spLocks/>
          </p:cNvSpPr>
          <p:nvPr/>
        </p:nvSpPr>
        <p:spPr>
          <a:xfrm>
            <a:off x="573477" y="669399"/>
            <a:ext cx="7547968" cy="513942"/>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200" b="1" dirty="0">
                <a:solidFill>
                  <a:srgbClr val="0063DC"/>
                </a:solidFill>
                <a:latin typeface="Helvetica" pitchFamily="2" charset="0"/>
              </a:rPr>
              <a:t>Χρήση ΤΝ με επίκεντρο τον ασθενή</a:t>
            </a:r>
          </a:p>
        </p:txBody>
      </p:sp>
      <p:sp>
        <p:nvSpPr>
          <p:cNvPr id="6" name="Subtitle">
            <a:extLst>
              <a:ext uri="{FF2B5EF4-FFF2-40B4-BE49-F238E27FC236}">
                <a16:creationId xmlns:a16="http://schemas.microsoft.com/office/drawing/2014/main" id="{3E80A902-7B54-A0DC-3574-CA5E52A69B7C}"/>
              </a:ext>
            </a:extLst>
          </p:cNvPr>
          <p:cNvSpPr txBox="1">
            <a:spLocks/>
          </p:cNvSpPr>
          <p:nvPr/>
        </p:nvSpPr>
        <p:spPr>
          <a:xfrm>
            <a:off x="573477" y="1371961"/>
            <a:ext cx="5889940" cy="513941"/>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2400" dirty="0">
                <a:solidFill>
                  <a:srgbClr val="FB0087"/>
                </a:solidFill>
                <a:latin typeface="Helvetica" pitchFamily="2" charset="0"/>
              </a:rPr>
              <a:t>2. Γενικά εργαλεία </a:t>
            </a:r>
            <a:r>
              <a:rPr lang="el-GR" sz="2400" dirty="0">
                <a:solidFill>
                  <a:srgbClr val="FB0087"/>
                </a:solidFill>
                <a:latin typeface="Helvetica" pitchFamily="2" charset="0"/>
              </a:rPr>
              <a:t>ΤΝ</a:t>
            </a:r>
            <a:endParaRPr lang="it-IT" sz="2400" dirty="0">
              <a:solidFill>
                <a:srgbClr val="FB0087"/>
              </a:solidFill>
              <a:latin typeface="Helvetica" pitchFamily="2" charset="0"/>
            </a:endParaRPr>
          </a:p>
        </p:txBody>
      </p:sp>
      <p:pic>
        <p:nvPicPr>
          <p:cNvPr id="8" name="Logo">
            <a:extLst>
              <a:ext uri="{FF2B5EF4-FFF2-40B4-BE49-F238E27FC236}">
                <a16:creationId xmlns:a16="http://schemas.microsoft.com/office/drawing/2014/main" id="{68A962B5-BBF0-5BD5-D0DC-0298C3493C43}"/>
              </a:ext>
            </a:extLst>
          </p:cNvPr>
          <p:cNvPicPr>
            <a:picLocks noGrp="1" noRot="1" noChangeAspect="1" noMove="1" noResize="1" noEditPoints="1" noAdjustHandles="1" noChangeArrowheads="1" noChangeShapeType="1" noCrop="1"/>
          </p:cNvPicPr>
          <p:nvPr/>
        </p:nvPicPr>
        <p:blipFill>
          <a:blip r:embed="rId3"/>
          <a:srcRect/>
          <a:stretch/>
        </p:blipFill>
        <p:spPr>
          <a:xfrm>
            <a:off x="9257901" y="6659731"/>
            <a:ext cx="1252330" cy="355600"/>
          </a:xfrm>
          <a:prstGeom prst="rect">
            <a:avLst/>
          </a:prstGeom>
        </p:spPr>
      </p:pic>
      <p:graphicFrame>
        <p:nvGraphicFramePr>
          <p:cNvPr id="2" name="Table 1">
            <a:extLst>
              <a:ext uri="{FF2B5EF4-FFF2-40B4-BE49-F238E27FC236}">
                <a16:creationId xmlns:a16="http://schemas.microsoft.com/office/drawing/2014/main" id="{E65A64B8-0C7F-19A1-39D8-C78C5EAC88BE}"/>
              </a:ext>
            </a:extLst>
          </p:cNvPr>
          <p:cNvGraphicFramePr>
            <a:graphicFrameLocks noGrp="1"/>
          </p:cNvGraphicFramePr>
          <p:nvPr/>
        </p:nvGraphicFramePr>
        <p:xfrm>
          <a:off x="573951" y="2152891"/>
          <a:ext cx="9516874" cy="2509242"/>
        </p:xfrm>
        <a:graphic>
          <a:graphicData uri="http://schemas.openxmlformats.org/drawingml/2006/table">
            <a:tbl>
              <a:tblPr firstRow="1" firstCol="1">
                <a:tableStyleId>{5C22544A-7EE6-4342-B048-85BDC9FD1C3A}</a:tableStyleId>
              </a:tblPr>
              <a:tblGrid>
                <a:gridCol w="4758437">
                  <a:extLst>
                    <a:ext uri="{9D8B030D-6E8A-4147-A177-3AD203B41FA5}">
                      <a16:colId xmlns:a16="http://schemas.microsoft.com/office/drawing/2014/main" val="1859906597"/>
                    </a:ext>
                  </a:extLst>
                </a:gridCol>
                <a:gridCol w="4758437">
                  <a:extLst>
                    <a:ext uri="{9D8B030D-6E8A-4147-A177-3AD203B41FA5}">
                      <a16:colId xmlns:a16="http://schemas.microsoft.com/office/drawing/2014/main" val="4112185676"/>
                    </a:ext>
                  </a:extLst>
                </a:gridCol>
              </a:tblGrid>
              <a:tr h="385731">
                <a:tc>
                  <a:txBody>
                    <a:bodyPr/>
                    <a:lstStyle/>
                    <a:p>
                      <a:pPr>
                        <a:lnSpc>
                          <a:spcPct val="115000"/>
                        </a:lnSpc>
                      </a:pPr>
                      <a:r>
                        <a:rPr lang="en-US" sz="1800" dirty="0">
                          <a:effectLst/>
                          <a:latin typeface="Helvetica" panose="020B0604020202020204" pitchFamily="34" charset="0"/>
                          <a:cs typeface="Helvetica" panose="020B0604020202020204" pitchFamily="34" charset="0"/>
                        </a:rPr>
                        <a:t> Υπηρεσία AI</a:t>
                      </a:r>
                      <a:endParaRPr lang="en-US" sz="1800" dirty="0">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tc>
                <a:tc>
                  <a:txBody>
                    <a:bodyPr/>
                    <a:lstStyle/>
                    <a:p>
                      <a:pPr>
                        <a:lnSpc>
                          <a:spcPct val="115000"/>
                        </a:lnSpc>
                      </a:pPr>
                      <a:r>
                        <a:rPr lang="en-US" sz="1800" dirty="0">
                          <a:effectLst/>
                          <a:latin typeface="Helvetica" panose="020B0604020202020204" pitchFamily="34" charset="0"/>
                          <a:cs typeface="Helvetica" panose="020B0604020202020204" pitchFamily="34" charset="0"/>
                        </a:rPr>
                        <a:t> </a:t>
                      </a:r>
                      <a:endParaRPr lang="en-US" sz="1800" dirty="0">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tc>
                <a:extLst>
                  <a:ext uri="{0D108BD9-81ED-4DB2-BD59-A6C34878D82A}">
                    <a16:rowId xmlns:a16="http://schemas.microsoft.com/office/drawing/2014/main" val="1650665563"/>
                  </a:ext>
                </a:extLst>
              </a:tr>
              <a:tr h="707837">
                <a:tc>
                  <a:txBody>
                    <a:bodyPr/>
                    <a:lstStyle/>
                    <a:p>
                      <a:pPr algn="just">
                        <a:lnSpc>
                          <a:spcPct val="115000"/>
                        </a:lnSpc>
                      </a:pPr>
                      <a:r>
                        <a:rPr lang="en-US" sz="1600" b="0" u="sng" dirty="0">
                          <a:effectLst/>
                          <a:latin typeface="Helvetica" panose="020B0604020202020204" pitchFamily="34" charset="0"/>
                          <a:cs typeface="Helvetica" panose="020B0604020202020204" pitchFamily="34" charset="0"/>
                          <a:hlinkClick r:id="rId4"/>
                        </a:rPr>
                        <a:t>https://chat.openai.com/</a:t>
                      </a:r>
                      <a:endParaRPr lang="en-US" sz="1600" b="0" dirty="0">
                        <a:effectLst/>
                        <a:latin typeface="Helvetica" panose="020B0604020202020204" pitchFamily="34" charset="0"/>
                        <a:cs typeface="Helvetica" panose="020B0604020202020204" pitchFamily="34" charset="0"/>
                      </a:endParaRPr>
                    </a:p>
                  </a:txBody>
                  <a:tcPr marL="68580" marR="68580" marT="0" marB="0">
                    <a:solidFill>
                      <a:schemeClr val="accent5">
                        <a:lumMod val="40000"/>
                        <a:lumOff val="60000"/>
                      </a:schemeClr>
                    </a:solidFill>
                  </a:tcPr>
                </a:tc>
                <a:tc>
                  <a:txBody>
                    <a:bodyPr/>
                    <a:lstStyle/>
                    <a:p>
                      <a:pPr>
                        <a:lnSpc>
                          <a:spcPct val="115000"/>
                        </a:lnSpc>
                      </a:pPr>
                      <a:r>
                        <a:rPr lang="en-US" sz="1600" dirty="0">
                          <a:effectLst/>
                          <a:latin typeface="Helvetica" panose="020B0604020202020204" pitchFamily="34" charset="0"/>
                          <a:cs typeface="Helvetica" panose="020B0604020202020204" pitchFamily="34" charset="0"/>
                        </a:rPr>
                        <a:t>Εργαλείο τεχνητής νοημοσύνης με βάση το κείμενο</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tc>
                <a:extLst>
                  <a:ext uri="{0D108BD9-81ED-4DB2-BD59-A6C34878D82A}">
                    <a16:rowId xmlns:a16="http://schemas.microsoft.com/office/drawing/2014/main" val="686868854"/>
                  </a:ext>
                </a:extLst>
              </a:tr>
              <a:tr h="707837">
                <a:tc>
                  <a:txBody>
                    <a:bodyPr/>
                    <a:lstStyle/>
                    <a:p>
                      <a:pPr algn="just">
                        <a:lnSpc>
                          <a:spcPct val="115000"/>
                        </a:lnSpc>
                      </a:pPr>
                      <a:r>
                        <a:rPr lang="en-US" sz="1600" b="0" u="sng" dirty="0">
                          <a:effectLst/>
                          <a:latin typeface="Helvetica" panose="020B0604020202020204" pitchFamily="34" charset="0"/>
                          <a:cs typeface="Helvetica" panose="020B0604020202020204" pitchFamily="34" charset="0"/>
                          <a:hlinkClick r:id="rId5"/>
                        </a:rPr>
                        <a:t>https://gemini.google.com/app</a:t>
                      </a:r>
                      <a:endParaRPr lang="en-US" sz="1600" b="0" dirty="0">
                        <a:effectLst/>
                        <a:latin typeface="Helvetica" panose="020B0604020202020204" pitchFamily="34" charset="0"/>
                        <a:cs typeface="Helvetica" panose="020B0604020202020204" pitchFamily="34" charset="0"/>
                      </a:endParaRPr>
                    </a:p>
                  </a:txBody>
                  <a:tcPr marL="68580" marR="68580" marT="0" marB="0">
                    <a:solidFill>
                      <a:schemeClr val="accent5">
                        <a:lumMod val="40000"/>
                        <a:lumOff val="60000"/>
                      </a:schemeClr>
                    </a:solidFill>
                  </a:tcPr>
                </a:tc>
                <a:tc>
                  <a:txBody>
                    <a:bodyPr/>
                    <a:lstStyle/>
                    <a:p>
                      <a:pPr>
                        <a:lnSpc>
                          <a:spcPct val="115000"/>
                        </a:lnSpc>
                      </a:pPr>
                      <a:r>
                        <a:rPr lang="en-US" sz="1600" dirty="0">
                          <a:effectLst/>
                          <a:latin typeface="Helvetica" panose="020B0604020202020204" pitchFamily="34" charset="0"/>
                          <a:cs typeface="Helvetica" panose="020B0604020202020204" pitchFamily="34" charset="0"/>
                        </a:rPr>
                        <a:t>Εργαλείο τεχνητής νοημοσύνης με βάση το κείμενο </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tc>
                <a:extLst>
                  <a:ext uri="{0D108BD9-81ED-4DB2-BD59-A6C34878D82A}">
                    <a16:rowId xmlns:a16="http://schemas.microsoft.com/office/drawing/2014/main" val="2992300932"/>
                  </a:ext>
                </a:extLst>
              </a:tr>
              <a:tr h="707837">
                <a:tc>
                  <a:txBody>
                    <a:bodyPr/>
                    <a:lstStyle/>
                    <a:p>
                      <a:pPr algn="just">
                        <a:lnSpc>
                          <a:spcPct val="115000"/>
                        </a:lnSpc>
                      </a:pPr>
                      <a:r>
                        <a:rPr lang="en-US" sz="1600" b="0" u="sng" dirty="0">
                          <a:effectLst/>
                          <a:latin typeface="Helvetica" panose="020B0604020202020204" pitchFamily="34" charset="0"/>
                          <a:cs typeface="Helvetica" panose="020B0604020202020204" pitchFamily="34" charset="0"/>
                          <a:hlinkClick r:id="rId6"/>
                        </a:rPr>
                        <a:t>https://copilot.microsoft.com/</a:t>
                      </a:r>
                      <a:endParaRPr lang="en-US" sz="1600" b="0" dirty="0">
                        <a:effectLst/>
                        <a:latin typeface="Helvetica" panose="020B0604020202020204" pitchFamily="34" charset="0"/>
                        <a:cs typeface="Helvetica" panose="020B0604020202020204" pitchFamily="34" charset="0"/>
                      </a:endParaRPr>
                    </a:p>
                  </a:txBody>
                  <a:tcPr marL="68580" marR="68580" marT="0" marB="0">
                    <a:solidFill>
                      <a:schemeClr val="accent5">
                        <a:lumMod val="40000"/>
                        <a:lumOff val="60000"/>
                      </a:schemeClr>
                    </a:solidFill>
                  </a:tcPr>
                </a:tc>
                <a:tc>
                  <a:txBody>
                    <a:bodyPr/>
                    <a:lstStyle/>
                    <a:p>
                      <a:pPr>
                        <a:lnSpc>
                          <a:spcPct val="115000"/>
                        </a:lnSpc>
                      </a:pPr>
                      <a:r>
                        <a:rPr lang="en-US" sz="1600" dirty="0">
                          <a:effectLst/>
                          <a:latin typeface="Helvetica" panose="020B0604020202020204" pitchFamily="34" charset="0"/>
                          <a:cs typeface="Helvetica" panose="020B0604020202020204" pitchFamily="34" charset="0"/>
                        </a:rPr>
                        <a:t>Εργαλείο τεχνητής νοημοσύνης με βάση το κείμενο</a:t>
                      </a:r>
                    </a:p>
                    <a:p>
                      <a:pPr>
                        <a:lnSpc>
                          <a:spcPct val="115000"/>
                        </a:lnSpc>
                      </a:pPr>
                      <a:r>
                        <a:rPr lang="en-US" sz="1600" dirty="0">
                          <a:effectLst/>
                          <a:latin typeface="Helvetica" panose="020B0604020202020204" pitchFamily="34" charset="0"/>
                          <a:cs typeface="Helvetica" panose="020B0604020202020204" pitchFamily="34" charset="0"/>
                        </a:rPr>
                        <a:t> </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tc>
                <a:extLst>
                  <a:ext uri="{0D108BD9-81ED-4DB2-BD59-A6C34878D82A}">
                    <a16:rowId xmlns:a16="http://schemas.microsoft.com/office/drawing/2014/main" val="1186053915"/>
                  </a:ext>
                </a:extLst>
              </a:tr>
            </a:tbl>
          </a:graphicData>
        </a:graphic>
      </p:graphicFrame>
    </p:spTree>
    <p:extLst>
      <p:ext uri="{BB962C8B-B14F-4D97-AF65-F5344CB8AC3E}">
        <p14:creationId xmlns:p14="http://schemas.microsoft.com/office/powerpoint/2010/main" val="19526202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44D11-2DC0-73A3-5B42-DA6BFEA2E067}"/>
            </a:ext>
          </a:extLst>
        </p:cNvPr>
        <p:cNvGrpSpPr/>
        <p:nvPr/>
      </p:nvGrpSpPr>
      <p:grpSpPr>
        <a:xfrm>
          <a:off x="0" y="0"/>
          <a:ext cx="0" cy="0"/>
          <a:chOff x="0" y="0"/>
          <a:chExt cx="0" cy="0"/>
        </a:xfrm>
      </p:grpSpPr>
      <p:pic>
        <p:nvPicPr>
          <p:cNvPr id="4" name="Square top">
            <a:extLst>
              <a:ext uri="{FF2B5EF4-FFF2-40B4-BE49-F238E27FC236}">
                <a16:creationId xmlns:a16="http://schemas.microsoft.com/office/drawing/2014/main" id="{87485D8A-8A6B-4056-66FF-0C6364315EBA}"/>
              </a:ext>
            </a:extLst>
          </p:cNvPr>
          <p:cNvPicPr>
            <a:picLocks noGrp="1" noRot="1" noChangeAspect="1" noMove="1" noResize="1" noEditPoints="1" noAdjustHandles="1" noChangeArrowheads="1" noChangeShapeType="1" noCrop="1"/>
          </p:cNvPicPr>
          <p:nvPr/>
        </p:nvPicPr>
        <p:blipFill>
          <a:blip r:embed="rId2"/>
          <a:srcRect/>
          <a:stretch/>
        </p:blipFill>
        <p:spPr>
          <a:xfrm>
            <a:off x="5919865" y="-33162"/>
            <a:ext cx="4902200" cy="2570342"/>
          </a:xfrm>
          <a:prstGeom prst="rect">
            <a:avLst/>
          </a:prstGeom>
        </p:spPr>
      </p:pic>
      <p:sp>
        <p:nvSpPr>
          <p:cNvPr id="5" name="Title">
            <a:extLst>
              <a:ext uri="{FF2B5EF4-FFF2-40B4-BE49-F238E27FC236}">
                <a16:creationId xmlns:a16="http://schemas.microsoft.com/office/drawing/2014/main" id="{2BD84599-74CF-11F5-A664-7AC34CC50735}"/>
              </a:ext>
            </a:extLst>
          </p:cNvPr>
          <p:cNvSpPr txBox="1">
            <a:spLocks/>
          </p:cNvSpPr>
          <p:nvPr/>
        </p:nvSpPr>
        <p:spPr>
          <a:xfrm>
            <a:off x="603457" y="221325"/>
            <a:ext cx="7931426" cy="513942"/>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200" b="1" dirty="0">
                <a:solidFill>
                  <a:srgbClr val="0063DC"/>
                </a:solidFill>
                <a:latin typeface="Helvetica" pitchFamily="2" charset="0"/>
              </a:rPr>
              <a:t>Χρήση ΤΝ με επίκεντρο τον ασθενή</a:t>
            </a:r>
          </a:p>
        </p:txBody>
      </p:sp>
      <p:sp>
        <p:nvSpPr>
          <p:cNvPr id="6" name="Subtitle">
            <a:extLst>
              <a:ext uri="{FF2B5EF4-FFF2-40B4-BE49-F238E27FC236}">
                <a16:creationId xmlns:a16="http://schemas.microsoft.com/office/drawing/2014/main" id="{977B35B5-43A9-B800-D3E7-11A0DCC31BE6}"/>
              </a:ext>
            </a:extLst>
          </p:cNvPr>
          <p:cNvSpPr txBox="1">
            <a:spLocks/>
          </p:cNvSpPr>
          <p:nvPr/>
        </p:nvSpPr>
        <p:spPr>
          <a:xfrm>
            <a:off x="603456" y="776357"/>
            <a:ext cx="9238633" cy="513941"/>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2400" dirty="0">
                <a:solidFill>
                  <a:srgbClr val="FB0087"/>
                </a:solidFill>
                <a:latin typeface="Helvetica" pitchFamily="2" charset="0"/>
              </a:rPr>
              <a:t>3. Εργαλεία ειδικά για την </a:t>
            </a:r>
            <a:r>
              <a:rPr lang="el-GR" sz="2400" dirty="0">
                <a:solidFill>
                  <a:srgbClr val="FB0087"/>
                </a:solidFill>
                <a:latin typeface="Helvetica" pitchFamily="2" charset="0"/>
              </a:rPr>
              <a:t>φροντίδα υγείας μη βασιζόμενα στην ΤΝ</a:t>
            </a:r>
            <a:endParaRPr lang="it-IT" sz="2400" dirty="0">
              <a:solidFill>
                <a:srgbClr val="FB0087"/>
              </a:solidFill>
              <a:latin typeface="Helvetica" pitchFamily="2" charset="0"/>
            </a:endParaRPr>
          </a:p>
        </p:txBody>
      </p:sp>
      <p:pic>
        <p:nvPicPr>
          <p:cNvPr id="8" name="Logo">
            <a:extLst>
              <a:ext uri="{FF2B5EF4-FFF2-40B4-BE49-F238E27FC236}">
                <a16:creationId xmlns:a16="http://schemas.microsoft.com/office/drawing/2014/main" id="{2B74E8ED-FA44-2DA5-632B-F5FFDF0130C6}"/>
              </a:ext>
            </a:extLst>
          </p:cNvPr>
          <p:cNvPicPr>
            <a:picLocks noGrp="1" noRot="1" noChangeAspect="1" noMove="1" noResize="1" noEditPoints="1" noAdjustHandles="1" noChangeArrowheads="1" noChangeShapeType="1" noCrop="1"/>
          </p:cNvPicPr>
          <p:nvPr/>
        </p:nvPicPr>
        <p:blipFill>
          <a:blip r:embed="rId3"/>
          <a:srcRect/>
          <a:stretch/>
        </p:blipFill>
        <p:spPr>
          <a:xfrm>
            <a:off x="9257901" y="6659731"/>
            <a:ext cx="1252330" cy="355600"/>
          </a:xfrm>
          <a:prstGeom prst="rect">
            <a:avLst/>
          </a:prstGeom>
        </p:spPr>
      </p:pic>
      <p:graphicFrame>
        <p:nvGraphicFramePr>
          <p:cNvPr id="3" name="Table 2">
            <a:extLst>
              <a:ext uri="{FF2B5EF4-FFF2-40B4-BE49-F238E27FC236}">
                <a16:creationId xmlns:a16="http://schemas.microsoft.com/office/drawing/2014/main" id="{13BE88E7-B55E-2321-CFA8-1DF87E25FD19}"/>
              </a:ext>
            </a:extLst>
          </p:cNvPr>
          <p:cNvGraphicFramePr>
            <a:graphicFrameLocks noGrp="1"/>
          </p:cNvGraphicFramePr>
          <p:nvPr/>
        </p:nvGraphicFramePr>
        <p:xfrm>
          <a:off x="742950" y="1545413"/>
          <a:ext cx="9516874" cy="5045976"/>
        </p:xfrm>
        <a:graphic>
          <a:graphicData uri="http://schemas.openxmlformats.org/drawingml/2006/table">
            <a:tbl>
              <a:tblPr firstRow="1" firstCol="1">
                <a:tableStyleId>{5C22544A-7EE6-4342-B048-85BDC9FD1C3A}</a:tableStyleId>
              </a:tblPr>
              <a:tblGrid>
                <a:gridCol w="4758437">
                  <a:extLst>
                    <a:ext uri="{9D8B030D-6E8A-4147-A177-3AD203B41FA5}">
                      <a16:colId xmlns:a16="http://schemas.microsoft.com/office/drawing/2014/main" val="3616703108"/>
                    </a:ext>
                  </a:extLst>
                </a:gridCol>
                <a:gridCol w="4758437">
                  <a:extLst>
                    <a:ext uri="{9D8B030D-6E8A-4147-A177-3AD203B41FA5}">
                      <a16:colId xmlns:a16="http://schemas.microsoft.com/office/drawing/2014/main" val="961721773"/>
                    </a:ext>
                  </a:extLst>
                </a:gridCol>
              </a:tblGrid>
              <a:tr h="361871">
                <a:tc>
                  <a:txBody>
                    <a:bodyPr/>
                    <a:lstStyle/>
                    <a:p>
                      <a:pPr>
                        <a:lnSpc>
                          <a:spcPct val="115000"/>
                        </a:lnSpc>
                      </a:pPr>
                      <a:r>
                        <a:rPr lang="en-US" sz="1800" b="1" dirty="0">
                          <a:solidFill>
                            <a:schemeClr val="tx1"/>
                          </a:solidFill>
                          <a:effectLst/>
                          <a:latin typeface="Helvetica" panose="020B0604020202020204" pitchFamily="34" charset="0"/>
                          <a:ea typeface="Arial" panose="020B0604020202020204" pitchFamily="34" charset="0"/>
                          <a:cs typeface="Helvetica" panose="020B0604020202020204" pitchFamily="34" charset="0"/>
                        </a:rPr>
                        <a:t>Ηλεκτρονική υπηρεσία</a:t>
                      </a:r>
                    </a:p>
                  </a:txBody>
                  <a:tcPr marL="68580" marR="68580" marT="0" marB="0">
                    <a:solidFill>
                      <a:schemeClr val="accent5">
                        <a:lumMod val="40000"/>
                        <a:lumOff val="60000"/>
                      </a:schemeClr>
                    </a:solidFill>
                  </a:tcPr>
                </a:tc>
                <a:tc>
                  <a:txBody>
                    <a:bodyPr/>
                    <a:lstStyle/>
                    <a:p>
                      <a:pPr>
                        <a:lnSpc>
                          <a:spcPct val="115000"/>
                        </a:lnSpc>
                      </a:pPr>
                      <a:r>
                        <a:rPr lang="en-US" sz="1800" b="1" dirty="0">
                          <a:effectLst/>
                          <a:latin typeface="Helvetica" panose="020B0604020202020204" pitchFamily="34" charset="0"/>
                          <a:cs typeface="Helvetica" panose="020B0604020202020204" pitchFamily="34" charset="0"/>
                        </a:rPr>
                        <a:t>Σχόλια</a:t>
                      </a:r>
                      <a:endParaRPr lang="en-US" sz="1800" b="1" dirty="0">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tc>
                <a:extLst>
                  <a:ext uri="{0D108BD9-81ED-4DB2-BD59-A6C34878D82A}">
                    <a16:rowId xmlns:a16="http://schemas.microsoft.com/office/drawing/2014/main" val="3401609993"/>
                  </a:ext>
                </a:extLst>
              </a:tr>
              <a:tr h="769634">
                <a:tc>
                  <a:txBody>
                    <a:bodyPr/>
                    <a:lstStyle/>
                    <a:p>
                      <a:pPr>
                        <a:lnSpc>
                          <a:spcPct val="115000"/>
                        </a:lnSpc>
                      </a:pPr>
                      <a:r>
                        <a:rPr lang="en-US" sz="1600" b="0" u="sng" dirty="0">
                          <a:solidFill>
                            <a:srgbClr val="0063DC"/>
                          </a:solidFill>
                          <a:effectLst/>
                          <a:latin typeface="Helvetica" panose="020B0604020202020204" pitchFamily="34" charset="0"/>
                          <a:cs typeface="Helvetica" panose="020B0604020202020204" pitchFamily="34" charset="0"/>
                          <a:hlinkClick r:id="rId4">
                            <a:extLst>
                              <a:ext uri="{A12FA001-AC4F-418D-AE19-62706E023703}">
                                <ahyp:hlinkClr xmlns:ahyp="http://schemas.microsoft.com/office/drawing/2018/hyperlinkcolor" val="tx"/>
                              </a:ext>
                            </a:extLst>
                          </a:hlinkClick>
                        </a:rPr>
                        <a:t>https://symptoms.webmd.com/</a:t>
                      </a:r>
                      <a:endParaRPr lang="en-US" sz="1600" b="0" dirty="0">
                        <a:solidFill>
                          <a:srgbClr val="0063DC"/>
                        </a:solidFill>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solidFill>
                      <a:schemeClr val="accent5">
                        <a:lumMod val="40000"/>
                        <a:lumOff val="60000"/>
                      </a:schemeClr>
                    </a:solidFill>
                  </a:tcPr>
                </a:tc>
                <a:tc>
                  <a:txBody>
                    <a:bodyPr/>
                    <a:lstStyle/>
                    <a:p>
                      <a:pPr>
                        <a:lnSpc>
                          <a:spcPct val="115000"/>
                        </a:lnSpc>
                      </a:pPr>
                      <a:r>
                        <a:rPr lang="el-GR" sz="1600" dirty="0">
                          <a:effectLst/>
                          <a:latin typeface="Helvetica" panose="020B0604020202020204" pitchFamily="34" charset="0"/>
                          <a:cs typeface="Helvetica" panose="020B0604020202020204" pitchFamily="34" charset="0"/>
                        </a:rPr>
                        <a:t>Μία</a:t>
                      </a:r>
                      <a:r>
                        <a:rPr lang="en-US" sz="1600" dirty="0">
                          <a:effectLst/>
                          <a:latin typeface="Helvetica" panose="020B0604020202020204" pitchFamily="34" charset="0"/>
                          <a:cs typeface="Helvetica" panose="020B0604020202020204" pitchFamily="34" charset="0"/>
                        </a:rPr>
                        <a:t> από τ</a:t>
                      </a:r>
                      <a:r>
                        <a:rPr lang="el-GR" sz="1600" dirty="0" err="1">
                          <a:effectLst/>
                          <a:latin typeface="Helvetica" panose="020B0604020202020204" pitchFamily="34" charset="0"/>
                          <a:cs typeface="Helvetica" panose="020B0604020202020204" pitchFamily="34" charset="0"/>
                        </a:rPr>
                        <a:t>ις</a:t>
                      </a:r>
                      <a:r>
                        <a:rPr lang="en-US" sz="1600" dirty="0">
                          <a:effectLst/>
                          <a:latin typeface="Helvetica" panose="020B0604020202020204" pitchFamily="34" charset="0"/>
                          <a:cs typeface="Helvetica" panose="020B0604020202020204" pitchFamily="34" charset="0"/>
                        </a:rPr>
                        <a:t> π</a:t>
                      </a:r>
                      <a:r>
                        <a:rPr lang="en-US" sz="1600" dirty="0" err="1">
                          <a:effectLst/>
                          <a:latin typeface="Helvetica" panose="020B0604020202020204" pitchFamily="34" charset="0"/>
                          <a:cs typeface="Helvetica" panose="020B0604020202020204" pitchFamily="34" charset="0"/>
                        </a:rPr>
                        <a:t>ρώτ</a:t>
                      </a:r>
                      <a:r>
                        <a:rPr lang="el-GR" sz="1600" dirty="0">
                          <a:effectLst/>
                          <a:latin typeface="Helvetica" panose="020B0604020202020204" pitchFamily="34" charset="0"/>
                          <a:cs typeface="Helvetica" panose="020B0604020202020204" pitchFamily="34" charset="0"/>
                        </a:rPr>
                        <a:t>ε</a:t>
                      </a:r>
                      <a:r>
                        <a:rPr lang="en-US" sz="1600" dirty="0">
                          <a:effectLst/>
                          <a:latin typeface="Helvetica" panose="020B0604020202020204" pitchFamily="34" charset="0"/>
                          <a:cs typeface="Helvetica" panose="020B0604020202020204" pitchFamily="34" charset="0"/>
                        </a:rPr>
                        <a:t>ς ε</a:t>
                      </a:r>
                      <a:r>
                        <a:rPr lang="el-GR" sz="1600" dirty="0" err="1">
                          <a:effectLst/>
                          <a:latin typeface="Helvetica" panose="020B0604020202020204" pitchFamily="34" charset="0"/>
                          <a:cs typeface="Helvetica" panose="020B0604020202020204" pitchFamily="34" charset="0"/>
                        </a:rPr>
                        <a:t>φαρμογές</a:t>
                      </a:r>
                      <a:r>
                        <a:rPr lang="el-GR" sz="1600" dirty="0">
                          <a:effectLst/>
                          <a:latin typeface="Helvetica" panose="020B0604020202020204" pitchFamily="34" charset="0"/>
                          <a:cs typeface="Helvetica" panose="020B0604020202020204" pitchFamily="34" charset="0"/>
                        </a:rPr>
                        <a:t> ελέγχου</a:t>
                      </a:r>
                      <a:r>
                        <a:rPr lang="en-US" sz="1600" dirty="0">
                          <a:effectLst/>
                          <a:latin typeface="Helvetica" panose="020B0604020202020204" pitchFamily="34" charset="0"/>
                          <a:cs typeface="Helvetica" panose="020B0604020202020204" pitchFamily="34" charset="0"/>
                        </a:rPr>
                        <a:t> συμπτωμάτων, </a:t>
                      </a:r>
                      <a:r>
                        <a:rPr lang="el-GR" sz="1600" dirty="0">
                          <a:effectLst/>
                          <a:latin typeface="Helvetica" panose="020B0604020202020204" pitchFamily="34" charset="0"/>
                          <a:cs typeface="Helvetica" panose="020B0604020202020204" pitchFamily="34" charset="0"/>
                        </a:rPr>
                        <a:t>μη βασιζόμενη στην</a:t>
                      </a:r>
                      <a:r>
                        <a:rPr lang="en-US" sz="1600" dirty="0">
                          <a:effectLst/>
                          <a:latin typeface="Helvetica" panose="020B0604020202020204" pitchFamily="34" charset="0"/>
                          <a:cs typeface="Helvetica" panose="020B0604020202020204" pitchFamily="34" charset="0"/>
                        </a:rPr>
                        <a:t> τεχνητή νοημοσύνη</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tc>
                <a:extLst>
                  <a:ext uri="{0D108BD9-81ED-4DB2-BD59-A6C34878D82A}">
                    <a16:rowId xmlns:a16="http://schemas.microsoft.com/office/drawing/2014/main" val="1868576326"/>
                  </a:ext>
                </a:extLst>
              </a:tr>
              <a:tr h="1033673">
                <a:tc>
                  <a:txBody>
                    <a:bodyPr/>
                    <a:lstStyle/>
                    <a:p>
                      <a:pPr algn="just">
                        <a:lnSpc>
                          <a:spcPct val="115000"/>
                        </a:lnSpc>
                      </a:pPr>
                      <a:r>
                        <a:rPr lang="en-US" sz="1600" b="0">
                          <a:solidFill>
                            <a:srgbClr val="0063DC"/>
                          </a:solidFill>
                          <a:effectLst/>
                          <a:latin typeface="Helvetica" panose="020B0604020202020204" pitchFamily="34" charset="0"/>
                          <a:cs typeface="Helvetica" panose="020B0604020202020204" pitchFamily="34" charset="0"/>
                        </a:rPr>
                        <a:t>https://www.mayoclinic.org/symptom-checker/select-symptom/itt-20009075</a:t>
                      </a:r>
                      <a:endParaRPr lang="en-US" sz="1600" b="0">
                        <a:solidFill>
                          <a:srgbClr val="0063DC"/>
                        </a:solidFill>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solidFill>
                      <a:schemeClr val="accent5">
                        <a:lumMod val="40000"/>
                        <a:lumOff val="60000"/>
                      </a:schemeClr>
                    </a:solidFill>
                  </a:tcPr>
                </a:tc>
                <a:tc>
                  <a:txBody>
                    <a:bodyPr/>
                    <a:lstStyle/>
                    <a:p>
                      <a:pPr>
                        <a:lnSpc>
                          <a:spcPct val="115000"/>
                        </a:lnSpc>
                      </a:pPr>
                      <a:r>
                        <a:rPr lang="el-GR" sz="1600" dirty="0">
                          <a:effectLst/>
                          <a:latin typeface="Helvetica" panose="020B0604020202020204" pitchFamily="34" charset="0"/>
                          <a:cs typeface="Helvetica" panose="020B0604020202020204" pitchFamily="34" charset="0"/>
                        </a:rPr>
                        <a:t>Μία από τις πρώτες εφαρμογές ελέγχου συμπτωμάτων, μη βασιζόμενη στην τεχνητή νοημοσύνη</a:t>
                      </a:r>
                      <a:endParaRPr lang="en-US" sz="1600" dirty="0">
                        <a:effectLst/>
                        <a:latin typeface="Helvetica" panose="020B0604020202020204" pitchFamily="34" charset="0"/>
                        <a:cs typeface="Helvetica" panose="020B0604020202020204" pitchFamily="34" charset="0"/>
                      </a:endParaRPr>
                    </a:p>
                    <a:p>
                      <a:pPr>
                        <a:lnSpc>
                          <a:spcPct val="115000"/>
                        </a:lnSpc>
                      </a:pPr>
                      <a:r>
                        <a:rPr lang="en-US" sz="1600" dirty="0">
                          <a:effectLst/>
                          <a:latin typeface="Helvetica" panose="020B0604020202020204" pitchFamily="34" charset="0"/>
                          <a:cs typeface="Helvetica" panose="020B0604020202020204" pitchFamily="34" charset="0"/>
                        </a:rPr>
                        <a:t> </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tc>
                <a:extLst>
                  <a:ext uri="{0D108BD9-81ED-4DB2-BD59-A6C34878D82A}">
                    <a16:rowId xmlns:a16="http://schemas.microsoft.com/office/drawing/2014/main" val="1639568396"/>
                  </a:ext>
                </a:extLst>
              </a:tr>
              <a:tr h="769634">
                <a:tc>
                  <a:txBody>
                    <a:bodyPr/>
                    <a:lstStyle/>
                    <a:p>
                      <a:pPr>
                        <a:lnSpc>
                          <a:spcPct val="115000"/>
                        </a:lnSpc>
                      </a:pPr>
                      <a:r>
                        <a:rPr lang="en-US" sz="1600" b="0">
                          <a:solidFill>
                            <a:srgbClr val="0063DC"/>
                          </a:solidFill>
                          <a:effectLst/>
                          <a:latin typeface="Helvetica" panose="020B0604020202020204" pitchFamily="34" charset="0"/>
                          <a:cs typeface="Helvetica" panose="020B0604020202020204" pitchFamily="34" charset="0"/>
                        </a:rPr>
                        <a:t>https://familydoctor.org/your-health-resources/health-tools/symptom-checker/</a:t>
                      </a:r>
                      <a:endParaRPr lang="en-US" sz="1600" b="0">
                        <a:solidFill>
                          <a:srgbClr val="0063DC"/>
                        </a:solidFill>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solidFill>
                      <a:schemeClr val="accent5">
                        <a:lumMod val="40000"/>
                        <a:lumOff val="60000"/>
                      </a:schemeClr>
                    </a:solidFill>
                  </a:tcPr>
                </a:tc>
                <a:tc>
                  <a:txBody>
                    <a:bodyPr/>
                    <a:lstStyle/>
                    <a:p>
                      <a:pPr>
                        <a:lnSpc>
                          <a:spcPct val="115000"/>
                        </a:lnSpc>
                      </a:pPr>
                      <a:r>
                        <a:rPr lang="en-US" sz="1600" dirty="0" err="1">
                          <a:effectLst/>
                          <a:latin typeface="Helvetica" panose="020B0604020202020204" pitchFamily="34" charset="0"/>
                          <a:cs typeface="Helvetica" panose="020B0604020202020204" pitchFamily="34" charset="0"/>
                        </a:rPr>
                        <a:t>Μη</a:t>
                      </a:r>
                      <a:r>
                        <a:rPr lang="el-GR" sz="1600" dirty="0">
                          <a:effectLst/>
                          <a:latin typeface="Helvetica" panose="020B0604020202020204" pitchFamily="34" charset="0"/>
                          <a:cs typeface="Helvetica" panose="020B0604020202020204" pitchFamily="34" charset="0"/>
                        </a:rPr>
                        <a:t> βασιζόμενο στην ΤΝ</a:t>
                      </a:r>
                      <a:r>
                        <a:rPr lang="en-US" sz="1600" dirty="0">
                          <a:effectLst/>
                          <a:latin typeface="Helvetica" panose="020B0604020202020204" pitchFamily="34" charset="0"/>
                          <a:cs typeface="Helvetica" panose="020B0604020202020204" pitchFamily="34" charset="0"/>
                        </a:rPr>
                        <a:t>, επιρρεπής στην υπερδιάγνωση, προσανατολισμέν</a:t>
                      </a:r>
                      <a:r>
                        <a:rPr lang="el-GR" sz="1600" dirty="0">
                          <a:effectLst/>
                          <a:latin typeface="Helvetica" panose="020B0604020202020204" pitchFamily="34" charset="0"/>
                          <a:cs typeface="Helvetica" panose="020B0604020202020204" pitchFamily="34" charset="0"/>
                        </a:rPr>
                        <a:t>ο </a:t>
                      </a:r>
                      <a:r>
                        <a:rPr lang="en-US" sz="1600" dirty="0" err="1">
                          <a:effectLst/>
                          <a:latin typeface="Helvetica" panose="020B0604020202020204" pitchFamily="34" charset="0"/>
                          <a:cs typeface="Helvetica" panose="020B0604020202020204" pitchFamily="34" charset="0"/>
                        </a:rPr>
                        <a:t>στον</a:t>
                      </a:r>
                      <a:r>
                        <a:rPr lang="en-US" sz="1600" dirty="0">
                          <a:effectLst/>
                          <a:latin typeface="Helvetica" panose="020B0604020202020204" pitchFamily="34" charset="0"/>
                          <a:cs typeface="Helvetica" panose="020B0604020202020204" pitchFamily="34" charset="0"/>
                        </a:rPr>
                        <a:t> γενικό ιατρό</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tc>
                <a:extLst>
                  <a:ext uri="{0D108BD9-81ED-4DB2-BD59-A6C34878D82A}">
                    <a16:rowId xmlns:a16="http://schemas.microsoft.com/office/drawing/2014/main" val="1378142724"/>
                  </a:ext>
                </a:extLst>
              </a:tr>
              <a:tr h="769634">
                <a:tc>
                  <a:txBody>
                    <a:bodyPr/>
                    <a:lstStyle/>
                    <a:p>
                      <a:pPr>
                        <a:lnSpc>
                          <a:spcPct val="115000"/>
                        </a:lnSpc>
                      </a:pPr>
                      <a:r>
                        <a:rPr lang="en-US" sz="1600" b="0" u="sng" dirty="0">
                          <a:solidFill>
                            <a:srgbClr val="0063DC"/>
                          </a:solidFill>
                          <a:effectLst/>
                          <a:latin typeface="Helvetica" panose="020B0604020202020204" pitchFamily="34" charset="0"/>
                          <a:cs typeface="Helvetica" panose="020B0604020202020204" pitchFamily="34" charset="0"/>
                        </a:rPr>
                        <a:t>https://www.drugs.com/symptom-checker/</a:t>
                      </a:r>
                      <a:endParaRPr lang="en-US" sz="1600" b="0" dirty="0">
                        <a:solidFill>
                          <a:srgbClr val="0063DC"/>
                        </a:solidFill>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solidFill>
                      <a:schemeClr val="accent5">
                        <a:lumMod val="40000"/>
                        <a:lumOff val="60000"/>
                      </a:schemeClr>
                    </a:solidFill>
                  </a:tcPr>
                </a:tc>
                <a:tc>
                  <a:txBody>
                    <a:bodyPr/>
                    <a:lstStyle/>
                    <a:p>
                      <a:pPr>
                        <a:lnSpc>
                          <a:spcPct val="115000"/>
                        </a:lnSpc>
                      </a:pPr>
                      <a:r>
                        <a:rPr lang="en-US" sz="1600" dirty="0" err="1">
                          <a:effectLst/>
                          <a:latin typeface="Helvetica" panose="020B0604020202020204" pitchFamily="34" charset="0"/>
                          <a:cs typeface="Helvetica" panose="020B0604020202020204" pitchFamily="34" charset="0"/>
                        </a:rPr>
                        <a:t>Μη</a:t>
                      </a:r>
                      <a:r>
                        <a:rPr lang="el-GR" sz="1600" dirty="0">
                          <a:effectLst/>
                          <a:latin typeface="Helvetica" panose="020B0604020202020204" pitchFamily="34" charset="0"/>
                          <a:cs typeface="Helvetica" panose="020B0604020202020204" pitchFamily="34" charset="0"/>
                        </a:rPr>
                        <a:t> βασισμένο στην ΤΝ</a:t>
                      </a:r>
                      <a:r>
                        <a:rPr lang="en-US" sz="1600" dirty="0">
                          <a:effectLst/>
                          <a:latin typeface="Helvetica" panose="020B0604020202020204" pitchFamily="34" charset="0"/>
                          <a:cs typeface="Helvetica" panose="020B0604020202020204" pitchFamily="34" charset="0"/>
                        </a:rPr>
                        <a:t>, π</a:t>
                      </a:r>
                      <a:r>
                        <a:rPr lang="en-US" sz="1600" dirty="0" err="1">
                          <a:effectLst/>
                          <a:latin typeface="Helvetica" panose="020B0604020202020204" pitchFamily="34" charset="0"/>
                          <a:cs typeface="Helvetica" panose="020B0604020202020204" pitchFamily="34" charset="0"/>
                        </a:rPr>
                        <a:t>ροσ</a:t>
                      </a:r>
                      <a:r>
                        <a:rPr lang="en-US" sz="1600" dirty="0">
                          <a:effectLst/>
                          <a:latin typeface="Helvetica" panose="020B0604020202020204" pitchFamily="34" charset="0"/>
                          <a:cs typeface="Helvetica" panose="020B0604020202020204" pitchFamily="34" charset="0"/>
                        </a:rPr>
                        <a:t>ανατολισμέν</a:t>
                      </a:r>
                      <a:r>
                        <a:rPr lang="el-GR" sz="1600" dirty="0">
                          <a:effectLst/>
                          <a:latin typeface="Helvetica" panose="020B0604020202020204" pitchFamily="34" charset="0"/>
                          <a:cs typeface="Helvetica" panose="020B0604020202020204" pitchFamily="34" charset="0"/>
                        </a:rPr>
                        <a:t>ο</a:t>
                      </a:r>
                      <a:r>
                        <a:rPr lang="en-US" sz="1600" dirty="0">
                          <a:effectLst/>
                          <a:latin typeface="Helvetica" panose="020B0604020202020204" pitchFamily="34" charset="0"/>
                          <a:cs typeface="Helvetica" panose="020B0604020202020204" pitchFamily="34" charset="0"/>
                        </a:rPr>
                        <a:t> περισσότερο προς την παροχή συμβουλών παρά προς τη διάγνωση</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tc>
                <a:extLst>
                  <a:ext uri="{0D108BD9-81ED-4DB2-BD59-A6C34878D82A}">
                    <a16:rowId xmlns:a16="http://schemas.microsoft.com/office/drawing/2014/main" val="473703731"/>
                  </a:ext>
                </a:extLst>
              </a:tr>
              <a:tr h="1134201">
                <a:tc>
                  <a:txBody>
                    <a:bodyPr/>
                    <a:lstStyle/>
                    <a:p>
                      <a:pPr>
                        <a:lnSpc>
                          <a:spcPct val="115000"/>
                        </a:lnSpc>
                      </a:pPr>
                      <a:r>
                        <a:rPr lang="en-US" sz="1600" b="0" u="sng" dirty="0">
                          <a:solidFill>
                            <a:srgbClr val="0063DC"/>
                          </a:solidFill>
                          <a:effectLst/>
                          <a:latin typeface="Helvetica" panose="020B0604020202020204" pitchFamily="34" charset="0"/>
                          <a:cs typeface="Helvetica" panose="020B0604020202020204" pitchFamily="34" charset="0"/>
                        </a:rPr>
                        <a:t>https://skinsight.com/symptom-checker/</a:t>
                      </a:r>
                      <a:endParaRPr lang="en-US" sz="1600" b="0" dirty="0">
                        <a:solidFill>
                          <a:srgbClr val="0063DC"/>
                        </a:solidFill>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solidFill>
                      <a:schemeClr val="accent5">
                        <a:lumMod val="40000"/>
                        <a:lumOff val="60000"/>
                      </a:schemeClr>
                    </a:solidFill>
                  </a:tcPr>
                </a:tc>
                <a:tc>
                  <a:txBody>
                    <a:bodyPr/>
                    <a:lstStyle/>
                    <a:p>
                      <a:pPr>
                        <a:lnSpc>
                          <a:spcPct val="115000"/>
                        </a:lnSpc>
                      </a:pPr>
                      <a:r>
                        <a:rPr lang="en-US" sz="1600" dirty="0" err="1">
                          <a:effectLst/>
                          <a:latin typeface="Helvetica" panose="020B0604020202020204" pitchFamily="34" charset="0"/>
                          <a:cs typeface="Helvetica" panose="020B0604020202020204" pitchFamily="34" charset="0"/>
                        </a:rPr>
                        <a:t>Μη</a:t>
                      </a:r>
                      <a:r>
                        <a:rPr lang="el-GR" sz="1600" dirty="0">
                          <a:effectLst/>
                          <a:latin typeface="Helvetica" panose="020B0604020202020204" pitchFamily="34" charset="0"/>
                          <a:cs typeface="Helvetica" panose="020B0604020202020204" pitchFamily="34" charset="0"/>
                        </a:rPr>
                        <a:t> βασιζόμενο στην ΤΝ</a:t>
                      </a:r>
                      <a:r>
                        <a:rPr lang="en-US" sz="1600" dirty="0">
                          <a:effectLst/>
                          <a:latin typeface="Helvetica" panose="020B0604020202020204" pitchFamily="34" charset="0"/>
                          <a:cs typeface="Helvetica" panose="020B0604020202020204" pitchFamily="34" charset="0"/>
                        </a:rPr>
                        <a:t> ε</a:t>
                      </a:r>
                      <a:r>
                        <a:rPr lang="el-GR" sz="1600" dirty="0" err="1">
                          <a:effectLst/>
                          <a:latin typeface="Helvetica" panose="020B0604020202020204" pitchFamily="34" charset="0"/>
                          <a:cs typeface="Helvetica" panose="020B0604020202020204" pitchFamily="34" charset="0"/>
                        </a:rPr>
                        <a:t>ργαλείο</a:t>
                      </a:r>
                      <a:r>
                        <a:rPr lang="el-GR" sz="1600" dirty="0">
                          <a:effectLst/>
                          <a:latin typeface="Helvetica" panose="020B0604020202020204" pitchFamily="34" charset="0"/>
                          <a:cs typeface="Helvetica" panose="020B0604020202020204" pitchFamily="34" charset="0"/>
                        </a:rPr>
                        <a:t> ελέγχου</a:t>
                      </a:r>
                      <a:r>
                        <a:rPr lang="en-US" sz="1600" dirty="0">
                          <a:effectLst/>
                          <a:latin typeface="Helvetica" panose="020B0604020202020204" pitchFamily="34" charset="0"/>
                          <a:cs typeface="Helvetica" panose="020B0604020202020204" pitchFamily="34" charset="0"/>
                        </a:rPr>
                        <a:t> συμπτωμάτων για τη δερματολογία, προσανατολισμό</a:t>
                      </a:r>
                      <a:r>
                        <a:rPr lang="el-GR" sz="1600" dirty="0">
                          <a:effectLst/>
                          <a:latin typeface="Helvetica" panose="020B0604020202020204" pitchFamily="34" charset="0"/>
                          <a:cs typeface="Helvetica" panose="020B0604020202020204" pitchFamily="34" charset="0"/>
                        </a:rPr>
                        <a:t> στον επαγγελματία υγείας</a:t>
                      </a:r>
                      <a:endParaRPr lang="en-US" sz="1600" dirty="0">
                        <a:effectLst/>
                        <a:latin typeface="Helvetica" panose="020B0604020202020204" pitchFamily="34" charset="0"/>
                        <a:ea typeface="Arial" panose="020B0604020202020204" pitchFamily="34" charset="0"/>
                        <a:cs typeface="Helvetica" panose="020B0604020202020204" pitchFamily="34" charset="0"/>
                      </a:endParaRPr>
                    </a:p>
                  </a:txBody>
                  <a:tcPr marL="68580" marR="68580" marT="0" marB="0"/>
                </a:tc>
                <a:extLst>
                  <a:ext uri="{0D108BD9-81ED-4DB2-BD59-A6C34878D82A}">
                    <a16:rowId xmlns:a16="http://schemas.microsoft.com/office/drawing/2014/main" val="2124820049"/>
                  </a:ext>
                </a:extLst>
              </a:tr>
            </a:tbl>
          </a:graphicData>
        </a:graphic>
      </p:graphicFrame>
    </p:spTree>
    <p:extLst>
      <p:ext uri="{BB962C8B-B14F-4D97-AF65-F5344CB8AC3E}">
        <p14:creationId xmlns:p14="http://schemas.microsoft.com/office/powerpoint/2010/main" val="35893722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00BCA-D831-6B6F-F010-1B502A578C34}"/>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875D0291-2C77-235E-066B-7CC06EBA8C36}"/>
              </a:ext>
            </a:extLst>
          </p:cNvPr>
          <p:cNvSpPr>
            <a:spLocks noGrp="1"/>
          </p:cNvSpPr>
          <p:nvPr>
            <p:ph idx="1"/>
          </p:nvPr>
        </p:nvSpPr>
        <p:spPr/>
        <p:txBody>
          <a:bodyPr/>
          <a:lstStyle/>
          <a:p>
            <a:endParaRPr lang="en-GB"/>
          </a:p>
        </p:txBody>
      </p:sp>
      <p:pic>
        <p:nvPicPr>
          <p:cNvPr id="5" name="Picture 4">
            <a:extLst>
              <a:ext uri="{FF2B5EF4-FFF2-40B4-BE49-F238E27FC236}">
                <a16:creationId xmlns:a16="http://schemas.microsoft.com/office/drawing/2014/main" id="{D9A1B696-088E-28E4-6DDA-694BE4E10DDC}"/>
              </a:ext>
            </a:extLst>
          </p:cNvPr>
          <p:cNvPicPr>
            <a:picLocks noChangeAspect="1"/>
          </p:cNvPicPr>
          <p:nvPr/>
        </p:nvPicPr>
        <p:blipFill>
          <a:blip r:embed="rId2"/>
          <a:stretch>
            <a:fillRect/>
          </a:stretch>
        </p:blipFill>
        <p:spPr>
          <a:xfrm>
            <a:off x="506884" y="331345"/>
            <a:ext cx="7188569" cy="3225966"/>
          </a:xfrm>
          <a:prstGeom prst="rect">
            <a:avLst/>
          </a:prstGeom>
          <a:ln w="76200">
            <a:solidFill>
              <a:schemeClr val="accent5">
                <a:lumMod val="75000"/>
              </a:schemeClr>
            </a:solidFill>
          </a:ln>
        </p:spPr>
      </p:pic>
      <p:pic>
        <p:nvPicPr>
          <p:cNvPr id="8" name="Picture 7">
            <a:extLst>
              <a:ext uri="{FF2B5EF4-FFF2-40B4-BE49-F238E27FC236}">
                <a16:creationId xmlns:a16="http://schemas.microsoft.com/office/drawing/2014/main" id="{927EF743-037C-0F36-A71F-B43644FCD4CC}"/>
              </a:ext>
            </a:extLst>
          </p:cNvPr>
          <p:cNvPicPr>
            <a:picLocks noChangeAspect="1"/>
          </p:cNvPicPr>
          <p:nvPr/>
        </p:nvPicPr>
        <p:blipFill>
          <a:blip r:embed="rId3"/>
          <a:stretch>
            <a:fillRect/>
          </a:stretch>
        </p:blipFill>
        <p:spPr>
          <a:xfrm>
            <a:off x="2107772" y="3557311"/>
            <a:ext cx="7220321" cy="3130711"/>
          </a:xfrm>
          <a:prstGeom prst="rect">
            <a:avLst/>
          </a:prstGeom>
          <a:ln w="76200">
            <a:solidFill>
              <a:srgbClr val="00B0F0"/>
            </a:solidFill>
          </a:ln>
        </p:spPr>
      </p:pic>
    </p:spTree>
    <p:extLst>
      <p:ext uri="{BB962C8B-B14F-4D97-AF65-F5344CB8AC3E}">
        <p14:creationId xmlns:p14="http://schemas.microsoft.com/office/powerpoint/2010/main" val="17691236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0EADCC-5A53-A82F-9704-D6EA377F1197}"/>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4DCBCB11-2DD1-9A8E-D1BE-70AD0EA0E22C}"/>
              </a:ext>
            </a:extLst>
          </p:cNvPr>
          <p:cNvSpPr>
            <a:spLocks noGrp="1"/>
          </p:cNvSpPr>
          <p:nvPr>
            <p:ph idx="1"/>
          </p:nvPr>
        </p:nvSpPr>
        <p:spPr/>
        <p:txBody>
          <a:bodyPr/>
          <a:lstStyle/>
          <a:p>
            <a:endParaRPr lang="en-GB"/>
          </a:p>
        </p:txBody>
      </p:sp>
      <p:pic>
        <p:nvPicPr>
          <p:cNvPr id="5" name="Picture 4">
            <a:extLst>
              <a:ext uri="{FF2B5EF4-FFF2-40B4-BE49-F238E27FC236}">
                <a16:creationId xmlns:a16="http://schemas.microsoft.com/office/drawing/2014/main" id="{590E916D-7478-B54F-BDE6-8AB8ED4E399A}"/>
              </a:ext>
            </a:extLst>
          </p:cNvPr>
          <p:cNvPicPr>
            <a:picLocks noChangeAspect="1"/>
          </p:cNvPicPr>
          <p:nvPr/>
        </p:nvPicPr>
        <p:blipFill>
          <a:blip r:embed="rId2"/>
          <a:stretch>
            <a:fillRect/>
          </a:stretch>
        </p:blipFill>
        <p:spPr>
          <a:xfrm>
            <a:off x="291122" y="101918"/>
            <a:ext cx="7169518" cy="3435527"/>
          </a:xfrm>
          <a:prstGeom prst="rect">
            <a:avLst/>
          </a:prstGeom>
          <a:ln w="76200">
            <a:solidFill>
              <a:srgbClr val="00B0F0"/>
            </a:solidFill>
          </a:ln>
        </p:spPr>
      </p:pic>
      <p:pic>
        <p:nvPicPr>
          <p:cNvPr id="7" name="Picture 6">
            <a:extLst>
              <a:ext uri="{FF2B5EF4-FFF2-40B4-BE49-F238E27FC236}">
                <a16:creationId xmlns:a16="http://schemas.microsoft.com/office/drawing/2014/main" id="{E691EF0E-1478-0240-1BED-D57F573CA002}"/>
              </a:ext>
            </a:extLst>
          </p:cNvPr>
          <p:cNvPicPr>
            <a:picLocks noChangeAspect="1"/>
          </p:cNvPicPr>
          <p:nvPr/>
        </p:nvPicPr>
        <p:blipFill>
          <a:blip r:embed="rId3"/>
          <a:stretch>
            <a:fillRect/>
          </a:stretch>
        </p:blipFill>
        <p:spPr>
          <a:xfrm>
            <a:off x="3339548" y="3432313"/>
            <a:ext cx="6458270" cy="3653568"/>
          </a:xfrm>
          <a:prstGeom prst="rect">
            <a:avLst/>
          </a:prstGeom>
          <a:ln w="76200">
            <a:solidFill>
              <a:schemeClr val="accent5">
                <a:lumMod val="50000"/>
              </a:schemeClr>
            </a:solidFill>
          </a:ln>
        </p:spPr>
      </p:pic>
    </p:spTree>
    <p:extLst>
      <p:ext uri="{BB962C8B-B14F-4D97-AF65-F5344CB8AC3E}">
        <p14:creationId xmlns:p14="http://schemas.microsoft.com/office/powerpoint/2010/main" val="1754815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ABC51-F7D4-A2B8-7CB2-A0A40F16272D}"/>
              </a:ext>
            </a:extLst>
          </p:cNvPr>
          <p:cNvSpPr>
            <a:spLocks noGrp="1"/>
          </p:cNvSpPr>
          <p:nvPr>
            <p:ph type="title"/>
          </p:nvPr>
        </p:nvSpPr>
        <p:spPr>
          <a:xfrm>
            <a:off x="595517" y="264747"/>
            <a:ext cx="9719787" cy="767628"/>
          </a:xfrm>
        </p:spPr>
        <p:txBody>
          <a:bodyPr>
            <a:normAutofit/>
          </a:bodyPr>
          <a:lstStyle/>
          <a:p>
            <a:r>
              <a:rPr lang="el-GR" sz="3200" b="1" dirty="0">
                <a:solidFill>
                  <a:srgbClr val="0070C0"/>
                </a:solidFill>
                <a:latin typeface="+mn-lt"/>
              </a:rPr>
              <a:t>Τομέας Υγείας</a:t>
            </a:r>
            <a:r>
              <a:rPr lang="el-GR" sz="3200" b="1" i="1" dirty="0">
                <a:solidFill>
                  <a:srgbClr val="0070C0"/>
                </a:solidFill>
                <a:latin typeface="+mn-lt"/>
              </a:rPr>
              <a:t>: Ένα ταχέως μεταβαλλόμενο πεδίο…</a:t>
            </a:r>
            <a:endParaRPr lang="en-GB" sz="3200" b="1" i="1" dirty="0">
              <a:solidFill>
                <a:srgbClr val="0070C0"/>
              </a:solidFill>
              <a:latin typeface="+mn-lt"/>
            </a:endParaRPr>
          </a:p>
        </p:txBody>
      </p:sp>
      <p:pic>
        <p:nvPicPr>
          <p:cNvPr id="6" name="Picture 5">
            <a:extLst>
              <a:ext uri="{FF2B5EF4-FFF2-40B4-BE49-F238E27FC236}">
                <a16:creationId xmlns:a16="http://schemas.microsoft.com/office/drawing/2014/main" id="{A22F3104-E0F6-7EA5-AE83-2CF3AE472B9E}"/>
              </a:ext>
            </a:extLst>
          </p:cNvPr>
          <p:cNvPicPr>
            <a:picLocks noChangeAspect="1"/>
          </p:cNvPicPr>
          <p:nvPr/>
        </p:nvPicPr>
        <p:blipFill>
          <a:blip r:embed="rId2"/>
          <a:stretch>
            <a:fillRect/>
          </a:stretch>
        </p:blipFill>
        <p:spPr>
          <a:xfrm>
            <a:off x="595517" y="1032375"/>
            <a:ext cx="3843470" cy="2159522"/>
          </a:xfrm>
          <a:prstGeom prst="rect">
            <a:avLst/>
          </a:prstGeom>
        </p:spPr>
      </p:pic>
      <p:pic>
        <p:nvPicPr>
          <p:cNvPr id="7" name="Picture 6">
            <a:extLst>
              <a:ext uri="{FF2B5EF4-FFF2-40B4-BE49-F238E27FC236}">
                <a16:creationId xmlns:a16="http://schemas.microsoft.com/office/drawing/2014/main" id="{12BB08B5-10A5-7118-87E0-D222005B2C0F}"/>
              </a:ext>
            </a:extLst>
          </p:cNvPr>
          <p:cNvPicPr>
            <a:picLocks noChangeAspect="1"/>
          </p:cNvPicPr>
          <p:nvPr/>
        </p:nvPicPr>
        <p:blipFill>
          <a:blip r:embed="rId3"/>
          <a:stretch>
            <a:fillRect/>
          </a:stretch>
        </p:blipFill>
        <p:spPr>
          <a:xfrm>
            <a:off x="7159298" y="1032376"/>
            <a:ext cx="3277689" cy="2177506"/>
          </a:xfrm>
          <a:prstGeom prst="rect">
            <a:avLst/>
          </a:prstGeom>
        </p:spPr>
      </p:pic>
      <p:pic>
        <p:nvPicPr>
          <p:cNvPr id="9" name="Picture 8">
            <a:extLst>
              <a:ext uri="{FF2B5EF4-FFF2-40B4-BE49-F238E27FC236}">
                <a16:creationId xmlns:a16="http://schemas.microsoft.com/office/drawing/2014/main" id="{2DB9D611-6C9A-F43B-DFBA-50234FE7BC92}"/>
              </a:ext>
            </a:extLst>
          </p:cNvPr>
          <p:cNvPicPr>
            <a:picLocks noChangeAspect="1"/>
          </p:cNvPicPr>
          <p:nvPr/>
        </p:nvPicPr>
        <p:blipFill>
          <a:blip r:embed="rId4"/>
          <a:stretch>
            <a:fillRect/>
          </a:stretch>
        </p:blipFill>
        <p:spPr>
          <a:xfrm>
            <a:off x="4682350" y="1032375"/>
            <a:ext cx="2115613" cy="2177506"/>
          </a:xfrm>
          <a:prstGeom prst="rect">
            <a:avLst/>
          </a:prstGeom>
        </p:spPr>
      </p:pic>
      <p:pic>
        <p:nvPicPr>
          <p:cNvPr id="4" name="Picture 3">
            <a:extLst>
              <a:ext uri="{FF2B5EF4-FFF2-40B4-BE49-F238E27FC236}">
                <a16:creationId xmlns:a16="http://schemas.microsoft.com/office/drawing/2014/main" id="{5A8EC439-E528-64BD-88D8-12744D284B9F}"/>
              </a:ext>
            </a:extLst>
          </p:cNvPr>
          <p:cNvPicPr>
            <a:picLocks noChangeAspect="1"/>
          </p:cNvPicPr>
          <p:nvPr/>
        </p:nvPicPr>
        <p:blipFill>
          <a:blip r:embed="rId5"/>
          <a:stretch>
            <a:fillRect/>
          </a:stretch>
        </p:blipFill>
        <p:spPr>
          <a:xfrm>
            <a:off x="8347922" y="6168347"/>
            <a:ext cx="1880623" cy="618045"/>
          </a:xfrm>
          <a:prstGeom prst="rect">
            <a:avLst/>
          </a:prstGeom>
        </p:spPr>
      </p:pic>
      <p:pic>
        <p:nvPicPr>
          <p:cNvPr id="5" name="Picture 4">
            <a:extLst>
              <a:ext uri="{FF2B5EF4-FFF2-40B4-BE49-F238E27FC236}">
                <a16:creationId xmlns:a16="http://schemas.microsoft.com/office/drawing/2014/main" id="{14096772-AF5B-05CD-B641-6395FF264180}"/>
              </a:ext>
            </a:extLst>
          </p:cNvPr>
          <p:cNvPicPr>
            <a:picLocks noChangeAspect="1"/>
          </p:cNvPicPr>
          <p:nvPr/>
        </p:nvPicPr>
        <p:blipFill>
          <a:blip r:embed="rId6"/>
          <a:stretch>
            <a:fillRect/>
          </a:stretch>
        </p:blipFill>
        <p:spPr>
          <a:xfrm>
            <a:off x="3087757" y="3489140"/>
            <a:ext cx="4359965" cy="3166363"/>
          </a:xfrm>
          <a:prstGeom prst="rect">
            <a:avLst/>
          </a:prstGeom>
          <a:ln w="76200">
            <a:solidFill>
              <a:srgbClr val="0CEBF6"/>
            </a:solidFill>
          </a:ln>
        </p:spPr>
      </p:pic>
    </p:spTree>
    <p:extLst>
      <p:ext uri="{BB962C8B-B14F-4D97-AF65-F5344CB8AC3E}">
        <p14:creationId xmlns:p14="http://schemas.microsoft.com/office/powerpoint/2010/main" val="1666394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74627" y="2434765"/>
            <a:ext cx="6250502" cy="1447100"/>
          </a:xfrm>
        </p:spPr>
        <p:txBody>
          <a:bodyPr anchor="ctr"/>
          <a:lstStyle/>
          <a:p>
            <a:r>
              <a:rPr lang="el-GR" dirty="0"/>
              <a:t>Αξιοποιώντας τα ψηφιακά οικοσυστήματα</a:t>
            </a:r>
            <a:endParaRPr lang="en-GB" dirty="0"/>
          </a:p>
        </p:txBody>
      </p:sp>
      <p:sp>
        <p:nvSpPr>
          <p:cNvPr id="5" name="Name_Surname">
            <a:extLst>
              <a:ext uri="{FF2B5EF4-FFF2-40B4-BE49-F238E27FC236}">
                <a16:creationId xmlns:a16="http://schemas.microsoft.com/office/drawing/2014/main" id="{DF872062-B160-1442-2470-A71125022477}"/>
              </a:ext>
            </a:extLst>
          </p:cNvPr>
          <p:cNvSpPr txBox="1">
            <a:spLocks/>
          </p:cNvSpPr>
          <p:nvPr/>
        </p:nvSpPr>
        <p:spPr>
          <a:xfrm>
            <a:off x="1859335" y="4420789"/>
            <a:ext cx="7081085" cy="652121"/>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marL="0" marR="0" lvl="0" indent="0" algn="ctr" defTabSz="959937" rtl="0" eaLnBrk="1" fontAlgn="auto" latinLnBrk="0" hangingPunct="1">
              <a:lnSpc>
                <a:spcPct val="90000"/>
              </a:lnSpc>
              <a:spcBef>
                <a:spcPct val="0"/>
              </a:spcBef>
              <a:spcAft>
                <a:spcPts val="0"/>
              </a:spcAft>
              <a:buClrTx/>
              <a:buSzTx/>
              <a:buFontTx/>
              <a:buNone/>
              <a:tabLst/>
              <a:defRPr/>
            </a:pPr>
            <a:r>
              <a:rPr kumimoji="0" lang="el-GR" sz="3200" b="0" i="0" u="none" strike="noStrike" kern="1200" cap="none" spc="0" normalizeH="0" baseline="0" noProof="0" dirty="0">
                <a:ln>
                  <a:noFill/>
                </a:ln>
                <a:solidFill>
                  <a:prstClr val="black"/>
                </a:solidFill>
                <a:effectLst/>
                <a:uLnTx/>
                <a:uFillTx/>
                <a:latin typeface="Calibri"/>
                <a:ea typeface="Calibri"/>
                <a:cs typeface="Calibri"/>
                <a:sym typeface="Calibri"/>
              </a:rPr>
              <a:t>Ενότητα </a:t>
            </a:r>
            <a:r>
              <a:rPr kumimoji="0" lang="en-US" sz="3200" b="0" i="0" u="none" strike="noStrike" kern="1200" cap="none" spc="0" normalizeH="0" baseline="0" noProof="0" dirty="0">
                <a:ln>
                  <a:noFill/>
                </a:ln>
                <a:solidFill>
                  <a:prstClr val="black"/>
                </a:solidFill>
                <a:effectLst/>
                <a:uLnTx/>
                <a:uFillTx/>
                <a:latin typeface="Calibri"/>
                <a:ea typeface="Calibri"/>
                <a:cs typeface="Calibri"/>
                <a:sym typeface="Calibri"/>
              </a:rPr>
              <a:t>1</a:t>
            </a:r>
            <a:endParaRPr kumimoji="0" lang="it-IT" sz="3200" b="1" i="0" u="none" strike="noStrike" kern="1200" cap="none" spc="0" normalizeH="0" baseline="0" noProof="0" dirty="0">
              <a:ln>
                <a:noFill/>
              </a:ln>
              <a:solidFill>
                <a:prstClr val="black"/>
              </a:solidFill>
              <a:effectLst/>
              <a:uLnTx/>
              <a:uFillTx/>
              <a:latin typeface="Calibri" panose="020F0502020204030204"/>
              <a:ea typeface="+mj-ea"/>
              <a:cs typeface="+mj-cs"/>
            </a:endParaRPr>
          </a:p>
        </p:txBody>
      </p:sp>
      <p:sp>
        <p:nvSpPr>
          <p:cNvPr id="4" name="Footer Placeholder 4">
            <a:extLst>
              <a:ext uri="{FF2B5EF4-FFF2-40B4-BE49-F238E27FC236}">
                <a16:creationId xmlns:a16="http://schemas.microsoft.com/office/drawing/2014/main" id="{FFC0A8C5-381E-DA91-452F-66577E02A80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Έργο: 101101139 - H-PASS - EU4H-2022-PJ</a:t>
            </a:r>
            <a:endParaRPr kumimoji="0" lang="el-GR" altLang="en-US" sz="1200" b="0" i="0" u="none" strike="noStrike" kern="1200" cap="none" spc="0" normalizeH="0" baseline="0" noProof="0" dirty="0">
              <a:ln>
                <a:noFill/>
              </a:ln>
              <a:solidFill>
                <a:prstClr val="white"/>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2885908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30F56C-47F1-58D7-63D8-971C6577797F}"/>
              </a:ext>
            </a:extLst>
          </p:cNvPr>
          <p:cNvSpPr>
            <a:spLocks noGrp="1"/>
          </p:cNvSpPr>
          <p:nvPr>
            <p:ph sz="half" idx="1"/>
          </p:nvPr>
        </p:nvSpPr>
        <p:spPr>
          <a:xfrm>
            <a:off x="556931" y="1518894"/>
            <a:ext cx="9685900" cy="4736131"/>
          </a:xfrm>
        </p:spPr>
        <p:txBody>
          <a:bodyPr/>
          <a:lstStyle/>
          <a:p>
            <a:pPr marL="0" indent="0">
              <a:buNone/>
            </a:pPr>
            <a:r>
              <a:rPr lang="en-US" b="1" dirty="0"/>
              <a:t>Τι είναι ένα ψηφιακό οικοσύστημα;</a:t>
            </a:r>
            <a:endParaRPr lang="en-US" dirty="0"/>
          </a:p>
          <a:p>
            <a:pPr>
              <a:buFont typeface="Arial" panose="020B0604020202020204" pitchFamily="34" charset="0"/>
              <a:buChar char="•"/>
            </a:pPr>
            <a:r>
              <a:rPr lang="en-US" dirty="0"/>
              <a:t>Στην υγειονομική περίθαλψη, το ψηφιακό οικοσύστημα αναφέρεται σε ένα </a:t>
            </a:r>
            <a:r>
              <a:rPr lang="en-US" b="1" dirty="0"/>
              <a:t>δικτυωμένο περιβάλλον </a:t>
            </a:r>
            <a:r>
              <a:rPr lang="en-US" dirty="0"/>
              <a:t>όπου διάφοροι ενδιαφερόμενοι - ασθενείς, πάροχοι υγειονομικής περίθαλψης, συστήματα υποστήριξης και άλλοι - συνδέονται μεταξύ τους μέσω ψηφιακών πλατφορμών και εργαλείων.</a:t>
            </a:r>
          </a:p>
          <a:p>
            <a:pPr>
              <a:buFont typeface="Arial" panose="020B0604020202020204" pitchFamily="34" charset="0"/>
              <a:buChar char="•"/>
            </a:pPr>
            <a:r>
              <a:rPr lang="en-US" dirty="0"/>
              <a:t>Αυτά τα </a:t>
            </a:r>
            <a:r>
              <a:rPr lang="en-US" dirty="0" err="1"/>
              <a:t>οικοσυστήμ</a:t>
            </a:r>
            <a:r>
              <a:rPr lang="en-US" dirty="0"/>
              <a:t>ατα </a:t>
            </a:r>
            <a:r>
              <a:rPr lang="el-GR" dirty="0" err="1"/>
              <a:t>ευοδώνουν</a:t>
            </a:r>
            <a:r>
              <a:rPr lang="en-US" dirty="0"/>
              <a:t> την </a:t>
            </a:r>
            <a:r>
              <a:rPr lang="en-US" b="1" dirty="0"/>
              <a:t>ανταλλαγή πληροφοριών </a:t>
            </a:r>
            <a:r>
              <a:rPr lang="en-US" dirty="0"/>
              <a:t>σε πολλαπλά επίπεδα, επιτρέποντας μια ολοκληρωμένη προσέγγιση στη φροντίδα των ασθενών.</a:t>
            </a:r>
          </a:p>
        </p:txBody>
      </p:sp>
      <p:sp>
        <p:nvSpPr>
          <p:cNvPr id="4" name="Cím 1"/>
          <p:cNvSpPr txBox="1">
            <a:spLocks/>
          </p:cNvSpPr>
          <p:nvPr/>
        </p:nvSpPr>
        <p:spPr>
          <a:xfrm>
            <a:off x="7259098" y="360056"/>
            <a:ext cx="3254827" cy="644694"/>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4400" b="1" dirty="0">
                <a:solidFill>
                  <a:schemeClr val="bg1"/>
                </a:solidFill>
                <a:latin typeface="+mn-lt"/>
              </a:rPr>
              <a:t>Εισαγωγή</a:t>
            </a:r>
            <a:endParaRPr lang="en-GB" sz="4400" b="1" dirty="0">
              <a:solidFill>
                <a:schemeClr val="bg1"/>
              </a:solidFill>
              <a:latin typeface="+mn-lt"/>
            </a:endParaRPr>
          </a:p>
        </p:txBody>
      </p:sp>
      <p:sp>
        <p:nvSpPr>
          <p:cNvPr id="2" name="Footer Placeholder 4">
            <a:extLst>
              <a:ext uri="{FF2B5EF4-FFF2-40B4-BE49-F238E27FC236}">
                <a16:creationId xmlns:a16="http://schemas.microsoft.com/office/drawing/2014/main" id="{83BD108E-A093-B018-78DF-AFB45930DBB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spTree>
    <p:extLst>
      <p:ext uri="{BB962C8B-B14F-4D97-AF65-F5344CB8AC3E}">
        <p14:creationId xmlns:p14="http://schemas.microsoft.com/office/powerpoint/2010/main" val="27105204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6FA34B-088C-4676-BDA0-A5DE7A01937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50EEB9-4562-C69B-1200-DC8DB6F635F1}"/>
              </a:ext>
            </a:extLst>
          </p:cNvPr>
          <p:cNvSpPr>
            <a:spLocks noGrp="1"/>
          </p:cNvSpPr>
          <p:nvPr>
            <p:ph sz="half" idx="1"/>
          </p:nvPr>
        </p:nvSpPr>
        <p:spPr>
          <a:xfrm>
            <a:off x="556931" y="1479137"/>
            <a:ext cx="9685900" cy="3771188"/>
          </a:xfrm>
        </p:spPr>
        <p:txBody>
          <a:bodyPr/>
          <a:lstStyle/>
          <a:p>
            <a:pPr marL="0" indent="0">
              <a:buNone/>
            </a:pPr>
            <a:r>
              <a:rPr lang="en-US" sz="2400" b="1" dirty="0"/>
              <a:t>Σκοπός των ψηφιακών οικοσυστημάτων</a:t>
            </a:r>
            <a:endParaRPr lang="en-US" sz="2400" dirty="0"/>
          </a:p>
          <a:p>
            <a:pPr>
              <a:buFont typeface="Arial" panose="020B0604020202020204" pitchFamily="34" charset="0"/>
              <a:buChar char="•"/>
            </a:pPr>
            <a:r>
              <a:rPr lang="en-US" sz="2400" dirty="0"/>
              <a:t>Τα ψηφιακά οικοσυστήματα στον τομέα της υγε</a:t>
            </a:r>
            <a:r>
              <a:rPr lang="el-GR" sz="2400" dirty="0" err="1"/>
              <a:t>ίας</a:t>
            </a:r>
            <a:r>
              <a:rPr lang="en-US" sz="2400" dirty="0"/>
              <a:t> έχουν σχεδιαστεί για να δημιουργούν </a:t>
            </a:r>
            <a:r>
              <a:rPr lang="el-GR" sz="2400" dirty="0"/>
              <a:t>οδούς παροχής φροντίδας υγείας</a:t>
            </a:r>
            <a:r>
              <a:rPr lang="en-US" sz="2400" dirty="0"/>
              <a:t> </a:t>
            </a:r>
            <a:r>
              <a:rPr lang="en-US" sz="2400" b="1" dirty="0"/>
              <a:t>με επίκεντρο τον ασθενή </a:t>
            </a:r>
            <a:r>
              <a:rPr lang="en-US" sz="2400" b="1"/>
              <a:t>και π</a:t>
            </a:r>
            <a:r>
              <a:rPr lang="en-US" sz="2400" b="1" dirty="0" err="1"/>
              <a:t>ροσ</a:t>
            </a:r>
            <a:r>
              <a:rPr lang="en-US" sz="2400" b="1" dirty="0"/>
              <a:t>ανατολισμένα στην εγγύτητα</a:t>
            </a:r>
            <a:r>
              <a:rPr lang="el-GR" sz="2400" b="1" dirty="0"/>
              <a:t> και την προσβασιμότητα</a:t>
            </a:r>
            <a:r>
              <a:rPr lang="en-US" sz="2400" dirty="0"/>
              <a:t>.</a:t>
            </a:r>
          </a:p>
          <a:p>
            <a:pPr>
              <a:buFont typeface="Arial" panose="020B0604020202020204" pitchFamily="34" charset="0"/>
              <a:buChar char="•"/>
            </a:pPr>
            <a:r>
              <a:rPr lang="en-US" sz="2400" dirty="0"/>
              <a:t>Αυτό σημαίνει ότι οι υπηρεσίες υγειονομικής περίθαλψης οργανώνονται πιο κοντά στον τόπο διαμονής των ασθενών, επιτρέποντας συχνά την κατ' οίκον περίθαλψη, η οποία είναι πολύτιμη για τη διαχείριση χρόνιων και πολύπλοκων παθήσεων.</a:t>
            </a:r>
          </a:p>
          <a:p>
            <a:pPr>
              <a:buFont typeface="Arial" panose="020B0604020202020204" pitchFamily="34" charset="0"/>
              <a:buChar char="•"/>
            </a:pPr>
            <a:r>
              <a:rPr lang="en-US" sz="2400" dirty="0"/>
              <a:t>Στόχος είναι να διασφαλιστεί </a:t>
            </a:r>
            <a:r>
              <a:rPr lang="en-US" sz="2400" b="1" dirty="0"/>
              <a:t>η απρόσκοπτη, συντονισμένη φροντίδα </a:t>
            </a:r>
            <a:r>
              <a:rPr lang="en-US" sz="2400" dirty="0"/>
              <a:t>που προσαρμόζεται στις ατομικές ανάγκες των ασθενών και ενθαρρύνει τη μεγαλύτερη συμμετοχή των ασθενών στη διαχείριση της υγείας τους.</a:t>
            </a:r>
          </a:p>
        </p:txBody>
      </p:sp>
      <p:sp>
        <p:nvSpPr>
          <p:cNvPr id="4" name="Cím 1">
            <a:extLst>
              <a:ext uri="{FF2B5EF4-FFF2-40B4-BE49-F238E27FC236}">
                <a16:creationId xmlns:a16="http://schemas.microsoft.com/office/drawing/2014/main" id="{1970C22C-9BD6-FD8B-C036-0C9629C0DE18}"/>
              </a:ext>
            </a:extLst>
          </p:cNvPr>
          <p:cNvSpPr txBox="1">
            <a:spLocks/>
          </p:cNvSpPr>
          <p:nvPr/>
        </p:nvSpPr>
        <p:spPr>
          <a:xfrm>
            <a:off x="7259098" y="360056"/>
            <a:ext cx="3254827" cy="644694"/>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4400" b="1" dirty="0">
                <a:solidFill>
                  <a:schemeClr val="bg1"/>
                </a:solidFill>
                <a:latin typeface="+mn-lt"/>
              </a:rPr>
              <a:t>Εισαγωγή</a:t>
            </a:r>
            <a:endParaRPr lang="en-GB" sz="4400" b="1" dirty="0">
              <a:solidFill>
                <a:schemeClr val="bg1"/>
              </a:solidFill>
              <a:latin typeface="+mn-lt"/>
            </a:endParaRPr>
          </a:p>
        </p:txBody>
      </p:sp>
      <p:sp>
        <p:nvSpPr>
          <p:cNvPr id="2" name="Footer Placeholder 4">
            <a:extLst>
              <a:ext uri="{FF2B5EF4-FFF2-40B4-BE49-F238E27FC236}">
                <a16:creationId xmlns:a16="http://schemas.microsoft.com/office/drawing/2014/main" id="{11348E7F-D845-C348-2D50-68D10890AAE7}"/>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spTree>
    <p:extLst>
      <p:ext uri="{BB962C8B-B14F-4D97-AF65-F5344CB8AC3E}">
        <p14:creationId xmlns:p14="http://schemas.microsoft.com/office/powerpoint/2010/main" val="19868866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6732104" y="437045"/>
            <a:ext cx="3908632" cy="1051747"/>
          </a:xfrm>
        </p:spPr>
        <p:txBody>
          <a:bodyPr/>
          <a:lstStyle/>
          <a:p>
            <a:pPr algn="ctr"/>
            <a:r>
              <a:rPr lang="el-GR" sz="3200" b="1" dirty="0">
                <a:solidFill>
                  <a:schemeClr val="bg1"/>
                </a:solidFill>
              </a:rPr>
              <a:t>Η σ</a:t>
            </a:r>
            <a:r>
              <a:rPr lang="en-US" sz="3200" b="1" dirty="0" err="1">
                <a:solidFill>
                  <a:schemeClr val="bg1"/>
                </a:solidFill>
              </a:rPr>
              <a:t>ημ</a:t>
            </a:r>
            <a:r>
              <a:rPr lang="en-US" sz="3200" b="1" dirty="0">
                <a:solidFill>
                  <a:schemeClr val="bg1"/>
                </a:solidFill>
              </a:rPr>
              <a:t>ασία της</a:t>
            </a:r>
            <a:r>
              <a:rPr lang="el-GR" sz="3200" b="1" dirty="0">
                <a:solidFill>
                  <a:schemeClr val="bg1"/>
                </a:solidFill>
              </a:rPr>
              <a:t> </a:t>
            </a:r>
            <a:r>
              <a:rPr lang="en-US" sz="3200" b="1" dirty="0">
                <a:solidFill>
                  <a:schemeClr val="bg1"/>
                </a:solidFill>
              </a:rPr>
              <a:t>π</a:t>
            </a:r>
            <a:r>
              <a:rPr lang="en-US" sz="3200" b="1" dirty="0" err="1">
                <a:solidFill>
                  <a:schemeClr val="bg1"/>
                </a:solidFill>
              </a:rPr>
              <a:t>ληροφορικής</a:t>
            </a:r>
            <a:r>
              <a:rPr lang="el-GR" sz="3200" b="1" dirty="0">
                <a:solidFill>
                  <a:schemeClr val="bg1"/>
                </a:solidFill>
              </a:rPr>
              <a:t> υποδομής</a:t>
            </a:r>
            <a:endParaRPr lang="en-GB" sz="3200" b="1" dirty="0">
              <a:solidFill>
                <a:schemeClr val="bg1"/>
              </a:solidFill>
            </a:endParaRPr>
          </a:p>
        </p:txBody>
      </p:sp>
      <p:sp>
        <p:nvSpPr>
          <p:cNvPr id="3" name="Tartalom helye 2"/>
          <p:cNvSpPr>
            <a:spLocks noGrp="1"/>
          </p:cNvSpPr>
          <p:nvPr>
            <p:ph sz="half" idx="1"/>
          </p:nvPr>
        </p:nvSpPr>
        <p:spPr>
          <a:xfrm>
            <a:off x="318392" y="1488792"/>
            <a:ext cx="9685900" cy="4534774"/>
          </a:xfrm>
        </p:spPr>
        <p:txBody>
          <a:bodyPr/>
          <a:lstStyle/>
          <a:p>
            <a:pPr marL="0" indent="0">
              <a:buNone/>
            </a:pPr>
            <a:r>
              <a:rPr lang="en-US" sz="2400" b="1" dirty="0"/>
              <a:t>Ο ρόλος των συστημάτων πληροφορικής</a:t>
            </a:r>
            <a:endParaRPr lang="en-US" sz="2400" dirty="0"/>
          </a:p>
          <a:p>
            <a:pPr>
              <a:buFont typeface="Arial" panose="020B0604020202020204" pitchFamily="34" charset="0"/>
              <a:buChar char="•"/>
            </a:pPr>
            <a:r>
              <a:rPr lang="en-US" sz="2400" dirty="0"/>
              <a:t>Για να λειτουργήσει αποτελεσματικά ένα ψηφιακό οικοσύστημα, πρέπει να υποστηρίζεται από μια ισχυρή </a:t>
            </a:r>
            <a:r>
              <a:rPr lang="en-US" sz="2400" b="1" dirty="0"/>
              <a:t>υποδομή </a:t>
            </a:r>
            <a:r>
              <a:rPr lang="el-GR" sz="2400" b="1" dirty="0"/>
              <a:t>πληροφορικής τεχνολογίας (ΠΤ)</a:t>
            </a:r>
            <a:r>
              <a:rPr lang="en-US" sz="2400" dirty="0"/>
              <a:t>.</a:t>
            </a:r>
          </a:p>
          <a:p>
            <a:pPr>
              <a:buFont typeface="Arial" panose="020B0604020202020204" pitchFamily="34" charset="0"/>
              <a:buChar char="•"/>
            </a:pPr>
            <a:r>
              <a:rPr lang="en-US" sz="2400" dirty="0"/>
              <a:t>Τα </a:t>
            </a:r>
            <a:r>
              <a:rPr lang="en-US" sz="2400" dirty="0" err="1"/>
              <a:t>συστήμ</a:t>
            </a:r>
            <a:r>
              <a:rPr lang="en-US" sz="2400" dirty="0"/>
              <a:t>ατα </a:t>
            </a:r>
            <a:r>
              <a:rPr lang="el-GR" sz="2400" dirty="0"/>
              <a:t>ΠΤ</a:t>
            </a:r>
            <a:r>
              <a:rPr lang="en-US" sz="2400" dirty="0"/>
              <a:t> απ</a:t>
            </a:r>
            <a:r>
              <a:rPr lang="en-US" sz="2400" dirty="0" err="1"/>
              <a:t>οτελούν</a:t>
            </a:r>
            <a:r>
              <a:rPr lang="en-US" sz="2400" dirty="0"/>
              <a:t> τ</a:t>
            </a:r>
            <a:r>
              <a:rPr lang="el-GR" sz="2400" dirty="0"/>
              <a:t>ο σκελετό</a:t>
            </a:r>
            <a:r>
              <a:rPr lang="en-US" sz="2400" dirty="0"/>
              <a:t> των ψηφιακών οικοσυστημάτων, επιτρέποντάς:</a:t>
            </a:r>
          </a:p>
          <a:p>
            <a:pPr marL="742950" lvl="1" indent="-285750">
              <a:buFont typeface="Arial" panose="020B0604020202020204" pitchFamily="34" charset="0"/>
              <a:buChar char="•"/>
            </a:pPr>
            <a:r>
              <a:rPr lang="el-GR" sz="2400" b="1" dirty="0"/>
              <a:t>Την ε</a:t>
            </a:r>
            <a:r>
              <a:rPr lang="en-US" sz="2400" b="1" dirty="0" err="1"/>
              <a:t>νσωμάτωση</a:t>
            </a:r>
            <a:r>
              <a:rPr lang="en-US" sz="2400" b="1" dirty="0"/>
              <a:t> δεδομένων </a:t>
            </a:r>
            <a:r>
              <a:rPr lang="en-US" sz="2400" dirty="0"/>
              <a:t>σε διαφορετικές πλατφόρμες, διασφαλίζοντας ότι οι πληροφορίες μπορούν να ρέουν μεταξύ διαφορετικών παρόχων υγε</a:t>
            </a:r>
            <a:r>
              <a:rPr lang="el-GR" sz="2400" dirty="0" err="1"/>
              <a:t>ίας</a:t>
            </a:r>
            <a:r>
              <a:rPr lang="en-US" sz="2400" dirty="0"/>
              <a:t>, υπηρεσιών και ρυθμίσεων.</a:t>
            </a:r>
          </a:p>
          <a:p>
            <a:pPr marL="742950" lvl="1" indent="-285750">
              <a:buFont typeface="Arial" panose="020B0604020202020204" pitchFamily="34" charset="0"/>
              <a:buChar char="•"/>
            </a:pPr>
            <a:r>
              <a:rPr lang="el-GR" sz="2400" b="1" dirty="0"/>
              <a:t>Την υ</a:t>
            </a:r>
            <a:r>
              <a:rPr lang="en-US" sz="2400" b="1" dirty="0"/>
              <a:t>π</a:t>
            </a:r>
            <a:r>
              <a:rPr lang="en-US" sz="2400" b="1" dirty="0" err="1"/>
              <a:t>οστήριξη</a:t>
            </a:r>
            <a:r>
              <a:rPr lang="en-US" sz="2400" b="1" dirty="0"/>
              <a:t> της ανταλλαγής δεδομένων σε πραγματικό χρόνο</a:t>
            </a:r>
            <a:r>
              <a:rPr lang="en-US" sz="2400" dirty="0"/>
              <a:t>, επιτρέποντας στους επαγγελματίες </a:t>
            </a:r>
            <a:r>
              <a:rPr lang="el-GR" sz="2400" dirty="0"/>
              <a:t>υγείας</a:t>
            </a:r>
            <a:r>
              <a:rPr lang="en-US" sz="2400" dirty="0"/>
              <a:t> να έχουν πρόσβαση σε επικαιροποιημένες πληροφορίες για τον ασθενή για την έγκαιρη και </a:t>
            </a:r>
            <a:r>
              <a:rPr lang="el-GR" sz="2400" dirty="0"/>
              <a:t>δόκιμη</a:t>
            </a:r>
            <a:r>
              <a:rPr lang="en-US" sz="2400" dirty="0"/>
              <a:t> λήψη αποφάσεων.</a:t>
            </a:r>
          </a:p>
        </p:txBody>
      </p:sp>
      <p:sp>
        <p:nvSpPr>
          <p:cNvPr id="4" name="Footer Placeholder 4">
            <a:extLst>
              <a:ext uri="{FF2B5EF4-FFF2-40B4-BE49-F238E27FC236}">
                <a16:creationId xmlns:a16="http://schemas.microsoft.com/office/drawing/2014/main" id="{73C8CD5C-2CB1-3A50-6D10-C6FA42CF69CF}"/>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spTree>
    <p:extLst>
      <p:ext uri="{BB962C8B-B14F-4D97-AF65-F5344CB8AC3E}">
        <p14:creationId xmlns:p14="http://schemas.microsoft.com/office/powerpoint/2010/main" val="38451439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5B972CB-814A-5AB8-DB43-271FE5CF3113}"/>
              </a:ext>
            </a:extLst>
          </p:cNvPr>
          <p:cNvSpPr>
            <a:spLocks noGrp="1"/>
          </p:cNvSpPr>
          <p:nvPr>
            <p:ph type="title"/>
          </p:nvPr>
        </p:nvSpPr>
        <p:spPr>
          <a:xfrm>
            <a:off x="6746070" y="-598457"/>
            <a:ext cx="4199467" cy="1761067"/>
          </a:xfrm>
        </p:spPr>
        <p:txBody>
          <a:bodyPr anchor="b">
            <a:normAutofit/>
          </a:bodyPr>
          <a:lstStyle/>
          <a:p>
            <a:r>
              <a:rPr lang="it-IT" sz="3200" dirty="0">
                <a:solidFill>
                  <a:schemeClr val="bg1"/>
                </a:solidFill>
              </a:rPr>
              <a:t>Ποι</a:t>
            </a:r>
            <a:r>
              <a:rPr lang="el-GR" sz="3200" dirty="0">
                <a:solidFill>
                  <a:schemeClr val="bg1"/>
                </a:solidFill>
              </a:rPr>
              <a:t>οι συγκροτούν ένα ψηφιακό </a:t>
            </a:r>
            <a:r>
              <a:rPr lang="el-GR" sz="3200" dirty="0" err="1">
                <a:solidFill>
                  <a:schemeClr val="bg1"/>
                </a:solidFill>
              </a:rPr>
              <a:t>οικοσύστήμα</a:t>
            </a:r>
            <a:r>
              <a:rPr lang="it-IT" sz="3200" dirty="0">
                <a:solidFill>
                  <a:schemeClr val="bg1"/>
                </a:solidFill>
              </a:rPr>
              <a:t>;</a:t>
            </a:r>
          </a:p>
        </p:txBody>
      </p:sp>
      <p:pic>
        <p:nvPicPr>
          <p:cNvPr id="4" name="Segnaposto contenuto 3">
            <a:extLst>
              <a:ext uri="{FF2B5EF4-FFF2-40B4-BE49-F238E27FC236}">
                <a16:creationId xmlns:a16="http://schemas.microsoft.com/office/drawing/2014/main" id="{1D4B40EB-0785-856E-7BC0-0024C6662C9E}"/>
              </a:ext>
            </a:extLst>
          </p:cNvPr>
          <p:cNvPicPr>
            <a:picLocks noGrp="1" noChangeAspect="1"/>
          </p:cNvPicPr>
          <p:nvPr>
            <p:ph sz="half" idx="1"/>
          </p:nvPr>
        </p:nvPicPr>
        <p:blipFill>
          <a:blip r:embed="rId2"/>
          <a:srcRect l="1559" r="5607" b="-3"/>
          <a:stretch/>
        </p:blipFill>
        <p:spPr>
          <a:xfrm>
            <a:off x="625163" y="2208507"/>
            <a:ext cx="4680763" cy="3771188"/>
          </a:xfrm>
          <a:prstGeom prst="rect">
            <a:avLst/>
          </a:prstGeom>
          <a:noFill/>
        </p:spPr>
      </p:pic>
      <p:sp>
        <p:nvSpPr>
          <p:cNvPr id="9" name="Content Placeholder 3">
            <a:extLst>
              <a:ext uri="{FF2B5EF4-FFF2-40B4-BE49-F238E27FC236}">
                <a16:creationId xmlns:a16="http://schemas.microsoft.com/office/drawing/2014/main" id="{18CE9D03-63F3-1A52-5357-2CE2EC58F198}"/>
              </a:ext>
            </a:extLst>
          </p:cNvPr>
          <p:cNvSpPr>
            <a:spLocks noGrp="1"/>
          </p:cNvSpPr>
          <p:nvPr>
            <p:ph sz="half" idx="10"/>
          </p:nvPr>
        </p:nvSpPr>
        <p:spPr>
          <a:xfrm>
            <a:off x="5781558" y="1488775"/>
            <a:ext cx="4682641" cy="3771188"/>
          </a:xfrm>
        </p:spPr>
        <p:txBody>
          <a:bodyPr/>
          <a:lstStyle/>
          <a:p>
            <a:r>
              <a:rPr lang="el-GR" sz="2400" dirty="0"/>
              <a:t>Ειδικοί πληροφορικής τεχνολογίας</a:t>
            </a:r>
            <a:endParaRPr lang="en-US" sz="2400" dirty="0"/>
          </a:p>
          <a:p>
            <a:r>
              <a:rPr lang="en-US" sz="2400" dirty="0"/>
              <a:t>Διαχειριστές φροντίδας και περιπτώσεων</a:t>
            </a:r>
          </a:p>
          <a:p>
            <a:r>
              <a:rPr lang="en-US" sz="2400" dirty="0" err="1"/>
              <a:t>Νοσοκομείο</a:t>
            </a:r>
            <a:endParaRPr lang="en-US" sz="2400" dirty="0"/>
          </a:p>
          <a:p>
            <a:r>
              <a:rPr lang="en-US" sz="2400" dirty="0"/>
              <a:t>Ειδικοί ιατροί</a:t>
            </a:r>
          </a:p>
          <a:p>
            <a:r>
              <a:rPr lang="en-US" sz="2400" dirty="0"/>
              <a:t>Γενικοί ιατροί</a:t>
            </a:r>
          </a:p>
          <a:p>
            <a:r>
              <a:rPr lang="en-US" sz="2400" dirty="0"/>
              <a:t>Φαρμακοποιοί</a:t>
            </a:r>
          </a:p>
          <a:p>
            <a:r>
              <a:rPr lang="en-US" sz="2400" dirty="0"/>
              <a:t>Ασθενείς</a:t>
            </a:r>
          </a:p>
          <a:p>
            <a:r>
              <a:rPr lang="en-US" sz="2400" dirty="0"/>
              <a:t>Οικογένειες</a:t>
            </a:r>
          </a:p>
          <a:p>
            <a:r>
              <a:rPr lang="en-US" dirty="0"/>
              <a:t>...</a:t>
            </a:r>
          </a:p>
        </p:txBody>
      </p:sp>
    </p:spTree>
    <p:extLst>
      <p:ext uri="{BB962C8B-B14F-4D97-AF65-F5344CB8AC3E}">
        <p14:creationId xmlns:p14="http://schemas.microsoft.com/office/powerpoint/2010/main" val="33857241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1">
            <a:extLst>
              <a:ext uri="{FF2B5EF4-FFF2-40B4-BE49-F238E27FC236}">
                <a16:creationId xmlns:a16="http://schemas.microsoft.com/office/drawing/2014/main" id="{8C1E4644-0516-4405-227E-C1EAF3813C4D}"/>
              </a:ext>
            </a:extLst>
          </p:cNvPr>
          <p:cNvSpPr txBox="1">
            <a:spLocks/>
          </p:cNvSpPr>
          <p:nvPr/>
        </p:nvSpPr>
        <p:spPr>
          <a:xfrm>
            <a:off x="419919" y="184364"/>
            <a:ext cx="9243626" cy="694491"/>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n-US" sz="3200" b="1" dirty="0">
                <a:solidFill>
                  <a:srgbClr val="1A75DB"/>
                </a:solidFill>
                <a:latin typeface="+mn-lt"/>
              </a:rPr>
              <a:t>Ευαίσθητα δεδομένα στα ψηφιακά οικοσυστήματα </a:t>
            </a:r>
            <a:r>
              <a:rPr lang="el-GR" sz="3200" b="1" dirty="0">
                <a:solidFill>
                  <a:srgbClr val="1A75DB"/>
                </a:solidFill>
                <a:latin typeface="+mn-lt"/>
              </a:rPr>
              <a:t>στον τομέα υγείας</a:t>
            </a:r>
            <a:endParaRPr lang="en-GB" sz="3200" b="1" dirty="0">
              <a:solidFill>
                <a:srgbClr val="1A75DB"/>
              </a:solidFill>
              <a:latin typeface="+mn-lt"/>
            </a:endParaRPr>
          </a:p>
        </p:txBody>
      </p:sp>
      <p:graphicFrame>
        <p:nvGraphicFramePr>
          <p:cNvPr id="4" name="Diagram 3">
            <a:extLst>
              <a:ext uri="{FF2B5EF4-FFF2-40B4-BE49-F238E27FC236}">
                <a16:creationId xmlns:a16="http://schemas.microsoft.com/office/drawing/2014/main" id="{2D8CDFAC-B9B9-3396-7FCC-4F918656F14E}"/>
              </a:ext>
            </a:extLst>
          </p:cNvPr>
          <p:cNvGraphicFramePr/>
          <p:nvPr>
            <p:extLst>
              <p:ext uri="{D42A27DB-BD31-4B8C-83A1-F6EECF244321}">
                <p14:modId xmlns:p14="http://schemas.microsoft.com/office/powerpoint/2010/main" val="1790571798"/>
              </p:ext>
            </p:extLst>
          </p:nvPr>
        </p:nvGraphicFramePr>
        <p:xfrm>
          <a:off x="419919" y="1234439"/>
          <a:ext cx="10164261" cy="53651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a:extLst>
              <a:ext uri="{FF2B5EF4-FFF2-40B4-BE49-F238E27FC236}">
                <a16:creationId xmlns:a16="http://schemas.microsoft.com/office/drawing/2014/main" id="{B769230B-277B-9913-A937-664D726C0DDA}"/>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spTree>
    <p:extLst>
      <p:ext uri="{BB962C8B-B14F-4D97-AF65-F5344CB8AC3E}">
        <p14:creationId xmlns:p14="http://schemas.microsoft.com/office/powerpoint/2010/main" val="29820026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67722-6FF0-EB1B-C25A-053D5A8D3C36}"/>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90A333F7-4C97-32BF-62B9-FEAFC40D1328}"/>
              </a:ext>
            </a:extLst>
          </p:cNvPr>
          <p:cNvSpPr>
            <a:spLocks noGrp="1"/>
          </p:cNvSpPr>
          <p:nvPr>
            <p:ph type="title"/>
          </p:nvPr>
        </p:nvSpPr>
        <p:spPr>
          <a:xfrm>
            <a:off x="6366607" y="830567"/>
            <a:ext cx="4305406" cy="784586"/>
          </a:xfrm>
        </p:spPr>
        <p:txBody>
          <a:bodyPr/>
          <a:lstStyle/>
          <a:p>
            <a:pPr algn="ctr"/>
            <a:r>
              <a:rPr lang="en-US" b="1" dirty="0">
                <a:solidFill>
                  <a:schemeClr val="bg1"/>
                </a:solidFill>
              </a:rPr>
              <a:t>Προκλήσεις στο χειρισμό ευαίσθητων δεδομένων</a:t>
            </a:r>
            <a:endParaRPr lang="en-GB" b="1" dirty="0">
              <a:solidFill>
                <a:schemeClr val="bg1"/>
              </a:solidFill>
            </a:endParaRPr>
          </a:p>
        </p:txBody>
      </p:sp>
      <p:sp>
        <p:nvSpPr>
          <p:cNvPr id="3" name="Tartalom helye 2">
            <a:extLst>
              <a:ext uri="{FF2B5EF4-FFF2-40B4-BE49-F238E27FC236}">
                <a16:creationId xmlns:a16="http://schemas.microsoft.com/office/drawing/2014/main" id="{63AB8954-5BA3-4FB6-DEB6-37126B0DCC58}"/>
              </a:ext>
            </a:extLst>
          </p:cNvPr>
          <p:cNvSpPr>
            <a:spLocks noGrp="1"/>
          </p:cNvSpPr>
          <p:nvPr>
            <p:ph sz="half" idx="1"/>
          </p:nvPr>
        </p:nvSpPr>
        <p:spPr>
          <a:xfrm>
            <a:off x="556931" y="1833972"/>
            <a:ext cx="9685900" cy="4534774"/>
          </a:xfrm>
        </p:spPr>
        <p:txBody>
          <a:bodyPr/>
          <a:lstStyle/>
          <a:p>
            <a:r>
              <a:rPr lang="el-GR" sz="2000" b="1" dirty="0"/>
              <a:t>Προβληματισμοί</a:t>
            </a:r>
            <a:r>
              <a:rPr lang="en-US" sz="2000" b="1" dirty="0"/>
              <a:t> σχετικά με το απόρρητο: </a:t>
            </a:r>
            <a:r>
              <a:rPr lang="en-US" sz="2000" dirty="0"/>
              <a:t>Ο χειρισμός ευαίσθητων δεδομένων απαιτεί την τήρηση αυστηρών προτύπων απορρήτου για την προστασία του απορρήτου των ασθενών.</a:t>
            </a:r>
          </a:p>
          <a:p>
            <a:pPr>
              <a:buFont typeface="Arial" panose="020B0604020202020204" pitchFamily="34" charset="0"/>
              <a:buChar char="•"/>
            </a:pPr>
            <a:r>
              <a:rPr lang="en-US" sz="2000" b="1" dirty="0"/>
              <a:t>Παραβιάσεις δεδομένων: </a:t>
            </a:r>
            <a:r>
              <a:rPr lang="en-US" sz="2000" dirty="0"/>
              <a:t>Η διασφάλιση των ευαίσθητων πληροφοριών είναι ζωτικής σημασίας.</a:t>
            </a:r>
          </a:p>
          <a:p>
            <a:pPr>
              <a:buFont typeface="Arial" panose="020B0604020202020204" pitchFamily="34" charset="0"/>
              <a:buChar char="•"/>
            </a:pPr>
            <a:r>
              <a:rPr lang="en-US" sz="2000" b="1" dirty="0" err="1"/>
              <a:t>Ζητήμ</a:t>
            </a:r>
            <a:r>
              <a:rPr lang="en-US" sz="2000" b="1" dirty="0"/>
              <a:t>ατα διαλειτουργικότητας</a:t>
            </a:r>
            <a:r>
              <a:rPr lang="el-GR" sz="2000" b="1" dirty="0"/>
              <a:t> </a:t>
            </a:r>
            <a:r>
              <a:rPr lang="en-GB" sz="2000" b="1" dirty="0"/>
              <a:t>(interoperability)</a:t>
            </a:r>
            <a:r>
              <a:rPr lang="en-US" sz="2000" b="1" dirty="0"/>
              <a:t>: </a:t>
            </a:r>
            <a:r>
              <a:rPr lang="en-US" sz="2000" dirty="0"/>
              <a:t>Διαφορές στ</a:t>
            </a:r>
            <a:r>
              <a:rPr lang="el-GR" sz="2000" dirty="0" err="1"/>
              <a:t>ους</a:t>
            </a:r>
            <a:r>
              <a:rPr lang="el-GR" sz="2000" dirty="0"/>
              <a:t> </a:t>
            </a:r>
            <a:r>
              <a:rPr lang="el-GR" sz="2000" dirty="0" err="1"/>
              <a:t>μορφότυπους</a:t>
            </a:r>
            <a:r>
              <a:rPr lang="en-US" sz="2000" dirty="0"/>
              <a:t> δεδομένων και στα συστήματα μπορούν να δημιουργήσουν εμπόδια στην ομαλή ανταλλαγή πληροφοριών, εμποδίζοντας ενδεχομένως τη συντονισμένη φροντίδα.</a:t>
            </a:r>
          </a:p>
          <a:p>
            <a:pPr marL="0" indent="0">
              <a:buNone/>
            </a:pPr>
            <a:r>
              <a:rPr lang="en-US" sz="2000" dirty="0"/>
              <a:t>Η αποτελεσματική διαχείριση των ψηφιακών οικοσυστημάτων απαιτεί συνεχείς προσπάθειες για την ενίσχυση της ασφάλειας των δεδομένων, την καθιέρωση προτύπων διαλειτουργικότητας και την τήρηση των κανονιστικών κατευθυντήριων γραμμών, εξασφαλίζοντας τόσο την εμπιστοσύνη των ασθενών όσο και την αποτελεσματικότητα του συστήματος.</a:t>
            </a:r>
          </a:p>
        </p:txBody>
      </p:sp>
      <p:sp>
        <p:nvSpPr>
          <p:cNvPr id="4" name="Footer Placeholder 4">
            <a:extLst>
              <a:ext uri="{FF2B5EF4-FFF2-40B4-BE49-F238E27FC236}">
                <a16:creationId xmlns:a16="http://schemas.microsoft.com/office/drawing/2014/main" id="{0B569484-F05F-D07B-24DB-0D5C8803F839}"/>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spTree>
    <p:extLst>
      <p:ext uri="{BB962C8B-B14F-4D97-AF65-F5344CB8AC3E}">
        <p14:creationId xmlns:p14="http://schemas.microsoft.com/office/powerpoint/2010/main" val="22315269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4C39C9-D110-0C15-C743-63B5AA72C9CA}"/>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5C6545F8-9DB3-721F-0F9B-B497656D301A}"/>
              </a:ext>
            </a:extLst>
          </p:cNvPr>
          <p:cNvSpPr>
            <a:spLocks noGrp="1"/>
          </p:cNvSpPr>
          <p:nvPr>
            <p:ph type="title"/>
          </p:nvPr>
        </p:nvSpPr>
        <p:spPr>
          <a:xfrm>
            <a:off x="6282383" y="491178"/>
            <a:ext cx="4517380" cy="784586"/>
          </a:xfrm>
        </p:spPr>
        <p:txBody>
          <a:bodyPr/>
          <a:lstStyle/>
          <a:p>
            <a:pPr algn="ctr"/>
            <a:r>
              <a:rPr lang="el-GR" sz="4000" b="1" dirty="0">
                <a:solidFill>
                  <a:schemeClr val="bg1"/>
                </a:solidFill>
              </a:rPr>
              <a:t>Μοντέλο ωριμότητας</a:t>
            </a:r>
            <a:endParaRPr lang="en-GB" sz="4000" b="1" dirty="0">
              <a:solidFill>
                <a:schemeClr val="bg1"/>
              </a:solidFill>
            </a:endParaRPr>
          </a:p>
        </p:txBody>
      </p:sp>
      <p:sp>
        <p:nvSpPr>
          <p:cNvPr id="4" name="Footer Placeholder 4">
            <a:extLst>
              <a:ext uri="{FF2B5EF4-FFF2-40B4-BE49-F238E27FC236}">
                <a16:creationId xmlns:a16="http://schemas.microsoft.com/office/drawing/2014/main" id="{35D868F3-961D-540B-652D-805DA0821FF6}"/>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graphicFrame>
        <p:nvGraphicFramePr>
          <p:cNvPr id="7" name="Segnaposto contenuto 6">
            <a:extLst>
              <a:ext uri="{FF2B5EF4-FFF2-40B4-BE49-F238E27FC236}">
                <a16:creationId xmlns:a16="http://schemas.microsoft.com/office/drawing/2014/main" id="{6158F323-4822-579F-97B9-AC9EF25195B3}"/>
              </a:ext>
            </a:extLst>
          </p:cNvPr>
          <p:cNvGraphicFramePr>
            <a:graphicFrameLocks noGrp="1"/>
          </p:cNvGraphicFramePr>
          <p:nvPr>
            <p:ph sz="half" idx="1"/>
          </p:nvPr>
        </p:nvGraphicFramePr>
        <p:xfrm>
          <a:off x="481798" y="1275764"/>
          <a:ext cx="9685338" cy="442224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520501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83C47-A677-06AF-F9A8-AA1B236C91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0F2163-54A0-9767-75F6-66DBF11DB2EC}"/>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id="{ECD29066-EA21-960C-5F90-F0D4CFE68B18}"/>
              </a:ext>
            </a:extLst>
          </p:cNvPr>
          <p:cNvSpPr>
            <a:spLocks noGrp="1"/>
          </p:cNvSpPr>
          <p:nvPr>
            <p:ph sz="half" idx="1"/>
          </p:nvPr>
        </p:nvSpPr>
        <p:spPr/>
        <p:txBody>
          <a:bodyPr/>
          <a:lstStyle/>
          <a:p>
            <a:endParaRPr lang="en-GB"/>
          </a:p>
        </p:txBody>
      </p:sp>
      <p:pic>
        <p:nvPicPr>
          <p:cNvPr id="5" name="Picture 4">
            <a:extLst>
              <a:ext uri="{FF2B5EF4-FFF2-40B4-BE49-F238E27FC236}">
                <a16:creationId xmlns:a16="http://schemas.microsoft.com/office/drawing/2014/main" id="{5B65A5B0-DD9C-529C-F06D-F958288BCC75}"/>
              </a:ext>
            </a:extLst>
          </p:cNvPr>
          <p:cNvPicPr>
            <a:picLocks noChangeAspect="1"/>
          </p:cNvPicPr>
          <p:nvPr/>
        </p:nvPicPr>
        <p:blipFill>
          <a:blip r:embed="rId2"/>
          <a:stretch>
            <a:fillRect/>
          </a:stretch>
        </p:blipFill>
        <p:spPr>
          <a:xfrm>
            <a:off x="455149" y="1948071"/>
            <a:ext cx="10136312" cy="3233530"/>
          </a:xfrm>
          <a:prstGeom prst="rect">
            <a:avLst/>
          </a:prstGeom>
          <a:ln w="76200">
            <a:solidFill>
              <a:srgbClr val="0CEBF6"/>
            </a:solidFill>
          </a:ln>
        </p:spPr>
      </p:pic>
    </p:spTree>
    <p:extLst>
      <p:ext uri="{BB962C8B-B14F-4D97-AF65-F5344CB8AC3E}">
        <p14:creationId xmlns:p14="http://schemas.microsoft.com/office/powerpoint/2010/main" val="16998462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32481A39-F6E8-4107-4F8F-06F77D94BFF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sp>
        <p:nvSpPr>
          <p:cNvPr id="4" name="Cím 1">
            <a:extLst>
              <a:ext uri="{FF2B5EF4-FFF2-40B4-BE49-F238E27FC236}">
                <a16:creationId xmlns:a16="http://schemas.microsoft.com/office/drawing/2014/main" id="{15A2CA9F-D5D4-0643-555A-87C2377BB7DA}"/>
              </a:ext>
            </a:extLst>
          </p:cNvPr>
          <p:cNvSpPr txBox="1">
            <a:spLocks/>
          </p:cNvSpPr>
          <p:nvPr/>
        </p:nvSpPr>
        <p:spPr>
          <a:xfrm>
            <a:off x="3213231" y="1208137"/>
            <a:ext cx="3310118" cy="6535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4000" b="1" dirty="0">
                <a:solidFill>
                  <a:srgbClr val="1A75DB"/>
                </a:solidFill>
                <a:latin typeface="+mn-lt"/>
              </a:rPr>
              <a:t>Αποπ</a:t>
            </a:r>
            <a:r>
              <a:rPr lang="en-US" sz="4000" b="1" dirty="0" err="1">
                <a:solidFill>
                  <a:srgbClr val="1A75DB"/>
                </a:solidFill>
                <a:latin typeface="+mn-lt"/>
              </a:rPr>
              <a:t>οίη</a:t>
            </a:r>
            <a:r>
              <a:rPr lang="el-GR" sz="4000" b="1" dirty="0">
                <a:solidFill>
                  <a:srgbClr val="1A75DB"/>
                </a:solidFill>
                <a:latin typeface="+mn-lt"/>
              </a:rPr>
              <a:t>σ</a:t>
            </a:r>
            <a:r>
              <a:rPr lang="en-US" sz="4000" b="1" dirty="0">
                <a:solidFill>
                  <a:srgbClr val="1A75DB"/>
                </a:solidFill>
                <a:latin typeface="+mn-lt"/>
              </a:rPr>
              <a:t>η ευθύνης </a:t>
            </a:r>
            <a:endParaRPr lang="en-GB" sz="4000" b="1" dirty="0">
              <a:solidFill>
                <a:srgbClr val="1A75DB"/>
              </a:solidFill>
              <a:latin typeface="+mn-lt"/>
            </a:endParaRPr>
          </a:p>
        </p:txBody>
      </p:sp>
      <p:sp>
        <p:nvSpPr>
          <p:cNvPr id="5" name="Content Placeholder 2">
            <a:extLst>
              <a:ext uri="{FF2B5EF4-FFF2-40B4-BE49-F238E27FC236}">
                <a16:creationId xmlns:a16="http://schemas.microsoft.com/office/drawing/2014/main" id="{6B8CA3ED-B686-9D10-3668-393D8FC1ACF0}"/>
              </a:ext>
            </a:extLst>
          </p:cNvPr>
          <p:cNvSpPr txBox="1">
            <a:spLocks noChangeArrowheads="1"/>
          </p:cNvSpPr>
          <p:nvPr/>
        </p:nvSpPr>
        <p:spPr>
          <a:xfrm>
            <a:off x="457200" y="2209800"/>
            <a:ext cx="8229600" cy="3916363"/>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None/>
            </a:pPr>
            <a:endParaRPr lang="en-GB" altLang="en-US" dirty="0"/>
          </a:p>
        </p:txBody>
      </p:sp>
      <p:sp>
        <p:nvSpPr>
          <p:cNvPr id="7" name="TextBox 6">
            <a:extLst>
              <a:ext uri="{FF2B5EF4-FFF2-40B4-BE49-F238E27FC236}">
                <a16:creationId xmlns:a16="http://schemas.microsoft.com/office/drawing/2014/main" id="{4CE8027F-86D5-8209-CE4A-39D3763E8A8C}"/>
              </a:ext>
            </a:extLst>
          </p:cNvPr>
          <p:cNvSpPr txBox="1"/>
          <p:nvPr/>
        </p:nvSpPr>
        <p:spPr>
          <a:xfrm>
            <a:off x="1572260" y="2662287"/>
            <a:ext cx="7655242" cy="2462213"/>
          </a:xfrm>
          <a:prstGeom prst="rect">
            <a:avLst/>
          </a:prstGeom>
          <a:noFill/>
        </p:spPr>
        <p:txBody>
          <a:bodyPr wrap="square">
            <a:spAutoFit/>
          </a:bodyPr>
          <a:lstStyle/>
          <a:p>
            <a:pPr algn="just"/>
            <a:r>
              <a:rPr lang="en-US" sz="2200" dirty="0"/>
              <a:t>Ο Ευρωπαϊκός Εκτελεστικός Οργανισμός για την Υγεία και την Ψηφιακή Ανάπτυξη (</a:t>
            </a:r>
            <a:r>
              <a:rPr lang="en-US" sz="2200" dirty="0" err="1"/>
              <a:t>HaDEA</a:t>
            </a:r>
            <a:r>
              <a:rPr lang="en-US" sz="2200" dirty="0"/>
              <a:t>), στο πλαίσιο των εξουσιών που του έχει εκχωρήσει η Ευρωπαϊκή Επιτροπή, υποστηρίζει την παραγωγή της παρούσας έκδοσης. Η υποστήριξη της Ευρωπαϊκής Επιτροπής δεν συνιστά έγκριση του περιεχομένου, το οποίο αντικατοπτρίζει τις απόψεις μόνο των συγγραφέων. Η Επιτροπή δεν μπορεί να θεωρηθεί υπεύθυνη για οποιαδήποτε χρήση των πληροφοριών που περιέχονται σε αυτό.</a:t>
            </a:r>
          </a:p>
        </p:txBody>
      </p:sp>
    </p:spTree>
    <p:extLst>
      <p:ext uri="{BB962C8B-B14F-4D97-AF65-F5344CB8AC3E}">
        <p14:creationId xmlns:p14="http://schemas.microsoft.com/office/powerpoint/2010/main" val="27639599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59C39-7953-EE26-CC30-ECE34F7B0477}"/>
              </a:ext>
            </a:extLst>
          </p:cNvPr>
          <p:cNvSpPr>
            <a:spLocks noGrp="1"/>
          </p:cNvSpPr>
          <p:nvPr>
            <p:ph type="title"/>
          </p:nvPr>
        </p:nvSpPr>
        <p:spPr>
          <a:xfrm>
            <a:off x="564149" y="286005"/>
            <a:ext cx="9719787" cy="1012741"/>
          </a:xfrm>
        </p:spPr>
        <p:txBody>
          <a:bodyPr>
            <a:normAutofit/>
          </a:bodyPr>
          <a:lstStyle/>
          <a:p>
            <a:r>
              <a:rPr lang="en-GB" sz="3200" b="1" dirty="0">
                <a:solidFill>
                  <a:srgbClr val="0070C0"/>
                </a:solidFill>
                <a:latin typeface="+mn-lt"/>
              </a:rPr>
              <a:t>Key skills for healthcare professionals in the era of digital transformation</a:t>
            </a:r>
            <a:endParaRPr lang="en-GB" sz="3200" b="1" i="1" dirty="0">
              <a:solidFill>
                <a:srgbClr val="0070C0"/>
              </a:solidFill>
              <a:latin typeface="+mn-lt"/>
            </a:endParaRPr>
          </a:p>
        </p:txBody>
      </p:sp>
      <p:sp>
        <p:nvSpPr>
          <p:cNvPr id="3" name="Content Placeholder 2">
            <a:extLst>
              <a:ext uri="{FF2B5EF4-FFF2-40B4-BE49-F238E27FC236}">
                <a16:creationId xmlns:a16="http://schemas.microsoft.com/office/drawing/2014/main" id="{D10E4724-FDF6-CA3A-6173-8DCF3CCF6C08}"/>
              </a:ext>
            </a:extLst>
          </p:cNvPr>
          <p:cNvSpPr>
            <a:spLocks noGrp="1"/>
          </p:cNvSpPr>
          <p:nvPr>
            <p:ph idx="1"/>
          </p:nvPr>
        </p:nvSpPr>
        <p:spPr>
          <a:xfrm>
            <a:off x="372745" y="1695733"/>
            <a:ext cx="5051298" cy="3167669"/>
          </a:xfrm>
          <a:solidFill>
            <a:schemeClr val="bg2"/>
          </a:solidFill>
        </p:spPr>
        <p:txBody>
          <a:bodyPr/>
          <a:lstStyle/>
          <a:p>
            <a:pPr marL="0" indent="0">
              <a:buNone/>
            </a:pPr>
            <a:r>
              <a:rPr lang="en-GB" sz="2126" b="1" dirty="0">
                <a:latin typeface="+mj-lt"/>
              </a:rPr>
              <a:t>Digital skills:</a:t>
            </a:r>
          </a:p>
          <a:p>
            <a:r>
              <a:rPr lang="en-GB" sz="2126" dirty="0">
                <a:latin typeface="+mj-lt"/>
              </a:rPr>
              <a:t>Data Analysis and Management</a:t>
            </a:r>
          </a:p>
          <a:p>
            <a:r>
              <a:rPr lang="en-GB" sz="2126" dirty="0">
                <a:latin typeface="+mj-lt"/>
              </a:rPr>
              <a:t>Safe navigation through the digital landscape – Cybersecurity</a:t>
            </a:r>
          </a:p>
          <a:p>
            <a:r>
              <a:rPr lang="en-GB" sz="2126" dirty="0">
                <a:latin typeface="+mj-lt"/>
              </a:rPr>
              <a:t>AI Fundamentals</a:t>
            </a:r>
          </a:p>
          <a:p>
            <a:r>
              <a:rPr lang="en-GB" sz="2126" dirty="0">
                <a:latin typeface="+mj-lt"/>
              </a:rPr>
              <a:t>AI Tools evaluation</a:t>
            </a:r>
          </a:p>
          <a:p>
            <a:r>
              <a:rPr lang="en-GB" sz="2126" dirty="0">
                <a:latin typeface="+mj-lt"/>
              </a:rPr>
              <a:t>Ethical and Legal Considerations</a:t>
            </a:r>
          </a:p>
          <a:p>
            <a:r>
              <a:rPr lang="en-GB" sz="2126" dirty="0">
                <a:latin typeface="+mj-lt"/>
              </a:rPr>
              <a:t>Digital Communication and Teamwork</a:t>
            </a:r>
          </a:p>
          <a:p>
            <a:pPr marL="0" indent="0">
              <a:buNone/>
            </a:pPr>
            <a:endParaRPr lang="en-GB" dirty="0"/>
          </a:p>
          <a:p>
            <a:endParaRPr lang="en-GB" dirty="0"/>
          </a:p>
        </p:txBody>
      </p:sp>
      <p:pic>
        <p:nvPicPr>
          <p:cNvPr id="5" name="Picture 4">
            <a:extLst>
              <a:ext uri="{FF2B5EF4-FFF2-40B4-BE49-F238E27FC236}">
                <a16:creationId xmlns:a16="http://schemas.microsoft.com/office/drawing/2014/main" id="{1E4B457E-8DD7-670D-7031-0F76C0AAC827}"/>
              </a:ext>
            </a:extLst>
          </p:cNvPr>
          <p:cNvPicPr>
            <a:picLocks noChangeAspect="1"/>
          </p:cNvPicPr>
          <p:nvPr/>
        </p:nvPicPr>
        <p:blipFill>
          <a:blip r:embed="rId2"/>
          <a:stretch>
            <a:fillRect/>
          </a:stretch>
        </p:blipFill>
        <p:spPr>
          <a:xfrm>
            <a:off x="571218" y="5159172"/>
            <a:ext cx="4247574" cy="1009175"/>
          </a:xfrm>
          <a:prstGeom prst="rect">
            <a:avLst/>
          </a:prstGeom>
          <a:ln w="38100">
            <a:solidFill>
              <a:schemeClr val="accent3">
                <a:lumMod val="40000"/>
                <a:lumOff val="60000"/>
              </a:schemeClr>
            </a:solidFill>
          </a:ln>
        </p:spPr>
      </p:pic>
      <p:sp>
        <p:nvSpPr>
          <p:cNvPr id="6" name="Content Placeholder 2">
            <a:extLst>
              <a:ext uri="{FF2B5EF4-FFF2-40B4-BE49-F238E27FC236}">
                <a16:creationId xmlns:a16="http://schemas.microsoft.com/office/drawing/2014/main" id="{36B7571C-AC7D-982D-395D-03BA46DDD2FD}"/>
              </a:ext>
            </a:extLst>
          </p:cNvPr>
          <p:cNvSpPr txBox="1">
            <a:spLocks/>
          </p:cNvSpPr>
          <p:nvPr/>
        </p:nvSpPr>
        <p:spPr>
          <a:xfrm>
            <a:off x="5910294" y="1202583"/>
            <a:ext cx="3812029" cy="3888927"/>
          </a:xfrm>
          <a:prstGeom prst="rect">
            <a:avLst/>
          </a:prstGeom>
          <a:solidFill>
            <a:schemeClr val="accent2">
              <a:lumMod val="20000"/>
              <a:lumOff val="80000"/>
            </a:schemeClr>
          </a:solidFill>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buNone/>
            </a:pPr>
            <a:r>
              <a:rPr lang="en-GB" sz="2126" b="1" dirty="0">
                <a:latin typeface="+mj-lt"/>
              </a:rPr>
              <a:t>Transversal skills:</a:t>
            </a:r>
          </a:p>
          <a:p>
            <a:r>
              <a:rPr lang="en-GB" sz="2126" dirty="0">
                <a:latin typeface="+mj-lt"/>
              </a:rPr>
              <a:t>Adaptability</a:t>
            </a:r>
          </a:p>
          <a:p>
            <a:r>
              <a:rPr lang="en-GB" sz="2126" dirty="0">
                <a:latin typeface="+mj-lt"/>
              </a:rPr>
              <a:t>Empathy</a:t>
            </a:r>
          </a:p>
          <a:p>
            <a:r>
              <a:rPr lang="en-GB" sz="2126" dirty="0">
                <a:latin typeface="+mj-lt"/>
              </a:rPr>
              <a:t>Communication</a:t>
            </a:r>
          </a:p>
          <a:p>
            <a:r>
              <a:rPr lang="en-GB" sz="2126" dirty="0">
                <a:latin typeface="+mj-lt"/>
              </a:rPr>
              <a:t>Teamwork</a:t>
            </a:r>
          </a:p>
          <a:p>
            <a:r>
              <a:rPr lang="en-GB" sz="2126" dirty="0">
                <a:latin typeface="+mj-lt"/>
              </a:rPr>
              <a:t>Growth mindset</a:t>
            </a:r>
          </a:p>
          <a:p>
            <a:r>
              <a:rPr lang="en-GB" sz="2126" dirty="0">
                <a:latin typeface="+mj-lt"/>
              </a:rPr>
              <a:t>Critical thinking</a:t>
            </a:r>
          </a:p>
          <a:p>
            <a:r>
              <a:rPr lang="en-GB" sz="2126" dirty="0">
                <a:latin typeface="+mj-lt"/>
              </a:rPr>
              <a:t>Cultural competence</a:t>
            </a:r>
          </a:p>
          <a:p>
            <a:r>
              <a:rPr lang="en-GB" sz="2126" dirty="0">
                <a:latin typeface="+mj-lt"/>
              </a:rPr>
              <a:t>Leadership</a:t>
            </a:r>
          </a:p>
          <a:p>
            <a:endParaRPr lang="en-GB" sz="2126" dirty="0">
              <a:latin typeface="+mj-lt"/>
            </a:endParaRPr>
          </a:p>
          <a:p>
            <a:pPr marL="0" indent="0">
              <a:buNone/>
            </a:pPr>
            <a:endParaRPr lang="en-GB" sz="2304" dirty="0"/>
          </a:p>
          <a:p>
            <a:endParaRPr lang="en-GB" sz="2304" dirty="0"/>
          </a:p>
        </p:txBody>
      </p:sp>
      <p:sp>
        <p:nvSpPr>
          <p:cNvPr id="7" name="Content Placeholder 2">
            <a:extLst>
              <a:ext uri="{FF2B5EF4-FFF2-40B4-BE49-F238E27FC236}">
                <a16:creationId xmlns:a16="http://schemas.microsoft.com/office/drawing/2014/main" id="{F8CF427F-3994-BB3E-C829-103418A64B17}"/>
              </a:ext>
            </a:extLst>
          </p:cNvPr>
          <p:cNvSpPr txBox="1">
            <a:spLocks/>
          </p:cNvSpPr>
          <p:nvPr/>
        </p:nvSpPr>
        <p:spPr>
          <a:xfrm>
            <a:off x="5131154" y="5155606"/>
            <a:ext cx="5370308" cy="1012741"/>
          </a:xfrm>
          <a:prstGeom prst="rect">
            <a:avLst/>
          </a:prstGeom>
          <a:solidFill>
            <a:schemeClr val="accent3">
              <a:lumMod val="20000"/>
              <a:lumOff val="80000"/>
            </a:schemeClr>
          </a:solidFill>
        </p:spPr>
        <p:txBody>
          <a:bodyPr vert="horz">
            <a:normAutofit fontScale="85000" lnSpcReduction="20000"/>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buNone/>
            </a:pPr>
            <a:r>
              <a:rPr lang="en-GB" sz="2126" b="1" i="1" dirty="0">
                <a:latin typeface="+mj-lt"/>
              </a:rPr>
              <a:t>Transversal skills prepare health professionals for delivering personalised care, performing non-routine tasks in complex environments and also contribute to a positive work culture.</a:t>
            </a:r>
          </a:p>
          <a:p>
            <a:pPr marL="0" indent="0">
              <a:buNone/>
            </a:pPr>
            <a:endParaRPr lang="en-GB" sz="2126" dirty="0">
              <a:latin typeface="+mj-lt"/>
            </a:endParaRPr>
          </a:p>
        </p:txBody>
      </p:sp>
      <p:pic>
        <p:nvPicPr>
          <p:cNvPr id="4" name="Picture 3">
            <a:extLst>
              <a:ext uri="{FF2B5EF4-FFF2-40B4-BE49-F238E27FC236}">
                <a16:creationId xmlns:a16="http://schemas.microsoft.com/office/drawing/2014/main" id="{4934BB5D-CA50-789E-16EB-155FDA48B56D}"/>
              </a:ext>
            </a:extLst>
          </p:cNvPr>
          <p:cNvPicPr>
            <a:picLocks noChangeAspect="1"/>
          </p:cNvPicPr>
          <p:nvPr/>
        </p:nvPicPr>
        <p:blipFill>
          <a:blip r:embed="rId3"/>
          <a:stretch>
            <a:fillRect/>
          </a:stretch>
        </p:blipFill>
        <p:spPr>
          <a:xfrm>
            <a:off x="8347922" y="6168347"/>
            <a:ext cx="1880623" cy="618045"/>
          </a:xfrm>
          <a:prstGeom prst="rect">
            <a:avLst/>
          </a:prstGeom>
        </p:spPr>
      </p:pic>
    </p:spTree>
    <p:extLst>
      <p:ext uri="{BB962C8B-B14F-4D97-AF65-F5344CB8AC3E}">
        <p14:creationId xmlns:p14="http://schemas.microsoft.com/office/powerpoint/2010/main" val="225708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29">
          <a:extLst>
            <a:ext uri="{FF2B5EF4-FFF2-40B4-BE49-F238E27FC236}">
              <a16:creationId xmlns:a16="http://schemas.microsoft.com/office/drawing/2014/main" id="{B7700131-215C-93E8-9D1A-8EFE3BBB0055}"/>
            </a:ext>
          </a:extLst>
        </p:cNvPr>
        <p:cNvGrpSpPr/>
        <p:nvPr/>
      </p:nvGrpSpPr>
      <p:grpSpPr>
        <a:xfrm>
          <a:off x="0" y="0"/>
          <a:ext cx="0" cy="0"/>
          <a:chOff x="0" y="0"/>
          <a:chExt cx="0" cy="0"/>
        </a:xfrm>
      </p:grpSpPr>
      <p:sp>
        <p:nvSpPr>
          <p:cNvPr id="230" name="Google Shape;230;p16">
            <a:extLst>
              <a:ext uri="{FF2B5EF4-FFF2-40B4-BE49-F238E27FC236}">
                <a16:creationId xmlns:a16="http://schemas.microsoft.com/office/drawing/2014/main" id="{DB19EB68-045F-CA6E-D388-9AF5C2AC7544}"/>
              </a:ext>
            </a:extLst>
          </p:cNvPr>
          <p:cNvSpPr txBox="1">
            <a:spLocks noGrp="1"/>
          </p:cNvSpPr>
          <p:nvPr>
            <p:ph type="title"/>
          </p:nvPr>
        </p:nvSpPr>
        <p:spPr>
          <a:xfrm>
            <a:off x="1365813" y="2910017"/>
            <a:ext cx="8009681" cy="1192306"/>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619"/>
              <a:buFont typeface="Calibri"/>
              <a:buNone/>
            </a:pPr>
            <a:r>
              <a:rPr lang="el-GR" sz="3600" dirty="0"/>
              <a:t>Ευχαριστούμε για την προσοχή σας</a:t>
            </a:r>
            <a:r>
              <a:rPr lang="it-IT" sz="3600" dirty="0"/>
              <a:t>!</a:t>
            </a:r>
            <a:endParaRPr sz="3600" dirty="0"/>
          </a:p>
        </p:txBody>
      </p:sp>
    </p:spTree>
    <p:extLst>
      <p:ext uri="{BB962C8B-B14F-4D97-AF65-F5344CB8AC3E}">
        <p14:creationId xmlns:p14="http://schemas.microsoft.com/office/powerpoint/2010/main" val="5250720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DA4B4-3D3D-05A9-8CDD-15EE6D7F3022}"/>
              </a:ext>
            </a:extLst>
          </p:cNvPr>
          <p:cNvSpPr>
            <a:spLocks noGrp="1"/>
          </p:cNvSpPr>
          <p:nvPr>
            <p:ph type="title"/>
          </p:nvPr>
        </p:nvSpPr>
        <p:spPr/>
        <p:txBody>
          <a:bodyPr/>
          <a:lstStyle/>
          <a:p>
            <a:endParaRPr lang="en-GB" dirty="0"/>
          </a:p>
        </p:txBody>
      </p:sp>
      <p:sp>
        <p:nvSpPr>
          <p:cNvPr id="6" name="Content Placeholder 5">
            <a:extLst>
              <a:ext uri="{FF2B5EF4-FFF2-40B4-BE49-F238E27FC236}">
                <a16:creationId xmlns:a16="http://schemas.microsoft.com/office/drawing/2014/main" id="{2280F92A-271B-9FD3-45D1-474ACE797A3B}"/>
              </a:ext>
            </a:extLst>
          </p:cNvPr>
          <p:cNvSpPr>
            <a:spLocks noGrp="1"/>
          </p:cNvSpPr>
          <p:nvPr>
            <p:ph idx="1"/>
          </p:nvPr>
        </p:nvSpPr>
        <p:spPr>
          <a:xfrm>
            <a:off x="231933" y="4228899"/>
            <a:ext cx="2498223" cy="1544782"/>
          </a:xfrm>
        </p:spPr>
        <p:txBody>
          <a:bodyPr>
            <a:normAutofit fontScale="40000" lnSpcReduction="20000"/>
          </a:bodyPr>
          <a:lstStyle/>
          <a:p>
            <a:pPr marL="0" indent="0">
              <a:buNone/>
            </a:pPr>
            <a:r>
              <a:rPr lang="en-GB" dirty="0"/>
              <a:t>The present work is funded by the European Union through the H-PASS project (Grant Agreement num. 101101139). Views and opinions expressed are however those of the author(s) only and do not necessarily reflect those of the European Union or HADEA. Neither the European Union nor the granting authority can be held responsible for them.</a:t>
            </a:r>
          </a:p>
        </p:txBody>
      </p:sp>
      <p:pic>
        <p:nvPicPr>
          <p:cNvPr id="8" name="Εικόνα 6">
            <a:extLst>
              <a:ext uri="{FF2B5EF4-FFF2-40B4-BE49-F238E27FC236}">
                <a16:creationId xmlns:a16="http://schemas.microsoft.com/office/drawing/2014/main" id="{700484E3-D741-771E-FAC9-649303474A54}"/>
              </a:ext>
            </a:extLst>
          </p:cNvPr>
          <p:cNvPicPr>
            <a:picLocks noChangeAspect="1"/>
          </p:cNvPicPr>
          <p:nvPr/>
        </p:nvPicPr>
        <p:blipFill>
          <a:blip r:embed="rId2"/>
          <a:stretch>
            <a:fillRect/>
          </a:stretch>
        </p:blipFill>
        <p:spPr>
          <a:xfrm>
            <a:off x="3095375" y="2299893"/>
            <a:ext cx="6961995" cy="3871390"/>
          </a:xfrm>
          <a:prstGeom prst="rect">
            <a:avLst/>
          </a:prstGeom>
          <a:ln w="76200">
            <a:solidFill>
              <a:srgbClr val="02FFD2"/>
            </a:solidFill>
          </a:ln>
        </p:spPr>
      </p:pic>
      <p:pic>
        <p:nvPicPr>
          <p:cNvPr id="10" name="Picture 9">
            <a:extLst>
              <a:ext uri="{FF2B5EF4-FFF2-40B4-BE49-F238E27FC236}">
                <a16:creationId xmlns:a16="http://schemas.microsoft.com/office/drawing/2014/main" id="{BCFDB1C9-E359-A777-B732-6D245E39A5F7}"/>
              </a:ext>
            </a:extLst>
          </p:cNvPr>
          <p:cNvPicPr>
            <a:picLocks noChangeAspect="1"/>
          </p:cNvPicPr>
          <p:nvPr/>
        </p:nvPicPr>
        <p:blipFill>
          <a:blip r:embed="rId3"/>
          <a:stretch>
            <a:fillRect/>
          </a:stretch>
        </p:blipFill>
        <p:spPr>
          <a:xfrm>
            <a:off x="168131" y="864265"/>
            <a:ext cx="3224478" cy="1012741"/>
          </a:xfrm>
          <a:prstGeom prst="rect">
            <a:avLst/>
          </a:prstGeom>
          <a:ln w="57150">
            <a:solidFill>
              <a:schemeClr val="accent1"/>
            </a:solidFill>
          </a:ln>
        </p:spPr>
      </p:pic>
      <p:pic>
        <p:nvPicPr>
          <p:cNvPr id="12" name="Picture 11">
            <a:extLst>
              <a:ext uri="{FF2B5EF4-FFF2-40B4-BE49-F238E27FC236}">
                <a16:creationId xmlns:a16="http://schemas.microsoft.com/office/drawing/2014/main" id="{AEA198D8-6914-D800-9388-2341FBB1018B}"/>
              </a:ext>
            </a:extLst>
          </p:cNvPr>
          <p:cNvPicPr>
            <a:picLocks noChangeAspect="1"/>
          </p:cNvPicPr>
          <p:nvPr/>
        </p:nvPicPr>
        <p:blipFill>
          <a:blip r:embed="rId4"/>
          <a:stretch>
            <a:fillRect/>
          </a:stretch>
        </p:blipFill>
        <p:spPr>
          <a:xfrm>
            <a:off x="3375552" y="815502"/>
            <a:ext cx="7256080" cy="1091060"/>
          </a:xfrm>
          <a:prstGeom prst="rect">
            <a:avLst/>
          </a:prstGeom>
        </p:spPr>
      </p:pic>
      <p:pic>
        <p:nvPicPr>
          <p:cNvPr id="7" name="Εικόνα 5">
            <a:extLst>
              <a:ext uri="{FF2B5EF4-FFF2-40B4-BE49-F238E27FC236}">
                <a16:creationId xmlns:a16="http://schemas.microsoft.com/office/drawing/2014/main" id="{605E70BF-8D66-2812-8BAF-4F4571279309}"/>
              </a:ext>
            </a:extLst>
          </p:cNvPr>
          <p:cNvPicPr>
            <a:picLocks noChangeAspect="1"/>
          </p:cNvPicPr>
          <p:nvPr/>
        </p:nvPicPr>
        <p:blipFill>
          <a:blip r:embed="rId5"/>
          <a:stretch>
            <a:fillRect/>
          </a:stretch>
        </p:blipFill>
        <p:spPr>
          <a:xfrm>
            <a:off x="3741034" y="1904058"/>
            <a:ext cx="2835339" cy="374787"/>
          </a:xfrm>
          <a:prstGeom prst="rect">
            <a:avLst/>
          </a:prstGeom>
          <a:ln w="38100">
            <a:solidFill>
              <a:srgbClr val="0070C0"/>
            </a:solidFill>
          </a:ln>
        </p:spPr>
      </p:pic>
      <p:pic>
        <p:nvPicPr>
          <p:cNvPr id="4" name="Picture 3">
            <a:extLst>
              <a:ext uri="{FF2B5EF4-FFF2-40B4-BE49-F238E27FC236}">
                <a16:creationId xmlns:a16="http://schemas.microsoft.com/office/drawing/2014/main" id="{A77FF188-10B3-BA0D-0A29-77AA54F1149F}"/>
              </a:ext>
            </a:extLst>
          </p:cNvPr>
          <p:cNvPicPr>
            <a:picLocks noChangeAspect="1"/>
          </p:cNvPicPr>
          <p:nvPr/>
        </p:nvPicPr>
        <p:blipFill>
          <a:blip r:embed="rId6"/>
          <a:stretch>
            <a:fillRect/>
          </a:stretch>
        </p:blipFill>
        <p:spPr>
          <a:xfrm>
            <a:off x="231933" y="3216845"/>
            <a:ext cx="2498224" cy="866501"/>
          </a:xfrm>
          <a:prstGeom prst="rect">
            <a:avLst/>
          </a:prstGeom>
          <a:ln w="38100">
            <a:solidFill>
              <a:schemeClr val="accent2">
                <a:lumMod val="20000"/>
                <a:lumOff val="80000"/>
              </a:schemeClr>
            </a:solidFill>
          </a:ln>
        </p:spPr>
      </p:pic>
    </p:spTree>
    <p:extLst>
      <p:ext uri="{BB962C8B-B14F-4D97-AF65-F5344CB8AC3E}">
        <p14:creationId xmlns:p14="http://schemas.microsoft.com/office/powerpoint/2010/main" val="3510517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C7483-5B37-FAE8-9146-55FA4DB40E2B}"/>
              </a:ext>
            </a:extLst>
          </p:cNvPr>
          <p:cNvSpPr>
            <a:spLocks noGrp="1"/>
          </p:cNvSpPr>
          <p:nvPr>
            <p:ph type="title"/>
          </p:nvPr>
        </p:nvSpPr>
        <p:spPr>
          <a:xfrm>
            <a:off x="358046" y="1904356"/>
            <a:ext cx="3317695" cy="640024"/>
          </a:xfrm>
        </p:spPr>
        <p:txBody>
          <a:bodyPr>
            <a:normAutofit fontScale="90000"/>
          </a:bodyPr>
          <a:lstStyle/>
          <a:p>
            <a:r>
              <a:rPr lang="en-GB" sz="2835" b="1" dirty="0"/>
              <a:t>The H-PASS consortium: </a:t>
            </a:r>
            <a:r>
              <a:rPr lang="en-GB" sz="2835" b="1" i="1" dirty="0"/>
              <a:t>6 countries</a:t>
            </a:r>
            <a:br>
              <a:rPr lang="en-GB" sz="2835" b="1" i="1" dirty="0"/>
            </a:br>
            <a:r>
              <a:rPr lang="en-GB" sz="2835" b="1" i="1" dirty="0"/>
              <a:t>13 partners</a:t>
            </a:r>
          </a:p>
        </p:txBody>
      </p:sp>
      <p:pic>
        <p:nvPicPr>
          <p:cNvPr id="3" name="Picture 2">
            <a:extLst>
              <a:ext uri="{FF2B5EF4-FFF2-40B4-BE49-F238E27FC236}">
                <a16:creationId xmlns:a16="http://schemas.microsoft.com/office/drawing/2014/main" id="{49D11007-5F72-7936-C2B3-B2E21D6CB841}"/>
              </a:ext>
            </a:extLst>
          </p:cNvPr>
          <p:cNvPicPr>
            <a:picLocks noChangeAspect="1"/>
          </p:cNvPicPr>
          <p:nvPr/>
        </p:nvPicPr>
        <p:blipFill>
          <a:blip r:embed="rId2"/>
          <a:stretch>
            <a:fillRect/>
          </a:stretch>
        </p:blipFill>
        <p:spPr>
          <a:xfrm>
            <a:off x="3996241" y="797539"/>
            <a:ext cx="6568536" cy="1744767"/>
          </a:xfrm>
          <a:prstGeom prst="rect">
            <a:avLst/>
          </a:prstGeom>
        </p:spPr>
      </p:pic>
      <p:pic>
        <p:nvPicPr>
          <p:cNvPr id="6" name="Εικόνα 4">
            <a:extLst>
              <a:ext uri="{FF2B5EF4-FFF2-40B4-BE49-F238E27FC236}">
                <a16:creationId xmlns:a16="http://schemas.microsoft.com/office/drawing/2014/main" id="{DBB3E768-28A2-FCE8-363D-07C2BBF4BC13}"/>
              </a:ext>
            </a:extLst>
          </p:cNvPr>
          <p:cNvPicPr>
            <a:picLocks noChangeAspect="1"/>
          </p:cNvPicPr>
          <p:nvPr/>
        </p:nvPicPr>
        <p:blipFill>
          <a:blip r:embed="rId3"/>
          <a:stretch>
            <a:fillRect/>
          </a:stretch>
        </p:blipFill>
        <p:spPr>
          <a:xfrm>
            <a:off x="3103015" y="2708524"/>
            <a:ext cx="6696994" cy="1782265"/>
          </a:xfrm>
          <a:prstGeom prst="rect">
            <a:avLst/>
          </a:prstGeom>
          <a:ln w="76200">
            <a:solidFill>
              <a:srgbClr val="00B0F0"/>
            </a:solidFill>
          </a:ln>
        </p:spPr>
      </p:pic>
      <p:pic>
        <p:nvPicPr>
          <p:cNvPr id="7" name="Εικόνα 5">
            <a:extLst>
              <a:ext uri="{FF2B5EF4-FFF2-40B4-BE49-F238E27FC236}">
                <a16:creationId xmlns:a16="http://schemas.microsoft.com/office/drawing/2014/main" id="{624C61CA-F26D-0D6E-4851-E387B3B1C0D3}"/>
              </a:ext>
            </a:extLst>
          </p:cNvPr>
          <p:cNvPicPr>
            <a:picLocks noChangeAspect="1"/>
          </p:cNvPicPr>
          <p:nvPr/>
        </p:nvPicPr>
        <p:blipFill>
          <a:blip r:embed="rId4"/>
          <a:stretch>
            <a:fillRect/>
          </a:stretch>
        </p:blipFill>
        <p:spPr>
          <a:xfrm>
            <a:off x="895234" y="4673665"/>
            <a:ext cx="5561014" cy="1843705"/>
          </a:xfrm>
          <a:prstGeom prst="rect">
            <a:avLst/>
          </a:prstGeom>
          <a:ln w="76200">
            <a:solidFill>
              <a:srgbClr val="AB0084"/>
            </a:solidFill>
          </a:ln>
        </p:spPr>
      </p:pic>
      <p:pic>
        <p:nvPicPr>
          <p:cNvPr id="8" name="Picture 7">
            <a:extLst>
              <a:ext uri="{FF2B5EF4-FFF2-40B4-BE49-F238E27FC236}">
                <a16:creationId xmlns:a16="http://schemas.microsoft.com/office/drawing/2014/main" id="{27B242ED-6446-7F04-EB1A-1EFD93CEA774}"/>
              </a:ext>
            </a:extLst>
          </p:cNvPr>
          <p:cNvPicPr>
            <a:picLocks noChangeAspect="1"/>
          </p:cNvPicPr>
          <p:nvPr/>
        </p:nvPicPr>
        <p:blipFill>
          <a:blip r:embed="rId5"/>
          <a:stretch>
            <a:fillRect/>
          </a:stretch>
        </p:blipFill>
        <p:spPr>
          <a:xfrm>
            <a:off x="7058729" y="4939495"/>
            <a:ext cx="3224478" cy="1012741"/>
          </a:xfrm>
          <a:prstGeom prst="rect">
            <a:avLst/>
          </a:prstGeom>
        </p:spPr>
      </p:pic>
      <p:pic>
        <p:nvPicPr>
          <p:cNvPr id="9" name="Picture 8">
            <a:extLst>
              <a:ext uri="{FF2B5EF4-FFF2-40B4-BE49-F238E27FC236}">
                <a16:creationId xmlns:a16="http://schemas.microsoft.com/office/drawing/2014/main" id="{63D0F89B-CFA4-B916-B57B-CCCF14E6C784}"/>
              </a:ext>
            </a:extLst>
          </p:cNvPr>
          <p:cNvPicPr>
            <a:picLocks noChangeAspect="1"/>
          </p:cNvPicPr>
          <p:nvPr/>
        </p:nvPicPr>
        <p:blipFill>
          <a:blip r:embed="rId6"/>
          <a:stretch>
            <a:fillRect/>
          </a:stretch>
        </p:blipFill>
        <p:spPr>
          <a:xfrm>
            <a:off x="999753" y="2675234"/>
            <a:ext cx="770699" cy="770699"/>
          </a:xfrm>
          <a:prstGeom prst="rect">
            <a:avLst/>
          </a:prstGeom>
        </p:spPr>
      </p:pic>
      <p:pic>
        <p:nvPicPr>
          <p:cNvPr id="10" name="Picture 9">
            <a:extLst>
              <a:ext uri="{FF2B5EF4-FFF2-40B4-BE49-F238E27FC236}">
                <a16:creationId xmlns:a16="http://schemas.microsoft.com/office/drawing/2014/main" id="{72F8E87F-7356-5C9F-1142-05B21F48ABAB}"/>
              </a:ext>
            </a:extLst>
          </p:cNvPr>
          <p:cNvPicPr>
            <a:picLocks noChangeAspect="1"/>
          </p:cNvPicPr>
          <p:nvPr/>
        </p:nvPicPr>
        <p:blipFill>
          <a:blip r:embed="rId7"/>
          <a:stretch>
            <a:fillRect/>
          </a:stretch>
        </p:blipFill>
        <p:spPr>
          <a:xfrm>
            <a:off x="238565" y="2827445"/>
            <a:ext cx="700688" cy="466276"/>
          </a:xfrm>
          <a:prstGeom prst="rect">
            <a:avLst/>
          </a:prstGeom>
        </p:spPr>
      </p:pic>
      <p:pic>
        <p:nvPicPr>
          <p:cNvPr id="11" name="Picture 10">
            <a:extLst>
              <a:ext uri="{FF2B5EF4-FFF2-40B4-BE49-F238E27FC236}">
                <a16:creationId xmlns:a16="http://schemas.microsoft.com/office/drawing/2014/main" id="{FE49B689-94C6-5348-E282-AA3F00E2EEFE}"/>
              </a:ext>
            </a:extLst>
          </p:cNvPr>
          <p:cNvPicPr>
            <a:picLocks noChangeAspect="1"/>
          </p:cNvPicPr>
          <p:nvPr/>
        </p:nvPicPr>
        <p:blipFill>
          <a:blip r:embed="rId8"/>
          <a:stretch>
            <a:fillRect/>
          </a:stretch>
        </p:blipFill>
        <p:spPr>
          <a:xfrm>
            <a:off x="1854814" y="2854683"/>
            <a:ext cx="700689" cy="466277"/>
          </a:xfrm>
          <a:prstGeom prst="rect">
            <a:avLst/>
          </a:prstGeom>
        </p:spPr>
      </p:pic>
      <p:pic>
        <p:nvPicPr>
          <p:cNvPr id="12" name="Picture 11">
            <a:extLst>
              <a:ext uri="{FF2B5EF4-FFF2-40B4-BE49-F238E27FC236}">
                <a16:creationId xmlns:a16="http://schemas.microsoft.com/office/drawing/2014/main" id="{6127CFB5-2C52-6051-E3D0-6925369A7019}"/>
              </a:ext>
            </a:extLst>
          </p:cNvPr>
          <p:cNvPicPr>
            <a:picLocks noChangeAspect="1"/>
          </p:cNvPicPr>
          <p:nvPr/>
        </p:nvPicPr>
        <p:blipFill>
          <a:blip r:embed="rId9"/>
          <a:stretch>
            <a:fillRect/>
          </a:stretch>
        </p:blipFill>
        <p:spPr>
          <a:xfrm>
            <a:off x="238566" y="3387594"/>
            <a:ext cx="700688" cy="466277"/>
          </a:xfrm>
          <a:prstGeom prst="rect">
            <a:avLst/>
          </a:prstGeom>
        </p:spPr>
      </p:pic>
      <p:pic>
        <p:nvPicPr>
          <p:cNvPr id="13" name="Picture 12">
            <a:extLst>
              <a:ext uri="{FF2B5EF4-FFF2-40B4-BE49-F238E27FC236}">
                <a16:creationId xmlns:a16="http://schemas.microsoft.com/office/drawing/2014/main" id="{EEE5504D-83C7-55D4-0694-8E07D8C89E3E}"/>
              </a:ext>
            </a:extLst>
          </p:cNvPr>
          <p:cNvPicPr>
            <a:picLocks noChangeAspect="1"/>
          </p:cNvPicPr>
          <p:nvPr/>
        </p:nvPicPr>
        <p:blipFill>
          <a:blip r:embed="rId10"/>
          <a:stretch>
            <a:fillRect/>
          </a:stretch>
        </p:blipFill>
        <p:spPr>
          <a:xfrm>
            <a:off x="1019309" y="3387528"/>
            <a:ext cx="700689" cy="468060"/>
          </a:xfrm>
          <a:prstGeom prst="rect">
            <a:avLst/>
          </a:prstGeom>
        </p:spPr>
      </p:pic>
      <p:pic>
        <p:nvPicPr>
          <p:cNvPr id="14" name="Picture 13">
            <a:extLst>
              <a:ext uri="{FF2B5EF4-FFF2-40B4-BE49-F238E27FC236}">
                <a16:creationId xmlns:a16="http://schemas.microsoft.com/office/drawing/2014/main" id="{9A790747-F0A8-C904-ABAE-63118C1BE42C}"/>
              </a:ext>
            </a:extLst>
          </p:cNvPr>
          <p:cNvPicPr>
            <a:picLocks noChangeAspect="1"/>
          </p:cNvPicPr>
          <p:nvPr/>
        </p:nvPicPr>
        <p:blipFill>
          <a:blip r:embed="rId11"/>
          <a:stretch>
            <a:fillRect/>
          </a:stretch>
        </p:blipFill>
        <p:spPr>
          <a:xfrm>
            <a:off x="1819620" y="3387528"/>
            <a:ext cx="700689" cy="466277"/>
          </a:xfrm>
          <a:prstGeom prst="rect">
            <a:avLst/>
          </a:prstGeom>
        </p:spPr>
      </p:pic>
    </p:spTree>
    <p:extLst>
      <p:ext uri="{BB962C8B-B14F-4D97-AF65-F5344CB8AC3E}">
        <p14:creationId xmlns:p14="http://schemas.microsoft.com/office/powerpoint/2010/main" val="21455798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F813C2-63D3-7A5F-D0E5-57F921441654}"/>
              </a:ext>
            </a:extLst>
          </p:cNvPr>
          <p:cNvSpPr>
            <a:spLocks noGrp="1"/>
          </p:cNvSpPr>
          <p:nvPr>
            <p:ph type="title"/>
          </p:nvPr>
        </p:nvSpPr>
        <p:spPr/>
        <p:txBody>
          <a:bodyPr/>
          <a:lstStyle/>
          <a:p>
            <a:r>
              <a:rPr lang="el-GR" sz="3200" b="1" dirty="0">
                <a:solidFill>
                  <a:srgbClr val="0070C0"/>
                </a:solidFill>
              </a:rPr>
              <a:t>Ένα σύντομο περίγραμμα των Ενοτήτων του προγράμματος</a:t>
            </a:r>
            <a:endParaRPr lang="en-GB" sz="3200" b="1" dirty="0">
              <a:solidFill>
                <a:srgbClr val="0070C0"/>
              </a:solidFill>
            </a:endParaRPr>
          </a:p>
        </p:txBody>
      </p:sp>
      <p:sp>
        <p:nvSpPr>
          <p:cNvPr id="3" name="Content Placeholder 2">
            <a:extLst>
              <a:ext uri="{FF2B5EF4-FFF2-40B4-BE49-F238E27FC236}">
                <a16:creationId xmlns:a16="http://schemas.microsoft.com/office/drawing/2014/main" id="{DE38797A-773C-946F-D381-C90DEA7CC7C8}"/>
              </a:ext>
            </a:extLst>
          </p:cNvPr>
          <p:cNvSpPr>
            <a:spLocks noGrp="1"/>
          </p:cNvSpPr>
          <p:nvPr>
            <p:ph sz="half" idx="1"/>
          </p:nvPr>
        </p:nvSpPr>
        <p:spPr>
          <a:solidFill>
            <a:schemeClr val="accent3">
              <a:lumMod val="20000"/>
              <a:lumOff val="80000"/>
            </a:schemeClr>
          </a:solidFill>
        </p:spPr>
        <p:txBody>
          <a:bodyPr/>
          <a:lstStyle/>
          <a:p>
            <a:r>
              <a:rPr lang="el-GR" sz="2400" b="1" dirty="0" err="1"/>
              <a:t>Module</a:t>
            </a:r>
            <a:r>
              <a:rPr lang="el-GR" sz="2400" b="1" dirty="0"/>
              <a:t> 1: </a:t>
            </a:r>
            <a:r>
              <a:rPr lang="el-GR" sz="2400" dirty="0"/>
              <a:t>Οδηγώντας τον ψηφιακό μετασχηματισμό </a:t>
            </a:r>
          </a:p>
          <a:p>
            <a:r>
              <a:rPr lang="el-GR" sz="2400" b="1" dirty="0" err="1"/>
              <a:t>Module</a:t>
            </a:r>
            <a:r>
              <a:rPr lang="el-GR" sz="2400" b="1" dirty="0"/>
              <a:t> 2: </a:t>
            </a:r>
            <a:r>
              <a:rPr lang="el-GR" sz="2400" dirty="0"/>
              <a:t>Επικοινωνία, εργασία σε ομάδες, </a:t>
            </a:r>
            <a:r>
              <a:rPr lang="el-GR" sz="2400"/>
              <a:t>διαχείριση συγκρούσεων και πολιτισμική </a:t>
            </a:r>
            <a:r>
              <a:rPr lang="el-GR" sz="2400" dirty="0"/>
              <a:t>επάρκεια στη φροντίδα υγείας,  στην ψηφιακή εποχή </a:t>
            </a:r>
          </a:p>
          <a:p>
            <a:r>
              <a:rPr lang="el-GR" sz="2400" b="1" dirty="0" err="1"/>
              <a:t>Module</a:t>
            </a:r>
            <a:r>
              <a:rPr lang="el-GR" sz="2400" b="1" dirty="0"/>
              <a:t> 3: </a:t>
            </a:r>
            <a:r>
              <a:rPr lang="el-GR" sz="2400" dirty="0"/>
              <a:t>Βελτιώνοντας τις διαδικασίες και την ποιότητα υπηρεσιών στο σύστημα υγείας </a:t>
            </a:r>
          </a:p>
          <a:p>
            <a:r>
              <a:rPr lang="el-GR" sz="2400" b="1" dirty="0" err="1"/>
              <a:t>Module</a:t>
            </a:r>
            <a:r>
              <a:rPr lang="el-GR" sz="2400" b="1" dirty="0"/>
              <a:t> 4: </a:t>
            </a:r>
            <a:r>
              <a:rPr lang="el-GR" sz="2400" dirty="0"/>
              <a:t>Διαχείριση δεδομένων στον τομέα υγείας</a:t>
            </a:r>
            <a:endParaRPr lang="en-GB" sz="2400" dirty="0"/>
          </a:p>
        </p:txBody>
      </p:sp>
      <p:pic>
        <p:nvPicPr>
          <p:cNvPr id="4" name="Picture 3">
            <a:extLst>
              <a:ext uri="{FF2B5EF4-FFF2-40B4-BE49-F238E27FC236}">
                <a16:creationId xmlns:a16="http://schemas.microsoft.com/office/drawing/2014/main" id="{E581B08B-5F46-1D16-3D66-2D62F97404A4}"/>
              </a:ext>
            </a:extLst>
          </p:cNvPr>
          <p:cNvPicPr>
            <a:picLocks noChangeAspect="1"/>
          </p:cNvPicPr>
          <p:nvPr/>
        </p:nvPicPr>
        <p:blipFill>
          <a:blip r:embed="rId2"/>
          <a:stretch>
            <a:fillRect/>
          </a:stretch>
        </p:blipFill>
        <p:spPr>
          <a:xfrm>
            <a:off x="4146382" y="4874265"/>
            <a:ext cx="3010582" cy="1477117"/>
          </a:xfrm>
          <a:prstGeom prst="rect">
            <a:avLst/>
          </a:prstGeom>
        </p:spPr>
      </p:pic>
      <p:pic>
        <p:nvPicPr>
          <p:cNvPr id="5" name="Picture 4">
            <a:extLst>
              <a:ext uri="{FF2B5EF4-FFF2-40B4-BE49-F238E27FC236}">
                <a16:creationId xmlns:a16="http://schemas.microsoft.com/office/drawing/2014/main" id="{A8CC48C2-CDF3-3763-88C0-A46E0E1B7F3C}"/>
              </a:ext>
            </a:extLst>
          </p:cNvPr>
          <p:cNvPicPr>
            <a:picLocks noChangeAspect="1"/>
          </p:cNvPicPr>
          <p:nvPr/>
        </p:nvPicPr>
        <p:blipFill>
          <a:blip r:embed="rId3"/>
          <a:stretch>
            <a:fillRect/>
          </a:stretch>
        </p:blipFill>
        <p:spPr>
          <a:xfrm>
            <a:off x="2346453" y="4985957"/>
            <a:ext cx="2172538" cy="1253735"/>
          </a:xfrm>
          <a:prstGeom prst="rect">
            <a:avLst/>
          </a:prstGeom>
        </p:spPr>
      </p:pic>
    </p:spTree>
    <p:extLst>
      <p:ext uri="{BB962C8B-B14F-4D97-AF65-F5344CB8AC3E}">
        <p14:creationId xmlns:p14="http://schemas.microsoft.com/office/powerpoint/2010/main" val="1766543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634515-05BC-EAE7-FA8F-A4ABAAE6BF2C}"/>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29908DCF-D201-C8FA-2CE1-4FFEFC78713B}"/>
              </a:ext>
            </a:extLst>
          </p:cNvPr>
          <p:cNvSpPr>
            <a:spLocks noGrp="1"/>
          </p:cNvSpPr>
          <p:nvPr>
            <p:ph type="title"/>
          </p:nvPr>
        </p:nvSpPr>
        <p:spPr>
          <a:xfrm>
            <a:off x="837662" y="2641869"/>
            <a:ext cx="9124432" cy="2233413"/>
          </a:xfrm>
        </p:spPr>
        <p:txBody>
          <a:bodyPr anchor="ctr"/>
          <a:lstStyle/>
          <a:p>
            <a:br>
              <a:rPr lang="hu-HU" dirty="0"/>
            </a:br>
            <a:endParaRPr lang="en-GB" sz="3600" dirty="0"/>
          </a:p>
        </p:txBody>
      </p:sp>
      <p:sp>
        <p:nvSpPr>
          <p:cNvPr id="5" name="Name_Surname">
            <a:extLst>
              <a:ext uri="{FF2B5EF4-FFF2-40B4-BE49-F238E27FC236}">
                <a16:creationId xmlns:a16="http://schemas.microsoft.com/office/drawing/2014/main" id="{E02F6957-B8DC-6DC1-226B-1B9487183B95}"/>
              </a:ext>
            </a:extLst>
          </p:cNvPr>
          <p:cNvSpPr txBox="1">
            <a:spLocks/>
          </p:cNvSpPr>
          <p:nvPr/>
        </p:nvSpPr>
        <p:spPr>
          <a:xfrm>
            <a:off x="1754305" y="4042116"/>
            <a:ext cx="8020050" cy="652121"/>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3200" b="1" dirty="0">
              <a:latin typeface="+mn-lt"/>
            </a:endParaRPr>
          </a:p>
        </p:txBody>
      </p:sp>
      <p:sp>
        <p:nvSpPr>
          <p:cNvPr id="7" name="Affiliation">
            <a:extLst>
              <a:ext uri="{FF2B5EF4-FFF2-40B4-BE49-F238E27FC236}">
                <a16:creationId xmlns:a16="http://schemas.microsoft.com/office/drawing/2014/main" id="{E907C4E1-296D-4719-BCFD-80711A1F6B1E}"/>
              </a:ext>
            </a:extLst>
          </p:cNvPr>
          <p:cNvSpPr txBox="1">
            <a:spLocks/>
          </p:cNvSpPr>
          <p:nvPr/>
        </p:nvSpPr>
        <p:spPr>
          <a:xfrm>
            <a:off x="4728657" y="5681820"/>
            <a:ext cx="1342443" cy="619910"/>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2400" b="1" dirty="0">
              <a:solidFill>
                <a:schemeClr val="bg1"/>
              </a:solidFill>
              <a:latin typeface="+mn-lt"/>
            </a:endParaRPr>
          </a:p>
        </p:txBody>
      </p:sp>
      <p:sp>
        <p:nvSpPr>
          <p:cNvPr id="4" name="Footer Placeholder 4">
            <a:extLst>
              <a:ext uri="{FF2B5EF4-FFF2-40B4-BE49-F238E27FC236}">
                <a16:creationId xmlns:a16="http://schemas.microsoft.com/office/drawing/2014/main" id="{5F33F38A-5088-4236-67BE-642AF8DC6B9D}"/>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Έργο: 101101139 - H-PASS - EU4H-2022-PJ</a:t>
            </a:r>
            <a:endParaRPr lang="el-GR" altLang="en-US" sz="1200" dirty="0">
              <a:solidFill>
                <a:schemeClr val="bg1"/>
              </a:solidFill>
            </a:endParaRPr>
          </a:p>
        </p:txBody>
      </p:sp>
      <p:pic>
        <p:nvPicPr>
          <p:cNvPr id="3" name="Picture 2">
            <a:extLst>
              <a:ext uri="{FF2B5EF4-FFF2-40B4-BE49-F238E27FC236}">
                <a16:creationId xmlns:a16="http://schemas.microsoft.com/office/drawing/2014/main" id="{B543E319-0B1A-A7EB-0DB8-6BA3FC6A4A91}"/>
              </a:ext>
            </a:extLst>
          </p:cNvPr>
          <p:cNvPicPr>
            <a:picLocks noChangeAspect="1"/>
          </p:cNvPicPr>
          <p:nvPr/>
        </p:nvPicPr>
        <p:blipFill>
          <a:blip r:embed="rId3"/>
          <a:stretch>
            <a:fillRect/>
          </a:stretch>
        </p:blipFill>
        <p:spPr>
          <a:xfrm>
            <a:off x="1052634" y="2501237"/>
            <a:ext cx="4010025" cy="2777314"/>
          </a:xfrm>
          <a:prstGeom prst="rect">
            <a:avLst/>
          </a:prstGeom>
          <a:ln w="76200">
            <a:solidFill>
              <a:srgbClr val="0CEBF6"/>
            </a:solidFill>
          </a:ln>
        </p:spPr>
      </p:pic>
      <p:pic>
        <p:nvPicPr>
          <p:cNvPr id="6" name="Picture 5">
            <a:extLst>
              <a:ext uri="{FF2B5EF4-FFF2-40B4-BE49-F238E27FC236}">
                <a16:creationId xmlns:a16="http://schemas.microsoft.com/office/drawing/2014/main" id="{47050F0A-FA23-22AA-C99B-D6C1219A65BD}"/>
              </a:ext>
            </a:extLst>
          </p:cNvPr>
          <p:cNvPicPr>
            <a:picLocks noChangeAspect="1"/>
          </p:cNvPicPr>
          <p:nvPr/>
        </p:nvPicPr>
        <p:blipFill>
          <a:blip r:embed="rId4"/>
          <a:stretch>
            <a:fillRect/>
          </a:stretch>
        </p:blipFill>
        <p:spPr>
          <a:xfrm>
            <a:off x="5520981" y="2532260"/>
            <a:ext cx="4628858" cy="2777314"/>
          </a:xfrm>
          <a:prstGeom prst="rect">
            <a:avLst/>
          </a:prstGeom>
          <a:ln w="76200">
            <a:solidFill>
              <a:srgbClr val="D0009E"/>
            </a:solidFill>
          </a:ln>
        </p:spPr>
      </p:pic>
    </p:spTree>
    <p:extLst>
      <p:ext uri="{BB962C8B-B14F-4D97-AF65-F5344CB8AC3E}">
        <p14:creationId xmlns:p14="http://schemas.microsoft.com/office/powerpoint/2010/main" val="2894257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30F56C-47F1-58D7-63D8-971C6577797F}"/>
              </a:ext>
            </a:extLst>
          </p:cNvPr>
          <p:cNvSpPr>
            <a:spLocks noGrp="1"/>
          </p:cNvSpPr>
          <p:nvPr>
            <p:ph sz="half" idx="1"/>
          </p:nvPr>
        </p:nvSpPr>
        <p:spPr>
          <a:xfrm>
            <a:off x="556931" y="1802724"/>
            <a:ext cx="9685900" cy="4127987"/>
          </a:xfrm>
        </p:spPr>
        <p:txBody>
          <a:bodyPr/>
          <a:lstStyle/>
          <a:p>
            <a:pPr algn="just">
              <a:buClr>
                <a:srgbClr val="1A75DB"/>
              </a:buClr>
            </a:pPr>
            <a:r>
              <a:rPr lang="el-GR" b="1" dirty="0"/>
              <a:t>Ορισμός</a:t>
            </a:r>
            <a:r>
              <a:rPr lang="en-US" b="1" dirty="0"/>
              <a:t>: </a:t>
            </a:r>
            <a:endParaRPr lang="el-GR" dirty="0"/>
          </a:p>
          <a:p>
            <a:pPr lvl="1" algn="just">
              <a:buClr>
                <a:srgbClr val="0063DC"/>
              </a:buClr>
              <a:buFont typeface="Wingdings" panose="05000000000000000000" pitchFamily="2" charset="2"/>
              <a:buChar char="Ø"/>
            </a:pPr>
            <a:r>
              <a:rPr lang="el-GR" dirty="0"/>
              <a:t>Η διαχείριση αλλαγών περιλαμβάνει την προετοιμασία, την υποστήριξη και την παροχή βοήθειας σε άτομα, ομάδες και οργανισμούς για την πραγματοποίηση οργανωτικών αλλαγών.</a:t>
            </a:r>
            <a:endParaRPr lang="en-US" dirty="0"/>
          </a:p>
          <a:p>
            <a:pPr marL="479969" lvl="1" indent="0" algn="just">
              <a:buClr>
                <a:srgbClr val="0063DC"/>
              </a:buClr>
              <a:buNone/>
            </a:pPr>
            <a:endParaRPr lang="en-US" dirty="0"/>
          </a:p>
          <a:p>
            <a:pPr algn="just">
              <a:buClr>
                <a:srgbClr val="1A75DB"/>
              </a:buClr>
            </a:pPr>
            <a:r>
              <a:rPr lang="el-GR" b="1" dirty="0"/>
              <a:t>Σημασία</a:t>
            </a:r>
            <a:r>
              <a:rPr lang="en-US" b="1" dirty="0"/>
              <a:t>: </a:t>
            </a:r>
          </a:p>
          <a:p>
            <a:pPr lvl="1" algn="just">
              <a:buClr>
                <a:srgbClr val="0063DC"/>
              </a:buClr>
              <a:buFont typeface="Wingdings" panose="05000000000000000000" pitchFamily="2" charset="2"/>
              <a:buChar char="Ø"/>
            </a:pPr>
            <a:r>
              <a:rPr lang="el-GR" dirty="0"/>
              <a:t>Στον τομέα της υγείας, η αποτελεσματική διαχείριση αλλαγών είναι κομβική στην προσαρμογή στις θεσμικές μεταβολές και τις τεχνολογικές εξελίξεις, καθώς και στη βελτίωση της φροντίδας των ασθενών.</a:t>
            </a:r>
            <a:endParaRPr lang="en-US" dirty="0"/>
          </a:p>
          <a:p>
            <a:pPr lvl="1" algn="just">
              <a:buClr>
                <a:srgbClr val="0063DC"/>
              </a:buClr>
              <a:buFont typeface="Wingdings" panose="05000000000000000000" pitchFamily="2" charset="2"/>
              <a:buChar char="Ø"/>
            </a:pPr>
            <a:endParaRPr lang="en-US" dirty="0"/>
          </a:p>
          <a:p>
            <a:pPr marL="0" indent="0" algn="just">
              <a:buClr>
                <a:srgbClr val="0063DC"/>
              </a:buClr>
              <a:buNone/>
            </a:pPr>
            <a:endParaRPr lang="en-US" sz="2500" dirty="0"/>
          </a:p>
          <a:p>
            <a:pPr lvl="1" algn="just">
              <a:buClr>
                <a:srgbClr val="0063DC"/>
              </a:buClr>
              <a:buFont typeface="Wingdings" panose="05000000000000000000" pitchFamily="2" charset="2"/>
              <a:buChar char="Ø"/>
            </a:pPr>
            <a:endParaRPr lang="en-US" dirty="0"/>
          </a:p>
        </p:txBody>
      </p:sp>
      <p:sp>
        <p:nvSpPr>
          <p:cNvPr id="4" name="Cím 1"/>
          <p:cNvSpPr txBox="1">
            <a:spLocks/>
          </p:cNvSpPr>
          <p:nvPr/>
        </p:nvSpPr>
        <p:spPr>
          <a:xfrm>
            <a:off x="758072" y="643114"/>
            <a:ext cx="5307736" cy="740240"/>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el-GR" sz="4400" b="1" dirty="0">
                <a:solidFill>
                  <a:srgbClr val="0063DC"/>
                </a:solidFill>
                <a:latin typeface="+mn-lt"/>
              </a:rPr>
              <a:t>Διαχείριση αλλαγών</a:t>
            </a:r>
            <a:r>
              <a:rPr lang="en-US" sz="4400" b="1" dirty="0">
                <a:solidFill>
                  <a:srgbClr val="0063DC"/>
                </a:solidFill>
                <a:latin typeface="+mn-lt"/>
              </a:rPr>
              <a:t> </a:t>
            </a:r>
            <a:endParaRPr lang="en-GB" sz="4400" b="1" dirty="0">
              <a:solidFill>
                <a:srgbClr val="0063DC"/>
              </a:solidFill>
              <a:latin typeface="+mn-lt"/>
            </a:endParaRPr>
          </a:p>
        </p:txBody>
      </p:sp>
      <p:sp>
        <p:nvSpPr>
          <p:cNvPr id="2" name="Footer Placeholder 4">
            <a:extLst>
              <a:ext uri="{FF2B5EF4-FFF2-40B4-BE49-F238E27FC236}">
                <a16:creationId xmlns:a16="http://schemas.microsoft.com/office/drawing/2014/main" id="{83BD108E-A093-B018-78DF-AFB45930DBB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299295043"/>
      </p:ext>
    </p:extLst>
  </p:cSld>
  <p:clrMapOvr>
    <a:masterClrMapping/>
  </p:clrMapOvr>
</p:sld>
</file>

<file path=ppt/theme/theme1.xml><?xml version="1.0" encoding="utf-8"?>
<a:theme xmlns:a="http://schemas.openxmlformats.org/drawingml/2006/main" name="Tema di Offic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WP1" id="{4B36F218-781F-48EA-A3A4-3C68CE2B9DF0}" vid="{CFB3FBCA-A14A-4BF6-A7F1-DEE905072135}"/>
    </a:ext>
  </a:extLst>
</a:theme>
</file>

<file path=ppt/theme/theme2.xml><?xml version="1.0" encoding="utf-8"?>
<a:theme xmlns:a="http://schemas.openxmlformats.org/drawingml/2006/main" name="1_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zione Hpass" id="{D98C975B-5B89-4420-AC2A-EE6642FEFEA8}" vid="{256FF2BC-53C5-444B-8E3C-30D3F8A82807}"/>
    </a:ext>
  </a:extLst>
</a:theme>
</file>

<file path=ppt/theme/theme3.xml><?xml version="1.0" encoding="utf-8"?>
<a:theme xmlns:a="http://schemas.openxmlformats.org/drawingml/2006/main" name="2_Tema di Office">
  <a:themeElements>
    <a:clrScheme name="Tema di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Έγγραφο" ma:contentTypeID="0x010100C4819D624C41F94892C0D9DD90C8374B" ma:contentTypeVersion="12" ma:contentTypeDescription="Δημιουργία νέου εγγράφου" ma:contentTypeScope="" ma:versionID="128bd3517582bebf6548cbfad1bf6e0a">
  <xsd:schema xmlns:xsd="http://www.w3.org/2001/XMLSchema" xmlns:xs="http://www.w3.org/2001/XMLSchema" xmlns:p="http://schemas.microsoft.com/office/2006/metadata/properties" xmlns:ns2="79d5678e-b01a-43af-8840-be4681bfd4a5" targetNamespace="http://schemas.microsoft.com/office/2006/metadata/properties" ma:root="true" ma:fieldsID="d4bd8e9774d39d76f33d82c08d664139" ns2:_="">
    <xsd:import namespace="79d5678e-b01a-43af-8840-be4681bfd4a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d5678e-b01a-43af-8840-be4681bfd4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Ετικέτες εικόνας" ma:readOnly="false" ma:fieldId="{5cf76f15-5ced-4ddc-b409-7134ff3c332f}" ma:taxonomyMulti="true" ma:sspId="71073225-ab91-4de8-9578-d73494c7aa8b"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BillingMetadata" ma:index="19"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Τύπος περιεχομένου"/>
        <xsd:element ref="dc:title" minOccurs="0" maxOccurs="1" ma:index="4" ma:displayName="Τίτλο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9d5678e-b01a-43af-8840-be4681bfd4a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24CC04D-9E0E-4AF9-89F8-7982866F44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d5678e-b01a-43af-8840-be4681bfd4a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3.xml><?xml version="1.0" encoding="utf-8"?>
<ds:datastoreItem xmlns:ds="http://schemas.openxmlformats.org/officeDocument/2006/customXml" ds:itemID="{4419D27F-485F-424B-BBA9-7FA72AD92939}">
  <ds:schemaRefs>
    <ds:schemaRef ds:uri="0cb709d3-8535-4900-99f2-74827045ee9b"/>
    <ds:schemaRef ds:uri="http://schemas.microsoft.com/office/2006/metadata/properties"/>
    <ds:schemaRef ds:uri="http://schemas.microsoft.com/office/infopath/2007/PartnerControls"/>
    <ds:schemaRef ds:uri="http://purl.org/dc/terms/"/>
    <ds:schemaRef ds:uri="http://purl.org/dc/elements/1.1/"/>
    <ds:schemaRef ds:uri="http://schemas.microsoft.com/office/2006/documentManagement/types"/>
    <ds:schemaRef ds:uri="http://schemas.openxmlformats.org/package/2006/metadata/core-properties"/>
    <ds:schemaRef ds:uri="http://www.w3.org/XML/1998/namespace"/>
    <ds:schemaRef ds:uri="http://purl.org/dc/dcmitype/"/>
    <ds:schemaRef ds:uri="3f9b33f2-e184-4f9f-88d2-a82b0ebeece2"/>
    <ds:schemaRef ds:uri="2da7511b-2940-4308-a464-b67521a1cece"/>
    <ds:schemaRef ds:uri="79d5678e-b01a-43af-8840-be4681bfd4a5"/>
  </ds:schemaRefs>
</ds:datastoreItem>
</file>

<file path=docProps/app.xml><?xml version="1.0" encoding="utf-8"?>
<Properties xmlns="http://schemas.openxmlformats.org/officeDocument/2006/extended-properties" xmlns:vt="http://schemas.openxmlformats.org/officeDocument/2006/docPropsVTypes">
  <Template>H-PASS_presentation_WP1_25July2023</Template>
  <TotalTime>4066</TotalTime>
  <Words>2772</Words>
  <Application>Microsoft Office PowerPoint</Application>
  <PresentationFormat>Custom</PresentationFormat>
  <Paragraphs>276</Paragraphs>
  <Slides>40</Slides>
  <Notes>8</Notes>
  <HiddenSlides>2</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40</vt:i4>
      </vt:variant>
    </vt:vector>
  </HeadingPairs>
  <TitlesOfParts>
    <vt:vector size="48" baseType="lpstr">
      <vt:lpstr>Aptos</vt:lpstr>
      <vt:lpstr>Arial</vt:lpstr>
      <vt:lpstr>Calibri</vt:lpstr>
      <vt:lpstr>Helvetica</vt:lpstr>
      <vt:lpstr>Wingdings</vt:lpstr>
      <vt:lpstr>Tema di Office</vt:lpstr>
      <vt:lpstr>1_Tema di Office</vt:lpstr>
      <vt:lpstr>2_Tema di Office</vt:lpstr>
      <vt:lpstr>  Ενότητα 1 Σύγχρονη εκπαιδευτική δραστηριότητα</vt:lpstr>
      <vt:lpstr>First things first: A warm…</vt:lpstr>
      <vt:lpstr>Τομέας Υγείας: Ένα ταχέως μεταβαλλόμενο πεδίο…</vt:lpstr>
      <vt:lpstr>Key skills for healthcare professionals in the era of digital transformation</vt:lpstr>
      <vt:lpstr>PowerPoint Presentation</vt:lpstr>
      <vt:lpstr>The H-PASS consortium: 6 countries 13 partners</vt:lpstr>
      <vt:lpstr>Ένα σύντομο περίγραμμα των Ενοτήτων του προγράμματος</vt:lpstr>
      <vt:lpstr> </vt:lpstr>
      <vt:lpstr>PowerPoint Presentation</vt:lpstr>
      <vt:lpstr>Aτομική άσκηση: Νέα υπηρεσία τηλεσυμβουλευτικής</vt:lpstr>
      <vt:lpstr>PowerPoint Presentation</vt:lpstr>
      <vt:lpstr>PowerPoint Presentation</vt:lpstr>
      <vt:lpstr>Ποιες θετικές πτυχές μπορούν να αναγνωρίσουν;</vt:lpstr>
      <vt:lpstr>Θα υπάρξει αντίσταση μεταξύ των επαγγελματιών υγείας; Ποιες μπορεί να είναι οι αιτίες της αντίστασης;</vt:lpstr>
      <vt:lpstr>PowerPoint Presentation</vt:lpstr>
      <vt:lpstr>Μοντέλα διαχείρισης αλλαγών </vt:lpstr>
      <vt:lpstr>PowerPoint Presentation</vt:lpstr>
      <vt:lpstr>PowerPoint Presentation</vt:lpstr>
      <vt:lpstr>PowerPoint Presentation</vt:lpstr>
      <vt:lpstr>Aτομική άσκηση: Νέα υπηρεσία τηλεσυμβουλευτικής</vt:lpstr>
      <vt:lpstr>Ομαδική άσκηση τηλεσυμβουλευτικής (συνέχεια)</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Αξιοποιώντας τα ψηφιακά οικοσυστήματα</vt:lpstr>
      <vt:lpstr>PowerPoint Presentation</vt:lpstr>
      <vt:lpstr>PowerPoint Presentation</vt:lpstr>
      <vt:lpstr>Η σημασία της πληροφορικής υποδομής</vt:lpstr>
      <vt:lpstr>Ποιοι συγκροτούν ένα ψηφιακό οικοσύστήμα;</vt:lpstr>
      <vt:lpstr>PowerPoint Presentation</vt:lpstr>
      <vt:lpstr>Προκλήσεις στο χειρισμό ευαίσθητων δεδομένων</vt:lpstr>
      <vt:lpstr>Μοντέλο ωριμότητας</vt:lpstr>
      <vt:lpstr>PowerPoint Presentation</vt:lpstr>
      <vt:lpstr>PowerPoint Presentation</vt:lpstr>
      <vt:lpstr>Ευχαριστούμε για την προσοχή σας!</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STEERING COMMITTEE MEETING</dc:title>
  <dc:creator>szogi.melinda</dc:creator>
  <cp:keywords>, docId:3227817643D7BAAB1A136049A620813A</cp:keywords>
  <cp:lastModifiedBy>ioannis anastassiou</cp:lastModifiedBy>
  <cp:revision>119</cp:revision>
  <dcterms:created xsi:type="dcterms:W3CDTF">2023-07-21T15:01:30Z</dcterms:created>
  <dcterms:modified xsi:type="dcterms:W3CDTF">2026-03-21T14:46:15Z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0x010100C4819D624C41F94892C0D9DD90C8374B</vt:lpwstr>
  </property>
  <property fmtid="{D5CDD505-2E9C-101B-9397-08002B2CF9AE}" pid="10" name="MediaServiceImageTags">
    <vt:lpwstr/>
  </property>
</Properties>
</file>