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80" r:id="rId5"/>
  </p:sldMasterIdLst>
  <p:notesMasterIdLst>
    <p:notesMasterId r:id="rId12"/>
  </p:notesMasterIdLst>
  <p:handoutMasterIdLst>
    <p:handoutMasterId r:id="rId13"/>
  </p:handoutMasterIdLst>
  <p:sldIdLst>
    <p:sldId id="258" r:id="rId6"/>
    <p:sldId id="259" r:id="rId7"/>
    <p:sldId id="262" r:id="rId8"/>
    <p:sldId id="260" r:id="rId9"/>
    <p:sldId id="308" r:id="rId10"/>
    <p:sldId id="949" r:id="rId11"/>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0087"/>
    <a:srgbClr val="1A75DB"/>
    <a:srgbClr val="AB0084"/>
    <a:srgbClr val="02FFD2"/>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97"/>
    <p:restoredTop sz="94411" autoAdjust="0"/>
  </p:normalViewPr>
  <p:slideViewPr>
    <p:cSldViewPr snapToGrid="0">
      <p:cViewPr varScale="1">
        <p:scale>
          <a:sx n="66" d="100"/>
          <a:sy n="66" d="100"/>
        </p:scale>
        <p:origin x="1406" y="278"/>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svg"/><Relationship Id="rId1" Type="http://schemas.openxmlformats.org/officeDocument/2006/relationships/image" Target="../media/image26.svg"/><Relationship Id="rId4" Type="http://schemas.openxmlformats.org/officeDocument/2006/relationships/image" Target="../media/image29.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svg"/><Relationship Id="rId1" Type="http://schemas.openxmlformats.org/officeDocument/2006/relationships/image" Target="../media/image26.svg"/><Relationship Id="rId4" Type="http://schemas.openxmlformats.org/officeDocument/2006/relationships/image" Target="../media/image29.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754C0D-6E7B-47D6-A968-0BA6749C1F66}"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ACC04473-F07A-4AF2-9A71-915C3EDEFF3D}">
      <dgm:prSet/>
      <dgm:spPr/>
      <dgm:t>
        <a:bodyPr/>
        <a:lstStyle/>
        <a:p>
          <a:pPr>
            <a:lnSpc>
              <a:spcPct val="100000"/>
            </a:lnSpc>
          </a:pPr>
          <a:r>
            <a:rPr lang="lt-LT" dirty="0"/>
            <a:t>1. </a:t>
          </a:r>
          <a:r>
            <a:rPr lang="en-US" dirty="0"/>
            <a:t>Ποιες πτυχές της επ</a:t>
          </a:r>
          <a:r>
            <a:rPr lang="en-US" dirty="0" err="1"/>
            <a:t>ικοινωνί</a:t>
          </a:r>
          <a:r>
            <a:rPr lang="en-US" dirty="0"/>
            <a:t>ας </a:t>
          </a:r>
          <a:r>
            <a:rPr lang="el-GR" dirty="0"/>
            <a:t>αναδεικνύει η περίπτωση αυτή (+/-)</a:t>
          </a:r>
          <a:r>
            <a:rPr lang="lt-LT" dirty="0"/>
            <a:t>; </a:t>
          </a:r>
          <a:endParaRPr lang="en-US" dirty="0"/>
        </a:p>
      </dgm:t>
    </dgm:pt>
    <dgm:pt modelId="{88A515E4-C7FA-4A27-BD58-6426CBF5BA02}" type="parTrans" cxnId="{35D44063-7770-49A5-9720-06590273910C}">
      <dgm:prSet/>
      <dgm:spPr/>
      <dgm:t>
        <a:bodyPr/>
        <a:lstStyle/>
        <a:p>
          <a:endParaRPr lang="en-US"/>
        </a:p>
      </dgm:t>
    </dgm:pt>
    <dgm:pt modelId="{F3125AC0-533F-4596-852E-B74F2E70D07B}" type="sibTrans" cxnId="{35D44063-7770-49A5-9720-06590273910C}">
      <dgm:prSet/>
      <dgm:spPr/>
      <dgm:t>
        <a:bodyPr/>
        <a:lstStyle/>
        <a:p>
          <a:endParaRPr lang="en-US"/>
        </a:p>
      </dgm:t>
    </dgm:pt>
    <dgm:pt modelId="{3BD020DF-716B-4A78-94B9-8CE28316FAD9}">
      <dgm:prSet custT="1"/>
      <dgm:spPr/>
      <dgm:t>
        <a:bodyPr/>
        <a:lstStyle/>
        <a:p>
          <a:pPr>
            <a:lnSpc>
              <a:spcPct val="100000"/>
            </a:lnSpc>
          </a:pPr>
          <a:r>
            <a:rPr lang="lt-LT" sz="1800" dirty="0" err="1"/>
            <a:t>Γράψτε την απάντησή </a:t>
          </a:r>
          <a:r>
            <a:rPr lang="en-US" sz="1800" dirty="0"/>
            <a:t>σας </a:t>
          </a:r>
          <a:r>
            <a:rPr lang="lt-LT" sz="1800" dirty="0" err="1"/>
            <a:t>εδώ</a:t>
          </a:r>
          <a:r>
            <a:rPr lang="lt-LT" sz="1800" dirty="0"/>
            <a:t>...</a:t>
          </a:r>
          <a:endParaRPr lang="en-US" sz="1800" dirty="0"/>
        </a:p>
      </dgm:t>
    </dgm:pt>
    <dgm:pt modelId="{915328AC-8FB4-4D68-8C09-CD4D1A7285D9}" type="parTrans" cxnId="{E8B3D462-A893-47FF-BCBA-4A3F209CBF88}">
      <dgm:prSet/>
      <dgm:spPr/>
      <dgm:t>
        <a:bodyPr/>
        <a:lstStyle/>
        <a:p>
          <a:endParaRPr lang="en-US"/>
        </a:p>
      </dgm:t>
    </dgm:pt>
    <dgm:pt modelId="{9D2132A2-580C-4CAF-9A2B-AD519433E4FF}" type="sibTrans" cxnId="{E8B3D462-A893-47FF-BCBA-4A3F209CBF88}">
      <dgm:prSet/>
      <dgm:spPr/>
      <dgm:t>
        <a:bodyPr/>
        <a:lstStyle/>
        <a:p>
          <a:endParaRPr lang="en-US"/>
        </a:p>
      </dgm:t>
    </dgm:pt>
    <dgm:pt modelId="{5B3CE54F-E65B-4942-900A-6071272C076D}">
      <dgm:prSet/>
      <dgm:spPr/>
      <dgm:t>
        <a:bodyPr/>
        <a:lstStyle/>
        <a:p>
          <a:pPr>
            <a:lnSpc>
              <a:spcPct val="100000"/>
            </a:lnSpc>
          </a:pPr>
          <a:r>
            <a:rPr lang="lt-LT" dirty="0"/>
            <a:t>2. </a:t>
          </a:r>
          <a:r>
            <a:rPr lang="en-US" dirty="0" err="1"/>
            <a:t>Ποιος</a:t>
          </a:r>
          <a:r>
            <a:rPr lang="en-US" dirty="0"/>
            <a:t> </a:t>
          </a:r>
          <a:r>
            <a:rPr lang="el-GR" dirty="0"/>
            <a:t>μπορεί να </a:t>
          </a:r>
          <a:r>
            <a:rPr lang="en-US" dirty="0" err="1"/>
            <a:t>είν</a:t>
          </a:r>
          <a:r>
            <a:rPr lang="en-US" dirty="0"/>
            <a:t>αι ο αντίκτυπος στη φροντίδα των ασθενών</a:t>
          </a:r>
          <a:r>
            <a:rPr lang="el-GR" dirty="0"/>
            <a:t> (+/-)</a:t>
          </a:r>
          <a:r>
            <a:rPr lang="en-US" dirty="0"/>
            <a:t>;</a:t>
          </a:r>
        </a:p>
      </dgm:t>
    </dgm:pt>
    <dgm:pt modelId="{54284954-08D5-4E67-AF8F-1384611C08B3}" type="parTrans" cxnId="{9C58B9AE-B20A-4E0D-BB4A-1E64C88ED26F}">
      <dgm:prSet/>
      <dgm:spPr/>
      <dgm:t>
        <a:bodyPr/>
        <a:lstStyle/>
        <a:p>
          <a:endParaRPr lang="en-US"/>
        </a:p>
      </dgm:t>
    </dgm:pt>
    <dgm:pt modelId="{06B828AF-9EAE-4EC9-85A1-D629578D9B79}" type="sibTrans" cxnId="{9C58B9AE-B20A-4E0D-BB4A-1E64C88ED26F}">
      <dgm:prSet/>
      <dgm:spPr/>
      <dgm:t>
        <a:bodyPr/>
        <a:lstStyle/>
        <a:p>
          <a:endParaRPr lang="en-US"/>
        </a:p>
      </dgm:t>
    </dgm:pt>
    <dgm:pt modelId="{A085C0D2-195D-4007-9902-0B787E97C018}">
      <dgm:prSet/>
      <dgm:spPr/>
      <dgm:t>
        <a:bodyPr/>
        <a:lstStyle/>
        <a:p>
          <a:pPr>
            <a:lnSpc>
              <a:spcPct val="100000"/>
            </a:lnSpc>
          </a:pPr>
          <a:endParaRPr lang="en-US" dirty="0"/>
        </a:p>
      </dgm:t>
    </dgm:pt>
    <dgm:pt modelId="{6D48D1F2-8026-4686-A322-4E1DF99805DE}" type="parTrans" cxnId="{C6D4CBC5-3481-4716-94D4-40F4CDBD55C0}">
      <dgm:prSet/>
      <dgm:spPr/>
      <dgm:t>
        <a:bodyPr/>
        <a:lstStyle/>
        <a:p>
          <a:endParaRPr lang="en-US"/>
        </a:p>
      </dgm:t>
    </dgm:pt>
    <dgm:pt modelId="{3A53288F-59D2-4A85-A20F-FBC3470FF4C4}" type="sibTrans" cxnId="{C6D4CBC5-3481-4716-94D4-40F4CDBD55C0}">
      <dgm:prSet/>
      <dgm:spPr/>
      <dgm:t>
        <a:bodyPr/>
        <a:lstStyle/>
        <a:p>
          <a:endParaRPr lang="en-US"/>
        </a:p>
      </dgm:t>
    </dgm:pt>
    <dgm:pt modelId="{D5A4E544-2DEE-4608-8C84-89B0228C7A6D}">
      <dgm:prSet/>
      <dgm:spPr/>
      <dgm:t>
        <a:bodyPr/>
        <a:lstStyle/>
        <a:p>
          <a:pPr>
            <a:lnSpc>
              <a:spcPct val="100000"/>
            </a:lnSpc>
          </a:pPr>
          <a:r>
            <a:rPr lang="lt-LT" dirty="0"/>
            <a:t>3. </a:t>
          </a:r>
          <a:r>
            <a:rPr lang="en-US" dirty="0" err="1"/>
            <a:t>Ποιος</a:t>
          </a:r>
          <a:r>
            <a:rPr lang="en-US" dirty="0"/>
            <a:t> </a:t>
          </a:r>
          <a:r>
            <a:rPr lang="el-GR" dirty="0"/>
            <a:t>μπορεί </a:t>
          </a:r>
          <a:r>
            <a:rPr lang="en-US" dirty="0" err="1"/>
            <a:t>είν</a:t>
          </a:r>
          <a:r>
            <a:rPr lang="en-US" dirty="0"/>
            <a:t>αι ο αντίκτυπος στην ποιότητα των υπηρεσιών</a:t>
          </a:r>
          <a:r>
            <a:rPr lang="el-GR" dirty="0"/>
            <a:t> (+/-)</a:t>
          </a:r>
          <a:r>
            <a:rPr lang="en-US" dirty="0"/>
            <a:t>;</a:t>
          </a:r>
        </a:p>
      </dgm:t>
    </dgm:pt>
    <dgm:pt modelId="{71DD7343-FA6C-48FF-B716-AE87A3517A14}" type="parTrans" cxnId="{58BC6683-4554-452B-B222-CC23027E69DB}">
      <dgm:prSet/>
      <dgm:spPr/>
      <dgm:t>
        <a:bodyPr/>
        <a:lstStyle/>
        <a:p>
          <a:endParaRPr lang="en-US"/>
        </a:p>
      </dgm:t>
    </dgm:pt>
    <dgm:pt modelId="{A0715E23-C8A0-4ACA-B90C-420D2C82C3EC}" type="sibTrans" cxnId="{58BC6683-4554-452B-B222-CC23027E69DB}">
      <dgm:prSet/>
      <dgm:spPr/>
      <dgm:t>
        <a:bodyPr/>
        <a:lstStyle/>
        <a:p>
          <a:endParaRPr lang="en-US"/>
        </a:p>
      </dgm:t>
    </dgm:pt>
    <dgm:pt modelId="{00D8FC16-2408-4600-AE83-6913660C2AF8}">
      <dgm:prSet custT="1"/>
      <dgm:spPr/>
      <dgm:t>
        <a:bodyPr/>
        <a:lstStyle/>
        <a:p>
          <a:pPr>
            <a:lnSpc>
              <a:spcPct val="100000"/>
            </a:lnSpc>
          </a:pPr>
          <a:r>
            <a:rPr lang="lt-LT" sz="1800" dirty="0" err="1"/>
            <a:t>Γράψτε την απάντησή </a:t>
          </a:r>
          <a:r>
            <a:rPr lang="en-US" sz="1800" dirty="0"/>
            <a:t>σας </a:t>
          </a:r>
          <a:r>
            <a:rPr lang="lt-LT" sz="1800" dirty="0" err="1"/>
            <a:t>εδώ</a:t>
          </a:r>
          <a:r>
            <a:rPr lang="lt-LT" sz="1800" dirty="0"/>
            <a:t>...</a:t>
          </a:r>
          <a:endParaRPr lang="en-US" sz="1800" dirty="0"/>
        </a:p>
      </dgm:t>
    </dgm:pt>
    <dgm:pt modelId="{F118DF66-BD5A-424E-B913-12928236448A}" type="parTrans" cxnId="{BB1805C4-FA1C-4539-BBD4-8941B27663AB}">
      <dgm:prSet/>
      <dgm:spPr/>
      <dgm:t>
        <a:bodyPr/>
        <a:lstStyle/>
        <a:p>
          <a:endParaRPr lang="en-US"/>
        </a:p>
      </dgm:t>
    </dgm:pt>
    <dgm:pt modelId="{F4B2C4F1-744E-4C66-9E5A-C2D827D49B6E}" type="sibTrans" cxnId="{BB1805C4-FA1C-4539-BBD4-8941B27663AB}">
      <dgm:prSet/>
      <dgm:spPr/>
      <dgm:t>
        <a:bodyPr/>
        <a:lstStyle/>
        <a:p>
          <a:endParaRPr lang="en-US"/>
        </a:p>
      </dgm:t>
    </dgm:pt>
    <dgm:pt modelId="{F741992B-075C-448A-A6AE-BDC9E7EDAF48}" type="pres">
      <dgm:prSet presAssocID="{48754C0D-6E7B-47D6-A968-0BA6749C1F66}" presName="root" presStyleCnt="0">
        <dgm:presLayoutVars>
          <dgm:dir/>
          <dgm:resizeHandles val="exact"/>
        </dgm:presLayoutVars>
      </dgm:prSet>
      <dgm:spPr/>
    </dgm:pt>
    <dgm:pt modelId="{624E1E0A-88CE-4720-AF67-A435C4E1C87E}" type="pres">
      <dgm:prSet presAssocID="{ACC04473-F07A-4AF2-9A71-915C3EDEFF3D}" presName="compNode" presStyleCnt="0"/>
      <dgm:spPr/>
    </dgm:pt>
    <dgm:pt modelId="{5D8BD555-CC1B-4258-A3F1-63C57861723E}" type="pres">
      <dgm:prSet presAssocID="{ACC04473-F07A-4AF2-9A71-915C3EDEFF3D}" presName="bgRect" presStyleLbl="bgShp" presStyleIdx="0" presStyleCnt="6" custLinFactNeighborX="129" custLinFactNeighborY="5535"/>
      <dgm:spPr/>
    </dgm:pt>
    <dgm:pt modelId="{E4F28B31-3090-43C7-BD0F-E6CA7B9E6288}" type="pres">
      <dgm:prSet presAssocID="{ACC04473-F07A-4AF2-9A71-915C3EDEFF3D}" presName="iconRect" presStyleLbl="node1" presStyleIdx="0" presStyleCnt="6" custScaleX="160086" custScaleY="157917"/>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dgm:spPr>
      <dgm:extLst>
        <a:ext uri="{E40237B7-FDA0-4F09-8148-C483321AD2D9}">
          <dgm14:cNvPr xmlns:dgm14="http://schemas.microsoft.com/office/drawing/2010/diagram" id="0" name="" descr="Chat"/>
        </a:ext>
      </dgm:extLst>
    </dgm:pt>
    <dgm:pt modelId="{3CBDB2E7-9A33-44CF-9B9B-F0805CEE2B8B}" type="pres">
      <dgm:prSet presAssocID="{ACC04473-F07A-4AF2-9A71-915C3EDEFF3D}" presName="spaceRect" presStyleCnt="0"/>
      <dgm:spPr/>
    </dgm:pt>
    <dgm:pt modelId="{DFC15FD3-57B6-4595-9650-E38A60CB5821}" type="pres">
      <dgm:prSet presAssocID="{ACC04473-F07A-4AF2-9A71-915C3EDEFF3D}" presName="parTx" presStyleLbl="revTx" presStyleIdx="0" presStyleCnt="6">
        <dgm:presLayoutVars>
          <dgm:chMax val="0"/>
          <dgm:chPref val="0"/>
        </dgm:presLayoutVars>
      </dgm:prSet>
      <dgm:spPr/>
    </dgm:pt>
    <dgm:pt modelId="{E8D9B862-1794-4CAD-A1F4-A8B428578387}" type="pres">
      <dgm:prSet presAssocID="{F3125AC0-533F-4596-852E-B74F2E70D07B}" presName="sibTrans" presStyleCnt="0"/>
      <dgm:spPr/>
    </dgm:pt>
    <dgm:pt modelId="{315FC810-7D8B-436D-B949-1B2B0A37E768}" type="pres">
      <dgm:prSet presAssocID="{3BD020DF-716B-4A78-94B9-8CE28316FAD9}" presName="compNode" presStyleCnt="0"/>
      <dgm:spPr/>
    </dgm:pt>
    <dgm:pt modelId="{7F729F97-6205-4EE8-B66E-1C28C73C7FD5}" type="pres">
      <dgm:prSet presAssocID="{3BD020DF-716B-4A78-94B9-8CE28316FAD9}" presName="bgRect" presStyleLbl="bgShp" presStyleIdx="1" presStyleCnt="6" custLinFactNeighborX="-274"/>
      <dgm:spPr/>
    </dgm:pt>
    <dgm:pt modelId="{AAC632CA-6885-4C91-8615-E2DF8614F81A}" type="pres">
      <dgm:prSet presAssocID="{3BD020DF-716B-4A78-94B9-8CE28316FAD9}" presName="iconRect" presStyleLbl="node1" presStyleIdx="1" presStyleCnt="6" custScaleX="127371" custScaleY="134008"/>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20ABD03A-1DCC-489C-BA74-1AF81F29A867}" type="pres">
      <dgm:prSet presAssocID="{3BD020DF-716B-4A78-94B9-8CE28316FAD9}" presName="spaceRect" presStyleCnt="0"/>
      <dgm:spPr/>
    </dgm:pt>
    <dgm:pt modelId="{9D837C55-6362-4C1E-B773-D85130E3EC25}" type="pres">
      <dgm:prSet presAssocID="{3BD020DF-716B-4A78-94B9-8CE28316FAD9}" presName="parTx" presStyleLbl="revTx" presStyleIdx="1" presStyleCnt="6" custScaleX="101139">
        <dgm:presLayoutVars>
          <dgm:chMax val="0"/>
          <dgm:chPref val="0"/>
        </dgm:presLayoutVars>
      </dgm:prSet>
      <dgm:spPr/>
    </dgm:pt>
    <dgm:pt modelId="{94B953E8-6FC9-42E0-ADBB-115DE7B71478}" type="pres">
      <dgm:prSet presAssocID="{9D2132A2-580C-4CAF-9A2B-AD519433E4FF}" presName="sibTrans" presStyleCnt="0"/>
      <dgm:spPr/>
    </dgm:pt>
    <dgm:pt modelId="{71D52B94-A3E8-41C3-B279-BE6E101AAB80}" type="pres">
      <dgm:prSet presAssocID="{5B3CE54F-E65B-4942-900A-6071272C076D}" presName="compNode" presStyleCnt="0"/>
      <dgm:spPr/>
    </dgm:pt>
    <dgm:pt modelId="{22FFC097-F1C1-4F97-A2A3-8597ECEA26D6}" type="pres">
      <dgm:prSet presAssocID="{5B3CE54F-E65B-4942-900A-6071272C076D}" presName="bgRect" presStyleLbl="bgShp" presStyleIdx="2" presStyleCnt="6"/>
      <dgm:spPr/>
    </dgm:pt>
    <dgm:pt modelId="{1F0B0053-A8FF-4825-A31B-92993C711486}" type="pres">
      <dgm:prSet presAssocID="{5B3CE54F-E65B-4942-900A-6071272C076D}" presName="iconRect" presStyleLbl="node1" presStyleIdx="2" presStyleCnt="6" custScaleX="169286" custScaleY="15099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dgm:spPr>
      <dgm:extLst>
        <a:ext uri="{E40237B7-FDA0-4F09-8148-C483321AD2D9}">
          <dgm14:cNvPr xmlns:dgm14="http://schemas.microsoft.com/office/drawing/2010/diagram" id="0" name="" descr="Doctor"/>
        </a:ext>
      </dgm:extLst>
    </dgm:pt>
    <dgm:pt modelId="{0EA3F2B1-AC3A-408D-AFA9-A05E2B6B1493}" type="pres">
      <dgm:prSet presAssocID="{5B3CE54F-E65B-4942-900A-6071272C076D}" presName="spaceRect" presStyleCnt="0"/>
      <dgm:spPr/>
    </dgm:pt>
    <dgm:pt modelId="{076F268E-0133-4D0A-BEA0-A332E07CE032}" type="pres">
      <dgm:prSet presAssocID="{5B3CE54F-E65B-4942-900A-6071272C076D}" presName="parTx" presStyleLbl="revTx" presStyleIdx="2" presStyleCnt="6">
        <dgm:presLayoutVars>
          <dgm:chMax val="0"/>
          <dgm:chPref val="0"/>
        </dgm:presLayoutVars>
      </dgm:prSet>
      <dgm:spPr/>
    </dgm:pt>
    <dgm:pt modelId="{F909713B-0F7D-4D8C-AEAA-303E16295CF8}" type="pres">
      <dgm:prSet presAssocID="{06B828AF-9EAE-4EC9-85A1-D629578D9B79}" presName="sibTrans" presStyleCnt="0"/>
      <dgm:spPr/>
    </dgm:pt>
    <dgm:pt modelId="{C04B66E7-F92A-4E4E-8F09-0549D778F848}" type="pres">
      <dgm:prSet presAssocID="{A085C0D2-195D-4007-9902-0B787E97C018}" presName="compNode" presStyleCnt="0"/>
      <dgm:spPr/>
    </dgm:pt>
    <dgm:pt modelId="{925004BA-5B49-4148-ACE4-26B3042304AA}" type="pres">
      <dgm:prSet presAssocID="{A085C0D2-195D-4007-9902-0B787E97C018}" presName="bgRect" presStyleLbl="bgShp" presStyleIdx="3" presStyleCnt="6"/>
      <dgm:spPr/>
    </dgm:pt>
    <dgm:pt modelId="{13B5CE84-0036-432C-82BC-85DC3FE3D25A}" type="pres">
      <dgm:prSet presAssocID="{A085C0D2-195D-4007-9902-0B787E97C018}" presName="iconRect" presStyleLbl="node1" presStyleIdx="3" presStyleCnt="6" custScaleX="137390" custScaleY="131172"/>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7DFA3AD4-0F13-4C61-B839-8B5D5BE11573}" type="pres">
      <dgm:prSet presAssocID="{A085C0D2-195D-4007-9902-0B787E97C018}" presName="spaceRect" presStyleCnt="0"/>
      <dgm:spPr/>
    </dgm:pt>
    <dgm:pt modelId="{B8C56037-97A0-4695-A75A-ED7A07FED901}" type="pres">
      <dgm:prSet presAssocID="{A085C0D2-195D-4007-9902-0B787E97C018}" presName="parTx" presStyleLbl="revTx" presStyleIdx="3" presStyleCnt="6">
        <dgm:presLayoutVars>
          <dgm:chMax val="0"/>
          <dgm:chPref val="0"/>
        </dgm:presLayoutVars>
      </dgm:prSet>
      <dgm:spPr/>
    </dgm:pt>
    <dgm:pt modelId="{1A22BD7C-A5D8-467F-BBFF-F723213E1372}" type="pres">
      <dgm:prSet presAssocID="{3A53288F-59D2-4A85-A20F-FBC3470FF4C4}" presName="sibTrans" presStyleCnt="0"/>
      <dgm:spPr/>
    </dgm:pt>
    <dgm:pt modelId="{31E72F56-A9F9-45B9-B1C1-AF3EBED7FD65}" type="pres">
      <dgm:prSet presAssocID="{D5A4E544-2DEE-4608-8C84-89B0228C7A6D}" presName="compNode" presStyleCnt="0"/>
      <dgm:spPr/>
    </dgm:pt>
    <dgm:pt modelId="{23421276-FC16-40E4-8C82-4C980E3F2464}" type="pres">
      <dgm:prSet presAssocID="{D5A4E544-2DEE-4608-8C84-89B0228C7A6D}" presName="bgRect" presStyleLbl="bgShp" presStyleIdx="4" presStyleCnt="6"/>
      <dgm:spPr/>
    </dgm:pt>
    <dgm:pt modelId="{50EE2C4C-F684-4E95-8F4E-656CC96DB9EA}" type="pres">
      <dgm:prSet presAssocID="{D5A4E544-2DEE-4608-8C84-89B0228C7A6D}" presName="iconRect" presStyleLbl="node1" presStyleIdx="4" presStyleCnt="6" custScaleX="169286" custScaleY="135888"/>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Gears"/>
        </a:ext>
      </dgm:extLst>
    </dgm:pt>
    <dgm:pt modelId="{ABF8A3E3-EE66-4EF4-8368-1E7FF75B6F5A}" type="pres">
      <dgm:prSet presAssocID="{D5A4E544-2DEE-4608-8C84-89B0228C7A6D}" presName="spaceRect" presStyleCnt="0"/>
      <dgm:spPr/>
    </dgm:pt>
    <dgm:pt modelId="{9DF13055-A983-49FF-9049-6C2E3C66E8D0}" type="pres">
      <dgm:prSet presAssocID="{D5A4E544-2DEE-4608-8C84-89B0228C7A6D}" presName="parTx" presStyleLbl="revTx" presStyleIdx="4" presStyleCnt="6">
        <dgm:presLayoutVars>
          <dgm:chMax val="0"/>
          <dgm:chPref val="0"/>
        </dgm:presLayoutVars>
      </dgm:prSet>
      <dgm:spPr/>
    </dgm:pt>
    <dgm:pt modelId="{25C72D8F-27E2-4A65-BBF1-021E28416CDA}" type="pres">
      <dgm:prSet presAssocID="{A0715E23-C8A0-4ACA-B90C-420D2C82C3EC}" presName="sibTrans" presStyleCnt="0"/>
      <dgm:spPr/>
    </dgm:pt>
    <dgm:pt modelId="{7BED1191-2EC9-49C9-B93F-0C046CF300F0}" type="pres">
      <dgm:prSet presAssocID="{00D8FC16-2408-4600-AE83-6913660C2AF8}" presName="compNode" presStyleCnt="0"/>
      <dgm:spPr/>
    </dgm:pt>
    <dgm:pt modelId="{194FE44D-9635-4395-8F3F-A5F0481E273E}" type="pres">
      <dgm:prSet presAssocID="{00D8FC16-2408-4600-AE83-6913660C2AF8}" presName="bgRect" presStyleLbl="bgShp" presStyleIdx="5" presStyleCnt="6" custLinFactNeighborX="-285"/>
      <dgm:spPr/>
    </dgm:pt>
    <dgm:pt modelId="{677A85A3-C369-462D-A471-BAB894D33699}" type="pres">
      <dgm:prSet presAssocID="{00D8FC16-2408-4600-AE83-6913660C2AF8}" presName="iconRect" presStyleLbl="node1" presStyleIdx="5" presStyleCnt="6" custScaleX="145569" custScaleY="144694"/>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ustomer review with solid fill"/>
        </a:ext>
      </dgm:extLst>
    </dgm:pt>
    <dgm:pt modelId="{D7DCDB20-A694-4ABF-8641-014BF1EF4A37}" type="pres">
      <dgm:prSet presAssocID="{00D8FC16-2408-4600-AE83-6913660C2AF8}" presName="spaceRect" presStyleCnt="0"/>
      <dgm:spPr/>
    </dgm:pt>
    <dgm:pt modelId="{80594307-9611-4DCF-9410-ED5A240D25D9}" type="pres">
      <dgm:prSet presAssocID="{00D8FC16-2408-4600-AE83-6913660C2AF8}" presName="parTx" presStyleLbl="revTx" presStyleIdx="5" presStyleCnt="6" custScaleX="101450">
        <dgm:presLayoutVars>
          <dgm:chMax val="0"/>
          <dgm:chPref val="0"/>
        </dgm:presLayoutVars>
      </dgm:prSet>
      <dgm:spPr/>
    </dgm:pt>
  </dgm:ptLst>
  <dgm:cxnLst>
    <dgm:cxn modelId="{F8370D0E-96EE-4913-AABD-AF8D668857E2}" type="presOf" srcId="{ACC04473-F07A-4AF2-9A71-915C3EDEFF3D}" destId="{DFC15FD3-57B6-4595-9650-E38A60CB5821}" srcOrd="0" destOrd="0" presId="urn:microsoft.com/office/officeart/2018/2/layout/IconVerticalSolidList"/>
    <dgm:cxn modelId="{E8B3D462-A893-47FF-BCBA-4A3F209CBF88}" srcId="{48754C0D-6E7B-47D6-A968-0BA6749C1F66}" destId="{3BD020DF-716B-4A78-94B9-8CE28316FAD9}" srcOrd="1" destOrd="0" parTransId="{915328AC-8FB4-4D68-8C09-CD4D1A7285D9}" sibTransId="{9D2132A2-580C-4CAF-9A2B-AD519433E4FF}"/>
    <dgm:cxn modelId="{35D44063-7770-49A5-9720-06590273910C}" srcId="{48754C0D-6E7B-47D6-A968-0BA6749C1F66}" destId="{ACC04473-F07A-4AF2-9A71-915C3EDEFF3D}" srcOrd="0" destOrd="0" parTransId="{88A515E4-C7FA-4A27-BD58-6426CBF5BA02}" sibTransId="{F3125AC0-533F-4596-852E-B74F2E70D07B}"/>
    <dgm:cxn modelId="{B9C6F47E-19B6-4043-8E38-B2AD230F5458}" type="presOf" srcId="{5B3CE54F-E65B-4942-900A-6071272C076D}" destId="{076F268E-0133-4D0A-BEA0-A332E07CE032}" srcOrd="0" destOrd="0" presId="urn:microsoft.com/office/officeart/2018/2/layout/IconVerticalSolidList"/>
    <dgm:cxn modelId="{58BC6683-4554-452B-B222-CC23027E69DB}" srcId="{48754C0D-6E7B-47D6-A968-0BA6749C1F66}" destId="{D5A4E544-2DEE-4608-8C84-89B0228C7A6D}" srcOrd="4" destOrd="0" parTransId="{71DD7343-FA6C-48FF-B716-AE87A3517A14}" sibTransId="{A0715E23-C8A0-4ACA-B90C-420D2C82C3EC}"/>
    <dgm:cxn modelId="{CD3FB3A2-9879-4467-AAF6-B6BCF7AA6830}" type="presOf" srcId="{A085C0D2-195D-4007-9902-0B787E97C018}" destId="{B8C56037-97A0-4695-A75A-ED7A07FED901}" srcOrd="0" destOrd="0" presId="urn:microsoft.com/office/officeart/2018/2/layout/IconVerticalSolidList"/>
    <dgm:cxn modelId="{9C58B9AE-B20A-4E0D-BB4A-1E64C88ED26F}" srcId="{48754C0D-6E7B-47D6-A968-0BA6749C1F66}" destId="{5B3CE54F-E65B-4942-900A-6071272C076D}" srcOrd="2" destOrd="0" parTransId="{54284954-08D5-4E67-AF8F-1384611C08B3}" sibTransId="{06B828AF-9EAE-4EC9-85A1-D629578D9B79}"/>
    <dgm:cxn modelId="{BB1805C4-FA1C-4539-BBD4-8941B27663AB}" srcId="{48754C0D-6E7B-47D6-A968-0BA6749C1F66}" destId="{00D8FC16-2408-4600-AE83-6913660C2AF8}" srcOrd="5" destOrd="0" parTransId="{F118DF66-BD5A-424E-B913-12928236448A}" sibTransId="{F4B2C4F1-744E-4C66-9E5A-C2D827D49B6E}"/>
    <dgm:cxn modelId="{C6D4CBC5-3481-4716-94D4-40F4CDBD55C0}" srcId="{48754C0D-6E7B-47D6-A968-0BA6749C1F66}" destId="{A085C0D2-195D-4007-9902-0B787E97C018}" srcOrd="3" destOrd="0" parTransId="{6D48D1F2-8026-4686-A322-4E1DF99805DE}" sibTransId="{3A53288F-59D2-4A85-A20F-FBC3470FF4C4}"/>
    <dgm:cxn modelId="{6E3B53C7-2DA2-442B-A575-A207C2AD018E}" type="presOf" srcId="{48754C0D-6E7B-47D6-A968-0BA6749C1F66}" destId="{F741992B-075C-448A-A6AE-BDC9E7EDAF48}" srcOrd="0" destOrd="0" presId="urn:microsoft.com/office/officeart/2018/2/layout/IconVerticalSolidList"/>
    <dgm:cxn modelId="{598E38DC-D4F7-47B2-9B3E-CAC344138540}" type="presOf" srcId="{3BD020DF-716B-4A78-94B9-8CE28316FAD9}" destId="{9D837C55-6362-4C1E-B773-D85130E3EC25}" srcOrd="0" destOrd="0" presId="urn:microsoft.com/office/officeart/2018/2/layout/IconVerticalSolidList"/>
    <dgm:cxn modelId="{FFE7ABEE-E8DB-4EF5-BB8E-D3AD5FD8BEEC}" type="presOf" srcId="{00D8FC16-2408-4600-AE83-6913660C2AF8}" destId="{80594307-9611-4DCF-9410-ED5A240D25D9}" srcOrd="0" destOrd="0" presId="urn:microsoft.com/office/officeart/2018/2/layout/IconVerticalSolidList"/>
    <dgm:cxn modelId="{CF7FDBF4-F406-4E63-A454-B2EEFFA8F4FC}" type="presOf" srcId="{D5A4E544-2DEE-4608-8C84-89B0228C7A6D}" destId="{9DF13055-A983-49FF-9049-6C2E3C66E8D0}" srcOrd="0" destOrd="0" presId="urn:microsoft.com/office/officeart/2018/2/layout/IconVerticalSolidList"/>
    <dgm:cxn modelId="{BD10165C-E21A-41F6-B284-7C2AFB5A2B04}" type="presParOf" srcId="{F741992B-075C-448A-A6AE-BDC9E7EDAF48}" destId="{624E1E0A-88CE-4720-AF67-A435C4E1C87E}" srcOrd="0" destOrd="0" presId="urn:microsoft.com/office/officeart/2018/2/layout/IconVerticalSolidList"/>
    <dgm:cxn modelId="{792386AA-15B8-454F-9224-791335D02821}" type="presParOf" srcId="{624E1E0A-88CE-4720-AF67-A435C4E1C87E}" destId="{5D8BD555-CC1B-4258-A3F1-63C57861723E}" srcOrd="0" destOrd="0" presId="urn:microsoft.com/office/officeart/2018/2/layout/IconVerticalSolidList"/>
    <dgm:cxn modelId="{5992346B-35AF-4007-9520-E181C1EF2945}" type="presParOf" srcId="{624E1E0A-88CE-4720-AF67-A435C4E1C87E}" destId="{E4F28B31-3090-43C7-BD0F-E6CA7B9E6288}" srcOrd="1" destOrd="0" presId="urn:microsoft.com/office/officeart/2018/2/layout/IconVerticalSolidList"/>
    <dgm:cxn modelId="{1C1D61FC-F74E-452F-B8E5-6B7971542DFF}" type="presParOf" srcId="{624E1E0A-88CE-4720-AF67-A435C4E1C87E}" destId="{3CBDB2E7-9A33-44CF-9B9B-F0805CEE2B8B}" srcOrd="2" destOrd="0" presId="urn:microsoft.com/office/officeart/2018/2/layout/IconVerticalSolidList"/>
    <dgm:cxn modelId="{949D74F9-797D-43FE-B96A-B5DF6077EFA6}" type="presParOf" srcId="{624E1E0A-88CE-4720-AF67-A435C4E1C87E}" destId="{DFC15FD3-57B6-4595-9650-E38A60CB5821}" srcOrd="3" destOrd="0" presId="urn:microsoft.com/office/officeart/2018/2/layout/IconVerticalSolidList"/>
    <dgm:cxn modelId="{26D5798F-BC3A-4BD2-A2CB-548CA7A79C28}" type="presParOf" srcId="{F741992B-075C-448A-A6AE-BDC9E7EDAF48}" destId="{E8D9B862-1794-4CAD-A1F4-A8B428578387}" srcOrd="1" destOrd="0" presId="urn:microsoft.com/office/officeart/2018/2/layout/IconVerticalSolidList"/>
    <dgm:cxn modelId="{8B2EC34B-175D-4B1A-82F8-8129A3307EAF}" type="presParOf" srcId="{F741992B-075C-448A-A6AE-BDC9E7EDAF48}" destId="{315FC810-7D8B-436D-B949-1B2B0A37E768}" srcOrd="2" destOrd="0" presId="urn:microsoft.com/office/officeart/2018/2/layout/IconVerticalSolidList"/>
    <dgm:cxn modelId="{678D882B-8FB2-4DF9-913A-75A4E8BD901E}" type="presParOf" srcId="{315FC810-7D8B-436D-B949-1B2B0A37E768}" destId="{7F729F97-6205-4EE8-B66E-1C28C73C7FD5}" srcOrd="0" destOrd="0" presId="urn:microsoft.com/office/officeart/2018/2/layout/IconVerticalSolidList"/>
    <dgm:cxn modelId="{58E996F6-BE08-4760-9A50-3B41B7E92FF3}" type="presParOf" srcId="{315FC810-7D8B-436D-B949-1B2B0A37E768}" destId="{AAC632CA-6885-4C91-8615-E2DF8614F81A}" srcOrd="1" destOrd="0" presId="urn:microsoft.com/office/officeart/2018/2/layout/IconVerticalSolidList"/>
    <dgm:cxn modelId="{AC76AF84-0BFF-4054-A8E5-C788FD24C476}" type="presParOf" srcId="{315FC810-7D8B-436D-B949-1B2B0A37E768}" destId="{20ABD03A-1DCC-489C-BA74-1AF81F29A867}" srcOrd="2" destOrd="0" presId="urn:microsoft.com/office/officeart/2018/2/layout/IconVerticalSolidList"/>
    <dgm:cxn modelId="{35B61E8D-7F88-4E36-AFC4-A643E2FCD43C}" type="presParOf" srcId="{315FC810-7D8B-436D-B949-1B2B0A37E768}" destId="{9D837C55-6362-4C1E-B773-D85130E3EC25}" srcOrd="3" destOrd="0" presId="urn:microsoft.com/office/officeart/2018/2/layout/IconVerticalSolidList"/>
    <dgm:cxn modelId="{BC5881D0-F9F3-4373-929A-1978D987A20A}" type="presParOf" srcId="{F741992B-075C-448A-A6AE-BDC9E7EDAF48}" destId="{94B953E8-6FC9-42E0-ADBB-115DE7B71478}" srcOrd="3" destOrd="0" presId="urn:microsoft.com/office/officeart/2018/2/layout/IconVerticalSolidList"/>
    <dgm:cxn modelId="{67B08213-D058-4077-8A00-8FE3989FC21A}" type="presParOf" srcId="{F741992B-075C-448A-A6AE-BDC9E7EDAF48}" destId="{71D52B94-A3E8-41C3-B279-BE6E101AAB80}" srcOrd="4" destOrd="0" presId="urn:microsoft.com/office/officeart/2018/2/layout/IconVerticalSolidList"/>
    <dgm:cxn modelId="{C0EE10CD-43F2-4212-ACB8-6E713295FA76}" type="presParOf" srcId="{71D52B94-A3E8-41C3-B279-BE6E101AAB80}" destId="{22FFC097-F1C1-4F97-A2A3-8597ECEA26D6}" srcOrd="0" destOrd="0" presId="urn:microsoft.com/office/officeart/2018/2/layout/IconVerticalSolidList"/>
    <dgm:cxn modelId="{C949344A-EFE7-4135-B39F-C133DCA76021}" type="presParOf" srcId="{71D52B94-A3E8-41C3-B279-BE6E101AAB80}" destId="{1F0B0053-A8FF-4825-A31B-92993C711486}" srcOrd="1" destOrd="0" presId="urn:microsoft.com/office/officeart/2018/2/layout/IconVerticalSolidList"/>
    <dgm:cxn modelId="{7E21DFB0-FF88-4C9F-BECE-02FF32CB7B80}" type="presParOf" srcId="{71D52B94-A3E8-41C3-B279-BE6E101AAB80}" destId="{0EA3F2B1-AC3A-408D-AFA9-A05E2B6B1493}" srcOrd="2" destOrd="0" presId="urn:microsoft.com/office/officeart/2018/2/layout/IconVerticalSolidList"/>
    <dgm:cxn modelId="{56B79D94-2B17-40D1-B3ED-ED8ACB6E1E8C}" type="presParOf" srcId="{71D52B94-A3E8-41C3-B279-BE6E101AAB80}" destId="{076F268E-0133-4D0A-BEA0-A332E07CE032}" srcOrd="3" destOrd="0" presId="urn:microsoft.com/office/officeart/2018/2/layout/IconVerticalSolidList"/>
    <dgm:cxn modelId="{E8650E10-FA84-4E89-8794-570807996193}" type="presParOf" srcId="{F741992B-075C-448A-A6AE-BDC9E7EDAF48}" destId="{F909713B-0F7D-4D8C-AEAA-303E16295CF8}" srcOrd="5" destOrd="0" presId="urn:microsoft.com/office/officeart/2018/2/layout/IconVerticalSolidList"/>
    <dgm:cxn modelId="{F54DFD92-D20E-4077-A0AD-495AC6EF4CDD}" type="presParOf" srcId="{F741992B-075C-448A-A6AE-BDC9E7EDAF48}" destId="{C04B66E7-F92A-4E4E-8F09-0549D778F848}" srcOrd="6" destOrd="0" presId="urn:microsoft.com/office/officeart/2018/2/layout/IconVerticalSolidList"/>
    <dgm:cxn modelId="{9EC73594-6E83-4144-8DE7-93B8767A4034}" type="presParOf" srcId="{C04B66E7-F92A-4E4E-8F09-0549D778F848}" destId="{925004BA-5B49-4148-ACE4-26B3042304AA}" srcOrd="0" destOrd="0" presId="urn:microsoft.com/office/officeart/2018/2/layout/IconVerticalSolidList"/>
    <dgm:cxn modelId="{B6635220-12F7-4AD1-BEB3-B4C4FF04C323}" type="presParOf" srcId="{C04B66E7-F92A-4E4E-8F09-0549D778F848}" destId="{13B5CE84-0036-432C-82BC-85DC3FE3D25A}" srcOrd="1" destOrd="0" presId="urn:microsoft.com/office/officeart/2018/2/layout/IconVerticalSolidList"/>
    <dgm:cxn modelId="{CCA5D67D-0CA3-48CF-84B2-6FCEFF0FB5AA}" type="presParOf" srcId="{C04B66E7-F92A-4E4E-8F09-0549D778F848}" destId="{7DFA3AD4-0F13-4C61-B839-8B5D5BE11573}" srcOrd="2" destOrd="0" presId="urn:microsoft.com/office/officeart/2018/2/layout/IconVerticalSolidList"/>
    <dgm:cxn modelId="{F5F5DBAB-5C77-4C45-867E-D601129220F1}" type="presParOf" srcId="{C04B66E7-F92A-4E4E-8F09-0549D778F848}" destId="{B8C56037-97A0-4695-A75A-ED7A07FED901}" srcOrd="3" destOrd="0" presId="urn:microsoft.com/office/officeart/2018/2/layout/IconVerticalSolidList"/>
    <dgm:cxn modelId="{B09E076E-A647-4212-BBFD-3861BFEB3D7E}" type="presParOf" srcId="{F741992B-075C-448A-A6AE-BDC9E7EDAF48}" destId="{1A22BD7C-A5D8-467F-BBFF-F723213E1372}" srcOrd="7" destOrd="0" presId="urn:microsoft.com/office/officeart/2018/2/layout/IconVerticalSolidList"/>
    <dgm:cxn modelId="{0949FB5E-B80F-49AA-B97A-77D20B92237E}" type="presParOf" srcId="{F741992B-075C-448A-A6AE-BDC9E7EDAF48}" destId="{31E72F56-A9F9-45B9-B1C1-AF3EBED7FD65}" srcOrd="8" destOrd="0" presId="urn:microsoft.com/office/officeart/2018/2/layout/IconVerticalSolidList"/>
    <dgm:cxn modelId="{F75F01FC-9F6E-4DD2-B241-E8755F0B9357}" type="presParOf" srcId="{31E72F56-A9F9-45B9-B1C1-AF3EBED7FD65}" destId="{23421276-FC16-40E4-8C82-4C980E3F2464}" srcOrd="0" destOrd="0" presId="urn:microsoft.com/office/officeart/2018/2/layout/IconVerticalSolidList"/>
    <dgm:cxn modelId="{53ECC793-EB1A-4DA7-AB57-C50666DC1DAF}" type="presParOf" srcId="{31E72F56-A9F9-45B9-B1C1-AF3EBED7FD65}" destId="{50EE2C4C-F684-4E95-8F4E-656CC96DB9EA}" srcOrd="1" destOrd="0" presId="urn:microsoft.com/office/officeart/2018/2/layout/IconVerticalSolidList"/>
    <dgm:cxn modelId="{90036BF9-EDD4-4388-B2BE-6492F6690DA4}" type="presParOf" srcId="{31E72F56-A9F9-45B9-B1C1-AF3EBED7FD65}" destId="{ABF8A3E3-EE66-4EF4-8368-1E7FF75B6F5A}" srcOrd="2" destOrd="0" presId="urn:microsoft.com/office/officeart/2018/2/layout/IconVerticalSolidList"/>
    <dgm:cxn modelId="{EA58C093-A5C8-4D36-9643-FBC321433A01}" type="presParOf" srcId="{31E72F56-A9F9-45B9-B1C1-AF3EBED7FD65}" destId="{9DF13055-A983-49FF-9049-6C2E3C66E8D0}" srcOrd="3" destOrd="0" presId="urn:microsoft.com/office/officeart/2018/2/layout/IconVerticalSolidList"/>
    <dgm:cxn modelId="{0FD85B16-815B-4EDC-8DB9-482957477967}" type="presParOf" srcId="{F741992B-075C-448A-A6AE-BDC9E7EDAF48}" destId="{25C72D8F-27E2-4A65-BBF1-021E28416CDA}" srcOrd="9" destOrd="0" presId="urn:microsoft.com/office/officeart/2018/2/layout/IconVerticalSolidList"/>
    <dgm:cxn modelId="{B2489D6A-0A76-400E-A5E1-415B67014030}" type="presParOf" srcId="{F741992B-075C-448A-A6AE-BDC9E7EDAF48}" destId="{7BED1191-2EC9-49C9-B93F-0C046CF300F0}" srcOrd="10" destOrd="0" presId="urn:microsoft.com/office/officeart/2018/2/layout/IconVerticalSolidList"/>
    <dgm:cxn modelId="{D04E4379-32A3-4428-84B8-0ACA7394305D}" type="presParOf" srcId="{7BED1191-2EC9-49C9-B93F-0C046CF300F0}" destId="{194FE44D-9635-4395-8F3F-A5F0481E273E}" srcOrd="0" destOrd="0" presId="urn:microsoft.com/office/officeart/2018/2/layout/IconVerticalSolidList"/>
    <dgm:cxn modelId="{804B081E-A022-44B2-B4BD-6D337A68F944}" type="presParOf" srcId="{7BED1191-2EC9-49C9-B93F-0C046CF300F0}" destId="{677A85A3-C369-462D-A471-BAB894D33699}" srcOrd="1" destOrd="0" presId="urn:microsoft.com/office/officeart/2018/2/layout/IconVerticalSolidList"/>
    <dgm:cxn modelId="{DAE016A0-8B0E-4A83-AF96-DCC970F841B3}" type="presParOf" srcId="{7BED1191-2EC9-49C9-B93F-0C046CF300F0}" destId="{D7DCDB20-A694-4ABF-8641-014BF1EF4A37}" srcOrd="2" destOrd="0" presId="urn:microsoft.com/office/officeart/2018/2/layout/IconVerticalSolidList"/>
    <dgm:cxn modelId="{66E36750-1DBE-4B8A-A96B-6908356C615D}" type="presParOf" srcId="{7BED1191-2EC9-49C9-B93F-0C046CF300F0}" destId="{80594307-9611-4DCF-9410-ED5A240D25D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8BD555-CC1B-4258-A3F1-63C57861723E}">
      <dsp:nvSpPr>
        <dsp:cNvPr id="0" name=""/>
        <dsp:cNvSpPr/>
      </dsp:nvSpPr>
      <dsp:spPr>
        <a:xfrm>
          <a:off x="-19219" y="55219"/>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F28B31-3090-43C7-BD0F-E6CA7B9E6288}">
      <dsp:nvSpPr>
        <dsp:cNvPr id="0" name=""/>
        <dsp:cNvSpPr/>
      </dsp:nvSpPr>
      <dsp:spPr>
        <a:xfrm>
          <a:off x="78689" y="63604"/>
          <a:ext cx="711386" cy="701748"/>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FC15FD3-57B6-4595-9650-E38A60CB5821}">
      <dsp:nvSpPr>
        <dsp:cNvPr id="0" name=""/>
        <dsp:cNvSpPr/>
      </dsp:nvSpPr>
      <dsp:spPr>
        <a:xfrm>
          <a:off x="900979" y="10499"/>
          <a:ext cx="9138484"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44550">
            <a:lnSpc>
              <a:spcPct val="100000"/>
            </a:lnSpc>
            <a:spcBef>
              <a:spcPct val="0"/>
            </a:spcBef>
            <a:spcAft>
              <a:spcPct val="35000"/>
            </a:spcAft>
            <a:buNone/>
          </a:pPr>
          <a:r>
            <a:rPr lang="lt-LT" sz="1900" kern="1200" dirty="0"/>
            <a:t>1. </a:t>
          </a:r>
          <a:r>
            <a:rPr lang="en-US" sz="1900" kern="1200" dirty="0"/>
            <a:t>Ποιες πτυχές της επ</a:t>
          </a:r>
          <a:r>
            <a:rPr lang="en-US" sz="1900" kern="1200" dirty="0" err="1"/>
            <a:t>ικοινωνί</a:t>
          </a:r>
          <a:r>
            <a:rPr lang="en-US" sz="1900" kern="1200" dirty="0"/>
            <a:t>ας </a:t>
          </a:r>
          <a:r>
            <a:rPr lang="el-GR" sz="1900" kern="1200" dirty="0"/>
            <a:t>αναδεικνύει η περίπτωση αυτή (+/-)</a:t>
          </a:r>
          <a:r>
            <a:rPr lang="lt-LT" sz="1900" kern="1200" dirty="0"/>
            <a:t>; </a:t>
          </a:r>
          <a:endParaRPr lang="en-US" sz="1900" kern="1200" dirty="0"/>
        </a:p>
      </dsp:txBody>
      <dsp:txXfrm>
        <a:off x="900979" y="10499"/>
        <a:ext cx="9138484" cy="807959"/>
      </dsp:txXfrm>
    </dsp:sp>
    <dsp:sp modelId="{7F729F97-6205-4EE8-B66E-1C28C73C7FD5}">
      <dsp:nvSpPr>
        <dsp:cNvPr id="0" name=""/>
        <dsp:cNvSpPr/>
      </dsp:nvSpPr>
      <dsp:spPr>
        <a:xfrm>
          <a:off x="-32214" y="1020448"/>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C632CA-6885-4C91-8615-E2DF8614F81A}">
      <dsp:nvSpPr>
        <dsp:cNvPr id="0" name=""/>
        <dsp:cNvSpPr/>
      </dsp:nvSpPr>
      <dsp:spPr>
        <a:xfrm>
          <a:off x="151378" y="1126677"/>
          <a:ext cx="566008" cy="595501"/>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837C55-6362-4C1E-B773-D85130E3EC25}">
      <dsp:nvSpPr>
        <dsp:cNvPr id="0" name=""/>
        <dsp:cNvSpPr/>
      </dsp:nvSpPr>
      <dsp:spPr>
        <a:xfrm>
          <a:off x="848935" y="1020448"/>
          <a:ext cx="9242571"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00100">
            <a:lnSpc>
              <a:spcPct val="100000"/>
            </a:lnSpc>
            <a:spcBef>
              <a:spcPct val="0"/>
            </a:spcBef>
            <a:spcAft>
              <a:spcPct val="35000"/>
            </a:spcAft>
            <a:buNone/>
          </a:pPr>
          <a:r>
            <a:rPr lang="lt-LT" sz="1800" kern="1200" dirty="0" err="1"/>
            <a:t>Γράψτε την απάντησή </a:t>
          </a:r>
          <a:r>
            <a:rPr lang="en-US" sz="1800" kern="1200" dirty="0"/>
            <a:t>σας </a:t>
          </a:r>
          <a:r>
            <a:rPr lang="lt-LT" sz="1800" kern="1200" dirty="0" err="1"/>
            <a:t>εδώ</a:t>
          </a:r>
          <a:r>
            <a:rPr lang="lt-LT" sz="1800" kern="1200" dirty="0"/>
            <a:t>...</a:t>
          </a:r>
          <a:endParaRPr lang="en-US" sz="1800" kern="1200" dirty="0"/>
        </a:p>
      </dsp:txBody>
      <dsp:txXfrm>
        <a:off x="848935" y="1020448"/>
        <a:ext cx="9242571" cy="807959"/>
      </dsp:txXfrm>
    </dsp:sp>
    <dsp:sp modelId="{22FFC097-F1C1-4F97-A2A3-8597ECEA26D6}">
      <dsp:nvSpPr>
        <dsp:cNvPr id="0" name=""/>
        <dsp:cNvSpPr/>
      </dsp:nvSpPr>
      <dsp:spPr>
        <a:xfrm>
          <a:off x="-32214" y="2030398"/>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F0B0053-A8FF-4825-A31B-92993C711486}">
      <dsp:nvSpPr>
        <dsp:cNvPr id="0" name=""/>
        <dsp:cNvSpPr/>
      </dsp:nvSpPr>
      <dsp:spPr>
        <a:xfrm>
          <a:off x="58247" y="2098890"/>
          <a:ext cx="752269" cy="670974"/>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6F268E-0133-4D0A-BEA0-A332E07CE032}">
      <dsp:nvSpPr>
        <dsp:cNvPr id="0" name=""/>
        <dsp:cNvSpPr/>
      </dsp:nvSpPr>
      <dsp:spPr>
        <a:xfrm>
          <a:off x="900979" y="2030398"/>
          <a:ext cx="9138484"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44550">
            <a:lnSpc>
              <a:spcPct val="100000"/>
            </a:lnSpc>
            <a:spcBef>
              <a:spcPct val="0"/>
            </a:spcBef>
            <a:spcAft>
              <a:spcPct val="35000"/>
            </a:spcAft>
            <a:buNone/>
          </a:pPr>
          <a:r>
            <a:rPr lang="lt-LT" sz="1900" kern="1200" dirty="0"/>
            <a:t>2. </a:t>
          </a:r>
          <a:r>
            <a:rPr lang="en-US" sz="1900" kern="1200" dirty="0" err="1"/>
            <a:t>Ποιος</a:t>
          </a:r>
          <a:r>
            <a:rPr lang="en-US" sz="1900" kern="1200" dirty="0"/>
            <a:t> </a:t>
          </a:r>
          <a:r>
            <a:rPr lang="el-GR" sz="1900" kern="1200" dirty="0"/>
            <a:t>μπορεί να </a:t>
          </a:r>
          <a:r>
            <a:rPr lang="en-US" sz="1900" kern="1200" dirty="0" err="1"/>
            <a:t>είν</a:t>
          </a:r>
          <a:r>
            <a:rPr lang="en-US" sz="1900" kern="1200" dirty="0"/>
            <a:t>αι ο αντίκτυπος στη φροντίδα των ασθενών</a:t>
          </a:r>
          <a:r>
            <a:rPr lang="el-GR" sz="1900" kern="1200" dirty="0"/>
            <a:t> (+/-)</a:t>
          </a:r>
          <a:r>
            <a:rPr lang="en-US" sz="1900" kern="1200" dirty="0"/>
            <a:t>;</a:t>
          </a:r>
        </a:p>
      </dsp:txBody>
      <dsp:txXfrm>
        <a:off x="900979" y="2030398"/>
        <a:ext cx="9138484" cy="807959"/>
      </dsp:txXfrm>
    </dsp:sp>
    <dsp:sp modelId="{925004BA-5B49-4148-ACE4-26B3042304AA}">
      <dsp:nvSpPr>
        <dsp:cNvPr id="0" name=""/>
        <dsp:cNvSpPr/>
      </dsp:nvSpPr>
      <dsp:spPr>
        <a:xfrm>
          <a:off x="-32214" y="3040347"/>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B5CE84-0036-432C-82BC-85DC3FE3D25A}">
      <dsp:nvSpPr>
        <dsp:cNvPr id="0" name=""/>
        <dsp:cNvSpPr/>
      </dsp:nvSpPr>
      <dsp:spPr>
        <a:xfrm>
          <a:off x="129117" y="3152878"/>
          <a:ext cx="610530" cy="582899"/>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8C56037-97A0-4695-A75A-ED7A07FED901}">
      <dsp:nvSpPr>
        <dsp:cNvPr id="0" name=""/>
        <dsp:cNvSpPr/>
      </dsp:nvSpPr>
      <dsp:spPr>
        <a:xfrm>
          <a:off x="900979" y="3040347"/>
          <a:ext cx="9138484"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44550">
            <a:lnSpc>
              <a:spcPct val="100000"/>
            </a:lnSpc>
            <a:spcBef>
              <a:spcPct val="0"/>
            </a:spcBef>
            <a:spcAft>
              <a:spcPct val="35000"/>
            </a:spcAft>
            <a:buNone/>
          </a:pPr>
          <a:endParaRPr lang="en-US" sz="1900" kern="1200" dirty="0"/>
        </a:p>
      </dsp:txBody>
      <dsp:txXfrm>
        <a:off x="900979" y="3040347"/>
        <a:ext cx="9138484" cy="807959"/>
      </dsp:txXfrm>
    </dsp:sp>
    <dsp:sp modelId="{23421276-FC16-40E4-8C82-4C980E3F2464}">
      <dsp:nvSpPr>
        <dsp:cNvPr id="0" name=""/>
        <dsp:cNvSpPr/>
      </dsp:nvSpPr>
      <dsp:spPr>
        <a:xfrm>
          <a:off x="-32214" y="4050297"/>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0EE2C4C-F684-4E95-8F4E-656CC96DB9EA}">
      <dsp:nvSpPr>
        <dsp:cNvPr id="0" name=""/>
        <dsp:cNvSpPr/>
      </dsp:nvSpPr>
      <dsp:spPr>
        <a:xfrm>
          <a:off x="58247" y="4152349"/>
          <a:ext cx="752269" cy="603856"/>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F13055-A983-49FF-9049-6C2E3C66E8D0}">
      <dsp:nvSpPr>
        <dsp:cNvPr id="0" name=""/>
        <dsp:cNvSpPr/>
      </dsp:nvSpPr>
      <dsp:spPr>
        <a:xfrm>
          <a:off x="900979" y="4050297"/>
          <a:ext cx="9138484"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44550">
            <a:lnSpc>
              <a:spcPct val="100000"/>
            </a:lnSpc>
            <a:spcBef>
              <a:spcPct val="0"/>
            </a:spcBef>
            <a:spcAft>
              <a:spcPct val="35000"/>
            </a:spcAft>
            <a:buNone/>
          </a:pPr>
          <a:r>
            <a:rPr lang="lt-LT" sz="1900" kern="1200" dirty="0"/>
            <a:t>3. </a:t>
          </a:r>
          <a:r>
            <a:rPr lang="en-US" sz="1900" kern="1200" dirty="0" err="1"/>
            <a:t>Ποιος</a:t>
          </a:r>
          <a:r>
            <a:rPr lang="en-US" sz="1900" kern="1200" dirty="0"/>
            <a:t> </a:t>
          </a:r>
          <a:r>
            <a:rPr lang="el-GR" sz="1900" kern="1200" dirty="0"/>
            <a:t>μπορεί </a:t>
          </a:r>
          <a:r>
            <a:rPr lang="en-US" sz="1900" kern="1200" dirty="0" err="1"/>
            <a:t>είν</a:t>
          </a:r>
          <a:r>
            <a:rPr lang="en-US" sz="1900" kern="1200" dirty="0"/>
            <a:t>αι ο αντίκτυπος στην ποιότητα των υπηρεσιών</a:t>
          </a:r>
          <a:r>
            <a:rPr lang="el-GR" sz="1900" kern="1200" dirty="0"/>
            <a:t> (+/-)</a:t>
          </a:r>
          <a:r>
            <a:rPr lang="en-US" sz="1900" kern="1200" dirty="0"/>
            <a:t>;</a:t>
          </a:r>
        </a:p>
      </dsp:txBody>
      <dsp:txXfrm>
        <a:off x="900979" y="4050297"/>
        <a:ext cx="9138484" cy="807959"/>
      </dsp:txXfrm>
    </dsp:sp>
    <dsp:sp modelId="{194FE44D-9635-4395-8F3F-A5F0481E273E}">
      <dsp:nvSpPr>
        <dsp:cNvPr id="0" name=""/>
        <dsp:cNvSpPr/>
      </dsp:nvSpPr>
      <dsp:spPr>
        <a:xfrm>
          <a:off x="-32214" y="5060247"/>
          <a:ext cx="10073502" cy="80795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7A85A3-C369-462D-A471-BAB894D33699}">
      <dsp:nvSpPr>
        <dsp:cNvPr id="0" name=""/>
        <dsp:cNvSpPr/>
      </dsp:nvSpPr>
      <dsp:spPr>
        <a:xfrm>
          <a:off x="110944" y="5142733"/>
          <a:ext cx="646876" cy="642988"/>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594307-9611-4DCF-9410-ED5A240D25D9}">
      <dsp:nvSpPr>
        <dsp:cNvPr id="0" name=""/>
        <dsp:cNvSpPr/>
      </dsp:nvSpPr>
      <dsp:spPr>
        <a:xfrm>
          <a:off x="834725" y="5060247"/>
          <a:ext cx="9270992" cy="807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509" tIns="85509" rIns="85509" bIns="85509" numCol="1" spcCol="1270" anchor="ctr" anchorCtr="0">
          <a:noAutofit/>
        </a:bodyPr>
        <a:lstStyle/>
        <a:p>
          <a:pPr marL="0" lvl="0" indent="0" algn="l" defTabSz="800100">
            <a:lnSpc>
              <a:spcPct val="100000"/>
            </a:lnSpc>
            <a:spcBef>
              <a:spcPct val="0"/>
            </a:spcBef>
            <a:spcAft>
              <a:spcPct val="35000"/>
            </a:spcAft>
            <a:buNone/>
          </a:pPr>
          <a:r>
            <a:rPr lang="lt-LT" sz="1800" kern="1200" dirty="0" err="1"/>
            <a:t>Γράψτε την απάντησή </a:t>
          </a:r>
          <a:r>
            <a:rPr lang="en-US" sz="1800" kern="1200" dirty="0"/>
            <a:t>σας </a:t>
          </a:r>
          <a:r>
            <a:rPr lang="lt-LT" sz="1800" kern="1200" dirty="0" err="1"/>
            <a:t>εδώ</a:t>
          </a:r>
          <a:r>
            <a:rPr lang="lt-LT" sz="1800" kern="1200" dirty="0"/>
            <a:t>...</a:t>
          </a:r>
          <a:endParaRPr lang="en-US" sz="1800" kern="1200" dirty="0"/>
        </a:p>
      </dsp:txBody>
      <dsp:txXfrm>
        <a:off x="834725" y="5060247"/>
        <a:ext cx="9270992" cy="807959"/>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24E4ECB5-BEC1-ACA4-A1A1-7670971C28C0}"/>
            </a:ext>
          </a:extLst>
        </p:cNvPr>
        <p:cNvGrpSpPr/>
        <p:nvPr/>
      </p:nvGrpSpPr>
      <p:grpSpPr>
        <a:xfrm>
          <a:off x="0" y="0"/>
          <a:ext cx="0" cy="0"/>
          <a:chOff x="0" y="0"/>
          <a:chExt cx="0" cy="0"/>
        </a:xfrm>
      </p:grpSpPr>
      <p:sp>
        <p:nvSpPr>
          <p:cNvPr id="227" name="Google Shape;227;p16:notes">
            <a:extLst>
              <a:ext uri="{FF2B5EF4-FFF2-40B4-BE49-F238E27FC236}">
                <a16:creationId xmlns:a16="http://schemas.microsoft.com/office/drawing/2014/main" id="{190C5EAD-DB15-C5E4-3C39-D131B072D92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6:notes">
            <a:extLst>
              <a:ext uri="{FF2B5EF4-FFF2-40B4-BE49-F238E27FC236}">
                <a16:creationId xmlns:a16="http://schemas.microsoft.com/office/drawing/2014/main" id="{7EF12E60-2337-34D0-E4C4-3CA99F773E39}"/>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43225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image" Target="../media/image2.png"/><Relationship Id="rId4" Type="http://schemas.openxmlformats.org/officeDocument/2006/relationships/image" Target="../media/image21.jp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1.jpg"/><Relationship Id="rId1" Type="http://schemas.openxmlformats.org/officeDocument/2006/relationships/slideMaster" Target="../slideMasters/slideMaster2.xml"/><Relationship Id="rId4" Type="http://schemas.openxmlformats.org/officeDocument/2006/relationships/image" Target="../media/image23.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2.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5.pn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24.png"/><Relationship Id="rId4" Type="http://schemas.openxmlformats.org/officeDocument/2006/relationships/image" Target="../media/image1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13.emf"/><Relationship Id="rId4" Type="http://schemas.openxmlformats.org/officeDocument/2006/relationships/image" Target="../media/image1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3100524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apositiva titolo">
  <p:cSld name="Diapositiva titolo">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18"/>
          <p:cNvSpPr txBox="1">
            <a:spLocks noGrp="1"/>
          </p:cNvSpPr>
          <p:nvPr>
            <p:ph type="title"/>
          </p:nvPr>
        </p:nvSpPr>
        <p:spPr>
          <a:xfrm>
            <a:off x="0" y="3397074"/>
            <a:ext cx="10799763" cy="1392237"/>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chemeClr val="lt1"/>
              </a:buClr>
              <a:buSzPts val="5000"/>
              <a:buFont typeface="Calibri"/>
              <a:buNone/>
              <a:defRPr sz="50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18"/>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8"/>
          <p:cNvSpPr txBox="1">
            <a:spLocks noGrp="1"/>
          </p:cNvSpPr>
          <p:nvPr>
            <p:ph type="sldNum" idx="12"/>
          </p:nvPr>
        </p:nvSpPr>
        <p:spPr>
          <a:xfrm>
            <a:off x="8039709" y="667269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14" name="Google Shape;14;p18"/>
          <p:cNvPicPr preferRelativeResize="0"/>
          <p:nvPr/>
        </p:nvPicPr>
        <p:blipFill rotWithShape="1">
          <a:blip r:embed="rId3">
            <a:alphaModFix/>
          </a:blip>
          <a:srcRect/>
          <a:stretch/>
        </p:blipFill>
        <p:spPr>
          <a:xfrm>
            <a:off x="9219429" y="0"/>
            <a:ext cx="1438485" cy="1513689"/>
          </a:xfrm>
          <a:prstGeom prst="rect">
            <a:avLst/>
          </a:prstGeom>
          <a:noFill/>
          <a:ln>
            <a:noFill/>
          </a:ln>
        </p:spPr>
      </p:pic>
    </p:spTree>
    <p:extLst>
      <p:ext uri="{BB962C8B-B14F-4D97-AF65-F5344CB8AC3E}">
        <p14:creationId xmlns:p14="http://schemas.microsoft.com/office/powerpoint/2010/main" val="3788616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olo e contenuto">
  <p:cSld name="Titolo e contenuto">
    <p:spTree>
      <p:nvGrpSpPr>
        <p:cNvPr id="1" name="Shape 15"/>
        <p:cNvGrpSpPr/>
        <p:nvPr/>
      </p:nvGrpSpPr>
      <p:grpSpPr>
        <a:xfrm>
          <a:off x="0" y="0"/>
          <a:ext cx="0" cy="0"/>
          <a:chOff x="0" y="0"/>
          <a:chExt cx="0" cy="0"/>
        </a:xfrm>
      </p:grpSpPr>
      <p:pic>
        <p:nvPicPr>
          <p:cNvPr id="16" name="Google Shape;16;p19"/>
          <p:cNvPicPr preferRelativeResize="0"/>
          <p:nvPr/>
        </p:nvPicPr>
        <p:blipFill rotWithShape="1">
          <a:blip r:embed="rId2">
            <a:alphaModFix amt="6000"/>
          </a:blip>
          <a:srcRect/>
          <a:stretch/>
        </p:blipFill>
        <p:spPr>
          <a:xfrm>
            <a:off x="90030" y="0"/>
            <a:ext cx="10709733" cy="7199697"/>
          </a:xfrm>
          <a:prstGeom prst="rect">
            <a:avLst/>
          </a:prstGeom>
          <a:noFill/>
          <a:ln>
            <a:noFill/>
          </a:ln>
        </p:spPr>
      </p:pic>
      <p:pic>
        <p:nvPicPr>
          <p:cNvPr id="17" name="Google Shape;17;p19"/>
          <p:cNvPicPr preferRelativeResize="0"/>
          <p:nvPr/>
        </p:nvPicPr>
        <p:blipFill rotWithShape="1">
          <a:blip r:embed="rId3">
            <a:alphaModFix/>
          </a:blip>
          <a:srcRect l="16494" b="1059"/>
          <a:stretch/>
        </p:blipFill>
        <p:spPr>
          <a:xfrm>
            <a:off x="0" y="0"/>
            <a:ext cx="3986422" cy="7199697"/>
          </a:xfrm>
          <a:prstGeom prst="rect">
            <a:avLst/>
          </a:prstGeom>
          <a:noFill/>
          <a:ln>
            <a:noFill/>
          </a:ln>
        </p:spPr>
      </p:pic>
      <p:pic>
        <p:nvPicPr>
          <p:cNvPr id="18" name="Google Shape;18;p19"/>
          <p:cNvPicPr preferRelativeResize="0"/>
          <p:nvPr/>
        </p:nvPicPr>
        <p:blipFill rotWithShape="1">
          <a:blip r:embed="rId4">
            <a:alphaModFix/>
          </a:blip>
          <a:srcRect/>
          <a:stretch/>
        </p:blipFill>
        <p:spPr>
          <a:xfrm>
            <a:off x="7320764" y="662380"/>
            <a:ext cx="2980626" cy="846350"/>
          </a:xfrm>
          <a:prstGeom prst="rect">
            <a:avLst/>
          </a:prstGeom>
          <a:noFill/>
          <a:ln>
            <a:noFill/>
          </a:ln>
        </p:spPr>
      </p:pic>
      <p:pic>
        <p:nvPicPr>
          <p:cNvPr id="19" name="Google Shape;19;p19"/>
          <p:cNvPicPr preferRelativeResize="0"/>
          <p:nvPr/>
        </p:nvPicPr>
        <p:blipFill rotWithShape="1">
          <a:blip r:embed="rId5">
            <a:alphaModFix/>
          </a:blip>
          <a:srcRect/>
          <a:stretch/>
        </p:blipFill>
        <p:spPr>
          <a:xfrm>
            <a:off x="203200" y="5919979"/>
            <a:ext cx="1197995" cy="1260626"/>
          </a:xfrm>
          <a:prstGeom prst="rect">
            <a:avLst/>
          </a:prstGeom>
          <a:noFill/>
          <a:ln>
            <a:noFill/>
          </a:ln>
        </p:spPr>
      </p:pic>
      <p:sp>
        <p:nvSpPr>
          <p:cNvPr id="20" name="Google Shape;20;p19"/>
          <p:cNvSpPr txBox="1">
            <a:spLocks noGrp="1"/>
          </p:cNvSpPr>
          <p:nvPr>
            <p:ph type="title"/>
          </p:nvPr>
        </p:nvSpPr>
        <p:spPr>
          <a:xfrm>
            <a:off x="1090338" y="2722487"/>
            <a:ext cx="9313863" cy="1392237"/>
          </a:xfrm>
          <a:prstGeom prst="rect">
            <a:avLst/>
          </a:prstGeom>
          <a:noFill/>
          <a:ln>
            <a:noFill/>
          </a:ln>
        </p:spPr>
        <p:txBody>
          <a:bodyPr spcFirstLastPara="1" wrap="square" lIns="91425" tIns="45700" rIns="91425" bIns="45700" anchor="t" anchorCtr="0">
            <a:noAutofit/>
          </a:bodyPr>
          <a:lstStyle>
            <a:lvl1pPr marR="0" lvl="0" algn="r" rtl="0">
              <a:lnSpc>
                <a:spcPct val="90000"/>
              </a:lnSpc>
              <a:spcBef>
                <a:spcPts val="0"/>
              </a:spcBef>
              <a:spcAft>
                <a:spcPts val="0"/>
              </a:spcAft>
              <a:buClr>
                <a:schemeClr val="dk1"/>
              </a:buClr>
              <a:buSzPts val="4000"/>
              <a:buFont typeface="Calibri"/>
              <a:buNone/>
              <a:defRPr sz="4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1" name="Google Shape;21;p19"/>
          <p:cNvPicPr preferRelativeResize="0"/>
          <p:nvPr/>
        </p:nvPicPr>
        <p:blipFill rotWithShape="1">
          <a:blip r:embed="rId6">
            <a:alphaModFix/>
          </a:blip>
          <a:srcRect l="35166"/>
          <a:stretch/>
        </p:blipFill>
        <p:spPr>
          <a:xfrm>
            <a:off x="0" y="-1"/>
            <a:ext cx="1491916" cy="1372497"/>
          </a:xfrm>
          <a:prstGeom prst="rect">
            <a:avLst/>
          </a:prstGeom>
          <a:noFill/>
          <a:ln>
            <a:noFill/>
          </a:ln>
        </p:spPr>
      </p:pic>
      <p:sp>
        <p:nvSpPr>
          <p:cNvPr id="22" name="Google Shape;22;p19"/>
          <p:cNvSpPr txBox="1">
            <a:spLocks noGrp="1"/>
          </p:cNvSpPr>
          <p:nvPr>
            <p:ph type="body" idx="1"/>
          </p:nvPr>
        </p:nvSpPr>
        <p:spPr>
          <a:xfrm>
            <a:off x="5246414" y="4190478"/>
            <a:ext cx="5157787" cy="1466732"/>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5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3120024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spTree>
      <p:nvGrpSpPr>
        <p:cNvPr id="1" name="Shape 23"/>
        <p:cNvGrpSpPr/>
        <p:nvPr/>
      </p:nvGrpSpPr>
      <p:grpSpPr>
        <a:xfrm>
          <a:off x="0" y="0"/>
          <a:ext cx="0" cy="0"/>
          <a:chOff x="0" y="0"/>
          <a:chExt cx="0" cy="0"/>
        </a:xfrm>
      </p:grpSpPr>
      <p:pic>
        <p:nvPicPr>
          <p:cNvPr id="24" name="Google Shape;24;p20"/>
          <p:cNvPicPr preferRelativeResize="0"/>
          <p:nvPr/>
        </p:nvPicPr>
        <p:blipFill rotWithShape="1">
          <a:blip r:embed="rId2">
            <a:alphaModFix/>
          </a:blip>
          <a:srcRect/>
          <a:stretch/>
        </p:blipFill>
        <p:spPr>
          <a:xfrm>
            <a:off x="7730188" y="6271928"/>
            <a:ext cx="2559169" cy="726677"/>
          </a:xfrm>
          <a:prstGeom prst="rect">
            <a:avLst/>
          </a:prstGeom>
          <a:noFill/>
          <a:ln>
            <a:noFill/>
          </a:ln>
        </p:spPr>
      </p:pic>
      <p:pic>
        <p:nvPicPr>
          <p:cNvPr id="25" name="Google Shape;25;p20"/>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26" name="Google Shape;26;p20"/>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 name="Google Shape;27;p20"/>
          <p:cNvSpPr txBox="1">
            <a:spLocks noGrp="1"/>
          </p:cNvSpPr>
          <p:nvPr>
            <p:ph type="body" idx="1"/>
          </p:nvPr>
        </p:nvSpPr>
        <p:spPr>
          <a:xfrm>
            <a:off x="625163" y="2208507"/>
            <a:ext cx="9685900"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28" name="Google Shape;28;p20"/>
          <p:cNvSpPr txBox="1">
            <a:spLocks noGrp="1"/>
          </p:cNvSpPr>
          <p:nvPr>
            <p:ph type="dt" idx="10"/>
          </p:nvPr>
        </p:nvSpPr>
        <p:spPr>
          <a:xfrm>
            <a:off x="625163" y="65949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20"/>
          <p:cNvSpPr txBox="1">
            <a:spLocks noGrp="1"/>
          </p:cNvSpPr>
          <p:nvPr>
            <p:ph type="sldNum" idx="12"/>
          </p:nvPr>
        </p:nvSpPr>
        <p:spPr>
          <a:xfrm>
            <a:off x="3466499" y="65949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20566720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Intestazione sezione">
  <p:cSld name="2_Intestazione sezione">
    <p:spTree>
      <p:nvGrpSpPr>
        <p:cNvPr id="1" name="Shape 30"/>
        <p:cNvGrpSpPr/>
        <p:nvPr/>
      </p:nvGrpSpPr>
      <p:grpSpPr>
        <a:xfrm>
          <a:off x="0" y="0"/>
          <a:ext cx="0" cy="0"/>
          <a:chOff x="0" y="0"/>
          <a:chExt cx="0" cy="0"/>
        </a:xfrm>
      </p:grpSpPr>
      <p:pic>
        <p:nvPicPr>
          <p:cNvPr id="31" name="Google Shape;31;p21"/>
          <p:cNvPicPr preferRelativeResize="0"/>
          <p:nvPr/>
        </p:nvPicPr>
        <p:blipFill rotWithShape="1">
          <a:blip r:embed="rId2">
            <a:alphaModFix/>
          </a:blip>
          <a:srcRect/>
          <a:stretch/>
        </p:blipFill>
        <p:spPr>
          <a:xfrm>
            <a:off x="7730188" y="6312568"/>
            <a:ext cx="2559169" cy="726677"/>
          </a:xfrm>
          <a:prstGeom prst="rect">
            <a:avLst/>
          </a:prstGeom>
          <a:noFill/>
          <a:ln>
            <a:noFill/>
          </a:ln>
        </p:spPr>
      </p:pic>
      <p:sp>
        <p:nvSpPr>
          <p:cNvPr id="32" name="Google Shape;32;p21"/>
          <p:cNvSpPr txBox="1">
            <a:spLocks noGrp="1"/>
          </p:cNvSpPr>
          <p:nvPr>
            <p:ph type="title"/>
          </p:nvPr>
        </p:nvSpPr>
        <p:spPr>
          <a:xfrm>
            <a:off x="1601160" y="460162"/>
            <a:ext cx="4474519" cy="608286"/>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 name="Google Shape;33;p21"/>
          <p:cNvSpPr txBox="1">
            <a:spLocks noGrp="1"/>
          </p:cNvSpPr>
          <p:nvPr>
            <p:ph type="dt" idx="10"/>
          </p:nvPr>
        </p:nvSpPr>
        <p:spPr>
          <a:xfrm>
            <a:off x="625163" y="66457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21"/>
          <p:cNvSpPr txBox="1">
            <a:spLocks noGrp="1"/>
          </p:cNvSpPr>
          <p:nvPr>
            <p:ph type="sldNum" idx="12"/>
          </p:nvPr>
        </p:nvSpPr>
        <p:spPr>
          <a:xfrm>
            <a:off x="3466499" y="66457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35" name="Google Shape;35;p21"/>
          <p:cNvPicPr preferRelativeResize="0"/>
          <p:nvPr/>
        </p:nvPicPr>
        <p:blipFill rotWithShape="1">
          <a:blip r:embed="rId3">
            <a:alphaModFix/>
          </a:blip>
          <a:srcRect/>
          <a:stretch/>
        </p:blipFill>
        <p:spPr>
          <a:xfrm>
            <a:off x="6306301" y="-8284"/>
            <a:ext cx="4493462" cy="4652855"/>
          </a:xfrm>
          <a:prstGeom prst="rect">
            <a:avLst/>
          </a:prstGeom>
          <a:noFill/>
          <a:ln>
            <a:noFill/>
          </a:ln>
        </p:spPr>
      </p:pic>
      <p:cxnSp>
        <p:nvCxnSpPr>
          <p:cNvPr id="36" name="Google Shape;36;p21"/>
          <p:cNvCxnSpPr/>
          <p:nvPr/>
        </p:nvCxnSpPr>
        <p:spPr>
          <a:xfrm>
            <a:off x="7750629" y="1944914"/>
            <a:ext cx="2467428" cy="0"/>
          </a:xfrm>
          <a:prstGeom prst="straightConnector1">
            <a:avLst/>
          </a:prstGeom>
          <a:noFill/>
          <a:ln w="34925" cap="flat" cmpd="sng">
            <a:solidFill>
              <a:schemeClr val="lt1"/>
            </a:solidFill>
            <a:prstDash val="solid"/>
            <a:miter lim="800000"/>
            <a:headEnd type="none" w="sm" len="sm"/>
            <a:tailEnd type="none" w="sm" len="sm"/>
          </a:ln>
        </p:spPr>
      </p:cxnSp>
      <p:pic>
        <p:nvPicPr>
          <p:cNvPr id="37" name="Google Shape;37;p21"/>
          <p:cNvPicPr preferRelativeResize="0"/>
          <p:nvPr/>
        </p:nvPicPr>
        <p:blipFill rotWithShape="1">
          <a:blip r:embed="rId4">
            <a:alphaModFix/>
          </a:blip>
          <a:srcRect/>
          <a:stretch/>
        </p:blipFill>
        <p:spPr>
          <a:xfrm>
            <a:off x="622603" y="496948"/>
            <a:ext cx="609600" cy="571500"/>
          </a:xfrm>
          <a:prstGeom prst="rect">
            <a:avLst/>
          </a:prstGeom>
          <a:noFill/>
          <a:ln>
            <a:noFill/>
          </a:ln>
        </p:spPr>
      </p:pic>
      <p:sp>
        <p:nvSpPr>
          <p:cNvPr id="38" name="Google Shape;38;p21"/>
          <p:cNvSpPr txBox="1"/>
          <p:nvPr/>
        </p:nvSpPr>
        <p:spPr>
          <a:xfrm>
            <a:off x="719834" y="519621"/>
            <a:ext cx="415137" cy="52615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1</a:t>
            </a:r>
            <a:endParaRPr/>
          </a:p>
        </p:txBody>
      </p:sp>
      <p:pic>
        <p:nvPicPr>
          <p:cNvPr id="39" name="Google Shape;39;p21"/>
          <p:cNvPicPr preferRelativeResize="0"/>
          <p:nvPr/>
        </p:nvPicPr>
        <p:blipFill rotWithShape="1">
          <a:blip r:embed="rId4">
            <a:alphaModFix/>
          </a:blip>
          <a:srcRect/>
          <a:stretch/>
        </p:blipFill>
        <p:spPr>
          <a:xfrm>
            <a:off x="700219" y="2548761"/>
            <a:ext cx="609600" cy="571500"/>
          </a:xfrm>
          <a:prstGeom prst="rect">
            <a:avLst/>
          </a:prstGeom>
          <a:noFill/>
          <a:ln>
            <a:noFill/>
          </a:ln>
        </p:spPr>
      </p:pic>
      <p:sp>
        <p:nvSpPr>
          <p:cNvPr id="40" name="Google Shape;40;p21"/>
          <p:cNvSpPr txBox="1"/>
          <p:nvPr/>
        </p:nvSpPr>
        <p:spPr>
          <a:xfrm>
            <a:off x="777835" y="2554609"/>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2</a:t>
            </a:r>
            <a:endParaRPr/>
          </a:p>
        </p:txBody>
      </p:sp>
      <p:pic>
        <p:nvPicPr>
          <p:cNvPr id="41" name="Google Shape;41;p21"/>
          <p:cNvPicPr preferRelativeResize="0"/>
          <p:nvPr/>
        </p:nvPicPr>
        <p:blipFill rotWithShape="1">
          <a:blip r:embed="rId4">
            <a:alphaModFix/>
          </a:blip>
          <a:srcRect/>
          <a:stretch/>
        </p:blipFill>
        <p:spPr>
          <a:xfrm>
            <a:off x="700219" y="4514805"/>
            <a:ext cx="609600" cy="571500"/>
          </a:xfrm>
          <a:prstGeom prst="rect">
            <a:avLst/>
          </a:prstGeom>
          <a:noFill/>
          <a:ln>
            <a:noFill/>
          </a:ln>
        </p:spPr>
      </p:pic>
      <p:sp>
        <p:nvSpPr>
          <p:cNvPr id="42" name="Google Shape;42;p21"/>
          <p:cNvSpPr txBox="1"/>
          <p:nvPr/>
        </p:nvSpPr>
        <p:spPr>
          <a:xfrm>
            <a:off x="777835" y="4520653"/>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3</a:t>
            </a:r>
            <a:endParaRPr/>
          </a:p>
        </p:txBody>
      </p:sp>
      <p:sp>
        <p:nvSpPr>
          <p:cNvPr id="43" name="Google Shape;43;p21"/>
          <p:cNvSpPr txBox="1"/>
          <p:nvPr/>
        </p:nvSpPr>
        <p:spPr>
          <a:xfrm>
            <a:off x="1601160" y="3192442"/>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 name="Google Shape;44;p21"/>
          <p:cNvSpPr txBox="1"/>
          <p:nvPr/>
        </p:nvSpPr>
        <p:spPr>
          <a:xfrm>
            <a:off x="1628563" y="5194973"/>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 name="Google Shape;45;p21"/>
          <p:cNvSpPr txBox="1">
            <a:spLocks noGrp="1"/>
          </p:cNvSpPr>
          <p:nvPr>
            <p:ph type="body" idx="1"/>
          </p:nvPr>
        </p:nvSpPr>
        <p:spPr>
          <a:xfrm>
            <a:off x="1601160" y="1254823"/>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6" name="Google Shape;46;p21"/>
          <p:cNvSpPr txBox="1">
            <a:spLocks noGrp="1"/>
          </p:cNvSpPr>
          <p:nvPr>
            <p:ph type="body" idx="2"/>
          </p:nvPr>
        </p:nvSpPr>
        <p:spPr>
          <a:xfrm>
            <a:off x="1628562" y="3225731"/>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7" name="Google Shape;47;p21"/>
          <p:cNvSpPr txBox="1">
            <a:spLocks noGrp="1"/>
          </p:cNvSpPr>
          <p:nvPr>
            <p:ph type="body" idx="3"/>
          </p:nvPr>
        </p:nvSpPr>
        <p:spPr>
          <a:xfrm>
            <a:off x="1628562" y="5191979"/>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1879176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Egyéni elrendezés">
  <p:cSld name="Egyéni elrendezés">
    <p:spTree>
      <p:nvGrpSpPr>
        <p:cNvPr id="1" name="Shape 48"/>
        <p:cNvGrpSpPr/>
        <p:nvPr/>
      </p:nvGrpSpPr>
      <p:grpSpPr>
        <a:xfrm>
          <a:off x="0" y="0"/>
          <a:ext cx="0" cy="0"/>
          <a:chOff x="0" y="0"/>
          <a:chExt cx="0" cy="0"/>
        </a:xfrm>
      </p:grpSpPr>
      <p:pic>
        <p:nvPicPr>
          <p:cNvPr id="49" name="Google Shape;49;p22"/>
          <p:cNvPicPr preferRelativeResize="0"/>
          <p:nvPr/>
        </p:nvPicPr>
        <p:blipFill rotWithShape="1">
          <a:blip r:embed="rId2">
            <a:alphaModFix/>
          </a:blip>
          <a:srcRect/>
          <a:stretch/>
        </p:blipFill>
        <p:spPr>
          <a:xfrm>
            <a:off x="7730188" y="6312568"/>
            <a:ext cx="2559169" cy="726677"/>
          </a:xfrm>
          <a:prstGeom prst="rect">
            <a:avLst/>
          </a:prstGeom>
          <a:noFill/>
          <a:ln>
            <a:noFill/>
          </a:ln>
        </p:spPr>
      </p:pic>
    </p:spTree>
    <p:extLst>
      <p:ext uri="{BB962C8B-B14F-4D97-AF65-F5344CB8AC3E}">
        <p14:creationId xmlns:p14="http://schemas.microsoft.com/office/powerpoint/2010/main" val="40956885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Egyéni elrendezés">
  <p:cSld name="1_Egyéni elrendezés">
    <p:spTree>
      <p:nvGrpSpPr>
        <p:cNvPr id="1" name="Shape 50"/>
        <p:cNvGrpSpPr/>
        <p:nvPr/>
      </p:nvGrpSpPr>
      <p:grpSpPr>
        <a:xfrm>
          <a:off x="0" y="0"/>
          <a:ext cx="0" cy="0"/>
          <a:chOff x="0" y="0"/>
          <a:chExt cx="0" cy="0"/>
        </a:xfrm>
      </p:grpSpPr>
      <p:pic>
        <p:nvPicPr>
          <p:cNvPr id="51" name="Google Shape;51;p23"/>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2" name="Google Shape;52;p23"/>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3" name="Google Shape;53;p23"/>
          <p:cNvPicPr preferRelativeResize="0"/>
          <p:nvPr/>
        </p:nvPicPr>
        <p:blipFill rotWithShape="1">
          <a:blip r:embed="rId4">
            <a:alphaModFix/>
          </a:blip>
          <a:srcRect/>
          <a:stretch/>
        </p:blipFill>
        <p:spPr>
          <a:xfrm>
            <a:off x="4764881" y="6579358"/>
            <a:ext cx="1270000" cy="355244"/>
          </a:xfrm>
          <a:prstGeom prst="rect">
            <a:avLst/>
          </a:prstGeom>
          <a:noFill/>
          <a:ln>
            <a:noFill/>
          </a:ln>
        </p:spPr>
      </p:pic>
      <p:pic>
        <p:nvPicPr>
          <p:cNvPr id="54" name="Google Shape;54;p23"/>
          <p:cNvPicPr preferRelativeResize="0"/>
          <p:nvPr/>
        </p:nvPicPr>
        <p:blipFill rotWithShape="1">
          <a:blip r:embed="rId5">
            <a:alphaModFix/>
          </a:blip>
          <a:srcRect/>
          <a:stretch/>
        </p:blipFill>
        <p:spPr>
          <a:xfrm>
            <a:off x="4255008" y="1088993"/>
            <a:ext cx="6541185" cy="6117465"/>
          </a:xfrm>
          <a:prstGeom prst="rect">
            <a:avLst/>
          </a:prstGeom>
          <a:noFill/>
          <a:ln>
            <a:noFill/>
          </a:ln>
        </p:spPr>
      </p:pic>
      <p:sp>
        <p:nvSpPr>
          <p:cNvPr id="55" name="Google Shape;55;p23"/>
          <p:cNvSpPr txBox="1">
            <a:spLocks noGrp="1"/>
          </p:cNvSpPr>
          <p:nvPr>
            <p:ph type="title"/>
          </p:nvPr>
        </p:nvSpPr>
        <p:spPr>
          <a:xfrm>
            <a:off x="742948" y="2515184"/>
            <a:ext cx="9313863" cy="1392237"/>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564619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2_Egyéni elrendezés">
  <p:cSld name="2_Egyéni elrendezés">
    <p:spTree>
      <p:nvGrpSpPr>
        <p:cNvPr id="1" name="Shape 56"/>
        <p:cNvGrpSpPr/>
        <p:nvPr/>
      </p:nvGrpSpPr>
      <p:grpSpPr>
        <a:xfrm>
          <a:off x="0" y="0"/>
          <a:ext cx="0" cy="0"/>
          <a:chOff x="0" y="0"/>
          <a:chExt cx="0" cy="0"/>
        </a:xfrm>
      </p:grpSpPr>
      <p:pic>
        <p:nvPicPr>
          <p:cNvPr id="57" name="Google Shape;57;p24"/>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8" name="Google Shape;58;p24"/>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9" name="Google Shape;59;p24"/>
          <p:cNvPicPr preferRelativeResize="0"/>
          <p:nvPr/>
        </p:nvPicPr>
        <p:blipFill rotWithShape="1">
          <a:blip r:embed="rId4">
            <a:alphaModFix/>
          </a:blip>
          <a:srcRect/>
          <a:stretch/>
        </p:blipFill>
        <p:spPr>
          <a:xfrm>
            <a:off x="4258578" y="1088993"/>
            <a:ext cx="6541185" cy="6117465"/>
          </a:xfrm>
          <a:prstGeom prst="rect">
            <a:avLst/>
          </a:prstGeom>
          <a:noFill/>
          <a:ln>
            <a:noFill/>
          </a:ln>
        </p:spPr>
      </p:pic>
      <p:sp>
        <p:nvSpPr>
          <p:cNvPr id="60" name="Google Shape;60;p24"/>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61" name="Google Shape;61;p24"/>
          <p:cNvPicPr preferRelativeResize="0"/>
          <p:nvPr/>
        </p:nvPicPr>
        <p:blipFill rotWithShape="1">
          <a:blip r:embed="rId5">
            <a:alphaModFix/>
          </a:blip>
          <a:srcRect/>
          <a:stretch/>
        </p:blipFill>
        <p:spPr>
          <a:xfrm>
            <a:off x="1331260" y="2845770"/>
            <a:ext cx="8130988" cy="1320800"/>
          </a:xfrm>
          <a:prstGeom prst="rect">
            <a:avLst/>
          </a:prstGeom>
          <a:noFill/>
          <a:ln>
            <a:noFill/>
          </a:ln>
        </p:spPr>
      </p:pic>
      <p:pic>
        <p:nvPicPr>
          <p:cNvPr id="62" name="Google Shape;62;p24"/>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63" name="Google Shape;63;p24"/>
          <p:cNvSpPr txBox="1"/>
          <p:nvPr/>
        </p:nvSpPr>
        <p:spPr>
          <a:xfrm>
            <a:off x="1233293" y="6110320"/>
            <a:ext cx="4789407" cy="784830"/>
          </a:xfrm>
          <a:prstGeom prst="rect">
            <a:avLst/>
          </a:prstGeom>
          <a:noFill/>
          <a:ln>
            <a:noFill/>
          </a:ln>
        </p:spPr>
        <p:txBody>
          <a:bodyPr spcFirstLastPara="1" wrap="square" lIns="91425" tIns="45700" rIns="91425" bIns="45700" anchor="ctr" anchorCtr="0">
            <a:spAutoFit/>
          </a:bodyPr>
          <a:lstStyle/>
          <a:p>
            <a:pPr marL="0" marR="0" lvl="0" indent="0" algn="just" rtl="0">
              <a:spcBef>
                <a:spcPts val="0"/>
              </a:spcBef>
              <a:spcAft>
                <a:spcPts val="0"/>
              </a:spcAft>
              <a:buNone/>
            </a:pPr>
            <a:r>
              <a:rPr lang="it-IT" sz="900">
                <a:solidFill>
                  <a:schemeClr val="lt1"/>
                </a:solidFill>
                <a:latin typeface="Arial"/>
                <a:ea typeface="Arial"/>
                <a:cs typeface="Arial"/>
                <a:sym typeface="Arial"/>
              </a:rPr>
              <a:t>Funded by the European Union. Views and opinions expressed are however those of the author(s) only and do not necessarily reflect those of the European Union or the Health and Digital Executive Agency (HaDEA). Neither the European Union nor the granting authority can be held responsible for them.</a:t>
            </a:r>
            <a:endParaRPr/>
          </a:p>
          <a:p>
            <a:pPr marL="0" marR="0" lvl="0" indent="0" algn="just" rtl="0">
              <a:spcBef>
                <a:spcPts val="0"/>
              </a:spcBef>
              <a:spcAft>
                <a:spcPts val="0"/>
              </a:spcAft>
              <a:buNone/>
            </a:pPr>
            <a:endParaRPr sz="900">
              <a:solidFill>
                <a:schemeClr val="lt1"/>
              </a:solidFill>
              <a:latin typeface="Arial"/>
              <a:ea typeface="Arial"/>
              <a:cs typeface="Arial"/>
              <a:sym typeface="Arial"/>
            </a:endParaRPr>
          </a:p>
        </p:txBody>
      </p:sp>
      <p:pic>
        <p:nvPicPr>
          <p:cNvPr id="64" name="Google Shape;64;p24" descr="A képen Betűtípus, képernyőkép, szöveg, Grafika látható&#10;&#10;Előfordulhat, hogy az AI által létrehozott tartalom helytelen."/>
          <p:cNvPicPr preferRelativeResize="0"/>
          <p:nvPr/>
        </p:nvPicPr>
        <p:blipFill rotWithShape="1">
          <a:blip r:embed="rId7">
            <a:alphaModFix/>
          </a:blip>
          <a:srcRect/>
          <a:stretch/>
        </p:blipFill>
        <p:spPr>
          <a:xfrm>
            <a:off x="6022700" y="6131393"/>
            <a:ext cx="2382359" cy="530760"/>
          </a:xfrm>
          <a:prstGeom prst="rect">
            <a:avLst/>
          </a:prstGeom>
          <a:noFill/>
          <a:ln>
            <a:noFill/>
          </a:ln>
        </p:spPr>
      </p:pic>
    </p:spTree>
    <p:extLst>
      <p:ext uri="{BB962C8B-B14F-4D97-AF65-F5344CB8AC3E}">
        <p14:creationId xmlns:p14="http://schemas.microsoft.com/office/powerpoint/2010/main" val="9696646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Intestazione sezione">
  <p:cSld name="1_Intestazione sezione">
    <p:spTree>
      <p:nvGrpSpPr>
        <p:cNvPr id="1" name="Shape 65"/>
        <p:cNvGrpSpPr/>
        <p:nvPr/>
      </p:nvGrpSpPr>
      <p:grpSpPr>
        <a:xfrm>
          <a:off x="0" y="0"/>
          <a:ext cx="0" cy="0"/>
          <a:chOff x="0" y="0"/>
          <a:chExt cx="0" cy="0"/>
        </a:xfrm>
      </p:grpSpPr>
      <p:pic>
        <p:nvPicPr>
          <p:cNvPr id="66" name="Google Shape;66;p25"/>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67" name="Google Shape;67;p25"/>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68" name="Google Shape;68;p25"/>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9" name="Google Shape;69;p25"/>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0" name="Google Shape;70;p25"/>
          <p:cNvSpPr txBox="1">
            <a:spLocks noGrp="1"/>
          </p:cNvSpPr>
          <p:nvPr>
            <p:ph type="body" idx="2"/>
          </p:nvPr>
        </p:nvSpPr>
        <p:spPr>
          <a:xfrm>
            <a:off x="5628422" y="2208507"/>
            <a:ext cx="46826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1" name="Google Shape;71;p25"/>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 name="Google Shape;72;p25"/>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411870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3_Intestazione sezione">
  <p:cSld name="3_Intestazione sezione">
    <p:spTree>
      <p:nvGrpSpPr>
        <p:cNvPr id="1" name="Shape 73"/>
        <p:cNvGrpSpPr/>
        <p:nvPr/>
      </p:nvGrpSpPr>
      <p:grpSpPr>
        <a:xfrm>
          <a:off x="0" y="0"/>
          <a:ext cx="0" cy="0"/>
          <a:chOff x="0" y="0"/>
          <a:chExt cx="0" cy="0"/>
        </a:xfrm>
      </p:grpSpPr>
      <p:pic>
        <p:nvPicPr>
          <p:cNvPr id="74" name="Google Shape;74;p26"/>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75" name="Google Shape;75;p26"/>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76" name="Google Shape;76;p26"/>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26"/>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8" name="Google Shape;78;p26"/>
          <p:cNvSpPr txBox="1">
            <a:spLocks noGrp="1"/>
          </p:cNvSpPr>
          <p:nvPr>
            <p:ph type="body" idx="2"/>
          </p:nvPr>
        </p:nvSpPr>
        <p:spPr>
          <a:xfrm>
            <a:off x="5628422" y="2208507"/>
            <a:ext cx="51713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9" name="Google Shape;79;p26"/>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26"/>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629638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en-US"/>
              <a:t>Click to edit Master text styles</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en-US"/>
              <a:t>Click to edit Master text styles</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en-US"/>
              <a:t>Click to edit Master text styles</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en-US"/>
              <a:t>Click to edit Master text styles</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en-US"/>
              <a:t>Click to edit Master text styles</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6" name="Immagine 7">
            <a:extLst>
              <a:ext uri="{FF2B5EF4-FFF2-40B4-BE49-F238E27FC236}">
                <a16:creationId xmlns:a16="http://schemas.microsoft.com/office/drawing/2014/main" id="{4F336E19-C4AF-A583-5455-6B0DD336C9F4}"/>
              </a:ext>
            </a:extLst>
          </p:cNvPr>
          <p:cNvPicPr>
            <a:picLocks noChangeAspect="1"/>
          </p:cNvPicPr>
          <p:nvPr userDrawn="1"/>
        </p:nvPicPr>
        <p:blipFill>
          <a:blip r:embed="rId2"/>
          <a:stretch>
            <a:fillRect/>
          </a:stretch>
        </p:blipFill>
        <p:spPr>
          <a:xfrm>
            <a:off x="1670616" y="4080872"/>
            <a:ext cx="1130300" cy="1130300"/>
          </a:xfrm>
          <a:prstGeom prst="rect">
            <a:avLst/>
          </a:prstGeom>
        </p:spPr>
      </p:pic>
      <p:pic>
        <p:nvPicPr>
          <p:cNvPr id="17" name="Immagine 8">
            <a:extLst>
              <a:ext uri="{FF2B5EF4-FFF2-40B4-BE49-F238E27FC236}">
                <a16:creationId xmlns:a16="http://schemas.microsoft.com/office/drawing/2014/main" id="{074BBF54-C851-B5E8-E784-213A628F2EA4}"/>
              </a:ext>
            </a:extLst>
          </p:cNvPr>
          <p:cNvPicPr>
            <a:picLocks noChangeAspect="1"/>
          </p:cNvPicPr>
          <p:nvPr userDrawn="1"/>
        </p:nvPicPr>
        <p:blipFill>
          <a:blip r:embed="rId3"/>
          <a:stretch>
            <a:fillRect/>
          </a:stretch>
        </p:blipFill>
        <p:spPr>
          <a:xfrm>
            <a:off x="4834731" y="4044585"/>
            <a:ext cx="1130300" cy="1130300"/>
          </a:xfrm>
          <a:prstGeom prst="rect">
            <a:avLst/>
          </a:prstGeom>
        </p:spPr>
      </p:pic>
      <p:pic>
        <p:nvPicPr>
          <p:cNvPr id="18" name="Immagine 10">
            <a:extLst>
              <a:ext uri="{FF2B5EF4-FFF2-40B4-BE49-F238E27FC236}">
                <a16:creationId xmlns:a16="http://schemas.microsoft.com/office/drawing/2014/main" id="{39FED899-FD15-014D-2BB9-0D93E4E03F6E}"/>
              </a:ext>
            </a:extLst>
          </p:cNvPr>
          <p:cNvPicPr>
            <a:picLocks noChangeAspect="1"/>
          </p:cNvPicPr>
          <p:nvPr userDrawn="1"/>
        </p:nvPicPr>
        <p:blipFill>
          <a:blip r:embed="rId4"/>
          <a:stretch>
            <a:fillRect/>
          </a:stretch>
        </p:blipFill>
        <p:spPr>
          <a:xfrm>
            <a:off x="7998846" y="4044585"/>
            <a:ext cx="1130300" cy="1130300"/>
          </a:xfrm>
          <a:prstGeom prst="rect">
            <a:avLst/>
          </a:prstGeom>
        </p:spPr>
      </p:pic>
      <p:pic>
        <p:nvPicPr>
          <p:cNvPr id="19" name="Immagine 11">
            <a:extLst>
              <a:ext uri="{FF2B5EF4-FFF2-40B4-BE49-F238E27FC236}">
                <a16:creationId xmlns:a16="http://schemas.microsoft.com/office/drawing/2014/main" id="{4C36C738-DB9B-90C0-A10E-7990A46086A0}"/>
              </a:ext>
            </a:extLst>
          </p:cNvPr>
          <p:cNvPicPr>
            <a:picLocks noChangeAspect="1"/>
          </p:cNvPicPr>
          <p:nvPr userDrawn="1"/>
        </p:nvPicPr>
        <p:blipFill>
          <a:blip r:embed="rId5"/>
          <a:stretch>
            <a:fillRect/>
          </a:stretch>
        </p:blipFill>
        <p:spPr>
          <a:xfrm>
            <a:off x="4517231" y="5433499"/>
            <a:ext cx="1765300" cy="38100"/>
          </a:xfrm>
          <a:prstGeom prst="rect">
            <a:avLst/>
          </a:prstGeom>
        </p:spPr>
      </p:pic>
      <p:pic>
        <p:nvPicPr>
          <p:cNvPr id="20" name="Immagine 12">
            <a:extLst>
              <a:ext uri="{FF2B5EF4-FFF2-40B4-BE49-F238E27FC236}">
                <a16:creationId xmlns:a16="http://schemas.microsoft.com/office/drawing/2014/main" id="{32F21DC5-F71D-8643-D9E7-AEA18C95ABE1}"/>
              </a:ext>
            </a:extLst>
          </p:cNvPr>
          <p:cNvPicPr>
            <a:picLocks noChangeAspect="1"/>
          </p:cNvPicPr>
          <p:nvPr userDrawn="1"/>
        </p:nvPicPr>
        <p:blipFill>
          <a:blip r:embed="rId5"/>
          <a:stretch>
            <a:fillRect/>
          </a:stretch>
        </p:blipFill>
        <p:spPr>
          <a:xfrm>
            <a:off x="1350131" y="5435620"/>
            <a:ext cx="1765300" cy="38100"/>
          </a:xfrm>
          <a:prstGeom prst="rect">
            <a:avLst/>
          </a:prstGeom>
        </p:spPr>
      </p:pic>
      <p:pic>
        <p:nvPicPr>
          <p:cNvPr id="21" name="Immagine 13">
            <a:extLst>
              <a:ext uri="{FF2B5EF4-FFF2-40B4-BE49-F238E27FC236}">
                <a16:creationId xmlns:a16="http://schemas.microsoft.com/office/drawing/2014/main" id="{D391A9A8-E55A-9D69-E5ED-792E3915E2CF}"/>
              </a:ext>
            </a:extLst>
          </p:cNvPr>
          <p:cNvPicPr>
            <a:picLocks noChangeAspect="1"/>
          </p:cNvPicPr>
          <p:nvPr userDrawn="1"/>
        </p:nvPicPr>
        <p:blipFill>
          <a:blip r:embed="rId5"/>
          <a:stretch>
            <a:fillRect/>
          </a:stretch>
        </p:blipFill>
        <p:spPr>
          <a:xfrm>
            <a:off x="7681346" y="5433499"/>
            <a:ext cx="1765300" cy="38100"/>
          </a:xfrm>
          <a:prstGeom prst="rect">
            <a:avLst/>
          </a:prstGeom>
        </p:spPr>
      </p:pic>
      <p:sp>
        <p:nvSpPr>
          <p:cNvPr id="2" name="Cím 1"/>
          <p:cNvSpPr>
            <a:spLocks noGrp="1"/>
          </p:cNvSpPr>
          <p:nvPr>
            <p:ph type="title" hasCustomPrompt="1"/>
          </p:nvPr>
        </p:nvSpPr>
        <p:spPr>
          <a:xfrm>
            <a:off x="742949" y="2273137"/>
            <a:ext cx="9313863" cy="1392237"/>
          </a:xfrm>
          <a:prstGeom prst="rect">
            <a:avLst/>
          </a:prstGeom>
        </p:spPr>
        <p:txBody>
          <a:bodyPr/>
          <a:lstStyle>
            <a:lvl1pPr algn="ctr">
              <a:defRPr b="1">
                <a:solidFill>
                  <a:schemeClr val="tx1"/>
                </a:solidFill>
              </a:defRPr>
            </a:lvl1pPr>
          </a:lstStyle>
          <a:p>
            <a:r>
              <a:rPr lang="hu-HU" dirty="0" err="1"/>
              <a:t>Insert</a:t>
            </a:r>
            <a:r>
              <a:rPr lang="hu-HU" dirty="0"/>
              <a:t> </a:t>
            </a:r>
            <a:r>
              <a:rPr lang="hu-HU" dirty="0" err="1"/>
              <a:t>your</a:t>
            </a:r>
            <a:r>
              <a:rPr lang="hu-HU" dirty="0"/>
              <a:t> image here</a:t>
            </a:r>
            <a:endParaRPr lang="en-GB" dirty="0"/>
          </a:p>
        </p:txBody>
      </p:sp>
      <p:pic>
        <p:nvPicPr>
          <p:cNvPr id="27"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6"/>
          <a:srcRect/>
          <a:stretch/>
        </p:blipFill>
        <p:spPr>
          <a:xfrm>
            <a:off x="8573718" y="6517481"/>
            <a:ext cx="1844736" cy="523813"/>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2098107352"/>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889B8-1CAA-334D-25D0-AD30F2519145}"/>
              </a:ext>
            </a:extLst>
          </p:cNvPr>
          <p:cNvSpPr>
            <a:spLocks noGrp="1"/>
          </p:cNvSpPr>
          <p:nvPr>
            <p:ph type="title"/>
          </p:nvPr>
        </p:nvSpPr>
        <p:spPr>
          <a:xfrm>
            <a:off x="546078" y="0"/>
            <a:ext cx="9707606" cy="781770"/>
          </a:xfrm>
        </p:spPr>
        <p:txBody>
          <a:bodyPr/>
          <a:lstStyle/>
          <a:p>
            <a:r>
              <a:rPr lang="lt-LT" dirty="0"/>
              <a:t>ΓΕΝΙΚ</a:t>
            </a:r>
            <a:r>
              <a:rPr lang="el-GR" dirty="0"/>
              <a:t>Ε</a:t>
            </a:r>
            <a:r>
              <a:rPr lang="lt-LT" dirty="0"/>
              <a:t>Σ ΠΛΗΡΟΦΟΡ</a:t>
            </a:r>
            <a:r>
              <a:rPr lang="el-GR"/>
              <a:t>Ι</a:t>
            </a:r>
            <a:r>
              <a:rPr lang="lt-LT"/>
              <a:t>ΕΣ</a:t>
            </a:r>
            <a:endParaRPr lang="lt-LT" dirty="0"/>
          </a:p>
        </p:txBody>
      </p:sp>
      <p:sp>
        <p:nvSpPr>
          <p:cNvPr id="3" name="Content Placeholder 2">
            <a:extLst>
              <a:ext uri="{FF2B5EF4-FFF2-40B4-BE49-F238E27FC236}">
                <a16:creationId xmlns:a16="http://schemas.microsoft.com/office/drawing/2014/main" id="{0F5AE5D1-56C3-EA67-C46C-B25239ED7B44}"/>
              </a:ext>
            </a:extLst>
          </p:cNvPr>
          <p:cNvSpPr>
            <a:spLocks noGrp="1"/>
          </p:cNvSpPr>
          <p:nvPr>
            <p:ph sz="half" idx="1"/>
          </p:nvPr>
        </p:nvSpPr>
        <p:spPr>
          <a:xfrm>
            <a:off x="466994" y="993805"/>
            <a:ext cx="9685900" cy="3771188"/>
          </a:xfrm>
        </p:spPr>
        <p:txBody>
          <a:bodyPr/>
          <a:lstStyle/>
          <a:p>
            <a:pPr marL="0" marR="0" lvl="0" indent="0" algn="l" defTabSz="959937" rtl="0" eaLnBrk="1" fontAlgn="auto" latinLnBrk="0" hangingPunct="1">
              <a:lnSpc>
                <a:spcPct val="90000"/>
              </a:lnSpc>
              <a:spcBef>
                <a:spcPts val="1050"/>
              </a:spcBef>
              <a:spcAft>
                <a:spcPts val="0"/>
              </a:spcAft>
              <a:buClrTx/>
              <a:buSzTx/>
              <a:buFont typeface="Arial" panose="020B0604020202020204" pitchFamily="34" charset="0"/>
              <a:buNone/>
              <a:tabLst/>
              <a:defRPr/>
            </a:pPr>
            <a:r>
              <a:rPr kumimoji="0" lang="en-US" sz="20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Έχετε</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l-GR" sz="2000" b="1" i="0" u="none" strike="noStrike" kern="1200" cap="none" spc="0" normalizeH="0" baseline="0" noProof="0" dirty="0">
                <a:ln>
                  <a:noFill/>
                </a:ln>
                <a:solidFill>
                  <a:srgbClr val="FF0000"/>
                </a:solidFill>
                <a:effectLst/>
                <a:uLnTx/>
                <a:uFillTx/>
                <a:latin typeface="Calibri" panose="020F0502020204030204"/>
                <a:ea typeface="+mn-ea"/>
                <a:cs typeface="+mn-cs"/>
              </a:rPr>
              <a:t>20</a:t>
            </a:r>
            <a:r>
              <a:rPr kumimoji="0" lang="en-US" sz="2000" b="1" i="0" u="none" strike="noStrike" kern="1200" cap="none" spc="0" normalizeH="0" baseline="0" noProof="0" dirty="0">
                <a:ln>
                  <a:noFill/>
                </a:ln>
                <a:solidFill>
                  <a:srgbClr val="FF0000"/>
                </a:solidFill>
                <a:effectLst/>
                <a:uLnTx/>
                <a:uFillTx/>
                <a:latin typeface="Calibri" panose="020F0502020204030204"/>
                <a:ea typeface="+mn-ea"/>
                <a:cs typeface="+mn-cs"/>
              </a:rPr>
              <a:t> λεπτά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για να ολοκληρώσετε την ανάλυση. Μετά το πέρας αυτού του χρόνου, όλοι θα επιστρέψουν στην κύρια συνεδρία για να συζητήσουν τα αποτελέσματα.</a:t>
            </a:r>
            <a:endParaRPr kumimoji="0" lang="lt-LT"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a:p>
            <a:pPr marL="0" marR="0" lvl="0" indent="0" algn="l" defTabSz="959937" rtl="0" eaLnBrk="1" fontAlgn="auto" latinLnBrk="0" hangingPunct="1">
              <a:lnSpc>
                <a:spcPct val="90000"/>
              </a:lnSpc>
              <a:spcBef>
                <a:spcPts val="105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Παρακαλώ αποφασίστε εντός της ομάδας σας ποιος θα παρουσιάσει εν συντομία </a:t>
            </a:r>
            <a:r>
              <a:rPr kumimoji="0" lang="lt-LT" sz="20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την υπόθεση και την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ανάλυσή σας κατά τη διάρκεια της συζήτησης.</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Ανάθεση υποθέσεων:</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lang="en-GB" sz="2000" b="1" dirty="0">
                <a:solidFill>
                  <a:srgbClr val="FF0000"/>
                </a:solidFill>
                <a:latin typeface="Calibri" panose="020F0502020204030204"/>
              </a:rPr>
              <a:t>Breakout room</a:t>
            </a:r>
            <a:r>
              <a:rPr kumimoji="0" lang="en-US" sz="2000" b="1" i="0" u="none" strike="noStrike" kern="1200" cap="none" spc="0" normalizeH="0" baseline="0" noProof="0" dirty="0">
                <a:ln>
                  <a:noFill/>
                </a:ln>
                <a:solidFill>
                  <a:srgbClr val="FF0000"/>
                </a:solidFill>
                <a:effectLst/>
                <a:uLnTx/>
                <a:uFillTx/>
                <a:latin typeface="Calibri" panose="020F0502020204030204"/>
                <a:ea typeface="+mn-ea"/>
                <a:cs typeface="+mn-cs"/>
              </a:rPr>
              <a:t> 1</a:t>
            </a: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Αναλύστε το αρχείο </a:t>
            </a:r>
            <a:r>
              <a:rPr kumimoji="0" lang="lt-LT" sz="20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ppt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με τίτλο </a:t>
            </a:r>
            <a:r>
              <a:rPr kumimoji="0" lang="en-US" sz="2000" b="0" i="1" u="none" strike="noStrike" kern="1200" cap="none" spc="0" normalizeH="0" baseline="0" noProof="0" dirty="0">
                <a:ln>
                  <a:noFill/>
                </a:ln>
                <a:solidFill>
                  <a:srgbClr val="FF0000"/>
                </a:solidFill>
                <a:effectLst/>
                <a:uLnTx/>
                <a:uFillTx/>
                <a:latin typeface="Calibri" panose="020F0502020204030204"/>
                <a:ea typeface="+mn-ea"/>
                <a:cs typeface="+mn-cs"/>
              </a:rPr>
              <a:t>"Case 1"</a:t>
            </a: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lang="en-US" sz="2000" b="1" dirty="0">
                <a:solidFill>
                  <a:srgbClr val="FF0000"/>
                </a:solidFill>
                <a:latin typeface="Calibri" panose="020F0502020204030204"/>
              </a:rPr>
              <a:t>Breakout room</a:t>
            </a:r>
            <a:r>
              <a:rPr kumimoji="0" lang="en-US" sz="2000" b="1" i="0" u="none" strike="noStrike" kern="1200" cap="none" spc="0" normalizeH="0" baseline="0" noProof="0" dirty="0">
                <a:ln>
                  <a:noFill/>
                </a:ln>
                <a:solidFill>
                  <a:srgbClr val="FF0000"/>
                </a:solidFill>
                <a:effectLst/>
                <a:uLnTx/>
                <a:uFillTx/>
                <a:latin typeface="Calibri" panose="020F0502020204030204"/>
                <a:ea typeface="+mn-ea"/>
                <a:cs typeface="+mn-cs"/>
              </a:rPr>
              <a:t> 2</a:t>
            </a: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Αναλύστε το αρχείο </a:t>
            </a:r>
            <a:r>
              <a:rPr kumimoji="0" lang="lt-LT" sz="20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ppt </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με τίτλο </a:t>
            </a:r>
            <a:r>
              <a:rPr kumimoji="0" lang="en-US" sz="2000" b="0" i="1" u="none" strike="noStrike" kern="1200" cap="none" spc="0" normalizeH="0" baseline="0" noProof="0" dirty="0">
                <a:ln>
                  <a:noFill/>
                </a:ln>
                <a:solidFill>
                  <a:srgbClr val="FF0000"/>
                </a:solidFill>
                <a:effectLst/>
                <a:uLnTx/>
                <a:uFillTx/>
                <a:latin typeface="Calibri" panose="020F0502020204030204"/>
                <a:ea typeface="+mn-ea"/>
                <a:cs typeface="+mn-cs"/>
              </a:rPr>
              <a:t>"Case 2"</a:t>
            </a:r>
            <a:r>
              <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rPr>
              <a:t>.</a:t>
            </a: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l-GR" sz="2000" b="1" i="0" u="none" strike="noStrike" kern="1200" cap="none" spc="0" normalizeH="0" baseline="0" noProof="0" dirty="0" err="1">
                <a:ln>
                  <a:noFill/>
                </a:ln>
                <a:solidFill>
                  <a:srgbClr val="FF0000"/>
                </a:solidFill>
                <a:effectLst/>
                <a:uLnTx/>
                <a:uFillTx/>
                <a:latin typeface="Calibri" panose="020F0502020204030204"/>
                <a:ea typeface="+mn-ea"/>
                <a:cs typeface="+mn-cs"/>
              </a:rPr>
              <a:t>Breakout</a:t>
            </a:r>
            <a:r>
              <a:rPr kumimoji="0" lang="el-GR" sz="20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l-GR" sz="2000" b="1" i="0" u="none" strike="noStrike" kern="1200" cap="none" spc="0" normalizeH="0" baseline="0" noProof="0" dirty="0" err="1">
                <a:ln>
                  <a:noFill/>
                </a:ln>
                <a:solidFill>
                  <a:srgbClr val="FF0000"/>
                </a:solidFill>
                <a:effectLst/>
                <a:uLnTx/>
                <a:uFillTx/>
                <a:latin typeface="Calibri" panose="020F0502020204030204"/>
                <a:ea typeface="+mn-ea"/>
                <a:cs typeface="+mn-cs"/>
              </a:rPr>
              <a:t>room</a:t>
            </a:r>
            <a:r>
              <a:rPr kumimoji="0" lang="el-GR" sz="20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GB" sz="2000" b="1" i="0" u="none" strike="noStrike" kern="1200" cap="none" spc="0" normalizeH="0" baseline="0" noProof="0" dirty="0">
                <a:ln>
                  <a:noFill/>
                </a:ln>
                <a:solidFill>
                  <a:srgbClr val="FF0000"/>
                </a:solidFill>
                <a:effectLst/>
                <a:uLnTx/>
                <a:uFillTx/>
                <a:latin typeface="Calibri" panose="020F0502020204030204"/>
                <a:ea typeface="+mn-ea"/>
                <a:cs typeface="+mn-cs"/>
              </a:rPr>
              <a:t>3</a:t>
            </a:r>
            <a:r>
              <a:rPr kumimoji="0" lang="el-GR" sz="2000" b="1"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l-GR" sz="2000" b="0" i="0" u="none" strike="noStrike" kern="1200" cap="none" spc="0" normalizeH="0" baseline="0" noProof="0" dirty="0">
                <a:ln>
                  <a:noFill/>
                </a:ln>
                <a:solidFill>
                  <a:srgbClr val="0070C0"/>
                </a:solidFill>
                <a:effectLst/>
                <a:uLnTx/>
                <a:uFillTx/>
                <a:latin typeface="Calibri" panose="020F0502020204030204"/>
                <a:ea typeface="+mn-ea"/>
                <a:cs typeface="+mn-cs"/>
              </a:rPr>
              <a:t>Αναλύστε το αρχείο </a:t>
            </a:r>
            <a:r>
              <a:rPr kumimoji="0" lang="el-GR" sz="2000" b="0" i="0" u="none" strike="noStrike" kern="1200" cap="none" spc="0" normalizeH="0" baseline="0" noProof="0" dirty="0" err="1">
                <a:ln>
                  <a:noFill/>
                </a:ln>
                <a:solidFill>
                  <a:srgbClr val="0070C0"/>
                </a:solidFill>
                <a:effectLst/>
                <a:uLnTx/>
                <a:uFillTx/>
                <a:latin typeface="Calibri" panose="020F0502020204030204"/>
                <a:ea typeface="+mn-ea"/>
                <a:cs typeface="+mn-cs"/>
              </a:rPr>
              <a:t>ppt</a:t>
            </a:r>
            <a:r>
              <a:rPr kumimoji="0" lang="el-GR" sz="2000" b="0" i="0" u="none" strike="noStrike" kern="1200" cap="none" spc="0" normalizeH="0" baseline="0" noProof="0" dirty="0">
                <a:ln>
                  <a:noFill/>
                </a:ln>
                <a:solidFill>
                  <a:srgbClr val="0070C0"/>
                </a:solidFill>
                <a:effectLst/>
                <a:uLnTx/>
                <a:uFillTx/>
                <a:latin typeface="Calibri" panose="020F0502020204030204"/>
                <a:ea typeface="+mn-ea"/>
                <a:cs typeface="+mn-cs"/>
              </a:rPr>
              <a:t> με τίτλο </a:t>
            </a:r>
            <a:r>
              <a:rPr kumimoji="0" lang="el-GR" sz="2000" b="0" i="0" u="none" strike="noStrike" kern="1200" cap="none" spc="0" normalizeH="0" baseline="0" noProof="0" dirty="0">
                <a:ln>
                  <a:noFill/>
                </a:ln>
                <a:solidFill>
                  <a:srgbClr val="FF0000"/>
                </a:solidFill>
                <a:effectLst/>
                <a:uLnTx/>
                <a:uFillTx/>
                <a:latin typeface="Calibri" panose="020F0502020204030204"/>
                <a:ea typeface="+mn-ea"/>
                <a:cs typeface="+mn-cs"/>
              </a:rPr>
              <a:t>"</a:t>
            </a:r>
            <a:r>
              <a:rPr kumimoji="0" lang="el-GR" sz="2000" b="0" i="0" u="none" strike="noStrike" kern="1200" cap="none" spc="0" normalizeH="0" baseline="0" noProof="0" dirty="0" err="1">
                <a:ln>
                  <a:noFill/>
                </a:ln>
                <a:solidFill>
                  <a:srgbClr val="FF0000"/>
                </a:solidFill>
                <a:effectLst/>
                <a:uLnTx/>
                <a:uFillTx/>
                <a:latin typeface="Calibri" panose="020F0502020204030204"/>
                <a:ea typeface="+mn-ea"/>
                <a:cs typeface="+mn-cs"/>
              </a:rPr>
              <a:t>Case</a:t>
            </a:r>
            <a:r>
              <a:rPr kumimoji="0" lang="el-GR" sz="2000" b="0" i="0" u="none" strike="noStrike" kern="1200" cap="none" spc="0" normalizeH="0" baseline="0" noProof="0">
                <a:ln>
                  <a:noFill/>
                </a:ln>
                <a:solidFill>
                  <a:srgbClr val="FF0000"/>
                </a:solidFill>
                <a:effectLst/>
                <a:uLnTx/>
                <a:uFillTx/>
                <a:latin typeface="Calibri" panose="020F0502020204030204"/>
                <a:ea typeface="+mn-ea"/>
                <a:cs typeface="+mn-cs"/>
              </a:rPr>
              <a:t> 3".</a:t>
            </a:r>
            <a:endParaRPr kumimoji="0" lang="el-GR" sz="20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239984" marR="0" lvl="0" indent="-239984" algn="l" defTabSz="959937" rtl="0" eaLnBrk="1" fontAlgn="auto" latinLnBrk="0" hangingPunct="1">
              <a:lnSpc>
                <a:spcPct val="90000"/>
              </a:lnSpc>
              <a:spcBef>
                <a:spcPts val="105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Κάθε</a:t>
            </a:r>
            <a:r>
              <a:rPr kumimoji="0" lang="en-US" sz="20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αρχείο περιέχει έναν πίνακα ανάλυσης που πρέπει να συμπληρωθεί και να παρουσιαστεί κατά τη διάρκεια της κύριας συνεδρίασης.</a:t>
            </a:r>
          </a:p>
          <a:p>
            <a:endParaRPr lang="lt-LT" dirty="0"/>
          </a:p>
        </p:txBody>
      </p:sp>
    </p:spTree>
    <p:extLst>
      <p:ext uri="{BB962C8B-B14F-4D97-AF65-F5344CB8AC3E}">
        <p14:creationId xmlns:p14="http://schemas.microsoft.com/office/powerpoint/2010/main" val="38769417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45279-45B2-6971-87B4-8C4D736BDA0B}"/>
              </a:ext>
            </a:extLst>
          </p:cNvPr>
          <p:cNvSpPr>
            <a:spLocks noGrp="1"/>
          </p:cNvSpPr>
          <p:nvPr>
            <p:ph type="title"/>
          </p:nvPr>
        </p:nvSpPr>
        <p:spPr>
          <a:xfrm>
            <a:off x="634688" y="198840"/>
            <a:ext cx="9707606" cy="993805"/>
          </a:xfrm>
        </p:spPr>
        <p:txBody>
          <a:bodyPr/>
          <a:lstStyle/>
          <a:p>
            <a:r>
              <a:rPr lang="en-US" dirty="0" err="1"/>
              <a:t>Περί</a:t>
            </a:r>
            <a:r>
              <a:rPr lang="en-US" dirty="0"/>
              <a:t>πτωση </a:t>
            </a:r>
            <a:r>
              <a:rPr lang="el-GR"/>
              <a:t>1</a:t>
            </a:r>
            <a:r>
              <a:rPr lang="en-US"/>
              <a:t>: </a:t>
            </a:r>
            <a:r>
              <a:rPr lang="en-US" dirty="0"/>
              <a:t>Μια εφαρμογή ηλεκτρονικής υγείας για συνεχή παρακολούθηση</a:t>
            </a:r>
            <a:endParaRPr lang="lt-LT" dirty="0"/>
          </a:p>
        </p:txBody>
      </p:sp>
      <p:sp>
        <p:nvSpPr>
          <p:cNvPr id="3" name="Content Placeholder 2">
            <a:extLst>
              <a:ext uri="{FF2B5EF4-FFF2-40B4-BE49-F238E27FC236}">
                <a16:creationId xmlns:a16="http://schemas.microsoft.com/office/drawing/2014/main" id="{BF82C1A8-9D21-A12B-512F-25DC87FDBD27}"/>
              </a:ext>
            </a:extLst>
          </p:cNvPr>
          <p:cNvSpPr>
            <a:spLocks noGrp="1"/>
          </p:cNvSpPr>
          <p:nvPr>
            <p:ph sz="half" idx="1"/>
          </p:nvPr>
        </p:nvSpPr>
        <p:spPr>
          <a:xfrm>
            <a:off x="546078" y="1373265"/>
            <a:ext cx="9707605" cy="4452781"/>
          </a:xfrm>
        </p:spPr>
        <p:txBody>
          <a:bodyPr/>
          <a:lstStyle/>
          <a:p>
            <a:r>
              <a:rPr lang="el-GR" sz="2000" dirty="0"/>
              <a:t>Ένας κ</a:t>
            </a:r>
            <a:r>
              <a:rPr lang="en-US" sz="2000" dirty="0"/>
              <a:t>α</a:t>
            </a:r>
            <a:r>
              <a:rPr lang="en-US" sz="2000" dirty="0" err="1"/>
              <a:t>θηγητής</a:t>
            </a:r>
            <a:r>
              <a:rPr lang="en-US" sz="2000" dirty="0"/>
              <a:t> Πληροφορικής και οι συνεργάτες του ανέπτυξαν μια </a:t>
            </a:r>
            <a:r>
              <a:rPr lang="en-US" sz="2000" b="1" dirty="0"/>
              <a:t>εφαρμογή ηλεκτρονικής υγείας για την εξ αποστάσεως παρακολούθηση ασθενών </a:t>
            </a:r>
            <a:r>
              <a:rPr lang="en-US" sz="2000" dirty="0"/>
              <a:t>που πάσχουν από </a:t>
            </a:r>
            <a:r>
              <a:rPr lang="en-US" sz="2000" b="1" dirty="0"/>
              <a:t>νεφρική ανεπάρκεια </a:t>
            </a:r>
            <a:r>
              <a:rPr lang="en-US" sz="2000" dirty="0"/>
              <a:t>και </a:t>
            </a:r>
            <a:r>
              <a:rPr lang="el-GR" sz="2000" dirty="0"/>
              <a:t>υποβάλλονται σε</a:t>
            </a:r>
            <a:r>
              <a:rPr lang="en-US" sz="2000" dirty="0"/>
              <a:t> κατ' οίκον </a:t>
            </a:r>
            <a:r>
              <a:rPr lang="el-GR" sz="2000" dirty="0" err="1"/>
              <a:t>εξωνεφρική</a:t>
            </a:r>
            <a:r>
              <a:rPr lang="el-GR" sz="2000" dirty="0"/>
              <a:t> </a:t>
            </a:r>
            <a:r>
              <a:rPr lang="en-US" sz="2000" dirty="0" err="1"/>
              <a:t>κάθ</a:t>
            </a:r>
            <a:r>
              <a:rPr lang="en-US" sz="2000" dirty="0"/>
              <a:t>αρση</a:t>
            </a:r>
            <a:r>
              <a:rPr lang="el-GR" sz="2000" dirty="0"/>
              <a:t> (περιτοναϊκή)</a:t>
            </a:r>
            <a:r>
              <a:rPr lang="en-US" sz="2000" dirty="0"/>
              <a:t>.</a:t>
            </a:r>
            <a:endParaRPr lang="el-GR" sz="2000" dirty="0"/>
          </a:p>
          <a:p>
            <a:r>
              <a:rPr lang="en-US" sz="2000" dirty="0"/>
              <a:t> Η ανάπτυξη της εφαρμογής βασίστηκε στη μελέτη της εργασίας των επαγγελματιών του τομέα της υγείας, κυρίως των νοσηλευτών, και περιελάμβανε </a:t>
            </a:r>
            <a:r>
              <a:rPr lang="en-US" sz="2000" b="1" dirty="0"/>
              <a:t>την ψηφιοποίηση της χειροκίνητης αναφοράς δεδομένων ασθενών</a:t>
            </a:r>
            <a:r>
              <a:rPr lang="el-GR" sz="2000" b="1" dirty="0"/>
              <a:t>,</a:t>
            </a:r>
            <a:r>
              <a:rPr lang="en-US" sz="2000" dirty="0"/>
              <a:t> σε στενή συνεργασία με εκπροσώπους του τομέα της υγείας, συμπεριλαμβανομένων των ιατρών και των νοσηλευτών. </a:t>
            </a:r>
          </a:p>
          <a:p>
            <a:r>
              <a:rPr lang="en-US" sz="2000" b="1" dirty="0"/>
              <a:t>Οι ασθενείς παρακολουθούνται εξ αποστάσεως μέσω ενός κρυπτογραφημένου tablet</a:t>
            </a:r>
            <a:r>
              <a:rPr lang="en-US" sz="2000" dirty="0"/>
              <a:t>, το οποίο επιτρέπει την ασφαλή είσοδο χωρίς ταυτοποίηση. Κάθε ασθενής έχει το δικό του μοναδικό προφίλ φροντίδας στην εφαρμογή eHealth και οι επαγγελματίες υγείας παρακολουθούν τη θεραπεία αιμοκάθαρσης στο σπίτι, σε πραγματικό χρόνο, μεταδίδοντας αυτόματα παραμέτρους υγείας, όπως το βάρος και η αρτηριακή πίεση, μέσω της τεχνολογίας Bluetooth. </a:t>
            </a:r>
          </a:p>
          <a:p>
            <a:endParaRPr lang="lt-LT" dirty="0"/>
          </a:p>
        </p:txBody>
      </p:sp>
    </p:spTree>
    <p:extLst>
      <p:ext uri="{BB962C8B-B14F-4D97-AF65-F5344CB8AC3E}">
        <p14:creationId xmlns:p14="http://schemas.microsoft.com/office/powerpoint/2010/main" val="1523839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DA28E9-6B82-B4F7-A1CA-96ABB57D0061}"/>
              </a:ext>
            </a:extLst>
          </p:cNvPr>
          <p:cNvSpPr>
            <a:spLocks noGrp="1"/>
          </p:cNvSpPr>
          <p:nvPr>
            <p:ph sz="half" idx="1"/>
          </p:nvPr>
        </p:nvSpPr>
        <p:spPr>
          <a:xfrm>
            <a:off x="556931" y="958688"/>
            <a:ext cx="9685900" cy="5256582"/>
          </a:xfrm>
        </p:spPr>
        <p:txBody>
          <a:bodyPr/>
          <a:lstStyle/>
          <a:p>
            <a:r>
              <a:rPr lang="el-GR" sz="2000" dirty="0"/>
              <a:t>Η εφαρμογή παρουσιάζει τις τιμές των βιολογικών παραμέτρων στους επαγγελματίες υγείας και τους ασθενείς μέσω </a:t>
            </a:r>
            <a:r>
              <a:rPr lang="el-GR" sz="2000" b="1" dirty="0"/>
              <a:t>γραφημάτων / καμπυλών </a:t>
            </a:r>
            <a:r>
              <a:rPr lang="el-GR" sz="2000" dirty="0"/>
              <a:t>(π.χ. αρτηριακή πίεση). </a:t>
            </a:r>
          </a:p>
          <a:p>
            <a:r>
              <a:rPr lang="el-GR" sz="2000" dirty="0"/>
              <a:t>Οι ασθενείς είτε εκτελούν μόνοι τους την αιμοκάθαρση τέσσερις φορές την ημέρα είτε με τη βοήθεια νοσηλευτών, με το ίδιο </a:t>
            </a:r>
            <a:r>
              <a:rPr lang="en-GB" sz="2000" dirty="0"/>
              <a:t>tablet </a:t>
            </a:r>
            <a:r>
              <a:rPr lang="el-GR" sz="2000" dirty="0"/>
              <a:t>να χρησιμοποιείται και στις 2 περιπτώσεις. </a:t>
            </a:r>
          </a:p>
          <a:p>
            <a:r>
              <a:rPr lang="el-GR" sz="2000" dirty="0"/>
              <a:t>Οι ασθενείς μπορούν να επικοινωνούν με τους επαγγελματίες υγείας μέσω </a:t>
            </a:r>
            <a:r>
              <a:rPr lang="el-GR" sz="2000" dirty="0" err="1"/>
              <a:t>βιντεοκλήσεων</a:t>
            </a:r>
            <a:r>
              <a:rPr lang="el-GR" sz="2000" dirty="0"/>
              <a:t>, μηνυμάτων συνομιλίας και φωτογραφιών, εάν είναι απαραίτητο. </a:t>
            </a:r>
          </a:p>
          <a:p>
            <a:r>
              <a:rPr lang="el-GR" sz="2000" b="1" dirty="0"/>
              <a:t>Οι νοσηλευτές ασχολούνται καθημερινά με τα δεδομένα </a:t>
            </a:r>
            <a:r>
              <a:rPr lang="el-GR" sz="2000" dirty="0"/>
              <a:t>που μεταδίδουν οι ασθενείς, ενώ </a:t>
            </a:r>
            <a:r>
              <a:rPr lang="el-GR" sz="2000" b="1" dirty="0"/>
              <a:t>οι γιατροί ασχολούνται κυρίως με τις καμπύλες </a:t>
            </a:r>
            <a:r>
              <a:rPr lang="el-GR" sz="2000" dirty="0"/>
              <a:t>αρτηριακής πίεσης και </a:t>
            </a:r>
            <a:r>
              <a:rPr lang="el-GR" sz="2000" b="1" dirty="0"/>
              <a:t>την επισκόπηση των δεδομένων των ασθενών πριν από τις φυσικές επισκέψεις </a:t>
            </a:r>
            <a:r>
              <a:rPr lang="el-GR" sz="2000" dirty="0"/>
              <a:t>(οι οποίες συνήθως πραγματοποιούνται κάθε έξι εβδομάδες για κάθε ασθενή), όταν αλλάζει η συνταγή για έναν ασθενή </a:t>
            </a:r>
            <a:r>
              <a:rPr lang="el-GR" sz="2000" b="1" dirty="0"/>
              <a:t>ή/και όταν οι τιμές ενός ασθενούς είναι ασταθείς και απαιτούν προσοχή. </a:t>
            </a:r>
          </a:p>
          <a:p>
            <a:r>
              <a:rPr lang="el-GR" sz="2000" b="1" dirty="0"/>
              <a:t>Ορισμένες φορές, οι νοσηλευτές ξεκινούν επίσης μια συζήτηση με τον υπεύθυνο ιατρό </a:t>
            </a:r>
            <a:r>
              <a:rPr lang="el-GR" sz="2000" dirty="0"/>
              <a:t>σχετικά με ιατρικά δεδομένα στην εφαρμογή ηλεκτρονικής υγείας που πρέπει να αντιμετωπιστούν.</a:t>
            </a:r>
          </a:p>
          <a:p>
            <a:endParaRPr lang="en-GB" dirty="0"/>
          </a:p>
        </p:txBody>
      </p:sp>
    </p:spTree>
    <p:extLst>
      <p:ext uri="{BB962C8B-B14F-4D97-AF65-F5344CB8AC3E}">
        <p14:creationId xmlns:p14="http://schemas.microsoft.com/office/powerpoint/2010/main" val="3662951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A2320-FC2E-D23E-010B-C852A153F9DD}"/>
              </a:ext>
            </a:extLst>
          </p:cNvPr>
          <p:cNvSpPr>
            <a:spLocks noGrp="1"/>
          </p:cNvSpPr>
          <p:nvPr>
            <p:ph type="title"/>
          </p:nvPr>
        </p:nvSpPr>
        <p:spPr>
          <a:xfrm>
            <a:off x="565922" y="214835"/>
            <a:ext cx="9707606" cy="275609"/>
          </a:xfrm>
        </p:spPr>
        <p:txBody>
          <a:bodyPr anchor="b">
            <a:noAutofit/>
          </a:bodyPr>
          <a:lstStyle/>
          <a:p>
            <a:r>
              <a:rPr lang="en-US" sz="2800" b="1" dirty="0"/>
              <a:t>Ερωτήσεις για συζήτηση</a:t>
            </a:r>
            <a:endParaRPr lang="lt-LT" sz="2800" b="1" dirty="0"/>
          </a:p>
        </p:txBody>
      </p:sp>
      <p:graphicFrame>
        <p:nvGraphicFramePr>
          <p:cNvPr id="5" name="Content Placeholder 2">
            <a:extLst>
              <a:ext uri="{FF2B5EF4-FFF2-40B4-BE49-F238E27FC236}">
                <a16:creationId xmlns:a16="http://schemas.microsoft.com/office/drawing/2014/main" id="{645F01CC-02F5-2253-308A-307DABA93264}"/>
              </a:ext>
            </a:extLst>
          </p:cNvPr>
          <p:cNvGraphicFramePr>
            <a:graphicFrameLocks noGrp="1"/>
          </p:cNvGraphicFramePr>
          <p:nvPr>
            <p:ph sz="half" idx="1"/>
            <p:extLst>
              <p:ext uri="{D42A27DB-BD31-4B8C-83A1-F6EECF244321}">
                <p14:modId xmlns:p14="http://schemas.microsoft.com/office/powerpoint/2010/main" val="944053980"/>
              </p:ext>
            </p:extLst>
          </p:nvPr>
        </p:nvGraphicFramePr>
        <p:xfrm>
          <a:off x="363129" y="352639"/>
          <a:ext cx="10073503" cy="58787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752D2D09-1D5C-9436-B203-1ADDD84917DA}"/>
              </a:ext>
            </a:extLst>
          </p:cNvPr>
          <p:cNvSpPr txBox="1"/>
          <p:nvPr/>
        </p:nvSpPr>
        <p:spPr>
          <a:xfrm>
            <a:off x="1277797" y="3382219"/>
            <a:ext cx="9286875" cy="830997"/>
          </a:xfrm>
          <a:prstGeom prst="rect">
            <a:avLst/>
          </a:prstGeom>
          <a:noFill/>
        </p:spPr>
        <p:txBody>
          <a:bodyPr wrap="square" rtlCol="0">
            <a:spAutoFit/>
          </a:bodyPr>
          <a:lstStyle/>
          <a:p>
            <a:endParaRPr lang="en-US" sz="1400" dirty="0"/>
          </a:p>
          <a:p>
            <a:r>
              <a:rPr lang="lt-LT" dirty="0" err="1"/>
              <a:t>Γράψτε την απάντησή </a:t>
            </a:r>
            <a:r>
              <a:rPr lang="en-US" dirty="0"/>
              <a:t>σας εδώ...</a:t>
            </a:r>
          </a:p>
          <a:p>
            <a:endParaRPr lang="en-US" sz="1600" dirty="0"/>
          </a:p>
        </p:txBody>
      </p:sp>
    </p:spTree>
    <p:extLst>
      <p:ext uri="{BB962C8B-B14F-4D97-AF65-F5344CB8AC3E}">
        <p14:creationId xmlns:p14="http://schemas.microsoft.com/office/powerpoint/2010/main" val="1148325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213231" y="1208137"/>
            <a:ext cx="3310118"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4000" b="1" dirty="0">
                <a:solidFill>
                  <a:srgbClr val="1A75DB"/>
                </a:solidFill>
                <a:latin typeface="+mn-lt"/>
              </a:rPr>
              <a:t>Αποπ</a:t>
            </a:r>
            <a:r>
              <a:rPr lang="en-US" sz="4000" b="1" dirty="0" err="1">
                <a:solidFill>
                  <a:srgbClr val="1A75DB"/>
                </a:solidFill>
                <a:latin typeface="+mn-lt"/>
              </a:rPr>
              <a:t>οίη</a:t>
            </a:r>
            <a:r>
              <a:rPr lang="el-GR" sz="4000" b="1" dirty="0">
                <a:solidFill>
                  <a:srgbClr val="1A75DB"/>
                </a:solidFill>
                <a:latin typeface="+mn-lt"/>
              </a:rPr>
              <a:t>σ</a:t>
            </a:r>
            <a:r>
              <a:rPr lang="en-US" sz="4000" b="1" dirty="0">
                <a:solidFill>
                  <a:srgbClr val="1A75DB"/>
                </a:solidFill>
                <a:latin typeface="+mn-lt"/>
              </a:rPr>
              <a:t>η ευθύνης </a:t>
            </a:r>
            <a:endParaRPr lang="en-GB" sz="4000" b="1" dirty="0">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dirty="0"/>
          </a:p>
        </p:txBody>
      </p:sp>
      <p:sp>
        <p:nvSpPr>
          <p:cNvPr id="7" name="TextBox 6">
            <a:extLst>
              <a:ext uri="{FF2B5EF4-FFF2-40B4-BE49-F238E27FC236}">
                <a16:creationId xmlns:a16="http://schemas.microsoft.com/office/drawing/2014/main" id="{4CE8027F-86D5-8209-CE4A-39D3763E8A8C}"/>
              </a:ext>
            </a:extLst>
          </p:cNvPr>
          <p:cNvSpPr txBox="1"/>
          <p:nvPr/>
        </p:nvSpPr>
        <p:spPr>
          <a:xfrm>
            <a:off x="1572260" y="2662287"/>
            <a:ext cx="7655242" cy="2462213"/>
          </a:xfrm>
          <a:prstGeom prst="rect">
            <a:avLst/>
          </a:prstGeom>
          <a:noFill/>
        </p:spPr>
        <p:txBody>
          <a:bodyPr wrap="square">
            <a:spAutoFit/>
          </a:bodyPr>
          <a:lstStyle/>
          <a:p>
            <a:pPr algn="just"/>
            <a:r>
              <a:rPr lang="en-US" sz="2200" dirty="0"/>
              <a:t>Ο Ευρωπαϊκός Εκτελεστικός Οργανισμός για την Υγεία και την Ψηφιακή Ανάπτυξη (</a:t>
            </a:r>
            <a:r>
              <a:rPr lang="en-US" sz="2200" dirty="0" err="1"/>
              <a:t>HaDEA</a:t>
            </a:r>
            <a:r>
              <a:rPr lang="en-US" sz="2200" dirty="0"/>
              <a:t>), στο πλαίσιο των εξουσιών που του έχει εκχωρήσει η Ευρωπαϊκή Επιτροπή, υποστηρίζει την παραγωγή της παρούσας έκδοσης. Η υποστήριξη της Ευρωπαϊκής Επιτροπής δεν συνιστά έγκριση του περιεχομένου, το οποίο αντικατοπτρίζει τις απόψεις μόνο των συγγραφέων. Η Επιτροπή δεν μπορεί να θεωρηθεί υπεύθυνη για οποιαδήποτε χρήση των πληροφοριών που περιέχονται σε αυτό.</a:t>
            </a:r>
          </a:p>
        </p:txBody>
      </p:sp>
    </p:spTree>
    <p:extLst>
      <p:ext uri="{BB962C8B-B14F-4D97-AF65-F5344CB8AC3E}">
        <p14:creationId xmlns:p14="http://schemas.microsoft.com/office/powerpoint/2010/main" val="2763959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9">
          <a:extLst>
            <a:ext uri="{FF2B5EF4-FFF2-40B4-BE49-F238E27FC236}">
              <a16:creationId xmlns:a16="http://schemas.microsoft.com/office/drawing/2014/main" id="{B7700131-215C-93E8-9D1A-8EFE3BBB0055}"/>
            </a:ext>
          </a:extLst>
        </p:cNvPr>
        <p:cNvGrpSpPr/>
        <p:nvPr/>
      </p:nvGrpSpPr>
      <p:grpSpPr>
        <a:xfrm>
          <a:off x="0" y="0"/>
          <a:ext cx="0" cy="0"/>
          <a:chOff x="0" y="0"/>
          <a:chExt cx="0" cy="0"/>
        </a:xfrm>
      </p:grpSpPr>
      <p:sp>
        <p:nvSpPr>
          <p:cNvPr id="230" name="Google Shape;230;p16">
            <a:extLst>
              <a:ext uri="{FF2B5EF4-FFF2-40B4-BE49-F238E27FC236}">
                <a16:creationId xmlns:a16="http://schemas.microsoft.com/office/drawing/2014/main" id="{DB19EB68-045F-CA6E-D388-9AF5C2AC7544}"/>
              </a:ext>
            </a:extLst>
          </p:cNvPr>
          <p:cNvSpPr txBox="1">
            <a:spLocks noGrp="1"/>
          </p:cNvSpPr>
          <p:nvPr>
            <p:ph type="title"/>
          </p:nvPr>
        </p:nvSpPr>
        <p:spPr>
          <a:xfrm>
            <a:off x="1365813" y="2910017"/>
            <a:ext cx="8009681" cy="119230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619"/>
              <a:buFont typeface="Calibri"/>
              <a:buNone/>
            </a:pPr>
            <a:endParaRPr sz="3600" dirty="0"/>
          </a:p>
        </p:txBody>
      </p:sp>
    </p:spTree>
    <p:extLst>
      <p:ext uri="{BB962C8B-B14F-4D97-AF65-F5344CB8AC3E}">
        <p14:creationId xmlns:p14="http://schemas.microsoft.com/office/powerpoint/2010/main" val="525072012"/>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template_SZM" id="{E0BFF02B-5911-44B0-A641-313B76276A81}" vid="{0599B4A5-65A7-4479-A714-709256A57D2D}"/>
    </a:ext>
  </a:extLst>
</a:theme>
</file>

<file path=ppt/theme/theme2.xml><?xml version="1.0" encoding="utf-8"?>
<a:theme xmlns:a="http://schemas.openxmlformats.org/drawingml/2006/main" name="2_Tema di Offic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3.xml><?xml version="1.0" encoding="utf-8"?>
<ds:datastoreItem xmlns:ds="http://schemas.openxmlformats.org/officeDocument/2006/customXml" ds:itemID="{4419D27F-485F-424B-BBA9-7FA72AD92939}">
  <ds:schemaRefs>
    <ds:schemaRef ds:uri="http://schemas.microsoft.com/office/2006/documentManagement/types"/>
    <ds:schemaRef ds:uri="http://purl.org/dc/dcmitype/"/>
    <ds:schemaRef ds:uri="http://schemas.openxmlformats.org/package/2006/metadata/core-properties"/>
    <ds:schemaRef ds:uri="http://purl.org/dc/elements/1.1/"/>
    <ds:schemaRef ds:uri="http://www.w3.org/XML/1998/namespace"/>
    <ds:schemaRef ds:uri="http://purl.org/dc/terms/"/>
    <ds:schemaRef ds:uri="http://schemas.microsoft.com/office/infopath/2007/PartnerControls"/>
    <ds:schemaRef ds:uri="0cb709d3-8535-4900-99f2-74827045ee9b"/>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H-PASS_presentation_template_SZM (1)</Template>
  <TotalTime>95</TotalTime>
  <Words>590</Words>
  <Application>Microsoft Office PowerPoint</Application>
  <PresentationFormat>Custom</PresentationFormat>
  <Paragraphs>29</Paragraphs>
  <Slides>6</Slides>
  <Notes>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6</vt:i4>
      </vt:variant>
    </vt:vector>
  </HeadingPairs>
  <TitlesOfParts>
    <vt:vector size="10" baseType="lpstr">
      <vt:lpstr>Arial</vt:lpstr>
      <vt:lpstr>Calibri</vt:lpstr>
      <vt:lpstr>Tema di Office</vt:lpstr>
      <vt:lpstr>2_Tema di Office</vt:lpstr>
      <vt:lpstr>ΓΕΝΙΚΕΣ ΠΛΗΡΟΦΟΡΙΕΣ</vt:lpstr>
      <vt:lpstr>Περίπτωση 1: Μια εφαρμογή ηλεκτρονικής υγείας για συνεχή παρακολούθηση</vt:lpstr>
      <vt:lpstr>PowerPoint Presentation</vt:lpstr>
      <vt:lpstr>Ερωτήσεις για συζήτηση</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Milda Naginevičiūtė</dc:creator>
  <cp:keywords>, docId:D7EFF3B00AE441DA0D9706CBE32A0AD3</cp:keywords>
  <cp:lastModifiedBy>ioannis anastassiou</cp:lastModifiedBy>
  <cp:revision>14</cp:revision>
  <dcterms:created xsi:type="dcterms:W3CDTF">2024-11-21T12:49:40Z</dcterms:created>
  <dcterms:modified xsi:type="dcterms:W3CDTF">2026-04-08T13:19:40Z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