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38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1604D-47B1-7CDB-014D-83A481B292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904077-1D22-3EE9-48BF-C9D247CBD1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C4752-73A8-C832-3483-C017EBAC8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86DEA-A653-F3D8-7C72-862A2BE86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DA84E-BC44-B6CE-1913-3640A8F8B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596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91EA7-A7AA-B349-A844-CD861B233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7F3917-6A07-F53E-69BA-4973D99E5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5EE59-31A7-8700-69A5-2088967B1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86354-617E-1783-7548-93DF50D6D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C0E77-60DD-E453-111E-4DFE777B7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08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E37CA6-B890-9ED5-E086-55A0DD839E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0BAE2-6D06-8468-EBDE-D709DC53B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52200-4CDC-91A1-083E-2967B9416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80C4E-18CF-19E3-F633-F9850D029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89667-B600-2B65-29EE-0A9D771E3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15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75EE9-6627-554D-AD8E-230E3B919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944C2-9FC0-0CFF-2C3A-21B238C54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684B4-65E7-C47E-BDF7-76DFC1C7B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DF57D-A83E-4967-6809-0D3643867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F289F4-9A82-3F17-5F22-5CE27F82E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81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33D7E-A9F0-050D-90C5-7DF26FD28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08B872-879B-5898-4823-34C53938B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9CCA1-E55F-6CCA-5B25-37BD4F1AE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F8930-C5BB-81B8-464E-37257A962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E92A8-471A-FB4F-E789-D5C639859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36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D930F-61D9-89C3-B5D2-BFB22A473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6681B-ED0F-77ED-421A-C7EC1A51DD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1C8262-C2A7-77D3-B319-8B25DA609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3012C-E3A3-6D51-B930-0EDAFD777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98142-44EE-0202-C6E7-78EDCC927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143391-019E-9BD7-155F-07F79562C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4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E4B05-5D75-4E4C-2590-6FF8FE37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8560A2-9683-0C95-EC21-66ADA0795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EF1C64-0977-A3D1-45C9-C2A0C08B7B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06224-44AC-10BC-B9CB-628C45AE8B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061E20-DA70-F045-7C9D-D7BD37A63B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E45451-9BFE-2726-25E4-03F7341EC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80C47D-CD7F-4B75-2560-993F04258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137B84-E60B-3E6A-B4EB-EF3BF583B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3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B795A-9D4F-0F59-85E7-D51F0580F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D45F32-7D57-990C-CA62-E1E567769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380244-3705-BD79-8675-EA57349E0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A0D9D-E740-7B25-1CD0-550DB85AF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682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817161-AEF7-11A7-0653-B3871F4C6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CB23A3-4E11-770E-07A6-EF13BE09D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BC6D06-5C74-656B-7A5C-6F71C4B6F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0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7044E-C38C-B680-97BF-58B74C005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E77CF-8BF4-F244-3E2C-1F1A9F57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8AF8E-44E6-AF16-81A9-19BA691D95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B2BC17-6953-F23A-6F7E-0661739AA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047196-7868-6334-685F-B487DC0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03289D-6E26-7659-AF3F-63FED0481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28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D853-89CE-EC34-DF19-070DB1B67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F9A6F4-6585-4834-E945-9C8BF3F6BE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57663B-2982-368D-2565-75994BC14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F1629-542F-B911-9E26-BD3CCCB36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64885C-0FB9-D88A-5AA9-4F7A1FEB0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A0C1A9-F62A-952A-BF27-ADC7BDE01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7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C6C23C-A9F0-70A8-439B-49E7491E3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3A6E49-65C5-0B3F-B8AE-A2C980865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98045-406A-1028-5BD8-37C9DAC5A8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17752F-8098-4513-9814-286B87CC5372}" type="datetimeFigureOut">
              <a:rPr lang="en-GB" smtClean="0"/>
              <a:t>16/02/2026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9E296-C837-6753-F618-1D590DEBF0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E2358C-1298-5EEF-98D3-104BBB8CF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8FBDF5-BBE2-484E-8D5F-C1B23D475D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87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03FE9-8027-1AC4-3120-18A6E61539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643A26-FBDC-45AA-B254-F731516314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B750D6-44A8-D13A-076B-6158EAEBE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41" y="58874"/>
            <a:ext cx="11561523" cy="653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21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6F609-5F17-C4F0-52BF-9735C48B5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32486-5B9B-611A-665A-F8F09C13E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670B3C-D834-AD8F-9576-FDC2CB8A0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41" y="365125"/>
            <a:ext cx="11099625" cy="627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60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C391-F5A5-453D-F1EF-44D43F448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84829-60BE-F8AB-8D0E-98175E2A6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C163B8-5962-2725-40DB-2A6DA71C5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99" y="129564"/>
            <a:ext cx="11586575" cy="661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9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69032-183E-F88C-57C3-543E931F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52954-5065-5557-55DD-F98975DB9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22559C-988C-244D-C04B-E32393FE1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59" y="144056"/>
            <a:ext cx="11586575" cy="644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60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B65C1-3F2E-6053-9C1A-1B0624186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31F39-4EFD-5FD6-3B0A-7CBEDC1C1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887ADC-693E-FF20-F51C-E8DA5DCE5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55" y="177687"/>
            <a:ext cx="11458544" cy="649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66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Ioannis Anastasiou</dc:creator>
  <cp:lastModifiedBy>Ioannis Anastasiou</cp:lastModifiedBy>
  <cp:revision>1</cp:revision>
  <dcterms:created xsi:type="dcterms:W3CDTF">2026-02-16T10:50:14Z</dcterms:created>
  <dcterms:modified xsi:type="dcterms:W3CDTF">2026-02-16T10:54:15Z</dcterms:modified>
</cp:coreProperties>
</file>