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1" r:id="rId5"/>
  </p:sldMasterIdLst>
  <p:notesMasterIdLst>
    <p:notesMasterId r:id="rId63"/>
  </p:notesMasterIdLst>
  <p:handoutMasterIdLst>
    <p:handoutMasterId r:id="rId64"/>
  </p:handoutMasterIdLst>
  <p:sldIdLst>
    <p:sldId id="256" r:id="rId6"/>
    <p:sldId id="343" r:id="rId7"/>
    <p:sldId id="1231" r:id="rId8"/>
    <p:sldId id="1232" r:id="rId9"/>
    <p:sldId id="1235" r:id="rId10"/>
    <p:sldId id="279" r:id="rId11"/>
    <p:sldId id="275" r:id="rId12"/>
    <p:sldId id="280" r:id="rId13"/>
    <p:sldId id="1236" r:id="rId14"/>
    <p:sldId id="1237" r:id="rId15"/>
    <p:sldId id="1238" r:id="rId16"/>
    <p:sldId id="314" r:id="rId17"/>
    <p:sldId id="262" r:id="rId18"/>
    <p:sldId id="1239" r:id="rId19"/>
    <p:sldId id="1218" r:id="rId20"/>
    <p:sldId id="1240" r:id="rId21"/>
    <p:sldId id="1227" r:id="rId22"/>
    <p:sldId id="1224" r:id="rId23"/>
    <p:sldId id="1219" r:id="rId24"/>
    <p:sldId id="1225" r:id="rId25"/>
    <p:sldId id="1243" r:id="rId26"/>
    <p:sldId id="1244" r:id="rId27"/>
    <p:sldId id="1245" r:id="rId28"/>
    <p:sldId id="338" r:id="rId29"/>
    <p:sldId id="347" r:id="rId30"/>
    <p:sldId id="350" r:id="rId31"/>
    <p:sldId id="354" r:id="rId32"/>
    <p:sldId id="352" r:id="rId33"/>
    <p:sldId id="1228" r:id="rId34"/>
    <p:sldId id="339" r:id="rId35"/>
    <p:sldId id="1230" r:id="rId36"/>
    <p:sldId id="340" r:id="rId37"/>
    <p:sldId id="257" r:id="rId38"/>
    <p:sldId id="333" r:id="rId39"/>
    <p:sldId id="334" r:id="rId40"/>
    <p:sldId id="332" r:id="rId41"/>
    <p:sldId id="325" r:id="rId42"/>
    <p:sldId id="326" r:id="rId43"/>
    <p:sldId id="327" r:id="rId44"/>
    <p:sldId id="295" r:id="rId45"/>
    <p:sldId id="296" r:id="rId46"/>
    <p:sldId id="297" r:id="rId47"/>
    <p:sldId id="304" r:id="rId48"/>
    <p:sldId id="299" r:id="rId49"/>
    <p:sldId id="300" r:id="rId50"/>
    <p:sldId id="305" r:id="rId51"/>
    <p:sldId id="306" r:id="rId52"/>
    <p:sldId id="301" r:id="rId53"/>
    <p:sldId id="302" r:id="rId54"/>
    <p:sldId id="303" r:id="rId55"/>
    <p:sldId id="1229" r:id="rId56"/>
    <p:sldId id="364" r:id="rId57"/>
    <p:sldId id="365" r:id="rId58"/>
    <p:sldId id="331" r:id="rId59"/>
    <p:sldId id="329" r:id="rId60"/>
    <p:sldId id="330" r:id="rId61"/>
    <p:sldId id="271" r:id="rId62"/>
  </p:sldIdLst>
  <p:sldSz cx="10799763" cy="7199313"/>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6D5A46-FA90-69A0-78CB-0E7290DCD19F}" name="Fazekas Nóra" initials="FN" userId="S::nora.fazekas@uni-corvinus.hu::11f61499-faf9-4acd-9909-7b113d2777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FB0087"/>
    <a:srgbClr val="1A75DB"/>
    <a:srgbClr val="E5FBFB"/>
    <a:srgbClr val="00C6D6"/>
    <a:srgbClr val="AB0084"/>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28" autoAdjust="0"/>
    <p:restoredTop sz="93447" autoAdjust="0"/>
  </p:normalViewPr>
  <p:slideViewPr>
    <p:cSldViewPr snapToGrid="0">
      <p:cViewPr varScale="1">
        <p:scale>
          <a:sx n="66" d="100"/>
          <a:sy n="66" d="100"/>
        </p:scale>
        <p:origin x="752"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zekas Nóra" userId="a27bcde8-f6b4-4123-b144-e380f8ce4be3" providerId="ADAL" clId="{21BBA2A1-3A6A-4695-BE27-CB4117D99B24}"/>
    <pc:docChg chg="undo custSel addSld delSld modSld">
      <pc:chgData name="Fazekas Nóra" userId="a27bcde8-f6b4-4123-b144-e380f8ce4be3" providerId="ADAL" clId="{21BBA2A1-3A6A-4695-BE27-CB4117D99B24}" dt="2026-04-08T13:42:14.080" v="41" actId="47"/>
      <pc:docMkLst>
        <pc:docMk/>
      </pc:docMkLst>
      <pc:sldChg chg="modSp mod">
        <pc:chgData name="Fazekas Nóra" userId="a27bcde8-f6b4-4123-b144-e380f8ce4be3" providerId="ADAL" clId="{21BBA2A1-3A6A-4695-BE27-CB4117D99B24}" dt="2026-04-08T13:41:18.809" v="32" actId="20577"/>
        <pc:sldMkLst>
          <pc:docMk/>
          <pc:sldMk cId="0" sldId="271"/>
        </pc:sldMkLst>
        <pc:spChg chg="mod">
          <ac:chgData name="Fazekas Nóra" userId="a27bcde8-f6b4-4123-b144-e380f8ce4be3" providerId="ADAL" clId="{21BBA2A1-3A6A-4695-BE27-CB4117D99B24}" dt="2026-04-08T13:41:18.809" v="32" actId="20577"/>
          <ac:spMkLst>
            <pc:docMk/>
            <pc:sldMk cId="0" sldId="271"/>
            <ac:spMk id="230" creationId="{00000000-0000-0000-0000-000000000000}"/>
          </ac:spMkLst>
        </pc:spChg>
      </pc:sldChg>
      <pc:sldChg chg="addSp delSp modSp add del mod modShow chgLayout">
        <pc:chgData name="Fazekas Nóra" userId="a27bcde8-f6b4-4123-b144-e380f8ce4be3" providerId="ADAL" clId="{21BBA2A1-3A6A-4695-BE27-CB4117D99B24}" dt="2026-04-08T13:41:51.227" v="36" actId="47"/>
        <pc:sldMkLst>
          <pc:docMk/>
          <pc:sldMk cId="1898424758" sldId="299"/>
        </pc:sldMkLst>
        <pc:spChg chg="add mod ord">
          <ac:chgData name="Fazekas Nóra" userId="a27bcde8-f6b4-4123-b144-e380f8ce4be3" providerId="ADAL" clId="{21BBA2A1-3A6A-4695-BE27-CB4117D99B24}" dt="2026-04-08T13:41:35.101" v="33" actId="6264"/>
          <ac:spMkLst>
            <pc:docMk/>
            <pc:sldMk cId="1898424758" sldId="299"/>
            <ac:spMk id="2" creationId="{1BDA0438-1F51-DC44-8250-266D96F8DAC2}"/>
          </ac:spMkLst>
        </pc:spChg>
        <pc:spChg chg="del">
          <ac:chgData name="Fazekas Nóra" userId="a27bcde8-f6b4-4123-b144-e380f8ce4be3" providerId="ADAL" clId="{21BBA2A1-3A6A-4695-BE27-CB4117D99B24}" dt="2026-04-08T13:41:35.101" v="33" actId="6264"/>
          <ac:spMkLst>
            <pc:docMk/>
            <pc:sldMk cId="1898424758" sldId="299"/>
            <ac:spMk id="3" creationId="{449DDC50-4401-E941-98A0-223053E22417}"/>
          </ac:spMkLst>
        </pc:spChg>
        <pc:spChg chg="add mod ord">
          <ac:chgData name="Fazekas Nóra" userId="a27bcde8-f6b4-4123-b144-e380f8ce4be3" providerId="ADAL" clId="{21BBA2A1-3A6A-4695-BE27-CB4117D99B24}" dt="2026-04-08T13:41:35.101" v="33" actId="6264"/>
          <ac:spMkLst>
            <pc:docMk/>
            <pc:sldMk cId="1898424758" sldId="299"/>
            <ac:spMk id="4" creationId="{007AB904-37AC-3C06-2124-6C82F5BE6E2C}"/>
          </ac:spMkLst>
        </pc:spChg>
      </pc:sldChg>
      <pc:sldChg chg="addSp delSp modSp add del mod modShow chgLayout">
        <pc:chgData name="Fazekas Nóra" userId="a27bcde8-f6b4-4123-b144-e380f8ce4be3" providerId="ADAL" clId="{21BBA2A1-3A6A-4695-BE27-CB4117D99B24}" dt="2026-04-08T13:41:51.227" v="36" actId="47"/>
        <pc:sldMkLst>
          <pc:docMk/>
          <pc:sldMk cId="3107474257" sldId="300"/>
        </pc:sldMkLst>
        <pc:spChg chg="del">
          <ac:chgData name="Fazekas Nóra" userId="a27bcde8-f6b4-4123-b144-e380f8ce4be3" providerId="ADAL" clId="{21BBA2A1-3A6A-4695-BE27-CB4117D99B24}" dt="2026-04-08T13:41:35.101" v="33" actId="6264"/>
          <ac:spMkLst>
            <pc:docMk/>
            <pc:sldMk cId="3107474257" sldId="300"/>
            <ac:spMk id="3" creationId="{10B3368E-7432-8E74-8933-9CB94030B1BC}"/>
          </ac:spMkLst>
        </pc:spChg>
        <pc:spChg chg="add mod ord">
          <ac:chgData name="Fazekas Nóra" userId="a27bcde8-f6b4-4123-b144-e380f8ce4be3" providerId="ADAL" clId="{21BBA2A1-3A6A-4695-BE27-CB4117D99B24}" dt="2026-04-08T13:41:35.101" v="33" actId="6264"/>
          <ac:spMkLst>
            <pc:docMk/>
            <pc:sldMk cId="3107474257" sldId="300"/>
            <ac:spMk id="4" creationId="{FCC22D6D-9691-2533-9629-0B121814C9E9}"/>
          </ac:spMkLst>
        </pc:spChg>
        <pc:spChg chg="add mod ord">
          <ac:chgData name="Fazekas Nóra" userId="a27bcde8-f6b4-4123-b144-e380f8ce4be3" providerId="ADAL" clId="{21BBA2A1-3A6A-4695-BE27-CB4117D99B24}" dt="2026-04-08T13:41:35.101" v="33" actId="6264"/>
          <ac:spMkLst>
            <pc:docMk/>
            <pc:sldMk cId="3107474257" sldId="300"/>
            <ac:spMk id="6" creationId="{5E7081B9-EAC5-20BA-4160-DB7DFC152CE3}"/>
          </ac:spMkLst>
        </pc:spChg>
      </pc:sldChg>
      <pc:sldChg chg="addSp delSp modSp add del mod modShow chgLayout">
        <pc:chgData name="Fazekas Nóra" userId="a27bcde8-f6b4-4123-b144-e380f8ce4be3" providerId="ADAL" clId="{21BBA2A1-3A6A-4695-BE27-CB4117D99B24}" dt="2026-04-08T13:41:51.227" v="36" actId="47"/>
        <pc:sldMkLst>
          <pc:docMk/>
          <pc:sldMk cId="2675016665" sldId="304"/>
        </pc:sldMkLst>
        <pc:spChg chg="del">
          <ac:chgData name="Fazekas Nóra" userId="a27bcde8-f6b4-4123-b144-e380f8ce4be3" providerId="ADAL" clId="{21BBA2A1-3A6A-4695-BE27-CB4117D99B24}" dt="2026-04-08T13:41:35.101" v="33" actId="6264"/>
          <ac:spMkLst>
            <pc:docMk/>
            <pc:sldMk cId="2675016665" sldId="304"/>
            <ac:spMk id="3" creationId="{518D9FA1-A86E-DB52-C9E1-EC6A641F3853}"/>
          </ac:spMkLst>
        </pc:spChg>
        <pc:spChg chg="add mod ord">
          <ac:chgData name="Fazekas Nóra" userId="a27bcde8-f6b4-4123-b144-e380f8ce4be3" providerId="ADAL" clId="{21BBA2A1-3A6A-4695-BE27-CB4117D99B24}" dt="2026-04-08T13:41:35.101" v="33" actId="6264"/>
          <ac:spMkLst>
            <pc:docMk/>
            <pc:sldMk cId="2675016665" sldId="304"/>
            <ac:spMk id="4" creationId="{4718F960-6E16-F6BC-4C68-28392F2CA17A}"/>
          </ac:spMkLst>
        </pc:spChg>
        <pc:spChg chg="add mod ord">
          <ac:chgData name="Fazekas Nóra" userId="a27bcde8-f6b4-4123-b144-e380f8ce4be3" providerId="ADAL" clId="{21BBA2A1-3A6A-4695-BE27-CB4117D99B24}" dt="2026-04-08T13:41:35.101" v="33" actId="6264"/>
          <ac:spMkLst>
            <pc:docMk/>
            <pc:sldMk cId="2675016665" sldId="304"/>
            <ac:spMk id="6" creationId="{15247808-2193-BCAF-AEBE-C8817784180B}"/>
          </ac:spMkLst>
        </pc:spChg>
      </pc:sldChg>
      <pc:sldChg chg="addSp modSp add del mod modShow chgLayout">
        <pc:chgData name="Fazekas Nóra" userId="a27bcde8-f6b4-4123-b144-e380f8ce4be3" providerId="ADAL" clId="{21BBA2A1-3A6A-4695-BE27-CB4117D99B24}" dt="2026-04-08T13:41:51.227" v="36" actId="47"/>
        <pc:sldMkLst>
          <pc:docMk/>
          <pc:sldMk cId="1751436817" sldId="305"/>
        </pc:sldMkLst>
        <pc:spChg chg="add mod ord">
          <ac:chgData name="Fazekas Nóra" userId="a27bcde8-f6b4-4123-b144-e380f8ce4be3" providerId="ADAL" clId="{21BBA2A1-3A6A-4695-BE27-CB4117D99B24}" dt="2026-04-08T13:41:35.101" v="33" actId="6264"/>
          <ac:spMkLst>
            <pc:docMk/>
            <pc:sldMk cId="1751436817" sldId="305"/>
            <ac:spMk id="3" creationId="{1845CEB5-F067-8F5B-0A06-38642514D7E0}"/>
          </ac:spMkLst>
        </pc:spChg>
        <pc:spChg chg="add mod ord">
          <ac:chgData name="Fazekas Nóra" userId="a27bcde8-f6b4-4123-b144-e380f8ce4be3" providerId="ADAL" clId="{21BBA2A1-3A6A-4695-BE27-CB4117D99B24}" dt="2026-04-08T13:41:35.101" v="33" actId="6264"/>
          <ac:spMkLst>
            <pc:docMk/>
            <pc:sldMk cId="1751436817" sldId="305"/>
            <ac:spMk id="4" creationId="{1CD819D1-CA37-1E50-2E22-D96249506669}"/>
          </ac:spMkLst>
        </pc:spChg>
      </pc:sldChg>
      <pc:sldChg chg="addSp modSp add del mod modShow chgLayout">
        <pc:chgData name="Fazekas Nóra" userId="a27bcde8-f6b4-4123-b144-e380f8ce4be3" providerId="ADAL" clId="{21BBA2A1-3A6A-4695-BE27-CB4117D99B24}" dt="2026-04-08T13:41:51.227" v="36" actId="47"/>
        <pc:sldMkLst>
          <pc:docMk/>
          <pc:sldMk cId="1956331674" sldId="306"/>
        </pc:sldMkLst>
        <pc:spChg chg="add mod ord">
          <ac:chgData name="Fazekas Nóra" userId="a27bcde8-f6b4-4123-b144-e380f8ce4be3" providerId="ADAL" clId="{21BBA2A1-3A6A-4695-BE27-CB4117D99B24}" dt="2026-04-08T13:41:35.101" v="33" actId="6264"/>
          <ac:spMkLst>
            <pc:docMk/>
            <pc:sldMk cId="1956331674" sldId="306"/>
            <ac:spMk id="3" creationId="{BBB338BC-9D7E-F6A7-0FC8-FE320105AAAD}"/>
          </ac:spMkLst>
        </pc:spChg>
        <pc:spChg chg="add mod ord">
          <ac:chgData name="Fazekas Nóra" userId="a27bcde8-f6b4-4123-b144-e380f8ce4be3" providerId="ADAL" clId="{21BBA2A1-3A6A-4695-BE27-CB4117D99B24}" dt="2026-04-08T13:41:35.101" v="33" actId="6264"/>
          <ac:spMkLst>
            <pc:docMk/>
            <pc:sldMk cId="1956331674" sldId="306"/>
            <ac:spMk id="4" creationId="{6BAAB73E-07C8-BF1B-F9BD-CF3E31A78C8D}"/>
          </ac:spMkLst>
        </pc:spChg>
      </pc:sldChg>
      <pc:sldChg chg="add del">
        <pc:chgData name="Fazekas Nóra" userId="a27bcde8-f6b4-4123-b144-e380f8ce4be3" providerId="ADAL" clId="{21BBA2A1-3A6A-4695-BE27-CB4117D99B24}" dt="2026-04-08T13:42:14.080" v="41" actId="47"/>
        <pc:sldMkLst>
          <pc:docMk/>
          <pc:sldMk cId="1768151104" sldId="323"/>
        </pc:sldMkLst>
      </pc:sldChg>
      <pc:sldChg chg="add del">
        <pc:chgData name="Fazekas Nóra" userId="a27bcde8-f6b4-4123-b144-e380f8ce4be3" providerId="ADAL" clId="{21BBA2A1-3A6A-4695-BE27-CB4117D99B24}" dt="2026-04-08T13:42:14.080" v="41" actId="47"/>
        <pc:sldMkLst>
          <pc:docMk/>
          <pc:sldMk cId="3778051430" sldId="328"/>
        </pc:sldMkLst>
      </pc:sldChg>
      <pc:sldChg chg="add del">
        <pc:chgData name="Fazekas Nóra" userId="a27bcde8-f6b4-4123-b144-e380f8ce4be3" providerId="ADAL" clId="{21BBA2A1-3A6A-4695-BE27-CB4117D99B24}" dt="2026-04-08T13:42:14.080" v="41" actId="47"/>
        <pc:sldMkLst>
          <pc:docMk/>
          <pc:sldMk cId="246816305" sldId="336"/>
        </pc:sldMkLst>
      </pc:sldChg>
      <pc:sldChg chg="add del">
        <pc:chgData name="Fazekas Nóra" userId="a27bcde8-f6b4-4123-b144-e380f8ce4be3" providerId="ADAL" clId="{21BBA2A1-3A6A-4695-BE27-CB4117D99B24}" dt="2026-04-08T13:42:14.080" v="41" actId="47"/>
        <pc:sldMkLst>
          <pc:docMk/>
          <pc:sldMk cId="3337863900" sldId="337"/>
        </pc:sldMkLst>
      </pc:sldChg>
      <pc:sldChg chg="add del">
        <pc:chgData name="Fazekas Nóra" userId="a27bcde8-f6b4-4123-b144-e380f8ce4be3" providerId="ADAL" clId="{21BBA2A1-3A6A-4695-BE27-CB4117D99B24}" dt="2026-04-08T13:42:14.080" v="41" actId="47"/>
        <pc:sldMkLst>
          <pc:docMk/>
          <pc:sldMk cId="3109958509" sldId="344"/>
        </pc:sldMkLst>
      </pc:sldChg>
      <pc:sldChg chg="add del">
        <pc:chgData name="Fazekas Nóra" userId="a27bcde8-f6b4-4123-b144-e380f8ce4be3" providerId="ADAL" clId="{21BBA2A1-3A6A-4695-BE27-CB4117D99B24}" dt="2026-04-08T13:42:14.080" v="41" actId="47"/>
        <pc:sldMkLst>
          <pc:docMk/>
          <pc:sldMk cId="3924595220" sldId="345"/>
        </pc:sldMkLst>
      </pc:sldChg>
      <pc:sldChg chg="add del">
        <pc:chgData name="Fazekas Nóra" userId="a27bcde8-f6b4-4123-b144-e380f8ce4be3" providerId="ADAL" clId="{21BBA2A1-3A6A-4695-BE27-CB4117D99B24}" dt="2026-04-08T13:42:14.080" v="41" actId="47"/>
        <pc:sldMkLst>
          <pc:docMk/>
          <pc:sldMk cId="4039726953" sldId="351"/>
        </pc:sldMkLst>
      </pc:sldChg>
      <pc:sldChg chg="del">
        <pc:chgData name="Fazekas Nóra" userId="a27bcde8-f6b4-4123-b144-e380f8ce4be3" providerId="ADAL" clId="{21BBA2A1-3A6A-4695-BE27-CB4117D99B24}" dt="2026-04-08T13:41:56.753" v="37" actId="47"/>
        <pc:sldMkLst>
          <pc:docMk/>
          <pc:sldMk cId="3559568010" sldId="356"/>
        </pc:sldMkLst>
      </pc:sldChg>
      <pc:sldChg chg="add del">
        <pc:chgData name="Fazekas Nóra" userId="a27bcde8-f6b4-4123-b144-e380f8ce4be3" providerId="ADAL" clId="{21BBA2A1-3A6A-4695-BE27-CB4117D99B24}" dt="2026-04-08T13:42:14.080" v="41" actId="47"/>
        <pc:sldMkLst>
          <pc:docMk/>
          <pc:sldMk cId="335070392" sldId="357"/>
        </pc:sldMkLst>
      </pc:sldChg>
      <pc:sldChg chg="del">
        <pc:chgData name="Fazekas Nóra" userId="a27bcde8-f6b4-4123-b144-e380f8ce4be3" providerId="ADAL" clId="{21BBA2A1-3A6A-4695-BE27-CB4117D99B24}" dt="2026-04-08T13:42:00.097" v="38" actId="47"/>
        <pc:sldMkLst>
          <pc:docMk/>
          <pc:sldMk cId="2487396604" sldId="359"/>
        </pc:sldMkLst>
      </pc:sldChg>
      <pc:sldChg chg="add del">
        <pc:chgData name="Fazekas Nóra" userId="a27bcde8-f6b4-4123-b144-e380f8ce4be3" providerId="ADAL" clId="{21BBA2A1-3A6A-4695-BE27-CB4117D99B24}" dt="2026-04-08T13:42:14.080" v="41" actId="47"/>
        <pc:sldMkLst>
          <pc:docMk/>
          <pc:sldMk cId="890935715" sldId="1226"/>
        </pc:sldMkLst>
      </pc:sldChg>
      <pc:sldMasterChg chg="addSldLayout delSldLayout">
        <pc:chgData name="Fazekas Nóra" userId="a27bcde8-f6b4-4123-b144-e380f8ce4be3" providerId="ADAL" clId="{21BBA2A1-3A6A-4695-BE27-CB4117D99B24}" dt="2026-04-08T13:42:14.080" v="41" actId="47"/>
        <pc:sldMasterMkLst>
          <pc:docMk/>
          <pc:sldMasterMk cId="3326245806" sldId="2147483660"/>
        </pc:sldMasterMkLst>
        <pc:sldLayoutChg chg="add del">
          <pc:chgData name="Fazekas Nóra" userId="a27bcde8-f6b4-4123-b144-e380f8ce4be3" providerId="ADAL" clId="{21BBA2A1-3A6A-4695-BE27-CB4117D99B24}" dt="2026-04-08T13:42:14.080" v="41" actId="47"/>
          <pc:sldLayoutMkLst>
            <pc:docMk/>
            <pc:sldMasterMk cId="3326245806" sldId="2147483660"/>
            <pc:sldLayoutMk cId="533001476" sldId="2147483696"/>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Munkaf&#252;zet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unkaf&#252;zet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Munkaf&#252;zet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u-H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en-US" sz="2000" dirty="0"/>
              <a:t>X </a:t>
            </a:r>
            <a:r>
              <a:rPr lang="hu-HU" sz="2000" dirty="0"/>
              <a:t>betegség</a:t>
            </a:r>
            <a:r>
              <a:rPr lang="hu-HU" sz="2000" baseline="0" dirty="0"/>
              <a:t>ben szenvedők regisztrált esetei</a:t>
            </a:r>
            <a:endParaRPr lang="en-US" sz="2000" dirty="0"/>
          </a:p>
        </c:rich>
      </c:tx>
      <c:layout>
        <c:manualLayout>
          <c:xMode val="edge"/>
          <c:yMode val="edge"/>
          <c:x val="0.27058613354654693"/>
          <c:y val="1.7867328354063319E-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Munka1!$A$2</c:f>
              <c:strCache>
                <c:ptCount val="1"/>
                <c:pt idx="0">
                  <c:v>Mortality on X disease</c:v>
                </c:pt>
              </c:strCache>
            </c:strRef>
          </c:tx>
          <c:spPr>
            <a:solidFill>
              <a:schemeClr val="accent1"/>
            </a:solidFill>
            <a:ln>
              <a:noFill/>
            </a:ln>
            <a:effectLst/>
          </c:spPr>
          <c:invertIfNegative val="0"/>
          <c:dPt>
            <c:idx val="5"/>
            <c:invertIfNegative val="0"/>
            <c:bubble3D val="0"/>
            <c:spPr>
              <a:solidFill>
                <a:srgbClr val="FF0000"/>
              </a:solidFill>
              <a:ln>
                <a:noFill/>
              </a:ln>
              <a:effectLst/>
            </c:spPr>
            <c:extLst>
              <c:ext xmlns:c16="http://schemas.microsoft.com/office/drawing/2014/chart" uri="{C3380CC4-5D6E-409C-BE32-E72D297353CC}">
                <c16:uniqueId val="{00000001-9EEA-4F73-B415-F6B8FCCA7130}"/>
              </c:ext>
            </c:extLst>
          </c:dPt>
          <c:cat>
            <c:numRef>
              <c:f>Munka1!$B$1:$G$1</c:f>
              <c:numCache>
                <c:formatCode>General</c:formatCode>
                <c:ptCount val="6"/>
                <c:pt idx="0">
                  <c:v>2019</c:v>
                </c:pt>
                <c:pt idx="1">
                  <c:v>2020</c:v>
                </c:pt>
                <c:pt idx="2">
                  <c:v>2021</c:v>
                </c:pt>
                <c:pt idx="3">
                  <c:v>2022</c:v>
                </c:pt>
                <c:pt idx="4">
                  <c:v>2023</c:v>
                </c:pt>
                <c:pt idx="5">
                  <c:v>2024</c:v>
                </c:pt>
              </c:numCache>
            </c:numRef>
          </c:cat>
          <c:val>
            <c:numRef>
              <c:f>Munka1!$B$2:$G$2</c:f>
              <c:numCache>
                <c:formatCode>0.00%</c:formatCode>
                <c:ptCount val="6"/>
                <c:pt idx="0">
                  <c:v>9.4999999999999998E-3</c:v>
                </c:pt>
                <c:pt idx="1">
                  <c:v>0.01</c:v>
                </c:pt>
                <c:pt idx="2">
                  <c:v>8.9999999999999993E-3</c:v>
                </c:pt>
                <c:pt idx="3">
                  <c:v>0.01</c:v>
                </c:pt>
                <c:pt idx="4">
                  <c:v>1.0999999999999999E-2</c:v>
                </c:pt>
                <c:pt idx="5">
                  <c:v>0.02</c:v>
                </c:pt>
              </c:numCache>
            </c:numRef>
          </c:val>
          <c:extLst>
            <c:ext xmlns:c16="http://schemas.microsoft.com/office/drawing/2014/chart" uri="{C3380CC4-5D6E-409C-BE32-E72D297353CC}">
              <c16:uniqueId val="{00000002-9EEA-4F73-B415-F6B8FCCA7130}"/>
            </c:ext>
          </c:extLst>
        </c:ser>
        <c:dLbls>
          <c:showLegendKey val="0"/>
          <c:showVal val="0"/>
          <c:showCatName val="0"/>
          <c:showSerName val="0"/>
          <c:showPercent val="0"/>
          <c:showBubbleSize val="0"/>
        </c:dLbls>
        <c:gapWidth val="45"/>
        <c:overlap val="-27"/>
        <c:axId val="95142511"/>
        <c:axId val="95144911"/>
      </c:barChart>
      <c:catAx>
        <c:axId val="951425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hu-HU"/>
          </a:p>
        </c:txPr>
        <c:crossAx val="95144911"/>
        <c:crosses val="autoZero"/>
        <c:auto val="1"/>
        <c:lblAlgn val="ctr"/>
        <c:lblOffset val="100"/>
        <c:noMultiLvlLbl val="0"/>
      </c:catAx>
      <c:valAx>
        <c:axId val="95144911"/>
        <c:scaling>
          <c:orientation val="minMax"/>
          <c:max val="2.0000000000000004E-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hu-HU"/>
          </a:p>
        </c:txPr>
        <c:crossAx val="9514251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hu-H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u-H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hu-HU" sz="2000" dirty="0"/>
              <a:t>X betegségben szenvedők regisztrált esetei</a:t>
            </a: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hu-HU"/>
        </a:p>
      </c:txPr>
    </c:title>
    <c:autoTitleDeleted val="0"/>
    <c:plotArea>
      <c:layout>
        <c:manualLayout>
          <c:layoutTarget val="inner"/>
          <c:xMode val="edge"/>
          <c:yMode val="edge"/>
          <c:x val="9.8322749833047965E-2"/>
          <c:y val="0.11532727358236113"/>
          <c:w val="0.88496110714712639"/>
          <c:h val="0.78499413734569079"/>
        </c:manualLayout>
      </c:layout>
      <c:barChart>
        <c:barDir val="col"/>
        <c:grouping val="clustered"/>
        <c:varyColors val="0"/>
        <c:ser>
          <c:idx val="0"/>
          <c:order val="0"/>
          <c:tx>
            <c:strRef>
              <c:f>Munka1!$A$2</c:f>
              <c:strCache>
                <c:ptCount val="1"/>
                <c:pt idx="0">
                  <c:v>Mortality on X disease</c:v>
                </c:pt>
              </c:strCache>
            </c:strRef>
          </c:tx>
          <c:spPr>
            <a:solidFill>
              <a:schemeClr val="accent1"/>
            </a:solidFill>
            <a:ln>
              <a:noFill/>
            </a:ln>
            <a:effectLst/>
          </c:spPr>
          <c:invertIfNegative val="0"/>
          <c:dPt>
            <c:idx val="5"/>
            <c:invertIfNegative val="0"/>
            <c:bubble3D val="0"/>
            <c:spPr>
              <a:solidFill>
                <a:schemeClr val="accent1"/>
              </a:solidFill>
              <a:ln>
                <a:noFill/>
              </a:ln>
              <a:effectLst/>
            </c:spPr>
            <c:extLst>
              <c:ext xmlns:c16="http://schemas.microsoft.com/office/drawing/2014/chart" uri="{C3380CC4-5D6E-409C-BE32-E72D297353CC}">
                <c16:uniqueId val="{00000001-9EEA-4F73-B415-F6B8FCCA7130}"/>
              </c:ext>
            </c:extLst>
          </c:dPt>
          <c:cat>
            <c:numRef>
              <c:f>Munka1!$B$1:$G$1</c:f>
              <c:numCache>
                <c:formatCode>General</c:formatCode>
                <c:ptCount val="6"/>
                <c:pt idx="0">
                  <c:v>2019</c:v>
                </c:pt>
                <c:pt idx="1">
                  <c:v>2020</c:v>
                </c:pt>
                <c:pt idx="2">
                  <c:v>2021</c:v>
                </c:pt>
                <c:pt idx="3">
                  <c:v>2022</c:v>
                </c:pt>
                <c:pt idx="4">
                  <c:v>2023</c:v>
                </c:pt>
                <c:pt idx="5">
                  <c:v>2024</c:v>
                </c:pt>
              </c:numCache>
            </c:numRef>
          </c:cat>
          <c:val>
            <c:numRef>
              <c:f>Munka1!$B$2:$G$2</c:f>
              <c:numCache>
                <c:formatCode>0.00%</c:formatCode>
                <c:ptCount val="6"/>
                <c:pt idx="0">
                  <c:v>9.4999999999999998E-3</c:v>
                </c:pt>
                <c:pt idx="1">
                  <c:v>0.01</c:v>
                </c:pt>
                <c:pt idx="2">
                  <c:v>8.9999999999999993E-3</c:v>
                </c:pt>
                <c:pt idx="3">
                  <c:v>0.01</c:v>
                </c:pt>
                <c:pt idx="4">
                  <c:v>1.0999999999999999E-2</c:v>
                </c:pt>
                <c:pt idx="5">
                  <c:v>0.02</c:v>
                </c:pt>
              </c:numCache>
            </c:numRef>
          </c:val>
          <c:extLst>
            <c:ext xmlns:c16="http://schemas.microsoft.com/office/drawing/2014/chart" uri="{C3380CC4-5D6E-409C-BE32-E72D297353CC}">
              <c16:uniqueId val="{00000002-9EEA-4F73-B415-F6B8FCCA7130}"/>
            </c:ext>
          </c:extLst>
        </c:ser>
        <c:dLbls>
          <c:showLegendKey val="0"/>
          <c:showVal val="0"/>
          <c:showCatName val="0"/>
          <c:showSerName val="0"/>
          <c:showPercent val="0"/>
          <c:showBubbleSize val="0"/>
        </c:dLbls>
        <c:gapWidth val="358"/>
        <c:overlap val="-27"/>
        <c:axId val="95142511"/>
        <c:axId val="95144911"/>
      </c:barChart>
      <c:catAx>
        <c:axId val="951425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hu-HU"/>
          </a:p>
        </c:txPr>
        <c:crossAx val="95144911"/>
        <c:crosses val="autoZero"/>
        <c:auto val="1"/>
        <c:lblAlgn val="ctr"/>
        <c:lblOffset val="100"/>
        <c:noMultiLvlLbl val="0"/>
      </c:catAx>
      <c:valAx>
        <c:axId val="95144911"/>
        <c:scaling>
          <c:orientation val="minMax"/>
          <c:max val="5.000000000000001E-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hu-HU"/>
          </a:p>
        </c:txPr>
        <c:crossAx val="9514251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hu-HU"/>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u-H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hu-HU" sz="2000" b="0" i="0" u="none" strike="noStrike" kern="1200" spc="0" baseline="0" dirty="0">
                <a:solidFill>
                  <a:prstClr val="black">
                    <a:lumMod val="65000"/>
                    <a:lumOff val="35000"/>
                  </a:prstClr>
                </a:solidFill>
              </a:rPr>
              <a:t>X betegségben szenvedők regisztrált esetei</a:t>
            </a: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hu-HU"/>
        </a:p>
      </c:txPr>
    </c:title>
    <c:autoTitleDeleted val="0"/>
    <c:plotArea>
      <c:layout>
        <c:manualLayout>
          <c:layoutTarget val="inner"/>
          <c:xMode val="edge"/>
          <c:yMode val="edge"/>
          <c:x val="0.12883581401157904"/>
          <c:y val="0.1662580523699238"/>
          <c:w val="0.84680847952550486"/>
          <c:h val="0.73694965593299044"/>
        </c:manualLayout>
      </c:layout>
      <c:barChart>
        <c:barDir val="col"/>
        <c:grouping val="clustered"/>
        <c:varyColors val="0"/>
        <c:ser>
          <c:idx val="0"/>
          <c:order val="0"/>
          <c:tx>
            <c:strRef>
              <c:f>Munka1!$A$21</c:f>
              <c:strCache>
                <c:ptCount val="1"/>
                <c:pt idx="0">
                  <c:v>Mortality on X disease</c:v>
                </c:pt>
              </c:strCache>
            </c:strRef>
          </c:tx>
          <c:spPr>
            <a:solidFill>
              <a:srgbClr val="FF0000"/>
            </a:solidFill>
            <a:ln>
              <a:noFill/>
            </a:ln>
            <a:effectLst/>
          </c:spPr>
          <c:invertIfNegative val="0"/>
          <c:cat>
            <c:numRef>
              <c:f>Munka1!$B$20:$G$20</c:f>
              <c:numCache>
                <c:formatCode>General</c:formatCode>
                <c:ptCount val="6"/>
                <c:pt idx="0">
                  <c:v>2019</c:v>
                </c:pt>
                <c:pt idx="1">
                  <c:v>2020</c:v>
                </c:pt>
                <c:pt idx="2">
                  <c:v>2021</c:v>
                </c:pt>
                <c:pt idx="3">
                  <c:v>2022</c:v>
                </c:pt>
                <c:pt idx="4">
                  <c:v>2023</c:v>
                </c:pt>
                <c:pt idx="5">
                  <c:v>2024</c:v>
                </c:pt>
              </c:numCache>
            </c:numRef>
          </c:cat>
          <c:val>
            <c:numRef>
              <c:f>Munka1!$B$21:$G$21</c:f>
              <c:numCache>
                <c:formatCode>0</c:formatCode>
                <c:ptCount val="6"/>
                <c:pt idx="0">
                  <c:v>9500000</c:v>
                </c:pt>
                <c:pt idx="1">
                  <c:v>10000000</c:v>
                </c:pt>
                <c:pt idx="2">
                  <c:v>9000000</c:v>
                </c:pt>
                <c:pt idx="3">
                  <c:v>10000000</c:v>
                </c:pt>
                <c:pt idx="4">
                  <c:v>11000000</c:v>
                </c:pt>
                <c:pt idx="5">
                  <c:v>20000000</c:v>
                </c:pt>
              </c:numCache>
            </c:numRef>
          </c:val>
          <c:extLst>
            <c:ext xmlns:c16="http://schemas.microsoft.com/office/drawing/2014/chart" uri="{C3380CC4-5D6E-409C-BE32-E72D297353CC}">
              <c16:uniqueId val="{00000000-91EC-4528-9C79-EA55635D203D}"/>
            </c:ext>
          </c:extLst>
        </c:ser>
        <c:dLbls>
          <c:showLegendKey val="0"/>
          <c:showVal val="0"/>
          <c:showCatName val="0"/>
          <c:showSerName val="0"/>
          <c:showPercent val="0"/>
          <c:showBubbleSize val="0"/>
        </c:dLbls>
        <c:gapWidth val="219"/>
        <c:overlap val="-27"/>
        <c:axId val="1124260367"/>
        <c:axId val="1124250287"/>
      </c:barChart>
      <c:catAx>
        <c:axId val="1124260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hu-HU"/>
          </a:p>
        </c:txPr>
        <c:crossAx val="1124250287"/>
        <c:crosses val="autoZero"/>
        <c:auto val="1"/>
        <c:lblAlgn val="ctr"/>
        <c:lblOffset val="100"/>
        <c:noMultiLvlLbl val="0"/>
      </c:catAx>
      <c:valAx>
        <c:axId val="112425028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hu-HU"/>
          </a:p>
        </c:txPr>
        <c:crossAx val="112426036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hu-H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4" Type="http://schemas.openxmlformats.org/officeDocument/2006/relationships/image" Target="../media/image36.emf"/></Relationships>
</file>

<file path=ppt/diagrams/_rels/data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svg"/><Relationship Id="rId1" Type="http://schemas.openxmlformats.org/officeDocument/2006/relationships/image" Target="../media/image37.svg"/><Relationship Id="rId6" Type="http://schemas.openxmlformats.org/officeDocument/2006/relationships/image" Target="../media/image42.svg"/><Relationship Id="rId5" Type="http://schemas.openxmlformats.org/officeDocument/2006/relationships/image" Target="../media/image41.svg"/><Relationship Id="rId4" Type="http://schemas.openxmlformats.org/officeDocument/2006/relationships/image" Target="../media/image4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4" Type="http://schemas.openxmlformats.org/officeDocument/2006/relationships/image" Target="../media/image36.emf"/></Relationships>
</file>

<file path=ppt/diagrams/_rels/drawing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svg"/><Relationship Id="rId1" Type="http://schemas.openxmlformats.org/officeDocument/2006/relationships/image" Target="../media/image37.svg"/><Relationship Id="rId6" Type="http://schemas.openxmlformats.org/officeDocument/2006/relationships/image" Target="../media/image42.svg"/><Relationship Id="rId5" Type="http://schemas.openxmlformats.org/officeDocument/2006/relationships/image" Target="../media/image41.svg"/><Relationship Id="rId4" Type="http://schemas.openxmlformats.org/officeDocument/2006/relationships/image" Target="../media/image4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FE63C5-052F-4250-A927-4B7D13CB4C03}"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hu-HU"/>
        </a:p>
      </dgm:t>
    </dgm:pt>
    <dgm:pt modelId="{0CDE5B4D-5A2C-47B3-BAF9-44BFB64727D8}">
      <dgm:prSet phldrT="[Szöveg]" custT="1"/>
      <dgm:spPr>
        <a:solidFill>
          <a:srgbClr val="AB0084"/>
        </a:solidFill>
      </dgm:spPr>
      <dgm:t>
        <a:bodyPr/>
        <a:lstStyle/>
        <a:p>
          <a:pPr algn="ctr"/>
          <a:r>
            <a:rPr lang="hu-HU" sz="2200" b="0" i="0" dirty="0"/>
            <a:t>Rendszeres vagy gyakran ismétlődő</a:t>
          </a:r>
          <a:endParaRPr lang="hu-HU" sz="2200" b="0" dirty="0">
            <a:solidFill>
              <a:schemeClr val="bg1"/>
            </a:solidFill>
            <a:latin typeface="+mn-lt"/>
          </a:endParaRPr>
        </a:p>
      </dgm:t>
    </dgm:pt>
    <dgm:pt modelId="{D46B49D3-AF16-4949-ABAB-5CC4C4EE816D}" type="parTrans" cxnId="{91D87E84-0BD8-43B0-B794-E380E917F6FF}">
      <dgm:prSet/>
      <dgm:spPr/>
      <dgm:t>
        <a:bodyPr/>
        <a:lstStyle/>
        <a:p>
          <a:pPr algn="ctr"/>
          <a:endParaRPr lang="hu-HU"/>
        </a:p>
      </dgm:t>
    </dgm:pt>
    <dgm:pt modelId="{EDF82525-71BF-413F-9989-5670F7920D3E}" type="sibTrans" cxnId="{91D87E84-0BD8-43B0-B794-E380E917F6FF}">
      <dgm:prSet/>
      <dgm:spPr/>
      <dgm:t>
        <a:bodyPr/>
        <a:lstStyle/>
        <a:p>
          <a:pPr algn="ctr"/>
          <a:endParaRPr lang="hu-HU"/>
        </a:p>
      </dgm:t>
    </dgm:pt>
    <dgm:pt modelId="{6064DD3F-36C0-41DC-AFE6-D8818308D842}">
      <dgm:prSet custT="1"/>
      <dgm:spPr>
        <a:solidFill>
          <a:srgbClr val="AB0084"/>
        </a:solidFill>
      </dgm:spPr>
      <dgm:t>
        <a:bodyPr/>
        <a:lstStyle/>
        <a:p>
          <a:pPr algn="ctr"/>
          <a:r>
            <a:rPr lang="hu-HU" sz="2200" b="0" i="0" dirty="0"/>
            <a:t>Sok munkatárs vagy szervezeti egység érintett</a:t>
          </a:r>
          <a:endParaRPr kumimoji="0" lang="hu-HU" altLang="hu-HU" sz="2200" b="0" i="0" u="none" strike="noStrike" cap="none" normalizeH="0" baseline="0" dirty="0">
            <a:ln>
              <a:noFill/>
            </a:ln>
            <a:solidFill>
              <a:schemeClr val="bg1"/>
            </a:solidFill>
            <a:effectLst/>
            <a:latin typeface="+mn-lt"/>
          </a:endParaRPr>
        </a:p>
      </dgm:t>
    </dgm:pt>
    <dgm:pt modelId="{B090F239-9404-429D-A706-DC4ABECCC99F}" type="parTrans" cxnId="{79DEB33E-D903-433F-B969-E628DB0F8E2D}">
      <dgm:prSet/>
      <dgm:spPr/>
      <dgm:t>
        <a:bodyPr/>
        <a:lstStyle/>
        <a:p>
          <a:pPr algn="ctr"/>
          <a:endParaRPr lang="hu-HU"/>
        </a:p>
      </dgm:t>
    </dgm:pt>
    <dgm:pt modelId="{8E0899B1-AA59-4741-A450-46C2F805B477}" type="sibTrans" cxnId="{79DEB33E-D903-433F-B969-E628DB0F8E2D}">
      <dgm:prSet/>
      <dgm:spPr/>
      <dgm:t>
        <a:bodyPr/>
        <a:lstStyle/>
        <a:p>
          <a:pPr algn="ctr"/>
          <a:endParaRPr lang="hu-HU"/>
        </a:p>
      </dgm:t>
    </dgm:pt>
    <dgm:pt modelId="{8C4C457C-164E-488F-82EC-DDC7BDA5FDB8}">
      <dgm:prSet custT="1"/>
      <dgm:spPr>
        <a:solidFill>
          <a:srgbClr val="AB0084"/>
        </a:solidFill>
      </dgm:spPr>
      <dgm:t>
        <a:bodyPr/>
        <a:lstStyle/>
        <a:p>
          <a:pPr algn="ctr"/>
          <a:r>
            <a:rPr lang="hu-HU" sz="2200" b="0" i="0" dirty="0"/>
            <a:t>Az ügyfelek jelentős részére hatással van</a:t>
          </a:r>
          <a:endParaRPr kumimoji="0" lang="hu-HU" altLang="hu-HU" sz="2200" b="0" i="0" u="none" strike="noStrike" cap="none" normalizeH="0" baseline="0" dirty="0">
            <a:ln>
              <a:noFill/>
            </a:ln>
            <a:solidFill>
              <a:schemeClr val="bg1"/>
            </a:solidFill>
            <a:effectLst/>
            <a:latin typeface="+mn-lt"/>
          </a:endParaRPr>
        </a:p>
      </dgm:t>
    </dgm:pt>
    <dgm:pt modelId="{D43EEFA8-620D-432B-B0AC-68E374221575}" type="parTrans" cxnId="{9CCFB741-1BFF-413F-A944-94898AB74F36}">
      <dgm:prSet/>
      <dgm:spPr/>
      <dgm:t>
        <a:bodyPr/>
        <a:lstStyle/>
        <a:p>
          <a:pPr algn="ctr"/>
          <a:endParaRPr lang="hu-HU"/>
        </a:p>
      </dgm:t>
    </dgm:pt>
    <dgm:pt modelId="{D65CD78E-A931-4562-BCE8-998D5F5D4398}" type="sibTrans" cxnId="{9CCFB741-1BFF-413F-A944-94898AB74F36}">
      <dgm:prSet/>
      <dgm:spPr/>
      <dgm:t>
        <a:bodyPr/>
        <a:lstStyle/>
        <a:p>
          <a:pPr algn="ctr"/>
          <a:endParaRPr lang="hu-HU"/>
        </a:p>
      </dgm:t>
    </dgm:pt>
    <dgm:pt modelId="{CFB81129-CD52-4E90-BBF7-2510107E107B}">
      <dgm:prSet custT="1"/>
      <dgm:spPr>
        <a:solidFill>
          <a:srgbClr val="AB0084"/>
        </a:solidFill>
      </dgm:spPr>
      <dgm:t>
        <a:bodyPr/>
        <a:lstStyle/>
        <a:p>
          <a:pPr algn="ctr"/>
          <a:r>
            <a:rPr lang="hu-HU" sz="2200" b="0" i="0" dirty="0"/>
            <a:t>Hatékony és eredményes végrehajtásuk nagymértékben meghatározza a szervezet teljesítményét</a:t>
          </a:r>
          <a:endParaRPr kumimoji="0" lang="hu-HU" altLang="hu-HU" sz="2200" b="0" i="0" u="none" strike="noStrike" cap="none" normalizeH="0" baseline="0" dirty="0">
            <a:ln>
              <a:noFill/>
            </a:ln>
            <a:solidFill>
              <a:schemeClr val="bg1"/>
            </a:solidFill>
            <a:effectLst/>
            <a:latin typeface="+mn-lt"/>
          </a:endParaRPr>
        </a:p>
      </dgm:t>
    </dgm:pt>
    <dgm:pt modelId="{3038ECF7-0BA4-48DB-AFE1-30CDB4E6202F}" type="parTrans" cxnId="{F0AED498-0DE6-43FA-A321-6CF9E79EBC03}">
      <dgm:prSet/>
      <dgm:spPr/>
      <dgm:t>
        <a:bodyPr/>
        <a:lstStyle/>
        <a:p>
          <a:pPr algn="ctr"/>
          <a:endParaRPr lang="hu-HU"/>
        </a:p>
      </dgm:t>
    </dgm:pt>
    <dgm:pt modelId="{D8FABAEF-C06A-43BB-A9DD-5E513BFA670F}" type="sibTrans" cxnId="{F0AED498-0DE6-43FA-A321-6CF9E79EBC03}">
      <dgm:prSet/>
      <dgm:spPr/>
      <dgm:t>
        <a:bodyPr/>
        <a:lstStyle/>
        <a:p>
          <a:pPr algn="ctr"/>
          <a:endParaRPr lang="hu-HU"/>
        </a:p>
      </dgm:t>
    </dgm:pt>
    <dgm:pt modelId="{97BC14C3-5EB6-4E16-9A0C-CB33ADAD0865}" type="pres">
      <dgm:prSet presAssocID="{66FE63C5-052F-4250-A927-4B7D13CB4C03}" presName="linearFlow" presStyleCnt="0">
        <dgm:presLayoutVars>
          <dgm:dir/>
          <dgm:resizeHandles val="exact"/>
        </dgm:presLayoutVars>
      </dgm:prSet>
      <dgm:spPr/>
    </dgm:pt>
    <dgm:pt modelId="{88057106-DBD4-4974-84C7-2852B61E7087}" type="pres">
      <dgm:prSet presAssocID="{0CDE5B4D-5A2C-47B3-BAF9-44BFB64727D8}" presName="composite" presStyleCnt="0"/>
      <dgm:spPr/>
    </dgm:pt>
    <dgm:pt modelId="{FBA776B5-6115-4237-8013-B34D641E2995}" type="pres">
      <dgm:prSet presAssocID="{0CDE5B4D-5A2C-47B3-BAF9-44BFB64727D8}" presName="imgShp" presStyleLbl="fgImgPlace1" presStyleIdx="0" presStyleCnt="4" custLinFactX="-4869" custLinFactNeighborX="-100000" custLinFactNeighborY="87"/>
      <dgm:spPr>
        <a:blipFill rotWithShape="1">
          <a:blip xmlns:r="http://schemas.openxmlformats.org/officeDocument/2006/relationships" r:embed="rId1">
            <a:duotone>
              <a:prstClr val="black"/>
              <a:schemeClr val="tx2">
                <a:tint val="45000"/>
                <a:satMod val="400000"/>
              </a:schemeClr>
            </a:duotone>
          </a:blip>
          <a:srcRect/>
          <a:stretch>
            <a:fillRect l="-8000" r="-8000"/>
          </a:stretch>
        </a:blipFill>
      </dgm:spPr>
    </dgm:pt>
    <dgm:pt modelId="{53BDD543-5CB0-46A8-AECD-5D6290F11038}" type="pres">
      <dgm:prSet presAssocID="{0CDE5B4D-5A2C-47B3-BAF9-44BFB64727D8}" presName="txShp" presStyleLbl="node1" presStyleIdx="0" presStyleCnt="4" custScaleX="114363" custLinFactNeighborX="2068" custLinFactNeighborY="-1556">
        <dgm:presLayoutVars>
          <dgm:bulletEnabled val="1"/>
        </dgm:presLayoutVars>
      </dgm:prSet>
      <dgm:spPr/>
    </dgm:pt>
    <dgm:pt modelId="{5B4F90DC-11BA-4CB9-8332-99E3E1B337A4}" type="pres">
      <dgm:prSet presAssocID="{EDF82525-71BF-413F-9989-5670F7920D3E}" presName="spacing" presStyleCnt="0"/>
      <dgm:spPr/>
    </dgm:pt>
    <dgm:pt modelId="{F1F79D09-863C-4263-BA29-8E7A986B134B}" type="pres">
      <dgm:prSet presAssocID="{6064DD3F-36C0-41DC-AFE6-D8818308D842}" presName="composite" presStyleCnt="0"/>
      <dgm:spPr/>
    </dgm:pt>
    <dgm:pt modelId="{B8913FA8-2E9B-4751-8E1C-66E0A72FAF7C}" type="pres">
      <dgm:prSet presAssocID="{6064DD3F-36C0-41DC-AFE6-D8818308D842}" presName="imgShp" presStyleLbl="fgImgPlace1" presStyleIdx="1" presStyleCnt="4" custLinFactX="-4869" custLinFactNeighborX="-100000" custLinFactNeighborY="87"/>
      <dgm:spPr>
        <a:blipFill rotWithShape="1">
          <a:blip xmlns:r="http://schemas.openxmlformats.org/officeDocument/2006/relationships" r:embed="rId2">
            <a:duotone>
              <a:prstClr val="black"/>
              <a:schemeClr val="tx2">
                <a:tint val="45000"/>
                <a:satMod val="400000"/>
              </a:schemeClr>
            </a:duotone>
          </a:blip>
          <a:srcRect/>
          <a:stretch>
            <a:fillRect l="-11000" r="-11000"/>
          </a:stretch>
        </a:blipFill>
      </dgm:spPr>
    </dgm:pt>
    <dgm:pt modelId="{8FEC69FB-C5CD-4500-BDAB-3B1784CB1834}" type="pres">
      <dgm:prSet presAssocID="{6064DD3F-36C0-41DC-AFE6-D8818308D842}" presName="txShp" presStyleLbl="node1" presStyleIdx="1" presStyleCnt="4" custScaleX="114363">
        <dgm:presLayoutVars>
          <dgm:bulletEnabled val="1"/>
        </dgm:presLayoutVars>
      </dgm:prSet>
      <dgm:spPr/>
    </dgm:pt>
    <dgm:pt modelId="{7415B885-6E21-4D08-B66B-E45F445545B9}" type="pres">
      <dgm:prSet presAssocID="{8E0899B1-AA59-4741-A450-46C2F805B477}" presName="spacing" presStyleCnt="0"/>
      <dgm:spPr/>
    </dgm:pt>
    <dgm:pt modelId="{6A0F53CA-32BD-47B7-9D3A-50BAB1C308CE}" type="pres">
      <dgm:prSet presAssocID="{8C4C457C-164E-488F-82EC-DDC7BDA5FDB8}" presName="composite" presStyleCnt="0"/>
      <dgm:spPr/>
    </dgm:pt>
    <dgm:pt modelId="{4BDA4B26-A9BF-423C-953B-4BA70B5134F5}" type="pres">
      <dgm:prSet presAssocID="{8C4C457C-164E-488F-82EC-DDC7BDA5FDB8}" presName="imgShp" presStyleLbl="fgImgPlace1" presStyleIdx="2" presStyleCnt="4" custLinFactX="-4869" custLinFactNeighborX="-100000" custLinFactNeighborY="87"/>
      <dgm:spPr>
        <a:blipFill rotWithShape="1">
          <a:blip xmlns:r="http://schemas.openxmlformats.org/officeDocument/2006/relationships" r:embed="rId3">
            <a:duotone>
              <a:prstClr val="black"/>
              <a:schemeClr val="tx2">
                <a:tint val="45000"/>
                <a:satMod val="400000"/>
              </a:schemeClr>
            </a:duotone>
          </a:blip>
          <a:srcRect/>
          <a:stretch>
            <a:fillRect l="-5000" r="-5000"/>
          </a:stretch>
        </a:blipFill>
      </dgm:spPr>
    </dgm:pt>
    <dgm:pt modelId="{CBD55097-C883-4C50-AA0B-632A45133F41}" type="pres">
      <dgm:prSet presAssocID="{8C4C457C-164E-488F-82EC-DDC7BDA5FDB8}" presName="txShp" presStyleLbl="node1" presStyleIdx="2" presStyleCnt="4" custScaleX="114363">
        <dgm:presLayoutVars>
          <dgm:bulletEnabled val="1"/>
        </dgm:presLayoutVars>
      </dgm:prSet>
      <dgm:spPr/>
    </dgm:pt>
    <dgm:pt modelId="{0C062AC6-6B2D-4AB8-A93D-8BA2CA4C8961}" type="pres">
      <dgm:prSet presAssocID="{D65CD78E-A931-4562-BCE8-998D5F5D4398}" presName="spacing" presStyleCnt="0"/>
      <dgm:spPr/>
    </dgm:pt>
    <dgm:pt modelId="{9D6F140C-C267-4A6F-A53A-B48E631D6826}" type="pres">
      <dgm:prSet presAssocID="{CFB81129-CD52-4E90-BBF7-2510107E107B}" presName="composite" presStyleCnt="0"/>
      <dgm:spPr/>
    </dgm:pt>
    <dgm:pt modelId="{94F2C2BE-C7E6-40B1-BC27-0AC864CE98E4}" type="pres">
      <dgm:prSet presAssocID="{CFB81129-CD52-4E90-BBF7-2510107E107B}" presName="imgShp" presStyleLbl="fgImgPlace1" presStyleIdx="3" presStyleCnt="4" custLinFactX="-4869" custLinFactNeighborX="-100000" custLinFactNeighborY="87"/>
      <dgm:spPr>
        <a:blipFill rotWithShape="1">
          <a:blip xmlns:r="http://schemas.openxmlformats.org/officeDocument/2006/relationships" r:embed="rId4">
            <a:duotone>
              <a:prstClr val="black"/>
              <a:schemeClr val="tx2">
                <a:tint val="45000"/>
                <a:satMod val="400000"/>
              </a:schemeClr>
            </a:duotone>
          </a:blip>
          <a:srcRect/>
          <a:stretch>
            <a:fillRect/>
          </a:stretch>
        </a:blipFill>
      </dgm:spPr>
    </dgm:pt>
    <dgm:pt modelId="{5617D5BB-D1C8-41F4-B2A4-ABAA30DEAEF0}" type="pres">
      <dgm:prSet presAssocID="{CFB81129-CD52-4E90-BBF7-2510107E107B}" presName="txShp" presStyleLbl="node1" presStyleIdx="3" presStyleCnt="4" custScaleX="114363" custScaleY="132911">
        <dgm:presLayoutVars>
          <dgm:bulletEnabled val="1"/>
        </dgm:presLayoutVars>
      </dgm:prSet>
      <dgm:spPr/>
    </dgm:pt>
  </dgm:ptLst>
  <dgm:cxnLst>
    <dgm:cxn modelId="{79DEB33E-D903-433F-B969-E628DB0F8E2D}" srcId="{66FE63C5-052F-4250-A927-4B7D13CB4C03}" destId="{6064DD3F-36C0-41DC-AFE6-D8818308D842}" srcOrd="1" destOrd="0" parTransId="{B090F239-9404-429D-A706-DC4ABECCC99F}" sibTransId="{8E0899B1-AA59-4741-A450-46C2F805B477}"/>
    <dgm:cxn modelId="{9CCFB741-1BFF-413F-A944-94898AB74F36}" srcId="{66FE63C5-052F-4250-A927-4B7D13CB4C03}" destId="{8C4C457C-164E-488F-82EC-DDC7BDA5FDB8}" srcOrd="2" destOrd="0" parTransId="{D43EEFA8-620D-432B-B0AC-68E374221575}" sibTransId="{D65CD78E-A931-4562-BCE8-998D5F5D4398}"/>
    <dgm:cxn modelId="{504B1547-71FA-4621-8038-0FF3D5C69734}" type="presOf" srcId="{6064DD3F-36C0-41DC-AFE6-D8818308D842}" destId="{8FEC69FB-C5CD-4500-BDAB-3B1784CB1834}" srcOrd="0" destOrd="0" presId="urn:microsoft.com/office/officeart/2005/8/layout/vList3"/>
    <dgm:cxn modelId="{9621614F-2F6C-4EFC-BD6C-4542D20478C8}" type="presOf" srcId="{8C4C457C-164E-488F-82EC-DDC7BDA5FDB8}" destId="{CBD55097-C883-4C50-AA0B-632A45133F41}" srcOrd="0" destOrd="0" presId="urn:microsoft.com/office/officeart/2005/8/layout/vList3"/>
    <dgm:cxn modelId="{BB52657F-3623-41D6-89B0-2A715D417B84}" type="presOf" srcId="{0CDE5B4D-5A2C-47B3-BAF9-44BFB64727D8}" destId="{53BDD543-5CB0-46A8-AECD-5D6290F11038}" srcOrd="0" destOrd="0" presId="urn:microsoft.com/office/officeart/2005/8/layout/vList3"/>
    <dgm:cxn modelId="{91D87E84-0BD8-43B0-B794-E380E917F6FF}" srcId="{66FE63C5-052F-4250-A927-4B7D13CB4C03}" destId="{0CDE5B4D-5A2C-47B3-BAF9-44BFB64727D8}" srcOrd="0" destOrd="0" parTransId="{D46B49D3-AF16-4949-ABAB-5CC4C4EE816D}" sibTransId="{EDF82525-71BF-413F-9989-5670F7920D3E}"/>
    <dgm:cxn modelId="{F0AED498-0DE6-43FA-A321-6CF9E79EBC03}" srcId="{66FE63C5-052F-4250-A927-4B7D13CB4C03}" destId="{CFB81129-CD52-4E90-BBF7-2510107E107B}" srcOrd="3" destOrd="0" parTransId="{3038ECF7-0BA4-48DB-AFE1-30CDB4E6202F}" sibTransId="{D8FABAEF-C06A-43BB-A9DD-5E513BFA670F}"/>
    <dgm:cxn modelId="{92B2FFD1-AC0C-46BD-AB88-1E3A725884FC}" type="presOf" srcId="{CFB81129-CD52-4E90-BBF7-2510107E107B}" destId="{5617D5BB-D1C8-41F4-B2A4-ABAA30DEAEF0}" srcOrd="0" destOrd="0" presId="urn:microsoft.com/office/officeart/2005/8/layout/vList3"/>
    <dgm:cxn modelId="{F6C8BDDE-7479-4FD7-AA54-6ED1D98DEA19}" type="presOf" srcId="{66FE63C5-052F-4250-A927-4B7D13CB4C03}" destId="{97BC14C3-5EB6-4E16-9A0C-CB33ADAD0865}" srcOrd="0" destOrd="0" presId="urn:microsoft.com/office/officeart/2005/8/layout/vList3"/>
    <dgm:cxn modelId="{7A780EDA-A348-4EC8-B3E9-753256DC3243}" type="presParOf" srcId="{97BC14C3-5EB6-4E16-9A0C-CB33ADAD0865}" destId="{88057106-DBD4-4974-84C7-2852B61E7087}" srcOrd="0" destOrd="0" presId="urn:microsoft.com/office/officeart/2005/8/layout/vList3"/>
    <dgm:cxn modelId="{6026F1D8-2105-4AA7-BB7E-9DCA8FE2B8B7}" type="presParOf" srcId="{88057106-DBD4-4974-84C7-2852B61E7087}" destId="{FBA776B5-6115-4237-8013-B34D641E2995}" srcOrd="0" destOrd="0" presId="urn:microsoft.com/office/officeart/2005/8/layout/vList3"/>
    <dgm:cxn modelId="{F0225C5E-58CA-47B0-9224-6847B3729AE6}" type="presParOf" srcId="{88057106-DBD4-4974-84C7-2852B61E7087}" destId="{53BDD543-5CB0-46A8-AECD-5D6290F11038}" srcOrd="1" destOrd="0" presId="urn:microsoft.com/office/officeart/2005/8/layout/vList3"/>
    <dgm:cxn modelId="{BF9BDE05-29DB-42CF-BA9B-FB343DAB8CAC}" type="presParOf" srcId="{97BC14C3-5EB6-4E16-9A0C-CB33ADAD0865}" destId="{5B4F90DC-11BA-4CB9-8332-99E3E1B337A4}" srcOrd="1" destOrd="0" presId="urn:microsoft.com/office/officeart/2005/8/layout/vList3"/>
    <dgm:cxn modelId="{B36B8FBC-6771-4955-BB96-F43D5981A6AE}" type="presParOf" srcId="{97BC14C3-5EB6-4E16-9A0C-CB33ADAD0865}" destId="{F1F79D09-863C-4263-BA29-8E7A986B134B}" srcOrd="2" destOrd="0" presId="urn:microsoft.com/office/officeart/2005/8/layout/vList3"/>
    <dgm:cxn modelId="{74ED31EE-A7F9-4352-96DE-B200F1D46CEB}" type="presParOf" srcId="{F1F79D09-863C-4263-BA29-8E7A986B134B}" destId="{B8913FA8-2E9B-4751-8E1C-66E0A72FAF7C}" srcOrd="0" destOrd="0" presId="urn:microsoft.com/office/officeart/2005/8/layout/vList3"/>
    <dgm:cxn modelId="{7AE47B80-2F2E-4F66-A3CA-C2CA4223CB88}" type="presParOf" srcId="{F1F79D09-863C-4263-BA29-8E7A986B134B}" destId="{8FEC69FB-C5CD-4500-BDAB-3B1784CB1834}" srcOrd="1" destOrd="0" presId="urn:microsoft.com/office/officeart/2005/8/layout/vList3"/>
    <dgm:cxn modelId="{01BDDF70-E99F-47FB-B62B-037E2AFA9557}" type="presParOf" srcId="{97BC14C3-5EB6-4E16-9A0C-CB33ADAD0865}" destId="{7415B885-6E21-4D08-B66B-E45F445545B9}" srcOrd="3" destOrd="0" presId="urn:microsoft.com/office/officeart/2005/8/layout/vList3"/>
    <dgm:cxn modelId="{538E3024-64C1-4860-BB5B-BF4781C029BC}" type="presParOf" srcId="{97BC14C3-5EB6-4E16-9A0C-CB33ADAD0865}" destId="{6A0F53CA-32BD-47B7-9D3A-50BAB1C308CE}" srcOrd="4" destOrd="0" presId="urn:microsoft.com/office/officeart/2005/8/layout/vList3"/>
    <dgm:cxn modelId="{7E866376-A42F-41E7-967F-33529EF732A7}" type="presParOf" srcId="{6A0F53CA-32BD-47B7-9D3A-50BAB1C308CE}" destId="{4BDA4B26-A9BF-423C-953B-4BA70B5134F5}" srcOrd="0" destOrd="0" presId="urn:microsoft.com/office/officeart/2005/8/layout/vList3"/>
    <dgm:cxn modelId="{147DC573-68E1-4750-964C-994FB3E708DE}" type="presParOf" srcId="{6A0F53CA-32BD-47B7-9D3A-50BAB1C308CE}" destId="{CBD55097-C883-4C50-AA0B-632A45133F41}" srcOrd="1" destOrd="0" presId="urn:microsoft.com/office/officeart/2005/8/layout/vList3"/>
    <dgm:cxn modelId="{11E27079-C9DA-4EAB-8DA9-12864B30A2D1}" type="presParOf" srcId="{97BC14C3-5EB6-4E16-9A0C-CB33ADAD0865}" destId="{0C062AC6-6B2D-4AB8-A93D-8BA2CA4C8961}" srcOrd="5" destOrd="0" presId="urn:microsoft.com/office/officeart/2005/8/layout/vList3"/>
    <dgm:cxn modelId="{1DF91087-6E89-4FDB-85E1-4A4034877E30}" type="presParOf" srcId="{97BC14C3-5EB6-4E16-9A0C-CB33ADAD0865}" destId="{9D6F140C-C267-4A6F-A53A-B48E631D6826}" srcOrd="6" destOrd="0" presId="urn:microsoft.com/office/officeart/2005/8/layout/vList3"/>
    <dgm:cxn modelId="{AD64BCB7-D199-4B17-84CB-14235CFF5ADD}" type="presParOf" srcId="{9D6F140C-C267-4A6F-A53A-B48E631D6826}" destId="{94F2C2BE-C7E6-40B1-BC27-0AC864CE98E4}" srcOrd="0" destOrd="0" presId="urn:microsoft.com/office/officeart/2005/8/layout/vList3"/>
    <dgm:cxn modelId="{55793E6D-9A39-4D75-81E9-6567C84F3050}" type="presParOf" srcId="{9D6F140C-C267-4A6F-A53A-B48E631D6826}" destId="{5617D5BB-D1C8-41F4-B2A4-ABAA30DEAEF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4CC863-C57B-4AC9-826D-CA1F819D508C}"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8E455431-25E1-4EA3-815A-4D2C1809EEB7}">
      <dgm:prSet/>
      <dgm:spPr/>
      <dgm:t>
        <a:bodyPr/>
        <a:lstStyle/>
        <a:p>
          <a:pPr>
            <a:lnSpc>
              <a:spcPct val="100000"/>
            </a:lnSpc>
            <a:defRPr cap="all"/>
          </a:pPr>
          <a:r>
            <a:rPr lang="hu-HU" dirty="0"/>
            <a:t>INFORMÁCIÓ-HIÁNY</a:t>
          </a:r>
          <a:endParaRPr lang="en-US" dirty="0"/>
        </a:p>
      </dgm:t>
    </dgm:pt>
    <dgm:pt modelId="{6B0E606F-5DBE-41E1-AFEB-263959327D8B}" type="parTrans" cxnId="{99BDA410-5171-49A2-8918-223820DACC71}">
      <dgm:prSet/>
      <dgm:spPr/>
      <dgm:t>
        <a:bodyPr/>
        <a:lstStyle/>
        <a:p>
          <a:endParaRPr lang="en-US"/>
        </a:p>
      </dgm:t>
    </dgm:pt>
    <dgm:pt modelId="{442274C9-4174-4B50-91B4-7EB7D1986F48}" type="sibTrans" cxnId="{99BDA410-5171-49A2-8918-223820DACC71}">
      <dgm:prSet/>
      <dgm:spPr/>
      <dgm:t>
        <a:bodyPr/>
        <a:lstStyle/>
        <a:p>
          <a:endParaRPr lang="en-US"/>
        </a:p>
      </dgm:t>
    </dgm:pt>
    <dgm:pt modelId="{9C01FB85-FB7D-4754-96AC-4699EF5B8C83}">
      <dgm:prSet/>
      <dgm:spPr/>
      <dgm:t>
        <a:bodyPr/>
        <a:lstStyle/>
        <a:p>
          <a:pPr>
            <a:lnSpc>
              <a:spcPct val="100000"/>
            </a:lnSpc>
            <a:defRPr cap="all"/>
          </a:pPr>
          <a:r>
            <a:rPr lang="hu-HU" dirty="0"/>
            <a:t>LASSÚ ÁTFUTÁSI IDŐK</a:t>
          </a:r>
          <a:endParaRPr lang="en-US" dirty="0"/>
        </a:p>
      </dgm:t>
    </dgm:pt>
    <dgm:pt modelId="{670896CC-E6F4-48DF-8309-48705C40FD1C}" type="parTrans" cxnId="{466B9DFC-E8A6-4019-B359-611FC1416B4A}">
      <dgm:prSet/>
      <dgm:spPr/>
      <dgm:t>
        <a:bodyPr/>
        <a:lstStyle/>
        <a:p>
          <a:endParaRPr lang="en-US"/>
        </a:p>
      </dgm:t>
    </dgm:pt>
    <dgm:pt modelId="{C58478E8-0B59-4372-84E5-579A6350743B}" type="sibTrans" cxnId="{466B9DFC-E8A6-4019-B359-611FC1416B4A}">
      <dgm:prSet/>
      <dgm:spPr/>
      <dgm:t>
        <a:bodyPr/>
        <a:lstStyle/>
        <a:p>
          <a:endParaRPr lang="en-US"/>
        </a:p>
      </dgm:t>
    </dgm:pt>
    <dgm:pt modelId="{43833A8B-79C5-44A5-AA13-C2EDB2ACED14}">
      <dgm:prSet/>
      <dgm:spPr/>
      <dgm:t>
        <a:bodyPr/>
        <a:lstStyle/>
        <a:p>
          <a:pPr>
            <a:lnSpc>
              <a:spcPct val="100000"/>
            </a:lnSpc>
            <a:defRPr cap="all"/>
          </a:pPr>
          <a:r>
            <a:rPr lang="hu-HU" dirty="0"/>
            <a:t>TÚLÁRADÓ PAPÍRMUNKA</a:t>
          </a:r>
          <a:endParaRPr lang="en-US" dirty="0"/>
        </a:p>
      </dgm:t>
    </dgm:pt>
    <dgm:pt modelId="{054AA73D-6F81-40C2-BA9A-086AEC5783AD}" type="parTrans" cxnId="{6409D053-E1A6-4B4E-8017-E3436A938B3A}">
      <dgm:prSet/>
      <dgm:spPr/>
      <dgm:t>
        <a:bodyPr/>
        <a:lstStyle/>
        <a:p>
          <a:endParaRPr lang="en-US"/>
        </a:p>
      </dgm:t>
    </dgm:pt>
    <dgm:pt modelId="{7847783A-7A2A-4F09-B01E-93D396F088A1}" type="sibTrans" cxnId="{6409D053-E1A6-4B4E-8017-E3436A938B3A}">
      <dgm:prSet/>
      <dgm:spPr/>
      <dgm:t>
        <a:bodyPr/>
        <a:lstStyle/>
        <a:p>
          <a:endParaRPr lang="en-US"/>
        </a:p>
      </dgm:t>
    </dgm:pt>
    <dgm:pt modelId="{08EAF5B7-92D4-440F-8E73-E3028D66A131}">
      <dgm:prSet/>
      <dgm:spPr/>
      <dgm:t>
        <a:bodyPr/>
        <a:lstStyle/>
        <a:p>
          <a:pPr>
            <a:lnSpc>
              <a:spcPct val="100000"/>
            </a:lnSpc>
            <a:defRPr cap="all"/>
          </a:pPr>
          <a:r>
            <a:rPr lang="hu-HU" dirty="0"/>
            <a:t>HOSSZÚ VÁRÓLISTÁK</a:t>
          </a:r>
          <a:endParaRPr lang="en-US" dirty="0"/>
        </a:p>
      </dgm:t>
    </dgm:pt>
    <dgm:pt modelId="{A4C33FF4-5911-4E35-BC18-D818BD4D7108}" type="parTrans" cxnId="{1EE2F9D5-94D7-499D-8B95-936BABDD3E92}">
      <dgm:prSet/>
      <dgm:spPr/>
      <dgm:t>
        <a:bodyPr/>
        <a:lstStyle/>
        <a:p>
          <a:endParaRPr lang="en-US"/>
        </a:p>
      </dgm:t>
    </dgm:pt>
    <dgm:pt modelId="{4FD169B1-F715-42B6-A12A-A46C1ED750BD}" type="sibTrans" cxnId="{1EE2F9D5-94D7-499D-8B95-936BABDD3E92}">
      <dgm:prSet/>
      <dgm:spPr/>
      <dgm:t>
        <a:bodyPr/>
        <a:lstStyle/>
        <a:p>
          <a:endParaRPr lang="en-US"/>
        </a:p>
      </dgm:t>
    </dgm:pt>
    <dgm:pt modelId="{34241638-6DDD-4262-B105-7D81C4D2352D}">
      <dgm:prSet/>
      <dgm:spPr/>
      <dgm:t>
        <a:bodyPr/>
        <a:lstStyle/>
        <a:p>
          <a:pPr>
            <a:lnSpc>
              <a:spcPct val="100000"/>
            </a:lnSpc>
            <a:defRPr cap="all"/>
          </a:pPr>
          <a:r>
            <a:rPr lang="hu-HU" dirty="0"/>
            <a:t>TÚL SOK FOLYAMAT-RÉSZTVEVŐ</a:t>
          </a:r>
          <a:endParaRPr lang="en-US" dirty="0"/>
        </a:p>
      </dgm:t>
    </dgm:pt>
    <dgm:pt modelId="{61E2A054-ADCF-4C7E-B6C5-9BF9B0AD71B9}" type="parTrans" cxnId="{2C59A1C5-5470-403E-AAB2-B503DDD65ADE}">
      <dgm:prSet/>
      <dgm:spPr/>
      <dgm:t>
        <a:bodyPr/>
        <a:lstStyle/>
        <a:p>
          <a:endParaRPr lang="en-US"/>
        </a:p>
      </dgm:t>
    </dgm:pt>
    <dgm:pt modelId="{11BF8759-F96D-4A8A-975D-B298B0CA8AFC}" type="sibTrans" cxnId="{2C59A1C5-5470-403E-AAB2-B503DDD65ADE}">
      <dgm:prSet/>
      <dgm:spPr/>
      <dgm:t>
        <a:bodyPr/>
        <a:lstStyle/>
        <a:p>
          <a:endParaRPr lang="en-US"/>
        </a:p>
      </dgm:t>
    </dgm:pt>
    <dgm:pt modelId="{3CDCDDFD-C380-4EFD-8F34-0EF87E59F638}">
      <dgm:prSet/>
      <dgm:spPr/>
      <dgm:t>
        <a:bodyPr/>
        <a:lstStyle/>
        <a:p>
          <a:pPr>
            <a:lnSpc>
              <a:spcPct val="100000"/>
            </a:lnSpc>
            <a:defRPr cap="all"/>
          </a:pPr>
          <a:r>
            <a:rPr lang="hu-HU" dirty="0"/>
            <a:t>BARÁTSÁGTALAN VISELKEDÉS</a:t>
          </a:r>
          <a:endParaRPr lang="en-US" dirty="0"/>
        </a:p>
      </dgm:t>
    </dgm:pt>
    <dgm:pt modelId="{9326EA59-626E-4258-ACA4-6D5B6CFFE9BF}" type="parTrans" cxnId="{E5098A33-ACDF-4039-B63E-09F8F5C00F5F}">
      <dgm:prSet/>
      <dgm:spPr/>
      <dgm:t>
        <a:bodyPr/>
        <a:lstStyle/>
        <a:p>
          <a:endParaRPr lang="en-US"/>
        </a:p>
      </dgm:t>
    </dgm:pt>
    <dgm:pt modelId="{1C52A62A-C3E8-4361-B106-5C64388BC3B3}" type="sibTrans" cxnId="{E5098A33-ACDF-4039-B63E-09F8F5C00F5F}">
      <dgm:prSet/>
      <dgm:spPr/>
      <dgm:t>
        <a:bodyPr/>
        <a:lstStyle/>
        <a:p>
          <a:endParaRPr lang="en-US"/>
        </a:p>
      </dgm:t>
    </dgm:pt>
    <dgm:pt modelId="{A8E3F4AB-94D7-461F-B539-9DBD263ACDF2}" type="pres">
      <dgm:prSet presAssocID="{604CC863-C57B-4AC9-826D-CA1F819D508C}" presName="root" presStyleCnt="0">
        <dgm:presLayoutVars>
          <dgm:dir/>
          <dgm:resizeHandles val="exact"/>
        </dgm:presLayoutVars>
      </dgm:prSet>
      <dgm:spPr/>
    </dgm:pt>
    <dgm:pt modelId="{93C407F4-D8EA-4B56-89DD-5C8C3EACAE33}" type="pres">
      <dgm:prSet presAssocID="{8E455431-25E1-4EA3-815A-4D2C1809EEB7}" presName="compNode" presStyleCnt="0"/>
      <dgm:spPr/>
    </dgm:pt>
    <dgm:pt modelId="{B0FE51C9-4B31-4C06-B2D6-12FCD3821701}" type="pres">
      <dgm:prSet presAssocID="{8E455431-25E1-4EA3-815A-4D2C1809EEB7}" presName="iconBgRect" presStyleLbl="bgShp" presStyleIdx="0" presStyleCnt="6"/>
      <dgm:spPr/>
    </dgm:pt>
    <dgm:pt modelId="{0627A7B4-CC08-4F4B-B3A1-4CB31BF74D81}" type="pres">
      <dgm:prSet presAssocID="{8E455431-25E1-4EA3-815A-4D2C1809EEB7}" presName="iconRect" presStyleLbl="node1" presStyleIdx="0"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Irritáló hatású"/>
        </a:ext>
      </dgm:extLst>
    </dgm:pt>
    <dgm:pt modelId="{67DA3A9C-1C07-4E5D-9EAE-41C94C17FD0A}" type="pres">
      <dgm:prSet presAssocID="{8E455431-25E1-4EA3-815A-4D2C1809EEB7}" presName="spaceRect" presStyleCnt="0"/>
      <dgm:spPr/>
    </dgm:pt>
    <dgm:pt modelId="{08FA3662-4259-4913-8207-093506BB2EEA}" type="pres">
      <dgm:prSet presAssocID="{8E455431-25E1-4EA3-815A-4D2C1809EEB7}" presName="textRect" presStyleLbl="revTx" presStyleIdx="0" presStyleCnt="6">
        <dgm:presLayoutVars>
          <dgm:chMax val="1"/>
          <dgm:chPref val="1"/>
        </dgm:presLayoutVars>
      </dgm:prSet>
      <dgm:spPr/>
    </dgm:pt>
    <dgm:pt modelId="{63CC95A0-A31E-4A2C-B9F5-0567DFED4E55}" type="pres">
      <dgm:prSet presAssocID="{442274C9-4174-4B50-91B4-7EB7D1986F48}" presName="sibTrans" presStyleCnt="0"/>
      <dgm:spPr/>
    </dgm:pt>
    <dgm:pt modelId="{FDD33434-EC5D-493A-8279-AE84362E3788}" type="pres">
      <dgm:prSet presAssocID="{9C01FB85-FB7D-4754-96AC-4699EF5B8C83}" presName="compNode" presStyleCnt="0"/>
      <dgm:spPr/>
    </dgm:pt>
    <dgm:pt modelId="{6828EA0F-C31C-4C72-A1DB-87FC0EE83CDC}" type="pres">
      <dgm:prSet presAssocID="{9C01FB85-FB7D-4754-96AC-4699EF5B8C83}" presName="iconBgRect" presStyleLbl="bgShp" presStyleIdx="1" presStyleCnt="6"/>
      <dgm:spPr/>
    </dgm:pt>
    <dgm:pt modelId="{F939AECD-0679-4B09-A3C7-9DE3ECB2E8F1}" type="pres">
      <dgm:prSet presAssocID="{9C01FB85-FB7D-4754-96AC-4699EF5B8C83}" presName="iconRect" presStyleLbl="node1" presStyleIdx="1"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knős"/>
        </a:ext>
      </dgm:extLst>
    </dgm:pt>
    <dgm:pt modelId="{2A30FED7-CAEF-479D-8993-FDB4E9471EAD}" type="pres">
      <dgm:prSet presAssocID="{9C01FB85-FB7D-4754-96AC-4699EF5B8C83}" presName="spaceRect" presStyleCnt="0"/>
      <dgm:spPr/>
    </dgm:pt>
    <dgm:pt modelId="{111A26F5-7E32-4092-9825-761147C90406}" type="pres">
      <dgm:prSet presAssocID="{9C01FB85-FB7D-4754-96AC-4699EF5B8C83}" presName="textRect" presStyleLbl="revTx" presStyleIdx="1" presStyleCnt="6">
        <dgm:presLayoutVars>
          <dgm:chMax val="1"/>
          <dgm:chPref val="1"/>
        </dgm:presLayoutVars>
      </dgm:prSet>
      <dgm:spPr/>
    </dgm:pt>
    <dgm:pt modelId="{4568FC40-F4E6-4F5F-9B47-EA68F9FD7FF4}" type="pres">
      <dgm:prSet presAssocID="{C58478E8-0B59-4372-84E5-579A6350743B}" presName="sibTrans" presStyleCnt="0"/>
      <dgm:spPr/>
    </dgm:pt>
    <dgm:pt modelId="{F8525366-39A7-406A-B20B-48762C661BE6}" type="pres">
      <dgm:prSet presAssocID="{43833A8B-79C5-44A5-AA13-C2EDB2ACED14}" presName="compNode" presStyleCnt="0"/>
      <dgm:spPr/>
    </dgm:pt>
    <dgm:pt modelId="{B7D9321B-CFE9-47B8-8D18-7C7F939080FD}" type="pres">
      <dgm:prSet presAssocID="{43833A8B-79C5-44A5-AA13-C2EDB2ACED14}" presName="iconBgRect" presStyleLbl="bgShp" presStyleIdx="2" presStyleCnt="6"/>
      <dgm:spPr>
        <a:ln>
          <a:noFill/>
        </a:ln>
      </dgm:spPr>
    </dgm:pt>
    <dgm:pt modelId="{D124D692-6CD7-47C5-B41D-9137589D9F32}" type="pres">
      <dgm:prSet presAssocID="{43833A8B-79C5-44A5-AA13-C2EDB2ACED14}" presName="iconRect" presStyleLbl="node1" presStyleIdx="2"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Dokumentum"/>
        </a:ext>
      </dgm:extLst>
    </dgm:pt>
    <dgm:pt modelId="{7BAF5616-1967-4426-BBD2-1EC7E2F827FF}" type="pres">
      <dgm:prSet presAssocID="{43833A8B-79C5-44A5-AA13-C2EDB2ACED14}" presName="spaceRect" presStyleCnt="0"/>
      <dgm:spPr/>
    </dgm:pt>
    <dgm:pt modelId="{93759DF5-D3A8-42BB-B27C-DCB71EC4B11F}" type="pres">
      <dgm:prSet presAssocID="{43833A8B-79C5-44A5-AA13-C2EDB2ACED14}" presName="textRect" presStyleLbl="revTx" presStyleIdx="2" presStyleCnt="6">
        <dgm:presLayoutVars>
          <dgm:chMax val="1"/>
          <dgm:chPref val="1"/>
        </dgm:presLayoutVars>
      </dgm:prSet>
      <dgm:spPr/>
    </dgm:pt>
    <dgm:pt modelId="{C34A41AF-1858-4D88-82FE-FC34B8781F7F}" type="pres">
      <dgm:prSet presAssocID="{7847783A-7A2A-4F09-B01E-93D396F088A1}" presName="sibTrans" presStyleCnt="0"/>
      <dgm:spPr/>
    </dgm:pt>
    <dgm:pt modelId="{9F8F89A0-2DA8-4594-B78E-3F1FA1CD5C90}" type="pres">
      <dgm:prSet presAssocID="{08EAF5B7-92D4-440F-8E73-E3028D66A131}" presName="compNode" presStyleCnt="0"/>
      <dgm:spPr/>
    </dgm:pt>
    <dgm:pt modelId="{548FC03F-AF8F-4477-8627-345BF70DF166}" type="pres">
      <dgm:prSet presAssocID="{08EAF5B7-92D4-440F-8E73-E3028D66A131}" presName="iconBgRect" presStyleLbl="bgShp" presStyleIdx="3" presStyleCnt="6"/>
      <dgm:spPr>
        <a:ln>
          <a:noFill/>
        </a:ln>
      </dgm:spPr>
    </dgm:pt>
    <dgm:pt modelId="{71B55D52-73CF-4704-B8BD-DDF118BDF755}" type="pres">
      <dgm:prSet presAssocID="{08EAF5B7-92D4-440F-8E73-E3028D66A131}" presName="iconRect" presStyleLbl="node1" presStyleIdx="3"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lkészült homokóra"/>
        </a:ext>
      </dgm:extLst>
    </dgm:pt>
    <dgm:pt modelId="{71CD9433-6872-4E50-AC9B-273D20C41386}" type="pres">
      <dgm:prSet presAssocID="{08EAF5B7-92D4-440F-8E73-E3028D66A131}" presName="spaceRect" presStyleCnt="0"/>
      <dgm:spPr/>
    </dgm:pt>
    <dgm:pt modelId="{AB9D2525-7BF6-4F77-8712-FA9BF886F18A}" type="pres">
      <dgm:prSet presAssocID="{08EAF5B7-92D4-440F-8E73-E3028D66A131}" presName="textRect" presStyleLbl="revTx" presStyleIdx="3" presStyleCnt="6">
        <dgm:presLayoutVars>
          <dgm:chMax val="1"/>
          <dgm:chPref val="1"/>
        </dgm:presLayoutVars>
      </dgm:prSet>
      <dgm:spPr/>
    </dgm:pt>
    <dgm:pt modelId="{E4A22CF1-1E11-43F7-8FDC-ADAEF2C94DCF}" type="pres">
      <dgm:prSet presAssocID="{4FD169B1-F715-42B6-A12A-A46C1ED750BD}" presName="sibTrans" presStyleCnt="0"/>
      <dgm:spPr/>
    </dgm:pt>
    <dgm:pt modelId="{B2AB1B22-2C70-493A-B6D1-B3174E570AC3}" type="pres">
      <dgm:prSet presAssocID="{34241638-6DDD-4262-B105-7D81C4D2352D}" presName="compNode" presStyleCnt="0"/>
      <dgm:spPr/>
    </dgm:pt>
    <dgm:pt modelId="{2E6681DF-F705-4935-B8CA-28A384D34356}" type="pres">
      <dgm:prSet presAssocID="{34241638-6DDD-4262-B105-7D81C4D2352D}" presName="iconBgRect" presStyleLbl="bgShp" presStyleIdx="4" presStyleCnt="6"/>
      <dgm:spPr/>
    </dgm:pt>
    <dgm:pt modelId="{0020CED1-2516-4755-877B-DD6312FFC5F9}" type="pres">
      <dgm:prSet presAssocID="{34241638-6DDD-4262-B105-7D81C4D2352D}" presName="iconRect" presStyleLbl="node1" presStyleIdx="4"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Értekezlet"/>
        </a:ext>
      </dgm:extLst>
    </dgm:pt>
    <dgm:pt modelId="{DE932309-3D79-4AEC-87C4-2847AF66D168}" type="pres">
      <dgm:prSet presAssocID="{34241638-6DDD-4262-B105-7D81C4D2352D}" presName="spaceRect" presStyleCnt="0"/>
      <dgm:spPr/>
    </dgm:pt>
    <dgm:pt modelId="{774D2179-222B-4A56-84F5-6C8A49F56C78}" type="pres">
      <dgm:prSet presAssocID="{34241638-6DDD-4262-B105-7D81C4D2352D}" presName="textRect" presStyleLbl="revTx" presStyleIdx="4" presStyleCnt="6">
        <dgm:presLayoutVars>
          <dgm:chMax val="1"/>
          <dgm:chPref val="1"/>
        </dgm:presLayoutVars>
      </dgm:prSet>
      <dgm:spPr/>
    </dgm:pt>
    <dgm:pt modelId="{E5CD9882-C5D9-415C-A622-90D0D28A71FA}" type="pres">
      <dgm:prSet presAssocID="{11BF8759-F96D-4A8A-975D-B298B0CA8AFC}" presName="sibTrans" presStyleCnt="0"/>
      <dgm:spPr/>
    </dgm:pt>
    <dgm:pt modelId="{47CFB6C2-DBC7-47C5-B770-0DF48E707BB3}" type="pres">
      <dgm:prSet presAssocID="{3CDCDDFD-C380-4EFD-8F34-0EF87E59F638}" presName="compNode" presStyleCnt="0"/>
      <dgm:spPr/>
    </dgm:pt>
    <dgm:pt modelId="{0DD657BB-642D-4529-A759-814806BD97F0}" type="pres">
      <dgm:prSet presAssocID="{3CDCDDFD-C380-4EFD-8F34-0EF87E59F638}" presName="iconBgRect" presStyleLbl="bgShp" presStyleIdx="5" presStyleCnt="6"/>
      <dgm:spPr>
        <a:ln>
          <a:noFill/>
        </a:ln>
      </dgm:spPr>
    </dgm:pt>
    <dgm:pt modelId="{E9304792-B609-4E66-88CD-7325BE40D864}" type="pres">
      <dgm:prSet presAssocID="{3CDCDDFD-C380-4EFD-8F34-0EF87E59F638}" presName="iconRect" presStyleLbl="node1" presStyleIdx="5"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evil Face Outline"/>
        </a:ext>
      </dgm:extLst>
    </dgm:pt>
    <dgm:pt modelId="{F14CF538-ED8B-4E78-93D9-B9411184E7C9}" type="pres">
      <dgm:prSet presAssocID="{3CDCDDFD-C380-4EFD-8F34-0EF87E59F638}" presName="spaceRect" presStyleCnt="0"/>
      <dgm:spPr/>
    </dgm:pt>
    <dgm:pt modelId="{CE4229DB-C987-43CE-8565-D4C241B3F65F}" type="pres">
      <dgm:prSet presAssocID="{3CDCDDFD-C380-4EFD-8F34-0EF87E59F638}" presName="textRect" presStyleLbl="revTx" presStyleIdx="5" presStyleCnt="6">
        <dgm:presLayoutVars>
          <dgm:chMax val="1"/>
          <dgm:chPref val="1"/>
        </dgm:presLayoutVars>
      </dgm:prSet>
      <dgm:spPr/>
    </dgm:pt>
  </dgm:ptLst>
  <dgm:cxnLst>
    <dgm:cxn modelId="{CF702307-6D99-4834-8AF8-2E9C59018A30}" type="presOf" srcId="{43833A8B-79C5-44A5-AA13-C2EDB2ACED14}" destId="{93759DF5-D3A8-42BB-B27C-DCB71EC4B11F}" srcOrd="0" destOrd="0" presId="urn:microsoft.com/office/officeart/2018/5/layout/IconCircleLabelList"/>
    <dgm:cxn modelId="{99BDA410-5171-49A2-8918-223820DACC71}" srcId="{604CC863-C57B-4AC9-826D-CA1F819D508C}" destId="{8E455431-25E1-4EA3-815A-4D2C1809EEB7}" srcOrd="0" destOrd="0" parTransId="{6B0E606F-5DBE-41E1-AFEB-263959327D8B}" sibTransId="{442274C9-4174-4B50-91B4-7EB7D1986F48}"/>
    <dgm:cxn modelId="{EAB27827-551A-4BC1-B19A-24F133BEAA66}" type="presOf" srcId="{3CDCDDFD-C380-4EFD-8F34-0EF87E59F638}" destId="{CE4229DB-C987-43CE-8565-D4C241B3F65F}" srcOrd="0" destOrd="0" presId="urn:microsoft.com/office/officeart/2018/5/layout/IconCircleLabelList"/>
    <dgm:cxn modelId="{1A8D3F2D-D8CE-4EB8-9A4B-0589F28FF27D}" type="presOf" srcId="{08EAF5B7-92D4-440F-8E73-E3028D66A131}" destId="{AB9D2525-7BF6-4F77-8712-FA9BF886F18A}" srcOrd="0" destOrd="0" presId="urn:microsoft.com/office/officeart/2018/5/layout/IconCircleLabelList"/>
    <dgm:cxn modelId="{E5098A33-ACDF-4039-B63E-09F8F5C00F5F}" srcId="{604CC863-C57B-4AC9-826D-CA1F819D508C}" destId="{3CDCDDFD-C380-4EFD-8F34-0EF87E59F638}" srcOrd="5" destOrd="0" parTransId="{9326EA59-626E-4258-ACA4-6D5B6CFFE9BF}" sibTransId="{1C52A62A-C3E8-4361-B106-5C64388BC3B3}"/>
    <dgm:cxn modelId="{1D8CEE62-26B9-49DD-9DD3-C6F0CFF57867}" type="presOf" srcId="{604CC863-C57B-4AC9-826D-CA1F819D508C}" destId="{A8E3F4AB-94D7-461F-B539-9DBD263ACDF2}" srcOrd="0" destOrd="0" presId="urn:microsoft.com/office/officeart/2018/5/layout/IconCircleLabelList"/>
    <dgm:cxn modelId="{E063A669-304A-4AE7-ADBD-93680F0BC109}" type="presOf" srcId="{9C01FB85-FB7D-4754-96AC-4699EF5B8C83}" destId="{111A26F5-7E32-4092-9825-761147C90406}" srcOrd="0" destOrd="0" presId="urn:microsoft.com/office/officeart/2018/5/layout/IconCircleLabelList"/>
    <dgm:cxn modelId="{6409D053-E1A6-4B4E-8017-E3436A938B3A}" srcId="{604CC863-C57B-4AC9-826D-CA1F819D508C}" destId="{43833A8B-79C5-44A5-AA13-C2EDB2ACED14}" srcOrd="2" destOrd="0" parTransId="{054AA73D-6F81-40C2-BA9A-086AEC5783AD}" sibTransId="{7847783A-7A2A-4F09-B01E-93D396F088A1}"/>
    <dgm:cxn modelId="{ED374781-04FE-41ED-90E0-8FA91DCFD27B}" type="presOf" srcId="{34241638-6DDD-4262-B105-7D81C4D2352D}" destId="{774D2179-222B-4A56-84F5-6C8A49F56C78}" srcOrd="0" destOrd="0" presId="urn:microsoft.com/office/officeart/2018/5/layout/IconCircleLabelList"/>
    <dgm:cxn modelId="{B89E89C2-A722-43A9-ABB3-64E49050CC06}" type="presOf" srcId="{8E455431-25E1-4EA3-815A-4D2C1809EEB7}" destId="{08FA3662-4259-4913-8207-093506BB2EEA}" srcOrd="0" destOrd="0" presId="urn:microsoft.com/office/officeart/2018/5/layout/IconCircleLabelList"/>
    <dgm:cxn modelId="{2C59A1C5-5470-403E-AAB2-B503DDD65ADE}" srcId="{604CC863-C57B-4AC9-826D-CA1F819D508C}" destId="{34241638-6DDD-4262-B105-7D81C4D2352D}" srcOrd="4" destOrd="0" parTransId="{61E2A054-ADCF-4C7E-B6C5-9BF9B0AD71B9}" sibTransId="{11BF8759-F96D-4A8A-975D-B298B0CA8AFC}"/>
    <dgm:cxn modelId="{1EE2F9D5-94D7-499D-8B95-936BABDD3E92}" srcId="{604CC863-C57B-4AC9-826D-CA1F819D508C}" destId="{08EAF5B7-92D4-440F-8E73-E3028D66A131}" srcOrd="3" destOrd="0" parTransId="{A4C33FF4-5911-4E35-BC18-D818BD4D7108}" sibTransId="{4FD169B1-F715-42B6-A12A-A46C1ED750BD}"/>
    <dgm:cxn modelId="{466B9DFC-E8A6-4019-B359-611FC1416B4A}" srcId="{604CC863-C57B-4AC9-826D-CA1F819D508C}" destId="{9C01FB85-FB7D-4754-96AC-4699EF5B8C83}" srcOrd="1" destOrd="0" parTransId="{670896CC-E6F4-48DF-8309-48705C40FD1C}" sibTransId="{C58478E8-0B59-4372-84E5-579A6350743B}"/>
    <dgm:cxn modelId="{45E1B099-C33E-4DA5-B8E5-8B0640AC8B4B}" type="presParOf" srcId="{A8E3F4AB-94D7-461F-B539-9DBD263ACDF2}" destId="{93C407F4-D8EA-4B56-89DD-5C8C3EACAE33}" srcOrd="0" destOrd="0" presId="urn:microsoft.com/office/officeart/2018/5/layout/IconCircleLabelList"/>
    <dgm:cxn modelId="{C99AA901-AD56-4289-BEBD-BABCAD135034}" type="presParOf" srcId="{93C407F4-D8EA-4B56-89DD-5C8C3EACAE33}" destId="{B0FE51C9-4B31-4C06-B2D6-12FCD3821701}" srcOrd="0" destOrd="0" presId="urn:microsoft.com/office/officeart/2018/5/layout/IconCircleLabelList"/>
    <dgm:cxn modelId="{33EDFCAF-7E1F-45F2-9EBC-DB0AF79622B4}" type="presParOf" srcId="{93C407F4-D8EA-4B56-89DD-5C8C3EACAE33}" destId="{0627A7B4-CC08-4F4B-B3A1-4CB31BF74D81}" srcOrd="1" destOrd="0" presId="urn:microsoft.com/office/officeart/2018/5/layout/IconCircleLabelList"/>
    <dgm:cxn modelId="{B1BD9248-0C08-4DE9-B14A-F1305779A024}" type="presParOf" srcId="{93C407F4-D8EA-4B56-89DD-5C8C3EACAE33}" destId="{67DA3A9C-1C07-4E5D-9EAE-41C94C17FD0A}" srcOrd="2" destOrd="0" presId="urn:microsoft.com/office/officeart/2018/5/layout/IconCircleLabelList"/>
    <dgm:cxn modelId="{9DC8CB38-C640-4F06-8CC6-CE92A60FF1F2}" type="presParOf" srcId="{93C407F4-D8EA-4B56-89DD-5C8C3EACAE33}" destId="{08FA3662-4259-4913-8207-093506BB2EEA}" srcOrd="3" destOrd="0" presId="urn:microsoft.com/office/officeart/2018/5/layout/IconCircleLabelList"/>
    <dgm:cxn modelId="{3F62C062-FD3C-4615-A2E5-20E41F1228CA}" type="presParOf" srcId="{A8E3F4AB-94D7-461F-B539-9DBD263ACDF2}" destId="{63CC95A0-A31E-4A2C-B9F5-0567DFED4E55}" srcOrd="1" destOrd="0" presId="urn:microsoft.com/office/officeart/2018/5/layout/IconCircleLabelList"/>
    <dgm:cxn modelId="{5511F18F-152A-43AA-8983-BBBF89E13A3B}" type="presParOf" srcId="{A8E3F4AB-94D7-461F-B539-9DBD263ACDF2}" destId="{FDD33434-EC5D-493A-8279-AE84362E3788}" srcOrd="2" destOrd="0" presId="urn:microsoft.com/office/officeart/2018/5/layout/IconCircleLabelList"/>
    <dgm:cxn modelId="{4DCBE7E1-C435-4F6B-951E-1745F0FC8168}" type="presParOf" srcId="{FDD33434-EC5D-493A-8279-AE84362E3788}" destId="{6828EA0F-C31C-4C72-A1DB-87FC0EE83CDC}" srcOrd="0" destOrd="0" presId="urn:microsoft.com/office/officeart/2018/5/layout/IconCircleLabelList"/>
    <dgm:cxn modelId="{ED2211E5-B5F0-48C8-B5D1-75F8BC46F66C}" type="presParOf" srcId="{FDD33434-EC5D-493A-8279-AE84362E3788}" destId="{F939AECD-0679-4B09-A3C7-9DE3ECB2E8F1}" srcOrd="1" destOrd="0" presId="urn:microsoft.com/office/officeart/2018/5/layout/IconCircleLabelList"/>
    <dgm:cxn modelId="{82C916E8-B997-4D9D-9298-069C6A3BB932}" type="presParOf" srcId="{FDD33434-EC5D-493A-8279-AE84362E3788}" destId="{2A30FED7-CAEF-479D-8993-FDB4E9471EAD}" srcOrd="2" destOrd="0" presId="urn:microsoft.com/office/officeart/2018/5/layout/IconCircleLabelList"/>
    <dgm:cxn modelId="{D6D22864-EEF0-4C6C-86F9-FA466960E016}" type="presParOf" srcId="{FDD33434-EC5D-493A-8279-AE84362E3788}" destId="{111A26F5-7E32-4092-9825-761147C90406}" srcOrd="3" destOrd="0" presId="urn:microsoft.com/office/officeart/2018/5/layout/IconCircleLabelList"/>
    <dgm:cxn modelId="{04C55C95-B69B-4DD0-BABA-00A84AB0F86E}" type="presParOf" srcId="{A8E3F4AB-94D7-461F-B539-9DBD263ACDF2}" destId="{4568FC40-F4E6-4F5F-9B47-EA68F9FD7FF4}" srcOrd="3" destOrd="0" presId="urn:microsoft.com/office/officeart/2018/5/layout/IconCircleLabelList"/>
    <dgm:cxn modelId="{155CEEB9-A28C-49EA-A5F0-93783E944175}" type="presParOf" srcId="{A8E3F4AB-94D7-461F-B539-9DBD263ACDF2}" destId="{F8525366-39A7-406A-B20B-48762C661BE6}" srcOrd="4" destOrd="0" presId="urn:microsoft.com/office/officeart/2018/5/layout/IconCircleLabelList"/>
    <dgm:cxn modelId="{7EC66AAD-0143-45A7-A5F2-5CFA45B72FBC}" type="presParOf" srcId="{F8525366-39A7-406A-B20B-48762C661BE6}" destId="{B7D9321B-CFE9-47B8-8D18-7C7F939080FD}" srcOrd="0" destOrd="0" presId="urn:microsoft.com/office/officeart/2018/5/layout/IconCircleLabelList"/>
    <dgm:cxn modelId="{7B86DC08-DB96-458E-99FB-FAE244E3B127}" type="presParOf" srcId="{F8525366-39A7-406A-B20B-48762C661BE6}" destId="{D124D692-6CD7-47C5-B41D-9137589D9F32}" srcOrd="1" destOrd="0" presId="urn:microsoft.com/office/officeart/2018/5/layout/IconCircleLabelList"/>
    <dgm:cxn modelId="{CE1F5E58-8CAD-4E95-943D-5334275491D1}" type="presParOf" srcId="{F8525366-39A7-406A-B20B-48762C661BE6}" destId="{7BAF5616-1967-4426-BBD2-1EC7E2F827FF}" srcOrd="2" destOrd="0" presId="urn:microsoft.com/office/officeart/2018/5/layout/IconCircleLabelList"/>
    <dgm:cxn modelId="{8ED5F2D0-ECF3-4E3C-B710-90D78294331B}" type="presParOf" srcId="{F8525366-39A7-406A-B20B-48762C661BE6}" destId="{93759DF5-D3A8-42BB-B27C-DCB71EC4B11F}" srcOrd="3" destOrd="0" presId="urn:microsoft.com/office/officeart/2018/5/layout/IconCircleLabelList"/>
    <dgm:cxn modelId="{67D7D4FE-27A3-418C-BFDB-640D05B333FF}" type="presParOf" srcId="{A8E3F4AB-94D7-461F-B539-9DBD263ACDF2}" destId="{C34A41AF-1858-4D88-82FE-FC34B8781F7F}" srcOrd="5" destOrd="0" presId="urn:microsoft.com/office/officeart/2018/5/layout/IconCircleLabelList"/>
    <dgm:cxn modelId="{C1B75698-64A0-4DBE-BA3A-1181174A4546}" type="presParOf" srcId="{A8E3F4AB-94D7-461F-B539-9DBD263ACDF2}" destId="{9F8F89A0-2DA8-4594-B78E-3F1FA1CD5C90}" srcOrd="6" destOrd="0" presId="urn:microsoft.com/office/officeart/2018/5/layout/IconCircleLabelList"/>
    <dgm:cxn modelId="{C187BFBB-B5E5-4175-89C3-40B8419F2266}" type="presParOf" srcId="{9F8F89A0-2DA8-4594-B78E-3F1FA1CD5C90}" destId="{548FC03F-AF8F-4477-8627-345BF70DF166}" srcOrd="0" destOrd="0" presId="urn:microsoft.com/office/officeart/2018/5/layout/IconCircleLabelList"/>
    <dgm:cxn modelId="{458C7C0E-9F93-4979-80E4-F8296C044419}" type="presParOf" srcId="{9F8F89A0-2DA8-4594-B78E-3F1FA1CD5C90}" destId="{71B55D52-73CF-4704-B8BD-DDF118BDF755}" srcOrd="1" destOrd="0" presId="urn:microsoft.com/office/officeart/2018/5/layout/IconCircleLabelList"/>
    <dgm:cxn modelId="{A31D07F9-5D6F-4C8D-A82B-8097D0345D9E}" type="presParOf" srcId="{9F8F89A0-2DA8-4594-B78E-3F1FA1CD5C90}" destId="{71CD9433-6872-4E50-AC9B-273D20C41386}" srcOrd="2" destOrd="0" presId="urn:microsoft.com/office/officeart/2018/5/layout/IconCircleLabelList"/>
    <dgm:cxn modelId="{9C99E241-79BD-4AE6-99CE-DBB6D6453BBB}" type="presParOf" srcId="{9F8F89A0-2DA8-4594-B78E-3F1FA1CD5C90}" destId="{AB9D2525-7BF6-4F77-8712-FA9BF886F18A}" srcOrd="3" destOrd="0" presId="urn:microsoft.com/office/officeart/2018/5/layout/IconCircleLabelList"/>
    <dgm:cxn modelId="{BAE4BA61-0160-44AA-B048-85F2D312BD46}" type="presParOf" srcId="{A8E3F4AB-94D7-461F-B539-9DBD263ACDF2}" destId="{E4A22CF1-1E11-43F7-8FDC-ADAEF2C94DCF}" srcOrd="7" destOrd="0" presId="urn:microsoft.com/office/officeart/2018/5/layout/IconCircleLabelList"/>
    <dgm:cxn modelId="{FB85A3B8-1CAD-4BD3-956D-BB44330A07EF}" type="presParOf" srcId="{A8E3F4AB-94D7-461F-B539-9DBD263ACDF2}" destId="{B2AB1B22-2C70-493A-B6D1-B3174E570AC3}" srcOrd="8" destOrd="0" presId="urn:microsoft.com/office/officeart/2018/5/layout/IconCircleLabelList"/>
    <dgm:cxn modelId="{728B5DBB-1835-4876-BAA9-FCBAC8D6542C}" type="presParOf" srcId="{B2AB1B22-2C70-493A-B6D1-B3174E570AC3}" destId="{2E6681DF-F705-4935-B8CA-28A384D34356}" srcOrd="0" destOrd="0" presId="urn:microsoft.com/office/officeart/2018/5/layout/IconCircleLabelList"/>
    <dgm:cxn modelId="{6B6728BD-4615-47C7-8A72-CA40870FA1DF}" type="presParOf" srcId="{B2AB1B22-2C70-493A-B6D1-B3174E570AC3}" destId="{0020CED1-2516-4755-877B-DD6312FFC5F9}" srcOrd="1" destOrd="0" presId="urn:microsoft.com/office/officeart/2018/5/layout/IconCircleLabelList"/>
    <dgm:cxn modelId="{E20A615A-F140-4DF3-9615-85634B2EC242}" type="presParOf" srcId="{B2AB1B22-2C70-493A-B6D1-B3174E570AC3}" destId="{DE932309-3D79-4AEC-87C4-2847AF66D168}" srcOrd="2" destOrd="0" presId="urn:microsoft.com/office/officeart/2018/5/layout/IconCircleLabelList"/>
    <dgm:cxn modelId="{F5EB06F0-8461-480A-8334-1F7CBB0066C1}" type="presParOf" srcId="{B2AB1B22-2C70-493A-B6D1-B3174E570AC3}" destId="{774D2179-222B-4A56-84F5-6C8A49F56C78}" srcOrd="3" destOrd="0" presId="urn:microsoft.com/office/officeart/2018/5/layout/IconCircleLabelList"/>
    <dgm:cxn modelId="{C406F787-1363-4B3E-B10F-E20DD96B6BC3}" type="presParOf" srcId="{A8E3F4AB-94D7-461F-B539-9DBD263ACDF2}" destId="{E5CD9882-C5D9-415C-A622-90D0D28A71FA}" srcOrd="9" destOrd="0" presId="urn:microsoft.com/office/officeart/2018/5/layout/IconCircleLabelList"/>
    <dgm:cxn modelId="{E5A81FFB-946C-40B5-8D40-2935A5451584}" type="presParOf" srcId="{A8E3F4AB-94D7-461F-B539-9DBD263ACDF2}" destId="{47CFB6C2-DBC7-47C5-B770-0DF48E707BB3}" srcOrd="10" destOrd="0" presId="urn:microsoft.com/office/officeart/2018/5/layout/IconCircleLabelList"/>
    <dgm:cxn modelId="{1210E0DD-CBE3-431A-A9C4-5723B5E5FAA5}" type="presParOf" srcId="{47CFB6C2-DBC7-47C5-B770-0DF48E707BB3}" destId="{0DD657BB-642D-4529-A759-814806BD97F0}" srcOrd="0" destOrd="0" presId="urn:microsoft.com/office/officeart/2018/5/layout/IconCircleLabelList"/>
    <dgm:cxn modelId="{ADA6D9CF-7E5C-4DDE-8F07-AD1DB19397FD}" type="presParOf" srcId="{47CFB6C2-DBC7-47C5-B770-0DF48E707BB3}" destId="{E9304792-B609-4E66-88CD-7325BE40D864}" srcOrd="1" destOrd="0" presId="urn:microsoft.com/office/officeart/2018/5/layout/IconCircleLabelList"/>
    <dgm:cxn modelId="{9D447075-6129-45E8-9D4B-F0A14B052F37}" type="presParOf" srcId="{47CFB6C2-DBC7-47C5-B770-0DF48E707BB3}" destId="{F14CF538-ED8B-4E78-93D9-B9411184E7C9}" srcOrd="2" destOrd="0" presId="urn:microsoft.com/office/officeart/2018/5/layout/IconCircleLabelList"/>
    <dgm:cxn modelId="{3D397AB1-EE31-4D2D-8E78-5E24D29EFB2A}" type="presParOf" srcId="{47CFB6C2-DBC7-47C5-B770-0DF48E707BB3}" destId="{CE4229DB-C987-43CE-8565-D4C241B3F65F}"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F18C72-7C45-4708-853C-08074F909B6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hu-HU"/>
        </a:p>
      </dgm:t>
    </dgm:pt>
    <dgm:pt modelId="{22B13372-56B4-4DFB-9FC2-B164B0E1146C}">
      <dgm:prSet phldrT="[Szöveg]" custT="1"/>
      <dgm:spPr>
        <a:solidFill>
          <a:srgbClr val="1A75DB"/>
        </a:solidFill>
      </dgm:spPr>
      <dgm:t>
        <a:bodyPr/>
        <a:lstStyle/>
        <a:p>
          <a:r>
            <a:rPr lang="hu-HU" sz="2200" b="0" i="0" dirty="0"/>
            <a:t>felesleges párhuzamosságok</a:t>
          </a:r>
          <a:endParaRPr lang="hu-HU" sz="2200" b="0" dirty="0">
            <a:latin typeface="+mn-lt"/>
            <a:cs typeface="Arial" panose="020B0604020202020204" pitchFamily="34" charset="0"/>
          </a:endParaRPr>
        </a:p>
      </dgm:t>
    </dgm:pt>
    <dgm:pt modelId="{6C699A96-6C0B-4ACF-BF4A-AAB2054025A7}" type="parTrans" cxnId="{794C68E0-9704-444F-8E7E-A6EAF72FB0E4}">
      <dgm:prSet/>
      <dgm:spPr/>
      <dgm:t>
        <a:bodyPr/>
        <a:lstStyle/>
        <a:p>
          <a:endParaRPr lang="hu-HU" sz="1800">
            <a:latin typeface="Arial" panose="020B0604020202020204" pitchFamily="34" charset="0"/>
            <a:cs typeface="Arial" panose="020B0604020202020204" pitchFamily="34" charset="0"/>
          </a:endParaRPr>
        </a:p>
      </dgm:t>
    </dgm:pt>
    <dgm:pt modelId="{C6A4034B-3391-467D-8CB9-5229F070561C}" type="sibTrans" cxnId="{794C68E0-9704-444F-8E7E-A6EAF72FB0E4}">
      <dgm:prSet/>
      <dgm:spPr/>
      <dgm:t>
        <a:bodyPr/>
        <a:lstStyle/>
        <a:p>
          <a:endParaRPr lang="hu-HU" sz="1800">
            <a:latin typeface="Arial" panose="020B0604020202020204" pitchFamily="34" charset="0"/>
            <a:cs typeface="Arial" panose="020B0604020202020204" pitchFamily="34" charset="0"/>
          </a:endParaRPr>
        </a:p>
      </dgm:t>
    </dgm:pt>
    <dgm:pt modelId="{34E85364-9648-4B9A-80E2-097E2ECF5EBA}">
      <dgm:prSet custT="1"/>
      <dgm:spPr>
        <a:solidFill>
          <a:srgbClr val="1A75DB"/>
        </a:solidFill>
      </dgm:spPr>
      <dgm:t>
        <a:bodyPr/>
        <a:lstStyle/>
        <a:p>
          <a:r>
            <a:rPr lang="hu-HU" sz="2200" b="0" i="0" dirty="0"/>
            <a:t>feleslegesen szétszabdalt tevékenységek</a:t>
          </a:r>
          <a:endParaRPr lang="en-US" sz="2200" b="0" dirty="0">
            <a:latin typeface="+mn-lt"/>
            <a:cs typeface="Arial" panose="020B0604020202020204" pitchFamily="34" charset="0"/>
          </a:endParaRPr>
        </a:p>
      </dgm:t>
    </dgm:pt>
    <dgm:pt modelId="{EF567260-4A07-497D-82F4-FB17601CA067}" type="parTrans" cxnId="{E62DB293-3412-41A9-843B-4CA7B3D57280}">
      <dgm:prSet/>
      <dgm:spPr/>
      <dgm:t>
        <a:bodyPr/>
        <a:lstStyle/>
        <a:p>
          <a:endParaRPr lang="hu-HU" sz="1800">
            <a:latin typeface="Arial" panose="020B0604020202020204" pitchFamily="34" charset="0"/>
            <a:cs typeface="Arial" panose="020B0604020202020204" pitchFamily="34" charset="0"/>
          </a:endParaRPr>
        </a:p>
      </dgm:t>
    </dgm:pt>
    <dgm:pt modelId="{4C2FB8CB-CE1E-4C0B-8CD5-CFEEE54D99D9}" type="sibTrans" cxnId="{E62DB293-3412-41A9-843B-4CA7B3D57280}">
      <dgm:prSet/>
      <dgm:spPr/>
      <dgm:t>
        <a:bodyPr/>
        <a:lstStyle/>
        <a:p>
          <a:endParaRPr lang="hu-HU" sz="1800">
            <a:latin typeface="Arial" panose="020B0604020202020204" pitchFamily="34" charset="0"/>
            <a:cs typeface="Arial" panose="020B0604020202020204" pitchFamily="34" charset="0"/>
          </a:endParaRPr>
        </a:p>
      </dgm:t>
    </dgm:pt>
    <dgm:pt modelId="{E2E943B7-9407-45D4-B798-6C14E17A2DF7}">
      <dgm:prSet custT="1"/>
      <dgm:spPr>
        <a:solidFill>
          <a:srgbClr val="1A75DB"/>
        </a:solidFill>
      </dgm:spPr>
      <dgm:t>
        <a:bodyPr/>
        <a:lstStyle/>
        <a:p>
          <a:r>
            <a:rPr lang="hu-HU" sz="2200" b="0" i="0" dirty="0"/>
            <a:t>felesleges ellenőrzési pontok</a:t>
          </a:r>
        </a:p>
      </dgm:t>
    </dgm:pt>
    <dgm:pt modelId="{4628EB4B-9B4E-4CD4-BECF-D6798DFBFC84}" type="parTrans" cxnId="{5A2FC743-5975-4D51-BEC8-BC8C29AA4D77}">
      <dgm:prSet/>
      <dgm:spPr/>
      <dgm:t>
        <a:bodyPr/>
        <a:lstStyle/>
        <a:p>
          <a:endParaRPr lang="hu-HU" sz="1800">
            <a:latin typeface="Arial" panose="020B0604020202020204" pitchFamily="34" charset="0"/>
            <a:cs typeface="Arial" panose="020B0604020202020204" pitchFamily="34" charset="0"/>
          </a:endParaRPr>
        </a:p>
      </dgm:t>
    </dgm:pt>
    <dgm:pt modelId="{EE667768-5B94-4696-BF67-243DDC8602AD}" type="sibTrans" cxnId="{5A2FC743-5975-4D51-BEC8-BC8C29AA4D77}">
      <dgm:prSet/>
      <dgm:spPr/>
      <dgm:t>
        <a:bodyPr/>
        <a:lstStyle/>
        <a:p>
          <a:endParaRPr lang="hu-HU" sz="1800">
            <a:latin typeface="Arial" panose="020B0604020202020204" pitchFamily="34" charset="0"/>
            <a:cs typeface="Arial" panose="020B0604020202020204" pitchFamily="34" charset="0"/>
          </a:endParaRPr>
        </a:p>
      </dgm:t>
    </dgm:pt>
    <dgm:pt modelId="{24A68C34-A2C8-43B3-92F6-690C3FBFC4A1}">
      <dgm:prSet custT="1"/>
      <dgm:spPr>
        <a:solidFill>
          <a:srgbClr val="1A75DB"/>
        </a:solidFill>
      </dgm:spPr>
      <dgm:t>
        <a:bodyPr/>
        <a:lstStyle/>
        <a:p>
          <a:r>
            <a:rPr lang="hu-HU" sz="2200" b="0" i="0" dirty="0"/>
            <a:t>egyedi megoldások a standardizálható tevékenységekre</a:t>
          </a:r>
        </a:p>
      </dgm:t>
    </dgm:pt>
    <dgm:pt modelId="{2C05509D-EC12-4306-B451-45E64BAAAF1C}" type="parTrans" cxnId="{F5ED3E32-4CEE-46AB-9B81-6B2E79AB86AE}">
      <dgm:prSet/>
      <dgm:spPr/>
      <dgm:t>
        <a:bodyPr/>
        <a:lstStyle/>
        <a:p>
          <a:endParaRPr lang="hu-HU" sz="1800">
            <a:latin typeface="Arial" panose="020B0604020202020204" pitchFamily="34" charset="0"/>
            <a:cs typeface="Arial" panose="020B0604020202020204" pitchFamily="34" charset="0"/>
          </a:endParaRPr>
        </a:p>
      </dgm:t>
    </dgm:pt>
    <dgm:pt modelId="{4F59D968-70C3-42D4-83EA-B4B47772FF76}" type="sibTrans" cxnId="{F5ED3E32-4CEE-46AB-9B81-6B2E79AB86AE}">
      <dgm:prSet/>
      <dgm:spPr/>
      <dgm:t>
        <a:bodyPr/>
        <a:lstStyle/>
        <a:p>
          <a:endParaRPr lang="hu-HU" sz="1800">
            <a:latin typeface="Arial" panose="020B0604020202020204" pitchFamily="34" charset="0"/>
            <a:cs typeface="Arial" panose="020B0604020202020204" pitchFamily="34" charset="0"/>
          </a:endParaRPr>
        </a:p>
      </dgm:t>
    </dgm:pt>
    <dgm:pt modelId="{15CBC298-C770-4922-B823-E70ED8822D9B}">
      <dgm:prSet custT="1"/>
      <dgm:spPr>
        <a:solidFill>
          <a:srgbClr val="1A75DB"/>
        </a:solidFill>
      </dgm:spPr>
      <dgm:t>
        <a:bodyPr/>
        <a:lstStyle/>
        <a:p>
          <a:r>
            <a:rPr lang="hu-HU" sz="2200" b="0" i="0" dirty="0"/>
            <a:t>papíralapú megoldások, informatikai támogatások hiánya</a:t>
          </a:r>
          <a:endParaRPr lang="en-US" sz="2200" b="0" dirty="0">
            <a:latin typeface="+mn-lt"/>
            <a:cs typeface="Arial" panose="020B0604020202020204" pitchFamily="34" charset="0"/>
          </a:endParaRPr>
        </a:p>
      </dgm:t>
    </dgm:pt>
    <dgm:pt modelId="{7FEE4E87-ECC1-4174-94DF-F307F40F2DDE}" type="parTrans" cxnId="{F0125EF3-0D74-4948-A0FB-779CBD594E26}">
      <dgm:prSet/>
      <dgm:spPr/>
      <dgm:t>
        <a:bodyPr/>
        <a:lstStyle/>
        <a:p>
          <a:endParaRPr lang="hu-HU" sz="1800">
            <a:latin typeface="Arial" panose="020B0604020202020204" pitchFamily="34" charset="0"/>
            <a:cs typeface="Arial" panose="020B0604020202020204" pitchFamily="34" charset="0"/>
          </a:endParaRPr>
        </a:p>
      </dgm:t>
    </dgm:pt>
    <dgm:pt modelId="{7EC13972-9013-4612-836B-791703DB0C94}" type="sibTrans" cxnId="{F0125EF3-0D74-4948-A0FB-779CBD594E26}">
      <dgm:prSet/>
      <dgm:spPr/>
      <dgm:t>
        <a:bodyPr/>
        <a:lstStyle/>
        <a:p>
          <a:endParaRPr lang="hu-HU" sz="1800">
            <a:latin typeface="Arial" panose="020B0604020202020204" pitchFamily="34" charset="0"/>
            <a:cs typeface="Arial" panose="020B0604020202020204" pitchFamily="34" charset="0"/>
          </a:endParaRPr>
        </a:p>
      </dgm:t>
    </dgm:pt>
    <dgm:pt modelId="{9BDC775F-BD4F-4A6D-AC04-61CD168EB070}" type="pres">
      <dgm:prSet presAssocID="{79F18C72-7C45-4708-853C-08074F909B6F}" presName="linear" presStyleCnt="0">
        <dgm:presLayoutVars>
          <dgm:animLvl val="lvl"/>
          <dgm:resizeHandles val="exact"/>
        </dgm:presLayoutVars>
      </dgm:prSet>
      <dgm:spPr/>
    </dgm:pt>
    <dgm:pt modelId="{CCCDD139-2766-43F8-9CFA-67A5C4DA2A9E}" type="pres">
      <dgm:prSet presAssocID="{22B13372-56B4-4DFB-9FC2-B164B0E1146C}" presName="parentText" presStyleLbl="node1" presStyleIdx="0" presStyleCnt="5" custLinFactNeighborX="3606" custLinFactNeighborY="-11598">
        <dgm:presLayoutVars>
          <dgm:chMax val="0"/>
          <dgm:bulletEnabled val="1"/>
        </dgm:presLayoutVars>
      </dgm:prSet>
      <dgm:spPr/>
    </dgm:pt>
    <dgm:pt modelId="{13D62C61-7B9D-4149-8519-D5AA734D82F0}" type="pres">
      <dgm:prSet presAssocID="{C6A4034B-3391-467D-8CB9-5229F070561C}" presName="spacer" presStyleCnt="0"/>
      <dgm:spPr/>
    </dgm:pt>
    <dgm:pt modelId="{845C9507-F229-4068-8589-7C7606F08CB5}" type="pres">
      <dgm:prSet presAssocID="{34E85364-9648-4B9A-80E2-097E2ECF5EBA}" presName="parentText" presStyleLbl="node1" presStyleIdx="1" presStyleCnt="5">
        <dgm:presLayoutVars>
          <dgm:chMax val="0"/>
          <dgm:bulletEnabled val="1"/>
        </dgm:presLayoutVars>
      </dgm:prSet>
      <dgm:spPr/>
    </dgm:pt>
    <dgm:pt modelId="{374A51B5-76B7-4C8B-910E-8BB7EDF34415}" type="pres">
      <dgm:prSet presAssocID="{4C2FB8CB-CE1E-4C0B-8CD5-CFEEE54D99D9}" presName="spacer" presStyleCnt="0"/>
      <dgm:spPr/>
    </dgm:pt>
    <dgm:pt modelId="{8501EC5E-B9C3-4796-84FD-0660C6B0C31C}" type="pres">
      <dgm:prSet presAssocID="{E2E943B7-9407-45D4-B798-6C14E17A2DF7}" presName="parentText" presStyleLbl="node1" presStyleIdx="2" presStyleCnt="5">
        <dgm:presLayoutVars>
          <dgm:chMax val="0"/>
          <dgm:bulletEnabled val="1"/>
        </dgm:presLayoutVars>
      </dgm:prSet>
      <dgm:spPr/>
    </dgm:pt>
    <dgm:pt modelId="{EA547331-44D4-444C-ADA6-53F791A0CE39}" type="pres">
      <dgm:prSet presAssocID="{EE667768-5B94-4696-BF67-243DDC8602AD}" presName="spacer" presStyleCnt="0"/>
      <dgm:spPr/>
    </dgm:pt>
    <dgm:pt modelId="{90031EF4-7C85-466A-9909-8F89D9B83B90}" type="pres">
      <dgm:prSet presAssocID="{24A68C34-A2C8-43B3-92F6-690C3FBFC4A1}" presName="parentText" presStyleLbl="node1" presStyleIdx="3" presStyleCnt="5">
        <dgm:presLayoutVars>
          <dgm:chMax val="0"/>
          <dgm:bulletEnabled val="1"/>
        </dgm:presLayoutVars>
      </dgm:prSet>
      <dgm:spPr/>
    </dgm:pt>
    <dgm:pt modelId="{FD15A3DB-0069-4B2B-955E-D4C43478B919}" type="pres">
      <dgm:prSet presAssocID="{4F59D968-70C3-42D4-83EA-B4B47772FF76}" presName="spacer" presStyleCnt="0"/>
      <dgm:spPr/>
    </dgm:pt>
    <dgm:pt modelId="{30B57CFD-3DFA-412C-BA8D-E7A3DE4B60B2}" type="pres">
      <dgm:prSet presAssocID="{15CBC298-C770-4922-B823-E70ED8822D9B}" presName="parentText" presStyleLbl="node1" presStyleIdx="4" presStyleCnt="5">
        <dgm:presLayoutVars>
          <dgm:chMax val="0"/>
          <dgm:bulletEnabled val="1"/>
        </dgm:presLayoutVars>
      </dgm:prSet>
      <dgm:spPr/>
    </dgm:pt>
  </dgm:ptLst>
  <dgm:cxnLst>
    <dgm:cxn modelId="{724F730E-9647-4FC6-8C75-285E246DAF66}" type="presOf" srcId="{E2E943B7-9407-45D4-B798-6C14E17A2DF7}" destId="{8501EC5E-B9C3-4796-84FD-0660C6B0C31C}" srcOrd="0" destOrd="0" presId="urn:microsoft.com/office/officeart/2005/8/layout/vList2"/>
    <dgm:cxn modelId="{E1546A1C-17C5-41C9-86E2-474E5AD5CF33}" type="presOf" srcId="{34E85364-9648-4B9A-80E2-097E2ECF5EBA}" destId="{845C9507-F229-4068-8589-7C7606F08CB5}" srcOrd="0" destOrd="0" presId="urn:microsoft.com/office/officeart/2005/8/layout/vList2"/>
    <dgm:cxn modelId="{F5ED3E32-4CEE-46AB-9B81-6B2E79AB86AE}" srcId="{79F18C72-7C45-4708-853C-08074F909B6F}" destId="{24A68C34-A2C8-43B3-92F6-690C3FBFC4A1}" srcOrd="3" destOrd="0" parTransId="{2C05509D-EC12-4306-B451-45E64BAAAF1C}" sibTransId="{4F59D968-70C3-42D4-83EA-B4B47772FF76}"/>
    <dgm:cxn modelId="{5A2FC743-5975-4D51-BEC8-BC8C29AA4D77}" srcId="{79F18C72-7C45-4708-853C-08074F909B6F}" destId="{E2E943B7-9407-45D4-B798-6C14E17A2DF7}" srcOrd="2" destOrd="0" parTransId="{4628EB4B-9B4E-4CD4-BECF-D6798DFBFC84}" sibTransId="{EE667768-5B94-4696-BF67-243DDC8602AD}"/>
    <dgm:cxn modelId="{E62DB293-3412-41A9-843B-4CA7B3D57280}" srcId="{79F18C72-7C45-4708-853C-08074F909B6F}" destId="{34E85364-9648-4B9A-80E2-097E2ECF5EBA}" srcOrd="1" destOrd="0" parTransId="{EF567260-4A07-497D-82F4-FB17601CA067}" sibTransId="{4C2FB8CB-CE1E-4C0B-8CD5-CFEEE54D99D9}"/>
    <dgm:cxn modelId="{E0668D96-F0BB-4B17-9507-54F9811FAC3E}" type="presOf" srcId="{22B13372-56B4-4DFB-9FC2-B164B0E1146C}" destId="{CCCDD139-2766-43F8-9CFA-67A5C4DA2A9E}" srcOrd="0" destOrd="0" presId="urn:microsoft.com/office/officeart/2005/8/layout/vList2"/>
    <dgm:cxn modelId="{F81EAA9E-5C3F-405A-A320-41EA7CC45545}" type="presOf" srcId="{79F18C72-7C45-4708-853C-08074F909B6F}" destId="{9BDC775F-BD4F-4A6D-AC04-61CD168EB070}" srcOrd="0" destOrd="0" presId="urn:microsoft.com/office/officeart/2005/8/layout/vList2"/>
    <dgm:cxn modelId="{5A4711C8-2074-4817-9242-4DF13B6B6845}" type="presOf" srcId="{24A68C34-A2C8-43B3-92F6-690C3FBFC4A1}" destId="{90031EF4-7C85-466A-9909-8F89D9B83B90}" srcOrd="0" destOrd="0" presId="urn:microsoft.com/office/officeart/2005/8/layout/vList2"/>
    <dgm:cxn modelId="{B99FBFCE-FD9A-49A7-A376-1D46C4AA90E6}" type="presOf" srcId="{15CBC298-C770-4922-B823-E70ED8822D9B}" destId="{30B57CFD-3DFA-412C-BA8D-E7A3DE4B60B2}" srcOrd="0" destOrd="0" presId="urn:microsoft.com/office/officeart/2005/8/layout/vList2"/>
    <dgm:cxn modelId="{794C68E0-9704-444F-8E7E-A6EAF72FB0E4}" srcId="{79F18C72-7C45-4708-853C-08074F909B6F}" destId="{22B13372-56B4-4DFB-9FC2-B164B0E1146C}" srcOrd="0" destOrd="0" parTransId="{6C699A96-6C0B-4ACF-BF4A-AAB2054025A7}" sibTransId="{C6A4034B-3391-467D-8CB9-5229F070561C}"/>
    <dgm:cxn modelId="{F0125EF3-0D74-4948-A0FB-779CBD594E26}" srcId="{79F18C72-7C45-4708-853C-08074F909B6F}" destId="{15CBC298-C770-4922-B823-E70ED8822D9B}" srcOrd="4" destOrd="0" parTransId="{7FEE4E87-ECC1-4174-94DF-F307F40F2DDE}" sibTransId="{7EC13972-9013-4612-836B-791703DB0C94}"/>
    <dgm:cxn modelId="{FA9E6BF2-7DC2-4DA5-8DA2-3A54F6A85F52}" type="presParOf" srcId="{9BDC775F-BD4F-4A6D-AC04-61CD168EB070}" destId="{CCCDD139-2766-43F8-9CFA-67A5C4DA2A9E}" srcOrd="0" destOrd="0" presId="urn:microsoft.com/office/officeart/2005/8/layout/vList2"/>
    <dgm:cxn modelId="{753BF619-960B-40A8-B33D-4EE953DF4F54}" type="presParOf" srcId="{9BDC775F-BD4F-4A6D-AC04-61CD168EB070}" destId="{13D62C61-7B9D-4149-8519-D5AA734D82F0}" srcOrd="1" destOrd="0" presId="urn:microsoft.com/office/officeart/2005/8/layout/vList2"/>
    <dgm:cxn modelId="{8EBF780D-4B56-4839-B8BC-62B94845D196}" type="presParOf" srcId="{9BDC775F-BD4F-4A6D-AC04-61CD168EB070}" destId="{845C9507-F229-4068-8589-7C7606F08CB5}" srcOrd="2" destOrd="0" presId="urn:microsoft.com/office/officeart/2005/8/layout/vList2"/>
    <dgm:cxn modelId="{C9698434-D780-4931-83E3-1AEF41B99446}" type="presParOf" srcId="{9BDC775F-BD4F-4A6D-AC04-61CD168EB070}" destId="{374A51B5-76B7-4C8B-910E-8BB7EDF34415}" srcOrd="3" destOrd="0" presId="urn:microsoft.com/office/officeart/2005/8/layout/vList2"/>
    <dgm:cxn modelId="{C2636CA3-76F0-4C60-8C2E-D0CC6AA41029}" type="presParOf" srcId="{9BDC775F-BD4F-4A6D-AC04-61CD168EB070}" destId="{8501EC5E-B9C3-4796-84FD-0660C6B0C31C}" srcOrd="4" destOrd="0" presId="urn:microsoft.com/office/officeart/2005/8/layout/vList2"/>
    <dgm:cxn modelId="{1778D77A-68F8-490A-BD1E-F0E78B778CBF}" type="presParOf" srcId="{9BDC775F-BD4F-4A6D-AC04-61CD168EB070}" destId="{EA547331-44D4-444C-ADA6-53F791A0CE39}" srcOrd="5" destOrd="0" presId="urn:microsoft.com/office/officeart/2005/8/layout/vList2"/>
    <dgm:cxn modelId="{0424D594-11F4-44A3-9BD1-BD8CB4E2B6F8}" type="presParOf" srcId="{9BDC775F-BD4F-4A6D-AC04-61CD168EB070}" destId="{90031EF4-7C85-466A-9909-8F89D9B83B90}" srcOrd="6" destOrd="0" presId="urn:microsoft.com/office/officeart/2005/8/layout/vList2"/>
    <dgm:cxn modelId="{A57C7EA9-CC2C-44A2-8DBA-951A973EA06A}" type="presParOf" srcId="{9BDC775F-BD4F-4A6D-AC04-61CD168EB070}" destId="{FD15A3DB-0069-4B2B-955E-D4C43478B919}" srcOrd="7" destOrd="0" presId="urn:microsoft.com/office/officeart/2005/8/layout/vList2"/>
    <dgm:cxn modelId="{FF390A1C-D4C6-4B0E-9C2B-F26C05AD57A5}" type="presParOf" srcId="{9BDC775F-BD4F-4A6D-AC04-61CD168EB070}" destId="{30B57CFD-3DFA-412C-BA8D-E7A3DE4B60B2}"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BDD543-5CB0-46A8-AECD-5D6290F11038}">
      <dsp:nvSpPr>
        <dsp:cNvPr id="0" name=""/>
        <dsp:cNvSpPr/>
      </dsp:nvSpPr>
      <dsp:spPr>
        <a:xfrm rot="10800000">
          <a:off x="996675" y="0"/>
          <a:ext cx="5502555"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lang="hu-HU" sz="2200" b="0" i="0" kern="1200" dirty="0"/>
            <a:t>Rendszeres vagy gyakran ismétlődő</a:t>
          </a:r>
          <a:endParaRPr lang="hu-HU" sz="2200" b="0" kern="1200" dirty="0">
            <a:solidFill>
              <a:schemeClr val="bg1"/>
            </a:solidFill>
            <a:latin typeface="+mn-lt"/>
          </a:endParaRPr>
        </a:p>
      </dsp:txBody>
      <dsp:txXfrm rot="10800000">
        <a:off x="1200239" y="0"/>
        <a:ext cx="5298991" cy="814255"/>
      </dsp:txXfrm>
    </dsp:sp>
    <dsp:sp modelId="{FBA776B5-6115-4237-8013-B34D641E2995}">
      <dsp:nvSpPr>
        <dsp:cNvPr id="0" name=""/>
        <dsp:cNvSpPr/>
      </dsp:nvSpPr>
      <dsp:spPr>
        <a:xfrm>
          <a:off x="0" y="1973"/>
          <a:ext cx="814255" cy="814255"/>
        </a:xfrm>
        <a:prstGeom prst="ellipse">
          <a:avLst/>
        </a:prstGeom>
        <a:blipFill rotWithShape="1">
          <a:blip xmlns:r="http://schemas.openxmlformats.org/officeDocument/2006/relationships" r:embed="rId1">
            <a:duotone>
              <a:prstClr val="black"/>
              <a:schemeClr val="tx2">
                <a:tint val="45000"/>
                <a:satMod val="400000"/>
              </a:schemeClr>
            </a:duotone>
          </a:blip>
          <a:srcRect/>
          <a:stretch>
            <a:fillRect l="-8000" r="-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EC69FB-C5CD-4500-BDAB-3B1784CB1834}">
      <dsp:nvSpPr>
        <dsp:cNvPr id="0" name=""/>
        <dsp:cNvSpPr/>
      </dsp:nvSpPr>
      <dsp:spPr>
        <a:xfrm rot="10800000">
          <a:off x="897173" y="1058581"/>
          <a:ext cx="5502555"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lang="hu-HU" sz="2200" b="0" i="0" kern="1200" dirty="0"/>
            <a:t>Sok munkatárs vagy szervezeti egység érintett</a:t>
          </a:r>
          <a:endParaRPr kumimoji="0" lang="hu-HU" altLang="hu-HU" sz="2200" b="0" i="0" u="none" strike="noStrike" kern="1200" cap="none" normalizeH="0" baseline="0" dirty="0">
            <a:ln>
              <a:noFill/>
            </a:ln>
            <a:solidFill>
              <a:schemeClr val="bg1"/>
            </a:solidFill>
            <a:effectLst/>
            <a:latin typeface="+mn-lt"/>
          </a:endParaRPr>
        </a:p>
      </dsp:txBody>
      <dsp:txXfrm rot="10800000">
        <a:off x="1100737" y="1058581"/>
        <a:ext cx="5298991" cy="814255"/>
      </dsp:txXfrm>
    </dsp:sp>
    <dsp:sp modelId="{B8913FA8-2E9B-4751-8E1C-66E0A72FAF7C}">
      <dsp:nvSpPr>
        <dsp:cNvPr id="0" name=""/>
        <dsp:cNvSpPr/>
      </dsp:nvSpPr>
      <dsp:spPr>
        <a:xfrm>
          <a:off x="0" y="1059290"/>
          <a:ext cx="814255" cy="814255"/>
        </a:xfrm>
        <a:prstGeom prst="ellipse">
          <a:avLst/>
        </a:prstGeom>
        <a:blipFill rotWithShape="1">
          <a:blip xmlns:r="http://schemas.openxmlformats.org/officeDocument/2006/relationships" r:embed="rId2">
            <a:duotone>
              <a:prstClr val="black"/>
              <a:schemeClr val="tx2">
                <a:tint val="45000"/>
                <a:satMod val="400000"/>
              </a:schemeClr>
            </a:duotone>
          </a:blip>
          <a:srcRect/>
          <a:stretch>
            <a:fillRect l="-11000" r="-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D55097-C883-4C50-AA0B-632A45133F41}">
      <dsp:nvSpPr>
        <dsp:cNvPr id="0" name=""/>
        <dsp:cNvSpPr/>
      </dsp:nvSpPr>
      <dsp:spPr>
        <a:xfrm rot="10800000">
          <a:off x="897173" y="2115898"/>
          <a:ext cx="5502555"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lang="hu-HU" sz="2200" b="0" i="0" kern="1200" dirty="0"/>
            <a:t>Az ügyfelek jelentős részére hatással van</a:t>
          </a:r>
          <a:endParaRPr kumimoji="0" lang="hu-HU" altLang="hu-HU" sz="2200" b="0" i="0" u="none" strike="noStrike" kern="1200" cap="none" normalizeH="0" baseline="0" dirty="0">
            <a:ln>
              <a:noFill/>
            </a:ln>
            <a:solidFill>
              <a:schemeClr val="bg1"/>
            </a:solidFill>
            <a:effectLst/>
            <a:latin typeface="+mn-lt"/>
          </a:endParaRPr>
        </a:p>
      </dsp:txBody>
      <dsp:txXfrm rot="10800000">
        <a:off x="1100737" y="2115898"/>
        <a:ext cx="5298991" cy="814255"/>
      </dsp:txXfrm>
    </dsp:sp>
    <dsp:sp modelId="{4BDA4B26-A9BF-423C-953B-4BA70B5134F5}">
      <dsp:nvSpPr>
        <dsp:cNvPr id="0" name=""/>
        <dsp:cNvSpPr/>
      </dsp:nvSpPr>
      <dsp:spPr>
        <a:xfrm>
          <a:off x="0" y="2116606"/>
          <a:ext cx="814255" cy="814255"/>
        </a:xfrm>
        <a:prstGeom prst="ellipse">
          <a:avLst/>
        </a:prstGeom>
        <a:blipFill rotWithShape="1">
          <a:blip xmlns:r="http://schemas.openxmlformats.org/officeDocument/2006/relationships" r:embed="rId3">
            <a:duotone>
              <a:prstClr val="black"/>
              <a:schemeClr val="tx2">
                <a:tint val="45000"/>
                <a:satMod val="400000"/>
              </a:schemeClr>
            </a:duotone>
          </a:blip>
          <a:srcRect/>
          <a:stretch>
            <a:fillRect l="-5000" r="-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17D5BB-D1C8-41F4-B2A4-ABAA30DEAEF0}">
      <dsp:nvSpPr>
        <dsp:cNvPr id="0" name=""/>
        <dsp:cNvSpPr/>
      </dsp:nvSpPr>
      <dsp:spPr>
        <a:xfrm rot="10800000">
          <a:off x="897173" y="3173214"/>
          <a:ext cx="5502555" cy="1082234"/>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lang="hu-HU" sz="2200" b="0" i="0" kern="1200" dirty="0"/>
            <a:t>Hatékony és eredményes végrehajtásuk nagymértékben meghatározza a szervezet teljesítményét</a:t>
          </a:r>
          <a:endParaRPr kumimoji="0" lang="hu-HU" altLang="hu-HU" sz="2200" b="0" i="0" u="none" strike="noStrike" kern="1200" cap="none" normalizeH="0" baseline="0" dirty="0">
            <a:ln>
              <a:noFill/>
            </a:ln>
            <a:solidFill>
              <a:schemeClr val="bg1"/>
            </a:solidFill>
            <a:effectLst/>
            <a:latin typeface="+mn-lt"/>
          </a:endParaRPr>
        </a:p>
      </dsp:txBody>
      <dsp:txXfrm rot="10800000">
        <a:off x="1167731" y="3173214"/>
        <a:ext cx="5231997" cy="1082234"/>
      </dsp:txXfrm>
    </dsp:sp>
    <dsp:sp modelId="{94F2C2BE-C7E6-40B1-BC27-0AC864CE98E4}">
      <dsp:nvSpPr>
        <dsp:cNvPr id="0" name=""/>
        <dsp:cNvSpPr/>
      </dsp:nvSpPr>
      <dsp:spPr>
        <a:xfrm>
          <a:off x="0" y="3307913"/>
          <a:ext cx="814255" cy="814255"/>
        </a:xfrm>
        <a:prstGeom prst="ellipse">
          <a:avLst/>
        </a:prstGeom>
        <a:blipFill rotWithShape="1">
          <a:blip xmlns:r="http://schemas.openxmlformats.org/officeDocument/2006/relationships" r:embed="rId4">
            <a:duotone>
              <a:prstClr val="black"/>
              <a:schemeClr val="tx2">
                <a:tint val="45000"/>
                <a:satMod val="400000"/>
              </a:schemeClr>
            </a:duotone>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FE51C9-4B31-4C06-B2D6-12FCD3821701}">
      <dsp:nvSpPr>
        <dsp:cNvPr id="0" name=""/>
        <dsp:cNvSpPr/>
      </dsp:nvSpPr>
      <dsp:spPr>
        <a:xfrm>
          <a:off x="836611" y="1036"/>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627A7B4-CC08-4F4B-B3A1-4CB31BF74D81}">
      <dsp:nvSpPr>
        <dsp:cNvPr id="0" name=""/>
        <dsp:cNvSpPr/>
      </dsp:nvSpPr>
      <dsp:spPr>
        <a:xfrm>
          <a:off x="1055986" y="220411"/>
          <a:ext cx="590625" cy="5906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FA3662-4259-4913-8207-093506BB2EEA}">
      <dsp:nvSpPr>
        <dsp:cNvPr id="0" name=""/>
        <dsp:cNvSpPr/>
      </dsp:nvSpPr>
      <dsp:spPr>
        <a:xfrm>
          <a:off x="507548" y="1351036"/>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hu-HU" sz="1600" kern="1200" dirty="0"/>
            <a:t>INFORMÁCIÓ-HIÁNY</a:t>
          </a:r>
          <a:endParaRPr lang="en-US" sz="1600" kern="1200" dirty="0"/>
        </a:p>
      </dsp:txBody>
      <dsp:txXfrm>
        <a:off x="507548" y="1351036"/>
        <a:ext cx="1687500" cy="675000"/>
      </dsp:txXfrm>
    </dsp:sp>
    <dsp:sp modelId="{6828EA0F-C31C-4C72-A1DB-87FC0EE83CDC}">
      <dsp:nvSpPr>
        <dsp:cNvPr id="0" name=""/>
        <dsp:cNvSpPr/>
      </dsp:nvSpPr>
      <dsp:spPr>
        <a:xfrm>
          <a:off x="2819423" y="1036"/>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39AECD-0679-4B09-A3C7-9DE3ECB2E8F1}">
      <dsp:nvSpPr>
        <dsp:cNvPr id="0" name=""/>
        <dsp:cNvSpPr/>
      </dsp:nvSpPr>
      <dsp:spPr>
        <a:xfrm>
          <a:off x="3038798" y="220411"/>
          <a:ext cx="590625" cy="5906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1A26F5-7E32-4092-9825-761147C90406}">
      <dsp:nvSpPr>
        <dsp:cNvPr id="0" name=""/>
        <dsp:cNvSpPr/>
      </dsp:nvSpPr>
      <dsp:spPr>
        <a:xfrm>
          <a:off x="2490361" y="1351036"/>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hu-HU" sz="1600" kern="1200" dirty="0"/>
            <a:t>LASSÚ ÁTFUTÁSI IDŐK</a:t>
          </a:r>
          <a:endParaRPr lang="en-US" sz="1600" kern="1200" dirty="0"/>
        </a:p>
      </dsp:txBody>
      <dsp:txXfrm>
        <a:off x="2490361" y="1351036"/>
        <a:ext cx="1687500" cy="675000"/>
      </dsp:txXfrm>
    </dsp:sp>
    <dsp:sp modelId="{B7D9321B-CFE9-47B8-8D18-7C7F939080FD}">
      <dsp:nvSpPr>
        <dsp:cNvPr id="0" name=""/>
        <dsp:cNvSpPr/>
      </dsp:nvSpPr>
      <dsp:spPr>
        <a:xfrm>
          <a:off x="4802236" y="1036"/>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24D692-6CD7-47C5-B41D-9137589D9F32}">
      <dsp:nvSpPr>
        <dsp:cNvPr id="0" name=""/>
        <dsp:cNvSpPr/>
      </dsp:nvSpPr>
      <dsp:spPr>
        <a:xfrm>
          <a:off x="5021611" y="220411"/>
          <a:ext cx="590625" cy="5906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3759DF5-D3A8-42BB-B27C-DCB71EC4B11F}">
      <dsp:nvSpPr>
        <dsp:cNvPr id="0" name=""/>
        <dsp:cNvSpPr/>
      </dsp:nvSpPr>
      <dsp:spPr>
        <a:xfrm>
          <a:off x="4473174" y="1351036"/>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hu-HU" sz="1600" kern="1200" dirty="0"/>
            <a:t>TÚLÁRADÓ PAPÍRMUNKA</a:t>
          </a:r>
          <a:endParaRPr lang="en-US" sz="1600" kern="1200" dirty="0"/>
        </a:p>
      </dsp:txBody>
      <dsp:txXfrm>
        <a:off x="4473174" y="1351036"/>
        <a:ext cx="1687500" cy="675000"/>
      </dsp:txXfrm>
    </dsp:sp>
    <dsp:sp modelId="{548FC03F-AF8F-4477-8627-345BF70DF166}">
      <dsp:nvSpPr>
        <dsp:cNvPr id="0" name=""/>
        <dsp:cNvSpPr/>
      </dsp:nvSpPr>
      <dsp:spPr>
        <a:xfrm>
          <a:off x="836611" y="2447912"/>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B55D52-73CF-4704-B8BD-DDF118BDF755}">
      <dsp:nvSpPr>
        <dsp:cNvPr id="0" name=""/>
        <dsp:cNvSpPr/>
      </dsp:nvSpPr>
      <dsp:spPr>
        <a:xfrm>
          <a:off x="1055986" y="2667287"/>
          <a:ext cx="590625" cy="5906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9D2525-7BF6-4F77-8712-FA9BF886F18A}">
      <dsp:nvSpPr>
        <dsp:cNvPr id="0" name=""/>
        <dsp:cNvSpPr/>
      </dsp:nvSpPr>
      <dsp:spPr>
        <a:xfrm>
          <a:off x="507548" y="3797912"/>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hu-HU" sz="1600" kern="1200" dirty="0"/>
            <a:t>HOSSZÚ VÁRÓLISTÁK</a:t>
          </a:r>
          <a:endParaRPr lang="en-US" sz="1600" kern="1200" dirty="0"/>
        </a:p>
      </dsp:txBody>
      <dsp:txXfrm>
        <a:off x="507548" y="3797912"/>
        <a:ext cx="1687500" cy="675000"/>
      </dsp:txXfrm>
    </dsp:sp>
    <dsp:sp modelId="{2E6681DF-F705-4935-B8CA-28A384D34356}">
      <dsp:nvSpPr>
        <dsp:cNvPr id="0" name=""/>
        <dsp:cNvSpPr/>
      </dsp:nvSpPr>
      <dsp:spPr>
        <a:xfrm>
          <a:off x="2819423" y="2447912"/>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20CED1-2516-4755-877B-DD6312FFC5F9}">
      <dsp:nvSpPr>
        <dsp:cNvPr id="0" name=""/>
        <dsp:cNvSpPr/>
      </dsp:nvSpPr>
      <dsp:spPr>
        <a:xfrm>
          <a:off x="3038798" y="2667287"/>
          <a:ext cx="590625" cy="5906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4D2179-222B-4A56-84F5-6C8A49F56C78}">
      <dsp:nvSpPr>
        <dsp:cNvPr id="0" name=""/>
        <dsp:cNvSpPr/>
      </dsp:nvSpPr>
      <dsp:spPr>
        <a:xfrm>
          <a:off x="2490361" y="3797912"/>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hu-HU" sz="1600" kern="1200" dirty="0"/>
            <a:t>TÚL SOK FOLYAMAT-RÉSZTVEVŐ</a:t>
          </a:r>
          <a:endParaRPr lang="en-US" sz="1600" kern="1200" dirty="0"/>
        </a:p>
      </dsp:txBody>
      <dsp:txXfrm>
        <a:off x="2490361" y="3797912"/>
        <a:ext cx="1687500" cy="675000"/>
      </dsp:txXfrm>
    </dsp:sp>
    <dsp:sp modelId="{0DD657BB-642D-4529-A759-814806BD97F0}">
      <dsp:nvSpPr>
        <dsp:cNvPr id="0" name=""/>
        <dsp:cNvSpPr/>
      </dsp:nvSpPr>
      <dsp:spPr>
        <a:xfrm>
          <a:off x="4802236" y="2447912"/>
          <a:ext cx="1029375" cy="10293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304792-B609-4E66-88CD-7325BE40D864}">
      <dsp:nvSpPr>
        <dsp:cNvPr id="0" name=""/>
        <dsp:cNvSpPr/>
      </dsp:nvSpPr>
      <dsp:spPr>
        <a:xfrm>
          <a:off x="5021611" y="2667287"/>
          <a:ext cx="590625" cy="5906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E4229DB-C987-43CE-8565-D4C241B3F65F}">
      <dsp:nvSpPr>
        <dsp:cNvPr id="0" name=""/>
        <dsp:cNvSpPr/>
      </dsp:nvSpPr>
      <dsp:spPr>
        <a:xfrm>
          <a:off x="4473174" y="3797912"/>
          <a:ext cx="1687500" cy="6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hu-HU" sz="1600" kern="1200" dirty="0"/>
            <a:t>BARÁTSÁGTALAN VISELKEDÉS</a:t>
          </a:r>
          <a:endParaRPr lang="en-US" sz="1600" kern="1200" dirty="0"/>
        </a:p>
      </dsp:txBody>
      <dsp:txXfrm>
        <a:off x="4473174" y="3797912"/>
        <a:ext cx="1687500" cy="675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CDD139-2766-43F8-9CFA-67A5C4DA2A9E}">
      <dsp:nvSpPr>
        <dsp:cNvPr id="0" name=""/>
        <dsp:cNvSpPr/>
      </dsp:nvSpPr>
      <dsp:spPr>
        <a:xfrm>
          <a:off x="0" y="5274"/>
          <a:ext cx="7088996" cy="86112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hu-HU" sz="2200" b="0" i="0" kern="1200" dirty="0"/>
            <a:t>felesleges párhuzamosságok</a:t>
          </a:r>
          <a:endParaRPr lang="hu-HU" sz="2200" b="0" kern="1200" dirty="0">
            <a:latin typeface="+mn-lt"/>
            <a:cs typeface="Arial" panose="020B0604020202020204" pitchFamily="34" charset="0"/>
          </a:endParaRPr>
        </a:p>
      </dsp:txBody>
      <dsp:txXfrm>
        <a:off x="42036" y="47310"/>
        <a:ext cx="7004924" cy="777048"/>
      </dsp:txXfrm>
    </dsp:sp>
    <dsp:sp modelId="{845C9507-F229-4068-8589-7C7606F08CB5}">
      <dsp:nvSpPr>
        <dsp:cNvPr id="0" name=""/>
        <dsp:cNvSpPr/>
      </dsp:nvSpPr>
      <dsp:spPr>
        <a:xfrm>
          <a:off x="0" y="1014239"/>
          <a:ext cx="7088996" cy="86112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hu-HU" sz="2200" b="0" i="0" kern="1200" dirty="0"/>
            <a:t>feleslegesen szétszabdalt tevékenységek</a:t>
          </a:r>
          <a:endParaRPr lang="en-US" sz="2200" b="0" kern="1200" dirty="0">
            <a:latin typeface="+mn-lt"/>
            <a:cs typeface="Arial" panose="020B0604020202020204" pitchFamily="34" charset="0"/>
          </a:endParaRPr>
        </a:p>
      </dsp:txBody>
      <dsp:txXfrm>
        <a:off x="42036" y="1056275"/>
        <a:ext cx="7004924" cy="777048"/>
      </dsp:txXfrm>
    </dsp:sp>
    <dsp:sp modelId="{8501EC5E-B9C3-4796-84FD-0660C6B0C31C}">
      <dsp:nvSpPr>
        <dsp:cNvPr id="0" name=""/>
        <dsp:cNvSpPr/>
      </dsp:nvSpPr>
      <dsp:spPr>
        <a:xfrm>
          <a:off x="0" y="2007839"/>
          <a:ext cx="7088996" cy="86112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hu-HU" sz="2200" b="0" i="0" kern="1200" dirty="0"/>
            <a:t>felesleges ellenőrzési pontok</a:t>
          </a:r>
        </a:p>
      </dsp:txBody>
      <dsp:txXfrm>
        <a:off x="42036" y="2049875"/>
        <a:ext cx="7004924" cy="777048"/>
      </dsp:txXfrm>
    </dsp:sp>
    <dsp:sp modelId="{90031EF4-7C85-466A-9909-8F89D9B83B90}">
      <dsp:nvSpPr>
        <dsp:cNvPr id="0" name=""/>
        <dsp:cNvSpPr/>
      </dsp:nvSpPr>
      <dsp:spPr>
        <a:xfrm>
          <a:off x="0" y="3001439"/>
          <a:ext cx="7088996" cy="86112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hu-HU" sz="2200" b="0" i="0" kern="1200" dirty="0"/>
            <a:t>egyedi megoldások a standardizálható tevékenységekre</a:t>
          </a:r>
        </a:p>
      </dsp:txBody>
      <dsp:txXfrm>
        <a:off x="42036" y="3043475"/>
        <a:ext cx="7004924" cy="777048"/>
      </dsp:txXfrm>
    </dsp:sp>
    <dsp:sp modelId="{30B57CFD-3DFA-412C-BA8D-E7A3DE4B60B2}">
      <dsp:nvSpPr>
        <dsp:cNvPr id="0" name=""/>
        <dsp:cNvSpPr/>
      </dsp:nvSpPr>
      <dsp:spPr>
        <a:xfrm>
          <a:off x="0" y="3995039"/>
          <a:ext cx="7088996" cy="86112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hu-HU" sz="2200" b="0" i="0" kern="1200" dirty="0"/>
            <a:t>papíralapú megoldások, informatikai támogatások hiánya</a:t>
          </a:r>
          <a:endParaRPr lang="en-US" sz="2200" b="0" kern="1200" dirty="0">
            <a:latin typeface="+mn-lt"/>
            <a:cs typeface="Arial" panose="020B0604020202020204" pitchFamily="34" charset="0"/>
          </a:endParaRPr>
        </a:p>
      </dsp:txBody>
      <dsp:txXfrm>
        <a:off x="42036" y="4037075"/>
        <a:ext cx="7004924" cy="777048"/>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GB"/>
          </a:p>
        </p:txBody>
      </p:sp>
      <p:sp>
        <p:nvSpPr>
          <p:cNvPr id="3" name="Dátum helye 2"/>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en-GB"/>
          </a:p>
        </p:txBody>
      </p:sp>
      <p:sp>
        <p:nvSpPr>
          <p:cNvPr id="5" name="Dia számának helye 4"/>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it-IT"/>
          </a:p>
        </p:txBody>
      </p:sp>
      <p:sp>
        <p:nvSpPr>
          <p:cNvPr id="3" name="Segnaposto data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962025" y="1279525"/>
            <a:ext cx="5180013" cy="3454400"/>
          </a:xfrm>
          <a:prstGeom prst="rect">
            <a:avLst/>
          </a:prstGeom>
          <a:noFill/>
          <a:ln w="12700">
            <a:solidFill>
              <a:prstClr val="black"/>
            </a:solidFill>
          </a:ln>
        </p:spPr>
        <p:txBody>
          <a:bodyPr vert="horz" lIns="99075" tIns="49538" rIns="99075" bIns="49538" rtlCol="0" anchor="ctr"/>
          <a:lstStyle/>
          <a:p>
            <a:endParaRPr lang="it-IT"/>
          </a:p>
        </p:txBody>
      </p:sp>
      <p:sp>
        <p:nvSpPr>
          <p:cNvPr id="5" name="Segnaposto note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it-IT"/>
          </a:p>
        </p:txBody>
      </p:sp>
      <p:sp>
        <p:nvSpPr>
          <p:cNvPr id="7" name="Segnaposto numero diapositiva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4054387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0CB06-8E26-09A5-A304-CB6C96F6B10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AF049E7D-2F9F-28C9-669C-94303EDF41A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27642A4-6ECF-9956-8D9A-812C928CF3A3}"/>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5A4E0372-A654-AEB7-D6F1-48E14FDD0197}"/>
              </a:ext>
            </a:extLst>
          </p:cNvPr>
          <p:cNvSpPr>
            <a:spLocks noGrp="1"/>
          </p:cNvSpPr>
          <p:nvPr>
            <p:ph type="sldNum" sz="quarter" idx="5"/>
          </p:nvPr>
        </p:nvSpPr>
        <p:spPr/>
        <p:txBody>
          <a:bodyPr/>
          <a:lstStyle/>
          <a:p>
            <a:fld id="{5E4A9807-1C24-8F4A-B3C7-A6E31FA5BB7A}" type="slidenum">
              <a:rPr lang="it-IT" smtClean="0"/>
              <a:t>18</a:t>
            </a:fld>
            <a:endParaRPr lang="it-IT"/>
          </a:p>
        </p:txBody>
      </p:sp>
    </p:spTree>
    <p:extLst>
      <p:ext uri="{BB962C8B-B14F-4D97-AF65-F5344CB8AC3E}">
        <p14:creationId xmlns:p14="http://schemas.microsoft.com/office/powerpoint/2010/main" val="1965961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4282B-F3F0-94A4-4041-877FAD43E372}"/>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E2E9ADB8-43EF-9A72-CD99-CF41ED46BCD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9908704-3EC4-18D4-7E6A-8F72C20D16BC}"/>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11D6ECA0-1A75-CD13-DA2A-551EF79DA6FD}"/>
              </a:ext>
            </a:extLst>
          </p:cNvPr>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3105116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BB17F-92D2-CBF1-9D15-B38E8723660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5D256CC5-12D9-DE29-B872-3543B308638D}"/>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65F94B3-C2CC-D5F4-D31B-15337102AAE3}"/>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661C8A68-1C3F-24F5-710D-C340864F792E}"/>
              </a:ext>
            </a:extLst>
          </p:cNvPr>
          <p:cNvSpPr>
            <a:spLocks noGrp="1"/>
          </p:cNvSpPr>
          <p:nvPr>
            <p:ph type="sldNum" sz="quarter" idx="5"/>
          </p:nvPr>
        </p:nvSpPr>
        <p:spPr/>
        <p:txBody>
          <a:bodyPr/>
          <a:lstStyle/>
          <a:p>
            <a:fld id="{5E4A9807-1C24-8F4A-B3C7-A6E31FA5BB7A}" type="slidenum">
              <a:rPr lang="it-IT" smtClean="0"/>
              <a:t>20</a:t>
            </a:fld>
            <a:endParaRPr lang="it-IT"/>
          </a:p>
        </p:txBody>
      </p:sp>
    </p:spTree>
    <p:extLst>
      <p:ext uri="{BB962C8B-B14F-4D97-AF65-F5344CB8AC3E}">
        <p14:creationId xmlns:p14="http://schemas.microsoft.com/office/powerpoint/2010/main" val="3377914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0CB06-8E26-09A5-A304-CB6C96F6B10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AF049E7D-2F9F-28C9-669C-94303EDF41A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27642A4-6ECF-9956-8D9A-812C928CF3A3}"/>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5A4E0372-A654-AEB7-D6F1-48E14FDD0197}"/>
              </a:ext>
            </a:extLst>
          </p:cNvPr>
          <p:cNvSpPr>
            <a:spLocks noGrp="1"/>
          </p:cNvSpPr>
          <p:nvPr>
            <p:ph type="sldNum" sz="quarter" idx="5"/>
          </p:nvPr>
        </p:nvSpPr>
        <p:spPr/>
        <p:txBody>
          <a:bodyPr/>
          <a:lstStyle/>
          <a:p>
            <a:fld id="{5E4A9807-1C24-8F4A-B3C7-A6E31FA5BB7A}" type="slidenum">
              <a:rPr lang="it-IT" smtClean="0"/>
              <a:t>21</a:t>
            </a:fld>
            <a:endParaRPr lang="it-IT"/>
          </a:p>
        </p:txBody>
      </p:sp>
    </p:spTree>
    <p:extLst>
      <p:ext uri="{BB962C8B-B14F-4D97-AF65-F5344CB8AC3E}">
        <p14:creationId xmlns:p14="http://schemas.microsoft.com/office/powerpoint/2010/main" val="579925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0CB06-8E26-09A5-A304-CB6C96F6B10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AF049E7D-2F9F-28C9-669C-94303EDF41A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27642A4-6ECF-9956-8D9A-812C928CF3A3}"/>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5A4E0372-A654-AEB7-D6F1-48E14FDD0197}"/>
              </a:ext>
            </a:extLst>
          </p:cNvPr>
          <p:cNvSpPr>
            <a:spLocks noGrp="1"/>
          </p:cNvSpPr>
          <p:nvPr>
            <p:ph type="sldNum" sz="quarter" idx="5"/>
          </p:nvPr>
        </p:nvSpPr>
        <p:spPr/>
        <p:txBody>
          <a:bodyPr/>
          <a:lstStyle/>
          <a:p>
            <a:fld id="{5E4A9807-1C24-8F4A-B3C7-A6E31FA5BB7A}" type="slidenum">
              <a:rPr lang="it-IT" smtClean="0"/>
              <a:t>22</a:t>
            </a:fld>
            <a:endParaRPr lang="it-IT"/>
          </a:p>
        </p:txBody>
      </p:sp>
    </p:spTree>
    <p:extLst>
      <p:ext uri="{BB962C8B-B14F-4D97-AF65-F5344CB8AC3E}">
        <p14:creationId xmlns:p14="http://schemas.microsoft.com/office/powerpoint/2010/main" val="3562403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0CB06-8E26-09A5-A304-CB6C96F6B10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AF049E7D-2F9F-28C9-669C-94303EDF41A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27642A4-6ECF-9956-8D9A-812C928CF3A3}"/>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5A4E0372-A654-AEB7-D6F1-48E14FDD0197}"/>
              </a:ext>
            </a:extLst>
          </p:cNvPr>
          <p:cNvSpPr>
            <a:spLocks noGrp="1"/>
          </p:cNvSpPr>
          <p:nvPr>
            <p:ph type="sldNum" sz="quarter" idx="5"/>
          </p:nvPr>
        </p:nvSpPr>
        <p:spPr/>
        <p:txBody>
          <a:bodyPr/>
          <a:lstStyle/>
          <a:p>
            <a:fld id="{5E4A9807-1C24-8F4A-B3C7-A6E31FA5BB7A}" type="slidenum">
              <a:rPr lang="it-IT" smtClean="0"/>
              <a:t>23</a:t>
            </a:fld>
            <a:endParaRPr lang="it-IT"/>
          </a:p>
        </p:txBody>
      </p:sp>
    </p:spTree>
    <p:extLst>
      <p:ext uri="{BB962C8B-B14F-4D97-AF65-F5344CB8AC3E}">
        <p14:creationId xmlns:p14="http://schemas.microsoft.com/office/powerpoint/2010/main" val="2615366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6A8415-96F8-A951-B103-59CC2A08F3F3}"/>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536EA242-6F23-3E06-6D94-BAF2AD63C3B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97C6188-0C5D-9258-123E-782BB6FEC0C0}"/>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80F415C6-0206-6BF9-2215-7482FE3A3828}"/>
              </a:ext>
            </a:extLst>
          </p:cNvPr>
          <p:cNvSpPr>
            <a:spLocks noGrp="1"/>
          </p:cNvSpPr>
          <p:nvPr>
            <p:ph type="sldNum" sz="quarter" idx="10"/>
          </p:nvPr>
        </p:nvSpPr>
        <p:spPr/>
        <p:txBody>
          <a:bodyPr/>
          <a:lstStyle/>
          <a:p>
            <a:fld id="{5E4A9807-1C24-8F4A-B3C7-A6E31FA5BB7A}" type="slidenum">
              <a:rPr lang="it-IT" smtClean="0"/>
              <a:t>24</a:t>
            </a:fld>
            <a:endParaRPr lang="it-IT"/>
          </a:p>
        </p:txBody>
      </p:sp>
    </p:spTree>
    <p:extLst>
      <p:ext uri="{BB962C8B-B14F-4D97-AF65-F5344CB8AC3E}">
        <p14:creationId xmlns:p14="http://schemas.microsoft.com/office/powerpoint/2010/main" val="4081060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pPr defTabSz="990752">
              <a:defRPr/>
            </a:pPr>
            <a:fld id="{5E4A9807-1C24-8F4A-B3C7-A6E31FA5BB7A}" type="slidenum">
              <a:rPr lang="it-IT">
                <a:solidFill>
                  <a:prstClr val="black"/>
                </a:solidFill>
                <a:latin typeface="Aptos" panose="02110004020202020204"/>
              </a:rPr>
              <a:pPr defTabSz="990752">
                <a:defRPr/>
              </a:pPr>
              <a:t>37</a:t>
            </a:fld>
            <a:endParaRPr lang="it-IT">
              <a:solidFill>
                <a:prstClr val="black"/>
              </a:solidFill>
              <a:latin typeface="Aptos" panose="02110004020202020204"/>
            </a:endParaRPr>
          </a:p>
        </p:txBody>
      </p:sp>
    </p:spTree>
    <p:extLst>
      <p:ext uri="{BB962C8B-B14F-4D97-AF65-F5344CB8AC3E}">
        <p14:creationId xmlns:p14="http://schemas.microsoft.com/office/powerpoint/2010/main" val="2811706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b="1" dirty="0"/>
          </a:p>
        </p:txBody>
      </p:sp>
      <p:sp>
        <p:nvSpPr>
          <p:cNvPr id="4" name="Dia számának helye 3"/>
          <p:cNvSpPr>
            <a:spLocks noGrp="1"/>
          </p:cNvSpPr>
          <p:nvPr>
            <p:ph type="sldNum" sz="quarter" idx="5"/>
          </p:nvPr>
        </p:nvSpPr>
        <p:spPr/>
        <p:txBody>
          <a:bodyPr/>
          <a:lstStyle/>
          <a:p>
            <a:pPr defTabSz="990752">
              <a:defRPr/>
            </a:pPr>
            <a:fld id="{5E4A9807-1C24-8F4A-B3C7-A6E31FA5BB7A}" type="slidenum">
              <a:rPr lang="it-IT">
                <a:solidFill>
                  <a:prstClr val="black"/>
                </a:solidFill>
                <a:latin typeface="Aptos" panose="02110004020202020204"/>
              </a:rPr>
              <a:pPr defTabSz="990752">
                <a:defRPr/>
              </a:pPr>
              <a:t>38</a:t>
            </a:fld>
            <a:endParaRPr lang="it-IT">
              <a:solidFill>
                <a:prstClr val="black"/>
              </a:solidFill>
              <a:latin typeface="Aptos" panose="02110004020202020204"/>
            </a:endParaRPr>
          </a:p>
        </p:txBody>
      </p:sp>
    </p:spTree>
    <p:extLst>
      <p:ext uri="{BB962C8B-B14F-4D97-AF65-F5344CB8AC3E}">
        <p14:creationId xmlns:p14="http://schemas.microsoft.com/office/powerpoint/2010/main" val="352555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pPr defTabSz="990752">
              <a:defRPr/>
            </a:pPr>
            <a:fld id="{5E4A9807-1C24-8F4A-B3C7-A6E31FA5BB7A}" type="slidenum">
              <a:rPr lang="it-IT">
                <a:solidFill>
                  <a:prstClr val="black"/>
                </a:solidFill>
                <a:latin typeface="Aptos" panose="02110004020202020204"/>
              </a:rPr>
              <a:pPr defTabSz="990752">
                <a:defRPr/>
              </a:pPr>
              <a:t>39</a:t>
            </a:fld>
            <a:endParaRPr lang="it-IT">
              <a:solidFill>
                <a:prstClr val="black"/>
              </a:solidFill>
              <a:latin typeface="Aptos" panose="02110004020202020204"/>
            </a:endParaRPr>
          </a:p>
        </p:txBody>
      </p:sp>
    </p:spTree>
    <p:extLst>
      <p:ext uri="{BB962C8B-B14F-4D97-AF65-F5344CB8AC3E}">
        <p14:creationId xmlns:p14="http://schemas.microsoft.com/office/powerpoint/2010/main" val="479550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6</a:t>
            </a:fld>
            <a:endParaRPr lang="it-IT"/>
          </a:p>
        </p:txBody>
      </p:sp>
    </p:spTree>
    <p:extLst>
      <p:ext uri="{BB962C8B-B14F-4D97-AF65-F5344CB8AC3E}">
        <p14:creationId xmlns:p14="http://schemas.microsoft.com/office/powerpoint/2010/main" val="3224881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err="1"/>
              <a:t>Bright</a:t>
            </a:r>
            <a:r>
              <a:rPr lang="hu-HU" dirty="0"/>
              <a:t> </a:t>
            </a:r>
            <a:r>
              <a:rPr lang="hu-HU" dirty="0" err="1"/>
              <a:t>red</a:t>
            </a:r>
            <a:endParaRPr lang="hu-HU" dirty="0"/>
          </a:p>
          <a:p>
            <a:r>
              <a:rPr lang="hu-HU" dirty="0" err="1"/>
              <a:t>Thick</a:t>
            </a:r>
            <a:r>
              <a:rPr lang="hu-HU" dirty="0"/>
              <a:t> bars</a:t>
            </a:r>
          </a:p>
          <a:p>
            <a:r>
              <a:rPr lang="hu-HU" dirty="0" err="1"/>
              <a:t>Percentage</a:t>
            </a:r>
            <a:endParaRPr lang="hu-HU" dirty="0"/>
          </a:p>
          <a:p>
            <a:r>
              <a:rPr lang="hu-HU" dirty="0" err="1"/>
              <a:t>Does</a:t>
            </a:r>
            <a:r>
              <a:rPr lang="hu-HU" dirty="0"/>
              <a:t> </a:t>
            </a:r>
            <a:r>
              <a:rPr lang="hu-HU" dirty="0" err="1"/>
              <a:t>the</a:t>
            </a:r>
            <a:r>
              <a:rPr lang="hu-HU" dirty="0"/>
              <a:t> </a:t>
            </a:r>
            <a:r>
              <a:rPr lang="hu-HU" dirty="0" err="1"/>
              <a:t>value</a:t>
            </a:r>
            <a:r>
              <a:rPr lang="hu-HU" dirty="0"/>
              <a:t> </a:t>
            </a:r>
            <a:r>
              <a:rPr lang="hu-HU" dirty="0" err="1"/>
              <a:t>drop</a:t>
            </a:r>
            <a:r>
              <a:rPr lang="hu-HU" dirty="0"/>
              <a:t> again? </a:t>
            </a:r>
            <a:r>
              <a:rPr lang="hu-HU" dirty="0" err="1"/>
              <a:t>Was</a:t>
            </a:r>
            <a:r>
              <a:rPr lang="hu-HU" dirty="0"/>
              <a:t> </a:t>
            </a:r>
            <a:r>
              <a:rPr lang="hu-HU" dirty="0" err="1"/>
              <a:t>it</a:t>
            </a:r>
            <a:r>
              <a:rPr lang="hu-HU" dirty="0"/>
              <a:t> </a:t>
            </a:r>
            <a:r>
              <a:rPr lang="hu-HU" dirty="0" err="1"/>
              <a:t>high</a:t>
            </a:r>
            <a:r>
              <a:rPr lang="hu-HU" dirty="0"/>
              <a:t> </a:t>
            </a:r>
            <a:r>
              <a:rPr lang="hu-HU" dirty="0" err="1"/>
              <a:t>before</a:t>
            </a:r>
            <a:r>
              <a:rPr lang="hu-HU" dirty="0"/>
              <a:t>? Is </a:t>
            </a:r>
            <a:r>
              <a:rPr lang="hu-HU" dirty="0" err="1"/>
              <a:t>it</a:t>
            </a:r>
            <a:r>
              <a:rPr lang="hu-HU" dirty="0"/>
              <a:t> an </a:t>
            </a:r>
            <a:r>
              <a:rPr lang="hu-HU" dirty="0" err="1"/>
              <a:t>outlier</a:t>
            </a:r>
            <a:r>
              <a:rPr lang="hu-HU" dirty="0"/>
              <a:t>? </a:t>
            </a:r>
          </a:p>
          <a:p>
            <a:r>
              <a:rPr lang="hu-HU" dirty="0" err="1"/>
              <a:t>Did</a:t>
            </a:r>
            <a:r>
              <a:rPr lang="hu-HU" dirty="0"/>
              <a:t> </a:t>
            </a:r>
            <a:r>
              <a:rPr lang="hu-HU" dirty="0" err="1"/>
              <a:t>the</a:t>
            </a:r>
            <a:r>
              <a:rPr lang="hu-HU" dirty="0"/>
              <a:t> </a:t>
            </a:r>
            <a:r>
              <a:rPr lang="hu-HU" dirty="0" err="1"/>
              <a:t>stat</a:t>
            </a:r>
            <a:r>
              <a:rPr lang="hu-HU" dirty="0"/>
              <a:t> </a:t>
            </a:r>
            <a:r>
              <a:rPr lang="hu-HU" dirty="0" err="1"/>
              <a:t>method</a:t>
            </a:r>
            <a:r>
              <a:rPr lang="hu-HU" dirty="0"/>
              <a:t> </a:t>
            </a:r>
            <a:r>
              <a:rPr lang="hu-HU" dirty="0" err="1"/>
              <a:t>change</a:t>
            </a:r>
            <a:r>
              <a:rPr lang="hu-HU" dirty="0"/>
              <a:t>?</a:t>
            </a:r>
          </a:p>
          <a:p>
            <a:endParaRPr lang="hu-HU" dirty="0"/>
          </a:p>
        </p:txBody>
      </p:sp>
      <p:sp>
        <p:nvSpPr>
          <p:cNvPr id="4" name="Dia számának helye 3"/>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40</a:t>
            </a:fld>
            <a:endParaRPr lang="hu-HU">
              <a:solidFill>
                <a:prstClr val="black"/>
              </a:solidFill>
              <a:latin typeface="Aptos" panose="02110004020202020204"/>
            </a:endParaRPr>
          </a:p>
        </p:txBody>
      </p:sp>
    </p:spTree>
    <p:extLst>
      <p:ext uri="{BB962C8B-B14F-4D97-AF65-F5344CB8AC3E}">
        <p14:creationId xmlns:p14="http://schemas.microsoft.com/office/powerpoint/2010/main" val="1608739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err="1"/>
              <a:t>Axis</a:t>
            </a:r>
            <a:r>
              <a:rPr lang="hu-HU" dirty="0"/>
              <a:t> </a:t>
            </a:r>
            <a:r>
              <a:rPr lang="hu-HU" dirty="0" err="1"/>
              <a:t>changed</a:t>
            </a:r>
            <a:endParaRPr lang="hu-HU" dirty="0"/>
          </a:p>
          <a:p>
            <a:r>
              <a:rPr lang="hu-HU" dirty="0" err="1"/>
              <a:t>Colour</a:t>
            </a:r>
            <a:r>
              <a:rPr lang="hu-HU" dirty="0"/>
              <a:t> </a:t>
            </a:r>
            <a:r>
              <a:rPr lang="hu-HU" dirty="0" err="1"/>
              <a:t>changed</a:t>
            </a:r>
            <a:endParaRPr lang="hu-HU" dirty="0"/>
          </a:p>
          <a:p>
            <a:r>
              <a:rPr lang="hu-HU" dirty="0" err="1"/>
              <a:t>Size</a:t>
            </a:r>
            <a:r>
              <a:rPr lang="hu-HU" dirty="0"/>
              <a:t> </a:t>
            </a:r>
            <a:r>
              <a:rPr lang="hu-HU" dirty="0" err="1"/>
              <a:t>changed</a:t>
            </a:r>
            <a:endParaRPr lang="hu-HU" dirty="0"/>
          </a:p>
          <a:p>
            <a:r>
              <a:rPr lang="hu-HU" dirty="0"/>
              <a:t>Wording </a:t>
            </a:r>
            <a:r>
              <a:rPr lang="hu-HU" dirty="0" err="1"/>
              <a:t>changed</a:t>
            </a:r>
            <a:endParaRPr lang="hu-HU" dirty="0"/>
          </a:p>
        </p:txBody>
      </p:sp>
      <p:sp>
        <p:nvSpPr>
          <p:cNvPr id="4" name="Dia számának helye 3"/>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41</a:t>
            </a:fld>
            <a:endParaRPr lang="hu-HU">
              <a:solidFill>
                <a:prstClr val="black"/>
              </a:solidFill>
              <a:latin typeface="Aptos" panose="02110004020202020204"/>
            </a:endParaRPr>
          </a:p>
        </p:txBody>
      </p:sp>
    </p:spTree>
    <p:extLst>
      <p:ext uri="{BB962C8B-B14F-4D97-AF65-F5344CB8AC3E}">
        <p14:creationId xmlns:p14="http://schemas.microsoft.com/office/powerpoint/2010/main" val="2526872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err="1"/>
              <a:t>Same</a:t>
            </a:r>
            <a:r>
              <a:rPr lang="hu-HU" dirty="0"/>
              <a:t> </a:t>
            </a:r>
            <a:r>
              <a:rPr lang="hu-HU" dirty="0" err="1"/>
              <a:t>data</a:t>
            </a:r>
            <a:r>
              <a:rPr lang="hu-HU" dirty="0"/>
              <a:t>, </a:t>
            </a:r>
            <a:r>
              <a:rPr lang="hu-HU" dirty="0" err="1"/>
              <a:t>but</a:t>
            </a:r>
            <a:r>
              <a:rPr lang="hu-HU" dirty="0"/>
              <a:t> </a:t>
            </a:r>
            <a:r>
              <a:rPr lang="hu-HU" dirty="0" err="1"/>
              <a:t>with</a:t>
            </a:r>
            <a:r>
              <a:rPr lang="hu-HU" dirty="0"/>
              <a:t> </a:t>
            </a:r>
            <a:r>
              <a:rPr lang="hu-HU" dirty="0" err="1"/>
              <a:t>absolut</a:t>
            </a:r>
            <a:r>
              <a:rPr lang="hu-HU" dirty="0"/>
              <a:t> </a:t>
            </a:r>
            <a:r>
              <a:rPr lang="hu-HU" dirty="0" err="1"/>
              <a:t>numbers</a:t>
            </a:r>
            <a:endParaRPr lang="hu-HU" dirty="0"/>
          </a:p>
        </p:txBody>
      </p:sp>
      <p:sp>
        <p:nvSpPr>
          <p:cNvPr id="4" name="Dia számának helye 3"/>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42</a:t>
            </a:fld>
            <a:endParaRPr lang="hu-HU">
              <a:solidFill>
                <a:prstClr val="black"/>
              </a:solidFill>
              <a:latin typeface="Aptos" panose="02110004020202020204"/>
            </a:endParaRPr>
          </a:p>
        </p:txBody>
      </p:sp>
    </p:spTree>
    <p:extLst>
      <p:ext uri="{BB962C8B-B14F-4D97-AF65-F5344CB8AC3E}">
        <p14:creationId xmlns:p14="http://schemas.microsoft.com/office/powerpoint/2010/main" val="2790416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43</a:t>
            </a:fld>
            <a:endParaRPr lang="hu-HU">
              <a:solidFill>
                <a:prstClr val="black"/>
              </a:solidFill>
              <a:latin typeface="Aptos" panose="02110004020202020204"/>
            </a:endParaRPr>
          </a:p>
        </p:txBody>
      </p:sp>
    </p:spTree>
    <p:extLst>
      <p:ext uri="{BB962C8B-B14F-4D97-AF65-F5344CB8AC3E}">
        <p14:creationId xmlns:p14="http://schemas.microsoft.com/office/powerpoint/2010/main" val="23267576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2C1D6-A950-48BA-67AB-D5CC937CDFE4}"/>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B3E87F99-EBC6-040C-15E6-5A1800573E9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CAA723FF-96C7-359C-4646-32A7F3C29D9E}"/>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873398E8-D9EF-CA4D-3BEC-9C161E8388A9}"/>
              </a:ext>
            </a:extLst>
          </p:cNvPr>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46</a:t>
            </a:fld>
            <a:endParaRPr lang="hu-HU">
              <a:solidFill>
                <a:prstClr val="black"/>
              </a:solidFill>
              <a:latin typeface="Aptos" panose="02110004020202020204"/>
            </a:endParaRPr>
          </a:p>
        </p:txBody>
      </p:sp>
    </p:spTree>
    <p:extLst>
      <p:ext uri="{BB962C8B-B14F-4D97-AF65-F5344CB8AC3E}">
        <p14:creationId xmlns:p14="http://schemas.microsoft.com/office/powerpoint/2010/main" val="22364760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777F0-0CA6-0DEF-E787-FED08D9755A1}"/>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82F38A79-E771-A39B-7470-1977184F272C}"/>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E8617CD9-6367-2D71-68E6-FD00584A9C90}"/>
              </a:ext>
            </a:extLst>
          </p:cNvPr>
          <p:cNvSpPr>
            <a:spLocks noGrp="1"/>
          </p:cNvSpPr>
          <p:nvPr>
            <p:ph type="body" idx="1"/>
          </p:nvPr>
        </p:nvSpPr>
        <p:spPr/>
        <p:txBody>
          <a:bodyPr/>
          <a:lstStyle/>
          <a:p>
            <a:r>
              <a:rPr lang="hu-HU" sz="2000" dirty="0" err="1">
                <a:latin typeface="Calibri" panose="020F0502020204030204" pitchFamily="34" charset="0"/>
                <a:ea typeface="Calibri" panose="020F0502020204030204" pitchFamily="34" charset="0"/>
              </a:rPr>
              <a:t>Linear</a:t>
            </a:r>
            <a:r>
              <a:rPr lang="hu-HU" sz="2000" dirty="0">
                <a:latin typeface="Calibri" panose="020F0502020204030204" pitchFamily="34" charset="0"/>
                <a:ea typeface="Calibri" panose="020F0502020204030204" pitchFamily="34" charset="0"/>
              </a:rPr>
              <a:t>: </a:t>
            </a:r>
            <a:r>
              <a:rPr lang="en-GB" sz="2000" dirty="0">
                <a:latin typeface="Calibri" panose="020F0502020204030204" pitchFamily="34" charset="0"/>
                <a:ea typeface="Calibri" panose="020F0502020204030204" pitchFamily="34" charset="0"/>
              </a:rPr>
              <a:t>total (cumulative) events linear scale plot over time, but the key parameter here changes the curve’s slope</a:t>
            </a:r>
            <a:endParaRPr lang="hu-HU" sz="2000" dirty="0">
              <a:latin typeface="Calibri" panose="020F0502020204030204" pitchFamily="34" charset="0"/>
              <a:ea typeface="Calibri" panose="020F0502020204030204" pitchFamily="34" charset="0"/>
            </a:endParaRPr>
          </a:p>
          <a:p>
            <a:r>
              <a:rPr lang="hu-HU" sz="2000" dirty="0" err="1">
                <a:latin typeface="Calibri" panose="020F0502020204030204" pitchFamily="34" charset="0"/>
                <a:ea typeface="Calibri" panose="020F0502020204030204" pitchFamily="34" charset="0"/>
              </a:rPr>
              <a:t>Logarithmic</a:t>
            </a:r>
            <a:r>
              <a:rPr lang="hu-HU" sz="2000" dirty="0">
                <a:latin typeface="Calibri" panose="020F0502020204030204" pitchFamily="34" charset="0"/>
                <a:ea typeface="Calibri" panose="020F0502020204030204" pitchFamily="34" charset="0"/>
              </a:rPr>
              <a:t>: </a:t>
            </a:r>
            <a:r>
              <a:rPr lang="en-GB" sz="2000" dirty="0">
                <a:latin typeface="Calibri" panose="020F0502020204030204" pitchFamily="34" charset="0"/>
                <a:ea typeface="Calibri" panose="020F0502020204030204" pitchFamily="34" charset="0"/>
              </a:rPr>
              <a:t>the flattening of a previously steeply-inclined line indicates exit from a period with an exponential increase in events</a:t>
            </a:r>
            <a:endParaRPr lang="hu-HU" dirty="0"/>
          </a:p>
        </p:txBody>
      </p:sp>
      <p:sp>
        <p:nvSpPr>
          <p:cNvPr id="4" name="Dia számának helye 3">
            <a:extLst>
              <a:ext uri="{FF2B5EF4-FFF2-40B4-BE49-F238E27FC236}">
                <a16:creationId xmlns:a16="http://schemas.microsoft.com/office/drawing/2014/main" id="{BE99226A-5B73-4EFE-1A1A-4A14598E916D}"/>
              </a:ext>
            </a:extLst>
          </p:cNvPr>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47</a:t>
            </a:fld>
            <a:endParaRPr lang="hu-HU">
              <a:solidFill>
                <a:prstClr val="black"/>
              </a:solidFill>
              <a:latin typeface="Aptos" panose="02110004020202020204"/>
            </a:endParaRPr>
          </a:p>
        </p:txBody>
      </p:sp>
    </p:spTree>
    <p:extLst>
      <p:ext uri="{BB962C8B-B14F-4D97-AF65-F5344CB8AC3E}">
        <p14:creationId xmlns:p14="http://schemas.microsoft.com/office/powerpoint/2010/main" val="2562891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err="1"/>
              <a:t>Charts</a:t>
            </a:r>
            <a:r>
              <a:rPr lang="hu-HU" dirty="0"/>
              <a:t> / </a:t>
            </a:r>
            <a:r>
              <a:rPr lang="hu-HU" dirty="0" err="1"/>
              <a:t>dashboard</a:t>
            </a:r>
            <a:endParaRPr lang="hu-HU" dirty="0"/>
          </a:p>
        </p:txBody>
      </p:sp>
      <p:sp>
        <p:nvSpPr>
          <p:cNvPr id="4" name="Dia számának helye 3"/>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48</a:t>
            </a:fld>
            <a:endParaRPr lang="hu-HU">
              <a:solidFill>
                <a:prstClr val="black"/>
              </a:solidFill>
              <a:latin typeface="Aptos" panose="02110004020202020204"/>
            </a:endParaRPr>
          </a:p>
        </p:txBody>
      </p:sp>
    </p:spTree>
    <p:extLst>
      <p:ext uri="{BB962C8B-B14F-4D97-AF65-F5344CB8AC3E}">
        <p14:creationId xmlns:p14="http://schemas.microsoft.com/office/powerpoint/2010/main" val="543578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err="1"/>
              <a:t>Geographical</a:t>
            </a:r>
            <a:r>
              <a:rPr lang="hu-HU" dirty="0"/>
              <a:t> </a:t>
            </a:r>
            <a:r>
              <a:rPr lang="hu-HU" dirty="0" err="1"/>
              <a:t>stat</a:t>
            </a:r>
            <a:r>
              <a:rPr lang="hu-HU" dirty="0"/>
              <a:t> / </a:t>
            </a:r>
            <a:r>
              <a:rPr lang="hu-HU" dirty="0" err="1"/>
              <a:t>heatmap</a:t>
            </a:r>
            <a:endParaRPr lang="hu-HU" dirty="0"/>
          </a:p>
        </p:txBody>
      </p:sp>
      <p:sp>
        <p:nvSpPr>
          <p:cNvPr id="4" name="Dia számának helye 3"/>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49</a:t>
            </a:fld>
            <a:endParaRPr lang="hu-HU">
              <a:solidFill>
                <a:prstClr val="black"/>
              </a:solidFill>
              <a:latin typeface="Aptos" panose="02110004020202020204"/>
            </a:endParaRPr>
          </a:p>
        </p:txBody>
      </p:sp>
    </p:spTree>
    <p:extLst>
      <p:ext uri="{BB962C8B-B14F-4D97-AF65-F5344CB8AC3E}">
        <p14:creationId xmlns:p14="http://schemas.microsoft.com/office/powerpoint/2010/main" val="38471112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84B67-A2DA-B7EF-5FC4-8D0D8696920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35BDF750-B3BE-3EB3-B1AE-4B453E8FD4F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4DE8EA9-7870-16A2-E8D6-CCBAEDA5452C}"/>
              </a:ext>
            </a:extLst>
          </p:cNvPr>
          <p:cNvSpPr>
            <a:spLocks noGrp="1"/>
          </p:cNvSpPr>
          <p:nvPr>
            <p:ph type="body" idx="1"/>
          </p:nvPr>
        </p:nvSpPr>
        <p:spPr/>
        <p:txBody>
          <a:bodyPr/>
          <a:lstStyle/>
          <a:p>
            <a:r>
              <a:rPr lang="hu-HU" dirty="0" err="1"/>
              <a:t>Infographics</a:t>
            </a:r>
            <a:endParaRPr lang="hu-HU" dirty="0"/>
          </a:p>
        </p:txBody>
      </p:sp>
      <p:sp>
        <p:nvSpPr>
          <p:cNvPr id="4" name="Dia számának helye 3">
            <a:extLst>
              <a:ext uri="{FF2B5EF4-FFF2-40B4-BE49-F238E27FC236}">
                <a16:creationId xmlns:a16="http://schemas.microsoft.com/office/drawing/2014/main" id="{A1C75C11-7C56-F9CA-9568-BB33DF911EDF}"/>
              </a:ext>
            </a:extLst>
          </p:cNvPr>
          <p:cNvSpPr>
            <a:spLocks noGrp="1"/>
          </p:cNvSpPr>
          <p:nvPr>
            <p:ph type="sldNum" sz="quarter" idx="5"/>
          </p:nvPr>
        </p:nvSpPr>
        <p:spPr/>
        <p:txBody>
          <a:bodyPr/>
          <a:lstStyle/>
          <a:p>
            <a:pPr defTabSz="990752">
              <a:defRPr/>
            </a:pPr>
            <a:fld id="{BB7C98D8-E8BF-4CC4-BD4C-1DAA30A98D55}" type="slidenum">
              <a:rPr lang="hu-HU">
                <a:solidFill>
                  <a:prstClr val="black"/>
                </a:solidFill>
                <a:latin typeface="Aptos" panose="02110004020202020204"/>
              </a:rPr>
              <a:pPr defTabSz="990752">
                <a:defRPr/>
              </a:pPr>
              <a:t>50</a:t>
            </a:fld>
            <a:endParaRPr lang="hu-HU">
              <a:solidFill>
                <a:prstClr val="black"/>
              </a:solidFill>
              <a:latin typeface="Aptos" panose="02110004020202020204"/>
            </a:endParaRPr>
          </a:p>
        </p:txBody>
      </p:sp>
    </p:spTree>
    <p:extLst>
      <p:ext uri="{BB962C8B-B14F-4D97-AF65-F5344CB8AC3E}">
        <p14:creationId xmlns:p14="http://schemas.microsoft.com/office/powerpoint/2010/main" val="38979623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7</a:t>
            </a:fld>
            <a:endParaRPr lang="it-IT"/>
          </a:p>
        </p:txBody>
      </p:sp>
    </p:spTree>
    <p:extLst>
      <p:ext uri="{BB962C8B-B14F-4D97-AF65-F5344CB8AC3E}">
        <p14:creationId xmlns:p14="http://schemas.microsoft.com/office/powerpoint/2010/main" val="203202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1753337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60816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4200589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17F35-F92B-27DB-B58B-6ACB914B78C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F53F00A-4441-1AF9-0D37-3B72C0BBB0A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9E2BB12-B35F-69EC-67EB-3544A2A295DD}"/>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69115A33-CA41-5913-AB45-1849D5CC11F3}"/>
              </a:ext>
            </a:extLst>
          </p:cNvPr>
          <p:cNvSpPr>
            <a:spLocks noGrp="1"/>
          </p:cNvSpPr>
          <p:nvPr>
            <p:ph type="sldNum" sz="quarter" idx="5"/>
          </p:nvPr>
        </p:nvSpPr>
        <p:spPr/>
        <p:txBody>
          <a:bodyPr/>
          <a:lstStyle/>
          <a:p>
            <a:fld id="{5E4A9807-1C24-8F4A-B3C7-A6E31FA5BB7A}" type="slidenum">
              <a:rPr lang="it-IT" smtClean="0"/>
              <a:t>14</a:t>
            </a:fld>
            <a:endParaRPr lang="it-IT"/>
          </a:p>
        </p:txBody>
      </p:sp>
    </p:spTree>
    <p:extLst>
      <p:ext uri="{BB962C8B-B14F-4D97-AF65-F5344CB8AC3E}">
        <p14:creationId xmlns:p14="http://schemas.microsoft.com/office/powerpoint/2010/main" val="1237099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17F35-F92B-27DB-B58B-6ACB914B78C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F53F00A-4441-1AF9-0D37-3B72C0BBB0A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9E2BB12-B35F-69EC-67EB-3544A2A295DD}"/>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69115A33-CA41-5913-AB45-1849D5CC11F3}"/>
              </a:ext>
            </a:extLst>
          </p:cNvPr>
          <p:cNvSpPr>
            <a:spLocks noGrp="1"/>
          </p:cNvSpPr>
          <p:nvPr>
            <p:ph type="sldNum" sz="quarter" idx="5"/>
          </p:nvPr>
        </p:nvSpPr>
        <p:spPr/>
        <p:txBody>
          <a:bodyPr/>
          <a:lstStyle/>
          <a:p>
            <a:fld id="{5E4A9807-1C24-8F4A-B3C7-A6E31FA5BB7A}" type="slidenum">
              <a:rPr lang="it-IT" smtClean="0"/>
              <a:t>15</a:t>
            </a:fld>
            <a:endParaRPr lang="it-IT"/>
          </a:p>
        </p:txBody>
      </p:sp>
    </p:spTree>
    <p:extLst>
      <p:ext uri="{BB962C8B-B14F-4D97-AF65-F5344CB8AC3E}">
        <p14:creationId xmlns:p14="http://schemas.microsoft.com/office/powerpoint/2010/main" val="260918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17F35-F92B-27DB-B58B-6ACB914B78C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F53F00A-4441-1AF9-0D37-3B72C0BBB0A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9E2BB12-B35F-69EC-67EB-3544A2A295DD}"/>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69115A33-CA41-5913-AB45-1849D5CC11F3}"/>
              </a:ext>
            </a:extLst>
          </p:cNvPr>
          <p:cNvSpPr>
            <a:spLocks noGrp="1"/>
          </p:cNvSpPr>
          <p:nvPr>
            <p:ph type="sldNum" sz="quarter" idx="5"/>
          </p:nvPr>
        </p:nvSpPr>
        <p:spPr/>
        <p:txBody>
          <a:bodyPr/>
          <a:lstStyle/>
          <a:p>
            <a:fld id="{5E4A9807-1C24-8F4A-B3C7-A6E31FA5BB7A}" type="slidenum">
              <a:rPr lang="it-IT" smtClean="0"/>
              <a:t>16</a:t>
            </a:fld>
            <a:endParaRPr lang="it-IT"/>
          </a:p>
        </p:txBody>
      </p:sp>
    </p:spTree>
    <p:extLst>
      <p:ext uri="{BB962C8B-B14F-4D97-AF65-F5344CB8AC3E}">
        <p14:creationId xmlns:p14="http://schemas.microsoft.com/office/powerpoint/2010/main" val="245544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6.emf"/></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5.jpg"/><Relationship Id="rId5" Type="http://schemas.openxmlformats.org/officeDocument/2006/relationships/image" Target="../media/image2.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ntestazione sezione">
  <p:cSld name="4_Intestazione sezione">
    <p:spTree>
      <p:nvGrpSpPr>
        <p:cNvPr id="1" name="Shape 15"/>
        <p:cNvGrpSpPr/>
        <p:nvPr/>
      </p:nvGrpSpPr>
      <p:grpSpPr>
        <a:xfrm>
          <a:off x="0" y="0"/>
          <a:ext cx="0" cy="0"/>
          <a:chOff x="0" y="0"/>
          <a:chExt cx="0" cy="0"/>
        </a:xfrm>
      </p:grpSpPr>
      <p:pic>
        <p:nvPicPr>
          <p:cNvPr id="16" name="Google Shape;16;p18"/>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17" name="Google Shape;17;p18"/>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18" name="Google Shape;18;p18"/>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hu-HU"/>
              <a:t>Mintacím szerkesztése</a:t>
            </a:r>
            <a:endParaRPr/>
          </a:p>
        </p:txBody>
      </p:sp>
      <p:sp>
        <p:nvSpPr>
          <p:cNvPr id="19" name="Google Shape;19;p18"/>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pPr lvl="0"/>
            <a:r>
              <a:rPr lang="hu-HU"/>
              <a:t>Mintaszöveg szerkesztése</a:t>
            </a:r>
          </a:p>
        </p:txBody>
      </p:sp>
    </p:spTree>
    <p:extLst>
      <p:ext uri="{BB962C8B-B14F-4D97-AF65-F5344CB8AC3E}">
        <p14:creationId xmlns:p14="http://schemas.microsoft.com/office/powerpoint/2010/main" val="1492292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Tree>
    <p:extLst>
      <p:ext uri="{BB962C8B-B14F-4D97-AF65-F5344CB8AC3E}">
        <p14:creationId xmlns:p14="http://schemas.microsoft.com/office/powerpoint/2010/main" val="819419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3F7C488-555F-13CE-8DC1-032959965D94}"/>
              </a:ext>
            </a:extLst>
          </p:cNvPr>
          <p:cNvSpPr>
            <a:spLocks noGrp="1"/>
          </p:cNvSpPr>
          <p:nvPr>
            <p:ph type="ctrTitle" hasCustomPrompt="1"/>
          </p:nvPr>
        </p:nvSpPr>
        <p:spPr>
          <a:xfrm>
            <a:off x="1349971" y="1178222"/>
            <a:ext cx="8099822" cy="2506427"/>
          </a:xfrm>
        </p:spPr>
        <p:txBody>
          <a:bodyPr anchor="b"/>
          <a:lstStyle>
            <a:lvl1pPr algn="ctr">
              <a:defRPr sz="3986">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Alcím 2">
            <a:extLst>
              <a:ext uri="{FF2B5EF4-FFF2-40B4-BE49-F238E27FC236}">
                <a16:creationId xmlns:a16="http://schemas.microsoft.com/office/drawing/2014/main" id="{FEADDC57-3FEE-3DE2-2C99-5CF2A6B89A93}"/>
              </a:ext>
            </a:extLst>
          </p:cNvPr>
          <p:cNvSpPr>
            <a:spLocks noGrp="1"/>
          </p:cNvSpPr>
          <p:nvPr>
            <p:ph type="subTitle" idx="1"/>
          </p:nvPr>
        </p:nvSpPr>
        <p:spPr>
          <a:xfrm>
            <a:off x="1349971" y="3781306"/>
            <a:ext cx="8099822" cy="1738167"/>
          </a:xfrm>
        </p:spPr>
        <p:txBody>
          <a:bodyPr/>
          <a:lstStyle>
            <a:lvl1pPr marL="0" indent="0" algn="ctr">
              <a:buNone/>
              <a:defRPr sz="1594"/>
            </a:lvl1pPr>
            <a:lvl2pPr marL="303741" indent="0" algn="ctr">
              <a:buNone/>
              <a:defRPr sz="1329"/>
            </a:lvl2pPr>
            <a:lvl3pPr marL="607482" indent="0" algn="ctr">
              <a:buNone/>
              <a:defRPr sz="1196"/>
            </a:lvl3pPr>
            <a:lvl4pPr marL="911222" indent="0" algn="ctr">
              <a:buNone/>
              <a:defRPr sz="1063"/>
            </a:lvl4pPr>
            <a:lvl5pPr marL="1214963" indent="0" algn="ctr">
              <a:buNone/>
              <a:defRPr sz="1063"/>
            </a:lvl5pPr>
            <a:lvl6pPr marL="1518704" indent="0" algn="ctr">
              <a:buNone/>
              <a:defRPr sz="1063"/>
            </a:lvl6pPr>
            <a:lvl7pPr marL="1822445" indent="0" algn="ctr">
              <a:buNone/>
              <a:defRPr sz="1063"/>
            </a:lvl7pPr>
            <a:lvl8pPr marL="2126186" indent="0" algn="ctr">
              <a:buNone/>
              <a:defRPr sz="1063"/>
            </a:lvl8pPr>
            <a:lvl9pPr marL="2429927" indent="0" algn="ctr">
              <a:buNone/>
              <a:defRPr sz="1063"/>
            </a:lvl9pPr>
          </a:lstStyle>
          <a:p>
            <a:r>
              <a:rPr lang="hu-HU"/>
              <a:t>Kattintson ide az alcím mintájának szerkesztéséhez</a:t>
            </a:r>
          </a:p>
        </p:txBody>
      </p:sp>
    </p:spTree>
    <p:extLst>
      <p:ext uri="{BB962C8B-B14F-4D97-AF65-F5344CB8AC3E}">
        <p14:creationId xmlns:p14="http://schemas.microsoft.com/office/powerpoint/2010/main" val="2501512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2AD8847-DD54-EB17-C55B-9119F9355975}"/>
              </a:ext>
            </a:extLst>
          </p:cNvPr>
          <p:cNvSpPr>
            <a:spLocks noGrp="1"/>
          </p:cNvSpPr>
          <p:nvPr>
            <p:ph type="title" hasCustomPrompt="1"/>
          </p:nvPr>
        </p:nvSpPr>
        <p:spPr/>
        <p:txBody>
          <a:bodyPr/>
          <a:lstStyle>
            <a:lvl1pPr>
              <a:defRPr>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Dátum helye 2">
            <a:extLst>
              <a:ext uri="{FF2B5EF4-FFF2-40B4-BE49-F238E27FC236}">
                <a16:creationId xmlns:a16="http://schemas.microsoft.com/office/drawing/2014/main" id="{400D3079-3075-C750-A727-E52D9B65A5E4}"/>
              </a:ext>
            </a:extLst>
          </p:cNvPr>
          <p:cNvSpPr>
            <a:spLocks noGrp="1"/>
          </p:cNvSpPr>
          <p:nvPr>
            <p:ph type="dt" sz="half" idx="10"/>
          </p:nvPr>
        </p:nvSpPr>
        <p:spPr/>
        <p:txBody>
          <a:bodyPr/>
          <a:lstStyle/>
          <a:p>
            <a:fld id="{3FB0EA3B-953D-429A-AE9E-F8B174ED7378}" type="datetimeFigureOut">
              <a:rPr lang="hu-HU" smtClean="0"/>
              <a:t>2026. 04. 08.</a:t>
            </a:fld>
            <a:endParaRPr lang="hu-HU"/>
          </a:p>
        </p:txBody>
      </p:sp>
      <p:sp>
        <p:nvSpPr>
          <p:cNvPr id="4" name="Élőláb helye 3">
            <a:extLst>
              <a:ext uri="{FF2B5EF4-FFF2-40B4-BE49-F238E27FC236}">
                <a16:creationId xmlns:a16="http://schemas.microsoft.com/office/drawing/2014/main" id="{886C5198-88EF-3B5D-DEA5-5FD1EB04D1AA}"/>
              </a:ext>
            </a:extLst>
          </p:cNvPr>
          <p:cNvSpPr>
            <a:spLocks noGrp="1"/>
          </p:cNvSpPr>
          <p:nvPr>
            <p:ph type="ftr" sz="quarter" idx="11"/>
          </p:nvPr>
        </p:nvSpPr>
        <p:spPr>
          <a:xfrm>
            <a:off x="3577422" y="6672699"/>
            <a:ext cx="3644920" cy="383297"/>
          </a:xfrm>
          <a:prstGeom prst="rect">
            <a:avLst/>
          </a:prstGeom>
        </p:spPr>
        <p:txBody>
          <a:bodyPr/>
          <a:lstStyle/>
          <a:p>
            <a:endParaRPr lang="hu-HU"/>
          </a:p>
        </p:txBody>
      </p:sp>
      <p:sp>
        <p:nvSpPr>
          <p:cNvPr id="5" name="Dia számának helye 4">
            <a:extLst>
              <a:ext uri="{FF2B5EF4-FFF2-40B4-BE49-F238E27FC236}">
                <a16:creationId xmlns:a16="http://schemas.microsoft.com/office/drawing/2014/main" id="{FD20D4E7-812E-0DEF-BAB5-C8C3600B4573}"/>
              </a:ext>
            </a:extLst>
          </p:cNvPr>
          <p:cNvSpPr>
            <a:spLocks noGrp="1"/>
          </p:cNvSpPr>
          <p:nvPr>
            <p:ph type="sldNum" sz="quarter" idx="12"/>
          </p:nvPr>
        </p:nvSpPr>
        <p:spPr/>
        <p:txBody>
          <a:bodyPr/>
          <a:lstStyle/>
          <a:p>
            <a:fld id="{D95CE492-DCF0-4F2E-AC74-40534F1D15F1}" type="slidenum">
              <a:rPr lang="hu-HU" smtClean="0"/>
              <a:t>‹#›</a:t>
            </a:fld>
            <a:endParaRPr lang="hu-HU"/>
          </a:p>
        </p:txBody>
      </p:sp>
    </p:spTree>
    <p:extLst>
      <p:ext uri="{BB962C8B-B14F-4D97-AF65-F5344CB8AC3E}">
        <p14:creationId xmlns:p14="http://schemas.microsoft.com/office/powerpoint/2010/main" val="2620269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21B2E71-2A69-8D64-8D85-950F35F364C5}"/>
              </a:ext>
            </a:extLst>
          </p:cNvPr>
          <p:cNvSpPr>
            <a:spLocks noGrp="1"/>
          </p:cNvSpPr>
          <p:nvPr>
            <p:ph type="title" hasCustomPrompt="1"/>
          </p:nvPr>
        </p:nvSpPr>
        <p:spPr>
          <a:xfrm>
            <a:off x="742484" y="508554"/>
            <a:ext cx="9314796" cy="2994714"/>
          </a:xfrm>
        </p:spPr>
        <p:txBody>
          <a:bodyPr anchor="b"/>
          <a:lstStyle>
            <a:lvl1pPr>
              <a:defRPr sz="3986">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Szöveg helye 2">
            <a:extLst>
              <a:ext uri="{FF2B5EF4-FFF2-40B4-BE49-F238E27FC236}">
                <a16:creationId xmlns:a16="http://schemas.microsoft.com/office/drawing/2014/main" id="{21A4EC94-A670-1690-4789-983165EDE41E}"/>
              </a:ext>
            </a:extLst>
          </p:cNvPr>
          <p:cNvSpPr>
            <a:spLocks noGrp="1"/>
          </p:cNvSpPr>
          <p:nvPr>
            <p:ph type="body" idx="1"/>
          </p:nvPr>
        </p:nvSpPr>
        <p:spPr>
          <a:xfrm>
            <a:off x="742484" y="3696048"/>
            <a:ext cx="9314796" cy="2293780"/>
          </a:xfrm>
        </p:spPr>
        <p:txBody>
          <a:bodyPr/>
          <a:lstStyle>
            <a:lvl1pPr marL="0" indent="0">
              <a:buNone/>
              <a:defRPr sz="1594">
                <a:solidFill>
                  <a:schemeClr val="tx1">
                    <a:tint val="82000"/>
                  </a:schemeClr>
                </a:solidFill>
              </a:defRPr>
            </a:lvl1pPr>
            <a:lvl2pPr marL="303741" indent="0">
              <a:buNone/>
              <a:defRPr sz="1329">
                <a:solidFill>
                  <a:schemeClr val="tx1">
                    <a:tint val="82000"/>
                  </a:schemeClr>
                </a:solidFill>
              </a:defRPr>
            </a:lvl2pPr>
            <a:lvl3pPr marL="607482" indent="0">
              <a:buNone/>
              <a:defRPr sz="1196">
                <a:solidFill>
                  <a:schemeClr val="tx1">
                    <a:tint val="82000"/>
                  </a:schemeClr>
                </a:solidFill>
              </a:defRPr>
            </a:lvl3pPr>
            <a:lvl4pPr marL="911222" indent="0">
              <a:buNone/>
              <a:defRPr sz="1063">
                <a:solidFill>
                  <a:schemeClr val="tx1">
                    <a:tint val="82000"/>
                  </a:schemeClr>
                </a:solidFill>
              </a:defRPr>
            </a:lvl4pPr>
            <a:lvl5pPr marL="1214963" indent="0">
              <a:buNone/>
              <a:defRPr sz="1063">
                <a:solidFill>
                  <a:schemeClr val="tx1">
                    <a:tint val="82000"/>
                  </a:schemeClr>
                </a:solidFill>
              </a:defRPr>
            </a:lvl5pPr>
            <a:lvl6pPr marL="1518704" indent="0">
              <a:buNone/>
              <a:defRPr sz="1063">
                <a:solidFill>
                  <a:schemeClr val="tx1">
                    <a:tint val="82000"/>
                  </a:schemeClr>
                </a:solidFill>
              </a:defRPr>
            </a:lvl6pPr>
            <a:lvl7pPr marL="1822445" indent="0">
              <a:buNone/>
              <a:defRPr sz="1063">
                <a:solidFill>
                  <a:schemeClr val="tx1">
                    <a:tint val="82000"/>
                  </a:schemeClr>
                </a:solidFill>
              </a:defRPr>
            </a:lvl7pPr>
            <a:lvl8pPr marL="2126186" indent="0">
              <a:buNone/>
              <a:defRPr sz="1063">
                <a:solidFill>
                  <a:schemeClr val="tx1">
                    <a:tint val="82000"/>
                  </a:schemeClr>
                </a:solidFill>
              </a:defRPr>
            </a:lvl8pPr>
            <a:lvl9pPr marL="2429927" indent="0">
              <a:buNone/>
              <a:defRPr sz="1063">
                <a:solidFill>
                  <a:schemeClr val="tx1">
                    <a:tint val="82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FB2512A1-4D4F-36C0-32AE-CCF3B456C796}"/>
              </a:ext>
            </a:extLst>
          </p:cNvPr>
          <p:cNvSpPr>
            <a:spLocks noGrp="1"/>
          </p:cNvSpPr>
          <p:nvPr>
            <p:ph type="dt" sz="half" idx="10"/>
          </p:nvPr>
        </p:nvSpPr>
        <p:spPr/>
        <p:txBody>
          <a:bodyPr/>
          <a:lstStyle/>
          <a:p>
            <a:fld id="{3FB0EA3B-953D-429A-AE9E-F8B174ED7378}" type="datetimeFigureOut">
              <a:rPr lang="hu-HU" smtClean="0"/>
              <a:t>2026. 04. 08.</a:t>
            </a:fld>
            <a:endParaRPr lang="hu-HU"/>
          </a:p>
        </p:txBody>
      </p:sp>
      <p:sp>
        <p:nvSpPr>
          <p:cNvPr id="5" name="Élőláb helye 4">
            <a:extLst>
              <a:ext uri="{FF2B5EF4-FFF2-40B4-BE49-F238E27FC236}">
                <a16:creationId xmlns:a16="http://schemas.microsoft.com/office/drawing/2014/main" id="{92EBE4EF-7C36-9F48-C33A-B401CBE45A68}"/>
              </a:ext>
            </a:extLst>
          </p:cNvPr>
          <p:cNvSpPr>
            <a:spLocks noGrp="1"/>
          </p:cNvSpPr>
          <p:nvPr>
            <p:ph type="ftr" sz="quarter" idx="11"/>
          </p:nvPr>
        </p:nvSpPr>
        <p:spPr>
          <a:xfrm>
            <a:off x="3577422" y="6672699"/>
            <a:ext cx="3644920" cy="383297"/>
          </a:xfrm>
          <a:prstGeom prst="rect">
            <a:avLst/>
          </a:prstGeom>
        </p:spPr>
        <p:txBody>
          <a:bodyPr/>
          <a:lstStyle/>
          <a:p>
            <a:endParaRPr lang="hu-HU"/>
          </a:p>
        </p:txBody>
      </p:sp>
      <p:sp>
        <p:nvSpPr>
          <p:cNvPr id="6" name="Dia számának helye 5">
            <a:extLst>
              <a:ext uri="{FF2B5EF4-FFF2-40B4-BE49-F238E27FC236}">
                <a16:creationId xmlns:a16="http://schemas.microsoft.com/office/drawing/2014/main" id="{945594F5-7AE6-2D66-0B10-CACB5FEB4B9F}"/>
              </a:ext>
            </a:extLst>
          </p:cNvPr>
          <p:cNvSpPr>
            <a:spLocks noGrp="1"/>
          </p:cNvSpPr>
          <p:nvPr>
            <p:ph type="sldNum" sz="quarter" idx="12"/>
          </p:nvPr>
        </p:nvSpPr>
        <p:spPr/>
        <p:txBody>
          <a:bodyPr/>
          <a:lstStyle/>
          <a:p>
            <a:fld id="{D95CE492-DCF0-4F2E-AC74-40534F1D15F1}" type="slidenum">
              <a:rPr lang="hu-HU" smtClean="0"/>
              <a:t>‹#›</a:t>
            </a:fld>
            <a:endParaRPr lang="hu-HU"/>
          </a:p>
        </p:txBody>
      </p:sp>
    </p:spTree>
    <p:extLst>
      <p:ext uri="{BB962C8B-B14F-4D97-AF65-F5344CB8AC3E}">
        <p14:creationId xmlns:p14="http://schemas.microsoft.com/office/powerpoint/2010/main" val="2238015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Üres">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41768634-82FC-157E-3044-B20C78D4BD65}"/>
              </a:ext>
            </a:extLst>
          </p:cNvPr>
          <p:cNvPicPr>
            <a:picLocks noChangeAspect="1"/>
          </p:cNvPicPr>
          <p:nvPr userDrawn="1"/>
        </p:nvPicPr>
        <p:blipFill rotWithShape="1">
          <a:blip r:embed="rId2"/>
          <a:srcRect b="14811"/>
          <a:stretch/>
        </p:blipFill>
        <p:spPr>
          <a:xfrm>
            <a:off x="-87567" y="1"/>
            <a:ext cx="11219350" cy="7564566"/>
          </a:xfrm>
          <a:prstGeom prst="rect">
            <a:avLst/>
          </a:prstGeom>
        </p:spPr>
      </p:pic>
      <p:pic>
        <p:nvPicPr>
          <p:cNvPr id="5" name="Immagine 4">
            <a:extLst>
              <a:ext uri="{FF2B5EF4-FFF2-40B4-BE49-F238E27FC236}">
                <a16:creationId xmlns:a16="http://schemas.microsoft.com/office/drawing/2014/main" id="{48F83A05-8731-0C12-B7BB-D0CC7CA626A8}"/>
              </a:ext>
            </a:extLst>
          </p:cNvPr>
          <p:cNvPicPr>
            <a:picLocks noChangeAspect="1"/>
          </p:cNvPicPr>
          <p:nvPr userDrawn="1"/>
        </p:nvPicPr>
        <p:blipFill>
          <a:blip r:embed="rId3">
            <a:alphaModFix amt="87000"/>
          </a:blip>
          <a:stretch>
            <a:fillRect/>
          </a:stretch>
        </p:blipFill>
        <p:spPr>
          <a:xfrm>
            <a:off x="-87565" y="1"/>
            <a:ext cx="11219348" cy="7564566"/>
          </a:xfrm>
          <a:prstGeom prst="rect">
            <a:avLst/>
          </a:prstGeom>
        </p:spPr>
      </p:pic>
      <p:pic>
        <p:nvPicPr>
          <p:cNvPr id="7" name="Immagine 7">
            <a:extLst>
              <a:ext uri="{FF2B5EF4-FFF2-40B4-BE49-F238E27FC236}">
                <a16:creationId xmlns:a16="http://schemas.microsoft.com/office/drawing/2014/main" id="{4BFC12F2-66F0-0AEF-FC77-F334086B8D33}"/>
              </a:ext>
            </a:extLst>
          </p:cNvPr>
          <p:cNvPicPr>
            <a:picLocks noChangeAspect="1"/>
          </p:cNvPicPr>
          <p:nvPr userDrawn="1"/>
        </p:nvPicPr>
        <p:blipFill>
          <a:blip r:embed="rId4"/>
          <a:stretch>
            <a:fillRect/>
          </a:stretch>
        </p:blipFill>
        <p:spPr>
          <a:xfrm>
            <a:off x="-87566" y="0"/>
            <a:ext cx="4319905" cy="3159698"/>
          </a:xfrm>
          <a:prstGeom prst="rect">
            <a:avLst/>
          </a:prstGeom>
        </p:spPr>
      </p:pic>
      <p:pic>
        <p:nvPicPr>
          <p:cNvPr id="8" name="Immagine 1">
            <a:extLst>
              <a:ext uri="{FF2B5EF4-FFF2-40B4-BE49-F238E27FC236}">
                <a16:creationId xmlns:a16="http://schemas.microsoft.com/office/drawing/2014/main" id="{6599BB9F-ADBC-A69E-3022-FC3F67D47C58}"/>
              </a:ext>
            </a:extLst>
          </p:cNvPr>
          <p:cNvPicPr>
            <a:picLocks noChangeAspect="1"/>
          </p:cNvPicPr>
          <p:nvPr userDrawn="1"/>
        </p:nvPicPr>
        <p:blipFill>
          <a:blip r:embed="rId5"/>
          <a:stretch>
            <a:fillRect/>
          </a:stretch>
        </p:blipFill>
        <p:spPr>
          <a:xfrm>
            <a:off x="5371089" y="1142644"/>
            <a:ext cx="5794230" cy="6421923"/>
          </a:xfrm>
          <a:prstGeom prst="rect">
            <a:avLst/>
          </a:prstGeom>
        </p:spPr>
      </p:pic>
      <p:pic>
        <p:nvPicPr>
          <p:cNvPr id="12" name="Kép 11">
            <a:extLst>
              <a:ext uri="{FF2B5EF4-FFF2-40B4-BE49-F238E27FC236}">
                <a16:creationId xmlns:a16="http://schemas.microsoft.com/office/drawing/2014/main" id="{67EECC55-335D-C58F-302D-0E9DEAB53D3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17269" y="5797276"/>
            <a:ext cx="1609678" cy="1402037"/>
          </a:xfrm>
          <a:prstGeom prst="rect">
            <a:avLst/>
          </a:prstGeom>
        </p:spPr>
      </p:pic>
      <p:pic>
        <p:nvPicPr>
          <p:cNvPr id="14" name="Kép 13">
            <a:extLst>
              <a:ext uri="{FF2B5EF4-FFF2-40B4-BE49-F238E27FC236}">
                <a16:creationId xmlns:a16="http://schemas.microsoft.com/office/drawing/2014/main" id="{2E7813F4-F6EC-7534-5A4E-F6860D83D7D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266281" y="281963"/>
            <a:ext cx="2533482" cy="669878"/>
          </a:xfrm>
          <a:prstGeom prst="rect">
            <a:avLst/>
          </a:prstGeom>
        </p:spPr>
      </p:pic>
      <p:sp>
        <p:nvSpPr>
          <p:cNvPr id="16" name="Cím 1">
            <a:extLst>
              <a:ext uri="{FF2B5EF4-FFF2-40B4-BE49-F238E27FC236}">
                <a16:creationId xmlns:a16="http://schemas.microsoft.com/office/drawing/2014/main" id="{B76D54EC-D3A4-16F5-BD79-AC3E9B383361}"/>
              </a:ext>
            </a:extLst>
          </p:cNvPr>
          <p:cNvSpPr>
            <a:spLocks noGrp="1"/>
          </p:cNvSpPr>
          <p:nvPr>
            <p:ph type="ctrTitle" hasCustomPrompt="1"/>
          </p:nvPr>
        </p:nvSpPr>
        <p:spPr>
          <a:xfrm>
            <a:off x="1591171" y="2769472"/>
            <a:ext cx="8099822" cy="1203268"/>
          </a:xfrm>
        </p:spPr>
        <p:txBody>
          <a:bodyPr anchor="b"/>
          <a:lstStyle>
            <a:lvl1pPr algn="ctr">
              <a:defRPr sz="3986">
                <a:solidFill>
                  <a:schemeClr val="bg1"/>
                </a:solidFill>
                <a:latin typeface="Baloo" panose="03080902040302020200" pitchFamily="66" charset="-18"/>
                <a:cs typeface="Baloo" panose="03080902040302020200" pitchFamily="66" charset="-18"/>
              </a:defRPr>
            </a:lvl1pPr>
          </a:lstStyle>
          <a:p>
            <a:r>
              <a:rPr lang="hu-HU" dirty="0" err="1"/>
              <a:t>Title</a:t>
            </a:r>
            <a:endParaRPr lang="hu-HU" dirty="0"/>
          </a:p>
        </p:txBody>
      </p:sp>
      <p:sp>
        <p:nvSpPr>
          <p:cNvPr id="17" name="Alcím 2">
            <a:extLst>
              <a:ext uri="{FF2B5EF4-FFF2-40B4-BE49-F238E27FC236}">
                <a16:creationId xmlns:a16="http://schemas.microsoft.com/office/drawing/2014/main" id="{028F8725-7B96-E42E-2D3F-8830C3A81C97}"/>
              </a:ext>
            </a:extLst>
          </p:cNvPr>
          <p:cNvSpPr>
            <a:spLocks noGrp="1"/>
          </p:cNvSpPr>
          <p:nvPr>
            <p:ph type="subTitle" idx="1"/>
          </p:nvPr>
        </p:nvSpPr>
        <p:spPr>
          <a:xfrm>
            <a:off x="1591171" y="4115309"/>
            <a:ext cx="8099822" cy="1010335"/>
          </a:xfrm>
        </p:spPr>
        <p:txBody>
          <a:bodyPr/>
          <a:lstStyle>
            <a:lvl1pPr marL="0" indent="0" algn="ctr">
              <a:buNone/>
              <a:defRPr sz="1594">
                <a:solidFill>
                  <a:schemeClr val="bg1"/>
                </a:solidFill>
              </a:defRPr>
            </a:lvl1pPr>
            <a:lvl2pPr marL="303741" indent="0" algn="ctr">
              <a:buNone/>
              <a:defRPr sz="1329"/>
            </a:lvl2pPr>
            <a:lvl3pPr marL="607482" indent="0" algn="ctr">
              <a:buNone/>
              <a:defRPr sz="1196"/>
            </a:lvl3pPr>
            <a:lvl4pPr marL="911222" indent="0" algn="ctr">
              <a:buNone/>
              <a:defRPr sz="1063"/>
            </a:lvl4pPr>
            <a:lvl5pPr marL="1214963" indent="0" algn="ctr">
              <a:buNone/>
              <a:defRPr sz="1063"/>
            </a:lvl5pPr>
            <a:lvl6pPr marL="1518704" indent="0" algn="ctr">
              <a:buNone/>
              <a:defRPr sz="1063"/>
            </a:lvl6pPr>
            <a:lvl7pPr marL="1822445" indent="0" algn="ctr">
              <a:buNone/>
              <a:defRPr sz="1063"/>
            </a:lvl7pPr>
            <a:lvl8pPr marL="2126186" indent="0" algn="ctr">
              <a:buNone/>
              <a:defRPr sz="1063"/>
            </a:lvl8pPr>
            <a:lvl9pPr marL="2429927" indent="0" algn="ctr">
              <a:buNone/>
              <a:defRPr sz="1063"/>
            </a:lvl9pPr>
          </a:lstStyle>
          <a:p>
            <a:r>
              <a:rPr lang="hu-HU"/>
              <a:t>Kattintson ide az alcím mintájának szerkesztéséhez</a:t>
            </a:r>
            <a:endParaRPr lang="hu-HU" dirty="0"/>
          </a:p>
        </p:txBody>
      </p:sp>
    </p:spTree>
    <p:extLst>
      <p:ext uri="{BB962C8B-B14F-4D97-AF65-F5344CB8AC3E}">
        <p14:creationId xmlns:p14="http://schemas.microsoft.com/office/powerpoint/2010/main" val="3781731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Üres">
    <p:spTree>
      <p:nvGrpSpPr>
        <p:cNvPr id="1" name=""/>
        <p:cNvGrpSpPr/>
        <p:nvPr/>
      </p:nvGrpSpPr>
      <p:grpSpPr>
        <a:xfrm>
          <a:off x="0" y="0"/>
          <a:ext cx="0" cy="0"/>
          <a:chOff x="0" y="0"/>
          <a:chExt cx="0" cy="0"/>
        </a:xfrm>
      </p:grpSpPr>
      <p:pic>
        <p:nvPicPr>
          <p:cNvPr id="2" name="Immagine 15">
            <a:extLst>
              <a:ext uri="{FF2B5EF4-FFF2-40B4-BE49-F238E27FC236}">
                <a16:creationId xmlns:a16="http://schemas.microsoft.com/office/drawing/2014/main" id="{C7FEF5ED-FA51-DC3F-3CC0-E349D310D46B}"/>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1269703" y="98867"/>
            <a:ext cx="9413307" cy="7100447"/>
          </a:xfrm>
          <a:prstGeom prst="rect">
            <a:avLst/>
          </a:prstGeom>
        </p:spPr>
      </p:pic>
      <p:pic>
        <p:nvPicPr>
          <p:cNvPr id="3" name="Immagine 6">
            <a:extLst>
              <a:ext uri="{FF2B5EF4-FFF2-40B4-BE49-F238E27FC236}">
                <a16:creationId xmlns:a16="http://schemas.microsoft.com/office/drawing/2014/main" id="{D0179E17-A440-AEB9-7B4A-62FC8E84F624}"/>
              </a:ext>
            </a:extLst>
          </p:cNvPr>
          <p:cNvPicPr>
            <a:picLocks noChangeAspect="1"/>
          </p:cNvPicPr>
          <p:nvPr userDrawn="1"/>
        </p:nvPicPr>
        <p:blipFill rotWithShape="1">
          <a:blip r:embed="rId4"/>
          <a:srcRect l="16494" b="1059"/>
          <a:stretch/>
        </p:blipFill>
        <p:spPr>
          <a:xfrm>
            <a:off x="1" y="1"/>
            <a:ext cx="3371277" cy="7215721"/>
          </a:xfrm>
          <a:prstGeom prst="rect">
            <a:avLst/>
          </a:prstGeom>
        </p:spPr>
      </p:pic>
      <p:pic>
        <p:nvPicPr>
          <p:cNvPr id="4" name="Kép 3">
            <a:extLst>
              <a:ext uri="{FF2B5EF4-FFF2-40B4-BE49-F238E27FC236}">
                <a16:creationId xmlns:a16="http://schemas.microsoft.com/office/drawing/2014/main" id="{0934D554-95AD-C568-5294-676431F61AC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754" y="5875946"/>
            <a:ext cx="1061193" cy="1323366"/>
          </a:xfrm>
          <a:prstGeom prst="rect">
            <a:avLst/>
          </a:prstGeom>
        </p:spPr>
      </p:pic>
      <p:pic>
        <p:nvPicPr>
          <p:cNvPr id="6" name="Immagine 16">
            <a:extLst>
              <a:ext uri="{FF2B5EF4-FFF2-40B4-BE49-F238E27FC236}">
                <a16:creationId xmlns:a16="http://schemas.microsoft.com/office/drawing/2014/main" id="{B4815325-0E3C-B70F-6DDF-9E3D71903314}"/>
              </a:ext>
            </a:extLst>
          </p:cNvPr>
          <p:cNvPicPr>
            <a:picLocks noChangeAspect="1"/>
          </p:cNvPicPr>
          <p:nvPr userDrawn="1"/>
        </p:nvPicPr>
        <p:blipFill>
          <a:blip r:embed="rId6"/>
          <a:srcRect/>
          <a:stretch/>
        </p:blipFill>
        <p:spPr>
          <a:xfrm>
            <a:off x="8248508" y="6177005"/>
            <a:ext cx="2266931" cy="762843"/>
          </a:xfrm>
          <a:prstGeom prst="rect">
            <a:avLst/>
          </a:prstGeom>
        </p:spPr>
      </p:pic>
      <p:sp>
        <p:nvSpPr>
          <p:cNvPr id="7" name="Cím 1">
            <a:extLst>
              <a:ext uri="{FF2B5EF4-FFF2-40B4-BE49-F238E27FC236}">
                <a16:creationId xmlns:a16="http://schemas.microsoft.com/office/drawing/2014/main" id="{87E0D4F2-0FF1-5BD1-487E-A97F4607D02F}"/>
              </a:ext>
            </a:extLst>
          </p:cNvPr>
          <p:cNvSpPr>
            <a:spLocks noGrp="1"/>
          </p:cNvSpPr>
          <p:nvPr>
            <p:ph type="title" hasCustomPrompt="1"/>
          </p:nvPr>
        </p:nvSpPr>
        <p:spPr>
          <a:xfrm>
            <a:off x="3973291" y="2702386"/>
            <a:ext cx="5851282" cy="1391534"/>
          </a:xfrm>
        </p:spPr>
        <p:txBody>
          <a:bodyPr/>
          <a:lstStyle>
            <a:lvl1pPr algn="l">
              <a:defRPr>
                <a:solidFill>
                  <a:schemeClr val="tx1"/>
                </a:solidFill>
                <a:latin typeface="Baloo" panose="03080902040302020200" pitchFamily="66" charset="-18"/>
                <a:cs typeface="Baloo" panose="03080902040302020200" pitchFamily="66" charset="-18"/>
              </a:defRPr>
            </a:lvl1pPr>
          </a:lstStyle>
          <a:p>
            <a:r>
              <a:rPr lang="hu-HU" dirty="0" err="1"/>
              <a:t>Title</a:t>
            </a:r>
            <a:r>
              <a:rPr lang="hu-HU" dirty="0"/>
              <a:t> of </a:t>
            </a:r>
            <a:r>
              <a:rPr lang="hu-HU" dirty="0" err="1"/>
              <a:t>your</a:t>
            </a:r>
            <a:r>
              <a:rPr lang="hu-HU" dirty="0"/>
              <a:t> </a:t>
            </a:r>
            <a:r>
              <a:rPr lang="hu-HU" dirty="0" err="1"/>
              <a:t>presentation</a:t>
            </a:r>
            <a:endParaRPr lang="hu-HU" dirty="0"/>
          </a:p>
        </p:txBody>
      </p:sp>
      <p:sp>
        <p:nvSpPr>
          <p:cNvPr id="8" name="Szöveg helye 2">
            <a:extLst>
              <a:ext uri="{FF2B5EF4-FFF2-40B4-BE49-F238E27FC236}">
                <a16:creationId xmlns:a16="http://schemas.microsoft.com/office/drawing/2014/main" id="{6EECE026-29B3-19C1-95CE-3492BF8D88FA}"/>
              </a:ext>
            </a:extLst>
          </p:cNvPr>
          <p:cNvSpPr>
            <a:spLocks noGrp="1"/>
          </p:cNvSpPr>
          <p:nvPr>
            <p:ph type="body" idx="1" hasCustomPrompt="1"/>
          </p:nvPr>
        </p:nvSpPr>
        <p:spPr>
          <a:xfrm>
            <a:off x="4035319" y="4337831"/>
            <a:ext cx="4568806" cy="1539729"/>
          </a:xfrm>
          <a:prstGeom prst="rect">
            <a:avLst/>
          </a:prstGeom>
        </p:spPr>
        <p:txBody>
          <a:bodyPr anchor="t"/>
          <a:lstStyle>
            <a:lvl1pPr marL="0" indent="0" algn="l">
              <a:lnSpc>
                <a:spcPct val="100000"/>
              </a:lnSpc>
              <a:buNone/>
              <a:defRPr sz="2126" b="1" baseline="0"/>
            </a:lvl1pPr>
            <a:lvl2pPr marL="404988" indent="0">
              <a:buNone/>
              <a:defRPr sz="1772" b="1"/>
            </a:lvl2pPr>
            <a:lvl3pPr marL="809976" indent="0">
              <a:buNone/>
              <a:defRPr sz="1594" b="1"/>
            </a:lvl3pPr>
            <a:lvl4pPr marL="1214963" indent="0">
              <a:buNone/>
              <a:defRPr sz="1417" b="1"/>
            </a:lvl4pPr>
            <a:lvl5pPr marL="1619951" indent="0">
              <a:buNone/>
              <a:defRPr sz="1417" b="1"/>
            </a:lvl5pPr>
            <a:lvl6pPr marL="2024939" indent="0">
              <a:buNone/>
              <a:defRPr sz="1417" b="1"/>
            </a:lvl6pPr>
            <a:lvl7pPr marL="2429927" indent="0">
              <a:buNone/>
              <a:defRPr sz="1417" b="1"/>
            </a:lvl7pPr>
            <a:lvl8pPr marL="2834914" indent="0">
              <a:buNone/>
              <a:defRPr sz="1417" b="1"/>
            </a:lvl8pPr>
            <a:lvl9pPr marL="3239902" indent="0">
              <a:buNone/>
              <a:defRPr sz="1417" b="1"/>
            </a:lvl9pPr>
          </a:lstStyle>
          <a:p>
            <a:pPr lvl="0"/>
            <a:r>
              <a:rPr lang="hu-HU" dirty="0" err="1"/>
              <a:t>Name</a:t>
            </a:r>
            <a:r>
              <a:rPr lang="hu-HU" dirty="0"/>
              <a:t>, </a:t>
            </a:r>
            <a:r>
              <a:rPr lang="hu-HU" dirty="0" err="1"/>
              <a:t>title</a:t>
            </a:r>
            <a:r>
              <a:rPr lang="hu-HU" dirty="0"/>
              <a:t>, WP</a:t>
            </a:r>
          </a:p>
        </p:txBody>
      </p:sp>
      <p:pic>
        <p:nvPicPr>
          <p:cNvPr id="9" name="Kép 8">
            <a:extLst>
              <a:ext uri="{FF2B5EF4-FFF2-40B4-BE49-F238E27FC236}">
                <a16:creationId xmlns:a16="http://schemas.microsoft.com/office/drawing/2014/main" id="{86F32206-F204-63E8-1054-9F59D6C9A05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462760" y="0"/>
            <a:ext cx="4343394" cy="2695648"/>
          </a:xfrm>
          <a:prstGeom prst="rect">
            <a:avLst/>
          </a:prstGeom>
        </p:spPr>
      </p:pic>
    </p:spTree>
    <p:extLst>
      <p:ext uri="{BB962C8B-B14F-4D97-AF65-F5344CB8AC3E}">
        <p14:creationId xmlns:p14="http://schemas.microsoft.com/office/powerpoint/2010/main" val="7068585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gyéni elrendezés">
    <p:spTree>
      <p:nvGrpSpPr>
        <p:cNvPr id="1" name=""/>
        <p:cNvGrpSpPr/>
        <p:nvPr/>
      </p:nvGrpSpPr>
      <p:grpSpPr>
        <a:xfrm>
          <a:off x="0" y="0"/>
          <a:ext cx="0" cy="0"/>
          <a:chOff x="0" y="0"/>
          <a:chExt cx="0" cy="0"/>
        </a:xfrm>
      </p:grpSpPr>
      <p:pic>
        <p:nvPicPr>
          <p:cNvPr id="8" name="Immagine 3">
            <a:extLst>
              <a:ext uri="{FF2B5EF4-FFF2-40B4-BE49-F238E27FC236}">
                <a16:creationId xmlns:a16="http://schemas.microsoft.com/office/drawing/2014/main" id="{051A9396-AA09-989A-57C7-B9B34B20BECE}"/>
              </a:ext>
            </a:extLst>
          </p:cNvPr>
          <p:cNvPicPr>
            <a:picLocks noChangeAspect="1"/>
          </p:cNvPicPr>
          <p:nvPr userDrawn="1"/>
        </p:nvPicPr>
        <p:blipFill>
          <a:blip r:embed="rId2"/>
          <a:stretch>
            <a:fillRect/>
          </a:stretch>
        </p:blipFill>
        <p:spPr>
          <a:xfrm>
            <a:off x="1619964" y="3"/>
            <a:ext cx="9179799" cy="7256906"/>
          </a:xfrm>
          <a:prstGeom prst="rect">
            <a:avLst/>
          </a:prstGeom>
        </p:spPr>
      </p:pic>
      <p:pic>
        <p:nvPicPr>
          <p:cNvPr id="5" name="Immagine 4">
            <a:extLst>
              <a:ext uri="{FF2B5EF4-FFF2-40B4-BE49-F238E27FC236}">
                <a16:creationId xmlns:a16="http://schemas.microsoft.com/office/drawing/2014/main" id="{354E2526-CD59-838D-C3BF-A05511F684DD}"/>
              </a:ext>
            </a:extLst>
          </p:cNvPr>
          <p:cNvPicPr>
            <a:picLocks noChangeAspect="1"/>
          </p:cNvPicPr>
          <p:nvPr userDrawn="1"/>
        </p:nvPicPr>
        <p:blipFill>
          <a:blip r:embed="rId3">
            <a:alphaModFix amt="87000"/>
          </a:blip>
          <a:stretch>
            <a:fillRect/>
          </a:stretch>
        </p:blipFill>
        <p:spPr>
          <a:xfrm>
            <a:off x="-61638" y="2"/>
            <a:ext cx="10861400" cy="7256906"/>
          </a:xfrm>
          <a:prstGeom prst="rect">
            <a:avLst/>
          </a:prstGeom>
        </p:spPr>
      </p:pic>
      <p:sp>
        <p:nvSpPr>
          <p:cNvPr id="2" name="Cím 1">
            <a:extLst>
              <a:ext uri="{FF2B5EF4-FFF2-40B4-BE49-F238E27FC236}">
                <a16:creationId xmlns:a16="http://schemas.microsoft.com/office/drawing/2014/main" id="{D3759737-4FF4-543C-1C5B-051962FCE908}"/>
              </a:ext>
            </a:extLst>
          </p:cNvPr>
          <p:cNvSpPr>
            <a:spLocks noGrp="1"/>
          </p:cNvSpPr>
          <p:nvPr>
            <p:ph type="title" hasCustomPrompt="1"/>
          </p:nvPr>
        </p:nvSpPr>
        <p:spPr>
          <a:xfrm>
            <a:off x="509777" y="2702386"/>
            <a:ext cx="9314796" cy="1391534"/>
          </a:xfrm>
        </p:spPr>
        <p:txBody>
          <a:bodyPr/>
          <a:lstStyle>
            <a:lvl1pPr algn="ctr">
              <a:defRPr>
                <a:solidFill>
                  <a:schemeClr val="bg1"/>
                </a:solidFill>
                <a:latin typeface="Baloo" panose="03080902040302020200" pitchFamily="66" charset="-18"/>
                <a:cs typeface="Baloo" panose="03080902040302020200" pitchFamily="66" charset="-18"/>
              </a:defRPr>
            </a:lvl1pPr>
          </a:lstStyle>
          <a:p>
            <a:r>
              <a:rPr lang="hu-HU" dirty="0" err="1"/>
              <a:t>Title</a:t>
            </a:r>
            <a:endParaRPr lang="hu-HU" dirty="0"/>
          </a:p>
        </p:txBody>
      </p:sp>
      <p:pic>
        <p:nvPicPr>
          <p:cNvPr id="6" name="Immagine 2">
            <a:extLst>
              <a:ext uri="{FF2B5EF4-FFF2-40B4-BE49-F238E27FC236}">
                <a16:creationId xmlns:a16="http://schemas.microsoft.com/office/drawing/2014/main" id="{84003DD2-31FE-4091-6B61-26E7A720CBBD}"/>
              </a:ext>
            </a:extLst>
          </p:cNvPr>
          <p:cNvPicPr>
            <a:picLocks noChangeAspect="1"/>
          </p:cNvPicPr>
          <p:nvPr userDrawn="1"/>
        </p:nvPicPr>
        <p:blipFill>
          <a:blip r:embed="rId4"/>
          <a:stretch>
            <a:fillRect/>
          </a:stretch>
        </p:blipFill>
        <p:spPr>
          <a:xfrm>
            <a:off x="5005535" y="882958"/>
            <a:ext cx="5794230" cy="6316355"/>
          </a:xfrm>
          <a:prstGeom prst="rect">
            <a:avLst/>
          </a:prstGeom>
        </p:spPr>
      </p:pic>
      <p:pic>
        <p:nvPicPr>
          <p:cNvPr id="7" name="Immagine 6">
            <a:extLst>
              <a:ext uri="{FF2B5EF4-FFF2-40B4-BE49-F238E27FC236}">
                <a16:creationId xmlns:a16="http://schemas.microsoft.com/office/drawing/2014/main" id="{55D07AD5-EC24-9D42-EE65-AAC69F87DB4D}"/>
              </a:ext>
            </a:extLst>
          </p:cNvPr>
          <p:cNvPicPr>
            <a:picLocks noChangeAspect="1"/>
          </p:cNvPicPr>
          <p:nvPr userDrawn="1"/>
        </p:nvPicPr>
        <p:blipFill>
          <a:blip r:embed="rId5"/>
          <a:srcRect/>
          <a:stretch/>
        </p:blipFill>
        <p:spPr>
          <a:xfrm>
            <a:off x="4604688" y="6316357"/>
            <a:ext cx="1124975" cy="372924"/>
          </a:xfrm>
          <a:prstGeom prst="rect">
            <a:avLst/>
          </a:prstGeom>
        </p:spPr>
      </p:pic>
    </p:spTree>
    <p:extLst>
      <p:ext uri="{BB962C8B-B14F-4D97-AF65-F5344CB8AC3E}">
        <p14:creationId xmlns:p14="http://schemas.microsoft.com/office/powerpoint/2010/main" val="2381358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Egyéni elrendezés">
    <p:spTree>
      <p:nvGrpSpPr>
        <p:cNvPr id="1" name=""/>
        <p:cNvGrpSpPr/>
        <p:nvPr/>
      </p:nvGrpSpPr>
      <p:grpSpPr>
        <a:xfrm>
          <a:off x="0" y="0"/>
          <a:ext cx="0" cy="0"/>
          <a:chOff x="0" y="0"/>
          <a:chExt cx="0" cy="0"/>
        </a:xfrm>
      </p:grpSpPr>
      <p:pic>
        <p:nvPicPr>
          <p:cNvPr id="8" name="Immagine 3">
            <a:extLst>
              <a:ext uri="{FF2B5EF4-FFF2-40B4-BE49-F238E27FC236}">
                <a16:creationId xmlns:a16="http://schemas.microsoft.com/office/drawing/2014/main" id="{051A9396-AA09-989A-57C7-B9B34B20BECE}"/>
              </a:ext>
            </a:extLst>
          </p:cNvPr>
          <p:cNvPicPr>
            <a:picLocks noChangeAspect="1"/>
          </p:cNvPicPr>
          <p:nvPr userDrawn="1"/>
        </p:nvPicPr>
        <p:blipFill>
          <a:blip r:embed="rId2"/>
          <a:stretch>
            <a:fillRect/>
          </a:stretch>
        </p:blipFill>
        <p:spPr>
          <a:xfrm>
            <a:off x="1619964" y="3"/>
            <a:ext cx="9179799" cy="7256906"/>
          </a:xfrm>
          <a:prstGeom prst="rect">
            <a:avLst/>
          </a:prstGeom>
        </p:spPr>
      </p:pic>
      <p:pic>
        <p:nvPicPr>
          <p:cNvPr id="5" name="Immagine 4">
            <a:extLst>
              <a:ext uri="{FF2B5EF4-FFF2-40B4-BE49-F238E27FC236}">
                <a16:creationId xmlns:a16="http://schemas.microsoft.com/office/drawing/2014/main" id="{354E2526-CD59-838D-C3BF-A05511F684DD}"/>
              </a:ext>
            </a:extLst>
          </p:cNvPr>
          <p:cNvPicPr>
            <a:picLocks noChangeAspect="1"/>
          </p:cNvPicPr>
          <p:nvPr userDrawn="1"/>
        </p:nvPicPr>
        <p:blipFill>
          <a:blip r:embed="rId3">
            <a:alphaModFix amt="87000"/>
          </a:blip>
          <a:stretch>
            <a:fillRect/>
          </a:stretch>
        </p:blipFill>
        <p:spPr>
          <a:xfrm>
            <a:off x="-61638" y="1"/>
            <a:ext cx="10861400" cy="7256905"/>
          </a:xfrm>
          <a:prstGeom prst="rect">
            <a:avLst/>
          </a:prstGeom>
        </p:spPr>
      </p:pic>
      <p:pic>
        <p:nvPicPr>
          <p:cNvPr id="6" name="Immagine 2">
            <a:extLst>
              <a:ext uri="{FF2B5EF4-FFF2-40B4-BE49-F238E27FC236}">
                <a16:creationId xmlns:a16="http://schemas.microsoft.com/office/drawing/2014/main" id="{84003DD2-31FE-4091-6B61-26E7A720CBBD}"/>
              </a:ext>
            </a:extLst>
          </p:cNvPr>
          <p:cNvPicPr>
            <a:picLocks noChangeAspect="1"/>
          </p:cNvPicPr>
          <p:nvPr userDrawn="1"/>
        </p:nvPicPr>
        <p:blipFill>
          <a:blip r:embed="rId4"/>
          <a:stretch>
            <a:fillRect/>
          </a:stretch>
        </p:blipFill>
        <p:spPr>
          <a:xfrm>
            <a:off x="5005535" y="882957"/>
            <a:ext cx="5794230" cy="6316357"/>
          </a:xfrm>
          <a:prstGeom prst="rect">
            <a:avLst/>
          </a:prstGeom>
        </p:spPr>
      </p:pic>
      <p:pic>
        <p:nvPicPr>
          <p:cNvPr id="3" name="Immagine 8">
            <a:extLst>
              <a:ext uri="{FF2B5EF4-FFF2-40B4-BE49-F238E27FC236}">
                <a16:creationId xmlns:a16="http://schemas.microsoft.com/office/drawing/2014/main" id="{C0E773E0-7F42-4984-A6A8-3C82347F9213}"/>
              </a:ext>
            </a:extLst>
          </p:cNvPr>
          <p:cNvPicPr>
            <a:picLocks noChangeAspect="1"/>
          </p:cNvPicPr>
          <p:nvPr userDrawn="1"/>
        </p:nvPicPr>
        <p:blipFill>
          <a:blip r:embed="rId5"/>
          <a:stretch>
            <a:fillRect/>
          </a:stretch>
        </p:blipFill>
        <p:spPr>
          <a:xfrm>
            <a:off x="1719230" y="2965486"/>
            <a:ext cx="7202489" cy="1386534"/>
          </a:xfrm>
          <a:prstGeom prst="rect">
            <a:avLst/>
          </a:prstGeom>
        </p:spPr>
      </p:pic>
      <p:sp>
        <p:nvSpPr>
          <p:cNvPr id="4" name="Szövegdoboz 3">
            <a:extLst>
              <a:ext uri="{FF2B5EF4-FFF2-40B4-BE49-F238E27FC236}">
                <a16:creationId xmlns:a16="http://schemas.microsoft.com/office/drawing/2014/main" id="{F6FBF4E6-C083-19D3-ACB8-D91562536E18}"/>
              </a:ext>
            </a:extLst>
          </p:cNvPr>
          <p:cNvSpPr txBox="1"/>
          <p:nvPr userDrawn="1"/>
        </p:nvSpPr>
        <p:spPr>
          <a:xfrm>
            <a:off x="1902544" y="6358804"/>
            <a:ext cx="4242492" cy="552395"/>
          </a:xfrm>
          <a:prstGeom prst="rect">
            <a:avLst/>
          </a:prstGeom>
          <a:noFill/>
        </p:spPr>
        <p:txBody>
          <a:bodyPr wrap="square" rtlCol="0" anchor="ctr">
            <a:spAutoFit/>
          </a:bodyPr>
          <a:lstStyle/>
          <a:p>
            <a:pPr marL="0" marR="0" lvl="0" indent="0" algn="just" defTabSz="303741" rtl="0" eaLnBrk="1" fontAlgn="auto" latinLnBrk="0" hangingPunct="1">
              <a:lnSpc>
                <a:spcPct val="100000"/>
              </a:lnSpc>
              <a:spcBef>
                <a:spcPts val="0"/>
              </a:spcBef>
              <a:spcAft>
                <a:spcPts val="0"/>
              </a:spcAft>
              <a:buClrTx/>
              <a:buSzTx/>
              <a:buFontTx/>
              <a:buNone/>
              <a:tabLst/>
              <a:defRPr/>
            </a:pPr>
            <a:r>
              <a:rPr lang="en-US" sz="598"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598" kern="1200" dirty="0" err="1">
                <a:solidFill>
                  <a:schemeClr val="bg1"/>
                </a:solidFill>
                <a:effectLst/>
                <a:latin typeface="Arial" panose="020B0604020202020204" pitchFamily="34" charset="0"/>
                <a:ea typeface="+mn-ea"/>
                <a:cs typeface="Arial" panose="020B0604020202020204" pitchFamily="34" charset="0"/>
              </a:rPr>
              <a:t>Programme</a:t>
            </a:r>
            <a:r>
              <a:rPr lang="en-US" sz="598"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598" kern="1200" dirty="0" err="1">
                <a:solidFill>
                  <a:schemeClr val="bg1"/>
                </a:solidFill>
                <a:effectLst/>
                <a:latin typeface="Arial" panose="020B0604020202020204" pitchFamily="34" charset="0"/>
                <a:ea typeface="+mn-ea"/>
                <a:cs typeface="Arial" panose="020B0604020202020204" pitchFamily="34" charset="0"/>
              </a:rPr>
              <a:t>HaDEA</a:t>
            </a:r>
            <a:r>
              <a:rPr lang="en-US" sz="598"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598" kern="1200" dirty="0" err="1">
                <a:solidFill>
                  <a:schemeClr val="bg1"/>
                </a:solidFill>
                <a:effectLst/>
                <a:latin typeface="Arial" panose="020B0604020202020204" pitchFamily="34" charset="0"/>
                <a:ea typeface="+mn-ea"/>
                <a:cs typeface="Arial" panose="020B0604020202020204" pitchFamily="34" charset="0"/>
              </a:rPr>
              <a:t>HaDEA</a:t>
            </a:r>
            <a:r>
              <a:rPr lang="en-US" sz="598"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598" kern="1200" dirty="0">
              <a:solidFill>
                <a:schemeClr val="bg1"/>
              </a:solidFill>
              <a:effectLst/>
              <a:latin typeface="Arial" panose="020B0604020202020204" pitchFamily="34" charset="0"/>
              <a:ea typeface="+mn-ea"/>
              <a:cs typeface="Arial" panose="020B0604020202020204" pitchFamily="34" charset="0"/>
            </a:endParaRPr>
          </a:p>
          <a:p>
            <a:pPr algn="just"/>
            <a:endParaRPr lang="en-GB" sz="598" dirty="0">
              <a:latin typeface="Arial" panose="020B0604020202020204" pitchFamily="34" charset="0"/>
              <a:cs typeface="Arial" panose="020B0604020202020204" pitchFamily="34" charset="0"/>
            </a:endParaRPr>
          </a:p>
        </p:txBody>
      </p:sp>
      <p:pic>
        <p:nvPicPr>
          <p:cNvPr id="9" name="Kép 8">
            <a:extLst>
              <a:ext uri="{FF2B5EF4-FFF2-40B4-BE49-F238E27FC236}">
                <a16:creationId xmlns:a16="http://schemas.microsoft.com/office/drawing/2014/main" id="{251060F9-06C5-8395-1A39-86AA32D774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145035" y="6223057"/>
            <a:ext cx="2533482" cy="669878"/>
          </a:xfrm>
          <a:prstGeom prst="rect">
            <a:avLst/>
          </a:prstGeom>
        </p:spPr>
      </p:pic>
      <p:pic>
        <p:nvPicPr>
          <p:cNvPr id="12" name="Kép 11">
            <a:extLst>
              <a:ext uri="{FF2B5EF4-FFF2-40B4-BE49-F238E27FC236}">
                <a16:creationId xmlns:a16="http://schemas.microsoft.com/office/drawing/2014/main" id="{ABB06149-7052-665D-A91E-3F12ADB0420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564223" y="204255"/>
            <a:ext cx="1609678" cy="1402037"/>
          </a:xfrm>
          <a:prstGeom prst="rect">
            <a:avLst/>
          </a:prstGeom>
        </p:spPr>
      </p:pic>
      <p:sp>
        <p:nvSpPr>
          <p:cNvPr id="13" name="Cím 1">
            <a:extLst>
              <a:ext uri="{FF2B5EF4-FFF2-40B4-BE49-F238E27FC236}">
                <a16:creationId xmlns:a16="http://schemas.microsoft.com/office/drawing/2014/main" id="{8BFD9094-0D71-BE78-2556-3383ABC980A9}"/>
              </a:ext>
            </a:extLst>
          </p:cNvPr>
          <p:cNvSpPr>
            <a:spLocks noGrp="1"/>
          </p:cNvSpPr>
          <p:nvPr>
            <p:ph type="ctrTitle" hasCustomPrompt="1"/>
          </p:nvPr>
        </p:nvSpPr>
        <p:spPr>
          <a:xfrm>
            <a:off x="1349971" y="2998023"/>
            <a:ext cx="8099822" cy="1203268"/>
          </a:xfrm>
        </p:spPr>
        <p:txBody>
          <a:bodyPr anchor="b"/>
          <a:lstStyle>
            <a:lvl1pPr algn="ctr">
              <a:defRPr sz="3986">
                <a:solidFill>
                  <a:schemeClr val="bg1"/>
                </a:solidFill>
                <a:latin typeface="Baloo" panose="03080902040302020200" pitchFamily="66" charset="-18"/>
                <a:cs typeface="Baloo" panose="03080902040302020200" pitchFamily="66" charset="-18"/>
              </a:defRPr>
            </a:lvl1pPr>
          </a:lstStyle>
          <a:p>
            <a:r>
              <a:rPr lang="hu-HU" dirty="0" err="1"/>
              <a:t>Thank</a:t>
            </a:r>
            <a:r>
              <a:rPr lang="hu-HU" dirty="0"/>
              <a:t> </a:t>
            </a:r>
            <a:r>
              <a:rPr lang="hu-HU" dirty="0" err="1"/>
              <a:t>you</a:t>
            </a:r>
            <a:r>
              <a:rPr lang="hu-HU" dirty="0"/>
              <a:t>!</a:t>
            </a:r>
          </a:p>
        </p:txBody>
      </p:sp>
    </p:spTree>
    <p:extLst>
      <p:ext uri="{BB962C8B-B14F-4D97-AF65-F5344CB8AC3E}">
        <p14:creationId xmlns:p14="http://schemas.microsoft.com/office/powerpoint/2010/main" val="140766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56B7E61-53F4-AE82-E0F4-4B026D923911}"/>
              </a:ext>
            </a:extLst>
          </p:cNvPr>
          <p:cNvSpPr>
            <a:spLocks noGrp="1"/>
          </p:cNvSpPr>
          <p:nvPr>
            <p:ph type="title" hasCustomPrompt="1"/>
          </p:nvPr>
        </p:nvSpPr>
        <p:spPr/>
        <p:txBody>
          <a:bodyPr/>
          <a:lstStyle>
            <a:lvl1pPr>
              <a:defRPr>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Tartalom helye 2">
            <a:extLst>
              <a:ext uri="{FF2B5EF4-FFF2-40B4-BE49-F238E27FC236}">
                <a16:creationId xmlns:a16="http://schemas.microsoft.com/office/drawing/2014/main" id="{4F0E9788-8574-DD2E-CF91-3F557F93584E}"/>
              </a:ext>
            </a:extLst>
          </p:cNvPr>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hu-HU" dirty="0"/>
          </a:p>
        </p:txBody>
      </p:sp>
      <p:sp>
        <p:nvSpPr>
          <p:cNvPr id="4" name="Dátum helye 3">
            <a:extLst>
              <a:ext uri="{FF2B5EF4-FFF2-40B4-BE49-F238E27FC236}">
                <a16:creationId xmlns:a16="http://schemas.microsoft.com/office/drawing/2014/main" id="{141D2FD0-4026-CE07-9804-E629A69D90C3}"/>
              </a:ext>
            </a:extLst>
          </p:cNvPr>
          <p:cNvSpPr>
            <a:spLocks noGrp="1"/>
          </p:cNvSpPr>
          <p:nvPr>
            <p:ph type="dt" sz="half" idx="10"/>
          </p:nvPr>
        </p:nvSpPr>
        <p:spPr/>
        <p:txBody>
          <a:bodyPr/>
          <a:lstStyle/>
          <a:p>
            <a:fld id="{3FB0EA3B-953D-429A-AE9E-F8B174ED7378}" type="datetimeFigureOut">
              <a:rPr lang="hu-HU" smtClean="0"/>
              <a:t>2026. 04. 08.</a:t>
            </a:fld>
            <a:endParaRPr lang="hu-HU"/>
          </a:p>
        </p:txBody>
      </p:sp>
      <p:sp>
        <p:nvSpPr>
          <p:cNvPr id="5" name="Élőláb helye 4">
            <a:extLst>
              <a:ext uri="{FF2B5EF4-FFF2-40B4-BE49-F238E27FC236}">
                <a16:creationId xmlns:a16="http://schemas.microsoft.com/office/drawing/2014/main" id="{B0E03436-8276-0DF1-87A9-3F91E82E654F}"/>
              </a:ext>
            </a:extLst>
          </p:cNvPr>
          <p:cNvSpPr>
            <a:spLocks noGrp="1"/>
          </p:cNvSpPr>
          <p:nvPr>
            <p:ph type="ftr" sz="quarter" idx="11"/>
          </p:nvPr>
        </p:nvSpPr>
        <p:spPr>
          <a:xfrm>
            <a:off x="3577422" y="6672699"/>
            <a:ext cx="3644920" cy="383297"/>
          </a:xfrm>
          <a:prstGeom prst="rect">
            <a:avLst/>
          </a:prstGeom>
        </p:spPr>
        <p:txBody>
          <a:bodyPr/>
          <a:lstStyle/>
          <a:p>
            <a:endParaRPr lang="hu-HU"/>
          </a:p>
        </p:txBody>
      </p:sp>
      <p:sp>
        <p:nvSpPr>
          <p:cNvPr id="6" name="Dia számának helye 5">
            <a:extLst>
              <a:ext uri="{FF2B5EF4-FFF2-40B4-BE49-F238E27FC236}">
                <a16:creationId xmlns:a16="http://schemas.microsoft.com/office/drawing/2014/main" id="{D91F1FE1-E96F-3876-04F5-4349EC90FF3E}"/>
              </a:ext>
            </a:extLst>
          </p:cNvPr>
          <p:cNvSpPr>
            <a:spLocks noGrp="1"/>
          </p:cNvSpPr>
          <p:nvPr>
            <p:ph type="sldNum" sz="quarter" idx="12"/>
          </p:nvPr>
        </p:nvSpPr>
        <p:spPr/>
        <p:txBody>
          <a:bodyPr/>
          <a:lstStyle/>
          <a:p>
            <a:fld id="{D95CE492-DCF0-4F2E-AC74-40534F1D15F1}" type="slidenum">
              <a:rPr lang="hu-HU" smtClean="0"/>
              <a:t>‹#›</a:t>
            </a:fld>
            <a:endParaRPr lang="hu-HU"/>
          </a:p>
        </p:txBody>
      </p:sp>
    </p:spTree>
    <p:extLst>
      <p:ext uri="{BB962C8B-B14F-4D97-AF65-F5344CB8AC3E}">
        <p14:creationId xmlns:p14="http://schemas.microsoft.com/office/powerpoint/2010/main" val="2961301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F5D230F-113D-EAAE-C9D1-DA09066011AE}"/>
              </a:ext>
            </a:extLst>
          </p:cNvPr>
          <p:cNvSpPr>
            <a:spLocks noGrp="1"/>
          </p:cNvSpPr>
          <p:nvPr>
            <p:ph type="title" hasCustomPrompt="1"/>
          </p:nvPr>
        </p:nvSpPr>
        <p:spPr/>
        <p:txBody>
          <a:bodyPr/>
          <a:lstStyle>
            <a:lvl1pPr>
              <a:defRPr>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Tartalom helye 2">
            <a:extLst>
              <a:ext uri="{FF2B5EF4-FFF2-40B4-BE49-F238E27FC236}">
                <a16:creationId xmlns:a16="http://schemas.microsoft.com/office/drawing/2014/main" id="{F49823BE-3B8F-AD52-227A-0465519F21F2}"/>
              </a:ext>
            </a:extLst>
          </p:cNvPr>
          <p:cNvSpPr>
            <a:spLocks noGrp="1"/>
          </p:cNvSpPr>
          <p:nvPr>
            <p:ph sz="half" idx="1"/>
          </p:nvPr>
        </p:nvSpPr>
        <p:spPr>
          <a:xfrm>
            <a:off x="742484" y="1916485"/>
            <a:ext cx="4589899" cy="41405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hu-HU" dirty="0"/>
          </a:p>
        </p:txBody>
      </p:sp>
      <p:sp>
        <p:nvSpPr>
          <p:cNvPr id="4" name="Tartalom helye 3">
            <a:extLst>
              <a:ext uri="{FF2B5EF4-FFF2-40B4-BE49-F238E27FC236}">
                <a16:creationId xmlns:a16="http://schemas.microsoft.com/office/drawing/2014/main" id="{6C0DFF8F-7013-8EF9-D137-2B7D2E0C2217}"/>
              </a:ext>
            </a:extLst>
          </p:cNvPr>
          <p:cNvSpPr>
            <a:spLocks noGrp="1"/>
          </p:cNvSpPr>
          <p:nvPr>
            <p:ph sz="half" idx="2"/>
          </p:nvPr>
        </p:nvSpPr>
        <p:spPr>
          <a:xfrm>
            <a:off x="5467380" y="1916485"/>
            <a:ext cx="4589899" cy="41405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a:extLst>
              <a:ext uri="{FF2B5EF4-FFF2-40B4-BE49-F238E27FC236}">
                <a16:creationId xmlns:a16="http://schemas.microsoft.com/office/drawing/2014/main" id="{D9FB5036-882A-B5ED-876C-AA127EE6E6B1}"/>
              </a:ext>
            </a:extLst>
          </p:cNvPr>
          <p:cNvSpPr>
            <a:spLocks noGrp="1"/>
          </p:cNvSpPr>
          <p:nvPr>
            <p:ph type="dt" sz="half" idx="10"/>
          </p:nvPr>
        </p:nvSpPr>
        <p:spPr/>
        <p:txBody>
          <a:bodyPr/>
          <a:lstStyle/>
          <a:p>
            <a:fld id="{3FB0EA3B-953D-429A-AE9E-F8B174ED7378}" type="datetimeFigureOut">
              <a:rPr lang="hu-HU" smtClean="0"/>
              <a:t>2026. 04. 08.</a:t>
            </a:fld>
            <a:endParaRPr lang="hu-HU"/>
          </a:p>
        </p:txBody>
      </p:sp>
      <p:sp>
        <p:nvSpPr>
          <p:cNvPr id="6" name="Élőláb helye 5">
            <a:extLst>
              <a:ext uri="{FF2B5EF4-FFF2-40B4-BE49-F238E27FC236}">
                <a16:creationId xmlns:a16="http://schemas.microsoft.com/office/drawing/2014/main" id="{F939DBB9-EA53-D028-3C68-F93E6872C46A}"/>
              </a:ext>
            </a:extLst>
          </p:cNvPr>
          <p:cNvSpPr>
            <a:spLocks noGrp="1"/>
          </p:cNvSpPr>
          <p:nvPr>
            <p:ph type="ftr" sz="quarter" idx="11"/>
          </p:nvPr>
        </p:nvSpPr>
        <p:spPr>
          <a:xfrm>
            <a:off x="3577422" y="6672699"/>
            <a:ext cx="3644920" cy="383297"/>
          </a:xfrm>
          <a:prstGeom prst="rect">
            <a:avLst/>
          </a:prstGeom>
        </p:spPr>
        <p:txBody>
          <a:bodyPr/>
          <a:lstStyle/>
          <a:p>
            <a:endParaRPr lang="hu-HU"/>
          </a:p>
        </p:txBody>
      </p:sp>
      <p:sp>
        <p:nvSpPr>
          <p:cNvPr id="7" name="Dia számának helye 6">
            <a:extLst>
              <a:ext uri="{FF2B5EF4-FFF2-40B4-BE49-F238E27FC236}">
                <a16:creationId xmlns:a16="http://schemas.microsoft.com/office/drawing/2014/main" id="{989C4AB5-BE15-CE03-5E95-637F87B284C0}"/>
              </a:ext>
            </a:extLst>
          </p:cNvPr>
          <p:cNvSpPr>
            <a:spLocks noGrp="1"/>
          </p:cNvSpPr>
          <p:nvPr>
            <p:ph type="sldNum" sz="quarter" idx="12"/>
          </p:nvPr>
        </p:nvSpPr>
        <p:spPr/>
        <p:txBody>
          <a:bodyPr/>
          <a:lstStyle/>
          <a:p>
            <a:fld id="{D95CE492-DCF0-4F2E-AC74-40534F1D15F1}" type="slidenum">
              <a:rPr lang="hu-HU" smtClean="0"/>
              <a:t>‹#›</a:t>
            </a:fld>
            <a:endParaRPr lang="hu-HU"/>
          </a:p>
        </p:txBody>
      </p:sp>
    </p:spTree>
    <p:extLst>
      <p:ext uri="{BB962C8B-B14F-4D97-AF65-F5344CB8AC3E}">
        <p14:creationId xmlns:p14="http://schemas.microsoft.com/office/powerpoint/2010/main" val="36784792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32726D7-C9B2-77A9-F7BB-403F98387FC1}"/>
              </a:ext>
            </a:extLst>
          </p:cNvPr>
          <p:cNvSpPr>
            <a:spLocks noGrp="1"/>
          </p:cNvSpPr>
          <p:nvPr>
            <p:ph type="title" hasCustomPrompt="1"/>
          </p:nvPr>
        </p:nvSpPr>
        <p:spPr>
          <a:xfrm>
            <a:off x="743890" y="383300"/>
            <a:ext cx="9314796" cy="1391534"/>
          </a:xfrm>
        </p:spPr>
        <p:txBody>
          <a:bodyPr/>
          <a:lstStyle>
            <a:lvl1pPr>
              <a:defRPr>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Szöveg helye 2">
            <a:extLst>
              <a:ext uri="{FF2B5EF4-FFF2-40B4-BE49-F238E27FC236}">
                <a16:creationId xmlns:a16="http://schemas.microsoft.com/office/drawing/2014/main" id="{0408F0B9-DEBA-6EC6-06A0-EF9364EFED14}"/>
              </a:ext>
            </a:extLst>
          </p:cNvPr>
          <p:cNvSpPr>
            <a:spLocks noGrp="1"/>
          </p:cNvSpPr>
          <p:nvPr>
            <p:ph type="body" idx="1"/>
          </p:nvPr>
        </p:nvSpPr>
        <p:spPr>
          <a:xfrm>
            <a:off x="743891" y="1764832"/>
            <a:ext cx="4568806" cy="864917"/>
          </a:xfrm>
        </p:spPr>
        <p:txBody>
          <a:bodyPr anchor="b"/>
          <a:lstStyle>
            <a:lvl1pPr marL="0" indent="0">
              <a:buNone/>
              <a:defRPr sz="1594" b="1"/>
            </a:lvl1pPr>
            <a:lvl2pPr marL="303741" indent="0">
              <a:buNone/>
              <a:defRPr sz="1329" b="1"/>
            </a:lvl2pPr>
            <a:lvl3pPr marL="607482" indent="0">
              <a:buNone/>
              <a:defRPr sz="1196" b="1"/>
            </a:lvl3pPr>
            <a:lvl4pPr marL="911222" indent="0">
              <a:buNone/>
              <a:defRPr sz="1063" b="1"/>
            </a:lvl4pPr>
            <a:lvl5pPr marL="1214963" indent="0">
              <a:buNone/>
              <a:defRPr sz="1063" b="1"/>
            </a:lvl5pPr>
            <a:lvl6pPr marL="1518704" indent="0">
              <a:buNone/>
              <a:defRPr sz="1063" b="1"/>
            </a:lvl6pPr>
            <a:lvl7pPr marL="1822445" indent="0">
              <a:buNone/>
              <a:defRPr sz="1063" b="1"/>
            </a:lvl7pPr>
            <a:lvl8pPr marL="2126186" indent="0">
              <a:buNone/>
              <a:defRPr sz="1063" b="1"/>
            </a:lvl8pPr>
            <a:lvl9pPr marL="2429927" indent="0">
              <a:buNone/>
              <a:defRPr sz="1063" b="1"/>
            </a:lvl9pPr>
          </a:lstStyle>
          <a:p>
            <a:pPr lvl="0"/>
            <a:r>
              <a:rPr lang="hu-HU"/>
              <a:t>Mintaszöveg szerkesztése</a:t>
            </a:r>
          </a:p>
        </p:txBody>
      </p:sp>
      <p:sp>
        <p:nvSpPr>
          <p:cNvPr id="4" name="Tartalom helye 3">
            <a:extLst>
              <a:ext uri="{FF2B5EF4-FFF2-40B4-BE49-F238E27FC236}">
                <a16:creationId xmlns:a16="http://schemas.microsoft.com/office/drawing/2014/main" id="{A91AE1ED-5A60-E794-BAB1-54EC89488799}"/>
              </a:ext>
            </a:extLst>
          </p:cNvPr>
          <p:cNvSpPr>
            <a:spLocks noGrp="1"/>
          </p:cNvSpPr>
          <p:nvPr>
            <p:ph sz="half" idx="2"/>
          </p:nvPr>
        </p:nvSpPr>
        <p:spPr>
          <a:xfrm>
            <a:off x="743891" y="2629750"/>
            <a:ext cx="4568806" cy="3532863"/>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6ED7C8F9-79EF-D48F-2BDE-58A7965EE7D5}"/>
              </a:ext>
            </a:extLst>
          </p:cNvPr>
          <p:cNvSpPr>
            <a:spLocks noGrp="1"/>
          </p:cNvSpPr>
          <p:nvPr>
            <p:ph type="body" sz="quarter" idx="3"/>
          </p:nvPr>
        </p:nvSpPr>
        <p:spPr>
          <a:xfrm>
            <a:off x="5467381" y="1764832"/>
            <a:ext cx="4591306" cy="864917"/>
          </a:xfrm>
        </p:spPr>
        <p:txBody>
          <a:bodyPr anchor="b"/>
          <a:lstStyle>
            <a:lvl1pPr marL="0" indent="0">
              <a:buNone/>
              <a:defRPr sz="1594" b="1"/>
            </a:lvl1pPr>
            <a:lvl2pPr marL="303741" indent="0">
              <a:buNone/>
              <a:defRPr sz="1329" b="1"/>
            </a:lvl2pPr>
            <a:lvl3pPr marL="607482" indent="0">
              <a:buNone/>
              <a:defRPr sz="1196" b="1"/>
            </a:lvl3pPr>
            <a:lvl4pPr marL="911222" indent="0">
              <a:buNone/>
              <a:defRPr sz="1063" b="1"/>
            </a:lvl4pPr>
            <a:lvl5pPr marL="1214963" indent="0">
              <a:buNone/>
              <a:defRPr sz="1063" b="1"/>
            </a:lvl5pPr>
            <a:lvl6pPr marL="1518704" indent="0">
              <a:buNone/>
              <a:defRPr sz="1063" b="1"/>
            </a:lvl6pPr>
            <a:lvl7pPr marL="1822445" indent="0">
              <a:buNone/>
              <a:defRPr sz="1063" b="1"/>
            </a:lvl7pPr>
            <a:lvl8pPr marL="2126186" indent="0">
              <a:buNone/>
              <a:defRPr sz="1063" b="1"/>
            </a:lvl8pPr>
            <a:lvl9pPr marL="2429927" indent="0">
              <a:buNone/>
              <a:defRPr sz="1063" b="1"/>
            </a:lvl9pPr>
          </a:lstStyle>
          <a:p>
            <a:pPr lvl="0"/>
            <a:r>
              <a:rPr lang="hu-HU"/>
              <a:t>Mintaszöveg szerkesztése</a:t>
            </a:r>
          </a:p>
        </p:txBody>
      </p:sp>
      <p:sp>
        <p:nvSpPr>
          <p:cNvPr id="6" name="Tartalom helye 5">
            <a:extLst>
              <a:ext uri="{FF2B5EF4-FFF2-40B4-BE49-F238E27FC236}">
                <a16:creationId xmlns:a16="http://schemas.microsoft.com/office/drawing/2014/main" id="{38E757F4-9F79-96AE-175B-3DA8C10A6F6D}"/>
              </a:ext>
            </a:extLst>
          </p:cNvPr>
          <p:cNvSpPr>
            <a:spLocks noGrp="1"/>
          </p:cNvSpPr>
          <p:nvPr>
            <p:ph sz="quarter" idx="4"/>
          </p:nvPr>
        </p:nvSpPr>
        <p:spPr>
          <a:xfrm>
            <a:off x="5467381" y="2629750"/>
            <a:ext cx="4591306" cy="3532863"/>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hu-HU" dirty="0"/>
          </a:p>
        </p:txBody>
      </p:sp>
      <p:sp>
        <p:nvSpPr>
          <p:cNvPr id="7" name="Dátum helye 6">
            <a:extLst>
              <a:ext uri="{FF2B5EF4-FFF2-40B4-BE49-F238E27FC236}">
                <a16:creationId xmlns:a16="http://schemas.microsoft.com/office/drawing/2014/main" id="{DD71B354-FCE1-382E-F133-FE90B17A488C}"/>
              </a:ext>
            </a:extLst>
          </p:cNvPr>
          <p:cNvSpPr>
            <a:spLocks noGrp="1"/>
          </p:cNvSpPr>
          <p:nvPr>
            <p:ph type="dt" sz="half" idx="10"/>
          </p:nvPr>
        </p:nvSpPr>
        <p:spPr/>
        <p:txBody>
          <a:bodyPr/>
          <a:lstStyle/>
          <a:p>
            <a:fld id="{3FB0EA3B-953D-429A-AE9E-F8B174ED7378}" type="datetimeFigureOut">
              <a:rPr lang="hu-HU" smtClean="0"/>
              <a:t>2026. 04. 08.</a:t>
            </a:fld>
            <a:endParaRPr lang="hu-HU"/>
          </a:p>
        </p:txBody>
      </p:sp>
      <p:sp>
        <p:nvSpPr>
          <p:cNvPr id="8" name="Élőláb helye 7">
            <a:extLst>
              <a:ext uri="{FF2B5EF4-FFF2-40B4-BE49-F238E27FC236}">
                <a16:creationId xmlns:a16="http://schemas.microsoft.com/office/drawing/2014/main" id="{CE5BF43A-EC0E-00B1-131C-33600AA19A1E}"/>
              </a:ext>
            </a:extLst>
          </p:cNvPr>
          <p:cNvSpPr>
            <a:spLocks noGrp="1"/>
          </p:cNvSpPr>
          <p:nvPr>
            <p:ph type="ftr" sz="quarter" idx="11"/>
          </p:nvPr>
        </p:nvSpPr>
        <p:spPr>
          <a:xfrm>
            <a:off x="3577422" y="6672699"/>
            <a:ext cx="3644920" cy="383297"/>
          </a:xfrm>
          <a:prstGeom prst="rect">
            <a:avLst/>
          </a:prstGeom>
        </p:spPr>
        <p:txBody>
          <a:bodyPr/>
          <a:lstStyle/>
          <a:p>
            <a:endParaRPr lang="hu-HU"/>
          </a:p>
        </p:txBody>
      </p:sp>
      <p:sp>
        <p:nvSpPr>
          <p:cNvPr id="9" name="Dia számának helye 8">
            <a:extLst>
              <a:ext uri="{FF2B5EF4-FFF2-40B4-BE49-F238E27FC236}">
                <a16:creationId xmlns:a16="http://schemas.microsoft.com/office/drawing/2014/main" id="{349C823D-9FB9-14C3-DBF7-EB64E52F6FF9}"/>
              </a:ext>
            </a:extLst>
          </p:cNvPr>
          <p:cNvSpPr>
            <a:spLocks noGrp="1"/>
          </p:cNvSpPr>
          <p:nvPr>
            <p:ph type="sldNum" sz="quarter" idx="12"/>
          </p:nvPr>
        </p:nvSpPr>
        <p:spPr/>
        <p:txBody>
          <a:bodyPr/>
          <a:lstStyle/>
          <a:p>
            <a:fld id="{D95CE492-DCF0-4F2E-AC74-40534F1D15F1}" type="slidenum">
              <a:rPr lang="hu-HU" smtClean="0"/>
              <a:t>‹#›</a:t>
            </a:fld>
            <a:endParaRPr lang="hu-HU"/>
          </a:p>
        </p:txBody>
      </p:sp>
    </p:spTree>
    <p:extLst>
      <p:ext uri="{BB962C8B-B14F-4D97-AF65-F5344CB8AC3E}">
        <p14:creationId xmlns:p14="http://schemas.microsoft.com/office/powerpoint/2010/main" val="2045869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C16ECA7-BFBA-7BCD-1191-C52A2BF1D339}"/>
              </a:ext>
            </a:extLst>
          </p:cNvPr>
          <p:cNvSpPr>
            <a:spLocks noGrp="1"/>
          </p:cNvSpPr>
          <p:nvPr>
            <p:ph type="title" hasCustomPrompt="1"/>
          </p:nvPr>
        </p:nvSpPr>
        <p:spPr>
          <a:xfrm>
            <a:off x="743891" y="479954"/>
            <a:ext cx="3483204" cy="1679840"/>
          </a:xfrm>
        </p:spPr>
        <p:txBody>
          <a:bodyPr anchor="b"/>
          <a:lstStyle>
            <a:lvl1pPr>
              <a:defRPr sz="2126">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Tartalom helye 2">
            <a:extLst>
              <a:ext uri="{FF2B5EF4-FFF2-40B4-BE49-F238E27FC236}">
                <a16:creationId xmlns:a16="http://schemas.microsoft.com/office/drawing/2014/main" id="{9A1CF8A7-4619-8D61-BAB1-F1F44E4D2443}"/>
              </a:ext>
            </a:extLst>
          </p:cNvPr>
          <p:cNvSpPr>
            <a:spLocks noGrp="1"/>
          </p:cNvSpPr>
          <p:nvPr>
            <p:ph idx="1"/>
          </p:nvPr>
        </p:nvSpPr>
        <p:spPr>
          <a:xfrm>
            <a:off x="4591306" y="1036571"/>
            <a:ext cx="5467380" cy="5116178"/>
          </a:xfrm>
        </p:spPr>
        <p:txBody>
          <a:bodyPr/>
          <a:lstStyle>
            <a:lvl1pPr>
              <a:defRPr sz="2126"/>
            </a:lvl1pPr>
            <a:lvl2pPr>
              <a:defRPr sz="1860"/>
            </a:lvl2pPr>
            <a:lvl3pPr>
              <a:defRPr sz="1594"/>
            </a:lvl3pPr>
            <a:lvl4pPr>
              <a:defRPr sz="1329"/>
            </a:lvl4pPr>
            <a:lvl5pPr>
              <a:defRPr sz="1329"/>
            </a:lvl5pPr>
            <a:lvl6pPr>
              <a:defRPr sz="1329"/>
            </a:lvl6pPr>
            <a:lvl7pPr>
              <a:defRPr sz="1329"/>
            </a:lvl7pPr>
            <a:lvl8pPr>
              <a:defRPr sz="1329"/>
            </a:lvl8pPr>
            <a:lvl9pPr>
              <a:defRPr sz="1329"/>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hu-HU" dirty="0"/>
          </a:p>
        </p:txBody>
      </p:sp>
      <p:sp>
        <p:nvSpPr>
          <p:cNvPr id="4" name="Szöveg helye 3">
            <a:extLst>
              <a:ext uri="{FF2B5EF4-FFF2-40B4-BE49-F238E27FC236}">
                <a16:creationId xmlns:a16="http://schemas.microsoft.com/office/drawing/2014/main" id="{CADA20E8-4998-470B-AA0B-FA38640C51A1}"/>
              </a:ext>
            </a:extLst>
          </p:cNvPr>
          <p:cNvSpPr>
            <a:spLocks noGrp="1"/>
          </p:cNvSpPr>
          <p:nvPr>
            <p:ph type="body" sz="half" idx="2"/>
          </p:nvPr>
        </p:nvSpPr>
        <p:spPr>
          <a:xfrm>
            <a:off x="743891" y="2159794"/>
            <a:ext cx="3483204" cy="4001285"/>
          </a:xfrm>
        </p:spPr>
        <p:txBody>
          <a:bodyPr/>
          <a:lstStyle>
            <a:lvl1pPr marL="0" indent="0">
              <a:buNone/>
              <a:defRPr sz="1063"/>
            </a:lvl1pPr>
            <a:lvl2pPr marL="303741" indent="0">
              <a:buNone/>
              <a:defRPr sz="930"/>
            </a:lvl2pPr>
            <a:lvl3pPr marL="607482" indent="0">
              <a:buNone/>
              <a:defRPr sz="797"/>
            </a:lvl3pPr>
            <a:lvl4pPr marL="911222" indent="0">
              <a:buNone/>
              <a:defRPr sz="664"/>
            </a:lvl4pPr>
            <a:lvl5pPr marL="1214963" indent="0">
              <a:buNone/>
              <a:defRPr sz="664"/>
            </a:lvl5pPr>
            <a:lvl6pPr marL="1518704" indent="0">
              <a:buNone/>
              <a:defRPr sz="664"/>
            </a:lvl6pPr>
            <a:lvl7pPr marL="1822445" indent="0">
              <a:buNone/>
              <a:defRPr sz="664"/>
            </a:lvl7pPr>
            <a:lvl8pPr marL="2126186" indent="0">
              <a:buNone/>
              <a:defRPr sz="664"/>
            </a:lvl8pPr>
            <a:lvl9pPr marL="2429927" indent="0">
              <a:buNone/>
              <a:defRPr sz="664"/>
            </a:lvl9pPr>
          </a:lstStyle>
          <a:p>
            <a:pPr lvl="0"/>
            <a:r>
              <a:rPr lang="hu-HU"/>
              <a:t>Mintaszöveg szerkesztése</a:t>
            </a:r>
          </a:p>
        </p:txBody>
      </p:sp>
      <p:sp>
        <p:nvSpPr>
          <p:cNvPr id="5" name="Dátum helye 4">
            <a:extLst>
              <a:ext uri="{FF2B5EF4-FFF2-40B4-BE49-F238E27FC236}">
                <a16:creationId xmlns:a16="http://schemas.microsoft.com/office/drawing/2014/main" id="{ECB77600-D3AD-68BE-A9CD-B3D425F86944}"/>
              </a:ext>
            </a:extLst>
          </p:cNvPr>
          <p:cNvSpPr>
            <a:spLocks noGrp="1"/>
          </p:cNvSpPr>
          <p:nvPr>
            <p:ph type="dt" sz="half" idx="10"/>
          </p:nvPr>
        </p:nvSpPr>
        <p:spPr/>
        <p:txBody>
          <a:bodyPr/>
          <a:lstStyle/>
          <a:p>
            <a:fld id="{3FB0EA3B-953D-429A-AE9E-F8B174ED7378}" type="datetimeFigureOut">
              <a:rPr lang="hu-HU" smtClean="0"/>
              <a:t>2026. 04. 08.</a:t>
            </a:fld>
            <a:endParaRPr lang="hu-HU"/>
          </a:p>
        </p:txBody>
      </p:sp>
    </p:spTree>
    <p:extLst>
      <p:ext uri="{BB962C8B-B14F-4D97-AF65-F5344CB8AC3E}">
        <p14:creationId xmlns:p14="http://schemas.microsoft.com/office/powerpoint/2010/main" val="29984166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2259961-A6BD-CCDE-5C24-7F26F1429D69}"/>
              </a:ext>
            </a:extLst>
          </p:cNvPr>
          <p:cNvSpPr>
            <a:spLocks noGrp="1"/>
          </p:cNvSpPr>
          <p:nvPr>
            <p:ph type="title" hasCustomPrompt="1"/>
          </p:nvPr>
        </p:nvSpPr>
        <p:spPr>
          <a:xfrm>
            <a:off x="743891" y="479954"/>
            <a:ext cx="3483204" cy="1679840"/>
          </a:xfrm>
        </p:spPr>
        <p:txBody>
          <a:bodyPr anchor="b"/>
          <a:lstStyle>
            <a:lvl1pPr>
              <a:defRPr sz="2126">
                <a:latin typeface="Calibri" panose="020F0502020204030204" pitchFamily="34" charset="0"/>
                <a:cs typeface="Calibri" panose="020F0502020204030204" pitchFamily="34" charset="0"/>
              </a:defRPr>
            </a:lvl1pPr>
          </a:lstStyle>
          <a:p>
            <a:r>
              <a:rPr lang="hu-HU" dirty="0" err="1"/>
              <a:t>Title</a:t>
            </a:r>
            <a:endParaRPr lang="hu-HU" dirty="0"/>
          </a:p>
        </p:txBody>
      </p:sp>
      <p:sp>
        <p:nvSpPr>
          <p:cNvPr id="3" name="Kép helye 2">
            <a:extLst>
              <a:ext uri="{FF2B5EF4-FFF2-40B4-BE49-F238E27FC236}">
                <a16:creationId xmlns:a16="http://schemas.microsoft.com/office/drawing/2014/main" id="{049F36B6-75EE-A7D3-973E-D880A2BFD796}"/>
              </a:ext>
            </a:extLst>
          </p:cNvPr>
          <p:cNvSpPr>
            <a:spLocks noGrp="1"/>
          </p:cNvSpPr>
          <p:nvPr>
            <p:ph type="pic" idx="1"/>
          </p:nvPr>
        </p:nvSpPr>
        <p:spPr>
          <a:xfrm>
            <a:off x="4591306" y="1036571"/>
            <a:ext cx="5467380" cy="5116178"/>
          </a:xfrm>
        </p:spPr>
        <p:txBody>
          <a:bodyPr/>
          <a:lstStyle>
            <a:lvl1pPr marL="0" indent="0">
              <a:buNone/>
              <a:defRPr sz="2126"/>
            </a:lvl1pPr>
            <a:lvl2pPr marL="303741" indent="0">
              <a:buNone/>
              <a:defRPr sz="1860"/>
            </a:lvl2pPr>
            <a:lvl3pPr marL="607482" indent="0">
              <a:buNone/>
              <a:defRPr sz="1594"/>
            </a:lvl3pPr>
            <a:lvl4pPr marL="911222" indent="0">
              <a:buNone/>
              <a:defRPr sz="1329"/>
            </a:lvl4pPr>
            <a:lvl5pPr marL="1214963" indent="0">
              <a:buNone/>
              <a:defRPr sz="1329"/>
            </a:lvl5pPr>
            <a:lvl6pPr marL="1518704" indent="0">
              <a:buNone/>
              <a:defRPr sz="1329"/>
            </a:lvl6pPr>
            <a:lvl7pPr marL="1822445" indent="0">
              <a:buNone/>
              <a:defRPr sz="1329"/>
            </a:lvl7pPr>
            <a:lvl8pPr marL="2126186" indent="0">
              <a:buNone/>
              <a:defRPr sz="1329"/>
            </a:lvl8pPr>
            <a:lvl9pPr marL="2429927" indent="0">
              <a:buNone/>
              <a:defRPr sz="1329"/>
            </a:lvl9pPr>
          </a:lstStyle>
          <a:p>
            <a:r>
              <a:rPr lang="hu-HU"/>
              <a:t>Kép beszúrásához kattintson az ikonra</a:t>
            </a:r>
          </a:p>
        </p:txBody>
      </p:sp>
      <p:sp>
        <p:nvSpPr>
          <p:cNvPr id="4" name="Szöveg helye 3">
            <a:extLst>
              <a:ext uri="{FF2B5EF4-FFF2-40B4-BE49-F238E27FC236}">
                <a16:creationId xmlns:a16="http://schemas.microsoft.com/office/drawing/2014/main" id="{CCBFE75A-7704-45D3-09E1-3B8FE647CB31}"/>
              </a:ext>
            </a:extLst>
          </p:cNvPr>
          <p:cNvSpPr>
            <a:spLocks noGrp="1"/>
          </p:cNvSpPr>
          <p:nvPr>
            <p:ph type="body" sz="half" idx="2"/>
          </p:nvPr>
        </p:nvSpPr>
        <p:spPr>
          <a:xfrm>
            <a:off x="743891" y="2159794"/>
            <a:ext cx="3483204" cy="4001285"/>
          </a:xfrm>
        </p:spPr>
        <p:txBody>
          <a:bodyPr/>
          <a:lstStyle>
            <a:lvl1pPr marL="0" indent="0">
              <a:buNone/>
              <a:defRPr sz="1063"/>
            </a:lvl1pPr>
            <a:lvl2pPr marL="303741" indent="0">
              <a:buNone/>
              <a:defRPr sz="930"/>
            </a:lvl2pPr>
            <a:lvl3pPr marL="607482" indent="0">
              <a:buNone/>
              <a:defRPr sz="797"/>
            </a:lvl3pPr>
            <a:lvl4pPr marL="911222" indent="0">
              <a:buNone/>
              <a:defRPr sz="664"/>
            </a:lvl4pPr>
            <a:lvl5pPr marL="1214963" indent="0">
              <a:buNone/>
              <a:defRPr sz="664"/>
            </a:lvl5pPr>
            <a:lvl6pPr marL="1518704" indent="0">
              <a:buNone/>
              <a:defRPr sz="664"/>
            </a:lvl6pPr>
            <a:lvl7pPr marL="1822445" indent="0">
              <a:buNone/>
              <a:defRPr sz="664"/>
            </a:lvl7pPr>
            <a:lvl8pPr marL="2126186" indent="0">
              <a:buNone/>
              <a:defRPr sz="664"/>
            </a:lvl8pPr>
            <a:lvl9pPr marL="2429927" indent="0">
              <a:buNone/>
              <a:defRPr sz="664"/>
            </a:lvl9pPr>
          </a:lstStyle>
          <a:p>
            <a:pPr lvl="0"/>
            <a:r>
              <a:rPr lang="hu-HU"/>
              <a:t>Mintaszöveg szerkesztése</a:t>
            </a:r>
          </a:p>
        </p:txBody>
      </p:sp>
      <p:sp>
        <p:nvSpPr>
          <p:cNvPr id="5" name="Dátum helye 4">
            <a:extLst>
              <a:ext uri="{FF2B5EF4-FFF2-40B4-BE49-F238E27FC236}">
                <a16:creationId xmlns:a16="http://schemas.microsoft.com/office/drawing/2014/main" id="{D3050F2D-6EED-6E6C-5111-5863981A4F7E}"/>
              </a:ext>
            </a:extLst>
          </p:cNvPr>
          <p:cNvSpPr>
            <a:spLocks noGrp="1"/>
          </p:cNvSpPr>
          <p:nvPr>
            <p:ph type="dt" sz="half" idx="10"/>
          </p:nvPr>
        </p:nvSpPr>
        <p:spPr/>
        <p:txBody>
          <a:bodyPr/>
          <a:lstStyle/>
          <a:p>
            <a:fld id="{3FB0EA3B-953D-429A-AE9E-F8B174ED7378}" type="datetimeFigureOut">
              <a:rPr lang="hu-HU" smtClean="0"/>
              <a:t>2026. 04. 08.</a:t>
            </a:fld>
            <a:endParaRPr lang="hu-HU"/>
          </a:p>
        </p:txBody>
      </p:sp>
      <p:sp>
        <p:nvSpPr>
          <p:cNvPr id="6" name="Élőláb helye 5">
            <a:extLst>
              <a:ext uri="{FF2B5EF4-FFF2-40B4-BE49-F238E27FC236}">
                <a16:creationId xmlns:a16="http://schemas.microsoft.com/office/drawing/2014/main" id="{B1F6B75C-5844-1E0E-DB8D-26E6C5E52EB7}"/>
              </a:ext>
            </a:extLst>
          </p:cNvPr>
          <p:cNvSpPr>
            <a:spLocks noGrp="1"/>
          </p:cNvSpPr>
          <p:nvPr>
            <p:ph type="ftr" sz="quarter" idx="11"/>
          </p:nvPr>
        </p:nvSpPr>
        <p:spPr>
          <a:xfrm>
            <a:off x="3577422" y="6672699"/>
            <a:ext cx="3644920" cy="383297"/>
          </a:xfrm>
          <a:prstGeom prst="rect">
            <a:avLst/>
          </a:prstGeom>
        </p:spPr>
        <p:txBody>
          <a:bodyPr/>
          <a:lstStyle/>
          <a:p>
            <a:endParaRPr lang="hu-HU"/>
          </a:p>
        </p:txBody>
      </p:sp>
      <p:sp>
        <p:nvSpPr>
          <p:cNvPr id="7" name="Dia számának helye 6">
            <a:extLst>
              <a:ext uri="{FF2B5EF4-FFF2-40B4-BE49-F238E27FC236}">
                <a16:creationId xmlns:a16="http://schemas.microsoft.com/office/drawing/2014/main" id="{F2687E82-0FDF-7CBF-445B-EE8EF2329215}"/>
              </a:ext>
            </a:extLst>
          </p:cNvPr>
          <p:cNvSpPr>
            <a:spLocks noGrp="1"/>
          </p:cNvSpPr>
          <p:nvPr>
            <p:ph type="sldNum" sz="quarter" idx="12"/>
          </p:nvPr>
        </p:nvSpPr>
        <p:spPr/>
        <p:txBody>
          <a:bodyPr/>
          <a:lstStyle/>
          <a:p>
            <a:fld id="{D95CE492-DCF0-4F2E-AC74-40534F1D15F1}" type="slidenum">
              <a:rPr lang="hu-HU" smtClean="0"/>
              <a:t>‹#›</a:t>
            </a:fld>
            <a:endParaRPr lang="hu-HU"/>
          </a:p>
        </p:txBody>
      </p:sp>
    </p:spTree>
    <p:extLst>
      <p:ext uri="{BB962C8B-B14F-4D97-AF65-F5344CB8AC3E}">
        <p14:creationId xmlns:p14="http://schemas.microsoft.com/office/powerpoint/2010/main" val="34267496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9" y="6312568"/>
            <a:ext cx="2559169" cy="726677"/>
          </a:xfrm>
          <a:prstGeom prst="rect">
            <a:avLst/>
          </a:prstGeom>
        </p:spPr>
      </p:pic>
    </p:spTree>
    <p:extLst>
      <p:ext uri="{BB962C8B-B14F-4D97-AF65-F5344CB8AC3E}">
        <p14:creationId xmlns:p14="http://schemas.microsoft.com/office/powerpoint/2010/main" val="40701676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15"/>
        <p:cNvGrpSpPr/>
        <p:nvPr/>
      </p:nvGrpSpPr>
      <p:grpSpPr>
        <a:xfrm>
          <a:off x="0" y="0"/>
          <a:ext cx="0" cy="0"/>
          <a:chOff x="0" y="0"/>
          <a:chExt cx="0" cy="0"/>
        </a:xfrm>
      </p:grpSpPr>
      <p:pic>
        <p:nvPicPr>
          <p:cNvPr id="16" name="Google Shape;16;p18"/>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17" name="Google Shape;17;p18"/>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18" name="Google Shape;18;p18"/>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hu-HU"/>
              <a:t>Mintacím szerkesztése</a:t>
            </a:r>
            <a:endParaRPr/>
          </a:p>
        </p:txBody>
      </p:sp>
      <p:sp>
        <p:nvSpPr>
          <p:cNvPr id="19" name="Google Shape;19;p18"/>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pPr lvl="0"/>
            <a:r>
              <a:rPr lang="hu-HU"/>
              <a:t>Mintaszöveg szerkesztése</a:t>
            </a:r>
          </a:p>
        </p:txBody>
      </p:sp>
    </p:spTree>
    <p:extLst>
      <p:ext uri="{BB962C8B-B14F-4D97-AF65-F5344CB8AC3E}">
        <p14:creationId xmlns:p14="http://schemas.microsoft.com/office/powerpoint/2010/main" val="20081194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_Egyéni elrendezés">
  <p:cSld name="3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387445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image" Target="../media/image5.jp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theme" Target="../theme/theme2.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image" Target="../media/image7.png"/><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80"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E60EE0B2-7F59-18FE-4DA1-A770C85391AE}"/>
              </a:ext>
            </a:extLst>
          </p:cNvPr>
          <p:cNvSpPr>
            <a:spLocks noGrp="1"/>
          </p:cNvSpPr>
          <p:nvPr>
            <p:ph type="title"/>
          </p:nvPr>
        </p:nvSpPr>
        <p:spPr>
          <a:xfrm>
            <a:off x="742484" y="383300"/>
            <a:ext cx="9314796" cy="1391534"/>
          </a:xfrm>
          <a:prstGeom prst="rect">
            <a:avLst/>
          </a:prstGeom>
        </p:spPr>
        <p:txBody>
          <a:bodyPr vert="horz" lIns="91440" tIns="45720" rIns="91440" bIns="45720" rtlCol="0" anchor="ctr">
            <a:normAutofit/>
          </a:bodyPr>
          <a:lstStyle/>
          <a:p>
            <a:r>
              <a:rPr lang="hu-HU" dirty="0"/>
              <a:t>TITLE</a:t>
            </a:r>
          </a:p>
        </p:txBody>
      </p:sp>
      <p:sp>
        <p:nvSpPr>
          <p:cNvPr id="3" name="Szöveg helye 2">
            <a:extLst>
              <a:ext uri="{FF2B5EF4-FFF2-40B4-BE49-F238E27FC236}">
                <a16:creationId xmlns:a16="http://schemas.microsoft.com/office/drawing/2014/main" id="{9BA66A42-5783-21B7-2A6B-4B4F7DD34926}"/>
              </a:ext>
            </a:extLst>
          </p:cNvPr>
          <p:cNvSpPr>
            <a:spLocks noGrp="1"/>
          </p:cNvSpPr>
          <p:nvPr>
            <p:ph type="body" idx="1"/>
          </p:nvPr>
        </p:nvSpPr>
        <p:spPr>
          <a:xfrm>
            <a:off x="742484" y="1916486"/>
            <a:ext cx="9314796" cy="3526197"/>
          </a:xfrm>
          <a:prstGeom prst="rect">
            <a:avLst/>
          </a:prstGeom>
        </p:spPr>
        <p:txBody>
          <a:bodyPr vert="horz" lIns="91440" tIns="45720" rIns="91440" bIns="45720" rtlCol="0">
            <a:normAutofit/>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a:extLst>
              <a:ext uri="{FF2B5EF4-FFF2-40B4-BE49-F238E27FC236}">
                <a16:creationId xmlns:a16="http://schemas.microsoft.com/office/drawing/2014/main" id="{23CEBF05-FA8C-3555-F70B-DBA23323CA84}"/>
              </a:ext>
            </a:extLst>
          </p:cNvPr>
          <p:cNvSpPr>
            <a:spLocks noGrp="1"/>
          </p:cNvSpPr>
          <p:nvPr>
            <p:ph type="dt" sz="half" idx="2"/>
          </p:nvPr>
        </p:nvSpPr>
        <p:spPr>
          <a:xfrm>
            <a:off x="742484" y="6672699"/>
            <a:ext cx="2429947" cy="383297"/>
          </a:xfrm>
          <a:prstGeom prst="rect">
            <a:avLst/>
          </a:prstGeom>
        </p:spPr>
        <p:txBody>
          <a:bodyPr vert="horz" lIns="91440" tIns="45720" rIns="91440" bIns="45720" rtlCol="0" anchor="ctr"/>
          <a:lstStyle>
            <a:lvl1pPr algn="l">
              <a:defRPr sz="797">
                <a:solidFill>
                  <a:schemeClr val="tx1">
                    <a:tint val="82000"/>
                  </a:schemeClr>
                </a:solidFill>
              </a:defRPr>
            </a:lvl1pPr>
          </a:lstStyle>
          <a:p>
            <a:fld id="{3FB0EA3B-953D-429A-AE9E-F8B174ED7378}" type="datetimeFigureOut">
              <a:rPr lang="hu-HU" smtClean="0"/>
              <a:t>2026. 04. 08.</a:t>
            </a:fld>
            <a:endParaRPr lang="hu-HU"/>
          </a:p>
        </p:txBody>
      </p:sp>
      <p:sp>
        <p:nvSpPr>
          <p:cNvPr id="6" name="Dia számának helye 5">
            <a:extLst>
              <a:ext uri="{FF2B5EF4-FFF2-40B4-BE49-F238E27FC236}">
                <a16:creationId xmlns:a16="http://schemas.microsoft.com/office/drawing/2014/main" id="{23813594-CAD5-72EE-0A3E-971912262A31}"/>
              </a:ext>
            </a:extLst>
          </p:cNvPr>
          <p:cNvSpPr>
            <a:spLocks noGrp="1"/>
          </p:cNvSpPr>
          <p:nvPr>
            <p:ph type="sldNum" sz="quarter" idx="4"/>
          </p:nvPr>
        </p:nvSpPr>
        <p:spPr>
          <a:xfrm>
            <a:off x="3358726" y="6672699"/>
            <a:ext cx="2429947" cy="383297"/>
          </a:xfrm>
          <a:prstGeom prst="rect">
            <a:avLst/>
          </a:prstGeom>
        </p:spPr>
        <p:txBody>
          <a:bodyPr vert="horz" lIns="91440" tIns="45720" rIns="91440" bIns="45720" rtlCol="0" anchor="ctr"/>
          <a:lstStyle>
            <a:lvl1pPr algn="r">
              <a:defRPr sz="797">
                <a:solidFill>
                  <a:schemeClr val="tx1">
                    <a:tint val="82000"/>
                  </a:schemeClr>
                </a:solidFill>
              </a:defRPr>
            </a:lvl1pPr>
          </a:lstStyle>
          <a:p>
            <a:fld id="{D95CE492-DCF0-4F2E-AC74-40534F1D15F1}" type="slidenum">
              <a:rPr lang="hu-HU" smtClean="0"/>
              <a:t>‹#›</a:t>
            </a:fld>
            <a:endParaRPr lang="hu-HU"/>
          </a:p>
        </p:txBody>
      </p:sp>
      <p:pic>
        <p:nvPicPr>
          <p:cNvPr id="7" name="Immagine 16">
            <a:extLst>
              <a:ext uri="{FF2B5EF4-FFF2-40B4-BE49-F238E27FC236}">
                <a16:creationId xmlns:a16="http://schemas.microsoft.com/office/drawing/2014/main" id="{6EC40F5E-F052-EB66-B6D1-446E441DFF57}"/>
              </a:ext>
            </a:extLst>
          </p:cNvPr>
          <p:cNvPicPr>
            <a:picLocks noChangeAspect="1"/>
          </p:cNvPicPr>
          <p:nvPr userDrawn="1"/>
        </p:nvPicPr>
        <p:blipFill>
          <a:blip r:embed="rId18"/>
          <a:srcRect/>
          <a:stretch/>
        </p:blipFill>
        <p:spPr>
          <a:xfrm>
            <a:off x="7790351" y="6291277"/>
            <a:ext cx="2266931" cy="762843"/>
          </a:xfrm>
          <a:prstGeom prst="rect">
            <a:avLst/>
          </a:prstGeom>
        </p:spPr>
      </p:pic>
      <p:pic>
        <p:nvPicPr>
          <p:cNvPr id="8" name="Kép 7">
            <a:extLst>
              <a:ext uri="{FF2B5EF4-FFF2-40B4-BE49-F238E27FC236}">
                <a16:creationId xmlns:a16="http://schemas.microsoft.com/office/drawing/2014/main" id="{1FB5FD16-302C-4C65-BED1-3E9DD920D501}"/>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6456370" y="0"/>
            <a:ext cx="4343394" cy="2695648"/>
          </a:xfrm>
          <a:prstGeom prst="rect">
            <a:avLst/>
          </a:prstGeom>
        </p:spPr>
      </p:pic>
    </p:spTree>
    <p:extLst>
      <p:ext uri="{BB962C8B-B14F-4D97-AF65-F5344CB8AC3E}">
        <p14:creationId xmlns:p14="http://schemas.microsoft.com/office/powerpoint/2010/main" val="215245037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7" r:id="rId15"/>
    <p:sldLayoutId id="2147483698" r:id="rId16"/>
  </p:sldLayoutIdLst>
  <p:txStyles>
    <p:titleStyle>
      <a:lvl1pPr algn="l" defTabSz="607482" rtl="0" eaLnBrk="1" latinLnBrk="0" hangingPunct="1">
        <a:lnSpc>
          <a:spcPct val="90000"/>
        </a:lnSpc>
        <a:spcBef>
          <a:spcPct val="0"/>
        </a:spcBef>
        <a:buNone/>
        <a:defRPr sz="2923" kern="1200">
          <a:solidFill>
            <a:srgbClr val="0063DC"/>
          </a:solidFill>
          <a:latin typeface="Calibri" panose="020F0502020204030204" pitchFamily="34" charset="0"/>
          <a:ea typeface="+mj-ea"/>
          <a:cs typeface="Calibri" panose="020F0502020204030204" pitchFamily="34" charset="0"/>
        </a:defRPr>
      </a:lvl1pPr>
    </p:titleStyle>
    <p:bodyStyle>
      <a:lvl1pPr marL="151870" indent="-151870" algn="l" defTabSz="607482" rtl="0" eaLnBrk="1" latinLnBrk="0" hangingPunct="1">
        <a:lnSpc>
          <a:spcPct val="90000"/>
        </a:lnSpc>
        <a:spcBef>
          <a:spcPts val="664"/>
        </a:spcBef>
        <a:buFont typeface="Arial" panose="020B0604020202020204" pitchFamily="34" charset="0"/>
        <a:buChar char="•"/>
        <a:defRPr sz="1860" kern="1200">
          <a:solidFill>
            <a:schemeClr val="tx1"/>
          </a:solidFill>
          <a:latin typeface="Calibri" panose="020F0502020204030204" pitchFamily="34" charset="0"/>
          <a:ea typeface="+mn-ea"/>
          <a:cs typeface="Calibri" panose="020F0502020204030204" pitchFamily="34" charset="0"/>
        </a:defRPr>
      </a:lvl1pPr>
      <a:lvl2pPr marL="455611" indent="-151870" algn="l" defTabSz="607482" rtl="0" eaLnBrk="1" latinLnBrk="0" hangingPunct="1">
        <a:lnSpc>
          <a:spcPct val="90000"/>
        </a:lnSpc>
        <a:spcBef>
          <a:spcPts val="332"/>
        </a:spcBef>
        <a:buFont typeface="Arial" panose="020B0604020202020204" pitchFamily="34" charset="0"/>
        <a:buChar char="•"/>
        <a:defRPr sz="1594" kern="1200">
          <a:solidFill>
            <a:schemeClr val="tx1"/>
          </a:solidFill>
          <a:latin typeface="Calibri" panose="020F0502020204030204" pitchFamily="34" charset="0"/>
          <a:ea typeface="+mn-ea"/>
          <a:cs typeface="Calibri" panose="020F0502020204030204" pitchFamily="34" charset="0"/>
        </a:defRPr>
      </a:lvl2pPr>
      <a:lvl3pPr marL="759352" indent="-151870" algn="l" defTabSz="607482" rtl="0" eaLnBrk="1" latinLnBrk="0" hangingPunct="1">
        <a:lnSpc>
          <a:spcPct val="90000"/>
        </a:lnSpc>
        <a:spcBef>
          <a:spcPts val="332"/>
        </a:spcBef>
        <a:buFont typeface="Arial" panose="020B0604020202020204" pitchFamily="34" charset="0"/>
        <a:buChar char="•"/>
        <a:defRPr sz="1329" kern="1200">
          <a:solidFill>
            <a:schemeClr val="tx1"/>
          </a:solidFill>
          <a:latin typeface="Calibri" panose="020F0502020204030204" pitchFamily="34" charset="0"/>
          <a:ea typeface="+mn-ea"/>
          <a:cs typeface="Calibri" panose="020F0502020204030204" pitchFamily="34" charset="0"/>
        </a:defRPr>
      </a:lvl3pPr>
      <a:lvl4pPr marL="1063093" indent="-151870" algn="l" defTabSz="607482" rtl="0" eaLnBrk="1" latinLnBrk="0" hangingPunct="1">
        <a:lnSpc>
          <a:spcPct val="90000"/>
        </a:lnSpc>
        <a:spcBef>
          <a:spcPts val="332"/>
        </a:spcBef>
        <a:buFont typeface="Arial" panose="020B0604020202020204" pitchFamily="34" charset="0"/>
        <a:buChar char="•"/>
        <a:defRPr sz="1196" kern="1200">
          <a:solidFill>
            <a:schemeClr val="tx1"/>
          </a:solidFill>
          <a:latin typeface="Calibri" panose="020F0502020204030204" pitchFamily="34" charset="0"/>
          <a:ea typeface="+mn-ea"/>
          <a:cs typeface="Calibri" panose="020F0502020204030204" pitchFamily="34" charset="0"/>
        </a:defRPr>
      </a:lvl4pPr>
      <a:lvl5pPr marL="1366834" indent="-151870" algn="l" defTabSz="607482" rtl="0" eaLnBrk="1" latinLnBrk="0" hangingPunct="1">
        <a:lnSpc>
          <a:spcPct val="90000"/>
        </a:lnSpc>
        <a:spcBef>
          <a:spcPts val="332"/>
        </a:spcBef>
        <a:buFont typeface="Arial" panose="020B0604020202020204" pitchFamily="34" charset="0"/>
        <a:buChar char="•"/>
        <a:defRPr sz="1196" kern="1200">
          <a:solidFill>
            <a:schemeClr val="tx1"/>
          </a:solidFill>
          <a:latin typeface="Calibri" panose="020F0502020204030204" pitchFamily="34" charset="0"/>
          <a:ea typeface="+mn-ea"/>
          <a:cs typeface="Calibri" panose="020F0502020204030204" pitchFamily="34" charset="0"/>
        </a:defRPr>
      </a:lvl5pPr>
      <a:lvl6pPr marL="1670575" indent="-151870" algn="l" defTabSz="607482" rtl="0" eaLnBrk="1" latinLnBrk="0" hangingPunct="1">
        <a:lnSpc>
          <a:spcPct val="90000"/>
        </a:lnSpc>
        <a:spcBef>
          <a:spcPts val="332"/>
        </a:spcBef>
        <a:buFont typeface="Arial" panose="020B0604020202020204" pitchFamily="34" charset="0"/>
        <a:buChar char="•"/>
        <a:defRPr sz="1196" kern="1200">
          <a:solidFill>
            <a:schemeClr val="tx1"/>
          </a:solidFill>
          <a:latin typeface="+mn-lt"/>
          <a:ea typeface="+mn-ea"/>
          <a:cs typeface="+mn-cs"/>
        </a:defRPr>
      </a:lvl6pPr>
      <a:lvl7pPr marL="1974315" indent="-151870" algn="l" defTabSz="607482" rtl="0" eaLnBrk="1" latinLnBrk="0" hangingPunct="1">
        <a:lnSpc>
          <a:spcPct val="90000"/>
        </a:lnSpc>
        <a:spcBef>
          <a:spcPts val="332"/>
        </a:spcBef>
        <a:buFont typeface="Arial" panose="020B0604020202020204" pitchFamily="34" charset="0"/>
        <a:buChar char="•"/>
        <a:defRPr sz="1196" kern="1200">
          <a:solidFill>
            <a:schemeClr val="tx1"/>
          </a:solidFill>
          <a:latin typeface="+mn-lt"/>
          <a:ea typeface="+mn-ea"/>
          <a:cs typeface="+mn-cs"/>
        </a:defRPr>
      </a:lvl7pPr>
      <a:lvl8pPr marL="2278056" indent="-151870" algn="l" defTabSz="607482" rtl="0" eaLnBrk="1" latinLnBrk="0" hangingPunct="1">
        <a:lnSpc>
          <a:spcPct val="90000"/>
        </a:lnSpc>
        <a:spcBef>
          <a:spcPts val="332"/>
        </a:spcBef>
        <a:buFont typeface="Arial" panose="020B0604020202020204" pitchFamily="34" charset="0"/>
        <a:buChar char="•"/>
        <a:defRPr sz="1196" kern="1200">
          <a:solidFill>
            <a:schemeClr val="tx1"/>
          </a:solidFill>
          <a:latin typeface="+mn-lt"/>
          <a:ea typeface="+mn-ea"/>
          <a:cs typeface="+mn-cs"/>
        </a:defRPr>
      </a:lvl8pPr>
      <a:lvl9pPr marL="2581797" indent="-151870" algn="l" defTabSz="607482" rtl="0" eaLnBrk="1" latinLnBrk="0" hangingPunct="1">
        <a:lnSpc>
          <a:spcPct val="90000"/>
        </a:lnSpc>
        <a:spcBef>
          <a:spcPts val="332"/>
        </a:spcBef>
        <a:buFont typeface="Arial" panose="020B0604020202020204" pitchFamily="34" charset="0"/>
        <a:buChar char="•"/>
        <a:defRPr sz="1196" kern="1200">
          <a:solidFill>
            <a:schemeClr val="tx1"/>
          </a:solidFill>
          <a:latin typeface="+mn-lt"/>
          <a:ea typeface="+mn-ea"/>
          <a:cs typeface="+mn-cs"/>
        </a:defRPr>
      </a:lvl9pPr>
    </p:bodyStyle>
    <p:otherStyle>
      <a:defPPr>
        <a:defRPr lang="hu-HU"/>
      </a:defPPr>
      <a:lvl1pPr marL="0" algn="l" defTabSz="607482" rtl="0" eaLnBrk="1" latinLnBrk="0" hangingPunct="1">
        <a:defRPr sz="1196" kern="1200">
          <a:solidFill>
            <a:schemeClr val="tx1"/>
          </a:solidFill>
          <a:latin typeface="+mn-lt"/>
          <a:ea typeface="+mn-ea"/>
          <a:cs typeface="+mn-cs"/>
        </a:defRPr>
      </a:lvl1pPr>
      <a:lvl2pPr marL="303741" algn="l" defTabSz="607482" rtl="0" eaLnBrk="1" latinLnBrk="0" hangingPunct="1">
        <a:defRPr sz="1196" kern="1200">
          <a:solidFill>
            <a:schemeClr val="tx1"/>
          </a:solidFill>
          <a:latin typeface="+mn-lt"/>
          <a:ea typeface="+mn-ea"/>
          <a:cs typeface="+mn-cs"/>
        </a:defRPr>
      </a:lvl2pPr>
      <a:lvl3pPr marL="607482" algn="l" defTabSz="607482" rtl="0" eaLnBrk="1" latinLnBrk="0" hangingPunct="1">
        <a:defRPr sz="1196" kern="1200">
          <a:solidFill>
            <a:schemeClr val="tx1"/>
          </a:solidFill>
          <a:latin typeface="+mn-lt"/>
          <a:ea typeface="+mn-ea"/>
          <a:cs typeface="+mn-cs"/>
        </a:defRPr>
      </a:lvl3pPr>
      <a:lvl4pPr marL="911222" algn="l" defTabSz="607482" rtl="0" eaLnBrk="1" latinLnBrk="0" hangingPunct="1">
        <a:defRPr sz="1196" kern="1200">
          <a:solidFill>
            <a:schemeClr val="tx1"/>
          </a:solidFill>
          <a:latin typeface="+mn-lt"/>
          <a:ea typeface="+mn-ea"/>
          <a:cs typeface="+mn-cs"/>
        </a:defRPr>
      </a:lvl4pPr>
      <a:lvl5pPr marL="1214963" algn="l" defTabSz="607482" rtl="0" eaLnBrk="1" latinLnBrk="0" hangingPunct="1">
        <a:defRPr sz="1196" kern="1200">
          <a:solidFill>
            <a:schemeClr val="tx1"/>
          </a:solidFill>
          <a:latin typeface="+mn-lt"/>
          <a:ea typeface="+mn-ea"/>
          <a:cs typeface="+mn-cs"/>
        </a:defRPr>
      </a:lvl5pPr>
      <a:lvl6pPr marL="1518704" algn="l" defTabSz="607482" rtl="0" eaLnBrk="1" latinLnBrk="0" hangingPunct="1">
        <a:defRPr sz="1196" kern="1200">
          <a:solidFill>
            <a:schemeClr val="tx1"/>
          </a:solidFill>
          <a:latin typeface="+mn-lt"/>
          <a:ea typeface="+mn-ea"/>
          <a:cs typeface="+mn-cs"/>
        </a:defRPr>
      </a:lvl6pPr>
      <a:lvl7pPr marL="1822445" algn="l" defTabSz="607482" rtl="0" eaLnBrk="1" latinLnBrk="0" hangingPunct="1">
        <a:defRPr sz="1196" kern="1200">
          <a:solidFill>
            <a:schemeClr val="tx1"/>
          </a:solidFill>
          <a:latin typeface="+mn-lt"/>
          <a:ea typeface="+mn-ea"/>
          <a:cs typeface="+mn-cs"/>
        </a:defRPr>
      </a:lvl7pPr>
      <a:lvl8pPr marL="2126186" algn="l" defTabSz="607482" rtl="0" eaLnBrk="1" latinLnBrk="0" hangingPunct="1">
        <a:defRPr sz="1196" kern="1200">
          <a:solidFill>
            <a:schemeClr val="tx1"/>
          </a:solidFill>
          <a:latin typeface="+mn-lt"/>
          <a:ea typeface="+mn-ea"/>
          <a:cs typeface="+mn-cs"/>
        </a:defRPr>
      </a:lvl8pPr>
      <a:lvl9pPr marL="2429927" algn="l" defTabSz="607482" rtl="0" eaLnBrk="1" latinLnBrk="0" hangingPunct="1">
        <a:defRPr sz="11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3.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hyperlink" Target="https://semmelweis.hu/emk/elerhetosegek/egeszsegugyi-kiberbiztonsagi-szemle/" TargetMode="External"/><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19.xml"/><Relationship Id="rId4" Type="http://schemas.openxmlformats.org/officeDocument/2006/relationships/image" Target="../media/image69.png"/></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19.xml"/><Relationship Id="rId5" Type="http://schemas.openxmlformats.org/officeDocument/2006/relationships/image" Target="../media/image72.png"/><Relationship Id="rId4" Type="http://schemas.openxmlformats.org/officeDocument/2006/relationships/image" Target="../media/image71.png"/></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sv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4.jpeg"/><Relationship Id="rId7"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microsoft.com/office/2007/relationships/hdphoto" Target="../media/hdphoto2.wdp"/><Relationship Id="rId9"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3890" y="3342444"/>
            <a:ext cx="8846288" cy="1392237"/>
          </a:xfrm>
        </p:spPr>
        <p:txBody>
          <a:bodyPr anchor="ctr"/>
          <a:lstStyle/>
          <a:p>
            <a:r>
              <a:rPr lang="hu-HU" dirty="0">
                <a:latin typeface="+mn-lt"/>
              </a:rPr>
              <a:t>Üdv a 3. modulban!</a:t>
            </a:r>
            <a:endParaRPr lang="en-GB" dirty="0">
              <a:latin typeface="+mn-lt"/>
            </a:endParaRPr>
          </a:p>
        </p:txBody>
      </p:sp>
      <p:sp>
        <p:nvSpPr>
          <p:cNvPr id="3" name="Footer Placeholder 4">
            <a:extLst>
              <a:ext uri="{FF2B5EF4-FFF2-40B4-BE49-F238E27FC236}">
                <a16:creationId xmlns:a16="http://schemas.microsoft.com/office/drawing/2014/main" id="{67E7FDAD-E35F-44BD-D05B-69BE7B2AA180}"/>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531396" y="171301"/>
            <a:ext cx="8828914" cy="654609"/>
          </a:xfrm>
        </p:spPr>
        <p:txBody>
          <a:bodyPr/>
          <a:lstStyle/>
          <a:p>
            <a:r>
              <a:rPr lang="hu-HU" dirty="0"/>
              <a:t>EOC Lugano Regionális Kórház, Svájc – 2023</a:t>
            </a:r>
          </a:p>
        </p:txBody>
      </p:sp>
      <p:sp>
        <p:nvSpPr>
          <p:cNvPr id="3" name="Footer Placeholder 4">
            <a:extLst>
              <a:ext uri="{FF2B5EF4-FFF2-40B4-BE49-F238E27FC236}">
                <a16:creationId xmlns:a16="http://schemas.microsoft.com/office/drawing/2014/main" id="{3617E8AC-7374-6373-BF5B-10108AD353E9}"/>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9" name="Tartalom helye 2">
            <a:extLst>
              <a:ext uri="{FF2B5EF4-FFF2-40B4-BE49-F238E27FC236}">
                <a16:creationId xmlns:a16="http://schemas.microsoft.com/office/drawing/2014/main" id="{5AEBEB3B-9011-470D-BA91-3E1BF12537AA}"/>
              </a:ext>
            </a:extLst>
          </p:cNvPr>
          <p:cNvSpPr txBox="1">
            <a:spLocks/>
          </p:cNvSpPr>
          <p:nvPr/>
        </p:nvSpPr>
        <p:spPr>
          <a:xfrm>
            <a:off x="302917" y="998916"/>
            <a:ext cx="10064750" cy="1412244"/>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Font typeface="Arial" panose="020B0604020202020204" pitchFamily="34" charset="0"/>
              <a:buNone/>
            </a:pPr>
            <a:r>
              <a:rPr lang="hu-HU" sz="2200" b="1">
                <a:solidFill>
                  <a:srgbClr val="1A75DB"/>
                </a:solidFill>
              </a:rPr>
              <a:t>Probléma: </a:t>
            </a:r>
            <a:r>
              <a:rPr lang="hu-HU" sz="2200">
                <a:solidFill>
                  <a:srgbClr val="000000"/>
                </a:solidFill>
              </a:rPr>
              <a:t>Hogyan lehet a takarítószemélyzet hiánya mellett a kórházi higiéné tekintetében jobb beteg- és személyi biztonságot biztosítani, miközben a költségeket csökkenteni kell? </a:t>
            </a:r>
          </a:p>
          <a:p>
            <a:pPr marL="0" indent="0" algn="just">
              <a:buFont typeface="Arial" panose="020B0604020202020204" pitchFamily="34" charset="0"/>
              <a:buNone/>
            </a:pPr>
            <a:r>
              <a:rPr lang="hu-HU" sz="2200" b="1">
                <a:solidFill>
                  <a:srgbClr val="1A75DB"/>
                </a:solidFill>
              </a:rPr>
              <a:t>Megoldás: </a:t>
            </a:r>
            <a:r>
              <a:rPr lang="hu-HU" sz="2200">
                <a:solidFill>
                  <a:srgbClr val="000000"/>
                </a:solidFill>
              </a:rPr>
              <a:t>Vendéglátás-irányítási rendszer bevezetése: tabletek a takarítókocsikon</a:t>
            </a:r>
            <a:endParaRPr lang="hu-HU" sz="2200" dirty="0">
              <a:solidFill>
                <a:srgbClr val="000000"/>
              </a:solidFill>
            </a:endParaRPr>
          </a:p>
        </p:txBody>
      </p:sp>
      <p:sp>
        <p:nvSpPr>
          <p:cNvPr id="20" name="Szövegdoboz 19">
            <a:extLst>
              <a:ext uri="{FF2B5EF4-FFF2-40B4-BE49-F238E27FC236}">
                <a16:creationId xmlns:a16="http://schemas.microsoft.com/office/drawing/2014/main" id="{2036560C-4C72-4CF3-B780-63AB75BBF022}"/>
              </a:ext>
            </a:extLst>
          </p:cNvPr>
          <p:cNvSpPr txBox="1"/>
          <p:nvPr/>
        </p:nvSpPr>
        <p:spPr>
          <a:xfrm>
            <a:off x="354654" y="5994278"/>
            <a:ext cx="9937989" cy="523220"/>
          </a:xfrm>
          <a:prstGeom prst="rect">
            <a:avLst/>
          </a:prstGeom>
          <a:noFill/>
        </p:spPr>
        <p:txBody>
          <a:bodyPr wrap="square" rtlCol="0">
            <a:spAutoFit/>
          </a:bodyPr>
          <a:lstStyle/>
          <a:p>
            <a:r>
              <a:rPr lang="hu-HU" sz="1400" i="1" dirty="0" err="1"/>
              <a:t>Source</a:t>
            </a:r>
            <a:r>
              <a:rPr lang="hu-HU" sz="1400" i="1" dirty="0"/>
              <a:t>: F. U. </a:t>
            </a:r>
            <a:r>
              <a:rPr lang="hu-HU" sz="1400" i="1" dirty="0" err="1"/>
              <a:t>Mion</a:t>
            </a:r>
            <a:r>
              <a:rPr lang="hu-HU" sz="1400" i="1" dirty="0"/>
              <a:t> (2024): </a:t>
            </a:r>
            <a:r>
              <a:rPr lang="en-US" sz="1400" i="1" dirty="0"/>
              <a:t>From hotel to hospital: technological transfer and process innovation in the housekeeping department</a:t>
            </a:r>
            <a:r>
              <a:rPr lang="hu-HU" sz="1400" i="1" dirty="0"/>
              <a:t>, </a:t>
            </a:r>
            <a:r>
              <a:rPr lang="hu-HU" sz="1400" i="1" dirty="0" err="1"/>
              <a:t>presented</a:t>
            </a:r>
            <a:r>
              <a:rPr lang="hu-HU" sz="1400" i="1" dirty="0"/>
              <a:t> </a:t>
            </a:r>
            <a:r>
              <a:rPr lang="hu-HU" sz="1400" i="1" dirty="0" err="1"/>
              <a:t>at</a:t>
            </a:r>
            <a:r>
              <a:rPr lang="hu-HU" sz="1400" i="1" dirty="0"/>
              <a:t> EHMA 2024</a:t>
            </a:r>
          </a:p>
        </p:txBody>
      </p:sp>
      <p:pic>
        <p:nvPicPr>
          <p:cNvPr id="21" name="Kép 20" descr="A képen szöveg, képernyőkép, Téglalap, Betűtípus látható&#10;&#10;Automatikusan generált leírás">
            <a:extLst>
              <a:ext uri="{FF2B5EF4-FFF2-40B4-BE49-F238E27FC236}">
                <a16:creationId xmlns:a16="http://schemas.microsoft.com/office/drawing/2014/main" id="{7F7694CA-F4BC-461B-82BA-E4CD705AD22B}"/>
              </a:ext>
            </a:extLst>
          </p:cNvPr>
          <p:cNvPicPr>
            <a:picLocks noChangeAspect="1"/>
          </p:cNvPicPr>
          <p:nvPr/>
        </p:nvPicPr>
        <p:blipFill>
          <a:blip r:embed="rId3"/>
          <a:stretch>
            <a:fillRect/>
          </a:stretch>
        </p:blipFill>
        <p:spPr>
          <a:xfrm>
            <a:off x="432096" y="2870522"/>
            <a:ext cx="5294839" cy="2736605"/>
          </a:xfrm>
          <a:prstGeom prst="rect">
            <a:avLst/>
          </a:prstGeom>
        </p:spPr>
      </p:pic>
      <p:sp>
        <p:nvSpPr>
          <p:cNvPr id="22" name="Tartalom helye 2">
            <a:extLst>
              <a:ext uri="{FF2B5EF4-FFF2-40B4-BE49-F238E27FC236}">
                <a16:creationId xmlns:a16="http://schemas.microsoft.com/office/drawing/2014/main" id="{F18867A2-EE94-4A78-A085-6F6B0B75A0BE}"/>
              </a:ext>
            </a:extLst>
          </p:cNvPr>
          <p:cNvSpPr txBox="1">
            <a:spLocks/>
          </p:cNvSpPr>
          <p:nvPr/>
        </p:nvSpPr>
        <p:spPr>
          <a:xfrm>
            <a:off x="5998646" y="2543668"/>
            <a:ext cx="4369021" cy="3318102"/>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Font typeface="Arial" panose="020B0604020202020204" pitchFamily="34" charset="0"/>
              <a:buNone/>
            </a:pPr>
            <a:r>
              <a:rPr lang="hu-HU" sz="2200" b="1" dirty="0">
                <a:solidFill>
                  <a:srgbClr val="1A75DB"/>
                </a:solidFill>
              </a:rPr>
              <a:t>Eredmények: </a:t>
            </a:r>
          </a:p>
          <a:p>
            <a:pPr algn="just">
              <a:buClr>
                <a:srgbClr val="1A75DB"/>
              </a:buClr>
            </a:pPr>
            <a:r>
              <a:rPr lang="hu-HU" sz="2000" dirty="0">
                <a:solidFill>
                  <a:srgbClr val="000000"/>
                </a:solidFill>
              </a:rPr>
              <a:t>Hatékonyabb és eredményesebb belső kommunikáció</a:t>
            </a:r>
          </a:p>
          <a:p>
            <a:pPr algn="just">
              <a:buClr>
                <a:srgbClr val="1A75DB"/>
              </a:buClr>
            </a:pPr>
            <a:r>
              <a:rPr lang="hu-HU" sz="2000" dirty="0">
                <a:solidFill>
                  <a:srgbClr val="000000"/>
                </a:solidFill>
              </a:rPr>
              <a:t>Pontosabb monitoring</a:t>
            </a:r>
          </a:p>
          <a:p>
            <a:pPr algn="just">
              <a:buClr>
                <a:srgbClr val="1A75DB"/>
              </a:buClr>
            </a:pPr>
            <a:r>
              <a:rPr lang="hu-HU" sz="2000" dirty="0">
                <a:solidFill>
                  <a:srgbClr val="000000"/>
                </a:solidFill>
              </a:rPr>
              <a:t>A költségek és emberierőforrás megfelelőbb allokálása</a:t>
            </a:r>
          </a:p>
          <a:p>
            <a:pPr algn="just">
              <a:buClr>
                <a:srgbClr val="1A75DB"/>
              </a:buClr>
            </a:pPr>
            <a:r>
              <a:rPr lang="hu-HU" sz="2000" dirty="0">
                <a:solidFill>
                  <a:srgbClr val="000000"/>
                </a:solidFill>
              </a:rPr>
              <a:t>fertőzési incidensek szignifikáns csökkenése </a:t>
            </a:r>
          </a:p>
          <a:p>
            <a:pPr algn="just">
              <a:buClr>
                <a:srgbClr val="1A75DB"/>
              </a:buClr>
            </a:pPr>
            <a:r>
              <a:rPr lang="hu-HU" sz="2000" dirty="0">
                <a:solidFill>
                  <a:srgbClr val="000000"/>
                </a:solidFill>
              </a:rPr>
              <a:t>Magasabb ügyfélelégedettség</a:t>
            </a:r>
          </a:p>
        </p:txBody>
      </p:sp>
    </p:spTree>
    <p:extLst>
      <p:ext uri="{BB962C8B-B14F-4D97-AF65-F5344CB8AC3E}">
        <p14:creationId xmlns:p14="http://schemas.microsoft.com/office/powerpoint/2010/main" val="170813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E64DDD76-CCE0-4C9F-A1A4-8FF12B00167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1" name="Cím 1">
            <a:extLst>
              <a:ext uri="{FF2B5EF4-FFF2-40B4-BE49-F238E27FC236}">
                <a16:creationId xmlns:a16="http://schemas.microsoft.com/office/drawing/2014/main" id="{27DFC4B8-2F32-5FB8-4AFA-5D7400025AA9}"/>
              </a:ext>
            </a:extLst>
          </p:cNvPr>
          <p:cNvSpPr txBox="1">
            <a:spLocks/>
          </p:cNvSpPr>
          <p:nvPr/>
        </p:nvSpPr>
        <p:spPr>
          <a:xfrm>
            <a:off x="640033" y="587969"/>
            <a:ext cx="4252201" cy="562405"/>
          </a:xfrm>
          <a:prstGeom prst="rect">
            <a:avLst/>
          </a:prstGeom>
        </p:spPr>
        <p:txBody>
          <a:bodyPr anchor="b">
            <a:noAutofit/>
          </a:bodyPr>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pPr algn="ctr"/>
            <a:r>
              <a:rPr lang="hu-HU" dirty="0"/>
              <a:t>Projekt</a:t>
            </a:r>
            <a:r>
              <a:rPr lang="hu-HU" b="1" dirty="0">
                <a:solidFill>
                  <a:schemeClr val="bg1"/>
                </a:solidFill>
              </a:rPr>
              <a:t> </a:t>
            </a:r>
            <a:r>
              <a:rPr lang="hu-HU" dirty="0"/>
              <a:t>menedzsment</a:t>
            </a:r>
            <a:endParaRPr lang="en-GB" dirty="0"/>
          </a:p>
        </p:txBody>
      </p:sp>
      <p:sp>
        <p:nvSpPr>
          <p:cNvPr id="6" name="Tartalom helye 2">
            <a:extLst>
              <a:ext uri="{FF2B5EF4-FFF2-40B4-BE49-F238E27FC236}">
                <a16:creationId xmlns:a16="http://schemas.microsoft.com/office/drawing/2014/main" id="{DC7177EB-7DDA-4E48-87B4-39A0BF5ED24A}"/>
              </a:ext>
            </a:extLst>
          </p:cNvPr>
          <p:cNvSpPr txBox="1">
            <a:spLocks/>
          </p:cNvSpPr>
          <p:nvPr/>
        </p:nvSpPr>
        <p:spPr>
          <a:xfrm>
            <a:off x="437472" y="1562479"/>
            <a:ext cx="10081551" cy="4419600"/>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Font typeface="Arial" panose="020B0604020202020204" pitchFamily="34" charset="0"/>
              <a:buNone/>
            </a:pPr>
            <a:r>
              <a:rPr lang="en-GB" sz="2800" dirty="0"/>
              <a:t>A </a:t>
            </a:r>
            <a:r>
              <a:rPr lang="en-GB" sz="2800" dirty="0" err="1"/>
              <a:t>projektmenedzsment</a:t>
            </a:r>
            <a:r>
              <a:rPr lang="en-GB" sz="2800" dirty="0"/>
              <a:t> </a:t>
            </a:r>
            <a:r>
              <a:rPr lang="en-GB" sz="2800" dirty="0" err="1"/>
              <a:t>az</a:t>
            </a:r>
            <a:r>
              <a:rPr lang="en-GB" sz="2800" dirty="0"/>
              <a:t> a </a:t>
            </a:r>
            <a:r>
              <a:rPr lang="en-GB" sz="2800" dirty="0" err="1"/>
              <a:t>folyamat</a:t>
            </a:r>
            <a:r>
              <a:rPr lang="en-GB" sz="2800" dirty="0"/>
              <a:t>, </a:t>
            </a:r>
            <a:r>
              <a:rPr lang="en-GB" sz="2800" dirty="0" err="1"/>
              <a:t>amely</a:t>
            </a:r>
            <a:r>
              <a:rPr lang="en-GB" sz="2800" dirty="0"/>
              <a:t> </a:t>
            </a:r>
            <a:r>
              <a:rPr lang="en-GB" sz="2800" dirty="0" err="1"/>
              <a:t>során</a:t>
            </a:r>
            <a:r>
              <a:rPr lang="en-GB" sz="2800" dirty="0"/>
              <a:t> </a:t>
            </a:r>
            <a:r>
              <a:rPr lang="en-GB" sz="2800" dirty="0" err="1"/>
              <a:t>egy</a:t>
            </a:r>
            <a:r>
              <a:rPr lang="en-GB" sz="2800" dirty="0"/>
              <a:t> </a:t>
            </a:r>
            <a:r>
              <a:rPr lang="en-GB" sz="2800" dirty="0" err="1"/>
              <a:t>feladatcsoportot</a:t>
            </a:r>
            <a:r>
              <a:rPr lang="en-GB" sz="2800" dirty="0"/>
              <a:t> </a:t>
            </a:r>
            <a:r>
              <a:rPr lang="en-GB" sz="2800" dirty="0" err="1"/>
              <a:t>ideiglenes</a:t>
            </a:r>
            <a:r>
              <a:rPr lang="en-GB" sz="2800" dirty="0"/>
              <a:t> </a:t>
            </a:r>
            <a:r>
              <a:rPr lang="en-GB" sz="2800" dirty="0" err="1"/>
              <a:t>csapatként</a:t>
            </a:r>
            <a:r>
              <a:rPr lang="en-GB" sz="2800" dirty="0"/>
              <a:t> </a:t>
            </a:r>
            <a:r>
              <a:rPr lang="en-GB" sz="2800" dirty="0" err="1"/>
              <a:t>megterveznek</a:t>
            </a:r>
            <a:r>
              <a:rPr lang="en-GB" sz="2800" dirty="0"/>
              <a:t>, </a:t>
            </a:r>
            <a:r>
              <a:rPr lang="en-GB" sz="2800" dirty="0" err="1"/>
              <a:t>megszerveznek</a:t>
            </a:r>
            <a:r>
              <a:rPr lang="en-GB" sz="2800" dirty="0"/>
              <a:t>, </a:t>
            </a:r>
            <a:r>
              <a:rPr lang="en-GB" sz="2800" dirty="0" err="1"/>
              <a:t>irányítanak</a:t>
            </a:r>
            <a:r>
              <a:rPr lang="en-GB" sz="2800" dirty="0"/>
              <a:t> </a:t>
            </a:r>
            <a:r>
              <a:rPr lang="en-GB" sz="2800" dirty="0" err="1"/>
              <a:t>és</a:t>
            </a:r>
            <a:r>
              <a:rPr lang="en-GB" sz="2800" dirty="0"/>
              <a:t> </a:t>
            </a:r>
            <a:r>
              <a:rPr lang="en-GB" sz="2800" dirty="0" err="1"/>
              <a:t>ellenőriznek</a:t>
            </a:r>
            <a:r>
              <a:rPr lang="en-GB" sz="2800" dirty="0"/>
              <a:t>.</a:t>
            </a:r>
            <a:endParaRPr lang="en-GB" sz="2400" dirty="0"/>
          </a:p>
          <a:p>
            <a:pPr marL="0" indent="0">
              <a:buFont typeface="Arial" panose="020B0604020202020204" pitchFamily="34" charset="0"/>
              <a:buNone/>
            </a:pPr>
            <a:endParaRPr lang="hu-HU" sz="2400" dirty="0"/>
          </a:p>
          <a:p>
            <a:pPr marL="0" indent="0">
              <a:buFont typeface="Arial" panose="020B0604020202020204" pitchFamily="34" charset="0"/>
              <a:buNone/>
            </a:pPr>
            <a:r>
              <a:rPr lang="hu-HU" sz="2400" dirty="0"/>
              <a:t>Célja:</a:t>
            </a:r>
            <a:endParaRPr lang="en-GB" sz="2400" dirty="0"/>
          </a:p>
          <a:p>
            <a:pPr>
              <a:buClr>
                <a:srgbClr val="0E47E8"/>
              </a:buClr>
            </a:pPr>
            <a:r>
              <a:rPr lang="hu-HU" sz="2400" dirty="0"/>
              <a:t>A projekt </a:t>
            </a:r>
            <a:r>
              <a:rPr lang="hu-HU" sz="2400" b="1" dirty="0"/>
              <a:t>időre</a:t>
            </a:r>
            <a:r>
              <a:rPr lang="hu-HU" sz="2400" dirty="0"/>
              <a:t> való megvalósítása</a:t>
            </a:r>
            <a:r>
              <a:rPr lang="en-GB" sz="2400" dirty="0"/>
              <a:t>; </a:t>
            </a:r>
          </a:p>
          <a:p>
            <a:pPr>
              <a:buClr>
                <a:srgbClr val="0E47E8"/>
              </a:buClr>
            </a:pPr>
            <a:r>
              <a:rPr lang="hu-HU" sz="2400" dirty="0"/>
              <a:t>A projekt </a:t>
            </a:r>
            <a:r>
              <a:rPr lang="hu-HU" sz="2400" b="1" dirty="0"/>
              <a:t>költségvetésen </a:t>
            </a:r>
            <a:r>
              <a:rPr lang="hu-HU" sz="2400" dirty="0"/>
              <a:t>belüli megvalósítása;</a:t>
            </a:r>
            <a:r>
              <a:rPr lang="en-GB" sz="2400" dirty="0"/>
              <a:t> </a:t>
            </a:r>
          </a:p>
          <a:p>
            <a:pPr>
              <a:buClr>
                <a:srgbClr val="0E47E8"/>
              </a:buClr>
              <a:tabLst>
                <a:tab pos="541338" algn="l"/>
              </a:tabLst>
            </a:pPr>
            <a:r>
              <a:rPr lang="hu-HU" sz="2400" dirty="0"/>
              <a:t>A projekt </a:t>
            </a:r>
            <a:r>
              <a:rPr lang="hu-HU" sz="2400" b="1" dirty="0" err="1"/>
              <a:t>scope-jának</a:t>
            </a:r>
            <a:r>
              <a:rPr lang="hu-HU" sz="2400" b="1" dirty="0"/>
              <a:t>, terjedelmének </a:t>
            </a:r>
          </a:p>
          <a:p>
            <a:pPr marL="265113" indent="-265113">
              <a:buClr>
                <a:srgbClr val="0E47E8"/>
              </a:buClr>
              <a:buFont typeface="Arial" panose="020B0604020202020204" pitchFamily="34" charset="0"/>
              <a:buNone/>
            </a:pPr>
            <a:r>
              <a:rPr lang="hu-HU" sz="2400" dirty="0"/>
              <a:t>teljesítése.</a:t>
            </a:r>
            <a:endParaRPr lang="en-GB" sz="2400" dirty="0"/>
          </a:p>
        </p:txBody>
      </p:sp>
      <p:sp>
        <p:nvSpPr>
          <p:cNvPr id="8" name="Triangolo isoscele 9">
            <a:extLst>
              <a:ext uri="{FF2B5EF4-FFF2-40B4-BE49-F238E27FC236}">
                <a16:creationId xmlns:a16="http://schemas.microsoft.com/office/drawing/2014/main" id="{48E3ED54-EE96-4875-A8C4-3CD9336C4808}"/>
              </a:ext>
            </a:extLst>
          </p:cNvPr>
          <p:cNvSpPr/>
          <p:nvPr/>
        </p:nvSpPr>
        <p:spPr>
          <a:xfrm>
            <a:off x="7004686" y="3023223"/>
            <a:ext cx="2816352" cy="2852928"/>
          </a:xfrm>
          <a:custGeom>
            <a:avLst/>
            <a:gdLst>
              <a:gd name="csX0" fmla="*/ 0 w 2816352"/>
              <a:gd name="csY0" fmla="*/ 2852928 h 2852928"/>
              <a:gd name="csX1" fmla="*/ 239390 w 2816352"/>
              <a:gd name="csY1" fmla="*/ 2367930 h 2852928"/>
              <a:gd name="csX2" fmla="*/ 549189 w 2816352"/>
              <a:gd name="csY2" fmla="*/ 1740286 h 2852928"/>
              <a:gd name="csX3" fmla="*/ 802660 w 2816352"/>
              <a:gd name="csY3" fmla="*/ 1226759 h 2852928"/>
              <a:gd name="csX4" fmla="*/ 1056132 w 2816352"/>
              <a:gd name="csY4" fmla="*/ 713232 h 2852928"/>
              <a:gd name="csX5" fmla="*/ 1408176 w 2816352"/>
              <a:gd name="csY5" fmla="*/ 0 h 2852928"/>
              <a:gd name="csX6" fmla="*/ 1689811 w 2816352"/>
              <a:gd name="csY6" fmla="*/ 570586 h 2852928"/>
              <a:gd name="csX7" fmla="*/ 1957365 w 2816352"/>
              <a:gd name="csY7" fmla="*/ 1112642 h 2852928"/>
              <a:gd name="csX8" fmla="*/ 2253082 w 2816352"/>
              <a:gd name="csY8" fmla="*/ 1711757 h 2852928"/>
              <a:gd name="csX9" fmla="*/ 2492472 w 2816352"/>
              <a:gd name="csY9" fmla="*/ 2196755 h 2852928"/>
              <a:gd name="csX10" fmla="*/ 2816352 w 2816352"/>
              <a:gd name="csY10" fmla="*/ 2852928 h 2852928"/>
              <a:gd name="csX11" fmla="*/ 2224918 w 2816352"/>
              <a:gd name="csY11" fmla="*/ 2852928 h 2852928"/>
              <a:gd name="csX12" fmla="*/ 1746138 w 2816352"/>
              <a:gd name="csY12" fmla="*/ 2852928 h 2852928"/>
              <a:gd name="csX13" fmla="*/ 1154704 w 2816352"/>
              <a:gd name="csY13" fmla="*/ 2852928 h 2852928"/>
              <a:gd name="csX14" fmla="*/ 591434 w 2816352"/>
              <a:gd name="csY14" fmla="*/ 2852928 h 2852928"/>
              <a:gd name="csX15" fmla="*/ 0 w 2816352"/>
              <a:gd name="csY15" fmla="*/ 2852928 h 28529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2816352" h="2852928" fill="none" extrusionOk="0">
                <a:moveTo>
                  <a:pt x="0" y="2852928"/>
                </a:moveTo>
                <a:cubicBezTo>
                  <a:pt x="126356" y="2633242"/>
                  <a:pt x="166197" y="2576228"/>
                  <a:pt x="239390" y="2367930"/>
                </a:cubicBezTo>
                <a:cubicBezTo>
                  <a:pt x="312583" y="2159632"/>
                  <a:pt x="440222" y="1939463"/>
                  <a:pt x="549189" y="1740286"/>
                </a:cubicBezTo>
                <a:cubicBezTo>
                  <a:pt x="658156" y="1541109"/>
                  <a:pt x="729090" y="1410345"/>
                  <a:pt x="802660" y="1226759"/>
                </a:cubicBezTo>
                <a:cubicBezTo>
                  <a:pt x="876231" y="1043173"/>
                  <a:pt x="973109" y="942407"/>
                  <a:pt x="1056132" y="713232"/>
                </a:cubicBezTo>
                <a:cubicBezTo>
                  <a:pt x="1139155" y="484057"/>
                  <a:pt x="1337224" y="231458"/>
                  <a:pt x="1408176" y="0"/>
                </a:cubicBezTo>
                <a:cubicBezTo>
                  <a:pt x="1515852" y="243668"/>
                  <a:pt x="1630121" y="382464"/>
                  <a:pt x="1689811" y="570586"/>
                </a:cubicBezTo>
                <a:cubicBezTo>
                  <a:pt x="1749501" y="758708"/>
                  <a:pt x="1803004" y="862690"/>
                  <a:pt x="1957365" y="1112642"/>
                </a:cubicBezTo>
                <a:cubicBezTo>
                  <a:pt x="2111725" y="1362594"/>
                  <a:pt x="2183942" y="1515809"/>
                  <a:pt x="2253082" y="1711757"/>
                </a:cubicBezTo>
                <a:cubicBezTo>
                  <a:pt x="2322222" y="1907705"/>
                  <a:pt x="2406073" y="2078814"/>
                  <a:pt x="2492472" y="2196755"/>
                </a:cubicBezTo>
                <a:cubicBezTo>
                  <a:pt x="2578871" y="2314696"/>
                  <a:pt x="2736910" y="2644687"/>
                  <a:pt x="2816352" y="2852928"/>
                </a:cubicBezTo>
                <a:cubicBezTo>
                  <a:pt x="2543658" y="2871983"/>
                  <a:pt x="2373778" y="2878692"/>
                  <a:pt x="2224918" y="2852928"/>
                </a:cubicBezTo>
                <a:cubicBezTo>
                  <a:pt x="2076058" y="2827164"/>
                  <a:pt x="1936547" y="2853850"/>
                  <a:pt x="1746138" y="2852928"/>
                </a:cubicBezTo>
                <a:cubicBezTo>
                  <a:pt x="1555729" y="2852006"/>
                  <a:pt x="1448926" y="2845291"/>
                  <a:pt x="1154704" y="2852928"/>
                </a:cubicBezTo>
                <a:cubicBezTo>
                  <a:pt x="860482" y="2860565"/>
                  <a:pt x="774793" y="2875449"/>
                  <a:pt x="591434" y="2852928"/>
                </a:cubicBezTo>
                <a:cubicBezTo>
                  <a:pt x="408075" y="2830408"/>
                  <a:pt x="236988" y="2864679"/>
                  <a:pt x="0" y="2852928"/>
                </a:cubicBezTo>
                <a:close/>
              </a:path>
              <a:path w="2816352" h="2852928" stroke="0" extrusionOk="0">
                <a:moveTo>
                  <a:pt x="0" y="2852928"/>
                </a:moveTo>
                <a:cubicBezTo>
                  <a:pt x="111158" y="2659948"/>
                  <a:pt x="130477" y="2586579"/>
                  <a:pt x="239390" y="2367930"/>
                </a:cubicBezTo>
                <a:cubicBezTo>
                  <a:pt x="348303" y="2149281"/>
                  <a:pt x="442099" y="1946833"/>
                  <a:pt x="549189" y="1740286"/>
                </a:cubicBezTo>
                <a:cubicBezTo>
                  <a:pt x="656279" y="1533739"/>
                  <a:pt x="754455" y="1389021"/>
                  <a:pt x="844906" y="1141171"/>
                </a:cubicBezTo>
                <a:cubicBezTo>
                  <a:pt x="935357" y="893321"/>
                  <a:pt x="1079612" y="720312"/>
                  <a:pt x="1154704" y="513527"/>
                </a:cubicBezTo>
                <a:cubicBezTo>
                  <a:pt x="1229796" y="306743"/>
                  <a:pt x="1294277" y="249057"/>
                  <a:pt x="1408176" y="0"/>
                </a:cubicBezTo>
                <a:cubicBezTo>
                  <a:pt x="1485695" y="186286"/>
                  <a:pt x="1559872" y="334290"/>
                  <a:pt x="1689811" y="570586"/>
                </a:cubicBezTo>
                <a:cubicBezTo>
                  <a:pt x="1819750" y="806882"/>
                  <a:pt x="1830383" y="917417"/>
                  <a:pt x="1971446" y="1141171"/>
                </a:cubicBezTo>
                <a:cubicBezTo>
                  <a:pt x="2112509" y="1364925"/>
                  <a:pt x="2175027" y="1538583"/>
                  <a:pt x="2239000" y="1683228"/>
                </a:cubicBezTo>
                <a:cubicBezTo>
                  <a:pt x="2302973" y="1827873"/>
                  <a:pt x="2453616" y="2064706"/>
                  <a:pt x="2548799" y="2310872"/>
                </a:cubicBezTo>
                <a:cubicBezTo>
                  <a:pt x="2643982" y="2557038"/>
                  <a:pt x="2708642" y="2650563"/>
                  <a:pt x="2816352" y="2852928"/>
                </a:cubicBezTo>
                <a:cubicBezTo>
                  <a:pt x="2670701" y="2865392"/>
                  <a:pt x="2449581" y="2841031"/>
                  <a:pt x="2309409" y="2852928"/>
                </a:cubicBezTo>
                <a:cubicBezTo>
                  <a:pt x="2169237" y="2864825"/>
                  <a:pt x="1917060" y="2840855"/>
                  <a:pt x="1689811" y="2852928"/>
                </a:cubicBezTo>
                <a:cubicBezTo>
                  <a:pt x="1462562" y="2865001"/>
                  <a:pt x="1255846" y="2828793"/>
                  <a:pt x="1126541" y="2852928"/>
                </a:cubicBezTo>
                <a:cubicBezTo>
                  <a:pt x="997236" y="2877064"/>
                  <a:pt x="810209" y="2864025"/>
                  <a:pt x="506943" y="2852928"/>
                </a:cubicBezTo>
                <a:cubicBezTo>
                  <a:pt x="203677" y="2841831"/>
                  <a:pt x="207432" y="2864215"/>
                  <a:pt x="0" y="2852928"/>
                </a:cubicBezTo>
                <a:close/>
              </a:path>
            </a:pathLst>
          </a:custGeom>
          <a:solidFill>
            <a:srgbClr val="00BFD6"/>
          </a:solidFill>
          <a:ln>
            <a:extLst>
              <a:ext uri="{C807C97D-BFC1-408E-A445-0C87EB9F89A2}">
                <ask:lineSketchStyleProps xmlns:ask="http://schemas.microsoft.com/office/drawing/2018/sketchyshapes" sd="3698846164">
                  <a:prstGeom prst="triangl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10">
            <a:extLst>
              <a:ext uri="{FF2B5EF4-FFF2-40B4-BE49-F238E27FC236}">
                <a16:creationId xmlns:a16="http://schemas.microsoft.com/office/drawing/2014/main" id="{232E6C15-4913-4E35-B8AC-46EF4DC5D9FC}"/>
              </a:ext>
            </a:extLst>
          </p:cNvPr>
          <p:cNvSpPr txBox="1"/>
          <p:nvPr/>
        </p:nvSpPr>
        <p:spPr>
          <a:xfrm rot="17831279">
            <a:off x="7169398" y="4179676"/>
            <a:ext cx="725121" cy="369332"/>
          </a:xfrm>
          <a:prstGeom prst="rect">
            <a:avLst/>
          </a:prstGeom>
          <a:noFill/>
        </p:spPr>
        <p:txBody>
          <a:bodyPr wrap="square" rtlCol="0">
            <a:spAutoFit/>
          </a:bodyPr>
          <a:lstStyle/>
          <a:p>
            <a:r>
              <a:rPr lang="hu-HU" dirty="0"/>
              <a:t>IDŐ</a:t>
            </a:r>
            <a:endParaRPr lang="it-IT" dirty="0"/>
          </a:p>
        </p:txBody>
      </p:sp>
      <p:sp>
        <p:nvSpPr>
          <p:cNvPr id="12" name="CasellaDiTesto 11">
            <a:extLst>
              <a:ext uri="{FF2B5EF4-FFF2-40B4-BE49-F238E27FC236}">
                <a16:creationId xmlns:a16="http://schemas.microsoft.com/office/drawing/2014/main" id="{9A1B788E-617C-4C5C-95B2-A992E1B8281C}"/>
              </a:ext>
            </a:extLst>
          </p:cNvPr>
          <p:cNvSpPr txBox="1"/>
          <p:nvPr/>
        </p:nvSpPr>
        <p:spPr>
          <a:xfrm rot="3976898">
            <a:off x="8915043" y="4353057"/>
            <a:ext cx="1105320" cy="369332"/>
          </a:xfrm>
          <a:prstGeom prst="rect">
            <a:avLst/>
          </a:prstGeom>
          <a:noFill/>
        </p:spPr>
        <p:txBody>
          <a:bodyPr wrap="square" rtlCol="0">
            <a:spAutoFit/>
          </a:bodyPr>
          <a:lstStyle/>
          <a:p>
            <a:r>
              <a:rPr lang="hu-HU" dirty="0"/>
              <a:t>KÖLTSÉG</a:t>
            </a:r>
            <a:endParaRPr lang="it-IT" dirty="0"/>
          </a:p>
        </p:txBody>
      </p:sp>
      <p:sp>
        <p:nvSpPr>
          <p:cNvPr id="13" name="CasellaDiTesto 12">
            <a:extLst>
              <a:ext uri="{FF2B5EF4-FFF2-40B4-BE49-F238E27FC236}">
                <a16:creationId xmlns:a16="http://schemas.microsoft.com/office/drawing/2014/main" id="{30759D38-143C-4F51-8F52-C5A38BFBAF16}"/>
              </a:ext>
            </a:extLst>
          </p:cNvPr>
          <p:cNvSpPr txBox="1"/>
          <p:nvPr/>
        </p:nvSpPr>
        <p:spPr>
          <a:xfrm>
            <a:off x="7767960" y="5885903"/>
            <a:ext cx="1588135" cy="369332"/>
          </a:xfrm>
          <a:prstGeom prst="rect">
            <a:avLst/>
          </a:prstGeom>
          <a:noFill/>
        </p:spPr>
        <p:txBody>
          <a:bodyPr wrap="square" rtlCol="0">
            <a:spAutoFit/>
          </a:bodyPr>
          <a:lstStyle/>
          <a:p>
            <a:r>
              <a:rPr lang="hu-HU" dirty="0"/>
              <a:t>TERJEDELEM</a:t>
            </a:r>
            <a:endParaRPr lang="it-IT" dirty="0"/>
          </a:p>
        </p:txBody>
      </p:sp>
    </p:spTree>
    <p:extLst>
      <p:ext uri="{BB962C8B-B14F-4D97-AF65-F5344CB8AC3E}">
        <p14:creationId xmlns:p14="http://schemas.microsoft.com/office/powerpoint/2010/main" val="2853534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833783" y="454348"/>
            <a:ext cx="9707563" cy="819654"/>
          </a:xfrm>
          <a:prstGeom prst="rect">
            <a:avLst/>
          </a:prstGeom>
        </p:spPr>
        <p:txBody>
          <a:bodyPr/>
          <a:lstStyle/>
          <a:p>
            <a:r>
              <a:rPr lang="en-GB" sz="4600" b="1" dirty="0" err="1">
                <a:solidFill>
                  <a:schemeClr val="accent1"/>
                </a:solidFill>
                <a:latin typeface="+mn-lt"/>
              </a:rPr>
              <a:t>Proje</a:t>
            </a:r>
            <a:r>
              <a:rPr lang="hu-HU" sz="4600" b="1" dirty="0">
                <a:solidFill>
                  <a:schemeClr val="accent1"/>
                </a:solidFill>
                <a:latin typeface="+mn-lt"/>
              </a:rPr>
              <a:t>k</a:t>
            </a:r>
            <a:r>
              <a:rPr lang="en-GB" sz="4600" b="1" dirty="0">
                <a:solidFill>
                  <a:schemeClr val="accent1"/>
                </a:solidFill>
                <a:latin typeface="+mn-lt"/>
              </a:rPr>
              <a:t>t </a:t>
            </a:r>
            <a:r>
              <a:rPr lang="hu-HU" sz="4600" b="1" dirty="0" err="1">
                <a:solidFill>
                  <a:schemeClr val="accent1"/>
                </a:solidFill>
                <a:latin typeface="+mn-lt"/>
              </a:rPr>
              <a:t>menedzsmen</a:t>
            </a:r>
            <a:r>
              <a:rPr lang="en-GB" sz="4600" b="1" dirty="0">
                <a:solidFill>
                  <a:schemeClr val="accent1"/>
                </a:solidFill>
                <a:latin typeface="+mn-lt"/>
              </a:rPr>
              <a:t>t </a:t>
            </a:r>
          </a:p>
        </p:txBody>
      </p:sp>
      <p:sp>
        <p:nvSpPr>
          <p:cNvPr id="3" name="Tartalom helye 2">
            <a:extLst>
              <a:ext uri="{FF2B5EF4-FFF2-40B4-BE49-F238E27FC236}">
                <a16:creationId xmlns:a16="http://schemas.microsoft.com/office/drawing/2014/main" id="{80F0C767-B58D-9AEF-CE35-D6B33D5E6AF9}"/>
              </a:ext>
            </a:extLst>
          </p:cNvPr>
          <p:cNvSpPr>
            <a:spLocks noGrp="1"/>
          </p:cNvSpPr>
          <p:nvPr>
            <p:ph sz="half" idx="4294967295"/>
          </p:nvPr>
        </p:nvSpPr>
        <p:spPr>
          <a:xfrm>
            <a:off x="535795" y="1700130"/>
            <a:ext cx="10081551" cy="4419600"/>
          </a:xfrm>
          <a:prstGeom prst="rect">
            <a:avLst/>
          </a:prstGeom>
        </p:spPr>
        <p:txBody>
          <a:bodyPr/>
          <a:lstStyle/>
          <a:p>
            <a:pPr marL="0" indent="0" algn="ctr">
              <a:buNone/>
            </a:pPr>
            <a:r>
              <a:rPr lang="en-GB" sz="2800" dirty="0"/>
              <a:t>A </a:t>
            </a:r>
            <a:r>
              <a:rPr lang="en-GB" sz="2800" dirty="0" err="1"/>
              <a:t>projektmenedzsment</a:t>
            </a:r>
            <a:r>
              <a:rPr lang="en-GB" sz="2800" dirty="0"/>
              <a:t> </a:t>
            </a:r>
            <a:r>
              <a:rPr lang="en-GB" sz="2800" dirty="0" err="1"/>
              <a:t>az</a:t>
            </a:r>
            <a:r>
              <a:rPr lang="en-GB" sz="2800" dirty="0"/>
              <a:t> a </a:t>
            </a:r>
            <a:r>
              <a:rPr lang="en-GB" sz="2800" dirty="0" err="1"/>
              <a:t>folyamat</a:t>
            </a:r>
            <a:r>
              <a:rPr lang="en-GB" sz="2800" dirty="0"/>
              <a:t>, </a:t>
            </a:r>
            <a:r>
              <a:rPr lang="en-GB" sz="2800" dirty="0" err="1"/>
              <a:t>amely</a:t>
            </a:r>
            <a:r>
              <a:rPr lang="en-GB" sz="2800" dirty="0"/>
              <a:t> </a:t>
            </a:r>
            <a:r>
              <a:rPr lang="en-GB" sz="2800" dirty="0" err="1"/>
              <a:t>során</a:t>
            </a:r>
            <a:r>
              <a:rPr lang="en-GB" sz="2800" dirty="0"/>
              <a:t> </a:t>
            </a:r>
            <a:r>
              <a:rPr lang="en-GB" sz="2800" dirty="0" err="1"/>
              <a:t>egy</a:t>
            </a:r>
            <a:r>
              <a:rPr lang="en-GB" sz="2800" dirty="0"/>
              <a:t> </a:t>
            </a:r>
            <a:r>
              <a:rPr lang="en-GB" sz="2800" dirty="0" err="1"/>
              <a:t>feladatcsoportot</a:t>
            </a:r>
            <a:r>
              <a:rPr lang="en-GB" sz="2800" dirty="0"/>
              <a:t> </a:t>
            </a:r>
            <a:r>
              <a:rPr lang="en-GB" sz="2800" dirty="0" err="1"/>
              <a:t>ideiglenes</a:t>
            </a:r>
            <a:r>
              <a:rPr lang="en-GB" sz="2800" dirty="0"/>
              <a:t> </a:t>
            </a:r>
            <a:r>
              <a:rPr lang="en-GB" sz="2800" dirty="0" err="1"/>
              <a:t>csapatként</a:t>
            </a:r>
            <a:r>
              <a:rPr lang="en-GB" sz="2800" dirty="0"/>
              <a:t> </a:t>
            </a:r>
            <a:r>
              <a:rPr lang="en-GB" sz="2800" dirty="0" err="1"/>
              <a:t>megterveznek</a:t>
            </a:r>
            <a:r>
              <a:rPr lang="en-GB" sz="2800" dirty="0"/>
              <a:t>, </a:t>
            </a:r>
            <a:r>
              <a:rPr lang="en-GB" sz="2800" dirty="0" err="1"/>
              <a:t>megszerveznek</a:t>
            </a:r>
            <a:r>
              <a:rPr lang="en-GB" sz="2800" dirty="0"/>
              <a:t>, </a:t>
            </a:r>
            <a:r>
              <a:rPr lang="en-GB" sz="2800" dirty="0" err="1"/>
              <a:t>irányítanak</a:t>
            </a:r>
            <a:r>
              <a:rPr lang="en-GB" sz="2800" dirty="0"/>
              <a:t> </a:t>
            </a:r>
            <a:r>
              <a:rPr lang="en-GB" sz="2800" dirty="0" err="1"/>
              <a:t>és</a:t>
            </a:r>
            <a:r>
              <a:rPr lang="en-GB" sz="2800" dirty="0"/>
              <a:t> </a:t>
            </a:r>
            <a:r>
              <a:rPr lang="en-GB" sz="2800" dirty="0" err="1"/>
              <a:t>ellenőriznek</a:t>
            </a:r>
            <a:r>
              <a:rPr lang="en-GB" sz="2800" dirty="0"/>
              <a:t>.</a:t>
            </a:r>
            <a:endParaRPr lang="en-GB" sz="2400" dirty="0"/>
          </a:p>
          <a:p>
            <a:pPr marL="0" indent="0">
              <a:buNone/>
            </a:pPr>
            <a:endParaRPr lang="hu-HU" sz="2400" dirty="0"/>
          </a:p>
          <a:p>
            <a:pPr marL="0" indent="0">
              <a:buNone/>
            </a:pPr>
            <a:r>
              <a:rPr lang="hu-HU" sz="2400" dirty="0"/>
              <a:t>Célja:</a:t>
            </a:r>
            <a:endParaRPr lang="en-GB" sz="2400" dirty="0"/>
          </a:p>
          <a:p>
            <a:pPr>
              <a:buClr>
                <a:srgbClr val="0E47E8"/>
              </a:buClr>
            </a:pPr>
            <a:r>
              <a:rPr lang="hu-HU" sz="2400" dirty="0"/>
              <a:t>A projekt </a:t>
            </a:r>
            <a:r>
              <a:rPr lang="hu-HU" sz="2400" b="1" dirty="0"/>
              <a:t>időre</a:t>
            </a:r>
            <a:r>
              <a:rPr lang="hu-HU" sz="2400" dirty="0"/>
              <a:t> való megvalósítása</a:t>
            </a:r>
            <a:r>
              <a:rPr lang="en-GB" sz="2400" dirty="0"/>
              <a:t>; </a:t>
            </a:r>
          </a:p>
          <a:p>
            <a:pPr>
              <a:buClr>
                <a:srgbClr val="0E47E8"/>
              </a:buClr>
            </a:pPr>
            <a:r>
              <a:rPr lang="hu-HU" sz="2400" dirty="0"/>
              <a:t>A projekt </a:t>
            </a:r>
            <a:r>
              <a:rPr lang="hu-HU" sz="2400" b="1" dirty="0"/>
              <a:t>költségvetésen </a:t>
            </a:r>
            <a:r>
              <a:rPr lang="hu-HU" sz="2400" dirty="0"/>
              <a:t>belüli megvalósítása;</a:t>
            </a:r>
            <a:r>
              <a:rPr lang="en-GB" sz="2400" dirty="0"/>
              <a:t> </a:t>
            </a:r>
          </a:p>
          <a:p>
            <a:pPr>
              <a:buClr>
                <a:srgbClr val="0E47E8"/>
              </a:buClr>
            </a:pPr>
            <a:r>
              <a:rPr lang="hu-HU" sz="2400" dirty="0"/>
              <a:t>A projekt </a:t>
            </a:r>
            <a:r>
              <a:rPr lang="hu-HU" sz="2400" b="1" dirty="0" err="1"/>
              <a:t>scope-jának</a:t>
            </a:r>
            <a:r>
              <a:rPr lang="hu-HU" sz="2400" b="1" dirty="0"/>
              <a:t>, terjedelmének </a:t>
            </a:r>
          </a:p>
          <a:p>
            <a:pPr marL="0" indent="0">
              <a:buClr>
                <a:srgbClr val="0E47E8"/>
              </a:buClr>
              <a:buNone/>
            </a:pPr>
            <a:r>
              <a:rPr lang="hu-HU" sz="2400" dirty="0"/>
              <a:t>teljesítése.</a:t>
            </a:r>
            <a:endParaRPr lang="en-GB" sz="2400" dirty="0"/>
          </a:p>
        </p:txBody>
      </p:sp>
      <p:sp>
        <p:nvSpPr>
          <p:cNvPr id="10" name="Triangolo isoscele 9">
            <a:extLst>
              <a:ext uri="{FF2B5EF4-FFF2-40B4-BE49-F238E27FC236}">
                <a16:creationId xmlns:a16="http://schemas.microsoft.com/office/drawing/2014/main" id="{0294A130-7B78-AD49-70E6-255F3C731C6E}"/>
              </a:ext>
            </a:extLst>
          </p:cNvPr>
          <p:cNvSpPr/>
          <p:nvPr/>
        </p:nvSpPr>
        <p:spPr>
          <a:xfrm>
            <a:off x="6139448" y="3072384"/>
            <a:ext cx="2816352" cy="2852928"/>
          </a:xfrm>
          <a:custGeom>
            <a:avLst/>
            <a:gdLst>
              <a:gd name="csX0" fmla="*/ 0 w 2816352"/>
              <a:gd name="csY0" fmla="*/ 2852928 h 2852928"/>
              <a:gd name="csX1" fmla="*/ 239390 w 2816352"/>
              <a:gd name="csY1" fmla="*/ 2367930 h 2852928"/>
              <a:gd name="csX2" fmla="*/ 549189 w 2816352"/>
              <a:gd name="csY2" fmla="*/ 1740286 h 2852928"/>
              <a:gd name="csX3" fmla="*/ 802660 w 2816352"/>
              <a:gd name="csY3" fmla="*/ 1226759 h 2852928"/>
              <a:gd name="csX4" fmla="*/ 1056132 w 2816352"/>
              <a:gd name="csY4" fmla="*/ 713232 h 2852928"/>
              <a:gd name="csX5" fmla="*/ 1408176 w 2816352"/>
              <a:gd name="csY5" fmla="*/ 0 h 2852928"/>
              <a:gd name="csX6" fmla="*/ 1689811 w 2816352"/>
              <a:gd name="csY6" fmla="*/ 570586 h 2852928"/>
              <a:gd name="csX7" fmla="*/ 1957365 w 2816352"/>
              <a:gd name="csY7" fmla="*/ 1112642 h 2852928"/>
              <a:gd name="csX8" fmla="*/ 2253082 w 2816352"/>
              <a:gd name="csY8" fmla="*/ 1711757 h 2852928"/>
              <a:gd name="csX9" fmla="*/ 2492472 w 2816352"/>
              <a:gd name="csY9" fmla="*/ 2196755 h 2852928"/>
              <a:gd name="csX10" fmla="*/ 2816352 w 2816352"/>
              <a:gd name="csY10" fmla="*/ 2852928 h 2852928"/>
              <a:gd name="csX11" fmla="*/ 2224918 w 2816352"/>
              <a:gd name="csY11" fmla="*/ 2852928 h 2852928"/>
              <a:gd name="csX12" fmla="*/ 1746138 w 2816352"/>
              <a:gd name="csY12" fmla="*/ 2852928 h 2852928"/>
              <a:gd name="csX13" fmla="*/ 1154704 w 2816352"/>
              <a:gd name="csY13" fmla="*/ 2852928 h 2852928"/>
              <a:gd name="csX14" fmla="*/ 591434 w 2816352"/>
              <a:gd name="csY14" fmla="*/ 2852928 h 2852928"/>
              <a:gd name="csX15" fmla="*/ 0 w 2816352"/>
              <a:gd name="csY15" fmla="*/ 2852928 h 28529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2816352" h="2852928" fill="none" extrusionOk="0">
                <a:moveTo>
                  <a:pt x="0" y="2852928"/>
                </a:moveTo>
                <a:cubicBezTo>
                  <a:pt x="126356" y="2633242"/>
                  <a:pt x="166197" y="2576228"/>
                  <a:pt x="239390" y="2367930"/>
                </a:cubicBezTo>
                <a:cubicBezTo>
                  <a:pt x="312583" y="2159632"/>
                  <a:pt x="440222" y="1939463"/>
                  <a:pt x="549189" y="1740286"/>
                </a:cubicBezTo>
                <a:cubicBezTo>
                  <a:pt x="658156" y="1541109"/>
                  <a:pt x="729090" y="1410345"/>
                  <a:pt x="802660" y="1226759"/>
                </a:cubicBezTo>
                <a:cubicBezTo>
                  <a:pt x="876231" y="1043173"/>
                  <a:pt x="973109" y="942407"/>
                  <a:pt x="1056132" y="713232"/>
                </a:cubicBezTo>
                <a:cubicBezTo>
                  <a:pt x="1139155" y="484057"/>
                  <a:pt x="1337224" y="231458"/>
                  <a:pt x="1408176" y="0"/>
                </a:cubicBezTo>
                <a:cubicBezTo>
                  <a:pt x="1515852" y="243668"/>
                  <a:pt x="1630121" y="382464"/>
                  <a:pt x="1689811" y="570586"/>
                </a:cubicBezTo>
                <a:cubicBezTo>
                  <a:pt x="1749501" y="758708"/>
                  <a:pt x="1803004" y="862690"/>
                  <a:pt x="1957365" y="1112642"/>
                </a:cubicBezTo>
                <a:cubicBezTo>
                  <a:pt x="2111725" y="1362594"/>
                  <a:pt x="2183942" y="1515809"/>
                  <a:pt x="2253082" y="1711757"/>
                </a:cubicBezTo>
                <a:cubicBezTo>
                  <a:pt x="2322222" y="1907705"/>
                  <a:pt x="2406073" y="2078814"/>
                  <a:pt x="2492472" y="2196755"/>
                </a:cubicBezTo>
                <a:cubicBezTo>
                  <a:pt x="2578871" y="2314696"/>
                  <a:pt x="2736910" y="2644687"/>
                  <a:pt x="2816352" y="2852928"/>
                </a:cubicBezTo>
                <a:cubicBezTo>
                  <a:pt x="2543658" y="2871983"/>
                  <a:pt x="2373778" y="2878692"/>
                  <a:pt x="2224918" y="2852928"/>
                </a:cubicBezTo>
                <a:cubicBezTo>
                  <a:pt x="2076058" y="2827164"/>
                  <a:pt x="1936547" y="2853850"/>
                  <a:pt x="1746138" y="2852928"/>
                </a:cubicBezTo>
                <a:cubicBezTo>
                  <a:pt x="1555729" y="2852006"/>
                  <a:pt x="1448926" y="2845291"/>
                  <a:pt x="1154704" y="2852928"/>
                </a:cubicBezTo>
                <a:cubicBezTo>
                  <a:pt x="860482" y="2860565"/>
                  <a:pt x="774793" y="2875449"/>
                  <a:pt x="591434" y="2852928"/>
                </a:cubicBezTo>
                <a:cubicBezTo>
                  <a:pt x="408075" y="2830408"/>
                  <a:pt x="236988" y="2864679"/>
                  <a:pt x="0" y="2852928"/>
                </a:cubicBezTo>
                <a:close/>
              </a:path>
              <a:path w="2816352" h="2852928" stroke="0" extrusionOk="0">
                <a:moveTo>
                  <a:pt x="0" y="2852928"/>
                </a:moveTo>
                <a:cubicBezTo>
                  <a:pt x="111158" y="2659948"/>
                  <a:pt x="130477" y="2586579"/>
                  <a:pt x="239390" y="2367930"/>
                </a:cubicBezTo>
                <a:cubicBezTo>
                  <a:pt x="348303" y="2149281"/>
                  <a:pt x="442099" y="1946833"/>
                  <a:pt x="549189" y="1740286"/>
                </a:cubicBezTo>
                <a:cubicBezTo>
                  <a:pt x="656279" y="1533739"/>
                  <a:pt x="754455" y="1389021"/>
                  <a:pt x="844906" y="1141171"/>
                </a:cubicBezTo>
                <a:cubicBezTo>
                  <a:pt x="935357" y="893321"/>
                  <a:pt x="1079612" y="720312"/>
                  <a:pt x="1154704" y="513527"/>
                </a:cubicBezTo>
                <a:cubicBezTo>
                  <a:pt x="1229796" y="306743"/>
                  <a:pt x="1294277" y="249057"/>
                  <a:pt x="1408176" y="0"/>
                </a:cubicBezTo>
                <a:cubicBezTo>
                  <a:pt x="1485695" y="186286"/>
                  <a:pt x="1559872" y="334290"/>
                  <a:pt x="1689811" y="570586"/>
                </a:cubicBezTo>
                <a:cubicBezTo>
                  <a:pt x="1819750" y="806882"/>
                  <a:pt x="1830383" y="917417"/>
                  <a:pt x="1971446" y="1141171"/>
                </a:cubicBezTo>
                <a:cubicBezTo>
                  <a:pt x="2112509" y="1364925"/>
                  <a:pt x="2175027" y="1538583"/>
                  <a:pt x="2239000" y="1683228"/>
                </a:cubicBezTo>
                <a:cubicBezTo>
                  <a:pt x="2302973" y="1827873"/>
                  <a:pt x="2453616" y="2064706"/>
                  <a:pt x="2548799" y="2310872"/>
                </a:cubicBezTo>
                <a:cubicBezTo>
                  <a:pt x="2643982" y="2557038"/>
                  <a:pt x="2708642" y="2650563"/>
                  <a:pt x="2816352" y="2852928"/>
                </a:cubicBezTo>
                <a:cubicBezTo>
                  <a:pt x="2670701" y="2865392"/>
                  <a:pt x="2449581" y="2841031"/>
                  <a:pt x="2309409" y="2852928"/>
                </a:cubicBezTo>
                <a:cubicBezTo>
                  <a:pt x="2169237" y="2864825"/>
                  <a:pt x="1917060" y="2840855"/>
                  <a:pt x="1689811" y="2852928"/>
                </a:cubicBezTo>
                <a:cubicBezTo>
                  <a:pt x="1462562" y="2865001"/>
                  <a:pt x="1255846" y="2828793"/>
                  <a:pt x="1126541" y="2852928"/>
                </a:cubicBezTo>
                <a:cubicBezTo>
                  <a:pt x="997236" y="2877064"/>
                  <a:pt x="810209" y="2864025"/>
                  <a:pt x="506943" y="2852928"/>
                </a:cubicBezTo>
                <a:cubicBezTo>
                  <a:pt x="203677" y="2841831"/>
                  <a:pt x="207432" y="2864215"/>
                  <a:pt x="0" y="2852928"/>
                </a:cubicBezTo>
                <a:close/>
              </a:path>
            </a:pathLst>
          </a:custGeom>
          <a:solidFill>
            <a:srgbClr val="00BFD6"/>
          </a:solidFill>
          <a:ln>
            <a:extLst>
              <a:ext uri="{C807C97D-BFC1-408E-A445-0C87EB9F89A2}">
                <ask:lineSketchStyleProps xmlns:ask="http://schemas.microsoft.com/office/drawing/2018/sketchyshapes" sd="3698846164">
                  <a:prstGeom prst="triangl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a:extLst>
              <a:ext uri="{FF2B5EF4-FFF2-40B4-BE49-F238E27FC236}">
                <a16:creationId xmlns:a16="http://schemas.microsoft.com/office/drawing/2014/main" id="{ABCFE647-D740-7467-38EE-9515928FE4FE}"/>
              </a:ext>
            </a:extLst>
          </p:cNvPr>
          <p:cNvSpPr txBox="1"/>
          <p:nvPr/>
        </p:nvSpPr>
        <p:spPr>
          <a:xfrm rot="17831279">
            <a:off x="6304160" y="4228837"/>
            <a:ext cx="725121" cy="369332"/>
          </a:xfrm>
          <a:prstGeom prst="rect">
            <a:avLst/>
          </a:prstGeom>
          <a:noFill/>
        </p:spPr>
        <p:txBody>
          <a:bodyPr wrap="square" rtlCol="0">
            <a:spAutoFit/>
          </a:bodyPr>
          <a:lstStyle/>
          <a:p>
            <a:r>
              <a:rPr lang="hu-HU" dirty="0"/>
              <a:t>IDŐ</a:t>
            </a:r>
            <a:endParaRPr lang="it-IT" dirty="0"/>
          </a:p>
        </p:txBody>
      </p:sp>
      <p:sp>
        <p:nvSpPr>
          <p:cNvPr id="12" name="CasellaDiTesto 11">
            <a:extLst>
              <a:ext uri="{FF2B5EF4-FFF2-40B4-BE49-F238E27FC236}">
                <a16:creationId xmlns:a16="http://schemas.microsoft.com/office/drawing/2014/main" id="{708D9126-E4EC-08A6-6C74-87F4730E6F4B}"/>
              </a:ext>
            </a:extLst>
          </p:cNvPr>
          <p:cNvSpPr txBox="1"/>
          <p:nvPr/>
        </p:nvSpPr>
        <p:spPr>
          <a:xfrm rot="3976898">
            <a:off x="8049805" y="4402218"/>
            <a:ext cx="1105320" cy="369332"/>
          </a:xfrm>
          <a:prstGeom prst="rect">
            <a:avLst/>
          </a:prstGeom>
          <a:noFill/>
        </p:spPr>
        <p:txBody>
          <a:bodyPr wrap="square" rtlCol="0">
            <a:spAutoFit/>
          </a:bodyPr>
          <a:lstStyle/>
          <a:p>
            <a:r>
              <a:rPr lang="hu-HU" dirty="0"/>
              <a:t>KÖLTSÉG</a:t>
            </a:r>
            <a:endParaRPr lang="it-IT" dirty="0"/>
          </a:p>
        </p:txBody>
      </p:sp>
      <p:sp>
        <p:nvSpPr>
          <p:cNvPr id="13" name="CasellaDiTesto 12">
            <a:extLst>
              <a:ext uri="{FF2B5EF4-FFF2-40B4-BE49-F238E27FC236}">
                <a16:creationId xmlns:a16="http://schemas.microsoft.com/office/drawing/2014/main" id="{E98ADFA8-B4F9-B0E2-0280-1A00DC460C14}"/>
              </a:ext>
            </a:extLst>
          </p:cNvPr>
          <p:cNvSpPr txBox="1"/>
          <p:nvPr/>
        </p:nvSpPr>
        <p:spPr>
          <a:xfrm>
            <a:off x="6902722" y="5935064"/>
            <a:ext cx="1588135" cy="369332"/>
          </a:xfrm>
          <a:prstGeom prst="rect">
            <a:avLst/>
          </a:prstGeom>
          <a:noFill/>
        </p:spPr>
        <p:txBody>
          <a:bodyPr wrap="square" rtlCol="0">
            <a:spAutoFit/>
          </a:bodyPr>
          <a:lstStyle/>
          <a:p>
            <a:r>
              <a:rPr lang="hu-HU" dirty="0"/>
              <a:t>TERJEDELEM</a:t>
            </a:r>
            <a:endParaRPr lang="it-IT" dirty="0"/>
          </a:p>
        </p:txBody>
      </p:sp>
      <p:sp>
        <p:nvSpPr>
          <p:cNvPr id="4" name="Footer Placeholder 4">
            <a:extLst>
              <a:ext uri="{FF2B5EF4-FFF2-40B4-BE49-F238E27FC236}">
                <a16:creationId xmlns:a16="http://schemas.microsoft.com/office/drawing/2014/main" id="{DE3DA24C-FDF0-E40B-3590-6CB3679B120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078904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E64DDD76-CCE0-4C9F-A1A4-8FF12B00167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Tartalom helye 2">
            <a:extLst>
              <a:ext uri="{FF2B5EF4-FFF2-40B4-BE49-F238E27FC236}">
                <a16:creationId xmlns:a16="http://schemas.microsoft.com/office/drawing/2014/main" id="{C846B925-8336-1E7E-568F-3F2AE0591DB7}"/>
              </a:ext>
            </a:extLst>
          </p:cNvPr>
          <p:cNvSpPr txBox="1">
            <a:spLocks/>
          </p:cNvSpPr>
          <p:nvPr/>
        </p:nvSpPr>
        <p:spPr>
          <a:xfrm>
            <a:off x="4892234" y="1976712"/>
            <a:ext cx="5289589" cy="4568421"/>
          </a:xfrm>
          <a:prstGeom prst="rect">
            <a:avLst/>
          </a:prstGeom>
        </p:spPr>
        <p:txBody>
          <a:bodyPr>
            <a:normAutofit fontScale="92500" lnSpcReduction="10000"/>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gn="just">
              <a:buClr>
                <a:srgbClr val="0E47E8"/>
              </a:buClr>
            </a:pPr>
            <a:r>
              <a:rPr lang="hu-HU" sz="2200" dirty="0"/>
              <a:t>A projektalapító okiratot (charter) jóvá kell hagyni;</a:t>
            </a:r>
          </a:p>
          <a:p>
            <a:pPr algn="just">
              <a:buClr>
                <a:srgbClr val="0E47E8"/>
              </a:buClr>
            </a:pPr>
            <a:r>
              <a:rPr lang="hu-HU" sz="2200" dirty="0"/>
              <a:t>A célkitűzéseket meg kell határozni;</a:t>
            </a:r>
          </a:p>
          <a:p>
            <a:pPr algn="just">
              <a:buClr>
                <a:srgbClr val="0E47E8"/>
              </a:buClr>
            </a:pPr>
            <a:r>
              <a:rPr lang="hu-HU" sz="2200" dirty="0"/>
              <a:t>Az érintetteket azonosítani kell;</a:t>
            </a:r>
          </a:p>
          <a:p>
            <a:pPr algn="just">
              <a:buClr>
                <a:srgbClr val="0E47E8"/>
              </a:buClr>
            </a:pPr>
            <a:r>
              <a:rPr lang="hu-HU" sz="2200" dirty="0"/>
              <a:t>A projektcsapatot létre kell hozni;</a:t>
            </a:r>
          </a:p>
          <a:p>
            <a:pPr algn="just">
              <a:buClr>
                <a:srgbClr val="0E47E8"/>
              </a:buClr>
            </a:pPr>
            <a:r>
              <a:rPr lang="hu-HU" sz="2200" dirty="0" err="1"/>
              <a:t>Gantt</a:t>
            </a:r>
            <a:r>
              <a:rPr lang="hu-HU" sz="2200" dirty="0"/>
              <a:t>-diagramot kell készíteni;</a:t>
            </a:r>
          </a:p>
          <a:p>
            <a:pPr algn="just">
              <a:buClr>
                <a:srgbClr val="0E47E8"/>
              </a:buClr>
            </a:pPr>
            <a:r>
              <a:rPr lang="hu-HU" sz="2200" dirty="0"/>
              <a:t>A költségvetést kell tervezni;</a:t>
            </a:r>
          </a:p>
          <a:p>
            <a:pPr algn="just">
              <a:buClr>
                <a:srgbClr val="0E47E8"/>
              </a:buClr>
            </a:pPr>
            <a:r>
              <a:rPr lang="hu-HU" sz="2200" dirty="0"/>
              <a:t>A különféle terveket (kockázatkezelési, minőségbiztosítási, beszerzési, kommunikációs) el kell készíteni;</a:t>
            </a:r>
          </a:p>
          <a:p>
            <a:pPr algn="just">
              <a:buClr>
                <a:srgbClr val="0E47E8"/>
              </a:buClr>
            </a:pPr>
            <a:r>
              <a:rPr lang="hu-HU" sz="2200" dirty="0"/>
              <a:t>Ki kell dolgozni a </a:t>
            </a:r>
            <a:r>
              <a:rPr lang="hu-HU" sz="2200" dirty="0" err="1"/>
              <a:t>munkalebontási</a:t>
            </a:r>
            <a:r>
              <a:rPr lang="hu-HU" sz="2200" dirty="0"/>
              <a:t> struktúrát (WBS), a szervezeti bontási struktúrát (OBS), valamint a felelősség-hozzárendelési mátrixot</a:t>
            </a:r>
            <a:endParaRPr lang="en-US" sz="2200" dirty="0"/>
          </a:p>
        </p:txBody>
      </p:sp>
      <p:sp>
        <p:nvSpPr>
          <p:cNvPr id="11" name="Cím 1">
            <a:extLst>
              <a:ext uri="{FF2B5EF4-FFF2-40B4-BE49-F238E27FC236}">
                <a16:creationId xmlns:a16="http://schemas.microsoft.com/office/drawing/2014/main" id="{27DFC4B8-2F32-5FB8-4AFA-5D7400025AA9}"/>
              </a:ext>
            </a:extLst>
          </p:cNvPr>
          <p:cNvSpPr txBox="1">
            <a:spLocks/>
          </p:cNvSpPr>
          <p:nvPr/>
        </p:nvSpPr>
        <p:spPr>
          <a:xfrm>
            <a:off x="640033" y="587969"/>
            <a:ext cx="3407711" cy="654477"/>
          </a:xfrm>
          <a:prstGeom prst="rect">
            <a:avLst/>
          </a:prstGeom>
        </p:spPr>
        <p:txBody>
          <a:bodyPr anchor="b">
            <a:normAutofit/>
          </a:bodyPr>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pPr algn="ctr"/>
            <a:r>
              <a:rPr lang="hu-HU" dirty="0"/>
              <a:t>Projekt</a:t>
            </a:r>
            <a:r>
              <a:rPr lang="hu-HU" b="1" dirty="0">
                <a:solidFill>
                  <a:schemeClr val="bg1"/>
                </a:solidFill>
              </a:rPr>
              <a:t> </a:t>
            </a:r>
            <a:r>
              <a:rPr lang="hu-HU" dirty="0"/>
              <a:t>tervezés</a:t>
            </a:r>
            <a:endParaRPr lang="en-GB" dirty="0"/>
          </a:p>
        </p:txBody>
      </p:sp>
      <p:pic>
        <p:nvPicPr>
          <p:cNvPr id="5" name="Kép 4" descr="A képen rajzfilm, ruházat, clipart, illusztráció látható&#10;&#10;Előfordulhat, hogy a mesterséges intelligencia által létrehozott tartalom helytelen.">
            <a:extLst>
              <a:ext uri="{FF2B5EF4-FFF2-40B4-BE49-F238E27FC236}">
                <a16:creationId xmlns:a16="http://schemas.microsoft.com/office/drawing/2014/main" id="{4262FC3F-D35D-4E8E-2946-3F052C1E16DA}"/>
              </a:ext>
            </a:extLst>
          </p:cNvPr>
          <p:cNvPicPr>
            <a:picLocks noChangeAspect="1"/>
          </p:cNvPicPr>
          <p:nvPr/>
        </p:nvPicPr>
        <p:blipFill>
          <a:blip r:embed="rId2"/>
          <a:stretch>
            <a:fillRect/>
          </a:stretch>
        </p:blipFill>
        <p:spPr>
          <a:xfrm>
            <a:off x="466101" y="1976712"/>
            <a:ext cx="4426133" cy="4426133"/>
          </a:xfrm>
          <a:prstGeom prst="rect">
            <a:avLst/>
          </a:prstGeom>
        </p:spPr>
      </p:pic>
    </p:spTree>
    <p:extLst>
      <p:ext uri="{BB962C8B-B14F-4D97-AF65-F5344CB8AC3E}">
        <p14:creationId xmlns:p14="http://schemas.microsoft.com/office/powerpoint/2010/main" val="4229876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670B8-09E1-1534-C2C2-3C07966EAE46}"/>
            </a:ext>
          </a:extLst>
        </p:cNvPr>
        <p:cNvGrpSpPr/>
        <p:nvPr/>
      </p:nvGrpSpPr>
      <p:grpSpPr>
        <a:xfrm>
          <a:off x="0" y="0"/>
          <a:ext cx="0" cy="0"/>
          <a:chOff x="0" y="0"/>
          <a:chExt cx="0" cy="0"/>
        </a:xfrm>
      </p:grpSpPr>
      <p:pic>
        <p:nvPicPr>
          <p:cNvPr id="9" name="Kép 8" descr="A képen szöveg, ruházat, Emberi arc, személy látható&#10;&#10;Automatikusan generált leírás">
            <a:extLst>
              <a:ext uri="{FF2B5EF4-FFF2-40B4-BE49-F238E27FC236}">
                <a16:creationId xmlns:a16="http://schemas.microsoft.com/office/drawing/2014/main" id="{5E0D59C5-200F-45C9-978B-5860716BA93E}"/>
              </a:ext>
            </a:extLst>
          </p:cNvPr>
          <p:cNvPicPr>
            <a:picLocks noChangeAspect="1"/>
          </p:cNvPicPr>
          <p:nvPr/>
        </p:nvPicPr>
        <p:blipFill>
          <a:blip r:embed="rId3"/>
          <a:stretch>
            <a:fillRect/>
          </a:stretch>
        </p:blipFill>
        <p:spPr>
          <a:xfrm>
            <a:off x="956107" y="639364"/>
            <a:ext cx="3934469" cy="6255077"/>
          </a:xfrm>
          <a:prstGeom prst="rect">
            <a:avLst/>
          </a:prstGeom>
        </p:spPr>
      </p:pic>
      <p:pic>
        <p:nvPicPr>
          <p:cNvPr id="10" name="Kép 9" descr="A képen szöveg, elektronika, képernyőkép, mosdókagyló látható&#10;&#10;Automatikusan generált leírás">
            <a:extLst>
              <a:ext uri="{FF2B5EF4-FFF2-40B4-BE49-F238E27FC236}">
                <a16:creationId xmlns:a16="http://schemas.microsoft.com/office/drawing/2014/main" id="{C75DD179-C017-4DF1-BE20-AEFC7C32C137}"/>
              </a:ext>
            </a:extLst>
          </p:cNvPr>
          <p:cNvPicPr>
            <a:picLocks noChangeAspect="1"/>
          </p:cNvPicPr>
          <p:nvPr/>
        </p:nvPicPr>
        <p:blipFill>
          <a:blip r:embed="rId4"/>
          <a:stretch>
            <a:fillRect/>
          </a:stretch>
        </p:blipFill>
        <p:spPr>
          <a:xfrm>
            <a:off x="5211096" y="639364"/>
            <a:ext cx="4084331" cy="6255078"/>
          </a:xfrm>
          <a:prstGeom prst="rect">
            <a:avLst/>
          </a:prstGeom>
        </p:spPr>
      </p:pic>
    </p:spTree>
    <p:extLst>
      <p:ext uri="{BB962C8B-B14F-4D97-AF65-F5344CB8AC3E}">
        <p14:creationId xmlns:p14="http://schemas.microsoft.com/office/powerpoint/2010/main" val="2781922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670B8-09E1-1534-C2C2-3C07966EAE46}"/>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A00035E8-D4F0-01C7-30BD-5B9061D90F60}"/>
              </a:ext>
            </a:extLst>
          </p:cNvPr>
          <p:cNvSpPr>
            <a:spLocks noGrp="1"/>
          </p:cNvSpPr>
          <p:nvPr>
            <p:ph type="title"/>
          </p:nvPr>
        </p:nvSpPr>
        <p:spPr>
          <a:xfrm>
            <a:off x="536907" y="521036"/>
            <a:ext cx="6711130" cy="1098222"/>
          </a:xfrm>
        </p:spPr>
        <p:txBody>
          <a:bodyPr/>
          <a:lstStyle/>
          <a:p>
            <a:r>
              <a:rPr lang="hu-HU" dirty="0"/>
              <a:t>Fejlesszünk folyamatot! - Megoldások</a:t>
            </a:r>
          </a:p>
        </p:txBody>
      </p:sp>
      <p:sp>
        <p:nvSpPr>
          <p:cNvPr id="4" name="Rectangle 1">
            <a:extLst>
              <a:ext uri="{FF2B5EF4-FFF2-40B4-BE49-F238E27FC236}">
                <a16:creationId xmlns:a16="http://schemas.microsoft.com/office/drawing/2014/main" id="{4757F69A-009E-5465-045A-05328E5E2A9F}"/>
              </a:ext>
            </a:extLst>
          </p:cNvPr>
          <p:cNvSpPr>
            <a:spLocks noGrp="1" noChangeArrowheads="1"/>
          </p:cNvSpPr>
          <p:nvPr>
            <p:ph sz="half" idx="1"/>
          </p:nvPr>
        </p:nvSpPr>
        <p:spPr bwMode="auto">
          <a:xfrm>
            <a:off x="438584" y="2171092"/>
            <a:ext cx="9624878"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457200" marR="0" lvl="0" indent="-457200" defTabSz="914400" rtl="0" eaLnBrk="0" fontAlgn="base" latinLnBrk="0" hangingPunct="0">
              <a:lnSpc>
                <a:spcPct val="100000"/>
              </a:lnSpc>
              <a:spcBef>
                <a:spcPct val="0"/>
              </a:spcBef>
              <a:spcAft>
                <a:spcPts val="600"/>
              </a:spcAft>
              <a:buClrTx/>
              <a:buSzTx/>
              <a:buFontTx/>
              <a:buAutoNum type="arabicParenR"/>
              <a:tabLst/>
            </a:pPr>
            <a:r>
              <a:rPr lang="hu-HU" sz="2400" b="1" i="0" dirty="0">
                <a:solidFill>
                  <a:srgbClr val="AD0085"/>
                </a:solidFill>
                <a:effectLst/>
              </a:rPr>
              <a:t>Melyik probléma, melyik projekt és melyik folyamat?</a:t>
            </a:r>
          </a:p>
          <a:p>
            <a:pPr marL="937169" lvl="1" indent="-457200" defTabSz="914400" eaLnBrk="0" fontAlgn="base" hangingPunct="0">
              <a:lnSpc>
                <a:spcPct val="100000"/>
              </a:lnSpc>
              <a:spcBef>
                <a:spcPct val="0"/>
              </a:spcBef>
              <a:spcAft>
                <a:spcPts val="600"/>
              </a:spcAft>
              <a:buFont typeface="+mj-lt"/>
              <a:buAutoNum type="alphaLcParenR"/>
            </a:pPr>
            <a:r>
              <a:rPr kumimoji="0" lang="hu-HU" altLang="hu-HU" sz="2400" b="0" i="0" u="none" strike="noStrike" cap="none" normalizeH="0" baseline="0" dirty="0">
                <a:ln>
                  <a:noFill/>
                </a:ln>
                <a:solidFill>
                  <a:schemeClr val="tx1"/>
                </a:solidFill>
                <a:effectLst/>
              </a:rPr>
              <a:t>X Osztály orvosai – betegek kórlapjainak lezáráshoz az 1 hónap a türelmi idő túl sok</a:t>
            </a:r>
          </a:p>
          <a:p>
            <a:pPr marL="937169" lvl="1" indent="-457200" defTabSz="914400" eaLnBrk="0" fontAlgn="base" hangingPunct="0">
              <a:lnSpc>
                <a:spcPct val="100000"/>
              </a:lnSpc>
              <a:spcBef>
                <a:spcPct val="0"/>
              </a:spcBef>
              <a:spcAft>
                <a:spcPts val="600"/>
              </a:spcAft>
              <a:buFont typeface="+mj-lt"/>
              <a:buAutoNum type="alphaLcParenR"/>
            </a:pPr>
            <a:r>
              <a:rPr kumimoji="0" lang="hu-HU" altLang="hu-HU" sz="2400" b="0" i="0" u="none" strike="noStrike" cap="none" normalizeH="0" baseline="0" dirty="0">
                <a:ln>
                  <a:noFill/>
                </a:ln>
                <a:solidFill>
                  <a:schemeClr val="tx1"/>
                </a:solidFill>
                <a:effectLst/>
              </a:rPr>
              <a:t>Szülés utáni újszülött regisztráció és dokumentáció</a:t>
            </a:r>
          </a:p>
          <a:p>
            <a:pPr marL="937169" lvl="1" indent="-457200" defTabSz="914400" eaLnBrk="0" fontAlgn="base" hangingPunct="0">
              <a:lnSpc>
                <a:spcPct val="100000"/>
              </a:lnSpc>
              <a:spcBef>
                <a:spcPct val="0"/>
              </a:spcBef>
              <a:spcAft>
                <a:spcPts val="600"/>
              </a:spcAft>
              <a:buFont typeface="+mj-lt"/>
              <a:buAutoNum type="alphaLcParenR"/>
            </a:pPr>
            <a:r>
              <a:rPr kumimoji="0" lang="hu-HU" altLang="hu-HU" sz="2400" b="0" i="0" u="none" strike="noStrike" cap="none" normalizeH="0" baseline="0" dirty="0">
                <a:ln>
                  <a:noFill/>
                </a:ln>
                <a:solidFill>
                  <a:schemeClr val="tx1"/>
                </a:solidFill>
                <a:effectLst/>
              </a:rPr>
              <a:t>papíralapú dokumentáció kiváltása elektronikus dokumentációra</a:t>
            </a:r>
          </a:p>
        </p:txBody>
      </p:sp>
      <p:sp>
        <p:nvSpPr>
          <p:cNvPr id="5" name="Footer Placeholder 4">
            <a:extLst>
              <a:ext uri="{FF2B5EF4-FFF2-40B4-BE49-F238E27FC236}">
                <a16:creationId xmlns:a16="http://schemas.microsoft.com/office/drawing/2014/main" id="{C60B8766-1A7E-1F3E-13FE-64759624A265}"/>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874601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670B8-09E1-1534-C2C2-3C07966EAE46}"/>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A00035E8-D4F0-01C7-30BD-5B9061D90F60}"/>
              </a:ext>
            </a:extLst>
          </p:cNvPr>
          <p:cNvSpPr>
            <a:spLocks noGrp="1"/>
          </p:cNvSpPr>
          <p:nvPr>
            <p:ph type="title"/>
          </p:nvPr>
        </p:nvSpPr>
        <p:spPr>
          <a:xfrm>
            <a:off x="202571" y="57771"/>
            <a:ext cx="9256061" cy="963635"/>
          </a:xfrm>
        </p:spPr>
        <p:txBody>
          <a:bodyPr/>
          <a:lstStyle/>
          <a:p>
            <a:r>
              <a:rPr lang="hu-HU" dirty="0"/>
              <a:t>Fejlesszünk folyamatot! – Egy példa </a:t>
            </a:r>
            <a:r>
              <a:rPr lang="hu-HU" dirty="0">
                <a:latin typeface="Calibri" panose="020F0502020204030204" pitchFamily="34" charset="0"/>
                <a:ea typeface="Calibri" panose="020F0502020204030204" pitchFamily="34" charset="0"/>
                <a:cs typeface="Calibri" panose="020F0502020204030204" pitchFamily="34" charset="0"/>
              </a:rPr>
              <a:t>:</a:t>
            </a:r>
          </a:p>
        </p:txBody>
      </p:sp>
      <p:sp>
        <p:nvSpPr>
          <p:cNvPr id="4" name="Rectangle 1">
            <a:extLst>
              <a:ext uri="{FF2B5EF4-FFF2-40B4-BE49-F238E27FC236}">
                <a16:creationId xmlns:a16="http://schemas.microsoft.com/office/drawing/2014/main" id="{4757F69A-009E-5465-045A-05328E5E2A9F}"/>
              </a:ext>
            </a:extLst>
          </p:cNvPr>
          <p:cNvSpPr>
            <a:spLocks noGrp="1" noChangeArrowheads="1"/>
          </p:cNvSpPr>
          <p:nvPr>
            <p:ph sz="half" idx="1"/>
          </p:nvPr>
        </p:nvSpPr>
        <p:spPr bwMode="auto">
          <a:xfrm>
            <a:off x="468080" y="2072769"/>
            <a:ext cx="5942552" cy="335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1524000" lvl="0" indent="-1524000" defTabSz="914400" eaLnBrk="0" fontAlgn="base" hangingPunct="0">
              <a:lnSpc>
                <a:spcPct val="100000"/>
              </a:lnSpc>
              <a:spcBef>
                <a:spcPct val="0"/>
              </a:spcBef>
              <a:spcAft>
                <a:spcPts val="600"/>
              </a:spcAft>
              <a:buNone/>
            </a:pPr>
            <a:r>
              <a:rPr lang="hu-HU" sz="2400" b="1" dirty="0"/>
              <a:t>Probléma</a:t>
            </a:r>
            <a:r>
              <a:rPr lang="hu-HU" sz="2400" dirty="0"/>
              <a:t>: Elmaradt inzulinterheléses vizsgálatok</a:t>
            </a:r>
          </a:p>
          <a:p>
            <a:pPr marL="1524000" lvl="0" indent="-1524000" defTabSz="914400" eaLnBrk="0" fontAlgn="base" hangingPunct="0">
              <a:lnSpc>
                <a:spcPct val="100000"/>
              </a:lnSpc>
              <a:spcBef>
                <a:spcPct val="0"/>
              </a:spcBef>
              <a:spcAft>
                <a:spcPts val="600"/>
              </a:spcAft>
              <a:buNone/>
            </a:pPr>
            <a:endParaRPr lang="hu-HU" sz="2400" dirty="0"/>
          </a:p>
          <a:p>
            <a:pPr marL="1524000" lvl="0" indent="-1524000" defTabSz="914400" eaLnBrk="0" fontAlgn="base" hangingPunct="0">
              <a:lnSpc>
                <a:spcPct val="100000"/>
              </a:lnSpc>
              <a:spcBef>
                <a:spcPct val="0"/>
              </a:spcBef>
              <a:spcAft>
                <a:spcPts val="600"/>
              </a:spcAft>
              <a:buNone/>
            </a:pPr>
            <a:r>
              <a:rPr lang="hu-HU" sz="2400" b="1" dirty="0"/>
              <a:t>Folyamatábrák</a:t>
            </a:r>
            <a:r>
              <a:rPr lang="hu-HU" sz="2400" dirty="0"/>
              <a:t>: </a:t>
            </a:r>
            <a:r>
              <a:rPr lang="hu-HU" sz="2400" dirty="0">
                <a:sym typeface="Wingdings" panose="05000000000000000000" pitchFamily="2" charset="2"/>
              </a:rPr>
              <a:t></a:t>
            </a:r>
          </a:p>
          <a:p>
            <a:pPr marL="1524000" lvl="0" indent="-1524000" defTabSz="914400" eaLnBrk="0" fontAlgn="base" hangingPunct="0">
              <a:lnSpc>
                <a:spcPct val="100000"/>
              </a:lnSpc>
              <a:spcBef>
                <a:spcPct val="0"/>
              </a:spcBef>
              <a:spcAft>
                <a:spcPts val="600"/>
              </a:spcAft>
              <a:buNone/>
            </a:pPr>
            <a:endParaRPr lang="hu-HU" sz="2400" dirty="0">
              <a:sym typeface="Wingdings" panose="05000000000000000000" pitchFamily="2" charset="2"/>
            </a:endParaRPr>
          </a:p>
          <a:p>
            <a:pPr marL="1524000" lvl="0" indent="-1524000" defTabSz="914400" eaLnBrk="0" fontAlgn="base" hangingPunct="0">
              <a:lnSpc>
                <a:spcPct val="100000"/>
              </a:lnSpc>
              <a:spcBef>
                <a:spcPct val="0"/>
              </a:spcBef>
              <a:spcAft>
                <a:spcPts val="600"/>
              </a:spcAft>
              <a:buNone/>
            </a:pPr>
            <a:r>
              <a:rPr lang="hu-HU" sz="2400" b="1" dirty="0">
                <a:sym typeface="Wingdings" panose="05000000000000000000" pitchFamily="2" charset="2"/>
              </a:rPr>
              <a:t>Projekt</a:t>
            </a:r>
            <a:r>
              <a:rPr lang="hu-HU" sz="2400" dirty="0">
                <a:sym typeface="Wingdings" panose="05000000000000000000" pitchFamily="2" charset="2"/>
              </a:rPr>
              <a:t>: Információs protokoll és automatikus emlékeztetési rendszer bevezetése</a:t>
            </a:r>
            <a:r>
              <a:rPr lang="hu-HU" sz="2400" dirty="0">
                <a:solidFill>
                  <a:srgbClr val="AD0085"/>
                </a:solidFill>
                <a:sym typeface="Wingdings" panose="05000000000000000000" pitchFamily="2" charset="2"/>
              </a:rPr>
              <a:t>.</a:t>
            </a:r>
            <a:endParaRPr lang="hu-HU" sz="2400" dirty="0">
              <a:solidFill>
                <a:srgbClr val="AD0085"/>
              </a:solidFill>
            </a:endParaRPr>
          </a:p>
        </p:txBody>
      </p:sp>
      <p:sp>
        <p:nvSpPr>
          <p:cNvPr id="5" name="Footer Placeholder 4">
            <a:extLst>
              <a:ext uri="{FF2B5EF4-FFF2-40B4-BE49-F238E27FC236}">
                <a16:creationId xmlns:a16="http://schemas.microsoft.com/office/drawing/2014/main" id="{C60B8766-1A7E-1F3E-13FE-64759624A265}"/>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6" name="Kép 5" descr="A képen szöveg, kézírás, rajz, tinta látható&#10;&#10;Előfordulhat, hogy az AI által létrehozott tartalom helytelen.">
            <a:extLst>
              <a:ext uri="{FF2B5EF4-FFF2-40B4-BE49-F238E27FC236}">
                <a16:creationId xmlns:a16="http://schemas.microsoft.com/office/drawing/2014/main" id="{73EBE1B5-11CE-4844-B0A9-F33283CA26C1}"/>
              </a:ext>
            </a:extLst>
          </p:cNvPr>
          <p:cNvPicPr>
            <a:picLocks noChangeAspect="1"/>
          </p:cNvPicPr>
          <p:nvPr/>
        </p:nvPicPr>
        <p:blipFill>
          <a:blip r:embed="rId3"/>
          <a:stretch>
            <a:fillRect/>
          </a:stretch>
        </p:blipFill>
        <p:spPr>
          <a:xfrm rot="5400000">
            <a:off x="5876425" y="1584081"/>
            <a:ext cx="5374866" cy="4031150"/>
          </a:xfrm>
          <a:prstGeom prst="rect">
            <a:avLst/>
          </a:prstGeom>
        </p:spPr>
      </p:pic>
    </p:spTree>
    <p:extLst>
      <p:ext uri="{BB962C8B-B14F-4D97-AF65-F5344CB8AC3E}">
        <p14:creationId xmlns:p14="http://schemas.microsoft.com/office/powerpoint/2010/main" val="1974179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1759DB-BB9B-083F-8C9A-CDABCDAD2058}"/>
              </a:ext>
            </a:extLst>
          </p:cNvPr>
          <p:cNvSpPr>
            <a:spLocks noGrp="1"/>
          </p:cNvSpPr>
          <p:nvPr>
            <p:ph type="title"/>
          </p:nvPr>
        </p:nvSpPr>
        <p:spPr/>
        <p:txBody>
          <a:bodyPr/>
          <a:lstStyle/>
          <a:p>
            <a:r>
              <a:rPr lang="hu-HU" dirty="0"/>
              <a:t>Kiscsoportos munka</a:t>
            </a:r>
          </a:p>
        </p:txBody>
      </p:sp>
    </p:spTree>
    <p:extLst>
      <p:ext uri="{BB962C8B-B14F-4D97-AF65-F5344CB8AC3E}">
        <p14:creationId xmlns:p14="http://schemas.microsoft.com/office/powerpoint/2010/main" val="3980419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37FC7-ECD2-0969-5516-08F48A6E798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AFA1892-CA1B-C066-C422-F74851B8D3C6}"/>
              </a:ext>
            </a:extLst>
          </p:cNvPr>
          <p:cNvSpPr>
            <a:spLocks noGrp="1"/>
          </p:cNvSpPr>
          <p:nvPr>
            <p:ph type="title"/>
          </p:nvPr>
        </p:nvSpPr>
        <p:spPr>
          <a:xfrm>
            <a:off x="556571" y="550533"/>
            <a:ext cx="6711130" cy="1098222"/>
          </a:xfrm>
        </p:spPr>
        <p:txBody>
          <a:bodyPr/>
          <a:lstStyle/>
          <a:p>
            <a:r>
              <a:rPr lang="hu-HU" dirty="0"/>
              <a:t>Átbeszélendő kérdések</a:t>
            </a:r>
          </a:p>
        </p:txBody>
      </p:sp>
      <p:sp>
        <p:nvSpPr>
          <p:cNvPr id="4" name="Rectangle 1">
            <a:extLst>
              <a:ext uri="{FF2B5EF4-FFF2-40B4-BE49-F238E27FC236}">
                <a16:creationId xmlns:a16="http://schemas.microsoft.com/office/drawing/2014/main" id="{BE0F7206-0026-CD01-DFE2-4799AF8DE082}"/>
              </a:ext>
            </a:extLst>
          </p:cNvPr>
          <p:cNvSpPr>
            <a:spLocks noGrp="1" noChangeArrowheads="1"/>
          </p:cNvSpPr>
          <p:nvPr>
            <p:ph sz="half" idx="1"/>
          </p:nvPr>
        </p:nvSpPr>
        <p:spPr bwMode="auto">
          <a:xfrm>
            <a:off x="859903" y="2253133"/>
            <a:ext cx="9079956" cy="269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457200" marR="0" lvl="0" indent="-457200" defTabSz="914400" rtl="0" eaLnBrk="0" fontAlgn="base" latinLnBrk="0" hangingPunct="0">
              <a:lnSpc>
                <a:spcPct val="100000"/>
              </a:lnSpc>
              <a:spcBef>
                <a:spcPct val="0"/>
              </a:spcBef>
              <a:spcAft>
                <a:spcPts val="600"/>
              </a:spcAft>
              <a:buClrTx/>
              <a:buSzTx/>
              <a:buAutoNum type="arabicParenR"/>
              <a:tabLst/>
            </a:pPr>
            <a:r>
              <a:rPr lang="hu-HU" sz="2400" i="0" dirty="0">
                <a:effectLst/>
              </a:rPr>
              <a:t>A folyamatfejlesztési ötlet jól érthető?</a:t>
            </a:r>
          </a:p>
          <a:p>
            <a:pPr marL="457200" marR="0" lvl="0" indent="-457200" defTabSz="914400" rtl="0" eaLnBrk="0" fontAlgn="base" latinLnBrk="0" hangingPunct="0">
              <a:lnSpc>
                <a:spcPct val="100000"/>
              </a:lnSpc>
              <a:spcBef>
                <a:spcPct val="0"/>
              </a:spcBef>
              <a:spcAft>
                <a:spcPts val="600"/>
              </a:spcAft>
              <a:buClrTx/>
              <a:buSzTx/>
              <a:buAutoNum type="arabicParenR"/>
              <a:tabLst/>
            </a:pPr>
            <a:r>
              <a:rPr lang="hu-HU" sz="2400" i="0" dirty="0">
                <a:effectLst/>
              </a:rPr>
              <a:t>Fő vagy támogató folyamat? </a:t>
            </a:r>
            <a:r>
              <a:rPr lang="hu-HU" sz="2400" dirty="0"/>
              <a:t>Kritikus folyamat? (intézményi szinten)</a:t>
            </a:r>
          </a:p>
          <a:p>
            <a:pPr marL="457200" indent="-457200" defTabSz="914400" eaLnBrk="0" fontAlgn="base" hangingPunct="0">
              <a:lnSpc>
                <a:spcPct val="100000"/>
              </a:lnSpc>
              <a:spcBef>
                <a:spcPct val="0"/>
              </a:spcBef>
              <a:spcAft>
                <a:spcPts val="600"/>
              </a:spcAft>
              <a:buFont typeface="Arial" panose="020B0604020202020204" pitchFamily="34" charset="0"/>
              <a:buAutoNum type="arabicParenR"/>
            </a:pPr>
            <a:r>
              <a:rPr kumimoji="0" lang="hu-HU" altLang="hu-HU" sz="2400" u="none" strike="noStrike" cap="none" normalizeH="0" baseline="0" dirty="0">
                <a:ln>
                  <a:noFill/>
                </a:ln>
              </a:rPr>
              <a:t>Milyen hatással van a változtatás minőségre, idő</a:t>
            </a:r>
            <a:r>
              <a:rPr lang="hu-HU" altLang="hu-HU" sz="2400" dirty="0"/>
              <a:t>re, költségre?</a:t>
            </a:r>
          </a:p>
          <a:p>
            <a:pPr marL="457200" indent="-457200" defTabSz="914400" eaLnBrk="0" fontAlgn="base" hangingPunct="0">
              <a:lnSpc>
                <a:spcPct val="100000"/>
              </a:lnSpc>
              <a:spcBef>
                <a:spcPct val="0"/>
              </a:spcBef>
              <a:spcAft>
                <a:spcPts val="600"/>
              </a:spcAft>
              <a:buFont typeface="Arial" panose="020B0604020202020204" pitchFamily="34" charset="0"/>
              <a:buAutoNum type="arabicParenR"/>
            </a:pPr>
            <a:r>
              <a:rPr lang="hu-HU" altLang="hu-HU" sz="2400" dirty="0"/>
              <a:t>Projektterv realitása (időkeretek, érintettek megfelelően azonosítva) </a:t>
            </a:r>
          </a:p>
          <a:p>
            <a:pPr marL="457200" indent="-457200" defTabSz="914400" eaLnBrk="0" fontAlgn="base" hangingPunct="0">
              <a:lnSpc>
                <a:spcPct val="100000"/>
              </a:lnSpc>
              <a:spcBef>
                <a:spcPct val="0"/>
              </a:spcBef>
              <a:spcAft>
                <a:spcPts val="600"/>
              </a:spcAft>
              <a:buFont typeface="Arial" panose="020B0604020202020204" pitchFamily="34" charset="0"/>
              <a:buAutoNum type="arabicParenR"/>
            </a:pPr>
            <a:r>
              <a:rPr lang="hu-HU" altLang="hu-HU" sz="2400" dirty="0"/>
              <a:t>Milyen javaslatotok van a „szerzőnek”? </a:t>
            </a:r>
            <a:endParaRPr kumimoji="0" lang="hu-HU" altLang="hu-HU" sz="2400" i="0" u="none" strike="noStrike" cap="none" normalizeH="0" baseline="0" dirty="0">
              <a:ln>
                <a:noFill/>
              </a:ln>
              <a:effectLst/>
            </a:endParaRPr>
          </a:p>
          <a:p>
            <a:pPr marL="0" marR="0" lvl="0" indent="0" defTabSz="914400" rtl="0" eaLnBrk="0" fontAlgn="base" latinLnBrk="0" hangingPunct="0">
              <a:lnSpc>
                <a:spcPct val="100000"/>
              </a:lnSpc>
              <a:spcBef>
                <a:spcPct val="0"/>
              </a:spcBef>
              <a:spcAft>
                <a:spcPts val="600"/>
              </a:spcAft>
              <a:buClrTx/>
              <a:buSzTx/>
              <a:buNone/>
              <a:tabLst/>
            </a:pPr>
            <a:endParaRPr lang="hu-HU" sz="2400" b="1" i="0" dirty="0">
              <a:solidFill>
                <a:srgbClr val="AD0085"/>
              </a:solidFill>
              <a:effectLst/>
              <a:latin typeface="H5PDroidSans"/>
            </a:endParaRPr>
          </a:p>
        </p:txBody>
      </p:sp>
      <p:sp>
        <p:nvSpPr>
          <p:cNvPr id="5" name="Footer Placeholder 4">
            <a:extLst>
              <a:ext uri="{FF2B5EF4-FFF2-40B4-BE49-F238E27FC236}">
                <a16:creationId xmlns:a16="http://schemas.microsoft.com/office/drawing/2014/main" id="{0818644F-13AE-D689-386A-E62F57295E1E}"/>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903951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E4C4A-2545-3865-00D2-8C4D3FD87FF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3D52478-FC48-BA8C-F905-27137D95B37E}"/>
              </a:ext>
            </a:extLst>
          </p:cNvPr>
          <p:cNvSpPr>
            <a:spLocks noGrp="1"/>
          </p:cNvSpPr>
          <p:nvPr>
            <p:ph type="title"/>
          </p:nvPr>
        </p:nvSpPr>
        <p:spPr>
          <a:xfrm>
            <a:off x="704055" y="737345"/>
            <a:ext cx="6711130" cy="1098222"/>
          </a:xfrm>
        </p:spPr>
        <p:txBody>
          <a:bodyPr/>
          <a:lstStyle/>
          <a:p>
            <a:r>
              <a:rPr lang="hu-HU" dirty="0"/>
              <a:t>Fejlesztések a valóságban</a:t>
            </a:r>
          </a:p>
        </p:txBody>
      </p:sp>
      <p:sp>
        <p:nvSpPr>
          <p:cNvPr id="4" name="Rectangle 1">
            <a:extLst>
              <a:ext uri="{FF2B5EF4-FFF2-40B4-BE49-F238E27FC236}">
                <a16:creationId xmlns:a16="http://schemas.microsoft.com/office/drawing/2014/main" id="{60D3641E-85A4-1653-B617-CFFEC86E1377}"/>
              </a:ext>
            </a:extLst>
          </p:cNvPr>
          <p:cNvSpPr>
            <a:spLocks noGrp="1" noChangeArrowheads="1"/>
          </p:cNvSpPr>
          <p:nvPr>
            <p:ph sz="half" idx="1"/>
          </p:nvPr>
        </p:nvSpPr>
        <p:spPr bwMode="auto">
          <a:xfrm>
            <a:off x="587442" y="2382257"/>
            <a:ext cx="9624878"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457200" marR="0" lvl="0" indent="-457200" defTabSz="914400" rtl="0" eaLnBrk="0" fontAlgn="base" latinLnBrk="0" hangingPunct="0">
              <a:lnSpc>
                <a:spcPct val="100000"/>
              </a:lnSpc>
              <a:spcBef>
                <a:spcPct val="0"/>
              </a:spcBef>
              <a:spcAft>
                <a:spcPts val="3600"/>
              </a:spcAft>
              <a:buClrTx/>
              <a:buSzTx/>
              <a:buFontTx/>
              <a:buAutoNum type="arabicParenR"/>
              <a:tabLst/>
            </a:pPr>
            <a:r>
              <a:rPr lang="hu-HU" sz="2400" i="0" dirty="0">
                <a:effectLst/>
              </a:rPr>
              <a:t>Mennyire éreztétek a tananyagot relevánsnak? Mennyire van lehetőségetek fejlesztéseket kezdeményezni?</a:t>
            </a:r>
          </a:p>
          <a:p>
            <a:pPr marL="457200" marR="0" lvl="0" indent="-457200" defTabSz="914400" rtl="0" eaLnBrk="0" fontAlgn="base" latinLnBrk="0" hangingPunct="0">
              <a:lnSpc>
                <a:spcPct val="100000"/>
              </a:lnSpc>
              <a:spcBef>
                <a:spcPct val="0"/>
              </a:spcBef>
              <a:spcAft>
                <a:spcPts val="3600"/>
              </a:spcAft>
              <a:buClrTx/>
              <a:buSzTx/>
              <a:buFontTx/>
              <a:buAutoNum type="arabicParenR"/>
              <a:tabLst/>
            </a:pPr>
            <a:r>
              <a:rPr lang="hu-HU" sz="2400" dirty="0"/>
              <a:t>Ha van egy ötlet, amit át akarsz ültetni a valóságba, jellemzően mi korlátoz és mi segít téged ebben?</a:t>
            </a:r>
            <a:r>
              <a:rPr lang="hu-HU" sz="2400" i="0" dirty="0">
                <a:effectLst/>
              </a:rPr>
              <a:t> </a:t>
            </a:r>
          </a:p>
        </p:txBody>
      </p:sp>
      <p:sp>
        <p:nvSpPr>
          <p:cNvPr id="5" name="Footer Placeholder 4">
            <a:extLst>
              <a:ext uri="{FF2B5EF4-FFF2-40B4-BE49-F238E27FC236}">
                <a16:creationId xmlns:a16="http://schemas.microsoft.com/office/drawing/2014/main" id="{50920059-E712-7652-91A8-BC0DA056A154}"/>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68649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23AE949-29F6-1867-636C-5EBD980DC767}"/>
              </a:ext>
            </a:extLst>
          </p:cNvPr>
          <p:cNvSpPr>
            <a:spLocks noGrp="1"/>
          </p:cNvSpPr>
          <p:nvPr>
            <p:ph type="title"/>
          </p:nvPr>
        </p:nvSpPr>
        <p:spPr>
          <a:xfrm>
            <a:off x="603457" y="514113"/>
            <a:ext cx="9707606" cy="705506"/>
          </a:xfrm>
        </p:spPr>
        <p:txBody>
          <a:bodyPr/>
          <a:lstStyle/>
          <a:p>
            <a:r>
              <a:rPr lang="hu-HU" sz="3600" dirty="0"/>
              <a:t>Mi a véleményetek az alábbi állításokról?</a:t>
            </a:r>
            <a:endParaRPr lang="en-US" dirty="0"/>
          </a:p>
        </p:txBody>
      </p:sp>
      <p:sp>
        <p:nvSpPr>
          <p:cNvPr id="3" name="Szöveg helye 2">
            <a:extLst>
              <a:ext uri="{FF2B5EF4-FFF2-40B4-BE49-F238E27FC236}">
                <a16:creationId xmlns:a16="http://schemas.microsoft.com/office/drawing/2014/main" id="{2B168E3D-12E4-F617-70D0-9FC306204D7E}"/>
              </a:ext>
            </a:extLst>
          </p:cNvPr>
          <p:cNvSpPr>
            <a:spLocks noGrp="1"/>
          </p:cNvSpPr>
          <p:nvPr>
            <p:ph type="body" idx="1"/>
          </p:nvPr>
        </p:nvSpPr>
        <p:spPr>
          <a:xfrm>
            <a:off x="603457" y="1632154"/>
            <a:ext cx="9685900" cy="4096241"/>
          </a:xfrm>
        </p:spPr>
        <p:txBody>
          <a:bodyPr/>
          <a:lstStyle/>
          <a:p>
            <a:pPr marL="452438" indent="-411163">
              <a:buNone/>
            </a:pPr>
            <a:r>
              <a:rPr lang="hu-HU" sz="2400" dirty="0"/>
              <a:t>1. A lakosság egészségügyi digitális jártasságának fejlesztése az egészségügyi szolgáltatók feladata.</a:t>
            </a:r>
          </a:p>
          <a:p>
            <a:pPr marL="452438" indent="-411163">
              <a:buNone/>
            </a:pPr>
            <a:r>
              <a:rPr lang="hu-HU" sz="2400" dirty="0"/>
              <a:t>2. Az elektronikus időpontfoglalási rendszer segíti az egészségügyi ellátáshoz való hozzáférést.</a:t>
            </a:r>
          </a:p>
          <a:p>
            <a:pPr marL="452438" indent="-411163">
              <a:buNone/>
            </a:pPr>
            <a:r>
              <a:rPr lang="hu-HU" sz="2400" dirty="0"/>
              <a:t>3. Az </a:t>
            </a:r>
            <a:r>
              <a:rPr lang="hu-HU" sz="2400" dirty="0" err="1"/>
              <a:t>interprofesszionális</a:t>
            </a:r>
            <a:r>
              <a:rPr lang="hu-HU" sz="2400" dirty="0"/>
              <a:t> kapcsolatok erősítése elsősorban az egészségügyi dolgozókon múlik.</a:t>
            </a:r>
            <a:endParaRPr lang="en-US" sz="2400" dirty="0"/>
          </a:p>
        </p:txBody>
      </p:sp>
      <p:graphicFrame>
        <p:nvGraphicFramePr>
          <p:cNvPr id="4" name="Táblázat 3">
            <a:extLst>
              <a:ext uri="{FF2B5EF4-FFF2-40B4-BE49-F238E27FC236}">
                <a16:creationId xmlns:a16="http://schemas.microsoft.com/office/drawing/2014/main" id="{2C57A7EC-52EF-597B-C7D7-258EC46710A3}"/>
              </a:ext>
            </a:extLst>
          </p:cNvPr>
          <p:cNvGraphicFramePr>
            <a:graphicFrameLocks noGrp="1"/>
          </p:cNvGraphicFramePr>
          <p:nvPr/>
        </p:nvGraphicFramePr>
        <p:xfrm>
          <a:off x="988191" y="4859297"/>
          <a:ext cx="8639285" cy="1401868"/>
        </p:xfrm>
        <a:graphic>
          <a:graphicData uri="http://schemas.openxmlformats.org/drawingml/2006/table">
            <a:tbl>
              <a:tblPr firstRow="1" bandRow="1"/>
              <a:tblGrid>
                <a:gridCol w="1727857">
                  <a:extLst>
                    <a:ext uri="{9D8B030D-6E8A-4147-A177-3AD203B41FA5}">
                      <a16:colId xmlns:a16="http://schemas.microsoft.com/office/drawing/2014/main" val="20000"/>
                    </a:ext>
                  </a:extLst>
                </a:gridCol>
                <a:gridCol w="1727857">
                  <a:extLst>
                    <a:ext uri="{9D8B030D-6E8A-4147-A177-3AD203B41FA5}">
                      <a16:colId xmlns:a16="http://schemas.microsoft.com/office/drawing/2014/main" val="20001"/>
                    </a:ext>
                  </a:extLst>
                </a:gridCol>
                <a:gridCol w="1727857">
                  <a:extLst>
                    <a:ext uri="{9D8B030D-6E8A-4147-A177-3AD203B41FA5}">
                      <a16:colId xmlns:a16="http://schemas.microsoft.com/office/drawing/2014/main" val="20002"/>
                    </a:ext>
                  </a:extLst>
                </a:gridCol>
                <a:gridCol w="1727857">
                  <a:extLst>
                    <a:ext uri="{9D8B030D-6E8A-4147-A177-3AD203B41FA5}">
                      <a16:colId xmlns:a16="http://schemas.microsoft.com/office/drawing/2014/main" val="20003"/>
                    </a:ext>
                  </a:extLst>
                </a:gridCol>
                <a:gridCol w="1727857">
                  <a:extLst>
                    <a:ext uri="{9D8B030D-6E8A-4147-A177-3AD203B41FA5}">
                      <a16:colId xmlns:a16="http://schemas.microsoft.com/office/drawing/2014/main" val="20004"/>
                    </a:ext>
                  </a:extLst>
                </a:gridCol>
              </a:tblGrid>
              <a:tr h="1251173">
                <a:tc>
                  <a:txBody>
                    <a:bodyPr/>
                    <a:lstStyle/>
                    <a:p>
                      <a:pPr algn="ctr">
                        <a:defRPr/>
                      </a:pPr>
                      <a:r>
                        <a:rPr lang="hu-HU" sz="2200" dirty="0">
                          <a:solidFill>
                            <a:schemeClr val="tx1">
                              <a:lumMod val="65000"/>
                              <a:lumOff val="35000"/>
                            </a:schemeClr>
                          </a:solidFill>
                        </a:rPr>
                        <a:t>Teljes mértékben egyetértünk</a:t>
                      </a:r>
                    </a:p>
                  </a:txBody>
                  <a:tcPr marL="60749" marR="60749" marT="30374" marB="30374" anchor="ctr">
                    <a:lnL w="12700" algn="ctr">
                      <a:noFill/>
                    </a:lnL>
                    <a:lnR w="12700" algn="ctr">
                      <a:noFill/>
                    </a:lnR>
                    <a:lnT w="12700" algn="ctr">
                      <a:noFill/>
                    </a:lnT>
                    <a:lnB w="12700" algn="ctr">
                      <a:noFill/>
                    </a:lnB>
                  </a:tcPr>
                </a:tc>
                <a:tc>
                  <a:txBody>
                    <a:bodyPr/>
                    <a:lstStyle/>
                    <a:p>
                      <a:pPr algn="ctr">
                        <a:defRPr/>
                      </a:pPr>
                      <a:r>
                        <a:rPr lang="hu-HU" sz="2200" dirty="0">
                          <a:solidFill>
                            <a:schemeClr val="tx1">
                              <a:lumMod val="65000"/>
                              <a:lumOff val="35000"/>
                            </a:schemeClr>
                          </a:solidFill>
                        </a:rPr>
                        <a:t>Inkább egyet értünk</a:t>
                      </a:r>
                    </a:p>
                  </a:txBody>
                  <a:tcPr marL="60749" marR="60749" marT="30374" marB="30374" anchor="ctr">
                    <a:lnL w="12700" algn="ctr">
                      <a:noFill/>
                    </a:lnL>
                    <a:lnR w="12700" algn="ctr">
                      <a:noFill/>
                    </a:lnR>
                    <a:lnT w="12700" algn="ctr">
                      <a:noFill/>
                    </a:lnT>
                    <a:lnB w="12700" algn="ctr">
                      <a:noFill/>
                    </a:lnB>
                  </a:tcPr>
                </a:tc>
                <a:tc>
                  <a:txBody>
                    <a:bodyPr/>
                    <a:lstStyle/>
                    <a:p>
                      <a:pPr algn="ctr">
                        <a:defRPr/>
                      </a:pPr>
                      <a:r>
                        <a:rPr lang="hu-HU" sz="2200" dirty="0">
                          <a:solidFill>
                            <a:schemeClr val="tx1">
                              <a:lumMod val="65000"/>
                              <a:lumOff val="35000"/>
                            </a:schemeClr>
                          </a:solidFill>
                        </a:rPr>
                        <a:t>Egyet is értünk, meg nem is</a:t>
                      </a:r>
                    </a:p>
                  </a:txBody>
                  <a:tcPr marL="60749" marR="60749" marT="30374" marB="30374" anchor="ctr">
                    <a:lnL w="12700" algn="ctr">
                      <a:noFill/>
                    </a:lnL>
                    <a:lnR w="12700" algn="ctr">
                      <a:noFill/>
                    </a:lnR>
                    <a:lnT w="12700" algn="ctr">
                      <a:noFill/>
                    </a:lnT>
                    <a:lnB w="12700" algn="ctr">
                      <a:noFill/>
                    </a:lnB>
                  </a:tcPr>
                </a:tc>
                <a:tc>
                  <a:txBody>
                    <a:bodyPr/>
                    <a:lstStyle/>
                    <a:p>
                      <a:pPr algn="ctr">
                        <a:defRPr/>
                      </a:pPr>
                      <a:r>
                        <a:rPr lang="hu-HU" sz="2200" dirty="0">
                          <a:solidFill>
                            <a:schemeClr val="tx1">
                              <a:lumMod val="65000"/>
                              <a:lumOff val="35000"/>
                            </a:schemeClr>
                          </a:solidFill>
                        </a:rPr>
                        <a:t>Inkább nem értünk egyet</a:t>
                      </a:r>
                    </a:p>
                  </a:txBody>
                  <a:tcPr marL="60749" marR="60749" marT="30374" marB="30374" anchor="ctr">
                    <a:lnL w="12700" algn="ctr">
                      <a:noFill/>
                    </a:lnL>
                    <a:lnR w="12700" algn="ctr">
                      <a:noFill/>
                    </a:lnR>
                    <a:lnT w="12700" algn="ctr">
                      <a:noFill/>
                    </a:lnT>
                    <a:lnB w="12700" algn="ctr">
                      <a:noFill/>
                    </a:lnB>
                  </a:tcPr>
                </a:tc>
                <a:tc>
                  <a:txBody>
                    <a:bodyPr/>
                    <a:lstStyle/>
                    <a:p>
                      <a:pPr algn="ctr">
                        <a:defRPr/>
                      </a:pPr>
                      <a:r>
                        <a:rPr lang="hu-HU" sz="2200" dirty="0">
                          <a:solidFill>
                            <a:schemeClr val="tx1">
                              <a:lumMod val="65000"/>
                              <a:lumOff val="35000"/>
                            </a:schemeClr>
                          </a:solidFill>
                        </a:rPr>
                        <a:t>Teljes mértékben nem értünk egyet</a:t>
                      </a:r>
                    </a:p>
                  </a:txBody>
                  <a:tcPr marL="60749" marR="60749" marT="30374" marB="30374" anchor="ctr">
                    <a:lnL w="12700" algn="ctr">
                      <a:noFill/>
                    </a:lnL>
                    <a:lnR w="12700" algn="ctr">
                      <a:noFill/>
                    </a:lnR>
                    <a:lnT w="12700" algn="ctr">
                      <a:noFill/>
                    </a:lnT>
                    <a:lnB w="12700" algn="ctr">
                      <a:noFill/>
                    </a:lnB>
                  </a:tcPr>
                </a:tc>
                <a:extLst>
                  <a:ext uri="{0D108BD9-81ED-4DB2-BD59-A6C34878D82A}">
                    <a16:rowId xmlns:a16="http://schemas.microsoft.com/office/drawing/2014/main" val="10000"/>
                  </a:ext>
                </a:extLst>
              </a:tr>
            </a:tbl>
          </a:graphicData>
        </a:graphic>
      </p:graphicFrame>
      <p:cxnSp>
        <p:nvCxnSpPr>
          <p:cNvPr id="5" name="Egyenes összekötő nyíllal 4">
            <a:extLst>
              <a:ext uri="{FF2B5EF4-FFF2-40B4-BE49-F238E27FC236}">
                <a16:creationId xmlns:a16="http://schemas.microsoft.com/office/drawing/2014/main" id="{82E999D4-A1AF-4EFE-8C03-FCE6E173B2B7}"/>
              </a:ext>
            </a:extLst>
          </p:cNvPr>
          <p:cNvCxnSpPr>
            <a:cxnSpLocks/>
          </p:cNvCxnSpPr>
          <p:nvPr/>
        </p:nvCxnSpPr>
        <p:spPr>
          <a:xfrm flipH="1">
            <a:off x="603457" y="4748982"/>
            <a:ext cx="9395950" cy="0"/>
          </a:xfrm>
          <a:prstGeom prst="straightConnector1">
            <a:avLst/>
          </a:prstGeom>
          <a:ln w="82550">
            <a:solidFill>
              <a:srgbClr val="0063D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607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03387-CAC3-BA52-0542-6153E713916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D55A8DD-36CB-5182-1F8A-AD255D755D88}"/>
              </a:ext>
            </a:extLst>
          </p:cNvPr>
          <p:cNvSpPr>
            <a:spLocks noGrp="1"/>
          </p:cNvSpPr>
          <p:nvPr>
            <p:ph type="title"/>
          </p:nvPr>
        </p:nvSpPr>
        <p:spPr>
          <a:xfrm>
            <a:off x="1073890" y="3342444"/>
            <a:ext cx="8846288" cy="1392237"/>
          </a:xfrm>
        </p:spPr>
        <p:txBody>
          <a:bodyPr anchor="ctr"/>
          <a:lstStyle/>
          <a:p>
            <a:r>
              <a:rPr lang="hu-HU" dirty="0"/>
              <a:t>Üdv a 4. modulban!</a:t>
            </a:r>
            <a:endParaRPr lang="en-GB" dirty="0"/>
          </a:p>
        </p:txBody>
      </p:sp>
      <p:sp>
        <p:nvSpPr>
          <p:cNvPr id="3" name="Footer Placeholder 4">
            <a:extLst>
              <a:ext uri="{FF2B5EF4-FFF2-40B4-BE49-F238E27FC236}">
                <a16:creationId xmlns:a16="http://schemas.microsoft.com/office/drawing/2014/main" id="{2B6B1E6F-21C9-F62E-788A-4712D1571CC1}"/>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4242865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37FC7-ECD2-0969-5516-08F48A6E798A}"/>
            </a:ext>
          </a:extLst>
        </p:cNvPr>
        <p:cNvGrpSpPr/>
        <p:nvPr/>
      </p:nvGrpSpPr>
      <p:grpSpPr>
        <a:xfrm>
          <a:off x="0" y="0"/>
          <a:ext cx="0" cy="0"/>
          <a:chOff x="0" y="0"/>
          <a:chExt cx="0" cy="0"/>
        </a:xfrm>
      </p:grpSpPr>
      <p:pic>
        <p:nvPicPr>
          <p:cNvPr id="7" name="Kép 6" descr="A képen képernyőkép, szöveg, diagram, tér látható&#10;&#10;Előfordulhat, hogy a mesterséges intelligencia által létrehozott tartalom helytelen.">
            <a:extLst>
              <a:ext uri="{FF2B5EF4-FFF2-40B4-BE49-F238E27FC236}">
                <a16:creationId xmlns:a16="http://schemas.microsoft.com/office/drawing/2014/main" id="{430DBB5F-3185-465A-9B97-F26B737AD0C6}"/>
              </a:ext>
            </a:extLst>
          </p:cNvPr>
          <p:cNvPicPr>
            <a:picLocks noChangeAspect="1"/>
          </p:cNvPicPr>
          <p:nvPr/>
        </p:nvPicPr>
        <p:blipFill>
          <a:blip r:embed="rId3"/>
          <a:stretch>
            <a:fillRect/>
          </a:stretch>
        </p:blipFill>
        <p:spPr>
          <a:xfrm>
            <a:off x="-1042220" y="362510"/>
            <a:ext cx="10095595" cy="6542753"/>
          </a:xfrm>
          <a:prstGeom prst="rect">
            <a:avLst/>
          </a:prstGeom>
        </p:spPr>
      </p:pic>
      <p:sp>
        <p:nvSpPr>
          <p:cNvPr id="2" name="Cím 1">
            <a:extLst>
              <a:ext uri="{FF2B5EF4-FFF2-40B4-BE49-F238E27FC236}">
                <a16:creationId xmlns:a16="http://schemas.microsoft.com/office/drawing/2014/main" id="{EAFA1892-CA1B-C066-C422-F74851B8D3C6}"/>
              </a:ext>
            </a:extLst>
          </p:cNvPr>
          <p:cNvSpPr>
            <a:spLocks noGrp="1"/>
          </p:cNvSpPr>
          <p:nvPr>
            <p:ph type="title"/>
          </p:nvPr>
        </p:nvSpPr>
        <p:spPr>
          <a:xfrm>
            <a:off x="7444198" y="290796"/>
            <a:ext cx="2393138" cy="560512"/>
          </a:xfrm>
        </p:spPr>
        <p:txBody>
          <a:bodyPr/>
          <a:lstStyle/>
          <a:p>
            <a:r>
              <a:rPr lang="hu-HU" dirty="0"/>
              <a:t>Bevezetés</a:t>
            </a:r>
          </a:p>
        </p:txBody>
      </p:sp>
      <p:sp>
        <p:nvSpPr>
          <p:cNvPr id="5" name="Footer Placeholder 4">
            <a:extLst>
              <a:ext uri="{FF2B5EF4-FFF2-40B4-BE49-F238E27FC236}">
                <a16:creationId xmlns:a16="http://schemas.microsoft.com/office/drawing/2014/main" id="{0818644F-13AE-D689-386A-E62F57295E1E}"/>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Szövegdoboz 7">
            <a:extLst>
              <a:ext uri="{FF2B5EF4-FFF2-40B4-BE49-F238E27FC236}">
                <a16:creationId xmlns:a16="http://schemas.microsoft.com/office/drawing/2014/main" id="{B06A5C55-B2E0-4F18-ABC1-A18555DD5334}"/>
              </a:ext>
            </a:extLst>
          </p:cNvPr>
          <p:cNvSpPr txBox="1"/>
          <p:nvPr/>
        </p:nvSpPr>
        <p:spPr>
          <a:xfrm>
            <a:off x="7728154" y="4342728"/>
            <a:ext cx="2723535" cy="1200329"/>
          </a:xfrm>
          <a:prstGeom prst="rect">
            <a:avLst/>
          </a:prstGeom>
          <a:noFill/>
        </p:spPr>
        <p:txBody>
          <a:bodyPr wrap="square" rtlCol="0">
            <a:spAutoFit/>
          </a:bodyPr>
          <a:lstStyle/>
          <a:p>
            <a:pPr algn="just"/>
            <a:r>
              <a:rPr lang="hu-HU" sz="1200" i="1" dirty="0"/>
              <a:t>Forrás: </a:t>
            </a:r>
            <a:r>
              <a:rPr lang="hu-HU" sz="1200" i="1" dirty="0" err="1"/>
              <a:t>own</a:t>
            </a:r>
            <a:r>
              <a:rPr lang="hu-HU" sz="1200" i="1" dirty="0"/>
              <a:t> </a:t>
            </a:r>
            <a:r>
              <a:rPr lang="hu-HU" sz="1200" i="1" dirty="0" err="1"/>
              <a:t>compilation</a:t>
            </a:r>
            <a:r>
              <a:rPr lang="hu-HU" sz="1200" i="1" dirty="0"/>
              <a:t> </a:t>
            </a:r>
            <a:r>
              <a:rPr lang="hu-HU" sz="1200" i="1" dirty="0" err="1"/>
              <a:t>based</a:t>
            </a:r>
            <a:r>
              <a:rPr lang="hu-HU" sz="1200" i="1" dirty="0"/>
              <a:t> </a:t>
            </a:r>
            <a:r>
              <a:rPr lang="hu-HU" sz="1200" i="1" dirty="0" err="1"/>
              <a:t>on</a:t>
            </a:r>
            <a:r>
              <a:rPr lang="hu-HU" sz="1200" i="1" dirty="0"/>
              <a:t> </a:t>
            </a:r>
            <a:r>
              <a:rPr lang="en-US" sz="1200" i="1" dirty="0"/>
              <a:t>Dash, S., </a:t>
            </a:r>
            <a:r>
              <a:rPr lang="en-US" sz="1200" i="1" dirty="0" err="1"/>
              <a:t>Shakyawar</a:t>
            </a:r>
            <a:r>
              <a:rPr lang="en-US" sz="1200" i="1" dirty="0"/>
              <a:t>, S. K., Sharma, M., &amp; Kaushik, S. (2019). Big data in healthcare: management, analysis and future prospects. Journal of big data, 6(1), 1-25.</a:t>
            </a:r>
            <a:endParaRPr lang="hu-HU" sz="1200" i="1" dirty="0"/>
          </a:p>
        </p:txBody>
      </p:sp>
    </p:spTree>
    <p:extLst>
      <p:ext uri="{BB962C8B-B14F-4D97-AF65-F5344CB8AC3E}">
        <p14:creationId xmlns:p14="http://schemas.microsoft.com/office/powerpoint/2010/main" val="764290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37FC7-ECD2-0969-5516-08F48A6E798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AFA1892-CA1B-C066-C422-F74851B8D3C6}"/>
              </a:ext>
            </a:extLst>
          </p:cNvPr>
          <p:cNvSpPr>
            <a:spLocks noGrp="1"/>
          </p:cNvSpPr>
          <p:nvPr>
            <p:ph type="title"/>
          </p:nvPr>
        </p:nvSpPr>
        <p:spPr>
          <a:xfrm>
            <a:off x="596867" y="560747"/>
            <a:ext cx="6711130" cy="842510"/>
          </a:xfrm>
        </p:spPr>
        <p:txBody>
          <a:bodyPr/>
          <a:lstStyle/>
          <a:p>
            <a:r>
              <a:rPr lang="hu-HU" dirty="0"/>
              <a:t>Definíciók</a:t>
            </a:r>
          </a:p>
        </p:txBody>
      </p:sp>
      <p:sp>
        <p:nvSpPr>
          <p:cNvPr id="5" name="Footer Placeholder 4">
            <a:extLst>
              <a:ext uri="{FF2B5EF4-FFF2-40B4-BE49-F238E27FC236}">
                <a16:creationId xmlns:a16="http://schemas.microsoft.com/office/drawing/2014/main" id="{0818644F-13AE-D689-386A-E62F57295E1E}"/>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7" name="Picture 7">
            <a:extLst>
              <a:ext uri="{FF2B5EF4-FFF2-40B4-BE49-F238E27FC236}">
                <a16:creationId xmlns:a16="http://schemas.microsoft.com/office/drawing/2014/main" id="{4FC13F44-76F9-44DF-BE52-13A2565667A6}"/>
              </a:ext>
            </a:extLst>
          </p:cNvPr>
          <p:cNvPicPr>
            <a:picLocks noChangeAspect="1"/>
          </p:cNvPicPr>
          <p:nvPr/>
        </p:nvPicPr>
        <p:blipFill>
          <a:blip r:embed="rId3"/>
          <a:stretch>
            <a:fillRect/>
          </a:stretch>
        </p:blipFill>
        <p:spPr>
          <a:xfrm>
            <a:off x="782767" y="1960336"/>
            <a:ext cx="2229575" cy="1036629"/>
          </a:xfrm>
          <a:prstGeom prst="rect">
            <a:avLst/>
          </a:prstGeom>
          <a:ln w="76200">
            <a:solidFill>
              <a:srgbClr val="FB0087"/>
            </a:solidFill>
          </a:ln>
        </p:spPr>
      </p:pic>
      <p:sp>
        <p:nvSpPr>
          <p:cNvPr id="8" name="Content Placeholder 2">
            <a:extLst>
              <a:ext uri="{FF2B5EF4-FFF2-40B4-BE49-F238E27FC236}">
                <a16:creationId xmlns:a16="http://schemas.microsoft.com/office/drawing/2014/main" id="{4FC31641-2736-45AE-AD87-136DD10871D5}"/>
              </a:ext>
            </a:extLst>
          </p:cNvPr>
          <p:cNvSpPr txBox="1">
            <a:spLocks/>
          </p:cNvSpPr>
          <p:nvPr/>
        </p:nvSpPr>
        <p:spPr>
          <a:xfrm>
            <a:off x="4012281" y="1960336"/>
            <a:ext cx="5807677" cy="2176462"/>
          </a:xfrm>
          <a:prstGeom prst="rect">
            <a:avLst/>
          </a:prstGeom>
          <a:noFill/>
          <a:ln w="57150">
            <a:solidFill>
              <a:srgbClr val="02FFD2"/>
            </a:solidFill>
          </a:ln>
        </p:spPr>
        <p:txBody>
          <a:bodyPr anchor="t"/>
          <a:lstStyle>
            <a:lvl1pPr marL="0" indent="0" algn="r" defTabSz="959937" rtl="0" eaLnBrk="1" latinLnBrk="0" hangingPunct="1">
              <a:lnSpc>
                <a:spcPct val="100000"/>
              </a:lnSpc>
              <a:spcBef>
                <a:spcPts val="1050"/>
              </a:spcBef>
              <a:buFont typeface="Arial" panose="020B0604020202020204" pitchFamily="34" charset="0"/>
              <a:buNone/>
              <a:defRPr sz="2400" b="1" kern="1200" baseline="0">
                <a:solidFill>
                  <a:schemeClr val="tx1"/>
                </a:solidFill>
                <a:latin typeface="+mn-lt"/>
                <a:ea typeface="+mn-ea"/>
                <a:cs typeface="+mn-cs"/>
              </a:defRPr>
            </a:lvl1pPr>
            <a:lvl2pPr marL="457200" indent="0" algn="l" defTabSz="959937" rtl="0" eaLnBrk="1" latinLnBrk="0" hangingPunct="1">
              <a:lnSpc>
                <a:spcPct val="90000"/>
              </a:lnSpc>
              <a:spcBef>
                <a:spcPts val="525"/>
              </a:spcBef>
              <a:buFont typeface="Arial" panose="020B0604020202020204" pitchFamily="34" charset="0"/>
              <a:buNone/>
              <a:defRPr sz="2000" b="1" kern="1200">
                <a:solidFill>
                  <a:schemeClr val="tx1"/>
                </a:solidFill>
                <a:latin typeface="+mn-lt"/>
                <a:ea typeface="+mn-ea"/>
                <a:cs typeface="+mn-cs"/>
              </a:defRPr>
            </a:lvl2pPr>
            <a:lvl3pPr marL="914400" indent="0" algn="l" defTabSz="959937" rtl="0" eaLnBrk="1" latinLnBrk="0" hangingPunct="1">
              <a:lnSpc>
                <a:spcPct val="90000"/>
              </a:lnSpc>
              <a:spcBef>
                <a:spcPts val="525"/>
              </a:spcBef>
              <a:buFont typeface="Arial" panose="020B0604020202020204" pitchFamily="34" charset="0"/>
              <a:buNone/>
              <a:defRPr sz="1800" b="1" kern="1200">
                <a:solidFill>
                  <a:schemeClr val="tx1"/>
                </a:solidFill>
                <a:latin typeface="+mn-lt"/>
                <a:ea typeface="+mn-ea"/>
                <a:cs typeface="+mn-cs"/>
              </a:defRPr>
            </a:lvl3pPr>
            <a:lvl4pPr marL="1371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4pPr>
            <a:lvl5pPr marL="18288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5pPr>
            <a:lvl6pPr marL="22860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6pPr>
            <a:lvl7pPr marL="27432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7pPr>
            <a:lvl8pPr marL="32004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8pPr>
            <a:lvl9pPr marL="3657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9pPr>
          </a:lstStyle>
          <a:p>
            <a:pPr algn="ctr"/>
            <a:r>
              <a:rPr lang="hu-HU" sz="2800" dirty="0"/>
              <a:t>„Összegyűjtött információk, különösen tények vagy számok, amelyek vizsgálat és mérlegelés tárgyát képezik, és amelyeket döntéshozatal céljára használnak</a:t>
            </a:r>
            <a:r>
              <a:rPr lang="en-US" sz="2800" dirty="0"/>
              <a:t>."</a:t>
            </a:r>
            <a:endParaRPr lang="en-GB" sz="2800" dirty="0"/>
          </a:p>
        </p:txBody>
      </p:sp>
      <p:sp>
        <p:nvSpPr>
          <p:cNvPr id="9" name="Content Placeholder 4">
            <a:extLst>
              <a:ext uri="{FF2B5EF4-FFF2-40B4-BE49-F238E27FC236}">
                <a16:creationId xmlns:a16="http://schemas.microsoft.com/office/drawing/2014/main" id="{DE8EFCA6-9F22-4BB6-8046-16985D4D6FE0}"/>
              </a:ext>
            </a:extLst>
          </p:cNvPr>
          <p:cNvSpPr txBox="1">
            <a:spLocks/>
          </p:cNvSpPr>
          <p:nvPr/>
        </p:nvSpPr>
        <p:spPr>
          <a:xfrm>
            <a:off x="782767" y="4670789"/>
            <a:ext cx="6227042" cy="1603513"/>
          </a:xfrm>
          <a:prstGeom prst="rect">
            <a:avLst/>
          </a:prstGeom>
          <a:solidFill>
            <a:schemeClr val="accent3">
              <a:lumMod val="40000"/>
              <a:lumOff val="60000"/>
            </a:schemeClr>
          </a:solidFill>
        </p:spPr>
        <p:txBody>
          <a:bodyPr anchor="t"/>
          <a:lstStyle>
            <a:lvl1pPr marL="0" indent="0" algn="r" defTabSz="959937" rtl="0" eaLnBrk="1" latinLnBrk="0" hangingPunct="1">
              <a:lnSpc>
                <a:spcPct val="100000"/>
              </a:lnSpc>
              <a:spcBef>
                <a:spcPts val="1050"/>
              </a:spcBef>
              <a:buFont typeface="Arial" panose="020B0604020202020204" pitchFamily="34" charset="0"/>
              <a:buNone/>
              <a:defRPr sz="2400" b="1" kern="1200" baseline="0">
                <a:solidFill>
                  <a:schemeClr val="tx1"/>
                </a:solidFill>
                <a:latin typeface="+mn-lt"/>
                <a:ea typeface="+mn-ea"/>
                <a:cs typeface="+mn-cs"/>
              </a:defRPr>
            </a:lvl1pPr>
            <a:lvl2pPr marL="457200" indent="0" algn="l" defTabSz="959937" rtl="0" eaLnBrk="1" latinLnBrk="0" hangingPunct="1">
              <a:lnSpc>
                <a:spcPct val="90000"/>
              </a:lnSpc>
              <a:spcBef>
                <a:spcPts val="525"/>
              </a:spcBef>
              <a:buFont typeface="Arial" panose="020B0604020202020204" pitchFamily="34" charset="0"/>
              <a:buNone/>
              <a:defRPr sz="2000" b="1" kern="1200">
                <a:solidFill>
                  <a:schemeClr val="tx1"/>
                </a:solidFill>
                <a:latin typeface="+mn-lt"/>
                <a:ea typeface="+mn-ea"/>
                <a:cs typeface="+mn-cs"/>
              </a:defRPr>
            </a:lvl2pPr>
            <a:lvl3pPr marL="914400" indent="0" algn="l" defTabSz="959937" rtl="0" eaLnBrk="1" latinLnBrk="0" hangingPunct="1">
              <a:lnSpc>
                <a:spcPct val="90000"/>
              </a:lnSpc>
              <a:spcBef>
                <a:spcPts val="525"/>
              </a:spcBef>
              <a:buFont typeface="Arial" panose="020B0604020202020204" pitchFamily="34" charset="0"/>
              <a:buNone/>
              <a:defRPr sz="1800" b="1" kern="1200">
                <a:solidFill>
                  <a:schemeClr val="tx1"/>
                </a:solidFill>
                <a:latin typeface="+mn-lt"/>
                <a:ea typeface="+mn-ea"/>
                <a:cs typeface="+mn-cs"/>
              </a:defRPr>
            </a:lvl3pPr>
            <a:lvl4pPr marL="1371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4pPr>
            <a:lvl5pPr marL="18288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5pPr>
            <a:lvl6pPr marL="22860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6pPr>
            <a:lvl7pPr marL="27432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7pPr>
            <a:lvl8pPr marL="32004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8pPr>
            <a:lvl9pPr marL="3657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9pPr>
          </a:lstStyle>
          <a:p>
            <a:pPr algn="ctr"/>
            <a:r>
              <a:rPr lang="en-US" dirty="0" err="1"/>
              <a:t>Filozófiai</a:t>
            </a:r>
            <a:r>
              <a:rPr lang="en-US" dirty="0"/>
              <a:t> </a:t>
            </a:r>
            <a:r>
              <a:rPr lang="hu-HU" dirty="0"/>
              <a:t>megközelítésben</a:t>
            </a:r>
            <a:r>
              <a:rPr lang="en-US" dirty="0"/>
              <a:t>: </a:t>
            </a:r>
            <a:br>
              <a:rPr lang="hu-HU" dirty="0"/>
            </a:br>
            <a:r>
              <a:rPr lang="en-GB" i="1" dirty="0"/>
              <a:t>“</a:t>
            </a:r>
            <a:r>
              <a:rPr lang="en-GB" i="1" dirty="0" err="1"/>
              <a:t>Ismert</a:t>
            </a:r>
            <a:r>
              <a:rPr lang="en-GB" i="1" dirty="0"/>
              <a:t> </a:t>
            </a:r>
            <a:r>
              <a:rPr lang="en-GB" i="1" dirty="0" err="1"/>
              <a:t>vagy</a:t>
            </a:r>
            <a:r>
              <a:rPr lang="en-GB" i="1" dirty="0"/>
              <a:t> </a:t>
            </a:r>
            <a:r>
              <a:rPr lang="en-GB" i="1" dirty="0" err="1"/>
              <a:t>tényként</a:t>
            </a:r>
            <a:r>
              <a:rPr lang="en-GB" i="1" dirty="0"/>
              <a:t> </a:t>
            </a:r>
            <a:r>
              <a:rPr lang="en-GB" i="1" dirty="0" err="1"/>
              <a:t>feltételezett</a:t>
            </a:r>
            <a:r>
              <a:rPr lang="en-GB" i="1" dirty="0"/>
              <a:t> </a:t>
            </a:r>
            <a:r>
              <a:rPr lang="en-GB" i="1" dirty="0" err="1"/>
              <a:t>dolgok</a:t>
            </a:r>
            <a:r>
              <a:rPr lang="en-GB" i="1" dirty="0"/>
              <a:t>, </a:t>
            </a:r>
            <a:r>
              <a:rPr lang="en-GB" i="1" dirty="0" err="1"/>
              <a:t>melyek</a:t>
            </a:r>
            <a:r>
              <a:rPr lang="en-GB" i="1" dirty="0"/>
              <a:t> </a:t>
            </a:r>
            <a:r>
              <a:rPr lang="en-GB" i="1" dirty="0" err="1"/>
              <a:t>az</a:t>
            </a:r>
            <a:r>
              <a:rPr lang="en-GB" i="1" dirty="0"/>
              <a:t> </a:t>
            </a:r>
            <a:r>
              <a:rPr lang="en-GB" i="1" dirty="0" err="1"/>
              <a:t>érvelés</a:t>
            </a:r>
            <a:r>
              <a:rPr lang="en-GB" i="1" dirty="0"/>
              <a:t> </a:t>
            </a:r>
            <a:r>
              <a:rPr lang="en-GB" i="1" dirty="0" err="1"/>
              <a:t>vagy</a:t>
            </a:r>
            <a:r>
              <a:rPr lang="en-GB" i="1" dirty="0"/>
              <a:t> </a:t>
            </a:r>
            <a:r>
              <a:rPr lang="en-GB" i="1" dirty="0" err="1"/>
              <a:t>számítás</a:t>
            </a:r>
            <a:r>
              <a:rPr lang="en-GB" i="1" dirty="0"/>
              <a:t> </a:t>
            </a:r>
            <a:r>
              <a:rPr lang="en-GB" i="1" dirty="0" err="1"/>
              <a:t>alapjául</a:t>
            </a:r>
            <a:r>
              <a:rPr lang="en-GB" i="1" dirty="0"/>
              <a:t> </a:t>
            </a:r>
            <a:r>
              <a:rPr lang="en-GB" i="1" dirty="0" err="1"/>
              <a:t>szolgálnak</a:t>
            </a:r>
            <a:r>
              <a:rPr lang="en-GB" i="1" dirty="0"/>
              <a:t>.”</a:t>
            </a:r>
          </a:p>
          <a:p>
            <a:pPr algn="ctr"/>
            <a:endParaRPr lang="en-GB" i="1" dirty="0"/>
          </a:p>
        </p:txBody>
      </p:sp>
      <p:sp>
        <p:nvSpPr>
          <p:cNvPr id="10" name="Oval 6">
            <a:extLst>
              <a:ext uri="{FF2B5EF4-FFF2-40B4-BE49-F238E27FC236}">
                <a16:creationId xmlns:a16="http://schemas.microsoft.com/office/drawing/2014/main" id="{98F0FF8B-8CBF-4686-9918-01C3AEF8B097}"/>
              </a:ext>
            </a:extLst>
          </p:cNvPr>
          <p:cNvSpPr/>
          <p:nvPr/>
        </p:nvSpPr>
        <p:spPr>
          <a:xfrm>
            <a:off x="3512655" y="2724328"/>
            <a:ext cx="6307303" cy="1603512"/>
          </a:xfrm>
          <a:prstGeom prst="ellipse">
            <a:avLst/>
          </a:prstGeom>
          <a:noFill/>
          <a:ln w="381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8">
            <a:extLst>
              <a:ext uri="{FF2B5EF4-FFF2-40B4-BE49-F238E27FC236}">
                <a16:creationId xmlns:a16="http://schemas.microsoft.com/office/drawing/2014/main" id="{C9825DCF-B72E-4B72-8537-E5EF66104FF4}"/>
              </a:ext>
            </a:extLst>
          </p:cNvPr>
          <p:cNvSpPr/>
          <p:nvPr/>
        </p:nvSpPr>
        <p:spPr>
          <a:xfrm>
            <a:off x="2358762" y="5434304"/>
            <a:ext cx="3373445" cy="513076"/>
          </a:xfrm>
          <a:prstGeom prst="ellipse">
            <a:avLst/>
          </a:prstGeom>
          <a:noFill/>
          <a:ln w="381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74531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37FC7-ECD2-0969-5516-08F48A6E798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AFA1892-CA1B-C066-C422-F74851B8D3C6}"/>
              </a:ext>
            </a:extLst>
          </p:cNvPr>
          <p:cNvSpPr>
            <a:spLocks noGrp="1"/>
          </p:cNvSpPr>
          <p:nvPr>
            <p:ph type="title"/>
          </p:nvPr>
        </p:nvSpPr>
        <p:spPr>
          <a:xfrm>
            <a:off x="458131" y="171301"/>
            <a:ext cx="6711130" cy="695334"/>
          </a:xfrm>
        </p:spPr>
        <p:txBody>
          <a:bodyPr/>
          <a:lstStyle/>
          <a:p>
            <a:r>
              <a:rPr lang="hu-HU" dirty="0"/>
              <a:t>Adatok az egészségügyben</a:t>
            </a:r>
          </a:p>
        </p:txBody>
      </p:sp>
      <p:sp>
        <p:nvSpPr>
          <p:cNvPr id="5" name="Footer Placeholder 4">
            <a:extLst>
              <a:ext uri="{FF2B5EF4-FFF2-40B4-BE49-F238E27FC236}">
                <a16:creationId xmlns:a16="http://schemas.microsoft.com/office/drawing/2014/main" id="{0818644F-13AE-D689-386A-E62F57295E1E}"/>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12" name="Kép 11">
            <a:extLst>
              <a:ext uri="{FF2B5EF4-FFF2-40B4-BE49-F238E27FC236}">
                <a16:creationId xmlns:a16="http://schemas.microsoft.com/office/drawing/2014/main" id="{F89F1C3E-705A-4889-B56B-CE4F17961BA0}"/>
              </a:ext>
            </a:extLst>
          </p:cNvPr>
          <p:cNvPicPr>
            <a:picLocks noChangeAspect="1"/>
          </p:cNvPicPr>
          <p:nvPr/>
        </p:nvPicPr>
        <p:blipFill>
          <a:blip r:embed="rId3"/>
          <a:stretch>
            <a:fillRect/>
          </a:stretch>
        </p:blipFill>
        <p:spPr>
          <a:xfrm>
            <a:off x="458131" y="2057971"/>
            <a:ext cx="6876734" cy="4530700"/>
          </a:xfrm>
          <a:prstGeom prst="rect">
            <a:avLst/>
          </a:prstGeom>
        </p:spPr>
      </p:pic>
      <p:sp>
        <p:nvSpPr>
          <p:cNvPr id="13" name="Rectangle 1">
            <a:extLst>
              <a:ext uri="{FF2B5EF4-FFF2-40B4-BE49-F238E27FC236}">
                <a16:creationId xmlns:a16="http://schemas.microsoft.com/office/drawing/2014/main" id="{17A1E610-A0C8-4BA8-B14E-1D197CFDCA93}"/>
              </a:ext>
            </a:extLst>
          </p:cNvPr>
          <p:cNvSpPr>
            <a:spLocks noGrp="1" noChangeArrowheads="1"/>
          </p:cNvSpPr>
          <p:nvPr>
            <p:ph sz="half" idx="1"/>
          </p:nvPr>
        </p:nvSpPr>
        <p:spPr bwMode="auto">
          <a:xfrm>
            <a:off x="379472" y="1042308"/>
            <a:ext cx="980425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indent="0" defTabSz="914400" eaLnBrk="0" fontAlgn="base" hangingPunct="0">
              <a:lnSpc>
                <a:spcPct val="100000"/>
              </a:lnSpc>
              <a:spcBef>
                <a:spcPct val="0"/>
              </a:spcBef>
              <a:spcAft>
                <a:spcPts val="600"/>
              </a:spcAft>
              <a:buNone/>
            </a:pPr>
            <a:r>
              <a:rPr lang="en-US" sz="2000" dirty="0"/>
              <a:t>Az </a:t>
            </a:r>
            <a:r>
              <a:rPr lang="en-US" sz="2000" dirty="0" err="1"/>
              <a:t>adatok</a:t>
            </a:r>
            <a:r>
              <a:rPr lang="en-US" sz="2000" dirty="0"/>
              <a:t> </a:t>
            </a:r>
            <a:r>
              <a:rPr lang="en-US" sz="2000" dirty="0" err="1"/>
              <a:t>értékelésének</a:t>
            </a:r>
            <a:r>
              <a:rPr lang="en-US" sz="2000" dirty="0"/>
              <a:t> </a:t>
            </a:r>
            <a:r>
              <a:rPr lang="en-US" sz="2000" dirty="0" err="1"/>
              <a:t>folyamatában</a:t>
            </a:r>
            <a:r>
              <a:rPr lang="en-US" sz="2000" dirty="0"/>
              <a:t> a </a:t>
            </a:r>
            <a:r>
              <a:rPr lang="en-US" sz="2000" dirty="0" err="1"/>
              <a:t>végső</a:t>
            </a:r>
            <a:r>
              <a:rPr lang="en-US" sz="2000" dirty="0"/>
              <a:t> </a:t>
            </a:r>
            <a:r>
              <a:rPr lang="en-US" sz="2000" dirty="0" err="1"/>
              <a:t>cél</a:t>
            </a:r>
            <a:r>
              <a:rPr lang="en-US" sz="2000" dirty="0"/>
              <a:t> </a:t>
            </a:r>
            <a:r>
              <a:rPr lang="en-US" sz="2000" dirty="0" err="1"/>
              <a:t>mindig</a:t>
            </a:r>
            <a:r>
              <a:rPr lang="en-US" sz="2000" dirty="0"/>
              <a:t> a</a:t>
            </a:r>
            <a:r>
              <a:rPr lang="hu-HU" sz="2000" dirty="0"/>
              <a:t>z egészségnyereség, az eredményes egészségügyi ellátás és a</a:t>
            </a:r>
            <a:r>
              <a:rPr lang="en-US" sz="2000" dirty="0"/>
              <a:t> </a:t>
            </a:r>
            <a:r>
              <a:rPr lang="en-US" sz="2000" dirty="0" err="1"/>
              <a:t>beteg</a:t>
            </a:r>
            <a:r>
              <a:rPr lang="hu-HU" sz="2000" dirty="0"/>
              <a:t>-</a:t>
            </a:r>
            <a:r>
              <a:rPr lang="en-US" sz="2000" dirty="0" err="1"/>
              <a:t>biztonság</a:t>
            </a:r>
            <a:r>
              <a:rPr lang="en-US" sz="2000" dirty="0"/>
              <a:t> </a:t>
            </a:r>
            <a:r>
              <a:rPr lang="en-US" sz="2000" dirty="0" err="1"/>
              <a:t>növelése</a:t>
            </a:r>
            <a:r>
              <a:rPr lang="hu-HU" sz="2000" dirty="0"/>
              <a:t>. A</a:t>
            </a:r>
            <a:r>
              <a:rPr lang="en-US" sz="2000" dirty="0"/>
              <a:t> </a:t>
            </a:r>
            <a:r>
              <a:rPr lang="en-US" sz="2000" dirty="0" err="1"/>
              <a:t>kritikus</a:t>
            </a:r>
            <a:r>
              <a:rPr lang="en-US" sz="2000" dirty="0"/>
              <a:t> </a:t>
            </a:r>
            <a:r>
              <a:rPr lang="en-US" sz="2000" dirty="0" err="1"/>
              <a:t>gondolkodás</a:t>
            </a:r>
            <a:r>
              <a:rPr lang="en-US" sz="2000" dirty="0"/>
              <a:t> </a:t>
            </a:r>
            <a:r>
              <a:rPr lang="en-US" sz="2000" dirty="0" err="1"/>
              <a:t>alapvető</a:t>
            </a:r>
            <a:r>
              <a:rPr lang="en-US" sz="2000" dirty="0"/>
              <a:t> </a:t>
            </a:r>
            <a:r>
              <a:rPr lang="en-US" sz="2000" dirty="0" err="1"/>
              <a:t>fontosságú</a:t>
            </a:r>
            <a:r>
              <a:rPr lang="en-US" sz="2000" dirty="0"/>
              <a:t>!</a:t>
            </a:r>
            <a:endParaRPr lang="hu-HU" sz="2000" dirty="0"/>
          </a:p>
        </p:txBody>
      </p:sp>
      <p:sp>
        <p:nvSpPr>
          <p:cNvPr id="14" name="Szövegdoboz 13">
            <a:extLst>
              <a:ext uri="{FF2B5EF4-FFF2-40B4-BE49-F238E27FC236}">
                <a16:creationId xmlns:a16="http://schemas.microsoft.com/office/drawing/2014/main" id="{193D9BD1-2E96-4381-8DAC-983928F5E547}"/>
              </a:ext>
            </a:extLst>
          </p:cNvPr>
          <p:cNvSpPr txBox="1"/>
          <p:nvPr/>
        </p:nvSpPr>
        <p:spPr>
          <a:xfrm>
            <a:off x="8299896" y="5141342"/>
            <a:ext cx="1883834" cy="830997"/>
          </a:xfrm>
          <a:prstGeom prst="rect">
            <a:avLst/>
          </a:prstGeom>
          <a:noFill/>
        </p:spPr>
        <p:txBody>
          <a:bodyPr wrap="square" rtlCol="0">
            <a:spAutoFit/>
          </a:bodyPr>
          <a:lstStyle/>
          <a:p>
            <a:r>
              <a:rPr lang="hu-HU" sz="1200" i="1" dirty="0"/>
              <a:t>Forrás: Egészségbiztonság Nemzeti Laboratórium, D2H </a:t>
            </a:r>
            <a:r>
              <a:rPr lang="hu-HU" sz="1200" i="1" dirty="0" err="1"/>
              <a:t>Adatvezérelt</a:t>
            </a:r>
            <a:r>
              <a:rPr lang="hu-HU" sz="1200" i="1" dirty="0"/>
              <a:t> Egészség Divízió</a:t>
            </a:r>
          </a:p>
        </p:txBody>
      </p:sp>
    </p:spTree>
    <p:extLst>
      <p:ext uri="{BB962C8B-B14F-4D97-AF65-F5344CB8AC3E}">
        <p14:creationId xmlns:p14="http://schemas.microsoft.com/office/powerpoint/2010/main" val="530270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67F7B-4C86-8949-0673-B290532EF797}"/>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090BB2D-57A1-047E-5905-170E84F3A1FE}"/>
              </a:ext>
            </a:extLst>
          </p:cNvPr>
          <p:cNvSpPr>
            <a:spLocks noGrp="1"/>
          </p:cNvSpPr>
          <p:nvPr>
            <p:ph type="title"/>
          </p:nvPr>
        </p:nvSpPr>
        <p:spPr>
          <a:xfrm>
            <a:off x="1385207" y="2493414"/>
            <a:ext cx="7660251" cy="2389253"/>
          </a:xfrm>
        </p:spPr>
        <p:txBody>
          <a:bodyPr anchor="ctr"/>
          <a:lstStyle/>
          <a:p>
            <a:r>
              <a:rPr lang="en-GB" dirty="0"/>
              <a:t>IoT-</a:t>
            </a:r>
            <a:r>
              <a:rPr lang="en-GB" dirty="0" err="1"/>
              <a:t>alapú</a:t>
            </a:r>
            <a:r>
              <a:rPr lang="en-GB" dirty="0"/>
              <a:t> </a:t>
            </a:r>
            <a:r>
              <a:rPr lang="en-GB" dirty="0" err="1"/>
              <a:t>távoli</a:t>
            </a:r>
            <a:r>
              <a:rPr lang="en-GB" dirty="0"/>
              <a:t> </a:t>
            </a:r>
            <a:r>
              <a:rPr lang="en-GB" dirty="0" err="1"/>
              <a:t>betegkövetés</a:t>
            </a:r>
            <a:r>
              <a:rPr lang="en-GB" dirty="0"/>
              <a:t>; </a:t>
            </a:r>
            <a:r>
              <a:rPr lang="en-GB" dirty="0" err="1"/>
              <a:t>erősségek</a:t>
            </a:r>
            <a:r>
              <a:rPr lang="en-GB" dirty="0"/>
              <a:t> </a:t>
            </a:r>
            <a:r>
              <a:rPr lang="en-GB" dirty="0" err="1"/>
              <a:t>és</a:t>
            </a:r>
            <a:r>
              <a:rPr lang="en-GB" dirty="0"/>
              <a:t> </a:t>
            </a:r>
            <a:r>
              <a:rPr lang="en-GB" dirty="0" err="1"/>
              <a:t>buktatók</a:t>
            </a:r>
            <a:endParaRPr lang="en-GB" dirty="0"/>
          </a:p>
        </p:txBody>
      </p:sp>
      <p:sp>
        <p:nvSpPr>
          <p:cNvPr id="5" name="Name_Surname">
            <a:extLst>
              <a:ext uri="{FF2B5EF4-FFF2-40B4-BE49-F238E27FC236}">
                <a16:creationId xmlns:a16="http://schemas.microsoft.com/office/drawing/2014/main" id="{F46522E1-B0F5-50D5-7B70-4C91D2F1EDED}"/>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6" name="Affiliation">
            <a:extLst>
              <a:ext uri="{FF2B5EF4-FFF2-40B4-BE49-F238E27FC236}">
                <a16:creationId xmlns:a16="http://schemas.microsoft.com/office/drawing/2014/main" id="{E92EB746-4260-B18A-3BA1-67891079C37B}"/>
              </a:ext>
            </a:extLst>
          </p:cNvPr>
          <p:cNvSpPr txBox="1">
            <a:spLocks/>
          </p:cNvSpPr>
          <p:nvPr/>
        </p:nvSpPr>
        <p:spPr>
          <a:xfrm>
            <a:off x="2507084" y="5071098"/>
            <a:ext cx="5785591" cy="50912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en-US" sz="1600" b="1" dirty="0">
              <a:latin typeface="+mn-lt"/>
            </a:endParaRPr>
          </a:p>
        </p:txBody>
      </p:sp>
      <p:sp>
        <p:nvSpPr>
          <p:cNvPr id="7" name="Affiliation">
            <a:extLst>
              <a:ext uri="{FF2B5EF4-FFF2-40B4-BE49-F238E27FC236}">
                <a16:creationId xmlns:a16="http://schemas.microsoft.com/office/drawing/2014/main" id="{C9512872-A110-12A6-041D-AE569E742761}"/>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CC3AFD0-9E95-C842-9229-B9F037E4A43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4174112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5F8E2-DB1E-31FB-D32D-8C556F1BFAFC}"/>
              </a:ext>
            </a:extLst>
          </p:cNvPr>
          <p:cNvSpPr>
            <a:spLocks noGrp="1"/>
          </p:cNvSpPr>
          <p:nvPr>
            <p:ph type="title"/>
          </p:nvPr>
        </p:nvSpPr>
        <p:spPr>
          <a:xfrm>
            <a:off x="603457" y="225813"/>
            <a:ext cx="9707606" cy="858447"/>
          </a:xfrm>
        </p:spPr>
        <p:txBody>
          <a:bodyPr/>
          <a:lstStyle/>
          <a:p>
            <a:r>
              <a:rPr lang="hu-HU" dirty="0"/>
              <a:t>Az</a:t>
            </a:r>
            <a:r>
              <a:rPr lang="en-GB" dirty="0"/>
              <a:t> IoT-</a:t>
            </a:r>
            <a:r>
              <a:rPr lang="hu-HU" dirty="0"/>
              <a:t>alapú betegmonitorozási rendszer</a:t>
            </a:r>
            <a:endParaRPr lang="en-GB" dirty="0"/>
          </a:p>
        </p:txBody>
      </p:sp>
      <p:pic>
        <p:nvPicPr>
          <p:cNvPr id="4" name="Picture 4">
            <a:extLst>
              <a:ext uri="{FF2B5EF4-FFF2-40B4-BE49-F238E27FC236}">
                <a16:creationId xmlns:a16="http://schemas.microsoft.com/office/drawing/2014/main" id="{4D69FE9C-81D6-CD97-46AB-7D87D61AE8DB}"/>
              </a:ext>
            </a:extLst>
          </p:cNvPr>
          <p:cNvPicPr>
            <a:picLocks noChangeAspect="1"/>
          </p:cNvPicPr>
          <p:nvPr/>
        </p:nvPicPr>
        <p:blipFill>
          <a:blip r:embed="rId2"/>
          <a:stretch>
            <a:fillRect/>
          </a:stretch>
        </p:blipFill>
        <p:spPr>
          <a:xfrm>
            <a:off x="4462874" y="1640973"/>
            <a:ext cx="6202933" cy="4559231"/>
          </a:xfrm>
          <a:prstGeom prst="rect">
            <a:avLst/>
          </a:prstGeom>
          <a:ln w="76200">
            <a:solidFill>
              <a:srgbClr val="02FFD2"/>
            </a:solidFill>
          </a:ln>
        </p:spPr>
      </p:pic>
      <p:sp>
        <p:nvSpPr>
          <p:cNvPr id="5" name="Content Placeholder 2">
            <a:extLst>
              <a:ext uri="{FF2B5EF4-FFF2-40B4-BE49-F238E27FC236}">
                <a16:creationId xmlns:a16="http://schemas.microsoft.com/office/drawing/2014/main" id="{FE6678CD-E52C-F554-CCFE-D21931AA495B}"/>
              </a:ext>
            </a:extLst>
          </p:cNvPr>
          <p:cNvSpPr txBox="1">
            <a:spLocks/>
          </p:cNvSpPr>
          <p:nvPr/>
        </p:nvSpPr>
        <p:spPr>
          <a:xfrm>
            <a:off x="7756168" y="974038"/>
            <a:ext cx="2554895" cy="850829"/>
          </a:xfrm>
          <a:prstGeom prst="rect">
            <a:avLst/>
          </a:prstGeom>
          <a:solidFill>
            <a:srgbClr val="E5FBFB"/>
          </a:solidFill>
          <a:ln w="57150">
            <a:solidFill>
              <a:srgbClr val="FB0087"/>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hu-HU" sz="1100" b="1" dirty="0"/>
              <a:t>Értesítések</a:t>
            </a:r>
            <a:endParaRPr lang="en-GB" sz="1100" b="1" dirty="0"/>
          </a:p>
          <a:p>
            <a:pPr marL="0" indent="0">
              <a:buFont typeface="Arial" panose="020B0604020202020204" pitchFamily="34" charset="0"/>
              <a:buNone/>
            </a:pPr>
            <a:r>
              <a:rPr lang="en-GB" sz="1100" dirty="0"/>
              <a:t>-</a:t>
            </a:r>
            <a:r>
              <a:rPr lang="hu-HU" sz="1100" dirty="0"/>
              <a:t>Előre megadott küszöbértékek mentén.</a:t>
            </a:r>
            <a:endParaRPr lang="en-GB" sz="1100" dirty="0"/>
          </a:p>
          <a:p>
            <a:pPr marL="0" indent="0">
              <a:buFont typeface="Arial" panose="020B0604020202020204" pitchFamily="34" charset="0"/>
              <a:buNone/>
            </a:pPr>
            <a:r>
              <a:rPr lang="en-GB" sz="1100" dirty="0"/>
              <a:t>-AI-g</a:t>
            </a:r>
            <a:r>
              <a:rPr lang="hu-HU" sz="1100" dirty="0" err="1"/>
              <a:t>enerált</a:t>
            </a:r>
            <a:endParaRPr lang="en-GB" sz="1100" dirty="0"/>
          </a:p>
          <a:p>
            <a:endParaRPr lang="en-GB" dirty="0"/>
          </a:p>
          <a:p>
            <a:endParaRPr lang="en-GB" dirty="0"/>
          </a:p>
        </p:txBody>
      </p:sp>
      <p:sp>
        <p:nvSpPr>
          <p:cNvPr id="6" name="Ορθογώνιο 5"/>
          <p:cNvSpPr/>
          <p:nvPr/>
        </p:nvSpPr>
        <p:spPr>
          <a:xfrm>
            <a:off x="9486900" y="5972178"/>
            <a:ext cx="824163"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Content Placeholder 2">
            <a:extLst>
              <a:ext uri="{FF2B5EF4-FFF2-40B4-BE49-F238E27FC236}">
                <a16:creationId xmlns:a16="http://schemas.microsoft.com/office/drawing/2014/main" id="{99BC6E96-9D65-C762-DACE-7230E6E8AEC0}"/>
              </a:ext>
            </a:extLst>
          </p:cNvPr>
          <p:cNvSpPr txBox="1">
            <a:spLocks/>
          </p:cNvSpPr>
          <p:nvPr/>
        </p:nvSpPr>
        <p:spPr>
          <a:xfrm>
            <a:off x="270418" y="1219618"/>
            <a:ext cx="3984081" cy="5664476"/>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hu-HU" sz="2000" b="1" dirty="0"/>
              <a:t>A rendszer a következőkből áll:</a:t>
            </a:r>
          </a:p>
          <a:p>
            <a:pPr marL="457200" indent="-457200">
              <a:buFont typeface="Arial" panose="020B0604020202020204" pitchFamily="34" charset="0"/>
              <a:buAutoNum type="alphaLcParenR"/>
            </a:pPr>
            <a:r>
              <a:rPr lang="hu-HU" sz="2000" dirty="0"/>
              <a:t>Okos orvosi eszközök sorozata </a:t>
            </a:r>
            <a:r>
              <a:rPr lang="hu-HU" sz="2000" b="1" dirty="0"/>
              <a:t>– vérnyomásmérő, </a:t>
            </a:r>
            <a:r>
              <a:rPr lang="hu-HU" sz="2000" b="1" dirty="0" err="1"/>
              <a:t>pulzoximéter</a:t>
            </a:r>
            <a:r>
              <a:rPr lang="hu-HU" sz="2000" b="1" dirty="0"/>
              <a:t>, testsúlymérleg – vezeték nélküli kapcsolattal</a:t>
            </a:r>
            <a:r>
              <a:rPr lang="hu-HU" sz="2000" dirty="0"/>
              <a:t>;</a:t>
            </a:r>
          </a:p>
          <a:p>
            <a:pPr marL="457200" indent="-457200">
              <a:buFont typeface="Arial" panose="020B0604020202020204" pitchFamily="34" charset="0"/>
              <a:buAutoNum type="alphaLcParenR"/>
            </a:pPr>
            <a:r>
              <a:rPr lang="hu-HU" sz="2000" dirty="0"/>
              <a:t>Egy korszerű </a:t>
            </a:r>
            <a:r>
              <a:rPr lang="hu-HU" sz="2000" b="1" dirty="0"/>
              <a:t>okosóra</a:t>
            </a:r>
            <a:r>
              <a:rPr lang="hu-HU" sz="2000" dirty="0"/>
              <a:t>, amely orvostechnikai eszközként van minősítve, és biológiai paraméterek széles skáláját biztosítja; beleértve </a:t>
            </a:r>
            <a:r>
              <a:rPr lang="hu-HU" sz="2000" b="1" dirty="0"/>
              <a:t>a közel folyamatos pulzusszámot és fizikai aktivitási adatokat</a:t>
            </a:r>
            <a:r>
              <a:rPr lang="hu-HU" sz="2000" dirty="0"/>
              <a:t>. Az óra rendelkezik </a:t>
            </a:r>
            <a:r>
              <a:rPr lang="hu-HU" sz="2000" b="1" dirty="0"/>
              <a:t>elektrokardiogram (EKG) rögzítési funkcióval is</a:t>
            </a:r>
            <a:r>
              <a:rPr lang="hu-HU" sz="2000" dirty="0"/>
              <a:t>.</a:t>
            </a:r>
          </a:p>
          <a:p>
            <a:pPr marL="457200" indent="-457200">
              <a:buFont typeface="Arial" panose="020B0604020202020204" pitchFamily="34" charset="0"/>
              <a:buAutoNum type="alphaLcParenR"/>
            </a:pPr>
            <a:r>
              <a:rPr lang="hu-HU" sz="2000" dirty="0"/>
              <a:t>Egy legújabb generációs </a:t>
            </a:r>
            <a:r>
              <a:rPr lang="hu-HU" sz="2000" b="1" dirty="0"/>
              <a:t>okostelefon</a:t>
            </a:r>
            <a:r>
              <a:rPr lang="hu-HU" sz="2000" dirty="0"/>
              <a:t>, amelyre egy célzott fejlesztésű alkalmazás van telepítve.</a:t>
            </a:r>
            <a:endParaRPr lang="en-GB" dirty="0"/>
          </a:p>
        </p:txBody>
      </p:sp>
    </p:spTree>
    <p:extLst>
      <p:ext uri="{BB962C8B-B14F-4D97-AF65-F5344CB8AC3E}">
        <p14:creationId xmlns:p14="http://schemas.microsoft.com/office/powerpoint/2010/main" val="3862582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C8B50-1703-F8CB-92FD-32A8BE453106}"/>
              </a:ext>
            </a:extLst>
          </p:cNvPr>
          <p:cNvSpPr>
            <a:spLocks noGrp="1"/>
          </p:cNvSpPr>
          <p:nvPr>
            <p:ph type="title"/>
          </p:nvPr>
        </p:nvSpPr>
        <p:spPr>
          <a:xfrm>
            <a:off x="364473" y="432620"/>
            <a:ext cx="9707606" cy="610540"/>
          </a:xfrm>
        </p:spPr>
        <p:txBody>
          <a:bodyPr/>
          <a:lstStyle/>
          <a:p>
            <a:r>
              <a:rPr lang="en-US" dirty="0"/>
              <a:t>A </a:t>
            </a:r>
            <a:r>
              <a:rPr lang="en-US" dirty="0" err="1"/>
              <a:t>mérések</a:t>
            </a:r>
            <a:r>
              <a:rPr lang="en-US" dirty="0"/>
              <a:t> </a:t>
            </a:r>
            <a:r>
              <a:rPr lang="en-US" dirty="0" err="1"/>
              <a:t>sikeres</a:t>
            </a:r>
            <a:r>
              <a:rPr lang="en-US" dirty="0"/>
              <a:t> </a:t>
            </a:r>
            <a:r>
              <a:rPr lang="en-US" dirty="0" err="1"/>
              <a:t>továbbításának</a:t>
            </a:r>
            <a:r>
              <a:rPr lang="en-US" dirty="0"/>
              <a:t> </a:t>
            </a:r>
            <a:r>
              <a:rPr lang="en-US" dirty="0" err="1"/>
              <a:t>előfeltételei</a:t>
            </a:r>
            <a:r>
              <a:rPr lang="en-US" dirty="0"/>
              <a:t>:</a:t>
            </a:r>
            <a:endParaRPr lang="en-GB" dirty="0"/>
          </a:p>
        </p:txBody>
      </p:sp>
      <p:sp>
        <p:nvSpPr>
          <p:cNvPr id="3" name="Content Placeholder 2">
            <a:extLst>
              <a:ext uri="{FF2B5EF4-FFF2-40B4-BE49-F238E27FC236}">
                <a16:creationId xmlns:a16="http://schemas.microsoft.com/office/drawing/2014/main" id="{ABB2468F-EC36-2228-C158-AAB772DD7CD4}"/>
              </a:ext>
            </a:extLst>
          </p:cNvPr>
          <p:cNvSpPr>
            <a:spLocks noGrp="1"/>
          </p:cNvSpPr>
          <p:nvPr>
            <p:ph sz="half" idx="1"/>
          </p:nvPr>
        </p:nvSpPr>
        <p:spPr>
          <a:xfrm>
            <a:off x="435238" y="1964773"/>
            <a:ext cx="3969000" cy="3269766"/>
          </a:xfrm>
          <a:solidFill>
            <a:schemeClr val="accent3">
              <a:lumMod val="40000"/>
              <a:lumOff val="60000"/>
            </a:schemeClr>
          </a:solidFill>
        </p:spPr>
        <p:txBody>
          <a:bodyPr/>
          <a:lstStyle/>
          <a:p>
            <a:r>
              <a:rPr lang="en-GB" sz="2000" b="1" dirty="0" err="1"/>
              <a:t>Eszközhasználat</a:t>
            </a:r>
            <a:r>
              <a:rPr lang="en-GB" sz="2000" b="1" dirty="0"/>
              <a:t> </a:t>
            </a:r>
            <a:r>
              <a:rPr lang="en-GB" sz="2000" b="1" dirty="0" err="1"/>
              <a:t>betartása</a:t>
            </a:r>
            <a:endParaRPr lang="hu-HU" sz="2000" b="1" dirty="0"/>
          </a:p>
          <a:p>
            <a:r>
              <a:rPr lang="en-GB" sz="2000" b="1" dirty="0" err="1"/>
              <a:t>Alkalmazáshasználat</a:t>
            </a:r>
            <a:r>
              <a:rPr lang="en-GB" sz="2000" b="1" dirty="0"/>
              <a:t> </a:t>
            </a:r>
            <a:r>
              <a:rPr lang="en-GB" sz="2000" b="1" dirty="0" err="1"/>
              <a:t>betartása</a:t>
            </a:r>
            <a:r>
              <a:rPr lang="en-GB" sz="2000" b="1" dirty="0"/>
              <a:t> (</a:t>
            </a:r>
            <a:r>
              <a:rPr lang="en-GB" sz="2000" b="1" dirty="0" err="1"/>
              <a:t>okosórán</a:t>
            </a:r>
            <a:r>
              <a:rPr lang="en-GB" sz="2000" b="1" dirty="0"/>
              <a:t> </a:t>
            </a:r>
            <a:r>
              <a:rPr lang="en-GB" sz="2000" b="1" dirty="0" err="1"/>
              <a:t>kívüli</a:t>
            </a:r>
            <a:r>
              <a:rPr lang="en-GB" sz="2000" b="1" dirty="0"/>
              <a:t> </a:t>
            </a:r>
            <a:r>
              <a:rPr lang="en-GB" sz="2000" b="1" dirty="0" err="1"/>
              <a:t>eszközök</a:t>
            </a:r>
            <a:r>
              <a:rPr lang="en-GB" sz="2000" b="1" dirty="0"/>
              <a:t>)</a:t>
            </a:r>
            <a:endParaRPr lang="hu-HU" sz="2000" b="1" dirty="0"/>
          </a:p>
          <a:p>
            <a:r>
              <a:rPr lang="en-GB" sz="2000" b="1" dirty="0"/>
              <a:t>Az </a:t>
            </a:r>
            <a:r>
              <a:rPr lang="en-GB" sz="2000" b="1" dirty="0" err="1"/>
              <a:t>érzékelő</a:t>
            </a:r>
            <a:r>
              <a:rPr lang="en-GB" sz="2000" b="1" dirty="0"/>
              <a:t> </a:t>
            </a:r>
            <a:r>
              <a:rPr lang="en-GB" sz="2000" b="1" dirty="0" err="1"/>
              <a:t>megfelelő</a:t>
            </a:r>
            <a:r>
              <a:rPr lang="en-GB" sz="2000" b="1" dirty="0"/>
              <a:t> </a:t>
            </a:r>
            <a:r>
              <a:rPr lang="en-GB" sz="2000" b="1" dirty="0" err="1"/>
              <a:t>érintkezése</a:t>
            </a:r>
            <a:r>
              <a:rPr lang="en-GB" sz="2000" b="1" dirty="0"/>
              <a:t> a </a:t>
            </a:r>
            <a:r>
              <a:rPr lang="en-GB" sz="2000" b="1" dirty="0" err="1"/>
              <a:t>csuklóval</a:t>
            </a:r>
            <a:r>
              <a:rPr lang="en-GB" sz="2000" b="1" dirty="0"/>
              <a:t> (</a:t>
            </a:r>
            <a:r>
              <a:rPr lang="en-GB" sz="2000" b="1" dirty="0" err="1"/>
              <a:t>okosóra</a:t>
            </a:r>
            <a:r>
              <a:rPr lang="en-GB" sz="2000" b="1" dirty="0"/>
              <a:t>)</a:t>
            </a:r>
            <a:endParaRPr lang="hu-HU" sz="2000" b="1" dirty="0"/>
          </a:p>
          <a:p>
            <a:r>
              <a:rPr lang="en-GB" sz="2000" b="1" dirty="0" err="1"/>
              <a:t>Töltöttségi</a:t>
            </a:r>
            <a:r>
              <a:rPr lang="en-GB" sz="2000" b="1" dirty="0"/>
              <a:t> </a:t>
            </a:r>
            <a:r>
              <a:rPr lang="en-GB" sz="2000" b="1" dirty="0" err="1"/>
              <a:t>állapot</a:t>
            </a:r>
            <a:r>
              <a:rPr lang="en-GB" sz="2000" b="1" dirty="0"/>
              <a:t> (</a:t>
            </a:r>
            <a:r>
              <a:rPr lang="en-GB" sz="2000" b="1" dirty="0" err="1"/>
              <a:t>minden</a:t>
            </a:r>
            <a:r>
              <a:rPr lang="en-GB" sz="2000" b="1" dirty="0"/>
              <a:t> </a:t>
            </a:r>
            <a:r>
              <a:rPr lang="en-GB" sz="2000" b="1" dirty="0" err="1"/>
              <a:t>eszköz</a:t>
            </a:r>
            <a:r>
              <a:rPr lang="en-GB" sz="2000" b="1" dirty="0"/>
              <a:t>)</a:t>
            </a:r>
            <a:endParaRPr lang="hu-HU" sz="2000" b="1" dirty="0"/>
          </a:p>
          <a:p>
            <a:r>
              <a:rPr lang="en-GB" sz="2000" b="1" dirty="0" err="1"/>
              <a:t>Eszköz-telefon</a:t>
            </a:r>
            <a:r>
              <a:rPr lang="en-GB" sz="2000" b="1" dirty="0"/>
              <a:t> </a:t>
            </a:r>
            <a:r>
              <a:rPr lang="en-GB" sz="2000" b="1" dirty="0" err="1"/>
              <a:t>kapcsolat</a:t>
            </a:r>
            <a:endParaRPr lang="hu-HU" sz="2000" b="1" dirty="0"/>
          </a:p>
          <a:p>
            <a:r>
              <a:rPr lang="en-GB" sz="2000" b="1" dirty="0" err="1"/>
              <a:t>Internetkapcsolat</a:t>
            </a:r>
            <a:endParaRPr lang="en-GB" dirty="0"/>
          </a:p>
        </p:txBody>
      </p:sp>
      <p:pic>
        <p:nvPicPr>
          <p:cNvPr id="4" name="Picture 7">
            <a:extLst>
              <a:ext uri="{FF2B5EF4-FFF2-40B4-BE49-F238E27FC236}">
                <a16:creationId xmlns:a16="http://schemas.microsoft.com/office/drawing/2014/main" id="{C1E2F6C0-4EF3-321D-B7AA-7141665A589B}"/>
              </a:ext>
            </a:extLst>
          </p:cNvPr>
          <p:cNvPicPr>
            <a:picLocks noChangeAspect="1"/>
          </p:cNvPicPr>
          <p:nvPr/>
        </p:nvPicPr>
        <p:blipFill>
          <a:blip r:embed="rId2"/>
          <a:stretch>
            <a:fillRect/>
          </a:stretch>
        </p:blipFill>
        <p:spPr>
          <a:xfrm>
            <a:off x="5218276" y="1471611"/>
            <a:ext cx="4627771" cy="2143125"/>
          </a:xfrm>
          <a:prstGeom prst="rect">
            <a:avLst/>
          </a:prstGeom>
          <a:ln w="38100">
            <a:solidFill>
              <a:srgbClr val="FB0087"/>
            </a:solidFill>
          </a:ln>
        </p:spPr>
      </p:pic>
      <p:pic>
        <p:nvPicPr>
          <p:cNvPr id="5" name="Picture 7">
            <a:extLst>
              <a:ext uri="{FF2B5EF4-FFF2-40B4-BE49-F238E27FC236}">
                <a16:creationId xmlns:a16="http://schemas.microsoft.com/office/drawing/2014/main" id="{247CFCE1-589E-F29C-3940-4C181B6DECB4}"/>
              </a:ext>
            </a:extLst>
          </p:cNvPr>
          <p:cNvPicPr>
            <a:picLocks noChangeAspect="1"/>
          </p:cNvPicPr>
          <p:nvPr/>
        </p:nvPicPr>
        <p:blipFill>
          <a:blip r:embed="rId3"/>
          <a:stretch>
            <a:fillRect/>
          </a:stretch>
        </p:blipFill>
        <p:spPr>
          <a:xfrm>
            <a:off x="4717597" y="3858660"/>
            <a:ext cx="5763896" cy="1913489"/>
          </a:xfrm>
          <a:prstGeom prst="rect">
            <a:avLst/>
          </a:prstGeom>
          <a:ln w="76200">
            <a:solidFill>
              <a:srgbClr val="02FFD2"/>
            </a:solidFill>
          </a:ln>
        </p:spPr>
      </p:pic>
    </p:spTree>
    <p:extLst>
      <p:ext uri="{BB962C8B-B14F-4D97-AF65-F5344CB8AC3E}">
        <p14:creationId xmlns:p14="http://schemas.microsoft.com/office/powerpoint/2010/main" val="216537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ADD7D1-C626-0AA3-84C1-E37B2FB092F9}"/>
              </a:ext>
            </a:extLst>
          </p:cNvPr>
          <p:cNvSpPr>
            <a:spLocks noGrp="1"/>
          </p:cNvSpPr>
          <p:nvPr>
            <p:ph sz="half" idx="1"/>
          </p:nvPr>
        </p:nvSpPr>
        <p:spPr>
          <a:xfrm>
            <a:off x="603457" y="2379407"/>
            <a:ext cx="9685900" cy="3342968"/>
          </a:xfrm>
        </p:spPr>
        <p:txBody>
          <a:bodyPr/>
          <a:lstStyle/>
          <a:p>
            <a:pPr marL="0" indent="0">
              <a:buNone/>
            </a:pPr>
            <a:endParaRPr lang="en-GB" sz="2400" dirty="0"/>
          </a:p>
          <a:p>
            <a:r>
              <a:rPr lang="en-GB" sz="2400" dirty="0"/>
              <a:t>A </a:t>
            </a:r>
            <a:r>
              <a:rPr lang="en-GB" sz="2400" dirty="0" err="1"/>
              <a:t>betegprofil</a:t>
            </a:r>
            <a:r>
              <a:rPr lang="en-GB" sz="2400" dirty="0"/>
              <a:t>, </a:t>
            </a:r>
            <a:r>
              <a:rPr lang="en-GB" sz="2400" dirty="0" err="1"/>
              <a:t>valamint</a:t>
            </a:r>
            <a:r>
              <a:rPr lang="en-GB" sz="2400" dirty="0"/>
              <a:t> </a:t>
            </a:r>
            <a:r>
              <a:rPr lang="en-GB" sz="2400" dirty="0" err="1"/>
              <a:t>hogy</a:t>
            </a:r>
            <a:r>
              <a:rPr lang="en-GB" sz="2400" dirty="0"/>
              <a:t> </a:t>
            </a:r>
            <a:r>
              <a:rPr lang="en-GB" sz="2400" dirty="0" err="1"/>
              <a:t>mely</a:t>
            </a:r>
            <a:r>
              <a:rPr lang="en-GB" sz="2400" dirty="0"/>
              <a:t> </a:t>
            </a:r>
            <a:r>
              <a:rPr lang="en-GB" sz="2400" dirty="0" err="1"/>
              <a:t>biológiai</a:t>
            </a:r>
            <a:r>
              <a:rPr lang="en-GB" sz="2400" dirty="0"/>
              <a:t> </a:t>
            </a:r>
            <a:r>
              <a:rPr lang="en-GB" sz="2400" dirty="0" err="1"/>
              <a:t>paraméterek</a:t>
            </a:r>
            <a:r>
              <a:rPr lang="en-GB" sz="2400" dirty="0"/>
              <a:t> </a:t>
            </a:r>
            <a:r>
              <a:rPr lang="en-GB" sz="2400" dirty="0" err="1"/>
              <a:t>klinikailag</a:t>
            </a:r>
            <a:r>
              <a:rPr lang="en-GB" sz="2400" dirty="0"/>
              <a:t> a </a:t>
            </a:r>
            <a:r>
              <a:rPr lang="en-GB" sz="2400" dirty="0" err="1"/>
              <a:t>legrelevánsabbak</a:t>
            </a:r>
            <a:r>
              <a:rPr lang="en-GB" sz="2400" dirty="0"/>
              <a:t>, </a:t>
            </a:r>
            <a:r>
              <a:rPr lang="en-GB" sz="2400" dirty="0" err="1"/>
              <a:t>felül</a:t>
            </a:r>
            <a:r>
              <a:rPr lang="en-GB" sz="2400" dirty="0"/>
              <a:t> </a:t>
            </a:r>
            <a:r>
              <a:rPr lang="en-GB" sz="2400" dirty="0" err="1"/>
              <a:t>található</a:t>
            </a:r>
            <a:r>
              <a:rPr lang="en-GB" sz="2400" dirty="0"/>
              <a:t>.</a:t>
            </a:r>
            <a:endParaRPr lang="hu-HU" sz="2400" dirty="0"/>
          </a:p>
          <a:p>
            <a:r>
              <a:rPr lang="hu-HU" sz="2400" dirty="0"/>
              <a:t>Tekintsétek át </a:t>
            </a:r>
            <a:r>
              <a:rPr lang="en-GB" sz="2400" dirty="0" err="1"/>
              <a:t>az</a:t>
            </a:r>
            <a:r>
              <a:rPr lang="en-GB" sz="2400" dirty="0"/>
              <a:t> </a:t>
            </a:r>
            <a:r>
              <a:rPr lang="en-GB" sz="2400" dirty="0" err="1"/>
              <a:t>adatokat</a:t>
            </a:r>
            <a:r>
              <a:rPr lang="en-GB" sz="2400" dirty="0"/>
              <a:t>, </a:t>
            </a:r>
            <a:r>
              <a:rPr lang="en-GB" sz="2400" dirty="0" err="1"/>
              <a:t>és</a:t>
            </a:r>
            <a:r>
              <a:rPr lang="en-GB" sz="2400" dirty="0"/>
              <a:t> </a:t>
            </a:r>
            <a:r>
              <a:rPr lang="en-GB" sz="2400" dirty="0" err="1"/>
              <a:t>próbálj</a:t>
            </a:r>
            <a:r>
              <a:rPr lang="hu-HU" sz="2400" dirty="0" err="1"/>
              <a:t>atok</a:t>
            </a:r>
            <a:r>
              <a:rPr lang="en-GB" sz="2400" dirty="0"/>
              <a:t> </a:t>
            </a:r>
            <a:r>
              <a:rPr lang="en-GB" sz="2400" dirty="0" err="1"/>
              <a:t>választ</a:t>
            </a:r>
            <a:r>
              <a:rPr lang="en-GB" sz="2400" dirty="0"/>
              <a:t> </a:t>
            </a:r>
            <a:r>
              <a:rPr lang="en-GB" sz="2400" dirty="0" err="1"/>
              <a:t>adni</a:t>
            </a:r>
            <a:r>
              <a:rPr lang="en-GB" sz="2400" dirty="0"/>
              <a:t> a </a:t>
            </a:r>
            <a:r>
              <a:rPr lang="hu-HU" sz="2400" dirty="0" err="1"/>
              <a:t>dkumentumban</a:t>
            </a:r>
            <a:r>
              <a:rPr lang="en-GB" sz="2400" dirty="0"/>
              <a:t> </a:t>
            </a:r>
            <a:r>
              <a:rPr lang="en-GB" sz="2400" dirty="0" err="1"/>
              <a:t>szereplő</a:t>
            </a:r>
            <a:r>
              <a:rPr lang="en-GB" sz="2400" dirty="0"/>
              <a:t> </a:t>
            </a:r>
            <a:r>
              <a:rPr lang="en-GB" sz="2400" dirty="0" err="1"/>
              <a:t>kérdésre</a:t>
            </a:r>
            <a:r>
              <a:rPr lang="en-GB" sz="2400" dirty="0"/>
              <a:t>.</a:t>
            </a:r>
            <a:endParaRPr lang="hu-HU" sz="2400" dirty="0"/>
          </a:p>
          <a:p>
            <a:r>
              <a:rPr lang="hu-HU" sz="2400" dirty="0"/>
              <a:t>A</a:t>
            </a:r>
            <a:r>
              <a:rPr lang="en-GB" sz="2400" dirty="0" err="1"/>
              <a:t>kérdésekben</a:t>
            </a:r>
            <a:r>
              <a:rPr lang="en-GB" sz="2400" dirty="0"/>
              <a:t> </a:t>
            </a:r>
            <a:r>
              <a:rPr lang="en-GB" sz="2400" dirty="0" err="1"/>
              <a:t>említett</a:t>
            </a:r>
            <a:r>
              <a:rPr lang="en-GB" sz="2400" dirty="0"/>
              <a:t> </a:t>
            </a:r>
            <a:r>
              <a:rPr lang="en-GB" sz="2400" dirty="0" err="1"/>
              <a:t>dátumoknak</a:t>
            </a:r>
            <a:r>
              <a:rPr lang="en-GB" sz="2400" dirty="0"/>
              <a:t> / </a:t>
            </a:r>
            <a:r>
              <a:rPr lang="en-GB" sz="2400" dirty="0" err="1"/>
              <a:t>időszakoknak</a:t>
            </a:r>
            <a:r>
              <a:rPr lang="en-GB" sz="2400" dirty="0"/>
              <a:t> </a:t>
            </a:r>
            <a:r>
              <a:rPr lang="en-GB" sz="2400" dirty="0" err="1"/>
              <a:t>megfelelő</a:t>
            </a:r>
            <a:r>
              <a:rPr lang="en-GB" sz="2400" dirty="0"/>
              <a:t> </a:t>
            </a:r>
            <a:r>
              <a:rPr lang="en-GB" sz="2400" dirty="0" err="1"/>
              <a:t>sorok</a:t>
            </a:r>
            <a:r>
              <a:rPr lang="en-GB" sz="2400" dirty="0"/>
              <a:t> </a:t>
            </a:r>
            <a:r>
              <a:rPr lang="en-GB" sz="2400" dirty="0" err="1"/>
              <a:t>világoskékkel</a:t>
            </a:r>
            <a:r>
              <a:rPr lang="en-GB" sz="2400" dirty="0"/>
              <a:t> </a:t>
            </a:r>
            <a:r>
              <a:rPr lang="en-GB" sz="2400" dirty="0" err="1"/>
              <a:t>vannak</a:t>
            </a:r>
            <a:r>
              <a:rPr lang="en-GB" sz="2400" dirty="0"/>
              <a:t> </a:t>
            </a:r>
            <a:r>
              <a:rPr lang="en-GB" sz="2400" dirty="0" err="1"/>
              <a:t>kiemelve</a:t>
            </a:r>
            <a:r>
              <a:rPr lang="en-GB" sz="2400" dirty="0"/>
              <a:t>.</a:t>
            </a:r>
            <a:endParaRPr lang="en-GB" sz="2400" b="1" dirty="0"/>
          </a:p>
          <a:p>
            <a:pPr marL="0" indent="0">
              <a:buNone/>
            </a:pPr>
            <a:endParaRPr lang="hu-HU" sz="2400" b="1" dirty="0"/>
          </a:p>
        </p:txBody>
      </p:sp>
      <p:sp>
        <p:nvSpPr>
          <p:cNvPr id="4" name="Ορθογώνιο 3"/>
          <p:cNvSpPr/>
          <p:nvPr/>
        </p:nvSpPr>
        <p:spPr>
          <a:xfrm>
            <a:off x="4825182" y="4076124"/>
            <a:ext cx="1743075" cy="328612"/>
          </a:xfrm>
          <a:prstGeom prst="rect">
            <a:avLst/>
          </a:prstGeom>
          <a:solidFill>
            <a:srgbClr val="02FF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highlight>
                <a:srgbClr val="02FFD2"/>
              </a:highlight>
            </a:endParaRPr>
          </a:p>
        </p:txBody>
      </p:sp>
      <p:sp>
        <p:nvSpPr>
          <p:cNvPr id="5" name="Content Placeholder 2">
            <a:extLst>
              <a:ext uri="{FF2B5EF4-FFF2-40B4-BE49-F238E27FC236}">
                <a16:creationId xmlns:a16="http://schemas.microsoft.com/office/drawing/2014/main" id="{1DD67C80-CB94-426F-A104-61004B35F8F2}"/>
              </a:ext>
            </a:extLst>
          </p:cNvPr>
          <p:cNvSpPr txBox="1">
            <a:spLocks/>
          </p:cNvSpPr>
          <p:nvPr/>
        </p:nvSpPr>
        <p:spPr>
          <a:xfrm>
            <a:off x="510406" y="2106562"/>
            <a:ext cx="9685900" cy="545690"/>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n-GB" sz="2400" dirty="0" err="1"/>
              <a:t>Kapni</a:t>
            </a:r>
            <a:r>
              <a:rPr lang="en-GB" sz="2400" dirty="0"/>
              <a:t> fog</a:t>
            </a:r>
            <a:r>
              <a:rPr lang="hu-HU" sz="2400" dirty="0"/>
              <a:t>tok</a:t>
            </a:r>
            <a:r>
              <a:rPr lang="en-GB" sz="2400" dirty="0"/>
              <a:t> </a:t>
            </a:r>
            <a:r>
              <a:rPr lang="en-GB" sz="2400" dirty="0" err="1"/>
              <a:t>egy</a:t>
            </a:r>
            <a:r>
              <a:rPr lang="en-GB" sz="2400" dirty="0"/>
              <a:t> </a:t>
            </a:r>
            <a:r>
              <a:rPr lang="en-GB" sz="2400" dirty="0" err="1"/>
              <a:t>adathalmazt</a:t>
            </a:r>
            <a:r>
              <a:rPr lang="en-GB" sz="2400" dirty="0"/>
              <a:t> </a:t>
            </a:r>
            <a:r>
              <a:rPr lang="en-GB" sz="2400" dirty="0" err="1"/>
              <a:t>egy</a:t>
            </a:r>
            <a:r>
              <a:rPr lang="en-GB" sz="2400" dirty="0"/>
              <a:t> </a:t>
            </a:r>
            <a:r>
              <a:rPr lang="en-GB" sz="2400" dirty="0" err="1"/>
              <a:t>beteg</a:t>
            </a:r>
            <a:r>
              <a:rPr lang="en-GB" sz="2400" dirty="0"/>
              <a:t> </a:t>
            </a:r>
            <a:r>
              <a:rPr lang="en-GB" sz="2400" dirty="0" err="1"/>
              <a:t>eszközről</a:t>
            </a:r>
            <a:r>
              <a:rPr lang="en-GB" sz="2400" dirty="0"/>
              <a:t> </a:t>
            </a:r>
            <a:r>
              <a:rPr lang="en-GB" sz="2400" dirty="0" err="1"/>
              <a:t>származó</a:t>
            </a:r>
            <a:r>
              <a:rPr lang="en-GB" sz="2400" dirty="0"/>
              <a:t> </a:t>
            </a:r>
            <a:r>
              <a:rPr lang="en-GB" sz="2400" dirty="0" err="1"/>
              <a:t>paramétereiről</a:t>
            </a:r>
            <a:r>
              <a:rPr lang="en-GB" sz="2400" dirty="0"/>
              <a:t>…</a:t>
            </a:r>
            <a:endParaRPr lang="hu-HU" sz="2400" b="1" dirty="0"/>
          </a:p>
        </p:txBody>
      </p:sp>
      <p:sp>
        <p:nvSpPr>
          <p:cNvPr id="6" name="Title 1">
            <a:extLst>
              <a:ext uri="{FF2B5EF4-FFF2-40B4-BE49-F238E27FC236}">
                <a16:creationId xmlns:a16="http://schemas.microsoft.com/office/drawing/2014/main" id="{097669DF-8A7D-4EE4-814D-C39EAF7F22D1}"/>
              </a:ext>
            </a:extLst>
          </p:cNvPr>
          <p:cNvSpPr txBox="1">
            <a:spLocks/>
          </p:cNvSpPr>
          <p:nvPr/>
        </p:nvSpPr>
        <p:spPr>
          <a:xfrm>
            <a:off x="592604" y="684214"/>
            <a:ext cx="9707606" cy="639416"/>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a:t>A</a:t>
            </a:r>
            <a:r>
              <a:rPr lang="en-GB"/>
              <a:t>dathalmazt egy beteg eszköz</a:t>
            </a:r>
            <a:r>
              <a:rPr lang="hu-HU"/>
              <a:t>éb</a:t>
            </a:r>
            <a:r>
              <a:rPr lang="en-GB"/>
              <a:t>ől</a:t>
            </a:r>
            <a:endParaRPr lang="en-GB" dirty="0"/>
          </a:p>
        </p:txBody>
      </p:sp>
    </p:spTree>
    <p:extLst>
      <p:ext uri="{BB962C8B-B14F-4D97-AF65-F5344CB8AC3E}">
        <p14:creationId xmlns:p14="http://schemas.microsoft.com/office/powerpoint/2010/main" val="31116063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009434" y="182880"/>
            <a:ext cx="5800771" cy="87611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pic>
        <p:nvPicPr>
          <p:cNvPr id="1026" name="Picture 2" descr="Task - Free education ic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0914" y="2155711"/>
            <a:ext cx="3977279" cy="3977280"/>
          </a:xfrm>
          <a:prstGeom prst="rect">
            <a:avLst/>
          </a:prstGeom>
          <a:noFill/>
          <a:extLst>
            <a:ext uri="{909E8E84-426E-40DD-AFC4-6F175D3DCCD1}">
              <a14:hiddenFill xmlns:a14="http://schemas.microsoft.com/office/drawing/2010/main">
                <a:solidFill>
                  <a:srgbClr val="FFFFFF"/>
                </a:solidFill>
              </a14:hiddenFill>
            </a:ext>
          </a:extLst>
        </p:spPr>
      </p:pic>
      <p:pic>
        <p:nvPicPr>
          <p:cNvPr id="2" name="Εικόνα 1"/>
          <p:cNvPicPr>
            <a:picLocks noChangeAspect="1"/>
          </p:cNvPicPr>
          <p:nvPr/>
        </p:nvPicPr>
        <p:blipFill>
          <a:blip r:embed="rId3"/>
          <a:stretch>
            <a:fillRect/>
          </a:stretch>
        </p:blipFill>
        <p:spPr>
          <a:xfrm>
            <a:off x="8035318" y="3196505"/>
            <a:ext cx="2137382" cy="1893442"/>
          </a:xfrm>
          <a:prstGeom prst="rect">
            <a:avLst/>
          </a:prstGeom>
        </p:spPr>
      </p:pic>
    </p:spTree>
    <p:extLst>
      <p:ext uri="{BB962C8B-B14F-4D97-AF65-F5344CB8AC3E}">
        <p14:creationId xmlns:p14="http://schemas.microsoft.com/office/powerpoint/2010/main" val="711544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86AC6-5B00-80D1-F357-B6D8634BCC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687C75-1C1F-4CFE-C041-DC51720C4C78}"/>
              </a:ext>
            </a:extLst>
          </p:cNvPr>
          <p:cNvSpPr>
            <a:spLocks noGrp="1"/>
          </p:cNvSpPr>
          <p:nvPr>
            <p:ph type="title"/>
          </p:nvPr>
        </p:nvSpPr>
        <p:spPr>
          <a:xfrm>
            <a:off x="513763" y="257175"/>
            <a:ext cx="9707606" cy="693529"/>
          </a:xfrm>
        </p:spPr>
        <p:txBody>
          <a:bodyPr/>
          <a:lstStyle/>
          <a:p>
            <a:r>
              <a:rPr lang="hu-HU" dirty="0"/>
              <a:t>Kérdések A. páciens kapcsán</a:t>
            </a:r>
            <a:endParaRPr lang="en-GB" dirty="0"/>
          </a:p>
        </p:txBody>
      </p:sp>
      <p:sp>
        <p:nvSpPr>
          <p:cNvPr id="3" name="Content Placeholder 2">
            <a:extLst>
              <a:ext uri="{FF2B5EF4-FFF2-40B4-BE49-F238E27FC236}">
                <a16:creationId xmlns:a16="http://schemas.microsoft.com/office/drawing/2014/main" id="{F73FA172-C8F8-B8D2-62C8-90617DB6F139}"/>
              </a:ext>
            </a:extLst>
          </p:cNvPr>
          <p:cNvSpPr>
            <a:spLocks noGrp="1"/>
          </p:cNvSpPr>
          <p:nvPr>
            <p:ph sz="half" idx="1"/>
          </p:nvPr>
        </p:nvSpPr>
        <p:spPr>
          <a:xfrm>
            <a:off x="334376" y="1175625"/>
            <a:ext cx="9886993" cy="5298747"/>
          </a:xfrm>
          <a:solidFill>
            <a:schemeClr val="accent3">
              <a:lumMod val="20000"/>
              <a:lumOff val="80000"/>
            </a:schemeClr>
          </a:solidFill>
        </p:spPr>
        <p:txBody>
          <a:bodyPr/>
          <a:lstStyle/>
          <a:p>
            <a:pPr marL="457200" indent="-457200">
              <a:buAutoNum type="arabicPeriod"/>
            </a:pPr>
            <a:r>
              <a:rPr lang="hu-HU" sz="2000" b="1" dirty="0"/>
              <a:t>Kérdés: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ea typeface="+mn-ea"/>
                <a:cs typeface="+mn-cs"/>
              </a:rPr>
              <a:t>A </a:t>
            </a:r>
            <a:r>
              <a:rPr kumimoji="0" lang="hu-HU" sz="2000" b="1" i="0" u="none" strike="noStrike" kern="0" cap="none" spc="0" normalizeH="0" baseline="0" noProof="0" dirty="0">
                <a:ln>
                  <a:noFill/>
                </a:ln>
                <a:solidFill>
                  <a:sysClr val="windowText" lastClr="000000"/>
                </a:solidFill>
                <a:effectLst/>
                <a:uLnTx/>
                <a:uFillTx/>
                <a:ea typeface="+mn-ea"/>
                <a:cs typeface="+mn-cs"/>
              </a:rPr>
              <a:t>2023.04.16-2023.04.22. közötti héten </a:t>
            </a:r>
            <a:r>
              <a:rPr kumimoji="0" lang="hu-HU" sz="2000" b="0" i="0" u="none" strike="noStrike" kern="0" cap="none" spc="0" normalizeH="0" baseline="0" noProof="0" dirty="0">
                <a:ln>
                  <a:noFill/>
                </a:ln>
                <a:solidFill>
                  <a:sysClr val="windowText" lastClr="000000"/>
                </a:solidFill>
                <a:effectLst/>
                <a:uLnTx/>
                <a:uFillTx/>
                <a:ea typeface="+mn-ea"/>
                <a:cs typeface="+mn-cs"/>
              </a:rPr>
              <a:t>azt látjuk, hogy a pulzusszám adatok hiányoznak, míg a lépésszám minimális fizikai aktivitást jelez. A valószínűbb magyarázat a következő: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ea typeface="+mn-ea"/>
                <a:cs typeface="+mn-cs"/>
              </a:rPr>
              <a:t>a) A beteg nem tartja be az óra viselésére vonatkozó utasítást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ea typeface="+mn-ea"/>
                <a:cs typeface="+mn-cs"/>
              </a:rPr>
              <a:t>b) A betegnek akut egészségügyi problémája volt, ezért korlátozta aktivitását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ea typeface="+mn-ea"/>
                <a:cs typeface="+mn-cs"/>
              </a:rPr>
              <a:t>c) Technikai probléma merült fel az órával kapcsolatban (pl. megszakadt a kapcsolat / szétkapcsolódott a telefonról)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ea typeface="+mn-ea"/>
                <a:cs typeface="+mn-cs"/>
              </a:rPr>
              <a:t>d) A mobil alkalmazás leállt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ea typeface="+mn-ea"/>
                <a:cs typeface="+mn-cs"/>
              </a:rPr>
              <a:t>e) Rossz internetkapcsolat</a:t>
            </a:r>
          </a:p>
          <a:p>
            <a:pPr marL="0" marR="0" lvl="0" indent="0" defTabSz="914400" eaLnBrk="1" fontAlgn="auto" latinLnBrk="0" hangingPunct="1">
              <a:lnSpc>
                <a:spcPct val="100000"/>
              </a:lnSpc>
              <a:spcBef>
                <a:spcPts val="0"/>
              </a:spcBef>
              <a:spcAft>
                <a:spcPts val="0"/>
              </a:spcAft>
              <a:buClrTx/>
              <a:buSzTx/>
              <a:buFontTx/>
              <a:buNone/>
              <a:tabLst/>
              <a:defRPr/>
            </a:pPr>
            <a:endParaRPr lang="hu-HU" sz="2000" dirty="0"/>
          </a:p>
          <a:p>
            <a:pPr marL="0" marR="0" lvl="0" indent="0" defTabSz="914400" eaLnBrk="1" fontAlgn="auto" latinLnBrk="0" hangingPunct="1">
              <a:lnSpc>
                <a:spcPct val="100000"/>
              </a:lnSpc>
              <a:spcBef>
                <a:spcPts val="0"/>
              </a:spcBef>
              <a:spcAft>
                <a:spcPts val="0"/>
              </a:spcAft>
              <a:buClrTx/>
              <a:buSzTx/>
              <a:buFontTx/>
              <a:buNone/>
              <a:tabLst/>
              <a:defRPr/>
            </a:pPr>
            <a:r>
              <a:rPr kumimoji="0" lang="hu-HU" sz="2000" b="1" i="0" u="none" strike="noStrike" kern="0" cap="none" spc="0" normalizeH="0" baseline="0" noProof="0" dirty="0">
                <a:ln>
                  <a:noFill/>
                </a:ln>
                <a:solidFill>
                  <a:sysClr val="windowText" lastClr="000000"/>
                </a:solidFill>
                <a:effectLst/>
                <a:uLnTx/>
                <a:uFillTx/>
              </a:rPr>
              <a:t>2. Kérdés:</a:t>
            </a:r>
            <a:r>
              <a:rPr kumimoji="0" lang="hu-HU" sz="2000" b="0" i="0" u="none" strike="noStrike" kern="0" cap="none" spc="0" normalizeH="0" baseline="0" noProof="0" dirty="0">
                <a:ln>
                  <a:noFill/>
                </a:ln>
                <a:solidFill>
                  <a:sysClr val="windowText" lastClr="000000"/>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rPr>
              <a:t>A </a:t>
            </a:r>
            <a:r>
              <a:rPr kumimoji="0" lang="hu-HU" sz="2000" b="1" i="0" u="none" strike="noStrike" kern="0" cap="none" spc="0" normalizeH="0" baseline="0" noProof="0" dirty="0">
                <a:ln>
                  <a:noFill/>
                </a:ln>
                <a:solidFill>
                  <a:sysClr val="windowText" lastClr="000000"/>
                </a:solidFill>
                <a:effectLst/>
                <a:uLnTx/>
                <a:uFillTx/>
              </a:rPr>
              <a:t>2023.03.11-14.</a:t>
            </a:r>
            <a:r>
              <a:rPr kumimoji="0" lang="hu-HU" sz="2000" b="0" i="0" u="none" strike="noStrike" kern="0" cap="none" spc="0" normalizeH="0" baseline="0" noProof="0" dirty="0">
                <a:ln>
                  <a:noFill/>
                </a:ln>
                <a:solidFill>
                  <a:sysClr val="windowText" lastClr="000000"/>
                </a:solidFill>
                <a:effectLst/>
                <a:uLnTx/>
                <a:uFillTx/>
              </a:rPr>
              <a:t> közötti időszakban a betegnek generált és továbbított értesítés (utolsó oszlop): </a:t>
            </a:r>
          </a:p>
          <a:p>
            <a:pPr marL="479969" lvl="1" indent="0" defTabSz="914400">
              <a:lnSpc>
                <a:spcPct val="100000"/>
              </a:lnSpc>
              <a:spcBef>
                <a:spcPts val="0"/>
              </a:spcBef>
              <a:buNone/>
              <a:defRPr/>
            </a:pPr>
            <a:r>
              <a:rPr kumimoji="0" lang="hu-HU" sz="2000" b="0" i="0" u="none" strike="noStrike" kern="0" cap="none" spc="0" normalizeH="0" baseline="0" noProof="0" dirty="0">
                <a:ln>
                  <a:noFill/>
                </a:ln>
                <a:solidFill>
                  <a:sysClr val="windowText" lastClr="000000"/>
                </a:solidFill>
                <a:effectLst/>
                <a:uLnTx/>
                <a:uFillTx/>
              </a:rPr>
              <a:t>a) Valószínűleg nem megfelelő, és az óra pontatlan pulzusszámmérése (például az érzékelő csuklóval való nem megfelelő érintkezése) válthatta ki. </a:t>
            </a:r>
          </a:p>
          <a:p>
            <a:pPr marL="479969" lvl="1" indent="0" defTabSz="914400">
              <a:lnSpc>
                <a:spcPct val="100000"/>
              </a:lnSpc>
              <a:spcBef>
                <a:spcPts val="0"/>
              </a:spcBef>
              <a:buNone/>
              <a:defRPr/>
            </a:pPr>
            <a:r>
              <a:rPr kumimoji="0" lang="hu-HU" sz="2000" b="0" i="0" u="none" strike="noStrike" kern="0" cap="none" spc="0" normalizeH="0" baseline="0" noProof="0" dirty="0">
                <a:ln>
                  <a:noFill/>
                </a:ln>
                <a:solidFill>
                  <a:sysClr val="windowText" lastClr="000000"/>
                </a:solidFill>
                <a:effectLst/>
                <a:uLnTx/>
                <a:uFillTx/>
              </a:rPr>
              <a:t>b) Valószínűleg megfelelő, és a beteget utasítani kell a testmozgás időtartamának / intenzitásának növelésére.</a:t>
            </a:r>
            <a:r>
              <a:rPr lang="hu-HU" sz="2000" dirty="0"/>
              <a:t> </a:t>
            </a:r>
          </a:p>
          <a:p>
            <a:pPr marL="0" indent="0">
              <a:buNone/>
            </a:pPr>
            <a:endParaRPr lang="en-GB" dirty="0"/>
          </a:p>
        </p:txBody>
      </p:sp>
    </p:spTree>
    <p:extLst>
      <p:ext uri="{BB962C8B-B14F-4D97-AF65-F5344CB8AC3E}">
        <p14:creationId xmlns:p14="http://schemas.microsoft.com/office/powerpoint/2010/main" val="2603635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722;p28">
            <a:extLst>
              <a:ext uri="{FF2B5EF4-FFF2-40B4-BE49-F238E27FC236}">
                <a16:creationId xmlns:a16="http://schemas.microsoft.com/office/drawing/2014/main" id="{18395105-E713-4BCC-B33D-0A617FB70842}"/>
              </a:ext>
            </a:extLst>
          </p:cNvPr>
          <p:cNvSpPr/>
          <p:nvPr/>
        </p:nvSpPr>
        <p:spPr>
          <a:xfrm>
            <a:off x="-558236" y="1436501"/>
            <a:ext cx="11916229" cy="4178367"/>
          </a:xfrm>
          <a:prstGeom prst="roundRect">
            <a:avLst>
              <a:gd name="adj" fmla="val 16667"/>
            </a:avLst>
          </a:prstGeom>
          <a:solidFill>
            <a:schemeClr val="accent3">
              <a:alpha val="49803"/>
            </a:schemeClr>
          </a:solidFill>
          <a:ln w="31750" cap="flat" cmpd="sng">
            <a:solidFill>
              <a:schemeClr val="lt1"/>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nvGrpSpPr>
          <p:cNvPr id="46" name="Google Shape;726;p28">
            <a:extLst>
              <a:ext uri="{FF2B5EF4-FFF2-40B4-BE49-F238E27FC236}">
                <a16:creationId xmlns:a16="http://schemas.microsoft.com/office/drawing/2014/main" id="{B25D8C02-7202-4079-BFA1-92EF77AFB05C}"/>
              </a:ext>
            </a:extLst>
          </p:cNvPr>
          <p:cNvGrpSpPr/>
          <p:nvPr/>
        </p:nvGrpSpPr>
        <p:grpSpPr>
          <a:xfrm>
            <a:off x="878211" y="2838084"/>
            <a:ext cx="9513118" cy="770967"/>
            <a:chOff x="4615" y="511897"/>
            <a:chExt cx="9443673" cy="686812"/>
          </a:xfrm>
          <a:effectLst/>
        </p:grpSpPr>
        <p:sp>
          <p:nvSpPr>
            <p:cNvPr id="47" name="Google Shape;727;p28">
              <a:extLst>
                <a:ext uri="{FF2B5EF4-FFF2-40B4-BE49-F238E27FC236}">
                  <a16:creationId xmlns:a16="http://schemas.microsoft.com/office/drawing/2014/main" id="{F7F7A10B-8778-4911-A91D-7D576319495A}"/>
                </a:ext>
              </a:extLst>
            </p:cNvPr>
            <p:cNvSpPr/>
            <p:nvPr/>
          </p:nvSpPr>
          <p:spPr>
            <a:xfrm>
              <a:off x="4615"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b="1">
                <a:solidFill>
                  <a:schemeClr val="bg1"/>
                </a:solidFill>
              </a:endParaRPr>
            </a:p>
          </p:txBody>
        </p:sp>
        <p:sp>
          <p:nvSpPr>
            <p:cNvPr id="48" name="Google Shape;728;p28">
              <a:extLst>
                <a:ext uri="{FF2B5EF4-FFF2-40B4-BE49-F238E27FC236}">
                  <a16:creationId xmlns:a16="http://schemas.microsoft.com/office/drawing/2014/main" id="{9485C994-B6B4-4328-A2BE-94C9BB3C7C48}"/>
                </a:ext>
              </a:extLst>
            </p:cNvPr>
            <p:cNvSpPr txBox="1"/>
            <p:nvPr/>
          </p:nvSpPr>
          <p:spPr>
            <a:xfrm>
              <a:off x="326035" y="511897"/>
              <a:ext cx="1286561"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hu-HU" sz="1400" b="1" dirty="0">
                  <a:solidFill>
                    <a:schemeClr val="bg1"/>
                  </a:solidFill>
                  <a:latin typeface="Gill Sans"/>
                  <a:ea typeface="Gill Sans"/>
                  <a:cs typeface="Gill Sans"/>
                  <a:sym typeface="Gill Sans"/>
                </a:rPr>
                <a:t>Előkészítés</a:t>
              </a:r>
              <a:endParaRPr sz="1400" b="1" dirty="0">
                <a:solidFill>
                  <a:schemeClr val="bg1"/>
                </a:solidFill>
              </a:endParaRPr>
            </a:p>
          </p:txBody>
        </p:sp>
        <p:sp>
          <p:nvSpPr>
            <p:cNvPr id="49" name="Google Shape;729;p28">
              <a:extLst>
                <a:ext uri="{FF2B5EF4-FFF2-40B4-BE49-F238E27FC236}">
                  <a16:creationId xmlns:a16="http://schemas.microsoft.com/office/drawing/2014/main" id="{F88639E7-059E-491E-A5E4-71FFA929E2DD}"/>
                </a:ext>
              </a:extLst>
            </p:cNvPr>
            <p:cNvSpPr/>
            <p:nvPr/>
          </p:nvSpPr>
          <p:spPr>
            <a:xfrm>
              <a:off x="1640673"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b="1">
                <a:solidFill>
                  <a:schemeClr val="bg1"/>
                </a:solidFill>
              </a:endParaRPr>
            </a:p>
          </p:txBody>
        </p:sp>
        <p:sp>
          <p:nvSpPr>
            <p:cNvPr id="50" name="Google Shape;730;p28">
              <a:extLst>
                <a:ext uri="{FF2B5EF4-FFF2-40B4-BE49-F238E27FC236}">
                  <a16:creationId xmlns:a16="http://schemas.microsoft.com/office/drawing/2014/main" id="{0CCC77BB-1C8A-4C1E-9F6B-3D2C9A1828D9}"/>
                </a:ext>
              </a:extLst>
            </p:cNvPr>
            <p:cNvSpPr txBox="1"/>
            <p:nvPr/>
          </p:nvSpPr>
          <p:spPr>
            <a:xfrm>
              <a:off x="2036977" y="511897"/>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hu-HU" sz="1400" b="1" dirty="0">
                  <a:solidFill>
                    <a:schemeClr val="bg1"/>
                  </a:solidFill>
                  <a:latin typeface="Gill Sans"/>
                  <a:ea typeface="Gill Sans"/>
                  <a:cs typeface="Gill Sans"/>
                  <a:sym typeface="Gill Sans"/>
                </a:rPr>
                <a:t>Felvétel</a:t>
              </a:r>
              <a:endParaRPr sz="1400" b="1" dirty="0">
                <a:solidFill>
                  <a:schemeClr val="bg1"/>
                </a:solidFill>
              </a:endParaRPr>
            </a:p>
          </p:txBody>
        </p:sp>
        <p:sp>
          <p:nvSpPr>
            <p:cNvPr id="51" name="Google Shape;731;p28">
              <a:extLst>
                <a:ext uri="{FF2B5EF4-FFF2-40B4-BE49-F238E27FC236}">
                  <a16:creationId xmlns:a16="http://schemas.microsoft.com/office/drawing/2014/main" id="{713A2D62-7329-498D-9610-7B818236D03F}"/>
                </a:ext>
              </a:extLst>
            </p:cNvPr>
            <p:cNvSpPr/>
            <p:nvPr/>
          </p:nvSpPr>
          <p:spPr>
            <a:xfrm>
              <a:off x="3186001"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b="1">
                <a:solidFill>
                  <a:schemeClr val="bg1"/>
                </a:solidFill>
              </a:endParaRPr>
            </a:p>
          </p:txBody>
        </p:sp>
        <p:sp>
          <p:nvSpPr>
            <p:cNvPr id="52" name="Google Shape;732;p28">
              <a:extLst>
                <a:ext uri="{FF2B5EF4-FFF2-40B4-BE49-F238E27FC236}">
                  <a16:creationId xmlns:a16="http://schemas.microsoft.com/office/drawing/2014/main" id="{33FA1001-3E74-428C-92E7-2F37481A018F}"/>
                </a:ext>
              </a:extLst>
            </p:cNvPr>
            <p:cNvSpPr txBox="1"/>
            <p:nvPr/>
          </p:nvSpPr>
          <p:spPr>
            <a:xfrm>
              <a:off x="3399523" y="511897"/>
              <a:ext cx="1256544" cy="686812"/>
            </a:xfrm>
            <a:prstGeom prst="rect">
              <a:avLst/>
            </a:prstGeom>
            <a:noFill/>
            <a:ln>
              <a:noFill/>
            </a:ln>
          </p:spPr>
          <p:txBody>
            <a:bodyPr spcFirstLastPara="1" wrap="square" lIns="56000" tIns="18650" rIns="18650" bIns="18650" anchor="ctr" anchorCtr="0">
              <a:noAutofit/>
            </a:bodyPr>
            <a:lstStyle/>
            <a:p>
              <a:pPr marL="0" marR="0" lvl="0" indent="0" algn="r" rtl="0">
                <a:lnSpc>
                  <a:spcPct val="90000"/>
                </a:lnSpc>
                <a:spcBef>
                  <a:spcPts val="0"/>
                </a:spcBef>
                <a:spcAft>
                  <a:spcPts val="0"/>
                </a:spcAft>
                <a:buClr>
                  <a:schemeClr val="lt1"/>
                </a:buClr>
                <a:buSzPts val="1400"/>
                <a:buFont typeface="Gill Sans"/>
                <a:buNone/>
              </a:pPr>
              <a:r>
                <a:rPr lang="hu-HU" sz="1400" b="1" dirty="0">
                  <a:solidFill>
                    <a:schemeClr val="bg1"/>
                  </a:solidFill>
                  <a:latin typeface="Gill Sans"/>
                  <a:ea typeface="Gill Sans"/>
                  <a:cs typeface="Gill Sans"/>
                  <a:sym typeface="Gill Sans"/>
                </a:rPr>
                <a:t>Diagnosztika</a:t>
              </a:r>
              <a:endParaRPr sz="1400" b="1" dirty="0">
                <a:solidFill>
                  <a:schemeClr val="bg1"/>
                </a:solidFill>
              </a:endParaRPr>
            </a:p>
          </p:txBody>
        </p:sp>
        <p:sp>
          <p:nvSpPr>
            <p:cNvPr id="53" name="Google Shape;733;p28">
              <a:extLst>
                <a:ext uri="{FF2B5EF4-FFF2-40B4-BE49-F238E27FC236}">
                  <a16:creationId xmlns:a16="http://schemas.microsoft.com/office/drawing/2014/main" id="{E7C596F1-92D5-4116-91EA-79F7EC3CC5AE}"/>
                </a:ext>
              </a:extLst>
            </p:cNvPr>
            <p:cNvSpPr/>
            <p:nvPr/>
          </p:nvSpPr>
          <p:spPr>
            <a:xfrm>
              <a:off x="4640600"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b="1">
                <a:solidFill>
                  <a:schemeClr val="bg1"/>
                </a:solidFill>
              </a:endParaRPr>
            </a:p>
          </p:txBody>
        </p:sp>
        <p:sp>
          <p:nvSpPr>
            <p:cNvPr id="54" name="Google Shape;734;p28">
              <a:extLst>
                <a:ext uri="{FF2B5EF4-FFF2-40B4-BE49-F238E27FC236}">
                  <a16:creationId xmlns:a16="http://schemas.microsoft.com/office/drawing/2014/main" id="{9DEEDACC-C76D-4392-9E60-798DA0DE0B53}"/>
                </a:ext>
              </a:extLst>
            </p:cNvPr>
            <p:cNvSpPr txBox="1"/>
            <p:nvPr/>
          </p:nvSpPr>
          <p:spPr>
            <a:xfrm>
              <a:off x="5160167" y="511897"/>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hu-HU" sz="1400" b="1" dirty="0">
                  <a:solidFill>
                    <a:schemeClr val="bg1"/>
                  </a:solidFill>
                  <a:latin typeface="Gill Sans"/>
                  <a:ea typeface="Gill Sans"/>
                  <a:cs typeface="Gill Sans"/>
                  <a:sym typeface="Gill Sans"/>
                </a:rPr>
                <a:t>Terápia</a:t>
              </a:r>
              <a:endParaRPr sz="1400" b="1" dirty="0">
                <a:solidFill>
                  <a:schemeClr val="bg1"/>
                </a:solidFill>
              </a:endParaRPr>
            </a:p>
          </p:txBody>
        </p:sp>
        <p:sp>
          <p:nvSpPr>
            <p:cNvPr id="55" name="Google Shape;735;p28">
              <a:extLst>
                <a:ext uri="{FF2B5EF4-FFF2-40B4-BE49-F238E27FC236}">
                  <a16:creationId xmlns:a16="http://schemas.microsoft.com/office/drawing/2014/main" id="{3B5A149F-91F4-42B2-B610-070519496868}"/>
                </a:ext>
              </a:extLst>
            </p:cNvPr>
            <p:cNvSpPr/>
            <p:nvPr/>
          </p:nvSpPr>
          <p:spPr>
            <a:xfrm>
              <a:off x="6185929"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b="1">
                <a:solidFill>
                  <a:schemeClr val="bg1"/>
                </a:solidFill>
              </a:endParaRPr>
            </a:p>
          </p:txBody>
        </p:sp>
        <p:sp>
          <p:nvSpPr>
            <p:cNvPr id="56" name="Google Shape;736;p28">
              <a:extLst>
                <a:ext uri="{FF2B5EF4-FFF2-40B4-BE49-F238E27FC236}">
                  <a16:creationId xmlns:a16="http://schemas.microsoft.com/office/drawing/2014/main" id="{172838F8-8FF0-4B2D-B8B2-711E0596387D}"/>
                </a:ext>
              </a:extLst>
            </p:cNvPr>
            <p:cNvSpPr txBox="1"/>
            <p:nvPr/>
          </p:nvSpPr>
          <p:spPr>
            <a:xfrm>
              <a:off x="6705496" y="511897"/>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hu-HU" sz="1400" b="1" dirty="0">
                  <a:solidFill>
                    <a:schemeClr val="bg1"/>
                  </a:solidFill>
                  <a:latin typeface="Gill Sans"/>
                  <a:ea typeface="Gill Sans"/>
                  <a:cs typeface="Gill Sans"/>
                  <a:sym typeface="Gill Sans"/>
                </a:rPr>
                <a:t>Elbocsátás</a:t>
              </a:r>
              <a:endParaRPr sz="1400" b="1" dirty="0">
                <a:solidFill>
                  <a:schemeClr val="bg1"/>
                </a:solidFill>
              </a:endParaRPr>
            </a:p>
          </p:txBody>
        </p:sp>
        <p:sp>
          <p:nvSpPr>
            <p:cNvPr id="57" name="Google Shape;737;p28">
              <a:extLst>
                <a:ext uri="{FF2B5EF4-FFF2-40B4-BE49-F238E27FC236}">
                  <a16:creationId xmlns:a16="http://schemas.microsoft.com/office/drawing/2014/main" id="{C13211EA-AD45-4159-BC16-1547777E6E83}"/>
                </a:ext>
              </a:extLst>
            </p:cNvPr>
            <p:cNvSpPr/>
            <p:nvPr/>
          </p:nvSpPr>
          <p:spPr>
            <a:xfrm>
              <a:off x="7731257"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b="1">
                <a:solidFill>
                  <a:schemeClr val="bg1"/>
                </a:solidFill>
              </a:endParaRPr>
            </a:p>
          </p:txBody>
        </p:sp>
        <p:sp>
          <p:nvSpPr>
            <p:cNvPr id="58" name="Google Shape;738;p28">
              <a:extLst>
                <a:ext uri="{FF2B5EF4-FFF2-40B4-BE49-F238E27FC236}">
                  <a16:creationId xmlns:a16="http://schemas.microsoft.com/office/drawing/2014/main" id="{A86065EF-EAF7-4B62-8304-FBCC299710DD}"/>
                </a:ext>
              </a:extLst>
            </p:cNvPr>
            <p:cNvSpPr txBox="1"/>
            <p:nvPr/>
          </p:nvSpPr>
          <p:spPr>
            <a:xfrm>
              <a:off x="8115987" y="511897"/>
              <a:ext cx="1030219" cy="686812"/>
            </a:xfrm>
            <a:prstGeom prst="rect">
              <a:avLst/>
            </a:prstGeom>
            <a:noFill/>
            <a:ln>
              <a:noFill/>
            </a:ln>
          </p:spPr>
          <p:txBody>
            <a:bodyPr spcFirstLastPara="1" wrap="square" lIns="56000" tIns="18650" rIns="18650" bIns="18650" anchor="ctr" anchorCtr="0">
              <a:noAutofit/>
            </a:bodyPr>
            <a:lstStyle/>
            <a:p>
              <a:pPr marL="0" marR="0" lvl="0" indent="0" algn="r" rtl="0">
                <a:lnSpc>
                  <a:spcPct val="90000"/>
                </a:lnSpc>
                <a:spcBef>
                  <a:spcPts val="0"/>
                </a:spcBef>
                <a:spcAft>
                  <a:spcPts val="0"/>
                </a:spcAft>
                <a:buClr>
                  <a:schemeClr val="lt1"/>
                </a:buClr>
                <a:buSzPts val="1400"/>
                <a:buFont typeface="Gill Sans"/>
                <a:buNone/>
              </a:pPr>
              <a:r>
                <a:rPr lang="hu-HU" sz="1400" b="1" dirty="0">
                  <a:solidFill>
                    <a:schemeClr val="bg1"/>
                  </a:solidFill>
                  <a:latin typeface="Gill Sans"/>
                  <a:ea typeface="Gill Sans"/>
                  <a:cs typeface="Gill Sans"/>
                  <a:sym typeface="Gill Sans"/>
                </a:rPr>
                <a:t>Utógondozás</a:t>
              </a:r>
              <a:endParaRPr sz="1400" b="1" dirty="0">
                <a:solidFill>
                  <a:schemeClr val="bg1"/>
                </a:solidFill>
              </a:endParaRPr>
            </a:p>
          </p:txBody>
        </p:sp>
      </p:grpSp>
      <p:pic>
        <p:nvPicPr>
          <p:cNvPr id="59" name="Google Shape;740;p28" descr="Mentő">
            <a:extLst>
              <a:ext uri="{FF2B5EF4-FFF2-40B4-BE49-F238E27FC236}">
                <a16:creationId xmlns:a16="http://schemas.microsoft.com/office/drawing/2014/main" id="{D154B2F3-F9D5-49A1-9785-E468D1CFFAC7}"/>
              </a:ext>
            </a:extLst>
          </p:cNvPr>
          <p:cNvPicPr preferRelativeResize="0"/>
          <p:nvPr/>
        </p:nvPicPr>
        <p:blipFill rotWithShape="1">
          <a:blip r:embed="rId2">
            <a:alphaModFix/>
            <a:duotone>
              <a:prstClr val="black"/>
              <a:schemeClr val="tx2">
                <a:tint val="45000"/>
                <a:satMod val="400000"/>
              </a:schemeClr>
            </a:duotone>
          </a:blip>
          <a:srcRect/>
          <a:stretch/>
        </p:blipFill>
        <p:spPr>
          <a:xfrm>
            <a:off x="56784" y="2551508"/>
            <a:ext cx="956795" cy="1048148"/>
          </a:xfrm>
          <a:prstGeom prst="rect">
            <a:avLst/>
          </a:prstGeom>
          <a:noFill/>
          <a:ln>
            <a:noFill/>
          </a:ln>
          <a:effectLst>
            <a:outerShdw blurRad="50800" dist="38100" dir="2700000" algn="tl" rotWithShape="0">
              <a:srgbClr val="000000">
                <a:alpha val="40000"/>
              </a:srgbClr>
            </a:outerShdw>
          </a:effectLst>
        </p:spPr>
      </p:pic>
      <p:sp>
        <p:nvSpPr>
          <p:cNvPr id="2" name="Cím 1">
            <a:extLst>
              <a:ext uri="{FF2B5EF4-FFF2-40B4-BE49-F238E27FC236}">
                <a16:creationId xmlns:a16="http://schemas.microsoft.com/office/drawing/2014/main" id="{323AE949-29F6-1867-636C-5EBD980DC767}"/>
              </a:ext>
            </a:extLst>
          </p:cNvPr>
          <p:cNvSpPr>
            <a:spLocks noGrp="1"/>
          </p:cNvSpPr>
          <p:nvPr>
            <p:ph type="title"/>
          </p:nvPr>
        </p:nvSpPr>
        <p:spPr>
          <a:xfrm>
            <a:off x="603457" y="514113"/>
            <a:ext cx="9707606" cy="705506"/>
          </a:xfrm>
        </p:spPr>
        <p:txBody>
          <a:bodyPr/>
          <a:lstStyle/>
          <a:p>
            <a:r>
              <a:rPr lang="hu-HU" sz="3600" dirty="0"/>
              <a:t>Mi a folyamat?</a:t>
            </a:r>
            <a:endParaRPr lang="en-US" dirty="0"/>
          </a:p>
        </p:txBody>
      </p:sp>
      <p:pic>
        <p:nvPicPr>
          <p:cNvPr id="14" name="Google Shape;724;p28" descr="Munkafolyamat">
            <a:extLst>
              <a:ext uri="{FF2B5EF4-FFF2-40B4-BE49-F238E27FC236}">
                <a16:creationId xmlns:a16="http://schemas.microsoft.com/office/drawing/2014/main" id="{510766DD-1D7D-4C5A-ABFC-6F2A2CCE9288}"/>
              </a:ext>
            </a:extLst>
          </p:cNvPr>
          <p:cNvPicPr preferRelativeResize="0"/>
          <p:nvPr/>
        </p:nvPicPr>
        <p:blipFill rotWithShape="1">
          <a:blip r:embed="rId3">
            <a:alphaModFix/>
            <a:duotone>
              <a:prstClr val="black"/>
              <a:schemeClr val="tx2">
                <a:tint val="45000"/>
                <a:satMod val="400000"/>
              </a:schemeClr>
            </a:duotone>
          </a:blip>
          <a:srcRect/>
          <a:stretch/>
        </p:blipFill>
        <p:spPr>
          <a:xfrm>
            <a:off x="9000969" y="1392534"/>
            <a:ext cx="907737" cy="907737"/>
          </a:xfrm>
          <a:prstGeom prst="rect">
            <a:avLst/>
          </a:prstGeom>
          <a:noFill/>
          <a:ln>
            <a:noFill/>
          </a:ln>
          <a:effectLst/>
        </p:spPr>
      </p:pic>
      <p:sp>
        <p:nvSpPr>
          <p:cNvPr id="15" name="Google Shape;748;p28">
            <a:extLst>
              <a:ext uri="{FF2B5EF4-FFF2-40B4-BE49-F238E27FC236}">
                <a16:creationId xmlns:a16="http://schemas.microsoft.com/office/drawing/2014/main" id="{32C2D0EE-21DA-4F4E-8A4F-0C71C21C70BD}"/>
              </a:ext>
            </a:extLst>
          </p:cNvPr>
          <p:cNvSpPr/>
          <p:nvPr/>
        </p:nvSpPr>
        <p:spPr>
          <a:xfrm>
            <a:off x="2511884" y="1508826"/>
            <a:ext cx="6058305" cy="747137"/>
          </a:xfrm>
          <a:prstGeom prst="roundRect">
            <a:avLst>
              <a:gd name="adj" fmla="val 16667"/>
            </a:avLst>
          </a:prstGeom>
          <a:solidFill>
            <a:srgbClr val="0063DC"/>
          </a:solidFill>
          <a:ln w="12700" cap="flat" cmpd="sng">
            <a:solidFill>
              <a:srgbClr val="D6DEE1"/>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hu-HU" sz="3000" b="1" dirty="0">
                <a:solidFill>
                  <a:schemeClr val="bg1"/>
                </a:solidFill>
                <a:latin typeface="Gill Sans"/>
                <a:ea typeface="Gill Sans"/>
                <a:cs typeface="Gill Sans"/>
                <a:sym typeface="Gill Sans"/>
              </a:rPr>
              <a:t>Támogató folyamatok</a:t>
            </a:r>
            <a:endParaRPr sz="3000" dirty="0">
              <a:solidFill>
                <a:schemeClr val="bg1"/>
              </a:solidFill>
            </a:endParaRPr>
          </a:p>
        </p:txBody>
      </p:sp>
      <p:cxnSp>
        <p:nvCxnSpPr>
          <p:cNvPr id="16" name="Google Shape;749;p28">
            <a:extLst>
              <a:ext uri="{FF2B5EF4-FFF2-40B4-BE49-F238E27FC236}">
                <a16:creationId xmlns:a16="http://schemas.microsoft.com/office/drawing/2014/main" id="{EEC7C303-D939-4C21-94AA-775AC5782AE0}"/>
              </a:ext>
            </a:extLst>
          </p:cNvPr>
          <p:cNvCxnSpPr>
            <a:cxnSpLocks/>
          </p:cNvCxnSpPr>
          <p:nvPr/>
        </p:nvCxnSpPr>
        <p:spPr>
          <a:xfrm>
            <a:off x="3186698" y="2255963"/>
            <a:ext cx="0" cy="495250"/>
          </a:xfrm>
          <a:prstGeom prst="straightConnector1">
            <a:avLst/>
          </a:prstGeom>
          <a:noFill/>
          <a:ln w="38100" cap="flat" cmpd="sng">
            <a:solidFill>
              <a:srgbClr val="643318"/>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17" name="Google Shape;750;p28">
            <a:extLst>
              <a:ext uri="{FF2B5EF4-FFF2-40B4-BE49-F238E27FC236}">
                <a16:creationId xmlns:a16="http://schemas.microsoft.com/office/drawing/2014/main" id="{5C90283C-7C63-484B-BE53-DB47579B5171}"/>
              </a:ext>
            </a:extLst>
          </p:cNvPr>
          <p:cNvCxnSpPr>
            <a:cxnSpLocks/>
          </p:cNvCxnSpPr>
          <p:nvPr/>
        </p:nvCxnSpPr>
        <p:spPr>
          <a:xfrm>
            <a:off x="4791959" y="2255963"/>
            <a:ext cx="0" cy="495250"/>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18" name="Google Shape;751;p28">
            <a:extLst>
              <a:ext uri="{FF2B5EF4-FFF2-40B4-BE49-F238E27FC236}">
                <a16:creationId xmlns:a16="http://schemas.microsoft.com/office/drawing/2014/main" id="{D69C2911-6B47-4390-867D-2974DB88132C}"/>
              </a:ext>
            </a:extLst>
          </p:cNvPr>
          <p:cNvCxnSpPr>
            <a:cxnSpLocks/>
          </p:cNvCxnSpPr>
          <p:nvPr/>
        </p:nvCxnSpPr>
        <p:spPr>
          <a:xfrm>
            <a:off x="6351201" y="2255963"/>
            <a:ext cx="0" cy="495250"/>
          </a:xfrm>
          <a:prstGeom prst="straightConnector1">
            <a:avLst/>
          </a:prstGeom>
          <a:noFill/>
          <a:ln w="38100" cap="flat" cmpd="sng">
            <a:solidFill>
              <a:schemeClr val="accent1"/>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19" name="Google Shape;752;p28">
            <a:extLst>
              <a:ext uri="{FF2B5EF4-FFF2-40B4-BE49-F238E27FC236}">
                <a16:creationId xmlns:a16="http://schemas.microsoft.com/office/drawing/2014/main" id="{FF8F9005-A511-4F26-A68A-AE8CB2A04B2F}"/>
              </a:ext>
            </a:extLst>
          </p:cNvPr>
          <p:cNvCxnSpPr>
            <a:cxnSpLocks/>
          </p:cNvCxnSpPr>
          <p:nvPr/>
        </p:nvCxnSpPr>
        <p:spPr>
          <a:xfrm>
            <a:off x="7956463" y="2255963"/>
            <a:ext cx="0" cy="495250"/>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pic>
        <p:nvPicPr>
          <p:cNvPr id="33" name="Google Shape;739;p28" descr="Doktor">
            <a:extLst>
              <a:ext uri="{FF2B5EF4-FFF2-40B4-BE49-F238E27FC236}">
                <a16:creationId xmlns:a16="http://schemas.microsoft.com/office/drawing/2014/main" id="{A6F870E4-687F-4466-A168-7B3358D2D280}"/>
              </a:ext>
            </a:extLst>
          </p:cNvPr>
          <p:cNvPicPr preferRelativeResize="0"/>
          <p:nvPr/>
        </p:nvPicPr>
        <p:blipFill rotWithShape="1">
          <a:blip r:embed="rId4">
            <a:alphaModFix/>
            <a:duotone>
              <a:prstClr val="black"/>
              <a:schemeClr val="tx2">
                <a:tint val="45000"/>
                <a:satMod val="400000"/>
              </a:schemeClr>
            </a:duotone>
          </a:blip>
          <a:srcRect/>
          <a:stretch/>
        </p:blipFill>
        <p:spPr>
          <a:xfrm>
            <a:off x="5875122" y="3571831"/>
            <a:ext cx="594870" cy="594870"/>
          </a:xfrm>
          <a:prstGeom prst="rect">
            <a:avLst/>
          </a:prstGeom>
          <a:noFill/>
          <a:ln>
            <a:noFill/>
          </a:ln>
          <a:effectLst/>
        </p:spPr>
      </p:pic>
      <p:pic>
        <p:nvPicPr>
          <p:cNvPr id="36" name="Google Shape;742;p28" descr="Nő sétabottal">
            <a:extLst>
              <a:ext uri="{FF2B5EF4-FFF2-40B4-BE49-F238E27FC236}">
                <a16:creationId xmlns:a16="http://schemas.microsoft.com/office/drawing/2014/main" id="{64FFE91F-0379-4EF6-B2C2-5CE7EB4E696A}"/>
              </a:ext>
            </a:extLst>
          </p:cNvPr>
          <p:cNvPicPr preferRelativeResize="0"/>
          <p:nvPr/>
        </p:nvPicPr>
        <p:blipFill rotWithShape="1">
          <a:blip r:embed="rId5">
            <a:alphaModFix/>
            <a:duotone>
              <a:prstClr val="black"/>
              <a:schemeClr val="tx2">
                <a:tint val="45000"/>
                <a:satMod val="400000"/>
              </a:schemeClr>
            </a:duotone>
          </a:blip>
          <a:srcRect/>
          <a:stretch/>
        </p:blipFill>
        <p:spPr>
          <a:xfrm>
            <a:off x="10155701" y="2729007"/>
            <a:ext cx="746875" cy="770968"/>
          </a:xfrm>
          <a:prstGeom prst="rect">
            <a:avLst/>
          </a:prstGeom>
          <a:noFill/>
          <a:ln>
            <a:noFill/>
          </a:ln>
          <a:effectLst>
            <a:outerShdw blurRad="50800" dist="38100" dir="2700000" algn="tl" rotWithShape="0">
              <a:srgbClr val="000000">
                <a:alpha val="40000"/>
              </a:srgbClr>
            </a:outerShdw>
          </a:effectLst>
        </p:spPr>
      </p:pic>
      <p:pic>
        <p:nvPicPr>
          <p:cNvPr id="38" name="Google Shape;744;p28" descr="Csontváz">
            <a:extLst>
              <a:ext uri="{FF2B5EF4-FFF2-40B4-BE49-F238E27FC236}">
                <a16:creationId xmlns:a16="http://schemas.microsoft.com/office/drawing/2014/main" id="{58FF5082-3F9B-4D0F-8D41-EE5A547EDF01}"/>
              </a:ext>
            </a:extLst>
          </p:cNvPr>
          <p:cNvPicPr preferRelativeResize="0"/>
          <p:nvPr/>
        </p:nvPicPr>
        <p:blipFill rotWithShape="1">
          <a:blip r:embed="rId6">
            <a:alphaModFix/>
            <a:duotone>
              <a:prstClr val="black"/>
              <a:schemeClr val="tx2">
                <a:tint val="45000"/>
                <a:satMod val="400000"/>
              </a:schemeClr>
            </a:duotone>
          </a:blip>
          <a:srcRect/>
          <a:stretch/>
        </p:blipFill>
        <p:spPr>
          <a:xfrm>
            <a:off x="4486559" y="3547092"/>
            <a:ext cx="594870" cy="594870"/>
          </a:xfrm>
          <a:prstGeom prst="rect">
            <a:avLst/>
          </a:prstGeom>
          <a:noFill/>
          <a:ln>
            <a:noFill/>
          </a:ln>
          <a:effectLst/>
        </p:spPr>
      </p:pic>
      <p:pic>
        <p:nvPicPr>
          <p:cNvPr id="39" name="Google Shape;745;p28" descr="Dokumentum">
            <a:extLst>
              <a:ext uri="{FF2B5EF4-FFF2-40B4-BE49-F238E27FC236}">
                <a16:creationId xmlns:a16="http://schemas.microsoft.com/office/drawing/2014/main" id="{88907DA3-9AB1-4580-BECA-EB384FC94F00}"/>
              </a:ext>
            </a:extLst>
          </p:cNvPr>
          <p:cNvPicPr preferRelativeResize="0"/>
          <p:nvPr/>
        </p:nvPicPr>
        <p:blipFill rotWithShape="1">
          <a:blip r:embed="rId7">
            <a:alphaModFix/>
            <a:duotone>
              <a:prstClr val="black"/>
              <a:schemeClr val="tx2">
                <a:tint val="45000"/>
                <a:satMod val="400000"/>
              </a:schemeClr>
            </a:duotone>
          </a:blip>
          <a:srcRect/>
          <a:stretch/>
        </p:blipFill>
        <p:spPr>
          <a:xfrm>
            <a:off x="7352077" y="3553917"/>
            <a:ext cx="594870" cy="594870"/>
          </a:xfrm>
          <a:prstGeom prst="rect">
            <a:avLst/>
          </a:prstGeom>
          <a:noFill/>
          <a:ln>
            <a:noFill/>
          </a:ln>
          <a:effectLst/>
        </p:spPr>
      </p:pic>
      <p:sp>
        <p:nvSpPr>
          <p:cNvPr id="41" name="Google Shape;753;p28">
            <a:extLst>
              <a:ext uri="{FF2B5EF4-FFF2-40B4-BE49-F238E27FC236}">
                <a16:creationId xmlns:a16="http://schemas.microsoft.com/office/drawing/2014/main" id="{DE8878B8-5803-49A4-858D-8B5D0558132C}"/>
              </a:ext>
            </a:extLst>
          </p:cNvPr>
          <p:cNvSpPr/>
          <p:nvPr/>
        </p:nvSpPr>
        <p:spPr>
          <a:xfrm>
            <a:off x="3008054" y="4216544"/>
            <a:ext cx="4769765" cy="747137"/>
          </a:xfrm>
          <a:prstGeom prst="roundRect">
            <a:avLst>
              <a:gd name="adj" fmla="val 16667"/>
            </a:avLst>
          </a:prstGeom>
          <a:solidFill>
            <a:srgbClr val="00C6D6"/>
          </a:solidFill>
          <a:ln w="12700" cap="flat" cmpd="sng">
            <a:no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hu-HU" sz="2400" b="1" dirty="0">
                <a:solidFill>
                  <a:schemeClr val="bg1"/>
                </a:solidFill>
                <a:latin typeface="Gill Sans"/>
                <a:ea typeface="Gill Sans"/>
                <a:cs typeface="Gill Sans"/>
                <a:sym typeface="Gill Sans"/>
              </a:rPr>
              <a:t>Ápolás és gondozás a kórházi tartózkodás alatt</a:t>
            </a:r>
            <a:endParaRPr sz="2400" b="1" dirty="0">
              <a:solidFill>
                <a:schemeClr val="bg1"/>
              </a:solidFill>
            </a:endParaRPr>
          </a:p>
        </p:txBody>
      </p:sp>
      <p:cxnSp>
        <p:nvCxnSpPr>
          <p:cNvPr id="42" name="Google Shape;754;p28">
            <a:extLst>
              <a:ext uri="{FF2B5EF4-FFF2-40B4-BE49-F238E27FC236}">
                <a16:creationId xmlns:a16="http://schemas.microsoft.com/office/drawing/2014/main" id="{4417AFF6-1B2A-4649-A463-88309319BE2E}"/>
              </a:ext>
            </a:extLst>
          </p:cNvPr>
          <p:cNvCxnSpPr>
            <a:stCxn id="41" idx="3"/>
          </p:cNvCxnSpPr>
          <p:nvPr/>
        </p:nvCxnSpPr>
        <p:spPr>
          <a:xfrm rot="10800000" flipH="1">
            <a:off x="7777819" y="3480713"/>
            <a:ext cx="372600" cy="1109400"/>
          </a:xfrm>
          <a:prstGeom prst="bentConnector2">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43" name="Google Shape;755;p28">
            <a:extLst>
              <a:ext uri="{FF2B5EF4-FFF2-40B4-BE49-F238E27FC236}">
                <a16:creationId xmlns:a16="http://schemas.microsoft.com/office/drawing/2014/main" id="{E7BE72A7-8E07-40BD-A72F-7AFDB93E28ED}"/>
              </a:ext>
            </a:extLst>
          </p:cNvPr>
          <p:cNvCxnSpPr>
            <a:endCxn id="41" idx="1"/>
          </p:cNvCxnSpPr>
          <p:nvPr/>
        </p:nvCxnSpPr>
        <p:spPr>
          <a:xfrm rot="16200000" flipH="1">
            <a:off x="2209604" y="3791663"/>
            <a:ext cx="1139400" cy="457500"/>
          </a:xfrm>
          <a:prstGeom prst="bentConnector2">
            <a:avLst/>
          </a:prstGeom>
          <a:noFill/>
          <a:ln w="38100" cap="flat" cmpd="sng">
            <a:solidFill>
              <a:srgbClr val="475A60"/>
            </a:solidFill>
            <a:prstDash val="solid"/>
            <a:round/>
            <a:headEnd type="none" w="sm" len="sm"/>
            <a:tailEnd type="none" w="sm" len="sm"/>
          </a:ln>
          <a:effectLst>
            <a:outerShdw blurRad="50800" dist="38100" dir="2700000" algn="tl" rotWithShape="0">
              <a:srgbClr val="000000">
                <a:alpha val="40000"/>
              </a:srgbClr>
            </a:outerShdw>
          </a:effectLst>
        </p:spPr>
      </p:cxnSp>
      <p:sp>
        <p:nvSpPr>
          <p:cNvPr id="45" name="Google Shape;757;p28">
            <a:extLst>
              <a:ext uri="{FF2B5EF4-FFF2-40B4-BE49-F238E27FC236}">
                <a16:creationId xmlns:a16="http://schemas.microsoft.com/office/drawing/2014/main" id="{857DAC97-5F9E-483A-9B95-6AA71EDE3F34}"/>
              </a:ext>
            </a:extLst>
          </p:cNvPr>
          <p:cNvSpPr txBox="1"/>
          <p:nvPr/>
        </p:nvSpPr>
        <p:spPr>
          <a:xfrm>
            <a:off x="9867941" y="3484319"/>
            <a:ext cx="1182431" cy="461624"/>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hu-HU" sz="2400" dirty="0">
                <a:solidFill>
                  <a:schemeClr val="dk1"/>
                </a:solidFill>
                <a:latin typeface="Gill Sans"/>
                <a:ea typeface="Gill Sans"/>
                <a:cs typeface="Gill Sans"/>
                <a:sym typeface="Gill Sans"/>
              </a:rPr>
              <a:t>Beteg</a:t>
            </a:r>
            <a:endParaRPr sz="2400" dirty="0"/>
          </a:p>
        </p:txBody>
      </p:sp>
      <p:pic>
        <p:nvPicPr>
          <p:cNvPr id="60" name="Google Shape;741;p28" descr="Alvás">
            <a:extLst>
              <a:ext uri="{FF2B5EF4-FFF2-40B4-BE49-F238E27FC236}">
                <a16:creationId xmlns:a16="http://schemas.microsoft.com/office/drawing/2014/main" id="{A10CCE01-AFDE-46B1-B7AE-07146DB673E8}"/>
              </a:ext>
            </a:extLst>
          </p:cNvPr>
          <p:cNvPicPr preferRelativeResize="0"/>
          <p:nvPr/>
        </p:nvPicPr>
        <p:blipFill rotWithShape="1">
          <a:blip r:embed="rId8">
            <a:alphaModFix/>
            <a:duotone>
              <a:prstClr val="black"/>
              <a:schemeClr val="tx2">
                <a:tint val="45000"/>
                <a:satMod val="400000"/>
              </a:schemeClr>
            </a:duotone>
          </a:blip>
          <a:srcRect/>
          <a:stretch/>
        </p:blipFill>
        <p:spPr>
          <a:xfrm>
            <a:off x="2722461" y="3551996"/>
            <a:ext cx="594870" cy="594870"/>
          </a:xfrm>
          <a:prstGeom prst="rect">
            <a:avLst/>
          </a:prstGeom>
          <a:noFill/>
          <a:ln>
            <a:noFill/>
          </a:ln>
          <a:effectLst/>
        </p:spPr>
      </p:pic>
      <p:pic>
        <p:nvPicPr>
          <p:cNvPr id="61" name="Google Shape;743;p28" descr="Sztetoszkóp">
            <a:extLst>
              <a:ext uri="{FF2B5EF4-FFF2-40B4-BE49-F238E27FC236}">
                <a16:creationId xmlns:a16="http://schemas.microsoft.com/office/drawing/2014/main" id="{49008D12-9F2C-4DAA-95B6-34AFF6F8A224}"/>
              </a:ext>
            </a:extLst>
          </p:cNvPr>
          <p:cNvPicPr preferRelativeResize="0"/>
          <p:nvPr/>
        </p:nvPicPr>
        <p:blipFill rotWithShape="1">
          <a:blip r:embed="rId9">
            <a:alphaModFix/>
            <a:duotone>
              <a:prstClr val="black"/>
              <a:schemeClr val="tx2">
                <a:tint val="45000"/>
                <a:satMod val="400000"/>
              </a:schemeClr>
            </a:duotone>
          </a:blip>
          <a:srcRect/>
          <a:stretch/>
        </p:blipFill>
        <p:spPr>
          <a:xfrm>
            <a:off x="4060583" y="3632103"/>
            <a:ext cx="438500" cy="438500"/>
          </a:xfrm>
          <a:prstGeom prst="rect">
            <a:avLst/>
          </a:prstGeom>
          <a:noFill/>
          <a:ln>
            <a:noFill/>
          </a:ln>
          <a:effectLst/>
        </p:spPr>
      </p:pic>
      <p:pic>
        <p:nvPicPr>
          <p:cNvPr id="62" name="Google Shape;746;p28" descr="Ellenőrző lista (jobbról balra írva)">
            <a:extLst>
              <a:ext uri="{FF2B5EF4-FFF2-40B4-BE49-F238E27FC236}">
                <a16:creationId xmlns:a16="http://schemas.microsoft.com/office/drawing/2014/main" id="{57297A19-8E3C-4FEE-A40E-0E6CBED9DD1F}"/>
              </a:ext>
            </a:extLst>
          </p:cNvPr>
          <p:cNvPicPr preferRelativeResize="0"/>
          <p:nvPr/>
        </p:nvPicPr>
        <p:blipFill rotWithShape="1">
          <a:blip r:embed="rId10">
            <a:alphaModFix/>
            <a:duotone>
              <a:prstClr val="black"/>
              <a:schemeClr val="tx2">
                <a:tint val="45000"/>
                <a:satMod val="400000"/>
              </a:schemeClr>
            </a:duotone>
          </a:blip>
          <a:srcRect/>
          <a:stretch/>
        </p:blipFill>
        <p:spPr>
          <a:xfrm>
            <a:off x="1268000" y="3525685"/>
            <a:ext cx="594870" cy="594870"/>
          </a:xfrm>
          <a:prstGeom prst="rect">
            <a:avLst/>
          </a:prstGeom>
          <a:noFill/>
          <a:ln>
            <a:noFill/>
          </a:ln>
          <a:effectLst>
            <a:outerShdw blurRad="50800" dist="38100" dir="2700000" algn="tl" rotWithShape="0">
              <a:srgbClr val="000000">
                <a:alpha val="40000"/>
              </a:srgbClr>
            </a:outerShdw>
          </a:effectLst>
        </p:spPr>
      </p:pic>
      <p:cxnSp>
        <p:nvCxnSpPr>
          <p:cNvPr id="63" name="Google Shape;755;p28">
            <a:extLst>
              <a:ext uri="{FF2B5EF4-FFF2-40B4-BE49-F238E27FC236}">
                <a16:creationId xmlns:a16="http://schemas.microsoft.com/office/drawing/2014/main" id="{38022DD6-2E58-4039-920D-A5D1548F27A0}"/>
              </a:ext>
            </a:extLst>
          </p:cNvPr>
          <p:cNvCxnSpPr/>
          <p:nvPr/>
        </p:nvCxnSpPr>
        <p:spPr>
          <a:xfrm rot="16200000" flipH="1">
            <a:off x="2221446" y="3791663"/>
            <a:ext cx="1139400" cy="457500"/>
          </a:xfrm>
          <a:prstGeom prst="bentConnector2">
            <a:avLst/>
          </a:prstGeom>
          <a:noFill/>
          <a:ln w="38100" cap="flat" cmpd="sng">
            <a:solidFill>
              <a:srgbClr val="475A60"/>
            </a:solidFill>
            <a:prstDash val="solid"/>
            <a:round/>
            <a:headEnd type="none" w="sm" len="sm"/>
            <a:tailEnd type="none" w="sm" len="sm"/>
          </a:ln>
          <a:effectLst>
            <a:outerShdw blurRad="50800" dist="38100" dir="2700000" algn="tl" rotWithShape="0">
              <a:srgbClr val="000000">
                <a:alpha val="40000"/>
              </a:srgbClr>
            </a:outerShdw>
          </a:effectLst>
        </p:spPr>
      </p:cxnSp>
      <p:sp>
        <p:nvSpPr>
          <p:cNvPr id="64" name="Google Shape;756;p28">
            <a:extLst>
              <a:ext uri="{FF2B5EF4-FFF2-40B4-BE49-F238E27FC236}">
                <a16:creationId xmlns:a16="http://schemas.microsoft.com/office/drawing/2014/main" id="{5DDB5EAA-CAFD-41CC-97B8-2D7EE5B0E1AD}"/>
              </a:ext>
            </a:extLst>
          </p:cNvPr>
          <p:cNvSpPr txBox="1"/>
          <p:nvPr/>
        </p:nvSpPr>
        <p:spPr>
          <a:xfrm>
            <a:off x="46719" y="3316280"/>
            <a:ext cx="1202898" cy="461624"/>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hu-HU" sz="2400" dirty="0">
                <a:solidFill>
                  <a:schemeClr val="dk1"/>
                </a:solidFill>
                <a:latin typeface="Gill Sans"/>
                <a:ea typeface="Gill Sans"/>
                <a:cs typeface="Gill Sans"/>
                <a:sym typeface="Gill Sans"/>
              </a:rPr>
              <a:t>Beteg</a:t>
            </a:r>
            <a:endParaRPr sz="2400" dirty="0"/>
          </a:p>
        </p:txBody>
      </p:sp>
      <p:sp>
        <p:nvSpPr>
          <p:cNvPr id="65" name="Google Shape;809;p29">
            <a:extLst>
              <a:ext uri="{FF2B5EF4-FFF2-40B4-BE49-F238E27FC236}">
                <a16:creationId xmlns:a16="http://schemas.microsoft.com/office/drawing/2014/main" id="{C43B7466-D5A2-42E1-B12B-86AE82B86CD2}"/>
              </a:ext>
            </a:extLst>
          </p:cNvPr>
          <p:cNvSpPr/>
          <p:nvPr/>
        </p:nvSpPr>
        <p:spPr>
          <a:xfrm rot="-5400000">
            <a:off x="5203170" y="1935535"/>
            <a:ext cx="393418" cy="6689139"/>
          </a:xfrm>
          <a:prstGeom prst="rightBrace">
            <a:avLst>
              <a:gd name="adj1" fmla="val 85278"/>
              <a:gd name="adj2" fmla="val 50000"/>
            </a:avLst>
          </a:prstGeom>
          <a:noFill/>
          <a:ln w="25400" cap="flat" cmpd="sng">
            <a:solidFill>
              <a:schemeClr val="tx1">
                <a:lumMod val="75000"/>
                <a:lumOff val="25000"/>
              </a:schemeClr>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grpSp>
        <p:nvGrpSpPr>
          <p:cNvPr id="71" name="Google Shape;798;p29">
            <a:extLst>
              <a:ext uri="{FF2B5EF4-FFF2-40B4-BE49-F238E27FC236}">
                <a16:creationId xmlns:a16="http://schemas.microsoft.com/office/drawing/2014/main" id="{184DE7BE-D957-4920-9FFF-4700C75D7C7C}"/>
              </a:ext>
            </a:extLst>
          </p:cNvPr>
          <p:cNvGrpSpPr/>
          <p:nvPr/>
        </p:nvGrpSpPr>
        <p:grpSpPr>
          <a:xfrm>
            <a:off x="1562398" y="5456699"/>
            <a:ext cx="7789724" cy="889489"/>
            <a:chOff x="1847" y="225525"/>
            <a:chExt cx="7562472" cy="657606"/>
          </a:xfrm>
          <a:effectLst/>
        </p:grpSpPr>
        <p:sp>
          <p:nvSpPr>
            <p:cNvPr id="72" name="Google Shape;799;p29">
              <a:extLst>
                <a:ext uri="{FF2B5EF4-FFF2-40B4-BE49-F238E27FC236}">
                  <a16:creationId xmlns:a16="http://schemas.microsoft.com/office/drawing/2014/main" id="{DA3228BF-F552-41C7-90EE-FA9F66B15E1A}"/>
                </a:ext>
              </a:extLst>
            </p:cNvPr>
            <p:cNvSpPr/>
            <p:nvPr/>
          </p:nvSpPr>
          <p:spPr>
            <a:xfrm>
              <a:off x="1847"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b="1"/>
            </a:p>
          </p:txBody>
        </p:sp>
        <p:sp>
          <p:nvSpPr>
            <p:cNvPr id="73" name="Google Shape;800;p29">
              <a:extLst>
                <a:ext uri="{FF2B5EF4-FFF2-40B4-BE49-F238E27FC236}">
                  <a16:creationId xmlns:a16="http://schemas.microsoft.com/office/drawing/2014/main" id="{815DEE60-7000-4C30-97D9-A80204C63465}"/>
                </a:ext>
              </a:extLst>
            </p:cNvPr>
            <p:cNvSpPr txBox="1"/>
            <p:nvPr/>
          </p:nvSpPr>
          <p:spPr>
            <a:xfrm>
              <a:off x="226491" y="286592"/>
              <a:ext cx="1239661" cy="576708"/>
            </a:xfrm>
            <a:prstGeom prst="rect">
              <a:avLst/>
            </a:prstGeom>
            <a:noFill/>
            <a:ln>
              <a:noFill/>
            </a:ln>
          </p:spPr>
          <p:txBody>
            <a:bodyPr spcFirstLastPara="1" wrap="square" lIns="52000" tIns="17325" rIns="17325" bIns="17325" anchor="ctr" anchorCtr="0">
              <a:noAutofit/>
            </a:bodyPr>
            <a:lstStyle/>
            <a:p>
              <a:pPr marL="0" marR="0" lvl="0" indent="0" algn="r" rtl="0">
                <a:lnSpc>
                  <a:spcPct val="90000"/>
                </a:lnSpc>
                <a:spcBef>
                  <a:spcPts val="0"/>
                </a:spcBef>
                <a:spcAft>
                  <a:spcPts val="0"/>
                </a:spcAft>
                <a:buClr>
                  <a:schemeClr val="lt1"/>
                </a:buClr>
                <a:buSzPts val="1300"/>
                <a:buFont typeface="Gill Sans"/>
                <a:buNone/>
              </a:pPr>
              <a:r>
                <a:rPr lang="hu-HU" sz="1400" b="1" dirty="0">
                  <a:solidFill>
                    <a:schemeClr val="lt1"/>
                  </a:solidFill>
                  <a:latin typeface="Gill Sans"/>
                  <a:ea typeface="Gill Sans"/>
                  <a:cs typeface="Gill Sans"/>
                  <a:sym typeface="Gill Sans"/>
                </a:rPr>
                <a:t>Állapot-</a:t>
              </a:r>
            </a:p>
            <a:p>
              <a:pPr marL="0" marR="0" lvl="0" indent="0" algn="r" rtl="0">
                <a:lnSpc>
                  <a:spcPct val="90000"/>
                </a:lnSpc>
                <a:spcBef>
                  <a:spcPts val="0"/>
                </a:spcBef>
                <a:spcAft>
                  <a:spcPts val="0"/>
                </a:spcAft>
                <a:buClr>
                  <a:schemeClr val="lt1"/>
                </a:buClr>
                <a:buSzPts val="1300"/>
                <a:buFont typeface="Gill Sans"/>
                <a:buNone/>
              </a:pPr>
              <a:r>
                <a:rPr lang="hu-HU" sz="1400" b="1" dirty="0">
                  <a:solidFill>
                    <a:schemeClr val="lt1"/>
                  </a:solidFill>
                  <a:latin typeface="Gill Sans"/>
                  <a:ea typeface="Gill Sans"/>
                  <a:cs typeface="Gill Sans"/>
                  <a:sym typeface="Gill Sans"/>
                </a:rPr>
                <a:t>felmérés</a:t>
              </a:r>
              <a:endParaRPr sz="1400" b="1" dirty="0"/>
            </a:p>
          </p:txBody>
        </p:sp>
        <p:sp>
          <p:nvSpPr>
            <p:cNvPr id="74" name="Google Shape;801;p29">
              <a:extLst>
                <a:ext uri="{FF2B5EF4-FFF2-40B4-BE49-F238E27FC236}">
                  <a16:creationId xmlns:a16="http://schemas.microsoft.com/office/drawing/2014/main" id="{826A57B2-56F8-45D3-836A-2B8211D5E17D}"/>
                </a:ext>
              </a:extLst>
            </p:cNvPr>
            <p:cNvSpPr/>
            <p:nvPr/>
          </p:nvSpPr>
          <p:spPr>
            <a:xfrm>
              <a:off x="1481461"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b="1"/>
            </a:p>
          </p:txBody>
        </p:sp>
        <p:sp>
          <p:nvSpPr>
            <p:cNvPr id="75" name="Google Shape;802;p29">
              <a:extLst>
                <a:ext uri="{FF2B5EF4-FFF2-40B4-BE49-F238E27FC236}">
                  <a16:creationId xmlns:a16="http://schemas.microsoft.com/office/drawing/2014/main" id="{DB9931D7-9A8C-4809-A25E-8C8127A13E67}"/>
                </a:ext>
              </a:extLst>
            </p:cNvPr>
            <p:cNvSpPr txBox="1"/>
            <p:nvPr/>
          </p:nvSpPr>
          <p:spPr>
            <a:xfrm>
              <a:off x="1810264" y="225525"/>
              <a:ext cx="986409" cy="657606"/>
            </a:xfrm>
            <a:prstGeom prst="rect">
              <a:avLst/>
            </a:prstGeom>
            <a:noFill/>
            <a:ln>
              <a:noFill/>
            </a:ln>
          </p:spPr>
          <p:txBody>
            <a:bodyPr spcFirstLastPara="1" wrap="square" lIns="52000" tIns="17325" rIns="17325" bIns="17325" anchor="ctr" anchorCtr="0">
              <a:noAutofit/>
            </a:bodyPr>
            <a:lstStyle/>
            <a:p>
              <a:pPr marL="0" marR="0" lvl="0" indent="0" algn="r" rtl="0">
                <a:lnSpc>
                  <a:spcPct val="90000"/>
                </a:lnSpc>
                <a:spcBef>
                  <a:spcPts val="0"/>
                </a:spcBef>
                <a:spcAft>
                  <a:spcPts val="0"/>
                </a:spcAft>
                <a:buClr>
                  <a:schemeClr val="lt1"/>
                </a:buClr>
                <a:buSzPts val="1300"/>
                <a:buFont typeface="Gill Sans"/>
                <a:buNone/>
              </a:pPr>
              <a:r>
                <a:rPr lang="hu-HU" sz="1400" b="1" dirty="0">
                  <a:solidFill>
                    <a:schemeClr val="lt1"/>
                  </a:solidFill>
                  <a:latin typeface="Gill Sans"/>
                  <a:ea typeface="Gill Sans"/>
                  <a:cs typeface="Gill Sans"/>
                  <a:sym typeface="Gill Sans"/>
                </a:rPr>
                <a:t>Ápolási diagnózis</a:t>
              </a:r>
              <a:endParaRPr sz="1400" b="1" dirty="0"/>
            </a:p>
          </p:txBody>
        </p:sp>
        <p:sp>
          <p:nvSpPr>
            <p:cNvPr id="76" name="Google Shape;803;p29">
              <a:extLst>
                <a:ext uri="{FF2B5EF4-FFF2-40B4-BE49-F238E27FC236}">
                  <a16:creationId xmlns:a16="http://schemas.microsoft.com/office/drawing/2014/main" id="{E7AB1600-E757-4EFF-8F38-EF0DB390D42E}"/>
                </a:ext>
              </a:extLst>
            </p:cNvPr>
            <p:cNvSpPr/>
            <p:nvPr/>
          </p:nvSpPr>
          <p:spPr>
            <a:xfrm>
              <a:off x="2961075"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b="1"/>
            </a:p>
          </p:txBody>
        </p:sp>
        <p:sp>
          <p:nvSpPr>
            <p:cNvPr id="77" name="Google Shape;804;p29">
              <a:extLst>
                <a:ext uri="{FF2B5EF4-FFF2-40B4-BE49-F238E27FC236}">
                  <a16:creationId xmlns:a16="http://schemas.microsoft.com/office/drawing/2014/main" id="{FDEE509E-1786-4A3A-8FE1-8CF54B445850}"/>
                </a:ext>
              </a:extLst>
            </p:cNvPr>
            <p:cNvSpPr txBox="1"/>
            <p:nvPr/>
          </p:nvSpPr>
          <p:spPr>
            <a:xfrm>
              <a:off x="3289878" y="225525"/>
              <a:ext cx="986409" cy="657606"/>
            </a:xfrm>
            <a:prstGeom prst="rect">
              <a:avLst/>
            </a:prstGeom>
            <a:noFill/>
            <a:ln>
              <a:noFill/>
            </a:ln>
          </p:spPr>
          <p:txBody>
            <a:bodyPr spcFirstLastPara="1" wrap="square" lIns="52000" tIns="17325" rIns="17325" bIns="17325" anchor="ctr" anchorCtr="0">
              <a:noAutofit/>
            </a:bodyPr>
            <a:lstStyle/>
            <a:p>
              <a:pPr marL="0" marR="0" lvl="0" indent="0" algn="r" rtl="0">
                <a:lnSpc>
                  <a:spcPct val="90000"/>
                </a:lnSpc>
                <a:spcBef>
                  <a:spcPts val="0"/>
                </a:spcBef>
                <a:spcAft>
                  <a:spcPts val="0"/>
                </a:spcAft>
                <a:buClr>
                  <a:schemeClr val="lt1"/>
                </a:buClr>
                <a:buSzPts val="1300"/>
                <a:buFont typeface="Gill Sans"/>
                <a:buNone/>
              </a:pPr>
              <a:r>
                <a:rPr lang="hu-HU" sz="1400" b="1" dirty="0">
                  <a:solidFill>
                    <a:schemeClr val="lt1"/>
                  </a:solidFill>
                  <a:latin typeface="Gill Sans"/>
                  <a:ea typeface="Gill Sans"/>
                  <a:cs typeface="Gill Sans"/>
                  <a:sym typeface="Gill Sans"/>
                </a:rPr>
                <a:t>Ápolási terv elkészítése</a:t>
              </a:r>
              <a:endParaRPr sz="1400" b="1" dirty="0"/>
            </a:p>
          </p:txBody>
        </p:sp>
        <p:sp>
          <p:nvSpPr>
            <p:cNvPr id="78" name="Google Shape;805;p29">
              <a:extLst>
                <a:ext uri="{FF2B5EF4-FFF2-40B4-BE49-F238E27FC236}">
                  <a16:creationId xmlns:a16="http://schemas.microsoft.com/office/drawing/2014/main" id="{7CDF3DF8-9817-455E-9324-60A6EA58C085}"/>
                </a:ext>
              </a:extLst>
            </p:cNvPr>
            <p:cNvSpPr/>
            <p:nvPr/>
          </p:nvSpPr>
          <p:spPr>
            <a:xfrm>
              <a:off x="4440689"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b="1"/>
            </a:p>
          </p:txBody>
        </p:sp>
        <p:sp>
          <p:nvSpPr>
            <p:cNvPr id="79" name="Google Shape;806;p29">
              <a:extLst>
                <a:ext uri="{FF2B5EF4-FFF2-40B4-BE49-F238E27FC236}">
                  <a16:creationId xmlns:a16="http://schemas.microsoft.com/office/drawing/2014/main" id="{D65C771E-EA0F-4591-9841-9005AC887F42}"/>
                </a:ext>
              </a:extLst>
            </p:cNvPr>
            <p:cNvSpPr txBox="1"/>
            <p:nvPr/>
          </p:nvSpPr>
          <p:spPr>
            <a:xfrm>
              <a:off x="4769492" y="225525"/>
              <a:ext cx="986409" cy="657606"/>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hu-HU" sz="1400" b="1" dirty="0">
                  <a:solidFill>
                    <a:schemeClr val="lt1"/>
                  </a:solidFill>
                  <a:latin typeface="Gill Sans"/>
                  <a:ea typeface="Gill Sans"/>
                  <a:cs typeface="Gill Sans"/>
                  <a:sym typeface="Gill Sans"/>
                </a:rPr>
                <a:t>Ápolás</a:t>
              </a:r>
              <a:endParaRPr sz="1400" b="1" dirty="0"/>
            </a:p>
          </p:txBody>
        </p:sp>
        <p:sp>
          <p:nvSpPr>
            <p:cNvPr id="80" name="Google Shape;807;p29">
              <a:extLst>
                <a:ext uri="{FF2B5EF4-FFF2-40B4-BE49-F238E27FC236}">
                  <a16:creationId xmlns:a16="http://schemas.microsoft.com/office/drawing/2014/main" id="{09FA2D55-11F1-4577-B606-2945B924614C}"/>
                </a:ext>
              </a:extLst>
            </p:cNvPr>
            <p:cNvSpPr/>
            <p:nvPr/>
          </p:nvSpPr>
          <p:spPr>
            <a:xfrm>
              <a:off x="5920304"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b="1"/>
            </a:p>
          </p:txBody>
        </p:sp>
        <p:sp>
          <p:nvSpPr>
            <p:cNvPr id="81" name="Google Shape;808;p29">
              <a:extLst>
                <a:ext uri="{FF2B5EF4-FFF2-40B4-BE49-F238E27FC236}">
                  <a16:creationId xmlns:a16="http://schemas.microsoft.com/office/drawing/2014/main" id="{F98891C2-967E-45C5-BE53-04D95B0A1F1B}"/>
                </a:ext>
              </a:extLst>
            </p:cNvPr>
            <p:cNvSpPr txBox="1"/>
            <p:nvPr/>
          </p:nvSpPr>
          <p:spPr>
            <a:xfrm>
              <a:off x="6249107" y="225525"/>
              <a:ext cx="986409" cy="657606"/>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hu-HU" sz="1400" b="1" dirty="0">
                  <a:solidFill>
                    <a:schemeClr val="lt1"/>
                  </a:solidFill>
                  <a:latin typeface="Gill Sans"/>
                  <a:ea typeface="Gill Sans"/>
                  <a:cs typeface="Gill Sans"/>
                  <a:sym typeface="Gill Sans"/>
                </a:rPr>
                <a:t>Értékelés</a:t>
              </a:r>
              <a:endParaRPr sz="1400" b="1" dirty="0"/>
            </a:p>
          </p:txBody>
        </p:sp>
      </p:grpSp>
    </p:spTree>
    <p:extLst>
      <p:ext uri="{BB962C8B-B14F-4D97-AF65-F5344CB8AC3E}">
        <p14:creationId xmlns:p14="http://schemas.microsoft.com/office/powerpoint/2010/main" val="17113629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8E5E6-5E80-689E-F505-7E34008634FF}"/>
              </a:ext>
            </a:extLst>
          </p:cNvPr>
          <p:cNvSpPr>
            <a:spLocks noGrp="1"/>
          </p:cNvSpPr>
          <p:nvPr>
            <p:ph type="title"/>
          </p:nvPr>
        </p:nvSpPr>
        <p:spPr>
          <a:xfrm>
            <a:off x="517388" y="257174"/>
            <a:ext cx="9707606" cy="676757"/>
          </a:xfrm>
        </p:spPr>
        <p:txBody>
          <a:bodyPr/>
          <a:lstStyle/>
          <a:p>
            <a:r>
              <a:rPr lang="hu-HU" dirty="0"/>
              <a:t>Visszajelzés A. páciens kapcsán</a:t>
            </a:r>
            <a:endParaRPr lang="en-GB" dirty="0"/>
          </a:p>
        </p:txBody>
      </p:sp>
      <p:sp>
        <p:nvSpPr>
          <p:cNvPr id="3" name="Content Placeholder 2">
            <a:extLst>
              <a:ext uri="{FF2B5EF4-FFF2-40B4-BE49-F238E27FC236}">
                <a16:creationId xmlns:a16="http://schemas.microsoft.com/office/drawing/2014/main" id="{BFA2D906-3490-5C2B-7ACA-64833132D005}"/>
              </a:ext>
            </a:extLst>
          </p:cNvPr>
          <p:cNvSpPr>
            <a:spLocks noGrp="1"/>
          </p:cNvSpPr>
          <p:nvPr>
            <p:ph sz="half" idx="1"/>
          </p:nvPr>
        </p:nvSpPr>
        <p:spPr>
          <a:xfrm>
            <a:off x="488699" y="1125191"/>
            <a:ext cx="9764985" cy="5075583"/>
          </a:xfrm>
        </p:spPr>
        <p:txBody>
          <a:bodyPr/>
          <a:lstStyle/>
          <a:p>
            <a:pPr marL="342900" indent="-342900">
              <a:buAutoNum type="arabicPeriod"/>
            </a:pPr>
            <a:r>
              <a:rPr lang="hu-HU" sz="1800" b="1" dirty="0"/>
              <a:t>Kérdés:</a:t>
            </a:r>
          </a:p>
          <a:p>
            <a:r>
              <a:rPr lang="hu-HU" sz="1800" dirty="0"/>
              <a:t>Az adott időszakban a vérnyomás- és testsúlyadatok folyamatos elérhetősége arra utal, hogy </a:t>
            </a:r>
            <a:r>
              <a:rPr lang="hu-HU" sz="1800" b="1" dirty="0"/>
              <a:t>okosórára specifikus problémáról van szó</a:t>
            </a:r>
            <a:r>
              <a:rPr lang="hu-HU" sz="1800" dirty="0"/>
              <a:t>, és hogy a beteg teljes mértékben betartotta az alkalmazás használatát. </a:t>
            </a:r>
          </a:p>
          <a:p>
            <a:r>
              <a:rPr lang="hu-HU" sz="1800" dirty="0"/>
              <a:t>Egy akut egészségügyi probléma nagyobb valószínűséggel akadályozta volna meg a beteget más mérések elvégzésében is, és hatással lehetett volna a vitális paraméterekre (bár a B opció sem zárható ki). </a:t>
            </a:r>
          </a:p>
          <a:p>
            <a:r>
              <a:rPr lang="hu-HU" sz="1800" dirty="0"/>
              <a:t>Egy internet- vagy alkalmazásprobléma más biológiai paraméterek értékeinek továbbítását is befolyásolta volna. </a:t>
            </a:r>
          </a:p>
          <a:p>
            <a:r>
              <a:rPr lang="hu-HU" sz="1800" dirty="0"/>
              <a:t>A nagyon alacsony (de létező) lépésszám értékeket maga a telefon regisztrálja (telefonmozgás).</a:t>
            </a:r>
          </a:p>
          <a:p>
            <a:pPr marL="0" indent="0">
              <a:buNone/>
            </a:pPr>
            <a:r>
              <a:rPr lang="hu-HU" sz="1800" b="1" dirty="0"/>
              <a:t>2. Kérdés:</a:t>
            </a:r>
          </a:p>
          <a:p>
            <a:r>
              <a:rPr lang="hu-HU" sz="1800" dirty="0"/>
              <a:t>A mért maximális pulzusszám </a:t>
            </a:r>
            <a:r>
              <a:rPr lang="hu-HU" sz="1800" b="1" dirty="0"/>
              <a:t>testmozgás közben sokkal alacsonyabb, mint a maximális napi pulzusszám</a:t>
            </a:r>
            <a:r>
              <a:rPr lang="hu-HU" sz="1800" dirty="0"/>
              <a:t>. Tekintettel arra, hogy a lépésszám ebben az időszakban a beteg szokásos szintjén maradt, nem valószínű, hogy a beteg ténylegesen csökkentette a testmozgás intenzitását vagy időtartamát.</a:t>
            </a:r>
            <a:endParaRPr lang="en-GB" dirty="0"/>
          </a:p>
        </p:txBody>
      </p:sp>
    </p:spTree>
    <p:extLst>
      <p:ext uri="{BB962C8B-B14F-4D97-AF65-F5344CB8AC3E}">
        <p14:creationId xmlns:p14="http://schemas.microsoft.com/office/powerpoint/2010/main" val="7355950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D9B35-DC5C-680F-ABDD-ACABE51187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73AD64-0B56-2827-EFAD-BEDFCFCDCE48}"/>
              </a:ext>
            </a:extLst>
          </p:cNvPr>
          <p:cNvSpPr>
            <a:spLocks noGrp="1"/>
          </p:cNvSpPr>
          <p:nvPr>
            <p:ph type="title"/>
          </p:nvPr>
        </p:nvSpPr>
        <p:spPr>
          <a:xfrm>
            <a:off x="513763" y="257175"/>
            <a:ext cx="9707606" cy="693529"/>
          </a:xfrm>
        </p:spPr>
        <p:txBody>
          <a:bodyPr/>
          <a:lstStyle/>
          <a:p>
            <a:r>
              <a:rPr lang="hu-HU" dirty="0"/>
              <a:t>Kérdések B. páciens kapcsán</a:t>
            </a:r>
            <a:endParaRPr lang="en-GB" dirty="0"/>
          </a:p>
        </p:txBody>
      </p:sp>
      <p:sp>
        <p:nvSpPr>
          <p:cNvPr id="3" name="Content Placeholder 2">
            <a:extLst>
              <a:ext uri="{FF2B5EF4-FFF2-40B4-BE49-F238E27FC236}">
                <a16:creationId xmlns:a16="http://schemas.microsoft.com/office/drawing/2014/main" id="{79C8282F-64E7-D092-35E0-598C31C8F903}"/>
              </a:ext>
            </a:extLst>
          </p:cNvPr>
          <p:cNvSpPr>
            <a:spLocks noGrp="1"/>
          </p:cNvSpPr>
          <p:nvPr>
            <p:ph sz="half" idx="1"/>
          </p:nvPr>
        </p:nvSpPr>
        <p:spPr>
          <a:xfrm>
            <a:off x="513763" y="1291239"/>
            <a:ext cx="9886993" cy="5193644"/>
          </a:xfrm>
          <a:solidFill>
            <a:schemeClr val="accent3">
              <a:lumMod val="20000"/>
              <a:lumOff val="80000"/>
            </a:schemeClr>
          </a:solidFill>
        </p:spPr>
        <p:txBody>
          <a:bodyPr/>
          <a:lstStyle/>
          <a:p>
            <a:pPr marL="457200" indent="-457200">
              <a:buAutoNum type="arabicPeriod"/>
            </a:pPr>
            <a:r>
              <a:rPr lang="hu-HU" sz="2000" b="1" dirty="0"/>
              <a:t>Kérdés:</a:t>
            </a:r>
          </a:p>
          <a:p>
            <a:pPr marL="0" indent="0">
              <a:buNone/>
            </a:pPr>
            <a:r>
              <a:rPr lang="hu-HU" sz="2000" dirty="0"/>
              <a:t>Az elérhető adatok alapján a kezelőorvos üzenetet küldött a betegnek az applikáción keresztül, hogy megkérdezze, tapasztalt-e tünetromlást. Melyik napon történt ez valószínűleg? </a:t>
            </a:r>
          </a:p>
          <a:p>
            <a:pPr marL="479969" lvl="1" indent="0">
              <a:buNone/>
            </a:pPr>
            <a:r>
              <a:rPr lang="hu-HU" sz="2000" dirty="0"/>
              <a:t>a) 2023.03.18. </a:t>
            </a:r>
          </a:p>
          <a:p>
            <a:pPr marL="479969" lvl="1" indent="0">
              <a:buNone/>
            </a:pPr>
            <a:r>
              <a:rPr lang="hu-HU" sz="2000" dirty="0"/>
              <a:t>b) 2023.03.29. </a:t>
            </a:r>
          </a:p>
          <a:p>
            <a:pPr marL="479969" lvl="1" indent="0">
              <a:buNone/>
            </a:pPr>
            <a:r>
              <a:rPr lang="hu-HU" sz="2000" dirty="0"/>
              <a:t>c) 2023.04.11.</a:t>
            </a:r>
          </a:p>
          <a:p>
            <a:pPr marL="0" indent="0">
              <a:buNone/>
            </a:pPr>
            <a:endParaRPr lang="hu-HU" sz="2000" dirty="0"/>
          </a:p>
          <a:p>
            <a:pPr marL="0" indent="0">
              <a:buNone/>
            </a:pPr>
            <a:r>
              <a:rPr lang="hu-HU" sz="2000" b="1" dirty="0"/>
              <a:t>2. Kérdés:</a:t>
            </a:r>
          </a:p>
          <a:p>
            <a:pPr marL="0" marR="0" lvl="0" indent="0"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0" cap="none" spc="0" normalizeH="0" baseline="0" noProof="0" dirty="0">
                <a:ln>
                  <a:noFill/>
                </a:ln>
                <a:solidFill>
                  <a:sysClr val="windowText" lastClr="000000"/>
                </a:solidFill>
                <a:effectLst/>
                <a:uLnTx/>
                <a:uFillTx/>
              </a:rPr>
              <a:t>2023.03.27-én az okosóra </a:t>
            </a:r>
            <a:r>
              <a:rPr kumimoji="0" lang="hu-HU" sz="2000" b="0" i="0" u="none" strike="noStrike" kern="0" cap="none" spc="0" normalizeH="0" baseline="0" noProof="0" dirty="0" err="1">
                <a:ln>
                  <a:noFill/>
                </a:ln>
                <a:solidFill>
                  <a:sysClr val="windowText" lastClr="000000"/>
                </a:solidFill>
                <a:effectLst/>
                <a:uLnTx/>
                <a:uFillTx/>
              </a:rPr>
              <a:t>validált</a:t>
            </a:r>
            <a:r>
              <a:rPr kumimoji="0" lang="hu-HU" sz="2000" b="0" i="0" u="none" strike="noStrike" kern="0" cap="none" spc="0" normalizeH="0" baseline="0" noProof="0" dirty="0">
                <a:ln>
                  <a:noFill/>
                </a:ln>
                <a:solidFill>
                  <a:sysClr val="windowText" lastClr="000000"/>
                </a:solidFill>
                <a:effectLst/>
                <a:uLnTx/>
                <a:uFillTx/>
              </a:rPr>
              <a:t> AI-algoritmusa értesítést küldött a betegnek, hogy aritmiát (</a:t>
            </a:r>
            <a:r>
              <a:rPr kumimoji="0" lang="hu-HU" sz="2000" b="0" i="0" u="none" strike="noStrike" kern="0" cap="none" spc="0" normalizeH="0" baseline="0" noProof="0" dirty="0" err="1">
                <a:ln>
                  <a:noFill/>
                </a:ln>
                <a:solidFill>
                  <a:sysClr val="windowText" lastClr="000000"/>
                </a:solidFill>
                <a:effectLst/>
                <a:uLnTx/>
                <a:uFillTx/>
              </a:rPr>
              <a:t>pitvarfibrillációt</a:t>
            </a:r>
            <a:r>
              <a:rPr kumimoji="0" lang="hu-HU" sz="2000" b="0" i="0" u="none" strike="noStrike" kern="0" cap="none" spc="0" normalizeH="0" baseline="0" noProof="0" dirty="0">
                <a:ln>
                  <a:noFill/>
                </a:ln>
                <a:solidFill>
                  <a:sysClr val="windowText" lastClr="000000"/>
                </a:solidFill>
                <a:effectLst/>
                <a:uLnTx/>
                <a:uFillTx/>
              </a:rPr>
              <a:t>) észlelt, ösztönözve őt, hogy készítsen EKG felvételt az órával (egy </a:t>
            </a:r>
            <a:r>
              <a:rPr kumimoji="0" lang="hu-HU" sz="2000" b="0" i="0" u="none" strike="noStrike" kern="0" cap="none" spc="0" normalizeH="0" baseline="0" noProof="0" dirty="0" err="1">
                <a:ln>
                  <a:noFill/>
                </a:ln>
                <a:solidFill>
                  <a:sysClr val="windowText" lastClr="000000"/>
                </a:solidFill>
                <a:effectLst/>
                <a:uLnTx/>
                <a:uFillTx/>
              </a:rPr>
              <a:t>validált</a:t>
            </a:r>
            <a:r>
              <a:rPr kumimoji="0" lang="hu-HU" sz="2000" b="0" i="0" u="none" strike="noStrike" kern="0" cap="none" spc="0" normalizeH="0" baseline="0" noProof="0" dirty="0">
                <a:ln>
                  <a:noFill/>
                </a:ln>
                <a:solidFill>
                  <a:sysClr val="windowText" lastClr="000000"/>
                </a:solidFill>
                <a:effectLst/>
                <a:uLnTx/>
                <a:uFillTx/>
              </a:rPr>
              <a:t> funkció). Ez megtörtént, és az automatizált diagnózis szerint '</a:t>
            </a:r>
            <a:r>
              <a:rPr kumimoji="0" lang="hu-HU" sz="2000" b="0" i="0" u="none" strike="noStrike" kern="0" cap="none" spc="0" normalizeH="0" baseline="0" noProof="0" dirty="0" err="1">
                <a:ln>
                  <a:noFill/>
                </a:ln>
                <a:solidFill>
                  <a:sysClr val="windowText" lastClr="000000"/>
                </a:solidFill>
                <a:effectLst/>
                <a:uLnTx/>
                <a:uFillTx/>
              </a:rPr>
              <a:t>pitvarfibrilláció</a:t>
            </a:r>
            <a:r>
              <a:rPr kumimoji="0" lang="hu-HU" sz="2000" b="0" i="0" u="none" strike="noStrike" kern="0" cap="none" spc="0" normalizeH="0" baseline="0" noProof="0" dirty="0">
                <a:ln>
                  <a:noFill/>
                </a:ln>
                <a:solidFill>
                  <a:sysClr val="windowText" lastClr="000000"/>
                </a:solidFill>
                <a:effectLst/>
                <a:uLnTx/>
                <a:uFillTx/>
              </a:rPr>
              <a:t>' volt. Az orvos ennek megfelelően értesítve lett. Mit kell tennie? </a:t>
            </a:r>
          </a:p>
          <a:p>
            <a:pPr marL="479969" lvl="1" indent="0" defTabSz="914400">
              <a:lnSpc>
                <a:spcPct val="100000"/>
              </a:lnSpc>
              <a:spcBef>
                <a:spcPts val="0"/>
              </a:spcBef>
              <a:buNone/>
              <a:defRPr/>
            </a:pPr>
            <a:r>
              <a:rPr kumimoji="0" lang="hu-HU" sz="2000" b="0" i="0" u="none" strike="noStrike" kern="0" cap="none" spc="0" normalizeH="0" baseline="0" noProof="0" dirty="0">
                <a:ln>
                  <a:noFill/>
                </a:ln>
                <a:solidFill>
                  <a:sysClr val="windowText" lastClr="000000"/>
                </a:solidFill>
                <a:effectLst/>
                <a:uLnTx/>
                <a:uFillTx/>
              </a:rPr>
              <a:t>a) Kérje el az EKG felvételt annak </a:t>
            </a:r>
            <a:r>
              <a:rPr kumimoji="0" lang="hu-HU" sz="2000" b="0" i="0" u="none" strike="noStrike" kern="0" cap="none" spc="0" normalizeH="0" baseline="0" noProof="0" dirty="0" err="1">
                <a:ln>
                  <a:noFill/>
                </a:ln>
                <a:solidFill>
                  <a:sysClr val="windowText" lastClr="000000"/>
                </a:solidFill>
                <a:effectLst/>
                <a:uLnTx/>
                <a:uFillTx/>
              </a:rPr>
              <a:t>validálására</a:t>
            </a:r>
            <a:r>
              <a:rPr kumimoji="0" lang="hu-HU" sz="2000" b="0" i="0" u="none" strike="noStrike" kern="0" cap="none" spc="0" normalizeH="0" baseline="0" noProof="0" dirty="0">
                <a:ln>
                  <a:noFill/>
                </a:ln>
                <a:solidFill>
                  <a:sysClr val="windowText" lastClr="000000"/>
                </a:solidFill>
                <a:effectLst/>
                <a:uLnTx/>
                <a:uFillTx/>
              </a:rPr>
              <a:t> (érvényesítésére), majd döntsön a kezelésről. </a:t>
            </a:r>
          </a:p>
          <a:p>
            <a:pPr marL="479969" lvl="1" indent="0" defTabSz="914400">
              <a:lnSpc>
                <a:spcPct val="100000"/>
              </a:lnSpc>
              <a:spcBef>
                <a:spcPts val="0"/>
              </a:spcBef>
              <a:buNone/>
              <a:defRPr/>
            </a:pPr>
            <a:r>
              <a:rPr kumimoji="0" lang="hu-HU" sz="2000" b="0" i="0" u="none" strike="noStrike" kern="0" cap="none" spc="0" normalizeH="0" baseline="0" noProof="0" dirty="0">
                <a:ln>
                  <a:noFill/>
                </a:ln>
                <a:solidFill>
                  <a:sysClr val="windowText" lastClr="000000"/>
                </a:solidFill>
                <a:effectLst/>
                <a:uLnTx/>
                <a:uFillTx/>
              </a:rPr>
              <a:t>b) Kezelje </a:t>
            </a:r>
            <a:r>
              <a:rPr kumimoji="0" lang="hu-HU" sz="2000" b="0" i="0" u="none" strike="noStrike" kern="0" cap="none" spc="0" normalizeH="0" baseline="0" noProof="0" dirty="0" err="1">
                <a:ln>
                  <a:noFill/>
                </a:ln>
                <a:solidFill>
                  <a:sysClr val="windowText" lastClr="000000"/>
                </a:solidFill>
                <a:effectLst/>
                <a:uLnTx/>
                <a:uFillTx/>
              </a:rPr>
              <a:t>pitvarfibrillációként</a:t>
            </a:r>
            <a:r>
              <a:rPr kumimoji="0" lang="hu-HU" sz="2000" b="0" i="0" u="none" strike="noStrike" kern="0" cap="none" spc="0" normalizeH="0" baseline="0" noProof="0" dirty="0">
                <a:ln>
                  <a:noFill/>
                </a:ln>
                <a:solidFill>
                  <a:sysClr val="windowText" lastClr="000000"/>
                </a:solidFill>
                <a:effectLst/>
                <a:uLnTx/>
                <a:uFillTx/>
              </a:rPr>
              <a:t> az AI által generált diagnózis alapján.</a:t>
            </a:r>
            <a:endParaRPr kumimoji="0" lang="hu-HU" sz="2000" b="0" i="0" u="none" strike="noStrike" kern="1200" cap="none" spc="0" normalizeH="0" baseline="0" noProof="0" dirty="0">
              <a:ln>
                <a:noFill/>
              </a:ln>
              <a:solidFill>
                <a:srgbClr val="000000"/>
              </a:solidFill>
              <a:effectLst/>
              <a:uLnTx/>
              <a:uFillTx/>
              <a:sym typeface="Helvetica Neue"/>
            </a:endParaRPr>
          </a:p>
        </p:txBody>
      </p:sp>
    </p:spTree>
    <p:extLst>
      <p:ext uri="{BB962C8B-B14F-4D97-AF65-F5344CB8AC3E}">
        <p14:creationId xmlns:p14="http://schemas.microsoft.com/office/powerpoint/2010/main" val="32180858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7E1B0-8343-EFAE-8DDD-2B1938047FF7}"/>
              </a:ext>
            </a:extLst>
          </p:cNvPr>
          <p:cNvSpPr>
            <a:spLocks noGrp="1"/>
          </p:cNvSpPr>
          <p:nvPr>
            <p:ph type="title"/>
          </p:nvPr>
        </p:nvSpPr>
        <p:spPr>
          <a:xfrm>
            <a:off x="513763" y="257175"/>
            <a:ext cx="9707606" cy="693529"/>
          </a:xfrm>
        </p:spPr>
        <p:txBody>
          <a:bodyPr/>
          <a:lstStyle/>
          <a:p>
            <a:r>
              <a:rPr lang="hu-HU" dirty="0"/>
              <a:t>Visszajelzés B. páciens kapcsán</a:t>
            </a:r>
            <a:endParaRPr lang="en-GB" dirty="0"/>
          </a:p>
        </p:txBody>
      </p:sp>
      <p:sp>
        <p:nvSpPr>
          <p:cNvPr id="3" name="Content Placeholder 2">
            <a:extLst>
              <a:ext uri="{FF2B5EF4-FFF2-40B4-BE49-F238E27FC236}">
                <a16:creationId xmlns:a16="http://schemas.microsoft.com/office/drawing/2014/main" id="{5129ECA8-C266-090D-D077-C8EDAE22C691}"/>
              </a:ext>
            </a:extLst>
          </p:cNvPr>
          <p:cNvSpPr>
            <a:spLocks noGrp="1"/>
          </p:cNvSpPr>
          <p:nvPr>
            <p:ph sz="half" idx="1"/>
          </p:nvPr>
        </p:nvSpPr>
        <p:spPr>
          <a:xfrm>
            <a:off x="334376" y="1606549"/>
            <a:ext cx="9886993" cy="3986213"/>
          </a:xfrm>
          <a:noFill/>
        </p:spPr>
        <p:txBody>
          <a:bodyPr/>
          <a:lstStyle/>
          <a:p>
            <a:pPr marL="457200" indent="-457200">
              <a:buAutoNum type="arabicPeriod"/>
            </a:pPr>
            <a:r>
              <a:rPr lang="hu-HU" sz="2000" b="1" dirty="0"/>
              <a:t>Kérdés:</a:t>
            </a:r>
          </a:p>
          <a:p>
            <a:pPr marL="0" indent="0">
              <a:buNone/>
            </a:pPr>
            <a:r>
              <a:rPr lang="hu-HU" sz="2000" dirty="0"/>
              <a:t>2023.03.25-ig a beteg nagyjából heti rendszerességgel végzett vérnyomásméréseket (ami több mint elegendő artériás hipertónia nélküli személy számára). Azonban a beteg </a:t>
            </a:r>
            <a:r>
              <a:rPr lang="hu-HU" sz="2000" b="1" dirty="0"/>
              <a:t>2023.03.26-tól 2023.03.29-ig naponta kezdte mérni a vérnyomását</a:t>
            </a:r>
            <a:r>
              <a:rPr lang="hu-HU" sz="2000" dirty="0"/>
              <a:t>, ami gyakori reakció a betegeknél, amikor rosszul érzik magukat / panaszuk van.</a:t>
            </a:r>
          </a:p>
          <a:p>
            <a:pPr marL="0" indent="0">
              <a:buNone/>
            </a:pPr>
            <a:endParaRPr lang="hu-HU" sz="2000" dirty="0"/>
          </a:p>
          <a:p>
            <a:pPr marL="0" indent="0">
              <a:buNone/>
            </a:pPr>
            <a:r>
              <a:rPr lang="hu-HU" sz="2000" b="1" dirty="0"/>
              <a:t>2. Kérdés:</a:t>
            </a:r>
          </a:p>
          <a:p>
            <a:pPr marL="0" indent="0">
              <a:buNone/>
            </a:pPr>
            <a:r>
              <a:rPr lang="hu-HU" sz="2000" b="1" dirty="0"/>
              <a:t>Ne feledd:</a:t>
            </a:r>
            <a:r>
              <a:rPr lang="hu-HU" sz="2000" dirty="0"/>
              <a:t> Konszenzus van mind a kutatók, mind az IT szakemberek között abban, hogy </a:t>
            </a:r>
            <a:r>
              <a:rPr lang="hu-HU" sz="2000" b="1" dirty="0"/>
              <a:t>az AI (MI) algoritmusok jelenleg nem képesek emberi felügyelet nélkül működni</a:t>
            </a:r>
            <a:r>
              <a:rPr lang="hu-HU" sz="2000" dirty="0"/>
              <a:t>, és az egészségügyi szakemberek kötelesek ellenőrizni az algoritmusok eredményeit, teljes felelősséget vállalva a klinikai döntéshozatalért.</a:t>
            </a:r>
            <a:endParaRPr lang="en-GB" dirty="0"/>
          </a:p>
        </p:txBody>
      </p:sp>
    </p:spTree>
    <p:extLst>
      <p:ext uri="{BB962C8B-B14F-4D97-AF65-F5344CB8AC3E}">
        <p14:creationId xmlns:p14="http://schemas.microsoft.com/office/powerpoint/2010/main" val="30143851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átum helye 2">
            <a:extLst>
              <a:ext uri="{FF2B5EF4-FFF2-40B4-BE49-F238E27FC236}">
                <a16:creationId xmlns:a16="http://schemas.microsoft.com/office/drawing/2014/main" id="{676C5BB2-9194-73CA-5EA4-097D12D696EE}"/>
              </a:ext>
            </a:extLst>
          </p:cNvPr>
          <p:cNvSpPr txBox="1">
            <a:spLocks/>
          </p:cNvSpPr>
          <p:nvPr/>
        </p:nvSpPr>
        <p:spPr>
          <a:xfrm>
            <a:off x="8891650" y="6297563"/>
            <a:ext cx="2152465" cy="339527"/>
          </a:xfrm>
          <a:prstGeom prst="rect">
            <a:avLst/>
          </a:prstGeom>
        </p:spPr>
        <p:txBody>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09976"/>
            <a:fld id="{5D471343-8972-4C3F-BAD8-5D975A3211E8}" type="datetime1">
              <a:rPr lang="it-IT" sz="1594">
                <a:solidFill>
                  <a:prstClr val="black"/>
                </a:solidFill>
                <a:latin typeface="Calibri" panose="020F0502020204030204" pitchFamily="34" charset="0"/>
                <a:cs typeface="Calibri" panose="020F0502020204030204" pitchFamily="34" charset="0"/>
              </a:rPr>
              <a:pPr algn="ctr" defTabSz="809976"/>
              <a:t>08/04/2026</a:t>
            </a:fld>
            <a:endParaRPr lang="it-IT" sz="1594" dirty="0">
              <a:solidFill>
                <a:prstClr val="black"/>
              </a:solidFill>
              <a:latin typeface="Calibri" panose="020F0502020204030204" pitchFamily="34" charset="0"/>
              <a:cs typeface="Calibri" panose="020F0502020204030204" pitchFamily="34" charset="0"/>
            </a:endParaRPr>
          </a:p>
        </p:txBody>
      </p:sp>
      <p:sp>
        <p:nvSpPr>
          <p:cNvPr id="12" name="Cím 1">
            <a:extLst>
              <a:ext uri="{FF2B5EF4-FFF2-40B4-BE49-F238E27FC236}">
                <a16:creationId xmlns:a16="http://schemas.microsoft.com/office/drawing/2014/main" id="{77C8897E-B0FC-EA09-FBA9-31F7A9A392D4}"/>
              </a:ext>
            </a:extLst>
          </p:cNvPr>
          <p:cNvSpPr txBox="1">
            <a:spLocks/>
          </p:cNvSpPr>
          <p:nvPr/>
        </p:nvSpPr>
        <p:spPr>
          <a:xfrm>
            <a:off x="820786" y="3078965"/>
            <a:ext cx="9566509" cy="1233254"/>
          </a:xfrm>
          <a:prstGeom prst="rect">
            <a:avLst/>
          </a:prstGeom>
        </p:spPr>
        <p:txBody>
          <a:bodyPr vert="horz" lIns="80998" tIns="40499" rIns="80998" bIns="40499" rtlCol="0" anchor="ctr">
            <a:normAutofit/>
          </a:bodyPr>
          <a:lstStyle>
            <a:lvl1pPr algn="ctr" defTabSz="685800" rtl="0" eaLnBrk="1" latinLnBrk="0" hangingPunct="1">
              <a:lnSpc>
                <a:spcPct val="90000"/>
              </a:lnSpc>
              <a:spcBef>
                <a:spcPct val="0"/>
              </a:spcBef>
              <a:buNone/>
              <a:defRPr sz="4500" kern="1200">
                <a:solidFill>
                  <a:schemeClr val="bg1"/>
                </a:solidFill>
                <a:latin typeface="Baloo" panose="03080902040302020200" pitchFamily="66" charset="-18"/>
                <a:ea typeface="+mj-ea"/>
                <a:cs typeface="Baloo" panose="03080902040302020200" pitchFamily="66" charset="-18"/>
              </a:defRPr>
            </a:lvl1pPr>
          </a:lstStyle>
          <a:p>
            <a:pPr defTabSz="607482"/>
            <a:r>
              <a:rPr lang="hu-HU" sz="4429" b="1" dirty="0" err="1">
                <a:solidFill>
                  <a:prstClr val="white"/>
                </a:solidFill>
              </a:rPr>
              <a:t>Kierbiztonság</a:t>
            </a:r>
            <a:endParaRPr lang="hu-HU" sz="4429" b="1" dirty="0">
              <a:solidFill>
                <a:prstClr val="white"/>
              </a:solidFill>
            </a:endParaRPr>
          </a:p>
        </p:txBody>
      </p:sp>
      <p:sp>
        <p:nvSpPr>
          <p:cNvPr id="13" name="Name_Surname">
            <a:extLst>
              <a:ext uri="{FF2B5EF4-FFF2-40B4-BE49-F238E27FC236}">
                <a16:creationId xmlns:a16="http://schemas.microsoft.com/office/drawing/2014/main" id="{2DE91C54-FECB-DCE5-A8D3-04E61B090EAE}"/>
              </a:ext>
            </a:extLst>
          </p:cNvPr>
          <p:cNvSpPr txBox="1">
            <a:spLocks/>
          </p:cNvSpPr>
          <p:nvPr/>
        </p:nvSpPr>
        <p:spPr>
          <a:xfrm>
            <a:off x="3703922" y="4312219"/>
            <a:ext cx="3656689" cy="577654"/>
          </a:xfrm>
          <a:prstGeom prst="rect">
            <a:avLst/>
          </a:prstGeom>
        </p:spPr>
        <p:txBody>
          <a:bodyPr vert="horz" lIns="80998" tIns="40499" rIns="80998" bIns="40499"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defTabSz="850312"/>
            <a:endParaRPr lang="it-IT" sz="2835" b="1" dirty="0">
              <a:solidFill>
                <a:prstClr val="black"/>
              </a:solidFill>
              <a:latin typeface="Calibri" panose="020F0502020204030204" pitchFamily="34" charset="0"/>
              <a:cs typeface="Calibri" panose="020F0502020204030204" pitchFamily="34" charset="0"/>
            </a:endParaRPr>
          </a:p>
        </p:txBody>
      </p:sp>
      <p:sp>
        <p:nvSpPr>
          <p:cNvPr id="14" name="Affiliation">
            <a:extLst>
              <a:ext uri="{FF2B5EF4-FFF2-40B4-BE49-F238E27FC236}">
                <a16:creationId xmlns:a16="http://schemas.microsoft.com/office/drawing/2014/main" id="{99490EEA-1954-878C-3D2B-FE7F25478D3B}"/>
              </a:ext>
            </a:extLst>
          </p:cNvPr>
          <p:cNvSpPr txBox="1">
            <a:spLocks/>
          </p:cNvSpPr>
          <p:nvPr/>
        </p:nvSpPr>
        <p:spPr>
          <a:xfrm>
            <a:off x="3870136" y="4880375"/>
            <a:ext cx="3324262" cy="345825"/>
          </a:xfrm>
          <a:prstGeom prst="rect">
            <a:avLst/>
          </a:prstGeom>
        </p:spPr>
        <p:txBody>
          <a:bodyPr vert="horz" lIns="80998" tIns="40499" rIns="80998" bIns="40499"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defTabSz="850312"/>
            <a:endParaRPr lang="it-IT" sz="2835" b="1" dirty="0">
              <a:solidFill>
                <a:prstClr val="black"/>
              </a:solidFill>
              <a:latin typeface="Aptos" panose="02110004020202020204"/>
            </a:endParaRPr>
          </a:p>
        </p:txBody>
      </p:sp>
    </p:spTree>
    <p:extLst>
      <p:ext uri="{BB962C8B-B14F-4D97-AF65-F5344CB8AC3E}">
        <p14:creationId xmlns:p14="http://schemas.microsoft.com/office/powerpoint/2010/main" val="2779166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30D616D-A8E8-9BDE-57D3-3B0CEF16A445}"/>
              </a:ext>
            </a:extLst>
          </p:cNvPr>
          <p:cNvSpPr>
            <a:spLocks noGrp="1"/>
          </p:cNvSpPr>
          <p:nvPr>
            <p:ph type="title"/>
          </p:nvPr>
        </p:nvSpPr>
        <p:spPr>
          <a:xfrm>
            <a:off x="742484" y="721730"/>
            <a:ext cx="9314795" cy="753109"/>
          </a:xfrm>
        </p:spPr>
        <p:txBody>
          <a:bodyPr>
            <a:normAutofit/>
          </a:bodyPr>
          <a:lstStyle/>
          <a:p>
            <a:r>
              <a:rPr lang="hu-HU" sz="3600" dirty="0" err="1"/>
              <a:t>Kiberbiztonság</a:t>
            </a:r>
            <a:r>
              <a:rPr lang="hu-HU" sz="3600" dirty="0"/>
              <a:t> a munkahelyen</a:t>
            </a:r>
          </a:p>
        </p:txBody>
      </p:sp>
      <p:sp>
        <p:nvSpPr>
          <p:cNvPr id="3" name="Tartalom helye 2">
            <a:extLst>
              <a:ext uri="{FF2B5EF4-FFF2-40B4-BE49-F238E27FC236}">
                <a16:creationId xmlns:a16="http://schemas.microsoft.com/office/drawing/2014/main" id="{E6AD1B11-909A-19F6-8C1D-4E78103AEDF7}"/>
              </a:ext>
            </a:extLst>
          </p:cNvPr>
          <p:cNvSpPr>
            <a:spLocks noGrp="1"/>
          </p:cNvSpPr>
          <p:nvPr>
            <p:ph idx="1"/>
          </p:nvPr>
        </p:nvSpPr>
        <p:spPr/>
        <p:txBody>
          <a:bodyPr>
            <a:normAutofit/>
          </a:bodyPr>
          <a:lstStyle/>
          <a:p>
            <a:pPr marL="0" indent="0">
              <a:buNone/>
            </a:pPr>
            <a:r>
              <a:rPr lang="hu-HU" sz="2400" dirty="0"/>
              <a:t>Kiscsoportokban (a változásvezetési ismereteitek mentén is) </a:t>
            </a:r>
            <a:r>
              <a:rPr lang="hu-HU" sz="2400" dirty="0" err="1"/>
              <a:t>ötleteljetek</a:t>
            </a:r>
            <a:r>
              <a:rPr lang="hu-HU" sz="2400" dirty="0"/>
              <a:t> és hozzatok arra vonatkozóan javaslatokat, </a:t>
            </a:r>
            <a:r>
              <a:rPr lang="hu-HU" sz="2400" b="1" dirty="0">
                <a:solidFill>
                  <a:srgbClr val="AB0084"/>
                </a:solidFill>
              </a:rPr>
              <a:t>hogy miként lehetne támogatni a </a:t>
            </a:r>
            <a:r>
              <a:rPr lang="hu-HU" sz="2400" b="1" dirty="0" err="1">
                <a:solidFill>
                  <a:srgbClr val="AB0084"/>
                </a:solidFill>
              </a:rPr>
              <a:t>kiberbiztonsági</a:t>
            </a:r>
            <a:r>
              <a:rPr lang="hu-HU" sz="2400" b="1" dirty="0">
                <a:solidFill>
                  <a:srgbClr val="AB0084"/>
                </a:solidFill>
              </a:rPr>
              <a:t> óvintézkedések megfelelőbb betartását. </a:t>
            </a:r>
          </a:p>
          <a:p>
            <a:pPr marL="0" indent="0">
              <a:buNone/>
            </a:pPr>
            <a:endParaRPr lang="hu-HU" sz="2400" dirty="0"/>
          </a:p>
          <a:p>
            <a:pPr marL="0" indent="0">
              <a:buNone/>
            </a:pPr>
            <a:r>
              <a:rPr lang="hu-HU" sz="2400" dirty="0"/>
              <a:t>1) Te személy szerint a saját pozíciódban mit tennél?</a:t>
            </a:r>
          </a:p>
          <a:p>
            <a:pPr marL="354013" indent="-354013">
              <a:buNone/>
            </a:pPr>
            <a:r>
              <a:rPr lang="hu-HU" sz="2400" dirty="0"/>
              <a:t>2) Milyen programokat / akciókat / kampányokat/ … csinálnátok szervezeti szinten?</a:t>
            </a:r>
          </a:p>
        </p:txBody>
      </p:sp>
    </p:spTree>
    <p:extLst>
      <p:ext uri="{BB962C8B-B14F-4D97-AF65-F5344CB8AC3E}">
        <p14:creationId xmlns:p14="http://schemas.microsoft.com/office/powerpoint/2010/main" val="27543386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A749413-914D-7BFD-9A03-4AA90698D47D}"/>
              </a:ext>
            </a:extLst>
          </p:cNvPr>
          <p:cNvSpPr>
            <a:spLocks noGrp="1"/>
          </p:cNvSpPr>
          <p:nvPr>
            <p:ph type="ctrTitle"/>
          </p:nvPr>
        </p:nvSpPr>
        <p:spPr/>
        <p:txBody>
          <a:bodyPr/>
          <a:lstStyle/>
          <a:p>
            <a:endParaRPr lang="hu-HU"/>
          </a:p>
        </p:txBody>
      </p:sp>
      <p:sp>
        <p:nvSpPr>
          <p:cNvPr id="3" name="Alcím 2">
            <a:extLst>
              <a:ext uri="{FF2B5EF4-FFF2-40B4-BE49-F238E27FC236}">
                <a16:creationId xmlns:a16="http://schemas.microsoft.com/office/drawing/2014/main" id="{91CC3AE5-6FA0-B850-90B8-97AEDE3846ED}"/>
              </a:ext>
            </a:extLst>
          </p:cNvPr>
          <p:cNvSpPr>
            <a:spLocks noGrp="1"/>
          </p:cNvSpPr>
          <p:nvPr>
            <p:ph type="subTitle" idx="1"/>
          </p:nvPr>
        </p:nvSpPr>
        <p:spPr/>
        <p:txBody>
          <a:bodyPr/>
          <a:lstStyle/>
          <a:p>
            <a:endParaRPr lang="hu-HU"/>
          </a:p>
        </p:txBody>
      </p:sp>
      <p:pic>
        <p:nvPicPr>
          <p:cNvPr id="5" name="Kép 4">
            <a:extLst>
              <a:ext uri="{FF2B5EF4-FFF2-40B4-BE49-F238E27FC236}">
                <a16:creationId xmlns:a16="http://schemas.microsoft.com/office/drawing/2014/main" id="{82BA4EEE-3E2F-67AF-5383-A1EF6B0487A6}"/>
              </a:ext>
            </a:extLst>
          </p:cNvPr>
          <p:cNvPicPr>
            <a:picLocks noChangeAspect="1"/>
          </p:cNvPicPr>
          <p:nvPr/>
        </p:nvPicPr>
        <p:blipFill>
          <a:blip r:embed="rId2"/>
          <a:stretch>
            <a:fillRect/>
          </a:stretch>
        </p:blipFill>
        <p:spPr>
          <a:xfrm>
            <a:off x="260887" y="634010"/>
            <a:ext cx="10451557" cy="5102025"/>
          </a:xfrm>
          <a:prstGeom prst="rect">
            <a:avLst/>
          </a:prstGeom>
        </p:spPr>
      </p:pic>
      <p:sp>
        <p:nvSpPr>
          <p:cNvPr id="9" name="Szövegdoboz 8">
            <a:extLst>
              <a:ext uri="{FF2B5EF4-FFF2-40B4-BE49-F238E27FC236}">
                <a16:creationId xmlns:a16="http://schemas.microsoft.com/office/drawing/2014/main" id="{71E86C7A-66B2-4666-3D4D-122ACC35C79E}"/>
              </a:ext>
            </a:extLst>
          </p:cNvPr>
          <p:cNvSpPr txBox="1"/>
          <p:nvPr/>
        </p:nvSpPr>
        <p:spPr>
          <a:xfrm>
            <a:off x="408371" y="6280247"/>
            <a:ext cx="7260790" cy="337657"/>
          </a:xfrm>
          <a:prstGeom prst="rect">
            <a:avLst/>
          </a:prstGeom>
          <a:noFill/>
        </p:spPr>
        <p:txBody>
          <a:bodyPr wrap="square">
            <a:spAutoFit/>
          </a:bodyPr>
          <a:lstStyle/>
          <a:p>
            <a:pPr defTabSz="809976"/>
            <a:r>
              <a:rPr lang="hu-HU" sz="1594" dirty="0">
                <a:solidFill>
                  <a:prstClr val="black"/>
                </a:solidFill>
                <a:latin typeface="Aptos" panose="02110004020202020204"/>
                <a:hlinkClick r:id="rId3"/>
              </a:rPr>
              <a:t>https://semmelweis.hu/emk/elerhetosegek/egeszsegugyi-kiberbiztonsagi-szemle/</a:t>
            </a:r>
            <a:endParaRPr lang="hu-HU" sz="1594" dirty="0">
              <a:solidFill>
                <a:prstClr val="black"/>
              </a:solidFill>
              <a:latin typeface="Aptos" panose="02110004020202020204"/>
            </a:endParaRPr>
          </a:p>
        </p:txBody>
      </p:sp>
    </p:spTree>
    <p:extLst>
      <p:ext uri="{BB962C8B-B14F-4D97-AF65-F5344CB8AC3E}">
        <p14:creationId xmlns:p14="http://schemas.microsoft.com/office/powerpoint/2010/main" val="1622967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5191B-AB29-253E-315A-60721BB281B5}"/>
            </a:ext>
          </a:extLst>
        </p:cNvPr>
        <p:cNvGrpSpPr/>
        <p:nvPr/>
      </p:nvGrpSpPr>
      <p:grpSpPr>
        <a:xfrm>
          <a:off x="0" y="0"/>
          <a:ext cx="0" cy="0"/>
          <a:chOff x="0" y="0"/>
          <a:chExt cx="0" cy="0"/>
        </a:xfrm>
      </p:grpSpPr>
      <p:sp>
        <p:nvSpPr>
          <p:cNvPr id="7" name="Dátum helye 2">
            <a:extLst>
              <a:ext uri="{FF2B5EF4-FFF2-40B4-BE49-F238E27FC236}">
                <a16:creationId xmlns:a16="http://schemas.microsoft.com/office/drawing/2014/main" id="{BFC47155-ACEA-9B96-874E-EC535AD6C56E}"/>
              </a:ext>
            </a:extLst>
          </p:cNvPr>
          <p:cNvSpPr txBox="1">
            <a:spLocks/>
          </p:cNvSpPr>
          <p:nvPr/>
        </p:nvSpPr>
        <p:spPr>
          <a:xfrm>
            <a:off x="8891650" y="6297563"/>
            <a:ext cx="2152465" cy="339527"/>
          </a:xfrm>
          <a:prstGeom prst="rect">
            <a:avLst/>
          </a:prstGeom>
        </p:spPr>
        <p:txBody>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09976"/>
            <a:fld id="{5D471343-8972-4C3F-BAD8-5D975A3211E8}" type="datetime1">
              <a:rPr lang="it-IT" sz="1594">
                <a:solidFill>
                  <a:prstClr val="black"/>
                </a:solidFill>
                <a:latin typeface="Calibri" panose="020F0502020204030204" pitchFamily="34" charset="0"/>
                <a:cs typeface="Calibri" panose="020F0502020204030204" pitchFamily="34" charset="0"/>
              </a:rPr>
              <a:pPr algn="ctr" defTabSz="809976"/>
              <a:t>08/04/2026</a:t>
            </a:fld>
            <a:endParaRPr lang="it-IT" sz="1594" dirty="0">
              <a:solidFill>
                <a:prstClr val="black"/>
              </a:solidFill>
              <a:latin typeface="Calibri" panose="020F0502020204030204" pitchFamily="34" charset="0"/>
              <a:cs typeface="Calibri" panose="020F0502020204030204" pitchFamily="34" charset="0"/>
            </a:endParaRPr>
          </a:p>
        </p:txBody>
      </p:sp>
      <p:sp>
        <p:nvSpPr>
          <p:cNvPr id="12" name="Cím 1">
            <a:extLst>
              <a:ext uri="{FF2B5EF4-FFF2-40B4-BE49-F238E27FC236}">
                <a16:creationId xmlns:a16="http://schemas.microsoft.com/office/drawing/2014/main" id="{596F1C4C-FDF2-D117-E6AB-B62093B328B8}"/>
              </a:ext>
            </a:extLst>
          </p:cNvPr>
          <p:cNvSpPr txBox="1">
            <a:spLocks/>
          </p:cNvSpPr>
          <p:nvPr/>
        </p:nvSpPr>
        <p:spPr>
          <a:xfrm>
            <a:off x="820786" y="3078965"/>
            <a:ext cx="9566509" cy="1233254"/>
          </a:xfrm>
          <a:prstGeom prst="rect">
            <a:avLst/>
          </a:prstGeom>
        </p:spPr>
        <p:txBody>
          <a:bodyPr vert="horz" lIns="80998" tIns="40499" rIns="80998" bIns="40499" rtlCol="0" anchor="ctr">
            <a:normAutofit/>
          </a:bodyPr>
          <a:lstStyle>
            <a:lvl1pPr algn="ctr" defTabSz="685800" rtl="0" eaLnBrk="1" latinLnBrk="0" hangingPunct="1">
              <a:lnSpc>
                <a:spcPct val="90000"/>
              </a:lnSpc>
              <a:spcBef>
                <a:spcPct val="0"/>
              </a:spcBef>
              <a:buNone/>
              <a:defRPr sz="4500" kern="1200">
                <a:solidFill>
                  <a:schemeClr val="bg1"/>
                </a:solidFill>
                <a:latin typeface="Baloo" panose="03080902040302020200" pitchFamily="66" charset="-18"/>
                <a:ea typeface="+mj-ea"/>
                <a:cs typeface="Baloo" panose="03080902040302020200" pitchFamily="66" charset="-18"/>
              </a:defRPr>
            </a:lvl1pPr>
          </a:lstStyle>
          <a:p>
            <a:pPr defTabSz="607482"/>
            <a:r>
              <a:rPr lang="hu-HU" sz="4429" b="1" dirty="0">
                <a:solidFill>
                  <a:prstClr val="white"/>
                </a:solidFill>
              </a:rPr>
              <a:t>Torzítások</a:t>
            </a:r>
          </a:p>
        </p:txBody>
      </p:sp>
      <p:sp>
        <p:nvSpPr>
          <p:cNvPr id="13" name="Name_Surname">
            <a:extLst>
              <a:ext uri="{FF2B5EF4-FFF2-40B4-BE49-F238E27FC236}">
                <a16:creationId xmlns:a16="http://schemas.microsoft.com/office/drawing/2014/main" id="{EEC9E921-7C59-754C-07A8-681E05CBB254}"/>
              </a:ext>
            </a:extLst>
          </p:cNvPr>
          <p:cNvSpPr txBox="1">
            <a:spLocks/>
          </p:cNvSpPr>
          <p:nvPr/>
        </p:nvSpPr>
        <p:spPr>
          <a:xfrm>
            <a:off x="3703922" y="4312219"/>
            <a:ext cx="3656689" cy="577654"/>
          </a:xfrm>
          <a:prstGeom prst="rect">
            <a:avLst/>
          </a:prstGeom>
        </p:spPr>
        <p:txBody>
          <a:bodyPr vert="horz" lIns="80998" tIns="40499" rIns="80998" bIns="40499"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defTabSz="850312"/>
            <a:endParaRPr lang="it-IT" sz="2835" b="1" dirty="0">
              <a:solidFill>
                <a:prstClr val="black"/>
              </a:solidFill>
              <a:latin typeface="Calibri" panose="020F0502020204030204" pitchFamily="34" charset="0"/>
              <a:cs typeface="Calibri" panose="020F0502020204030204" pitchFamily="34" charset="0"/>
            </a:endParaRPr>
          </a:p>
        </p:txBody>
      </p:sp>
      <p:sp>
        <p:nvSpPr>
          <p:cNvPr id="14" name="Affiliation">
            <a:extLst>
              <a:ext uri="{FF2B5EF4-FFF2-40B4-BE49-F238E27FC236}">
                <a16:creationId xmlns:a16="http://schemas.microsoft.com/office/drawing/2014/main" id="{6879FFE2-8412-73E6-92A0-EA6CD61D46B0}"/>
              </a:ext>
            </a:extLst>
          </p:cNvPr>
          <p:cNvSpPr txBox="1">
            <a:spLocks/>
          </p:cNvSpPr>
          <p:nvPr/>
        </p:nvSpPr>
        <p:spPr>
          <a:xfrm>
            <a:off x="3870136" y="4880375"/>
            <a:ext cx="3324262" cy="345825"/>
          </a:xfrm>
          <a:prstGeom prst="rect">
            <a:avLst/>
          </a:prstGeom>
        </p:spPr>
        <p:txBody>
          <a:bodyPr vert="horz" lIns="80998" tIns="40499" rIns="80998" bIns="40499"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defTabSz="850312"/>
            <a:endParaRPr lang="it-IT" sz="2835" b="1" dirty="0">
              <a:solidFill>
                <a:prstClr val="black"/>
              </a:solidFill>
              <a:latin typeface="Aptos" panose="02110004020202020204"/>
            </a:endParaRPr>
          </a:p>
        </p:txBody>
      </p:sp>
    </p:spTree>
    <p:extLst>
      <p:ext uri="{BB962C8B-B14F-4D97-AF65-F5344CB8AC3E}">
        <p14:creationId xmlns:p14="http://schemas.microsoft.com/office/powerpoint/2010/main" val="2536472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0BD1FD7-AD8A-037C-DCCE-1488D2BD0F3A}"/>
              </a:ext>
            </a:extLst>
          </p:cNvPr>
          <p:cNvSpPr>
            <a:spLocks noGrp="1"/>
          </p:cNvSpPr>
          <p:nvPr>
            <p:ph type="title" idx="4294967295"/>
          </p:nvPr>
        </p:nvSpPr>
        <p:spPr>
          <a:xfrm>
            <a:off x="593480" y="646156"/>
            <a:ext cx="9081462" cy="1202310"/>
          </a:xfrm>
          <a:prstGeom prst="rect">
            <a:avLst/>
          </a:prstGeom>
        </p:spPr>
        <p:txBody>
          <a:bodyPr>
            <a:normAutofit/>
          </a:bodyPr>
          <a:lstStyle/>
          <a:p>
            <a:r>
              <a:rPr lang="hu-HU" sz="3600" dirty="0">
                <a:solidFill>
                  <a:srgbClr val="0063DC"/>
                </a:solidFill>
                <a:ea typeface="Calibri" panose="020F0502020204030204" pitchFamily="34" charset="0"/>
              </a:rPr>
              <a:t>Adatok megjelenítésének módjai és néhány kipróbálható eszköz</a:t>
            </a:r>
          </a:p>
        </p:txBody>
      </p:sp>
      <p:sp>
        <p:nvSpPr>
          <p:cNvPr id="3" name="Footer Placeholder 4">
            <a:extLst>
              <a:ext uri="{FF2B5EF4-FFF2-40B4-BE49-F238E27FC236}">
                <a16:creationId xmlns:a16="http://schemas.microsoft.com/office/drawing/2014/main" id="{95111F59-2090-39CC-14F2-3B1EA9AFA9C9}"/>
              </a:ext>
            </a:extLst>
          </p:cNvPr>
          <p:cNvSpPr txBox="1">
            <a:spLocks noChangeArrowheads="1"/>
          </p:cNvSpPr>
          <p:nvPr/>
        </p:nvSpPr>
        <p:spPr bwMode="auto">
          <a:xfrm>
            <a:off x="843397" y="6310535"/>
            <a:ext cx="2797464" cy="2071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58" tIns="38579" rIns="77158" bIns="38579"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defTabSz="404988" fontAlgn="base">
              <a:spcBef>
                <a:spcPct val="0"/>
              </a:spcBef>
              <a:spcAft>
                <a:spcPct val="0"/>
              </a:spcAft>
              <a:buNone/>
            </a:pPr>
            <a:r>
              <a:rPr lang="en-US" altLang="en-US" sz="1012" dirty="0">
                <a:solidFill>
                  <a:prstClr val="black"/>
                </a:solidFill>
              </a:rPr>
              <a:t>Project: 101101139 — H-PASS — EU4H-2022-PJ</a:t>
            </a:r>
            <a:endParaRPr lang="el-GR" altLang="en-US" sz="1012" dirty="0">
              <a:solidFill>
                <a:prstClr val="black"/>
              </a:solidFill>
            </a:endParaRPr>
          </a:p>
        </p:txBody>
      </p:sp>
      <p:pic>
        <p:nvPicPr>
          <p:cNvPr id="16" name="Kép 15">
            <a:extLst>
              <a:ext uri="{FF2B5EF4-FFF2-40B4-BE49-F238E27FC236}">
                <a16:creationId xmlns:a16="http://schemas.microsoft.com/office/drawing/2014/main" id="{5A879967-BFF5-CB93-53F3-A0D02FF718DB}"/>
              </a:ext>
            </a:extLst>
          </p:cNvPr>
          <p:cNvPicPr>
            <a:picLocks noChangeAspect="1"/>
          </p:cNvPicPr>
          <p:nvPr/>
        </p:nvPicPr>
        <p:blipFill>
          <a:blip r:embed="rId3"/>
          <a:stretch>
            <a:fillRect/>
          </a:stretch>
        </p:blipFill>
        <p:spPr>
          <a:xfrm>
            <a:off x="725568" y="2772758"/>
            <a:ext cx="9486278" cy="2201271"/>
          </a:xfrm>
          <a:prstGeom prst="rect">
            <a:avLst/>
          </a:prstGeom>
        </p:spPr>
      </p:pic>
    </p:spTree>
    <p:extLst>
      <p:ext uri="{BB962C8B-B14F-4D97-AF65-F5344CB8AC3E}">
        <p14:creationId xmlns:p14="http://schemas.microsoft.com/office/powerpoint/2010/main" val="2113887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0BD1FD7-AD8A-037C-DCCE-1488D2BD0F3A}"/>
              </a:ext>
            </a:extLst>
          </p:cNvPr>
          <p:cNvSpPr>
            <a:spLocks noGrp="1"/>
          </p:cNvSpPr>
          <p:nvPr>
            <p:ph type="title" idx="4294967295"/>
          </p:nvPr>
        </p:nvSpPr>
        <p:spPr>
          <a:xfrm>
            <a:off x="953730" y="563788"/>
            <a:ext cx="7940074" cy="1366846"/>
          </a:xfrm>
          <a:prstGeom prst="rect">
            <a:avLst/>
          </a:prstGeom>
        </p:spPr>
        <p:txBody>
          <a:bodyPr>
            <a:normAutofit/>
          </a:bodyPr>
          <a:lstStyle/>
          <a:p>
            <a:r>
              <a:rPr lang="hu-HU" sz="3600" dirty="0">
                <a:solidFill>
                  <a:srgbClr val="0063DC"/>
                </a:solidFill>
                <a:ea typeface="Calibri" panose="020F0502020204030204" pitchFamily="34" charset="0"/>
              </a:rPr>
              <a:t>Hogyan csaphat be minket az adat?</a:t>
            </a:r>
            <a:br>
              <a:rPr lang="hu-HU" sz="3600" dirty="0">
                <a:solidFill>
                  <a:srgbClr val="0063DC"/>
                </a:solidFill>
                <a:ea typeface="Calibri" panose="020F0502020204030204" pitchFamily="34" charset="0"/>
              </a:rPr>
            </a:br>
            <a:r>
              <a:rPr lang="hu-HU" sz="3600" dirty="0">
                <a:solidFill>
                  <a:srgbClr val="0063DC"/>
                </a:solidFill>
                <a:ea typeface="Calibri" panose="020F0502020204030204" pitchFamily="34" charset="0"/>
              </a:rPr>
              <a:t>Adatok megjelenítése</a:t>
            </a:r>
          </a:p>
        </p:txBody>
      </p:sp>
      <p:sp>
        <p:nvSpPr>
          <p:cNvPr id="16" name="Footer Placeholder 4">
            <a:extLst>
              <a:ext uri="{FF2B5EF4-FFF2-40B4-BE49-F238E27FC236}">
                <a16:creationId xmlns:a16="http://schemas.microsoft.com/office/drawing/2014/main" id="{7FD22E07-9E7C-B222-1534-7B480C371CD2}"/>
              </a:ext>
            </a:extLst>
          </p:cNvPr>
          <p:cNvSpPr txBox="1">
            <a:spLocks noChangeArrowheads="1"/>
          </p:cNvSpPr>
          <p:nvPr/>
        </p:nvSpPr>
        <p:spPr bwMode="auto">
          <a:xfrm>
            <a:off x="843397" y="6310535"/>
            <a:ext cx="2797464" cy="2071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58" tIns="38579" rIns="77158" bIns="38579"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defTabSz="404988" fontAlgn="base">
              <a:spcBef>
                <a:spcPct val="0"/>
              </a:spcBef>
              <a:spcAft>
                <a:spcPct val="0"/>
              </a:spcAft>
              <a:buNone/>
            </a:pPr>
            <a:r>
              <a:rPr lang="en-US" altLang="en-US" sz="1012" dirty="0">
                <a:solidFill>
                  <a:prstClr val="black"/>
                </a:solidFill>
              </a:rPr>
              <a:t>Project: 101101139 — H-PASS — EU4H-2022-PJ</a:t>
            </a:r>
            <a:endParaRPr lang="el-GR" altLang="en-US" sz="1012" dirty="0">
              <a:solidFill>
                <a:prstClr val="black"/>
              </a:solidFill>
            </a:endParaRPr>
          </a:p>
        </p:txBody>
      </p:sp>
      <p:pic>
        <p:nvPicPr>
          <p:cNvPr id="18" name="Kép 17">
            <a:extLst>
              <a:ext uri="{FF2B5EF4-FFF2-40B4-BE49-F238E27FC236}">
                <a16:creationId xmlns:a16="http://schemas.microsoft.com/office/drawing/2014/main" id="{A60EFC74-F8BA-7B09-BF4A-1B3EA50760C3}"/>
              </a:ext>
            </a:extLst>
          </p:cNvPr>
          <p:cNvPicPr>
            <a:picLocks noChangeAspect="1"/>
          </p:cNvPicPr>
          <p:nvPr/>
        </p:nvPicPr>
        <p:blipFill>
          <a:blip r:embed="rId3"/>
          <a:stretch>
            <a:fillRect/>
          </a:stretch>
        </p:blipFill>
        <p:spPr>
          <a:xfrm>
            <a:off x="1101576" y="2378710"/>
            <a:ext cx="8443373" cy="1991309"/>
          </a:xfrm>
          <a:prstGeom prst="rect">
            <a:avLst/>
          </a:prstGeom>
        </p:spPr>
      </p:pic>
      <p:pic>
        <p:nvPicPr>
          <p:cNvPr id="20" name="Kép 19">
            <a:extLst>
              <a:ext uri="{FF2B5EF4-FFF2-40B4-BE49-F238E27FC236}">
                <a16:creationId xmlns:a16="http://schemas.microsoft.com/office/drawing/2014/main" id="{9AAA25B0-AE07-73D0-F21E-088E180C8A52}"/>
              </a:ext>
            </a:extLst>
          </p:cNvPr>
          <p:cNvPicPr>
            <a:picLocks noChangeAspect="1"/>
          </p:cNvPicPr>
          <p:nvPr/>
        </p:nvPicPr>
        <p:blipFill>
          <a:blip r:embed="rId4"/>
          <a:stretch>
            <a:fillRect/>
          </a:stretch>
        </p:blipFill>
        <p:spPr>
          <a:xfrm>
            <a:off x="1110432" y="4370019"/>
            <a:ext cx="5060858" cy="1048240"/>
          </a:xfrm>
          <a:prstGeom prst="rect">
            <a:avLst/>
          </a:prstGeom>
        </p:spPr>
      </p:pic>
    </p:spTree>
    <p:extLst>
      <p:ext uri="{BB962C8B-B14F-4D97-AF65-F5344CB8AC3E}">
        <p14:creationId xmlns:p14="http://schemas.microsoft.com/office/powerpoint/2010/main" val="18956002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0BD1FD7-AD8A-037C-DCCE-1488D2BD0F3A}"/>
              </a:ext>
            </a:extLst>
          </p:cNvPr>
          <p:cNvSpPr>
            <a:spLocks noGrp="1"/>
          </p:cNvSpPr>
          <p:nvPr>
            <p:ph type="title" idx="4294967295"/>
          </p:nvPr>
        </p:nvSpPr>
        <p:spPr>
          <a:xfrm>
            <a:off x="683527" y="562437"/>
            <a:ext cx="8398926" cy="1114623"/>
          </a:xfrm>
          <a:prstGeom prst="rect">
            <a:avLst/>
          </a:prstGeom>
        </p:spPr>
        <p:txBody>
          <a:bodyPr>
            <a:noAutofit/>
          </a:bodyPr>
          <a:lstStyle/>
          <a:p>
            <a:r>
              <a:rPr lang="hu-HU" sz="3600" dirty="0">
                <a:solidFill>
                  <a:srgbClr val="0063DC"/>
                </a:solidFill>
                <a:ea typeface="Calibri" panose="020F0502020204030204" pitchFamily="34" charset="0"/>
              </a:rPr>
              <a:t>Hogyan csaphat be minket az adat?</a:t>
            </a:r>
            <a:br>
              <a:rPr lang="hu-HU" sz="3600" dirty="0">
                <a:solidFill>
                  <a:srgbClr val="0063DC"/>
                </a:solidFill>
                <a:ea typeface="Calibri" panose="020F0502020204030204" pitchFamily="34" charset="0"/>
              </a:rPr>
            </a:br>
            <a:r>
              <a:rPr lang="hu-HU" sz="3600" dirty="0">
                <a:solidFill>
                  <a:srgbClr val="0063DC"/>
                </a:solidFill>
                <a:ea typeface="Calibri" panose="020F0502020204030204" pitchFamily="34" charset="0"/>
              </a:rPr>
              <a:t>Kognitív torzítások</a:t>
            </a:r>
          </a:p>
        </p:txBody>
      </p:sp>
      <p:sp>
        <p:nvSpPr>
          <p:cNvPr id="3" name="Footer Placeholder 4">
            <a:extLst>
              <a:ext uri="{FF2B5EF4-FFF2-40B4-BE49-F238E27FC236}">
                <a16:creationId xmlns:a16="http://schemas.microsoft.com/office/drawing/2014/main" id="{447772B5-DEC3-69D2-5A8E-51F2FA769021}"/>
              </a:ext>
            </a:extLst>
          </p:cNvPr>
          <p:cNvSpPr txBox="1">
            <a:spLocks noChangeArrowheads="1"/>
          </p:cNvSpPr>
          <p:nvPr/>
        </p:nvSpPr>
        <p:spPr bwMode="auto">
          <a:xfrm>
            <a:off x="843397" y="6310535"/>
            <a:ext cx="2797464" cy="2071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58" tIns="38579" rIns="77158" bIns="38579"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defTabSz="404988" fontAlgn="base">
              <a:spcBef>
                <a:spcPct val="0"/>
              </a:spcBef>
              <a:spcAft>
                <a:spcPct val="0"/>
              </a:spcAft>
              <a:buNone/>
            </a:pPr>
            <a:r>
              <a:rPr lang="en-US" altLang="en-US" sz="1012" dirty="0">
                <a:solidFill>
                  <a:prstClr val="black"/>
                </a:solidFill>
              </a:rPr>
              <a:t>Project: 101101139 — H-PASS — EU4H-2022-PJ</a:t>
            </a:r>
            <a:endParaRPr lang="el-GR" altLang="en-US" sz="1012" dirty="0">
              <a:solidFill>
                <a:prstClr val="black"/>
              </a:solidFill>
            </a:endParaRPr>
          </a:p>
        </p:txBody>
      </p:sp>
      <p:pic>
        <p:nvPicPr>
          <p:cNvPr id="15" name="Kép 14">
            <a:extLst>
              <a:ext uri="{FF2B5EF4-FFF2-40B4-BE49-F238E27FC236}">
                <a16:creationId xmlns:a16="http://schemas.microsoft.com/office/drawing/2014/main" id="{58344794-9388-4DC2-E527-2EFC1D2E2A25}"/>
              </a:ext>
            </a:extLst>
          </p:cNvPr>
          <p:cNvPicPr>
            <a:picLocks noChangeAspect="1"/>
          </p:cNvPicPr>
          <p:nvPr/>
        </p:nvPicPr>
        <p:blipFill>
          <a:blip r:embed="rId3"/>
          <a:stretch>
            <a:fillRect/>
          </a:stretch>
        </p:blipFill>
        <p:spPr>
          <a:xfrm>
            <a:off x="683527" y="2465343"/>
            <a:ext cx="9432708" cy="2268626"/>
          </a:xfrm>
          <a:prstGeom prst="rect">
            <a:avLst/>
          </a:prstGeom>
        </p:spPr>
      </p:pic>
    </p:spTree>
    <p:extLst>
      <p:ext uri="{BB962C8B-B14F-4D97-AF65-F5344CB8AC3E}">
        <p14:creationId xmlns:p14="http://schemas.microsoft.com/office/powerpoint/2010/main" val="2898950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23AE949-29F6-1867-636C-5EBD980DC767}"/>
              </a:ext>
            </a:extLst>
          </p:cNvPr>
          <p:cNvSpPr>
            <a:spLocks noGrp="1"/>
          </p:cNvSpPr>
          <p:nvPr>
            <p:ph type="title"/>
          </p:nvPr>
        </p:nvSpPr>
        <p:spPr>
          <a:xfrm>
            <a:off x="546078" y="314390"/>
            <a:ext cx="9707606" cy="705506"/>
          </a:xfrm>
        </p:spPr>
        <p:txBody>
          <a:bodyPr/>
          <a:lstStyle/>
          <a:p>
            <a:r>
              <a:rPr lang="hu-HU" sz="3600" dirty="0"/>
              <a:t>A </a:t>
            </a:r>
            <a:r>
              <a:rPr lang="hu-HU" dirty="0"/>
              <a:t>betegnek nem kell értenie a folyamataitokat</a:t>
            </a:r>
            <a:r>
              <a:rPr lang="hu-HU" sz="3600" dirty="0"/>
              <a:t>?</a:t>
            </a:r>
            <a:endParaRPr lang="en-US" dirty="0"/>
          </a:p>
        </p:txBody>
      </p:sp>
      <p:grpSp>
        <p:nvGrpSpPr>
          <p:cNvPr id="93" name="Csoportba foglalás 92">
            <a:extLst>
              <a:ext uri="{FF2B5EF4-FFF2-40B4-BE49-F238E27FC236}">
                <a16:creationId xmlns:a16="http://schemas.microsoft.com/office/drawing/2014/main" id="{B30554AA-FCBB-4812-909B-22383DE50040}"/>
              </a:ext>
            </a:extLst>
          </p:cNvPr>
          <p:cNvGrpSpPr/>
          <p:nvPr/>
        </p:nvGrpSpPr>
        <p:grpSpPr>
          <a:xfrm>
            <a:off x="888215" y="1396770"/>
            <a:ext cx="8370887" cy="2984500"/>
            <a:chOff x="1846263" y="1849841"/>
            <a:chExt cx="8370887" cy="2984500"/>
          </a:xfrm>
          <a:solidFill>
            <a:srgbClr val="AB0084"/>
          </a:solidFill>
        </p:grpSpPr>
        <p:grpSp>
          <p:nvGrpSpPr>
            <p:cNvPr id="94" name="Google Shape;626;p25">
              <a:extLst>
                <a:ext uri="{FF2B5EF4-FFF2-40B4-BE49-F238E27FC236}">
                  <a16:creationId xmlns:a16="http://schemas.microsoft.com/office/drawing/2014/main" id="{5226CA8A-DC05-40AA-A526-55082348DC04}"/>
                </a:ext>
              </a:extLst>
            </p:cNvPr>
            <p:cNvGrpSpPr/>
            <p:nvPr/>
          </p:nvGrpSpPr>
          <p:grpSpPr>
            <a:xfrm>
              <a:off x="1846263" y="1862541"/>
              <a:ext cx="2532062" cy="2971800"/>
              <a:chOff x="336" y="1056"/>
              <a:chExt cx="1728" cy="1872"/>
            </a:xfrm>
            <a:grpFill/>
            <a:effectLst/>
          </p:grpSpPr>
          <p:sp>
            <p:nvSpPr>
              <p:cNvPr id="115" name="Google Shape;627;p25">
                <a:extLst>
                  <a:ext uri="{FF2B5EF4-FFF2-40B4-BE49-F238E27FC236}">
                    <a16:creationId xmlns:a16="http://schemas.microsoft.com/office/drawing/2014/main" id="{C47427F4-4357-465F-9D11-DD2951F0BC5E}"/>
                  </a:ext>
                </a:extLst>
              </p:cNvPr>
              <p:cNvSpPr/>
              <p:nvPr/>
            </p:nvSpPr>
            <p:spPr>
              <a:xfrm rot="10800000" flipH="1">
                <a:off x="336" y="2496"/>
                <a:ext cx="1728" cy="432"/>
              </a:xfrm>
              <a:custGeom>
                <a:avLst/>
                <a:gdLst/>
                <a:ahLst/>
                <a:cxnLst/>
                <a:rect l="l" t="t" r="r" b="b"/>
                <a:pathLst>
                  <a:path w="21600" h="21600" extrusionOk="0">
                    <a:moveTo>
                      <a:pt x="0" y="0"/>
                    </a:moveTo>
                    <a:lnTo>
                      <a:pt x="2687" y="21600"/>
                    </a:lnTo>
                    <a:lnTo>
                      <a:pt x="18913"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 name="Google Shape;628;p25">
                <a:extLst>
                  <a:ext uri="{FF2B5EF4-FFF2-40B4-BE49-F238E27FC236}">
                    <a16:creationId xmlns:a16="http://schemas.microsoft.com/office/drawing/2014/main" id="{8FD915D6-35E6-4B95-843C-E7BA224B2EED}"/>
                  </a:ext>
                </a:extLst>
              </p:cNvPr>
              <p:cNvSpPr/>
              <p:nvPr/>
            </p:nvSpPr>
            <p:spPr>
              <a:xfrm rot="10800000" flipH="1">
                <a:off x="576" y="2016"/>
                <a:ext cx="1248" cy="384"/>
              </a:xfrm>
              <a:custGeom>
                <a:avLst/>
                <a:gdLst/>
                <a:ahLst/>
                <a:cxnLst/>
                <a:rect l="l" t="t" r="r" b="b"/>
                <a:pathLst>
                  <a:path w="21600" h="21600" extrusionOk="0">
                    <a:moveTo>
                      <a:pt x="0" y="0"/>
                    </a:moveTo>
                    <a:lnTo>
                      <a:pt x="3046" y="21600"/>
                    </a:lnTo>
                    <a:lnTo>
                      <a:pt x="18554"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 name="Google Shape;629;p25">
                <a:extLst>
                  <a:ext uri="{FF2B5EF4-FFF2-40B4-BE49-F238E27FC236}">
                    <a16:creationId xmlns:a16="http://schemas.microsoft.com/office/drawing/2014/main" id="{923B3050-435B-44CA-B6CE-5F261C18C2E6}"/>
                  </a:ext>
                </a:extLst>
              </p:cNvPr>
              <p:cNvSpPr/>
              <p:nvPr/>
            </p:nvSpPr>
            <p:spPr>
              <a:xfrm rot="10800000" flipH="1">
                <a:off x="816" y="1536"/>
                <a:ext cx="768" cy="384"/>
              </a:xfrm>
              <a:custGeom>
                <a:avLst/>
                <a:gdLst/>
                <a:ahLst/>
                <a:cxnLst/>
                <a:rect l="l" t="t" r="r" b="b"/>
                <a:pathLst>
                  <a:path w="21600" h="21600" extrusionOk="0">
                    <a:moveTo>
                      <a:pt x="0" y="0"/>
                    </a:moveTo>
                    <a:lnTo>
                      <a:pt x="4640" y="21600"/>
                    </a:lnTo>
                    <a:lnTo>
                      <a:pt x="16960"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 name="Google Shape;630;p25">
                <a:extLst>
                  <a:ext uri="{FF2B5EF4-FFF2-40B4-BE49-F238E27FC236}">
                    <a16:creationId xmlns:a16="http://schemas.microsoft.com/office/drawing/2014/main" id="{DF6902E5-F83E-4689-8350-9DA95C46FBAD}"/>
                  </a:ext>
                </a:extLst>
              </p:cNvPr>
              <p:cNvSpPr/>
              <p:nvPr/>
            </p:nvSpPr>
            <p:spPr>
              <a:xfrm>
                <a:off x="1008" y="1056"/>
                <a:ext cx="384" cy="384"/>
              </a:xfrm>
              <a:prstGeom prst="triangle">
                <a:avLst>
                  <a:gd name="adj" fmla="val 50000"/>
                </a:avLst>
              </a:pr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 name="Google Shape;631;p25">
                <a:extLst>
                  <a:ext uri="{FF2B5EF4-FFF2-40B4-BE49-F238E27FC236}">
                    <a16:creationId xmlns:a16="http://schemas.microsoft.com/office/drawing/2014/main" id="{D3C5BC55-34EC-4DA8-95F9-B99E89A7CAFA}"/>
                  </a:ext>
                </a:extLst>
              </p:cNvPr>
              <p:cNvSpPr/>
              <p:nvPr/>
            </p:nvSpPr>
            <p:spPr>
              <a:xfrm rot="10800000" flipH="1">
                <a:off x="576" y="2016"/>
                <a:ext cx="1248" cy="384"/>
              </a:xfrm>
              <a:custGeom>
                <a:avLst/>
                <a:gdLst/>
                <a:ahLst/>
                <a:cxnLst/>
                <a:rect l="l" t="t" r="r" b="b"/>
                <a:pathLst>
                  <a:path w="21600" h="21600" extrusionOk="0">
                    <a:moveTo>
                      <a:pt x="0" y="0"/>
                    </a:moveTo>
                    <a:lnTo>
                      <a:pt x="3046" y="21600"/>
                    </a:lnTo>
                    <a:lnTo>
                      <a:pt x="18554"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5" name="Google Shape;632;p25">
              <a:extLst>
                <a:ext uri="{FF2B5EF4-FFF2-40B4-BE49-F238E27FC236}">
                  <a16:creationId xmlns:a16="http://schemas.microsoft.com/office/drawing/2014/main" id="{630D7279-8307-453C-B1AD-A89B7B644BF4}"/>
                </a:ext>
              </a:extLst>
            </p:cNvPr>
            <p:cNvGrpSpPr/>
            <p:nvPr/>
          </p:nvGrpSpPr>
          <p:grpSpPr>
            <a:xfrm>
              <a:off x="4800603" y="1862541"/>
              <a:ext cx="2532063" cy="2971800"/>
              <a:chOff x="2256" y="1152"/>
              <a:chExt cx="1728" cy="1872"/>
            </a:xfrm>
            <a:grpFill/>
            <a:effectLst/>
          </p:grpSpPr>
          <p:sp>
            <p:nvSpPr>
              <p:cNvPr id="111" name="Google Shape;633;p25">
                <a:extLst>
                  <a:ext uri="{FF2B5EF4-FFF2-40B4-BE49-F238E27FC236}">
                    <a16:creationId xmlns:a16="http://schemas.microsoft.com/office/drawing/2014/main" id="{EC7945D2-1157-4111-AF53-A8DC7733A5DC}"/>
                  </a:ext>
                </a:extLst>
              </p:cNvPr>
              <p:cNvSpPr/>
              <p:nvPr/>
            </p:nvSpPr>
            <p:spPr>
              <a:xfrm>
                <a:off x="2256" y="1152"/>
                <a:ext cx="864" cy="1872"/>
              </a:xfrm>
              <a:custGeom>
                <a:avLst/>
                <a:gdLst/>
                <a:ahLst/>
                <a:cxnLst/>
                <a:rect l="l" t="t" r="r" b="b"/>
                <a:pathLst>
                  <a:path w="864" h="1872" extrusionOk="0">
                    <a:moveTo>
                      <a:pt x="0" y="1872"/>
                    </a:moveTo>
                    <a:lnTo>
                      <a:pt x="864" y="0"/>
                    </a:lnTo>
                    <a:lnTo>
                      <a:pt x="240" y="1872"/>
                    </a:lnTo>
                    <a:lnTo>
                      <a:pt x="0" y="1872"/>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 name="Google Shape;634;p25">
                <a:extLst>
                  <a:ext uri="{FF2B5EF4-FFF2-40B4-BE49-F238E27FC236}">
                    <a16:creationId xmlns:a16="http://schemas.microsoft.com/office/drawing/2014/main" id="{29AB12A1-E540-4B09-9C9E-910A13563BF2}"/>
                  </a:ext>
                </a:extLst>
              </p:cNvPr>
              <p:cNvSpPr/>
              <p:nvPr/>
            </p:nvSpPr>
            <p:spPr>
              <a:xfrm flipH="1">
                <a:off x="3120" y="1152"/>
                <a:ext cx="864" cy="1872"/>
              </a:xfrm>
              <a:custGeom>
                <a:avLst/>
                <a:gdLst/>
                <a:ahLst/>
                <a:cxnLst/>
                <a:rect l="l" t="t" r="r" b="b"/>
                <a:pathLst>
                  <a:path w="864" h="1872" extrusionOk="0">
                    <a:moveTo>
                      <a:pt x="0" y="1872"/>
                    </a:moveTo>
                    <a:lnTo>
                      <a:pt x="864" y="0"/>
                    </a:lnTo>
                    <a:lnTo>
                      <a:pt x="240" y="1872"/>
                    </a:lnTo>
                    <a:lnTo>
                      <a:pt x="0" y="1872"/>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 name="Google Shape;635;p25">
                <a:extLst>
                  <a:ext uri="{FF2B5EF4-FFF2-40B4-BE49-F238E27FC236}">
                    <a16:creationId xmlns:a16="http://schemas.microsoft.com/office/drawing/2014/main" id="{B8EE0E89-4E80-45A8-8774-B3B40F808DF8}"/>
                  </a:ext>
                </a:extLst>
              </p:cNvPr>
              <p:cNvSpPr/>
              <p:nvPr/>
            </p:nvSpPr>
            <p:spPr>
              <a:xfrm>
                <a:off x="2736" y="1152"/>
                <a:ext cx="384" cy="1872"/>
              </a:xfrm>
              <a:custGeom>
                <a:avLst/>
                <a:gdLst/>
                <a:ahLst/>
                <a:cxnLst/>
                <a:rect l="l" t="t" r="r" b="b"/>
                <a:pathLst>
                  <a:path w="384" h="1872" extrusionOk="0">
                    <a:moveTo>
                      <a:pt x="384" y="0"/>
                    </a:moveTo>
                    <a:lnTo>
                      <a:pt x="0" y="1872"/>
                    </a:lnTo>
                    <a:lnTo>
                      <a:pt x="240" y="1872"/>
                    </a:lnTo>
                    <a:lnTo>
                      <a:pt x="38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 name="Google Shape;636;p25">
                <a:extLst>
                  <a:ext uri="{FF2B5EF4-FFF2-40B4-BE49-F238E27FC236}">
                    <a16:creationId xmlns:a16="http://schemas.microsoft.com/office/drawing/2014/main" id="{111A9470-C167-4320-AC7F-5861184B8E61}"/>
                  </a:ext>
                </a:extLst>
              </p:cNvPr>
              <p:cNvSpPr/>
              <p:nvPr/>
            </p:nvSpPr>
            <p:spPr>
              <a:xfrm flipH="1">
                <a:off x="3120" y="1152"/>
                <a:ext cx="384" cy="1872"/>
              </a:xfrm>
              <a:custGeom>
                <a:avLst/>
                <a:gdLst/>
                <a:ahLst/>
                <a:cxnLst/>
                <a:rect l="l" t="t" r="r" b="b"/>
                <a:pathLst>
                  <a:path w="384" h="1872" extrusionOk="0">
                    <a:moveTo>
                      <a:pt x="384" y="0"/>
                    </a:moveTo>
                    <a:lnTo>
                      <a:pt x="0" y="1872"/>
                    </a:lnTo>
                    <a:lnTo>
                      <a:pt x="240" y="1872"/>
                    </a:lnTo>
                    <a:lnTo>
                      <a:pt x="38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6" name="Google Shape;637;p25">
              <a:extLst>
                <a:ext uri="{FF2B5EF4-FFF2-40B4-BE49-F238E27FC236}">
                  <a16:creationId xmlns:a16="http://schemas.microsoft.com/office/drawing/2014/main" id="{B5B260F2-808A-48AB-A566-44469D20927C}"/>
                </a:ext>
              </a:extLst>
            </p:cNvPr>
            <p:cNvGrpSpPr/>
            <p:nvPr/>
          </p:nvGrpSpPr>
          <p:grpSpPr>
            <a:xfrm>
              <a:off x="7683500" y="1849841"/>
              <a:ext cx="2533650" cy="2984500"/>
              <a:chOff x="4176" y="1144"/>
              <a:chExt cx="1728" cy="1880"/>
            </a:xfrm>
            <a:grpFill/>
            <a:effectLst/>
          </p:grpSpPr>
          <p:sp>
            <p:nvSpPr>
              <p:cNvPr id="99" name="Google Shape;638;p25">
                <a:extLst>
                  <a:ext uri="{FF2B5EF4-FFF2-40B4-BE49-F238E27FC236}">
                    <a16:creationId xmlns:a16="http://schemas.microsoft.com/office/drawing/2014/main" id="{D740CBF2-5203-436C-B69D-98671E11934D}"/>
                  </a:ext>
                </a:extLst>
              </p:cNvPr>
              <p:cNvSpPr/>
              <p:nvPr/>
            </p:nvSpPr>
            <p:spPr>
              <a:xfrm>
                <a:off x="4176" y="2592"/>
                <a:ext cx="384" cy="432"/>
              </a:xfrm>
              <a:custGeom>
                <a:avLst/>
                <a:gdLst/>
                <a:ahLst/>
                <a:cxnLst/>
                <a:rect l="l" t="t" r="r" b="b"/>
                <a:pathLst>
                  <a:path w="384" h="432" extrusionOk="0">
                    <a:moveTo>
                      <a:pt x="204" y="0"/>
                    </a:moveTo>
                    <a:lnTo>
                      <a:pt x="0" y="432"/>
                    </a:lnTo>
                    <a:lnTo>
                      <a:pt x="240" y="432"/>
                    </a:lnTo>
                    <a:lnTo>
                      <a:pt x="384" y="0"/>
                    </a:lnTo>
                    <a:lnTo>
                      <a:pt x="20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 name="Google Shape;639;p25">
                <a:extLst>
                  <a:ext uri="{FF2B5EF4-FFF2-40B4-BE49-F238E27FC236}">
                    <a16:creationId xmlns:a16="http://schemas.microsoft.com/office/drawing/2014/main" id="{C4186687-9F1E-44F9-896B-05B54A14825B}"/>
                  </a:ext>
                </a:extLst>
              </p:cNvPr>
              <p:cNvSpPr/>
              <p:nvPr/>
            </p:nvSpPr>
            <p:spPr>
              <a:xfrm>
                <a:off x="4410" y="2112"/>
                <a:ext cx="310" cy="384"/>
              </a:xfrm>
              <a:custGeom>
                <a:avLst/>
                <a:gdLst/>
                <a:ahLst/>
                <a:cxnLst/>
                <a:rect l="l" t="t" r="r" b="b"/>
                <a:pathLst>
                  <a:path w="310" h="384" extrusionOk="0">
                    <a:moveTo>
                      <a:pt x="168" y="0"/>
                    </a:moveTo>
                    <a:lnTo>
                      <a:pt x="0" y="384"/>
                    </a:lnTo>
                    <a:lnTo>
                      <a:pt x="176" y="384"/>
                    </a:lnTo>
                    <a:lnTo>
                      <a:pt x="310" y="0"/>
                    </a:lnTo>
                    <a:lnTo>
                      <a:pt x="168"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 name="Google Shape;640;p25">
                <a:extLst>
                  <a:ext uri="{FF2B5EF4-FFF2-40B4-BE49-F238E27FC236}">
                    <a16:creationId xmlns:a16="http://schemas.microsoft.com/office/drawing/2014/main" id="{8DE24310-C252-4841-AF70-F6475F94653F}"/>
                  </a:ext>
                </a:extLst>
              </p:cNvPr>
              <p:cNvSpPr/>
              <p:nvPr/>
            </p:nvSpPr>
            <p:spPr>
              <a:xfrm flipH="1">
                <a:off x="5200" y="1632"/>
                <a:ext cx="236" cy="380"/>
              </a:xfrm>
              <a:custGeom>
                <a:avLst/>
                <a:gdLst/>
                <a:ahLst/>
                <a:cxnLst/>
                <a:rect l="l" t="t" r="r" b="b"/>
                <a:pathLst>
                  <a:path w="236" h="380" extrusionOk="0">
                    <a:moveTo>
                      <a:pt x="176" y="0"/>
                    </a:moveTo>
                    <a:lnTo>
                      <a:pt x="0" y="380"/>
                    </a:lnTo>
                    <a:lnTo>
                      <a:pt x="108" y="380"/>
                    </a:lnTo>
                    <a:lnTo>
                      <a:pt x="236" y="0"/>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 name="Google Shape;641;p25">
                <a:extLst>
                  <a:ext uri="{FF2B5EF4-FFF2-40B4-BE49-F238E27FC236}">
                    <a16:creationId xmlns:a16="http://schemas.microsoft.com/office/drawing/2014/main" id="{58DB9027-0B84-4382-BE79-700592D1D166}"/>
                  </a:ext>
                </a:extLst>
              </p:cNvPr>
              <p:cNvSpPr/>
              <p:nvPr/>
            </p:nvSpPr>
            <p:spPr>
              <a:xfrm>
                <a:off x="4864" y="1144"/>
                <a:ext cx="176" cy="392"/>
              </a:xfrm>
              <a:custGeom>
                <a:avLst/>
                <a:gdLst/>
                <a:ahLst/>
                <a:cxnLst/>
                <a:rect l="l" t="t" r="r" b="b"/>
                <a:pathLst>
                  <a:path w="176" h="392" extrusionOk="0">
                    <a:moveTo>
                      <a:pt x="176" y="0"/>
                    </a:moveTo>
                    <a:lnTo>
                      <a:pt x="0" y="392"/>
                    </a:lnTo>
                    <a:lnTo>
                      <a:pt x="48" y="392"/>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3" name="Google Shape;642;p25">
                <a:extLst>
                  <a:ext uri="{FF2B5EF4-FFF2-40B4-BE49-F238E27FC236}">
                    <a16:creationId xmlns:a16="http://schemas.microsoft.com/office/drawing/2014/main" id="{E047B97D-F871-47A9-A6B2-81B2E8CE3A47}"/>
                  </a:ext>
                </a:extLst>
              </p:cNvPr>
              <p:cNvSpPr/>
              <p:nvPr/>
            </p:nvSpPr>
            <p:spPr>
              <a:xfrm>
                <a:off x="4752" y="2592"/>
                <a:ext cx="576" cy="432"/>
              </a:xfrm>
              <a:custGeom>
                <a:avLst/>
                <a:gdLst/>
                <a:ahLst/>
                <a:cxnLst/>
                <a:rect l="l" t="t" r="r" b="b"/>
                <a:pathLst>
                  <a:path w="576" h="432" extrusionOk="0">
                    <a:moveTo>
                      <a:pt x="72" y="0"/>
                    </a:moveTo>
                    <a:lnTo>
                      <a:pt x="0" y="432"/>
                    </a:lnTo>
                    <a:lnTo>
                      <a:pt x="576" y="432"/>
                    </a:lnTo>
                    <a:lnTo>
                      <a:pt x="512" y="0"/>
                    </a:lnTo>
                    <a:lnTo>
                      <a:pt x="72"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 name="Google Shape;643;p25">
                <a:extLst>
                  <a:ext uri="{FF2B5EF4-FFF2-40B4-BE49-F238E27FC236}">
                    <a16:creationId xmlns:a16="http://schemas.microsoft.com/office/drawing/2014/main" id="{3BE74A97-D5B6-4702-A0E5-A769C67ADD79}"/>
                  </a:ext>
                </a:extLst>
              </p:cNvPr>
              <p:cNvSpPr/>
              <p:nvPr/>
            </p:nvSpPr>
            <p:spPr>
              <a:xfrm>
                <a:off x="4836" y="2112"/>
                <a:ext cx="408" cy="384"/>
              </a:xfrm>
              <a:custGeom>
                <a:avLst/>
                <a:gdLst/>
                <a:ahLst/>
                <a:cxnLst/>
                <a:rect l="l" t="t" r="r" b="b"/>
                <a:pathLst>
                  <a:path w="408" h="384" extrusionOk="0">
                    <a:moveTo>
                      <a:pt x="60" y="0"/>
                    </a:moveTo>
                    <a:lnTo>
                      <a:pt x="0" y="384"/>
                    </a:lnTo>
                    <a:lnTo>
                      <a:pt x="408" y="384"/>
                    </a:lnTo>
                    <a:lnTo>
                      <a:pt x="348" y="0"/>
                    </a:lnTo>
                    <a:lnTo>
                      <a:pt x="6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 name="Google Shape;644;p25">
                <a:extLst>
                  <a:ext uri="{FF2B5EF4-FFF2-40B4-BE49-F238E27FC236}">
                    <a16:creationId xmlns:a16="http://schemas.microsoft.com/office/drawing/2014/main" id="{7F40280C-3BA9-4675-9D63-5E0B45CBF9A4}"/>
                  </a:ext>
                </a:extLst>
              </p:cNvPr>
              <p:cNvSpPr/>
              <p:nvPr/>
            </p:nvSpPr>
            <p:spPr>
              <a:xfrm>
                <a:off x="4912" y="1632"/>
                <a:ext cx="256" cy="380"/>
              </a:xfrm>
              <a:custGeom>
                <a:avLst/>
                <a:gdLst/>
                <a:ahLst/>
                <a:cxnLst/>
                <a:rect l="l" t="t" r="r" b="b"/>
                <a:pathLst>
                  <a:path w="256" h="380" extrusionOk="0">
                    <a:moveTo>
                      <a:pt x="44" y="0"/>
                    </a:moveTo>
                    <a:lnTo>
                      <a:pt x="0" y="380"/>
                    </a:lnTo>
                    <a:lnTo>
                      <a:pt x="256" y="380"/>
                    </a:lnTo>
                    <a:lnTo>
                      <a:pt x="204" y="0"/>
                    </a:lnTo>
                    <a:lnTo>
                      <a:pt x="4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 name="Google Shape;645;p25">
                <a:extLst>
                  <a:ext uri="{FF2B5EF4-FFF2-40B4-BE49-F238E27FC236}">
                    <a16:creationId xmlns:a16="http://schemas.microsoft.com/office/drawing/2014/main" id="{B94F77A5-2635-4985-98CE-1D89344EF262}"/>
                  </a:ext>
                </a:extLst>
              </p:cNvPr>
              <p:cNvSpPr/>
              <p:nvPr/>
            </p:nvSpPr>
            <p:spPr>
              <a:xfrm>
                <a:off x="4976" y="1156"/>
                <a:ext cx="120" cy="380"/>
              </a:xfrm>
              <a:custGeom>
                <a:avLst/>
                <a:gdLst/>
                <a:ahLst/>
                <a:cxnLst/>
                <a:rect l="l" t="t" r="r" b="b"/>
                <a:pathLst>
                  <a:path w="120" h="380" extrusionOk="0">
                    <a:moveTo>
                      <a:pt x="64" y="0"/>
                    </a:moveTo>
                    <a:lnTo>
                      <a:pt x="0" y="380"/>
                    </a:lnTo>
                    <a:lnTo>
                      <a:pt x="120" y="380"/>
                    </a:lnTo>
                    <a:lnTo>
                      <a:pt x="6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 name="Google Shape;646;p25">
                <a:extLst>
                  <a:ext uri="{FF2B5EF4-FFF2-40B4-BE49-F238E27FC236}">
                    <a16:creationId xmlns:a16="http://schemas.microsoft.com/office/drawing/2014/main" id="{31A76AA8-650F-4965-982C-A512A22E5B60}"/>
                  </a:ext>
                </a:extLst>
              </p:cNvPr>
              <p:cNvSpPr/>
              <p:nvPr/>
            </p:nvSpPr>
            <p:spPr>
              <a:xfrm flipH="1">
                <a:off x="5520" y="2592"/>
                <a:ext cx="384" cy="432"/>
              </a:xfrm>
              <a:custGeom>
                <a:avLst/>
                <a:gdLst/>
                <a:ahLst/>
                <a:cxnLst/>
                <a:rect l="l" t="t" r="r" b="b"/>
                <a:pathLst>
                  <a:path w="384" h="432" extrusionOk="0">
                    <a:moveTo>
                      <a:pt x="204" y="0"/>
                    </a:moveTo>
                    <a:lnTo>
                      <a:pt x="0" y="432"/>
                    </a:lnTo>
                    <a:lnTo>
                      <a:pt x="240" y="432"/>
                    </a:lnTo>
                    <a:lnTo>
                      <a:pt x="384" y="0"/>
                    </a:lnTo>
                    <a:lnTo>
                      <a:pt x="20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Google Shape;647;p25">
                <a:extLst>
                  <a:ext uri="{FF2B5EF4-FFF2-40B4-BE49-F238E27FC236}">
                    <a16:creationId xmlns:a16="http://schemas.microsoft.com/office/drawing/2014/main" id="{5E4A3377-63C2-4F14-B3D5-4259C21D4E84}"/>
                  </a:ext>
                </a:extLst>
              </p:cNvPr>
              <p:cNvSpPr/>
              <p:nvPr/>
            </p:nvSpPr>
            <p:spPr>
              <a:xfrm>
                <a:off x="5346" y="2112"/>
                <a:ext cx="310" cy="384"/>
              </a:xfrm>
              <a:custGeom>
                <a:avLst/>
                <a:gdLst/>
                <a:ahLst/>
                <a:cxnLst/>
                <a:rect l="l" t="t" r="r" b="b"/>
                <a:pathLst>
                  <a:path w="310" h="384" extrusionOk="0">
                    <a:moveTo>
                      <a:pt x="138" y="0"/>
                    </a:moveTo>
                    <a:lnTo>
                      <a:pt x="310" y="384"/>
                    </a:lnTo>
                    <a:lnTo>
                      <a:pt x="126" y="384"/>
                    </a:lnTo>
                    <a:lnTo>
                      <a:pt x="0" y="0"/>
                    </a:lnTo>
                    <a:lnTo>
                      <a:pt x="138"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 name="Google Shape;648;p25">
                <a:extLst>
                  <a:ext uri="{FF2B5EF4-FFF2-40B4-BE49-F238E27FC236}">
                    <a16:creationId xmlns:a16="http://schemas.microsoft.com/office/drawing/2014/main" id="{A43BF4CD-F0D9-4B2C-8331-B25CEC28D4F5}"/>
                  </a:ext>
                </a:extLst>
              </p:cNvPr>
              <p:cNvSpPr/>
              <p:nvPr/>
            </p:nvSpPr>
            <p:spPr>
              <a:xfrm flipH="1">
                <a:off x="5040" y="1148"/>
                <a:ext cx="176" cy="392"/>
              </a:xfrm>
              <a:custGeom>
                <a:avLst/>
                <a:gdLst/>
                <a:ahLst/>
                <a:cxnLst/>
                <a:rect l="l" t="t" r="r" b="b"/>
                <a:pathLst>
                  <a:path w="176" h="392" extrusionOk="0">
                    <a:moveTo>
                      <a:pt x="176" y="0"/>
                    </a:moveTo>
                    <a:lnTo>
                      <a:pt x="0" y="392"/>
                    </a:lnTo>
                    <a:lnTo>
                      <a:pt x="48" y="392"/>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0" name="Google Shape;649;p25">
                <a:extLst>
                  <a:ext uri="{FF2B5EF4-FFF2-40B4-BE49-F238E27FC236}">
                    <a16:creationId xmlns:a16="http://schemas.microsoft.com/office/drawing/2014/main" id="{13C607F4-0725-4327-AD6B-59508DC3CA73}"/>
                  </a:ext>
                </a:extLst>
              </p:cNvPr>
              <p:cNvSpPr/>
              <p:nvPr/>
            </p:nvSpPr>
            <p:spPr>
              <a:xfrm>
                <a:off x="4644" y="1636"/>
                <a:ext cx="236" cy="380"/>
              </a:xfrm>
              <a:custGeom>
                <a:avLst/>
                <a:gdLst/>
                <a:ahLst/>
                <a:cxnLst/>
                <a:rect l="l" t="t" r="r" b="b"/>
                <a:pathLst>
                  <a:path w="236" h="380" extrusionOk="0">
                    <a:moveTo>
                      <a:pt x="176" y="0"/>
                    </a:moveTo>
                    <a:lnTo>
                      <a:pt x="0" y="380"/>
                    </a:lnTo>
                    <a:lnTo>
                      <a:pt x="108" y="380"/>
                    </a:lnTo>
                    <a:lnTo>
                      <a:pt x="236" y="0"/>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97" name="Google Shape;656;p25">
              <a:extLst>
                <a:ext uri="{FF2B5EF4-FFF2-40B4-BE49-F238E27FC236}">
                  <a16:creationId xmlns:a16="http://schemas.microsoft.com/office/drawing/2014/main" id="{CFE58012-5A0A-42AC-95D2-F5B353E98397}"/>
                </a:ext>
              </a:extLst>
            </p:cNvPr>
            <p:cNvSpPr/>
            <p:nvPr/>
          </p:nvSpPr>
          <p:spPr>
            <a:xfrm>
              <a:off x="4227642" y="2885465"/>
              <a:ext cx="715439" cy="728283"/>
            </a:xfrm>
            <a:prstGeom prst="mathPlus">
              <a:avLst>
                <a:gd name="adj1" fmla="val 23520"/>
              </a:avLst>
            </a:prstGeom>
            <a:grpFill/>
            <a:ln>
              <a:noFill/>
            </a:ln>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 name="Google Shape;657;p25">
              <a:extLst>
                <a:ext uri="{FF2B5EF4-FFF2-40B4-BE49-F238E27FC236}">
                  <a16:creationId xmlns:a16="http://schemas.microsoft.com/office/drawing/2014/main" id="{D71A7242-89E7-45A4-ADDD-7FEB87EEBAA8}"/>
                </a:ext>
              </a:extLst>
            </p:cNvPr>
            <p:cNvSpPr/>
            <p:nvPr/>
          </p:nvSpPr>
          <p:spPr>
            <a:xfrm>
              <a:off x="7089367" y="3072204"/>
              <a:ext cx="709669" cy="373479"/>
            </a:xfrm>
            <a:prstGeom prst="mathEqual">
              <a:avLst>
                <a:gd name="adj1" fmla="val 23520"/>
                <a:gd name="adj2" fmla="val 11760"/>
              </a:avLst>
            </a:prstGeom>
            <a:grpFill/>
            <a:ln>
              <a:noFill/>
            </a:ln>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cxnSp>
        <p:nvCxnSpPr>
          <p:cNvPr id="120" name="Összekötő: szögletes 119">
            <a:extLst>
              <a:ext uri="{FF2B5EF4-FFF2-40B4-BE49-F238E27FC236}">
                <a16:creationId xmlns:a16="http://schemas.microsoft.com/office/drawing/2014/main" id="{1D36B214-8FBB-498E-8F8D-78163BF80390}"/>
              </a:ext>
            </a:extLst>
          </p:cNvPr>
          <p:cNvCxnSpPr>
            <a:cxnSpLocks/>
          </p:cNvCxnSpPr>
          <p:nvPr/>
        </p:nvCxnSpPr>
        <p:spPr>
          <a:xfrm rot="10800000">
            <a:off x="7982419" y="3238272"/>
            <a:ext cx="1677867" cy="633914"/>
          </a:xfrm>
          <a:prstGeom prst="bentConnector3">
            <a:avLst>
              <a:gd name="adj1" fmla="val 50000"/>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Összekötő: szögletes 120">
            <a:extLst>
              <a:ext uri="{FF2B5EF4-FFF2-40B4-BE49-F238E27FC236}">
                <a16:creationId xmlns:a16="http://schemas.microsoft.com/office/drawing/2014/main" id="{78238FDA-0A85-4638-9673-4DECCAA77E8E}"/>
              </a:ext>
            </a:extLst>
          </p:cNvPr>
          <p:cNvCxnSpPr>
            <a:cxnSpLocks/>
          </p:cNvCxnSpPr>
          <p:nvPr/>
        </p:nvCxnSpPr>
        <p:spPr>
          <a:xfrm rot="10800000" flipV="1">
            <a:off x="6486153" y="2635018"/>
            <a:ext cx="1949654" cy="662395"/>
          </a:xfrm>
          <a:prstGeom prst="bentConnector3">
            <a:avLst>
              <a:gd name="adj1" fmla="val 50744"/>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sp>
        <p:nvSpPr>
          <p:cNvPr id="122" name="Szövegdoboz 121">
            <a:extLst>
              <a:ext uri="{FF2B5EF4-FFF2-40B4-BE49-F238E27FC236}">
                <a16:creationId xmlns:a16="http://schemas.microsoft.com/office/drawing/2014/main" id="{004E1163-9C49-4971-8EF1-4A5810025F67}"/>
              </a:ext>
            </a:extLst>
          </p:cNvPr>
          <p:cNvSpPr txBox="1"/>
          <p:nvPr/>
        </p:nvSpPr>
        <p:spPr>
          <a:xfrm>
            <a:off x="9045031" y="2690531"/>
            <a:ext cx="1266032" cy="3170099"/>
          </a:xfrm>
          <a:prstGeom prst="rect">
            <a:avLst/>
          </a:prstGeom>
          <a:noFill/>
        </p:spPr>
        <p:txBody>
          <a:bodyPr wrap="square" rtlCol="0">
            <a:spAutoFit/>
          </a:bodyPr>
          <a:lstStyle/>
          <a:p>
            <a:r>
              <a:rPr lang="hu-HU" sz="20000" b="1" dirty="0">
                <a:solidFill>
                  <a:srgbClr val="02FFD2"/>
                </a:solidFill>
              </a:rPr>
              <a:t>!</a:t>
            </a:r>
          </a:p>
        </p:txBody>
      </p:sp>
      <p:sp>
        <p:nvSpPr>
          <p:cNvPr id="153" name="Rectangle 1">
            <a:extLst>
              <a:ext uri="{FF2B5EF4-FFF2-40B4-BE49-F238E27FC236}">
                <a16:creationId xmlns:a16="http://schemas.microsoft.com/office/drawing/2014/main" id="{CB4B3486-E4AF-445A-8CED-C8CF3FE8D3D5}"/>
              </a:ext>
            </a:extLst>
          </p:cNvPr>
          <p:cNvSpPr txBox="1">
            <a:spLocks noChangeArrowheads="1"/>
          </p:cNvSpPr>
          <p:nvPr/>
        </p:nvSpPr>
        <p:spPr bwMode="auto">
          <a:xfrm>
            <a:off x="1225700" y="4887590"/>
            <a:ext cx="1828712" cy="36933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lvl="0" algn="ctr" defTabSz="933450">
              <a:spcBef>
                <a:spcPct val="0"/>
              </a:spcBef>
              <a:spcAft>
                <a:spcPct val="35000"/>
              </a:spcAft>
              <a:defRPr cap="all"/>
            </a:lvl1pPr>
            <a:lvl2pPr marL="914400" marR="0" lvl="1" indent="-388619" algn="l" defTabSz="959937" rtl="0" eaLnBrk="1" latinLnBrk="0" hangingPunct="1">
              <a:lnSpc>
                <a:spcPct val="90000"/>
              </a:lnSpc>
              <a:spcBef>
                <a:spcPts val="525"/>
              </a:spcBef>
              <a:spcAft>
                <a:spcPts val="0"/>
              </a:spcAft>
              <a:buClr>
                <a:schemeClr val="dk1"/>
              </a:buClr>
              <a:buSzPts val="2520"/>
              <a:buFont typeface="Arial"/>
              <a:buChar char="•"/>
              <a:defRPr sz="2520" b="0" i="0" u="none" strike="noStrike" kern="1200" cap="none">
                <a:solidFill>
                  <a:schemeClr val="dk1"/>
                </a:solidFill>
                <a:latin typeface="Calibri"/>
                <a:ea typeface="Calibri"/>
                <a:cs typeface="Calibri"/>
                <a:sym typeface="Calibri"/>
              </a:defRPr>
            </a:lvl2pPr>
            <a:lvl3pPr marL="1371600" marR="0" lvl="2" indent="-361950" algn="l" defTabSz="959937" rtl="0" eaLnBrk="1" latinLnBrk="0" hangingPunct="1">
              <a:lnSpc>
                <a:spcPct val="90000"/>
              </a:lnSpc>
              <a:spcBef>
                <a:spcPts val="525"/>
              </a:spcBef>
              <a:spcAft>
                <a:spcPts val="0"/>
              </a:spcAft>
              <a:buClr>
                <a:schemeClr val="dk1"/>
              </a:buClr>
              <a:buSzPts val="2100"/>
              <a:buFont typeface="Arial"/>
              <a:buChar char="•"/>
              <a:defRPr sz="2100" b="0" i="0" u="none" strike="noStrike" kern="1200" cap="none">
                <a:solidFill>
                  <a:schemeClr val="dk1"/>
                </a:solidFill>
                <a:latin typeface="Calibri"/>
                <a:ea typeface="Calibri"/>
                <a:cs typeface="Calibri"/>
                <a:sym typeface="Calibri"/>
              </a:defRPr>
            </a:lvl3pPr>
            <a:lvl4pPr marL="1828800" marR="0" lvl="3" indent="-348614" algn="l" defTabSz="959937" rtl="0" eaLnBrk="1" latinLnBrk="0" hangingPunct="1">
              <a:lnSpc>
                <a:spcPct val="90000"/>
              </a:lnSpc>
              <a:spcBef>
                <a:spcPts val="525"/>
              </a:spcBef>
              <a:spcAft>
                <a:spcPts val="0"/>
              </a:spcAft>
              <a:buClr>
                <a:schemeClr val="dk1"/>
              </a:buClr>
              <a:buSzPts val="1890"/>
              <a:buFont typeface="Arial"/>
              <a:buChar char="•"/>
              <a:defRPr sz="1890" b="0" i="0" u="none" strike="noStrike" kern="1200" cap="none">
                <a:solidFill>
                  <a:schemeClr val="dk1"/>
                </a:solidFill>
                <a:latin typeface="Calibri"/>
                <a:ea typeface="Calibri"/>
                <a:cs typeface="Calibri"/>
                <a:sym typeface="Calibri"/>
              </a:defRPr>
            </a:lvl4pPr>
            <a:lvl5pPr marL="2286000" marR="0" lvl="4" indent="-348614" algn="l" defTabSz="959937" rtl="0" eaLnBrk="1" latinLnBrk="0" hangingPunct="1">
              <a:lnSpc>
                <a:spcPct val="90000"/>
              </a:lnSpc>
              <a:spcBef>
                <a:spcPts val="525"/>
              </a:spcBef>
              <a:spcAft>
                <a:spcPts val="0"/>
              </a:spcAft>
              <a:buClr>
                <a:schemeClr val="dk1"/>
              </a:buClr>
              <a:buSzPts val="1890"/>
              <a:buFont typeface="Arial"/>
              <a:buChar char="•"/>
              <a:defRPr sz="1890" b="0" i="0" u="none" strike="noStrike" kern="1200" cap="none">
                <a:solidFill>
                  <a:schemeClr val="dk1"/>
                </a:solidFill>
                <a:latin typeface="Calibri"/>
                <a:ea typeface="Calibri"/>
                <a:cs typeface="Calibri"/>
                <a:sym typeface="Calibri"/>
              </a:defRPr>
            </a:lvl5pPr>
            <a:lvl6pPr marL="2743200" marR="0" lvl="5" indent="-348614" algn="l" defTabSz="959937" rtl="0" eaLnBrk="1" latinLnBrk="0" hangingPunct="1">
              <a:lnSpc>
                <a:spcPct val="90000"/>
              </a:lnSpc>
              <a:spcBef>
                <a:spcPts val="525"/>
              </a:spcBef>
              <a:spcAft>
                <a:spcPts val="0"/>
              </a:spcAft>
              <a:buClr>
                <a:schemeClr val="dk1"/>
              </a:buClr>
              <a:buSzPts val="1890"/>
              <a:buFont typeface="Arial"/>
              <a:buChar char="•"/>
              <a:defRPr sz="1890" b="0" i="0" u="none" strike="noStrike" kern="1200" cap="none">
                <a:solidFill>
                  <a:schemeClr val="dk1"/>
                </a:solidFill>
                <a:latin typeface="Calibri"/>
                <a:ea typeface="Calibri"/>
                <a:cs typeface="Calibri"/>
                <a:sym typeface="Calibri"/>
              </a:defRPr>
            </a:lvl6pPr>
            <a:lvl7pPr marL="3200400" marR="0" lvl="6" indent="-348614" algn="l" defTabSz="959937" rtl="0" eaLnBrk="1" latinLnBrk="0" hangingPunct="1">
              <a:lnSpc>
                <a:spcPct val="90000"/>
              </a:lnSpc>
              <a:spcBef>
                <a:spcPts val="525"/>
              </a:spcBef>
              <a:spcAft>
                <a:spcPts val="0"/>
              </a:spcAft>
              <a:buClr>
                <a:schemeClr val="dk1"/>
              </a:buClr>
              <a:buSzPts val="1890"/>
              <a:buFont typeface="Arial"/>
              <a:buChar char="•"/>
              <a:defRPr sz="1890" b="0" i="0" u="none" strike="noStrike" kern="1200" cap="none">
                <a:solidFill>
                  <a:schemeClr val="dk1"/>
                </a:solidFill>
                <a:latin typeface="Calibri"/>
                <a:ea typeface="Calibri"/>
                <a:cs typeface="Calibri"/>
                <a:sym typeface="Calibri"/>
              </a:defRPr>
            </a:lvl7pPr>
            <a:lvl8pPr marL="3657600" marR="0" lvl="7" indent="-348615" algn="l" defTabSz="959937" rtl="0" eaLnBrk="1" latinLnBrk="0" hangingPunct="1">
              <a:lnSpc>
                <a:spcPct val="90000"/>
              </a:lnSpc>
              <a:spcBef>
                <a:spcPts val="525"/>
              </a:spcBef>
              <a:spcAft>
                <a:spcPts val="0"/>
              </a:spcAft>
              <a:buClr>
                <a:schemeClr val="dk1"/>
              </a:buClr>
              <a:buSzPts val="1890"/>
              <a:buFont typeface="Arial"/>
              <a:buChar char="•"/>
              <a:defRPr sz="1890" b="0" i="0" u="none" strike="noStrike" kern="1200" cap="none">
                <a:solidFill>
                  <a:schemeClr val="dk1"/>
                </a:solidFill>
                <a:latin typeface="Calibri"/>
                <a:ea typeface="Calibri"/>
                <a:cs typeface="Calibri"/>
                <a:sym typeface="Calibri"/>
              </a:defRPr>
            </a:lvl8pPr>
            <a:lvl9pPr marL="4114800" marR="0" lvl="8" indent="-348615" algn="l" defTabSz="959937" rtl="0" eaLnBrk="1" latinLnBrk="0" hangingPunct="1">
              <a:lnSpc>
                <a:spcPct val="90000"/>
              </a:lnSpc>
              <a:spcBef>
                <a:spcPts val="525"/>
              </a:spcBef>
              <a:spcAft>
                <a:spcPts val="0"/>
              </a:spcAft>
              <a:buClr>
                <a:schemeClr val="dk1"/>
              </a:buClr>
              <a:buSzPts val="1890"/>
              <a:buFont typeface="Arial"/>
              <a:buChar char="•"/>
              <a:defRPr sz="1890" b="0" i="0" u="none" strike="noStrike" kern="1200" cap="none">
                <a:solidFill>
                  <a:schemeClr val="dk1"/>
                </a:solidFill>
                <a:latin typeface="Calibri"/>
                <a:ea typeface="Calibri"/>
                <a:cs typeface="Calibri"/>
                <a:sym typeface="Calibri"/>
              </a:defRPr>
            </a:lvl9pPr>
          </a:lstStyle>
          <a:p>
            <a:r>
              <a:rPr lang="hu-HU" dirty="0"/>
              <a:t>HIERARCHIA</a:t>
            </a:r>
            <a:endParaRPr lang="hu-HU" altLang="hu-HU" dirty="0"/>
          </a:p>
        </p:txBody>
      </p:sp>
      <p:sp>
        <p:nvSpPr>
          <p:cNvPr id="3" name="Téglalap 2">
            <a:extLst>
              <a:ext uri="{FF2B5EF4-FFF2-40B4-BE49-F238E27FC236}">
                <a16:creationId xmlns:a16="http://schemas.microsoft.com/office/drawing/2014/main" id="{F1747D37-152D-41A8-8133-B4F02628C8F1}"/>
              </a:ext>
            </a:extLst>
          </p:cNvPr>
          <p:cNvSpPr/>
          <p:nvPr/>
        </p:nvSpPr>
        <p:spPr>
          <a:xfrm>
            <a:off x="3985033" y="4757863"/>
            <a:ext cx="2427137" cy="646331"/>
          </a:xfrm>
          <a:prstGeom prst="rect">
            <a:avLst/>
          </a:prstGeom>
        </p:spPr>
        <p:txBody>
          <a:bodyPr wrap="square">
            <a:spAutoFit/>
          </a:bodyPr>
          <a:lstStyle/>
          <a:p>
            <a:pPr lvl="0" algn="ctr" defTabSz="933450">
              <a:spcBef>
                <a:spcPct val="0"/>
              </a:spcBef>
              <a:spcAft>
                <a:spcPct val="35000"/>
              </a:spcAft>
              <a:defRPr cap="all"/>
            </a:pPr>
            <a:r>
              <a:rPr lang="hu-HU" dirty="0"/>
              <a:t>Alrendszerek, intézetek, osztályok</a:t>
            </a:r>
            <a:endParaRPr lang="en-US" dirty="0"/>
          </a:p>
        </p:txBody>
      </p:sp>
      <p:sp>
        <p:nvSpPr>
          <p:cNvPr id="4" name="Téglalap 3">
            <a:extLst>
              <a:ext uri="{FF2B5EF4-FFF2-40B4-BE49-F238E27FC236}">
                <a16:creationId xmlns:a16="http://schemas.microsoft.com/office/drawing/2014/main" id="{65F67701-161D-464A-8C6F-6E1AA6BB8E69}"/>
              </a:ext>
            </a:extLst>
          </p:cNvPr>
          <p:cNvSpPr/>
          <p:nvPr/>
        </p:nvSpPr>
        <p:spPr>
          <a:xfrm>
            <a:off x="7080476" y="4712812"/>
            <a:ext cx="2081657" cy="923330"/>
          </a:xfrm>
          <a:prstGeom prst="rect">
            <a:avLst/>
          </a:prstGeom>
        </p:spPr>
        <p:txBody>
          <a:bodyPr wrap="square">
            <a:spAutoFit/>
          </a:bodyPr>
          <a:lstStyle/>
          <a:p>
            <a:pPr lvl="0" algn="ctr" defTabSz="933450">
              <a:spcBef>
                <a:spcPct val="0"/>
              </a:spcBef>
              <a:spcAft>
                <a:spcPct val="35000"/>
              </a:spcAft>
              <a:defRPr cap="all"/>
            </a:pPr>
            <a:r>
              <a:rPr lang="hu-HU" dirty="0"/>
              <a:t>Egységek, csapatok, egyének</a:t>
            </a:r>
            <a:endParaRPr lang="en-US" dirty="0"/>
          </a:p>
        </p:txBody>
      </p:sp>
    </p:spTree>
    <p:extLst>
      <p:ext uri="{BB962C8B-B14F-4D97-AF65-F5344CB8AC3E}">
        <p14:creationId xmlns:p14="http://schemas.microsoft.com/office/powerpoint/2010/main" val="8834336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a:extLst>
              <a:ext uri="{FF2B5EF4-FFF2-40B4-BE49-F238E27FC236}">
                <a16:creationId xmlns:a16="http://schemas.microsoft.com/office/drawing/2014/main" id="{7F6285A8-F381-EA72-3BE9-6DD187140E20}"/>
              </a:ext>
            </a:extLst>
          </p:cNvPr>
          <p:cNvSpPr>
            <a:spLocks noGrp="1"/>
          </p:cNvSpPr>
          <p:nvPr>
            <p:ph type="title"/>
          </p:nvPr>
        </p:nvSpPr>
        <p:spPr>
          <a:xfrm>
            <a:off x="450513" y="747435"/>
            <a:ext cx="9975653" cy="717571"/>
          </a:xfrm>
        </p:spPr>
        <p:txBody>
          <a:bodyPr>
            <a:normAutofit/>
          </a:bodyPr>
          <a:lstStyle/>
          <a:p>
            <a:r>
              <a:rPr lang="hu-HU" sz="3543" dirty="0"/>
              <a:t>Mi itt a </a:t>
            </a:r>
            <a:r>
              <a:rPr lang="hu-HU" sz="3600" dirty="0"/>
              <a:t>probléma</a:t>
            </a:r>
            <a:r>
              <a:rPr lang="hu-HU" sz="3543" dirty="0"/>
              <a:t>?</a:t>
            </a:r>
            <a:endParaRPr lang="en-US" sz="3543" dirty="0"/>
          </a:p>
        </p:txBody>
      </p:sp>
      <p:graphicFrame>
        <p:nvGraphicFramePr>
          <p:cNvPr id="6" name="Diagram 5">
            <a:extLst>
              <a:ext uri="{FF2B5EF4-FFF2-40B4-BE49-F238E27FC236}">
                <a16:creationId xmlns:a16="http://schemas.microsoft.com/office/drawing/2014/main" id="{F54AE541-43C1-F60D-2A3A-71C03B4EA3E4}"/>
              </a:ext>
            </a:extLst>
          </p:cNvPr>
          <p:cNvGraphicFramePr>
            <a:graphicFrameLocks/>
          </p:cNvGraphicFramePr>
          <p:nvPr/>
        </p:nvGraphicFramePr>
        <p:xfrm>
          <a:off x="281002" y="1921628"/>
          <a:ext cx="7402861" cy="4407389"/>
        </p:xfrm>
        <a:graphic>
          <a:graphicData uri="http://schemas.openxmlformats.org/drawingml/2006/chart">
            <c:chart xmlns:c="http://schemas.openxmlformats.org/drawingml/2006/chart" xmlns:r="http://schemas.openxmlformats.org/officeDocument/2006/relationships" r:id="rId3"/>
          </a:graphicData>
        </a:graphic>
      </p:graphicFrame>
      <p:sp>
        <p:nvSpPr>
          <p:cNvPr id="3" name="Tartalom helye 2">
            <a:extLst>
              <a:ext uri="{FF2B5EF4-FFF2-40B4-BE49-F238E27FC236}">
                <a16:creationId xmlns:a16="http://schemas.microsoft.com/office/drawing/2014/main" id="{3C096FB6-0FBA-B7C3-076C-AC4D818B0EE1}"/>
              </a:ext>
            </a:extLst>
          </p:cNvPr>
          <p:cNvSpPr>
            <a:spLocks noGrp="1"/>
          </p:cNvSpPr>
          <p:nvPr>
            <p:ph idx="1"/>
          </p:nvPr>
        </p:nvSpPr>
        <p:spPr>
          <a:xfrm>
            <a:off x="3359249" y="2706386"/>
            <a:ext cx="3260335" cy="624425"/>
          </a:xfrm>
        </p:spPr>
        <p:txBody>
          <a:bodyPr>
            <a:normAutofit fontScale="85000" lnSpcReduction="20000"/>
          </a:bodyPr>
          <a:lstStyle/>
          <a:p>
            <a:pPr marL="0" indent="0">
              <a:buNone/>
            </a:pPr>
            <a:r>
              <a:rPr lang="hu-HU" sz="2657" b="1" dirty="0">
                <a:solidFill>
                  <a:srgbClr val="FF0000"/>
                </a:solidFill>
              </a:rPr>
              <a:t>Közel megduplázódott előző évhez képest!</a:t>
            </a:r>
          </a:p>
        </p:txBody>
      </p:sp>
    </p:spTree>
    <p:extLst>
      <p:ext uri="{BB962C8B-B14F-4D97-AF65-F5344CB8AC3E}">
        <p14:creationId xmlns:p14="http://schemas.microsoft.com/office/powerpoint/2010/main" val="589303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9223B-820A-72DA-F409-E51A9C4B9662}"/>
            </a:ext>
          </a:extLst>
        </p:cNvPr>
        <p:cNvGrpSpPr/>
        <p:nvPr/>
      </p:nvGrpSpPr>
      <p:grpSpPr>
        <a:xfrm>
          <a:off x="0" y="0"/>
          <a:ext cx="0" cy="0"/>
          <a:chOff x="0" y="0"/>
          <a:chExt cx="0" cy="0"/>
        </a:xfrm>
      </p:grpSpPr>
      <p:sp>
        <p:nvSpPr>
          <p:cNvPr id="4" name="Cím 3">
            <a:extLst>
              <a:ext uri="{FF2B5EF4-FFF2-40B4-BE49-F238E27FC236}">
                <a16:creationId xmlns:a16="http://schemas.microsoft.com/office/drawing/2014/main" id="{1918A867-0FE6-10FF-F85A-69A9E78D48AB}"/>
              </a:ext>
            </a:extLst>
          </p:cNvPr>
          <p:cNvSpPr>
            <a:spLocks noGrp="1"/>
          </p:cNvSpPr>
          <p:nvPr>
            <p:ph type="title"/>
          </p:nvPr>
        </p:nvSpPr>
        <p:spPr>
          <a:xfrm>
            <a:off x="450513" y="536550"/>
            <a:ext cx="9975653" cy="1174193"/>
          </a:xfrm>
        </p:spPr>
        <p:txBody>
          <a:bodyPr>
            <a:normAutofit/>
          </a:bodyPr>
          <a:lstStyle/>
          <a:p>
            <a:r>
              <a:rPr lang="hu-HU" sz="3543" dirty="0"/>
              <a:t>Ugyanaz, mégis…</a:t>
            </a:r>
            <a:endParaRPr lang="en-US" sz="3543" dirty="0"/>
          </a:p>
        </p:txBody>
      </p:sp>
      <p:graphicFrame>
        <p:nvGraphicFramePr>
          <p:cNvPr id="6" name="Diagram 5">
            <a:extLst>
              <a:ext uri="{FF2B5EF4-FFF2-40B4-BE49-F238E27FC236}">
                <a16:creationId xmlns:a16="http://schemas.microsoft.com/office/drawing/2014/main" id="{C206DE8B-9312-9F4A-08E6-467264798576}"/>
              </a:ext>
            </a:extLst>
          </p:cNvPr>
          <p:cNvGraphicFramePr>
            <a:graphicFrameLocks/>
          </p:cNvGraphicFramePr>
          <p:nvPr/>
        </p:nvGraphicFramePr>
        <p:xfrm>
          <a:off x="450513" y="2044488"/>
          <a:ext cx="7402861" cy="4407389"/>
        </p:xfrm>
        <a:graphic>
          <a:graphicData uri="http://schemas.openxmlformats.org/drawingml/2006/chart">
            <c:chart xmlns:c="http://schemas.openxmlformats.org/drawingml/2006/chart" xmlns:r="http://schemas.openxmlformats.org/officeDocument/2006/relationships" r:id="rId3"/>
          </a:graphicData>
        </a:graphic>
      </p:graphicFrame>
      <p:sp>
        <p:nvSpPr>
          <p:cNvPr id="3" name="Tartalom helye 2">
            <a:extLst>
              <a:ext uri="{FF2B5EF4-FFF2-40B4-BE49-F238E27FC236}">
                <a16:creationId xmlns:a16="http://schemas.microsoft.com/office/drawing/2014/main" id="{5BFE114A-0106-D441-7FC5-4E95E0E64D42}"/>
              </a:ext>
            </a:extLst>
          </p:cNvPr>
          <p:cNvSpPr>
            <a:spLocks noGrp="1"/>
          </p:cNvSpPr>
          <p:nvPr>
            <p:ph idx="1"/>
          </p:nvPr>
        </p:nvSpPr>
        <p:spPr>
          <a:xfrm>
            <a:off x="5767029" y="3726716"/>
            <a:ext cx="1940190" cy="709188"/>
          </a:xfrm>
        </p:spPr>
        <p:txBody>
          <a:bodyPr>
            <a:normAutofit fontScale="92500" lnSpcReduction="20000"/>
          </a:bodyPr>
          <a:lstStyle/>
          <a:p>
            <a:pPr marL="0" indent="0">
              <a:buNone/>
            </a:pPr>
            <a:r>
              <a:rPr lang="hu-HU" b="1" dirty="0"/>
              <a:t>0,9 százalékponttal növekedett az előző évhez képest</a:t>
            </a:r>
          </a:p>
        </p:txBody>
      </p:sp>
    </p:spTree>
    <p:extLst>
      <p:ext uri="{BB962C8B-B14F-4D97-AF65-F5344CB8AC3E}">
        <p14:creationId xmlns:p14="http://schemas.microsoft.com/office/powerpoint/2010/main" val="40459558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033DC-0974-2871-4F0A-1D0AB8CB5D8D}"/>
            </a:ext>
          </a:extLst>
        </p:cNvPr>
        <p:cNvGrpSpPr/>
        <p:nvPr/>
      </p:nvGrpSpPr>
      <p:grpSpPr>
        <a:xfrm>
          <a:off x="0" y="0"/>
          <a:ext cx="0" cy="0"/>
          <a:chOff x="0" y="0"/>
          <a:chExt cx="0" cy="0"/>
        </a:xfrm>
      </p:grpSpPr>
      <p:sp>
        <p:nvSpPr>
          <p:cNvPr id="4" name="Cím 3">
            <a:extLst>
              <a:ext uri="{FF2B5EF4-FFF2-40B4-BE49-F238E27FC236}">
                <a16:creationId xmlns:a16="http://schemas.microsoft.com/office/drawing/2014/main" id="{BFB98B0C-3678-DCF8-F49E-E8639ECE40E2}"/>
              </a:ext>
            </a:extLst>
          </p:cNvPr>
          <p:cNvSpPr>
            <a:spLocks noGrp="1"/>
          </p:cNvSpPr>
          <p:nvPr>
            <p:ph type="title"/>
          </p:nvPr>
        </p:nvSpPr>
        <p:spPr>
          <a:xfrm>
            <a:off x="450513" y="747435"/>
            <a:ext cx="9975653" cy="1174193"/>
          </a:xfrm>
        </p:spPr>
        <p:txBody>
          <a:bodyPr>
            <a:normAutofit/>
          </a:bodyPr>
          <a:lstStyle/>
          <a:p>
            <a:r>
              <a:rPr lang="hu-HU" sz="3543" dirty="0"/>
              <a:t>És ez ugyanaz?</a:t>
            </a:r>
            <a:endParaRPr lang="en-US" sz="3543" dirty="0"/>
          </a:p>
        </p:txBody>
      </p:sp>
      <p:graphicFrame>
        <p:nvGraphicFramePr>
          <p:cNvPr id="2" name="Diagram 1">
            <a:extLst>
              <a:ext uri="{FF2B5EF4-FFF2-40B4-BE49-F238E27FC236}">
                <a16:creationId xmlns:a16="http://schemas.microsoft.com/office/drawing/2014/main" id="{A5BA10AD-D161-BFF0-4970-44E7470BCB49}"/>
              </a:ext>
            </a:extLst>
          </p:cNvPr>
          <p:cNvGraphicFramePr>
            <a:graphicFrameLocks/>
          </p:cNvGraphicFramePr>
          <p:nvPr/>
        </p:nvGraphicFramePr>
        <p:xfrm>
          <a:off x="450512" y="2298546"/>
          <a:ext cx="7390303" cy="3773474"/>
        </p:xfrm>
        <a:graphic>
          <a:graphicData uri="http://schemas.openxmlformats.org/drawingml/2006/chart">
            <c:chart xmlns:c="http://schemas.openxmlformats.org/drawingml/2006/chart" xmlns:r="http://schemas.openxmlformats.org/officeDocument/2006/relationships" r:id="rId3"/>
          </a:graphicData>
        </a:graphic>
      </p:graphicFrame>
      <p:sp>
        <p:nvSpPr>
          <p:cNvPr id="3" name="Tartalom helye 2">
            <a:extLst>
              <a:ext uri="{FF2B5EF4-FFF2-40B4-BE49-F238E27FC236}">
                <a16:creationId xmlns:a16="http://schemas.microsoft.com/office/drawing/2014/main" id="{E37579C3-E30C-58B0-11EE-415BE1DB6F1B}"/>
              </a:ext>
            </a:extLst>
          </p:cNvPr>
          <p:cNvSpPr>
            <a:spLocks noGrp="1"/>
          </p:cNvSpPr>
          <p:nvPr>
            <p:ph idx="1"/>
          </p:nvPr>
        </p:nvSpPr>
        <p:spPr>
          <a:xfrm>
            <a:off x="3769714" y="3486020"/>
            <a:ext cx="3260335" cy="972905"/>
          </a:xfrm>
        </p:spPr>
        <p:txBody>
          <a:bodyPr>
            <a:normAutofit fontScale="70000" lnSpcReduction="20000"/>
          </a:bodyPr>
          <a:lstStyle/>
          <a:p>
            <a:pPr marL="0" indent="0">
              <a:buNone/>
            </a:pPr>
            <a:r>
              <a:rPr lang="en-US" sz="2657" b="1" dirty="0">
                <a:solidFill>
                  <a:srgbClr val="FF0000"/>
                </a:solidFill>
              </a:rPr>
              <a:t>2024</a:t>
            </a:r>
            <a:r>
              <a:rPr lang="hu-HU" sz="2657" b="1" dirty="0">
                <a:solidFill>
                  <a:srgbClr val="FF0000"/>
                </a:solidFill>
              </a:rPr>
              <a:t>-ben</a:t>
            </a:r>
            <a:r>
              <a:rPr lang="en-US" sz="2657" b="1" dirty="0">
                <a:solidFill>
                  <a:srgbClr val="FF0000"/>
                </a:solidFill>
              </a:rPr>
              <a:t> 9 </a:t>
            </a:r>
            <a:r>
              <a:rPr lang="hu-HU" sz="2657" b="1" dirty="0">
                <a:solidFill>
                  <a:srgbClr val="FF0000"/>
                </a:solidFill>
              </a:rPr>
              <a:t>millióval több ember fertőződött meg mint 2023-ban az X betegségben</a:t>
            </a:r>
          </a:p>
        </p:txBody>
      </p:sp>
    </p:spTree>
    <p:extLst>
      <p:ext uri="{BB962C8B-B14F-4D97-AF65-F5344CB8AC3E}">
        <p14:creationId xmlns:p14="http://schemas.microsoft.com/office/powerpoint/2010/main" val="1077723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A6CC6-3C57-A84B-AEA3-75BC072759FA}"/>
            </a:ext>
          </a:extLst>
        </p:cNvPr>
        <p:cNvGrpSpPr/>
        <p:nvPr/>
      </p:nvGrpSpPr>
      <p:grpSpPr>
        <a:xfrm>
          <a:off x="0" y="0"/>
          <a:ext cx="0" cy="0"/>
          <a:chOff x="0" y="0"/>
          <a:chExt cx="0" cy="0"/>
        </a:xfrm>
      </p:grpSpPr>
      <p:sp>
        <p:nvSpPr>
          <p:cNvPr id="4" name="Cím 3">
            <a:extLst>
              <a:ext uri="{FF2B5EF4-FFF2-40B4-BE49-F238E27FC236}">
                <a16:creationId xmlns:a16="http://schemas.microsoft.com/office/drawing/2014/main" id="{4718F960-6E16-F6BC-4C68-28392F2CA17A}"/>
              </a:ext>
            </a:extLst>
          </p:cNvPr>
          <p:cNvSpPr>
            <a:spLocks noGrp="1"/>
          </p:cNvSpPr>
          <p:nvPr>
            <p:ph type="title"/>
          </p:nvPr>
        </p:nvSpPr>
        <p:spPr/>
        <p:txBody>
          <a:bodyPr/>
          <a:lstStyle/>
          <a:p>
            <a:endParaRPr lang="hu-HU"/>
          </a:p>
        </p:txBody>
      </p:sp>
      <p:sp>
        <p:nvSpPr>
          <p:cNvPr id="6" name="Tartalom helye 5">
            <a:extLst>
              <a:ext uri="{FF2B5EF4-FFF2-40B4-BE49-F238E27FC236}">
                <a16:creationId xmlns:a16="http://schemas.microsoft.com/office/drawing/2014/main" id="{15247808-2193-BCAF-AEBE-C8817784180B}"/>
              </a:ext>
            </a:extLst>
          </p:cNvPr>
          <p:cNvSpPr>
            <a:spLocks noGrp="1"/>
          </p:cNvSpPr>
          <p:nvPr>
            <p:ph idx="1"/>
          </p:nvPr>
        </p:nvSpPr>
        <p:spPr/>
        <p:txBody>
          <a:bodyPr/>
          <a:lstStyle/>
          <a:p>
            <a:endParaRPr lang="hu-HU"/>
          </a:p>
        </p:txBody>
      </p:sp>
      <p:pic>
        <p:nvPicPr>
          <p:cNvPr id="5" name="Kép 4">
            <a:extLst>
              <a:ext uri="{FF2B5EF4-FFF2-40B4-BE49-F238E27FC236}">
                <a16:creationId xmlns:a16="http://schemas.microsoft.com/office/drawing/2014/main" id="{F65244CB-402D-0304-E431-97D271060711}"/>
              </a:ext>
            </a:extLst>
          </p:cNvPr>
          <p:cNvPicPr>
            <a:picLocks noChangeAspect="1"/>
          </p:cNvPicPr>
          <p:nvPr/>
        </p:nvPicPr>
        <p:blipFill>
          <a:blip r:embed="rId3"/>
          <a:stretch>
            <a:fillRect/>
          </a:stretch>
        </p:blipFill>
        <p:spPr>
          <a:xfrm>
            <a:off x="-35326" y="1887649"/>
            <a:ext cx="5551102" cy="3965757"/>
          </a:xfrm>
          <a:prstGeom prst="rect">
            <a:avLst/>
          </a:prstGeom>
        </p:spPr>
      </p:pic>
      <p:pic>
        <p:nvPicPr>
          <p:cNvPr id="7" name="Kép 6">
            <a:extLst>
              <a:ext uri="{FF2B5EF4-FFF2-40B4-BE49-F238E27FC236}">
                <a16:creationId xmlns:a16="http://schemas.microsoft.com/office/drawing/2014/main" id="{ABC6C2AA-0C55-4BE8-B52F-24BAABCB5001}"/>
              </a:ext>
            </a:extLst>
          </p:cNvPr>
          <p:cNvPicPr>
            <a:picLocks noChangeAspect="1"/>
          </p:cNvPicPr>
          <p:nvPr/>
        </p:nvPicPr>
        <p:blipFill>
          <a:blip r:embed="rId4"/>
          <a:stretch>
            <a:fillRect/>
          </a:stretch>
        </p:blipFill>
        <p:spPr>
          <a:xfrm>
            <a:off x="5512088" y="1887649"/>
            <a:ext cx="5287675" cy="3965757"/>
          </a:xfrm>
          <a:prstGeom prst="rect">
            <a:avLst/>
          </a:prstGeom>
        </p:spPr>
      </p:pic>
      <p:sp>
        <p:nvSpPr>
          <p:cNvPr id="8" name="Cím 3">
            <a:extLst>
              <a:ext uri="{FF2B5EF4-FFF2-40B4-BE49-F238E27FC236}">
                <a16:creationId xmlns:a16="http://schemas.microsoft.com/office/drawing/2014/main" id="{DE44B2D4-7E03-A4FD-70D8-84B191BD0DCD}"/>
              </a:ext>
            </a:extLst>
          </p:cNvPr>
          <p:cNvSpPr txBox="1">
            <a:spLocks/>
          </p:cNvSpPr>
          <p:nvPr/>
        </p:nvSpPr>
        <p:spPr>
          <a:xfrm>
            <a:off x="412054" y="531232"/>
            <a:ext cx="9975653" cy="1174193"/>
          </a:xfrm>
          <a:prstGeom prst="rect">
            <a:avLst/>
          </a:prstGeom>
        </p:spPr>
        <p:txBody>
          <a:bodyPr vert="horz" lIns="80998" tIns="40499" rIns="80998" bIns="40499" rtlCol="0" anchor="ctr">
            <a:norm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pPr defTabSz="607482"/>
            <a:r>
              <a:rPr lang="hu-HU" sz="3600" dirty="0"/>
              <a:t>Mit érdemes mérlegelnünk ezeket az adatokat vizsgálva</a:t>
            </a:r>
            <a:r>
              <a:rPr lang="en-US" sz="3600" dirty="0"/>
              <a:t>?</a:t>
            </a:r>
          </a:p>
        </p:txBody>
      </p:sp>
      <p:sp>
        <p:nvSpPr>
          <p:cNvPr id="2" name="Tartalom helye 2">
            <a:extLst>
              <a:ext uri="{FF2B5EF4-FFF2-40B4-BE49-F238E27FC236}">
                <a16:creationId xmlns:a16="http://schemas.microsoft.com/office/drawing/2014/main" id="{4CD64FBE-733F-D262-912D-744999DDBD90}"/>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7482">
              <a:spcBef>
                <a:spcPts val="664"/>
              </a:spcBef>
              <a:buNone/>
            </a:pPr>
            <a:r>
              <a:rPr lang="hu-HU" sz="1417" i="1" dirty="0" err="1">
                <a:solidFill>
                  <a:prstClr val="black"/>
                </a:solidFill>
              </a:rPr>
              <a:t>Source</a:t>
            </a:r>
            <a:r>
              <a:rPr lang="hu-HU" sz="1417" i="1" dirty="0">
                <a:solidFill>
                  <a:prstClr val="black"/>
                </a:solidFill>
              </a:rPr>
              <a:t>: https://www.worldometers.info/coronavirus/</a:t>
            </a:r>
          </a:p>
        </p:txBody>
      </p:sp>
    </p:spTree>
    <p:extLst>
      <p:ext uri="{BB962C8B-B14F-4D97-AF65-F5344CB8AC3E}">
        <p14:creationId xmlns:p14="http://schemas.microsoft.com/office/powerpoint/2010/main" val="26750166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BDA0438-1F51-DC44-8250-266D96F8DAC2}"/>
              </a:ext>
            </a:extLst>
          </p:cNvPr>
          <p:cNvSpPr>
            <a:spLocks noGrp="1"/>
          </p:cNvSpPr>
          <p:nvPr>
            <p:ph type="title"/>
          </p:nvPr>
        </p:nvSpPr>
        <p:spPr/>
        <p:txBody>
          <a:bodyPr/>
          <a:lstStyle/>
          <a:p>
            <a:endParaRPr lang="hu-HU"/>
          </a:p>
        </p:txBody>
      </p:sp>
      <p:sp>
        <p:nvSpPr>
          <p:cNvPr id="4" name="Tartalom helye 3">
            <a:extLst>
              <a:ext uri="{FF2B5EF4-FFF2-40B4-BE49-F238E27FC236}">
                <a16:creationId xmlns:a16="http://schemas.microsoft.com/office/drawing/2014/main" id="{007AB904-37AC-3C06-2124-6C82F5BE6E2C}"/>
              </a:ext>
            </a:extLst>
          </p:cNvPr>
          <p:cNvSpPr>
            <a:spLocks noGrp="1"/>
          </p:cNvSpPr>
          <p:nvPr>
            <p:ph idx="1"/>
          </p:nvPr>
        </p:nvSpPr>
        <p:spPr/>
        <p:txBody>
          <a:bodyPr/>
          <a:lstStyle/>
          <a:p>
            <a:endParaRPr lang="hu-HU"/>
          </a:p>
        </p:txBody>
      </p:sp>
      <p:pic>
        <p:nvPicPr>
          <p:cNvPr id="5" name="Kép 4">
            <a:extLst>
              <a:ext uri="{FF2B5EF4-FFF2-40B4-BE49-F238E27FC236}">
                <a16:creationId xmlns:a16="http://schemas.microsoft.com/office/drawing/2014/main" id="{239DA9A0-1260-3247-B8ED-52F903A7C4F0}"/>
              </a:ext>
            </a:extLst>
          </p:cNvPr>
          <p:cNvPicPr>
            <a:picLocks noChangeAspect="1"/>
          </p:cNvPicPr>
          <p:nvPr/>
        </p:nvPicPr>
        <p:blipFill>
          <a:blip r:embed="rId2"/>
          <a:stretch>
            <a:fillRect/>
          </a:stretch>
        </p:blipFill>
        <p:spPr>
          <a:xfrm>
            <a:off x="-35326" y="1887649"/>
            <a:ext cx="5551102" cy="3965757"/>
          </a:xfrm>
          <a:prstGeom prst="rect">
            <a:avLst/>
          </a:prstGeom>
        </p:spPr>
      </p:pic>
      <p:pic>
        <p:nvPicPr>
          <p:cNvPr id="7" name="Kép 6">
            <a:extLst>
              <a:ext uri="{FF2B5EF4-FFF2-40B4-BE49-F238E27FC236}">
                <a16:creationId xmlns:a16="http://schemas.microsoft.com/office/drawing/2014/main" id="{37B45B06-9F29-FF0C-7505-D18C15042218}"/>
              </a:ext>
            </a:extLst>
          </p:cNvPr>
          <p:cNvPicPr>
            <a:picLocks noChangeAspect="1"/>
          </p:cNvPicPr>
          <p:nvPr/>
        </p:nvPicPr>
        <p:blipFill>
          <a:blip r:embed="rId3"/>
          <a:stretch>
            <a:fillRect/>
          </a:stretch>
        </p:blipFill>
        <p:spPr>
          <a:xfrm>
            <a:off x="5512088" y="1887649"/>
            <a:ext cx="5287675" cy="3965757"/>
          </a:xfrm>
          <a:prstGeom prst="rect">
            <a:avLst/>
          </a:prstGeom>
        </p:spPr>
      </p:pic>
      <p:sp>
        <p:nvSpPr>
          <p:cNvPr id="8" name="Cím 3">
            <a:extLst>
              <a:ext uri="{FF2B5EF4-FFF2-40B4-BE49-F238E27FC236}">
                <a16:creationId xmlns:a16="http://schemas.microsoft.com/office/drawing/2014/main" id="{BE65EF35-5DF9-B21C-2D8C-2E14E85ED287}"/>
              </a:ext>
            </a:extLst>
          </p:cNvPr>
          <p:cNvSpPr txBox="1">
            <a:spLocks/>
          </p:cNvSpPr>
          <p:nvPr/>
        </p:nvSpPr>
        <p:spPr>
          <a:xfrm>
            <a:off x="312862" y="531232"/>
            <a:ext cx="9975653" cy="1174193"/>
          </a:xfrm>
          <a:prstGeom prst="rect">
            <a:avLst/>
          </a:prstGeom>
        </p:spPr>
        <p:txBody>
          <a:bodyPr vert="horz" lIns="80998" tIns="40499" rIns="80998" bIns="40499" rtlCol="0" anchor="ctr">
            <a:norm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pPr defTabSz="607482"/>
            <a:r>
              <a:rPr lang="hu-HU" sz="3600" dirty="0"/>
              <a:t>Mit érdemes mérlegelnünk ezeket az adatokat vizsgálva</a:t>
            </a:r>
            <a:r>
              <a:rPr lang="en-US" sz="3600" dirty="0"/>
              <a:t>?</a:t>
            </a:r>
          </a:p>
        </p:txBody>
      </p:sp>
      <p:sp>
        <p:nvSpPr>
          <p:cNvPr id="9" name="Ellipszis 8">
            <a:extLst>
              <a:ext uri="{FF2B5EF4-FFF2-40B4-BE49-F238E27FC236}">
                <a16:creationId xmlns:a16="http://schemas.microsoft.com/office/drawing/2014/main" id="{A3B59262-ECC9-FEB9-0486-0A4D1245997F}"/>
              </a:ext>
            </a:extLst>
          </p:cNvPr>
          <p:cNvSpPr/>
          <p:nvPr/>
        </p:nvSpPr>
        <p:spPr>
          <a:xfrm>
            <a:off x="3944718" y="2031160"/>
            <a:ext cx="824885" cy="561279"/>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09976"/>
            <a:endParaRPr lang="hu-HU" sz="1594">
              <a:solidFill>
                <a:prstClr val="white"/>
              </a:solidFill>
              <a:latin typeface="Aptos" panose="02110004020202020204"/>
            </a:endParaRPr>
          </a:p>
        </p:txBody>
      </p:sp>
      <p:sp>
        <p:nvSpPr>
          <p:cNvPr id="10" name="Ellipszis 9">
            <a:extLst>
              <a:ext uri="{FF2B5EF4-FFF2-40B4-BE49-F238E27FC236}">
                <a16:creationId xmlns:a16="http://schemas.microsoft.com/office/drawing/2014/main" id="{73109B6D-A19D-7635-E029-07C48D9A4EBE}"/>
              </a:ext>
            </a:extLst>
          </p:cNvPr>
          <p:cNvSpPr/>
          <p:nvPr/>
        </p:nvSpPr>
        <p:spPr>
          <a:xfrm>
            <a:off x="9232394" y="1769863"/>
            <a:ext cx="824885" cy="561279"/>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09976"/>
            <a:endParaRPr lang="hu-HU" sz="1594">
              <a:solidFill>
                <a:prstClr val="white"/>
              </a:solidFill>
              <a:latin typeface="Aptos" panose="02110004020202020204"/>
            </a:endParaRPr>
          </a:p>
        </p:txBody>
      </p:sp>
      <p:sp>
        <p:nvSpPr>
          <p:cNvPr id="11" name="Tartalom helye 2">
            <a:extLst>
              <a:ext uri="{FF2B5EF4-FFF2-40B4-BE49-F238E27FC236}">
                <a16:creationId xmlns:a16="http://schemas.microsoft.com/office/drawing/2014/main" id="{FACEFE70-912A-5C4C-2F8D-782A1D3F143A}"/>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7482">
              <a:spcBef>
                <a:spcPts val="664"/>
              </a:spcBef>
              <a:buNone/>
            </a:pPr>
            <a:r>
              <a:rPr lang="hu-HU" sz="1417" i="1" dirty="0" err="1">
                <a:solidFill>
                  <a:prstClr val="black"/>
                </a:solidFill>
              </a:rPr>
              <a:t>Source</a:t>
            </a:r>
            <a:r>
              <a:rPr lang="hu-HU" sz="1417" i="1" dirty="0">
                <a:solidFill>
                  <a:prstClr val="black"/>
                </a:solidFill>
              </a:rPr>
              <a:t>: https://www.worldometers.info/coronavirus/</a:t>
            </a:r>
          </a:p>
        </p:txBody>
      </p:sp>
    </p:spTree>
    <p:extLst>
      <p:ext uri="{BB962C8B-B14F-4D97-AF65-F5344CB8AC3E}">
        <p14:creationId xmlns:p14="http://schemas.microsoft.com/office/powerpoint/2010/main" val="18984247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2E1EB-5250-8FAE-601E-467B3A150A7A}"/>
            </a:ext>
          </a:extLst>
        </p:cNvPr>
        <p:cNvGrpSpPr/>
        <p:nvPr/>
      </p:nvGrpSpPr>
      <p:grpSpPr>
        <a:xfrm>
          <a:off x="0" y="0"/>
          <a:ext cx="0" cy="0"/>
          <a:chOff x="0" y="0"/>
          <a:chExt cx="0" cy="0"/>
        </a:xfrm>
      </p:grpSpPr>
      <p:sp>
        <p:nvSpPr>
          <p:cNvPr id="4" name="Cím 3">
            <a:extLst>
              <a:ext uri="{FF2B5EF4-FFF2-40B4-BE49-F238E27FC236}">
                <a16:creationId xmlns:a16="http://schemas.microsoft.com/office/drawing/2014/main" id="{FCC22D6D-9691-2533-9629-0B121814C9E9}"/>
              </a:ext>
            </a:extLst>
          </p:cNvPr>
          <p:cNvSpPr>
            <a:spLocks noGrp="1"/>
          </p:cNvSpPr>
          <p:nvPr>
            <p:ph type="title"/>
          </p:nvPr>
        </p:nvSpPr>
        <p:spPr/>
        <p:txBody>
          <a:bodyPr/>
          <a:lstStyle/>
          <a:p>
            <a:endParaRPr lang="hu-HU"/>
          </a:p>
        </p:txBody>
      </p:sp>
      <p:sp>
        <p:nvSpPr>
          <p:cNvPr id="6" name="Tartalom helye 5">
            <a:extLst>
              <a:ext uri="{FF2B5EF4-FFF2-40B4-BE49-F238E27FC236}">
                <a16:creationId xmlns:a16="http://schemas.microsoft.com/office/drawing/2014/main" id="{5E7081B9-EAC5-20BA-4160-DB7DFC152CE3}"/>
              </a:ext>
            </a:extLst>
          </p:cNvPr>
          <p:cNvSpPr>
            <a:spLocks noGrp="1"/>
          </p:cNvSpPr>
          <p:nvPr>
            <p:ph idx="1"/>
          </p:nvPr>
        </p:nvSpPr>
        <p:spPr/>
        <p:txBody>
          <a:bodyPr/>
          <a:lstStyle/>
          <a:p>
            <a:endParaRPr lang="hu-HU"/>
          </a:p>
        </p:txBody>
      </p:sp>
      <p:pic>
        <p:nvPicPr>
          <p:cNvPr id="5" name="Kép 4">
            <a:extLst>
              <a:ext uri="{FF2B5EF4-FFF2-40B4-BE49-F238E27FC236}">
                <a16:creationId xmlns:a16="http://schemas.microsoft.com/office/drawing/2014/main" id="{B5A0174F-8A2F-DED4-912D-B59E9DCEE73B}"/>
              </a:ext>
            </a:extLst>
          </p:cNvPr>
          <p:cNvPicPr>
            <a:picLocks noChangeAspect="1"/>
          </p:cNvPicPr>
          <p:nvPr/>
        </p:nvPicPr>
        <p:blipFill>
          <a:blip r:embed="rId2"/>
          <a:stretch>
            <a:fillRect/>
          </a:stretch>
        </p:blipFill>
        <p:spPr>
          <a:xfrm>
            <a:off x="-35326" y="1887649"/>
            <a:ext cx="5551102" cy="3965757"/>
          </a:xfrm>
          <a:prstGeom prst="rect">
            <a:avLst/>
          </a:prstGeom>
        </p:spPr>
      </p:pic>
      <p:pic>
        <p:nvPicPr>
          <p:cNvPr id="7" name="Kép 6">
            <a:extLst>
              <a:ext uri="{FF2B5EF4-FFF2-40B4-BE49-F238E27FC236}">
                <a16:creationId xmlns:a16="http://schemas.microsoft.com/office/drawing/2014/main" id="{EEE0CC0B-4759-9589-28DE-6CDB7E5E5464}"/>
              </a:ext>
            </a:extLst>
          </p:cNvPr>
          <p:cNvPicPr>
            <a:picLocks noChangeAspect="1"/>
          </p:cNvPicPr>
          <p:nvPr/>
        </p:nvPicPr>
        <p:blipFill>
          <a:blip r:embed="rId3"/>
          <a:stretch>
            <a:fillRect/>
          </a:stretch>
        </p:blipFill>
        <p:spPr>
          <a:xfrm>
            <a:off x="5512088" y="1887649"/>
            <a:ext cx="5287675" cy="3965757"/>
          </a:xfrm>
          <a:prstGeom prst="rect">
            <a:avLst/>
          </a:prstGeom>
        </p:spPr>
      </p:pic>
      <p:sp>
        <p:nvSpPr>
          <p:cNvPr id="8" name="Cím 3">
            <a:extLst>
              <a:ext uri="{FF2B5EF4-FFF2-40B4-BE49-F238E27FC236}">
                <a16:creationId xmlns:a16="http://schemas.microsoft.com/office/drawing/2014/main" id="{BA7E41DC-44A9-1D13-80DD-48875DB4EC2B}"/>
              </a:ext>
            </a:extLst>
          </p:cNvPr>
          <p:cNvSpPr txBox="1">
            <a:spLocks/>
          </p:cNvSpPr>
          <p:nvPr/>
        </p:nvSpPr>
        <p:spPr>
          <a:xfrm>
            <a:off x="293197" y="349008"/>
            <a:ext cx="9975653" cy="1174193"/>
          </a:xfrm>
          <a:prstGeom prst="rect">
            <a:avLst/>
          </a:prstGeom>
        </p:spPr>
        <p:txBody>
          <a:bodyPr vert="horz" lIns="80998" tIns="40499" rIns="80998" bIns="40499" rtlCol="0" anchor="ctr">
            <a:norm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pPr defTabSz="607482"/>
            <a:r>
              <a:rPr lang="hu-HU" sz="3600" dirty="0"/>
              <a:t>Hogyan vizualizálná ezeket az adatokat?</a:t>
            </a:r>
            <a:endParaRPr lang="en-US" sz="3600" dirty="0"/>
          </a:p>
        </p:txBody>
      </p:sp>
      <p:sp>
        <p:nvSpPr>
          <p:cNvPr id="2" name="Tartalom helye 2">
            <a:extLst>
              <a:ext uri="{FF2B5EF4-FFF2-40B4-BE49-F238E27FC236}">
                <a16:creationId xmlns:a16="http://schemas.microsoft.com/office/drawing/2014/main" id="{CB78432B-1E9E-5858-11C6-3A116F039BCE}"/>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7482">
              <a:spcBef>
                <a:spcPts val="664"/>
              </a:spcBef>
              <a:buNone/>
            </a:pPr>
            <a:r>
              <a:rPr lang="hu-HU" sz="1417" i="1" dirty="0" err="1">
                <a:solidFill>
                  <a:prstClr val="black"/>
                </a:solidFill>
              </a:rPr>
              <a:t>Source</a:t>
            </a:r>
            <a:r>
              <a:rPr lang="hu-HU" sz="1417" i="1" dirty="0">
                <a:solidFill>
                  <a:prstClr val="black"/>
                </a:solidFill>
              </a:rPr>
              <a:t>: https://www.worldometers.info/coronavirus/</a:t>
            </a:r>
          </a:p>
        </p:txBody>
      </p:sp>
    </p:spTree>
    <p:extLst>
      <p:ext uri="{BB962C8B-B14F-4D97-AF65-F5344CB8AC3E}">
        <p14:creationId xmlns:p14="http://schemas.microsoft.com/office/powerpoint/2010/main" val="31074742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CCDAA-2C9E-4C15-7933-FB2852F6332F}"/>
            </a:ext>
          </a:extLst>
        </p:cNvPr>
        <p:cNvGrpSpPr/>
        <p:nvPr/>
      </p:nvGrpSpPr>
      <p:grpSpPr>
        <a:xfrm>
          <a:off x="0" y="0"/>
          <a:ext cx="0" cy="0"/>
          <a:chOff x="0" y="0"/>
          <a:chExt cx="0" cy="0"/>
        </a:xfrm>
      </p:grpSpPr>
      <p:sp>
        <p:nvSpPr>
          <p:cNvPr id="8" name="Cím 3">
            <a:extLst>
              <a:ext uri="{FF2B5EF4-FFF2-40B4-BE49-F238E27FC236}">
                <a16:creationId xmlns:a16="http://schemas.microsoft.com/office/drawing/2014/main" id="{30508959-D701-4960-B161-640FF78B2359}"/>
              </a:ext>
            </a:extLst>
          </p:cNvPr>
          <p:cNvSpPr txBox="1">
            <a:spLocks/>
          </p:cNvSpPr>
          <p:nvPr/>
        </p:nvSpPr>
        <p:spPr>
          <a:xfrm>
            <a:off x="580103" y="484544"/>
            <a:ext cx="9124336" cy="1174193"/>
          </a:xfrm>
          <a:prstGeom prst="rect">
            <a:avLst/>
          </a:prstGeom>
        </p:spPr>
        <p:txBody>
          <a:bodyPr vert="horz" lIns="80998" tIns="40499" rIns="80998" bIns="40499" rtlCol="0" anchor="ctr">
            <a:norm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pPr defTabSz="607482"/>
            <a:r>
              <a:rPr lang="hu-HU" sz="3600" dirty="0"/>
              <a:t>Mit érdemes mérlegelnünk ezeket az adatokat vizsgálva</a:t>
            </a:r>
            <a:r>
              <a:rPr lang="en-US" sz="3600" dirty="0"/>
              <a:t>?</a:t>
            </a:r>
          </a:p>
        </p:txBody>
      </p:sp>
      <p:sp>
        <p:nvSpPr>
          <p:cNvPr id="2" name="Tartalom helye 2">
            <a:extLst>
              <a:ext uri="{FF2B5EF4-FFF2-40B4-BE49-F238E27FC236}">
                <a16:creationId xmlns:a16="http://schemas.microsoft.com/office/drawing/2014/main" id="{78766CFA-DC05-F553-6C32-9C6A9BD03ED8}"/>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7482">
              <a:spcBef>
                <a:spcPts val="664"/>
              </a:spcBef>
              <a:buNone/>
            </a:pPr>
            <a:r>
              <a:rPr lang="hu-HU" sz="1417" i="1" dirty="0" err="1">
                <a:solidFill>
                  <a:prstClr val="black"/>
                </a:solidFill>
              </a:rPr>
              <a:t>Source</a:t>
            </a:r>
            <a:r>
              <a:rPr lang="hu-HU" sz="1417" i="1" dirty="0">
                <a:solidFill>
                  <a:prstClr val="black"/>
                </a:solidFill>
              </a:rPr>
              <a:t>: https://www.worldometers.info/coronavirus/</a:t>
            </a:r>
          </a:p>
        </p:txBody>
      </p:sp>
      <p:pic>
        <p:nvPicPr>
          <p:cNvPr id="6" name="Kép 5">
            <a:extLst>
              <a:ext uri="{FF2B5EF4-FFF2-40B4-BE49-F238E27FC236}">
                <a16:creationId xmlns:a16="http://schemas.microsoft.com/office/drawing/2014/main" id="{77EA5B49-7259-4910-5051-CCA8F0FCA7A8}"/>
              </a:ext>
            </a:extLst>
          </p:cNvPr>
          <p:cNvPicPr>
            <a:picLocks noChangeAspect="1"/>
          </p:cNvPicPr>
          <p:nvPr/>
        </p:nvPicPr>
        <p:blipFill>
          <a:blip r:embed="rId3"/>
          <a:stretch>
            <a:fillRect/>
          </a:stretch>
        </p:blipFill>
        <p:spPr>
          <a:xfrm>
            <a:off x="1242762" y="1658737"/>
            <a:ext cx="7736209" cy="4466422"/>
          </a:xfrm>
          <a:prstGeom prst="rect">
            <a:avLst/>
          </a:prstGeom>
        </p:spPr>
      </p:pic>
      <p:sp>
        <p:nvSpPr>
          <p:cNvPr id="3" name="Cím 2">
            <a:extLst>
              <a:ext uri="{FF2B5EF4-FFF2-40B4-BE49-F238E27FC236}">
                <a16:creationId xmlns:a16="http://schemas.microsoft.com/office/drawing/2014/main" id="{1845CEB5-F067-8F5B-0A06-38642514D7E0}"/>
              </a:ext>
            </a:extLst>
          </p:cNvPr>
          <p:cNvSpPr>
            <a:spLocks noGrp="1"/>
          </p:cNvSpPr>
          <p:nvPr>
            <p:ph type="title"/>
          </p:nvPr>
        </p:nvSpPr>
        <p:spPr/>
        <p:txBody>
          <a:bodyPr/>
          <a:lstStyle/>
          <a:p>
            <a:endParaRPr lang="hu-HU"/>
          </a:p>
        </p:txBody>
      </p:sp>
      <p:sp>
        <p:nvSpPr>
          <p:cNvPr id="4" name="Tartalom helye 3">
            <a:extLst>
              <a:ext uri="{FF2B5EF4-FFF2-40B4-BE49-F238E27FC236}">
                <a16:creationId xmlns:a16="http://schemas.microsoft.com/office/drawing/2014/main" id="{1CD819D1-CA37-1E50-2E22-D96249506669}"/>
              </a:ext>
            </a:extLst>
          </p:cNvPr>
          <p:cNvSpPr>
            <a:spLocks noGrp="1"/>
          </p:cNvSpPr>
          <p:nvPr>
            <p:ph idx="1"/>
          </p:nvPr>
        </p:nvSpPr>
        <p:spPr/>
        <p:txBody>
          <a:bodyPr/>
          <a:lstStyle/>
          <a:p>
            <a:endParaRPr lang="hu-HU"/>
          </a:p>
        </p:txBody>
      </p:sp>
    </p:spTree>
    <p:extLst>
      <p:ext uri="{BB962C8B-B14F-4D97-AF65-F5344CB8AC3E}">
        <p14:creationId xmlns:p14="http://schemas.microsoft.com/office/powerpoint/2010/main" val="17514368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0ADFA-28C0-D869-8FE1-3061AC82FC31}"/>
            </a:ext>
          </a:extLst>
        </p:cNvPr>
        <p:cNvGrpSpPr/>
        <p:nvPr/>
      </p:nvGrpSpPr>
      <p:grpSpPr>
        <a:xfrm>
          <a:off x="0" y="0"/>
          <a:ext cx="0" cy="0"/>
          <a:chOff x="0" y="0"/>
          <a:chExt cx="0" cy="0"/>
        </a:xfrm>
      </p:grpSpPr>
      <p:sp>
        <p:nvSpPr>
          <p:cNvPr id="2" name="Tartalom helye 2">
            <a:extLst>
              <a:ext uri="{FF2B5EF4-FFF2-40B4-BE49-F238E27FC236}">
                <a16:creationId xmlns:a16="http://schemas.microsoft.com/office/drawing/2014/main" id="{374C2035-9182-BB1C-E78B-9C43D2DEE800}"/>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7482">
              <a:spcBef>
                <a:spcPts val="664"/>
              </a:spcBef>
              <a:buNone/>
            </a:pPr>
            <a:r>
              <a:rPr lang="hu-HU" sz="1417" i="1" dirty="0" err="1">
                <a:solidFill>
                  <a:prstClr val="black"/>
                </a:solidFill>
              </a:rPr>
              <a:t>Source</a:t>
            </a:r>
            <a:r>
              <a:rPr lang="hu-HU" sz="1417" i="1" dirty="0">
                <a:solidFill>
                  <a:prstClr val="black"/>
                </a:solidFill>
              </a:rPr>
              <a:t>: https://www.worldometers.info/coronavirus/</a:t>
            </a:r>
          </a:p>
        </p:txBody>
      </p:sp>
      <p:pic>
        <p:nvPicPr>
          <p:cNvPr id="6" name="Kép 5">
            <a:extLst>
              <a:ext uri="{FF2B5EF4-FFF2-40B4-BE49-F238E27FC236}">
                <a16:creationId xmlns:a16="http://schemas.microsoft.com/office/drawing/2014/main" id="{23BED8EA-DCDE-40A7-64BA-5912A660DE1A}"/>
              </a:ext>
            </a:extLst>
          </p:cNvPr>
          <p:cNvPicPr>
            <a:picLocks noChangeAspect="1"/>
          </p:cNvPicPr>
          <p:nvPr/>
        </p:nvPicPr>
        <p:blipFill>
          <a:blip r:embed="rId3"/>
          <a:stretch>
            <a:fillRect/>
          </a:stretch>
        </p:blipFill>
        <p:spPr>
          <a:xfrm>
            <a:off x="5379434" y="3465026"/>
            <a:ext cx="5405207" cy="3120642"/>
          </a:xfrm>
          <a:prstGeom prst="rect">
            <a:avLst/>
          </a:prstGeom>
        </p:spPr>
      </p:pic>
      <p:pic>
        <p:nvPicPr>
          <p:cNvPr id="5" name="Kép 4">
            <a:extLst>
              <a:ext uri="{FF2B5EF4-FFF2-40B4-BE49-F238E27FC236}">
                <a16:creationId xmlns:a16="http://schemas.microsoft.com/office/drawing/2014/main" id="{534FB9C8-EA27-E35E-4D9D-662106F1CB11}"/>
              </a:ext>
            </a:extLst>
          </p:cNvPr>
          <p:cNvPicPr>
            <a:picLocks noChangeAspect="1"/>
          </p:cNvPicPr>
          <p:nvPr/>
        </p:nvPicPr>
        <p:blipFill>
          <a:blip r:embed="rId4"/>
          <a:stretch>
            <a:fillRect/>
          </a:stretch>
        </p:blipFill>
        <p:spPr>
          <a:xfrm>
            <a:off x="5399881" y="548079"/>
            <a:ext cx="5399881" cy="3088690"/>
          </a:xfrm>
          <a:prstGeom prst="rect">
            <a:avLst/>
          </a:prstGeom>
        </p:spPr>
      </p:pic>
      <p:pic>
        <p:nvPicPr>
          <p:cNvPr id="9" name="Kép 8">
            <a:extLst>
              <a:ext uri="{FF2B5EF4-FFF2-40B4-BE49-F238E27FC236}">
                <a16:creationId xmlns:a16="http://schemas.microsoft.com/office/drawing/2014/main" id="{5DAACC0A-7E98-6C2B-F579-F58A273C5F77}"/>
              </a:ext>
            </a:extLst>
          </p:cNvPr>
          <p:cNvPicPr>
            <a:picLocks noChangeAspect="1"/>
          </p:cNvPicPr>
          <p:nvPr/>
        </p:nvPicPr>
        <p:blipFill>
          <a:blip r:embed="rId5"/>
          <a:stretch>
            <a:fillRect/>
          </a:stretch>
        </p:blipFill>
        <p:spPr>
          <a:xfrm>
            <a:off x="0" y="2249432"/>
            <a:ext cx="5399881" cy="2835335"/>
          </a:xfrm>
          <a:prstGeom prst="rect">
            <a:avLst/>
          </a:prstGeom>
        </p:spPr>
      </p:pic>
      <p:sp>
        <p:nvSpPr>
          <p:cNvPr id="10" name="Nyíl: jobbra mutató 9">
            <a:extLst>
              <a:ext uri="{FF2B5EF4-FFF2-40B4-BE49-F238E27FC236}">
                <a16:creationId xmlns:a16="http://schemas.microsoft.com/office/drawing/2014/main" id="{2D49F1B2-5DC9-12F3-6ED0-95DF5BD0F0DA}"/>
              </a:ext>
            </a:extLst>
          </p:cNvPr>
          <p:cNvSpPr/>
          <p:nvPr/>
        </p:nvSpPr>
        <p:spPr>
          <a:xfrm rot="19800000">
            <a:off x="5213805" y="3113828"/>
            <a:ext cx="372154" cy="415937"/>
          </a:xfrm>
          <a:prstGeom prst="rightArrow">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09976"/>
            <a:endParaRPr lang="hu-HU" sz="1594">
              <a:solidFill>
                <a:prstClr val="white"/>
              </a:solidFill>
              <a:latin typeface="Aptos" panose="02110004020202020204"/>
            </a:endParaRPr>
          </a:p>
        </p:txBody>
      </p:sp>
      <p:sp>
        <p:nvSpPr>
          <p:cNvPr id="11" name="Nyíl: jobbra mutató 10">
            <a:extLst>
              <a:ext uri="{FF2B5EF4-FFF2-40B4-BE49-F238E27FC236}">
                <a16:creationId xmlns:a16="http://schemas.microsoft.com/office/drawing/2014/main" id="{5F6D1328-2310-1DE3-C072-9C2107A4B4BF}"/>
              </a:ext>
            </a:extLst>
          </p:cNvPr>
          <p:cNvSpPr/>
          <p:nvPr/>
        </p:nvSpPr>
        <p:spPr>
          <a:xfrm rot="1800000">
            <a:off x="5221366" y="3799464"/>
            <a:ext cx="372154" cy="415937"/>
          </a:xfrm>
          <a:prstGeom prst="rightArrow">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09976"/>
            <a:endParaRPr lang="hu-HU" sz="1594">
              <a:solidFill>
                <a:prstClr val="white"/>
              </a:solidFill>
              <a:latin typeface="Aptos" panose="02110004020202020204"/>
            </a:endParaRPr>
          </a:p>
        </p:txBody>
      </p:sp>
      <p:sp>
        <p:nvSpPr>
          <p:cNvPr id="3" name="Cím 2">
            <a:extLst>
              <a:ext uri="{FF2B5EF4-FFF2-40B4-BE49-F238E27FC236}">
                <a16:creationId xmlns:a16="http://schemas.microsoft.com/office/drawing/2014/main" id="{BBB338BC-9D7E-F6A7-0FC8-FE320105AAAD}"/>
              </a:ext>
            </a:extLst>
          </p:cNvPr>
          <p:cNvSpPr>
            <a:spLocks noGrp="1"/>
          </p:cNvSpPr>
          <p:nvPr>
            <p:ph type="title"/>
          </p:nvPr>
        </p:nvSpPr>
        <p:spPr/>
        <p:txBody>
          <a:bodyPr/>
          <a:lstStyle/>
          <a:p>
            <a:endParaRPr lang="hu-HU"/>
          </a:p>
        </p:txBody>
      </p:sp>
      <p:sp>
        <p:nvSpPr>
          <p:cNvPr id="4" name="Tartalom helye 3">
            <a:extLst>
              <a:ext uri="{FF2B5EF4-FFF2-40B4-BE49-F238E27FC236}">
                <a16:creationId xmlns:a16="http://schemas.microsoft.com/office/drawing/2014/main" id="{6BAAB73E-07C8-BF1B-F9BD-CF3E31A78C8D}"/>
              </a:ext>
            </a:extLst>
          </p:cNvPr>
          <p:cNvSpPr>
            <a:spLocks noGrp="1"/>
          </p:cNvSpPr>
          <p:nvPr>
            <p:ph idx="1"/>
          </p:nvPr>
        </p:nvSpPr>
        <p:spPr/>
        <p:txBody>
          <a:bodyPr/>
          <a:lstStyle/>
          <a:p>
            <a:endParaRPr lang="hu-HU"/>
          </a:p>
        </p:txBody>
      </p:sp>
    </p:spTree>
    <p:extLst>
      <p:ext uri="{BB962C8B-B14F-4D97-AF65-F5344CB8AC3E}">
        <p14:creationId xmlns:p14="http://schemas.microsoft.com/office/powerpoint/2010/main" val="19563316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C4ECD13-6CA8-5529-C764-6AFD7DCEED63}"/>
              </a:ext>
            </a:extLst>
          </p:cNvPr>
          <p:cNvSpPr>
            <a:spLocks noGrp="1"/>
          </p:cNvSpPr>
          <p:nvPr>
            <p:ph type="title"/>
          </p:nvPr>
        </p:nvSpPr>
        <p:spPr>
          <a:xfrm>
            <a:off x="8282728" y="302319"/>
            <a:ext cx="2357188" cy="1174193"/>
          </a:xfrm>
        </p:spPr>
        <p:txBody>
          <a:bodyPr>
            <a:noAutofit/>
          </a:bodyPr>
          <a:lstStyle/>
          <a:p>
            <a:r>
              <a:rPr lang="hu-HU" sz="3543" dirty="0"/>
              <a:t>Ez micsoda?</a:t>
            </a:r>
          </a:p>
        </p:txBody>
      </p:sp>
      <p:sp>
        <p:nvSpPr>
          <p:cNvPr id="3" name="Tartalom helye 2">
            <a:extLst>
              <a:ext uri="{FF2B5EF4-FFF2-40B4-BE49-F238E27FC236}">
                <a16:creationId xmlns:a16="http://schemas.microsoft.com/office/drawing/2014/main" id="{CE30DD0E-3543-93B7-1BFE-4EFEC3EB7A28}"/>
              </a:ext>
            </a:extLst>
          </p:cNvPr>
          <p:cNvSpPr>
            <a:spLocks noGrp="1"/>
          </p:cNvSpPr>
          <p:nvPr>
            <p:ph idx="1"/>
          </p:nvPr>
        </p:nvSpPr>
        <p:spPr>
          <a:xfrm>
            <a:off x="447726" y="6329017"/>
            <a:ext cx="7441711" cy="425263"/>
          </a:xfrm>
        </p:spPr>
        <p:txBody>
          <a:bodyPr>
            <a:normAutofit fontScale="92500" lnSpcReduction="10000"/>
          </a:bodyPr>
          <a:lstStyle/>
          <a:p>
            <a:pPr marL="0" indent="0">
              <a:buNone/>
            </a:pPr>
            <a:r>
              <a:rPr lang="hu-HU" sz="1417" i="1" dirty="0" err="1"/>
              <a:t>Source</a:t>
            </a:r>
            <a:r>
              <a:rPr lang="hu-HU" sz="1417" i="1" dirty="0"/>
              <a:t>: https://www.health.gov.au/resources/collections/coronavirus-covid-19-at-a-glance-infographic-collection</a:t>
            </a:r>
          </a:p>
        </p:txBody>
      </p:sp>
      <p:pic>
        <p:nvPicPr>
          <p:cNvPr id="2050" name="Picture 2" descr="Coronavirus (COVID-19) at a glance infographic collection ...">
            <a:extLst>
              <a:ext uri="{FF2B5EF4-FFF2-40B4-BE49-F238E27FC236}">
                <a16:creationId xmlns:a16="http://schemas.microsoft.com/office/drawing/2014/main" id="{09AB162C-F17B-BEFD-1197-4B5EDE1119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726" y="657664"/>
            <a:ext cx="7441711" cy="5560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42519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hart: The Coronavirus is Almost Everywhere | Statista">
            <a:extLst>
              <a:ext uri="{FF2B5EF4-FFF2-40B4-BE49-F238E27FC236}">
                <a16:creationId xmlns:a16="http://schemas.microsoft.com/office/drawing/2014/main" id="{BD6C997B-21C1-871D-60CB-9F751A84D1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7059561" cy="7059561"/>
          </a:xfrm>
          <a:prstGeom prst="rect">
            <a:avLst/>
          </a:prstGeom>
          <a:noFill/>
          <a:extLst>
            <a:ext uri="{909E8E84-426E-40DD-AFC4-6F175D3DCCD1}">
              <a14:hiddenFill xmlns:a14="http://schemas.microsoft.com/office/drawing/2010/main">
                <a:solidFill>
                  <a:srgbClr val="FFFFFF"/>
                </a:solidFill>
              </a14:hiddenFill>
            </a:ext>
          </a:extLst>
        </p:spPr>
      </p:pic>
      <p:sp>
        <p:nvSpPr>
          <p:cNvPr id="4" name="Cím 1">
            <a:extLst>
              <a:ext uri="{FF2B5EF4-FFF2-40B4-BE49-F238E27FC236}">
                <a16:creationId xmlns:a16="http://schemas.microsoft.com/office/drawing/2014/main" id="{5509CFFA-5CEE-5420-C253-D4B384AC8A5A}"/>
              </a:ext>
            </a:extLst>
          </p:cNvPr>
          <p:cNvSpPr txBox="1">
            <a:spLocks/>
          </p:cNvSpPr>
          <p:nvPr/>
        </p:nvSpPr>
        <p:spPr>
          <a:xfrm>
            <a:off x="8587527" y="296018"/>
            <a:ext cx="2357188" cy="1174193"/>
          </a:xfrm>
          <a:prstGeom prst="rect">
            <a:avLst/>
          </a:prstGeom>
        </p:spPr>
        <p:txBody>
          <a:bodyPr vert="horz" lIns="80998" tIns="40499" rIns="80998" bIns="40499" rtlCol="0" anchor="ctr">
            <a:no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pPr defTabSz="607482"/>
            <a:r>
              <a:rPr lang="hu-HU" sz="3543" dirty="0"/>
              <a:t>És ez?</a:t>
            </a:r>
          </a:p>
        </p:txBody>
      </p:sp>
      <p:sp>
        <p:nvSpPr>
          <p:cNvPr id="5" name="Tartalom helye 2">
            <a:extLst>
              <a:ext uri="{FF2B5EF4-FFF2-40B4-BE49-F238E27FC236}">
                <a16:creationId xmlns:a16="http://schemas.microsoft.com/office/drawing/2014/main" id="{EB513055-E7A6-8F16-CDF5-6C33F8DF92B1}"/>
              </a:ext>
            </a:extLst>
          </p:cNvPr>
          <p:cNvSpPr txBox="1">
            <a:spLocks/>
          </p:cNvSpPr>
          <p:nvPr/>
        </p:nvSpPr>
        <p:spPr>
          <a:xfrm>
            <a:off x="7452851" y="5470693"/>
            <a:ext cx="3245225" cy="435309"/>
          </a:xfrm>
          <a:prstGeom prst="rect">
            <a:avLst/>
          </a:prstGeom>
        </p:spPr>
        <p:txBody>
          <a:bodyPr vert="horz" lIns="80998" tIns="40499" rIns="80998" bIns="40499" rtlCol="0">
            <a:normAutofit fontScale="7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7482">
              <a:spcBef>
                <a:spcPts val="664"/>
              </a:spcBef>
              <a:buNone/>
            </a:pPr>
            <a:r>
              <a:rPr lang="hu-HU" sz="1417" i="1" dirty="0" err="1">
                <a:solidFill>
                  <a:prstClr val="black"/>
                </a:solidFill>
              </a:rPr>
              <a:t>Source</a:t>
            </a:r>
            <a:r>
              <a:rPr lang="hu-HU" sz="1417" i="1" dirty="0">
                <a:solidFill>
                  <a:prstClr val="black"/>
                </a:solidFill>
              </a:rPr>
              <a:t>: https://www.statista.com/chart/20651/locations-by-number-of-confirmed-wuhan-coronavirus-cases/</a:t>
            </a:r>
          </a:p>
        </p:txBody>
      </p:sp>
    </p:spTree>
    <p:extLst>
      <p:ext uri="{BB962C8B-B14F-4D97-AF65-F5344CB8AC3E}">
        <p14:creationId xmlns:p14="http://schemas.microsoft.com/office/powerpoint/2010/main" val="4142899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4">
            <a:extLst>
              <a:ext uri="{FF2B5EF4-FFF2-40B4-BE49-F238E27FC236}">
                <a16:creationId xmlns:a16="http://schemas.microsoft.com/office/drawing/2014/main" id="{C4FF45AE-2FFB-4ABC-A455-6EB66B0A8EC7}"/>
              </a:ext>
            </a:extLst>
          </p:cNvPr>
          <p:cNvSpPr txBox="1">
            <a:spLocks noChangeArrowheads="1"/>
          </p:cNvSpPr>
          <p:nvPr/>
        </p:nvSpPr>
        <p:spPr bwMode="auto">
          <a:xfrm>
            <a:off x="96671" y="6793147"/>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pSp>
        <p:nvGrpSpPr>
          <p:cNvPr id="20" name="Google Shape;663;p26">
            <a:extLst>
              <a:ext uri="{FF2B5EF4-FFF2-40B4-BE49-F238E27FC236}">
                <a16:creationId xmlns:a16="http://schemas.microsoft.com/office/drawing/2014/main" id="{A1FDE874-0BA8-4012-97CA-9C47A6E21238}"/>
              </a:ext>
            </a:extLst>
          </p:cNvPr>
          <p:cNvGrpSpPr/>
          <p:nvPr/>
        </p:nvGrpSpPr>
        <p:grpSpPr>
          <a:xfrm>
            <a:off x="3770822" y="3998382"/>
            <a:ext cx="3098402" cy="3098402"/>
            <a:chOff x="461636" y="392072"/>
            <a:chExt cx="3560445" cy="3560445"/>
          </a:xfrm>
        </p:grpSpPr>
        <p:sp>
          <p:nvSpPr>
            <p:cNvPr id="21" name="Google Shape;664;p26">
              <a:extLst>
                <a:ext uri="{FF2B5EF4-FFF2-40B4-BE49-F238E27FC236}">
                  <a16:creationId xmlns:a16="http://schemas.microsoft.com/office/drawing/2014/main" id="{7323C60C-74B4-4F68-9044-6ED5C1B75327}"/>
                </a:ext>
              </a:extLst>
            </p:cNvPr>
            <p:cNvSpPr/>
            <p:nvPr/>
          </p:nvSpPr>
          <p:spPr>
            <a:xfrm>
              <a:off x="461636" y="392072"/>
              <a:ext cx="3560445" cy="3560445"/>
            </a:xfrm>
            <a:prstGeom prst="pie">
              <a:avLst>
                <a:gd name="adj1" fmla="val 16200000"/>
                <a:gd name="adj2" fmla="val 1800000"/>
              </a:avLst>
            </a:prstGeom>
            <a:solidFill>
              <a:srgbClr val="FB0087"/>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65;p26">
              <a:extLst>
                <a:ext uri="{FF2B5EF4-FFF2-40B4-BE49-F238E27FC236}">
                  <a16:creationId xmlns:a16="http://schemas.microsoft.com/office/drawing/2014/main" id="{E6F9B0F2-7F82-45A5-8033-982007F50F2A}"/>
                </a:ext>
              </a:extLst>
            </p:cNvPr>
            <p:cNvSpPr txBox="1"/>
            <p:nvPr/>
          </p:nvSpPr>
          <p:spPr>
            <a:xfrm>
              <a:off x="2333625" y="1091445"/>
              <a:ext cx="120800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200" dirty="0">
                  <a:solidFill>
                    <a:schemeClr val="lt1"/>
                  </a:solidFill>
                  <a:latin typeface="Calibri"/>
                  <a:ea typeface="Calibri"/>
                  <a:cs typeface="Calibri"/>
                  <a:sym typeface="Calibri"/>
                </a:rPr>
                <a:t>Idő</a:t>
              </a:r>
              <a:endParaRPr sz="2200" dirty="0"/>
            </a:p>
          </p:txBody>
        </p:sp>
        <p:sp>
          <p:nvSpPr>
            <p:cNvPr id="23" name="Google Shape;666;p26">
              <a:extLst>
                <a:ext uri="{FF2B5EF4-FFF2-40B4-BE49-F238E27FC236}">
                  <a16:creationId xmlns:a16="http://schemas.microsoft.com/office/drawing/2014/main" id="{0BA82617-98E1-4364-A116-AB9E7894308A}"/>
                </a:ext>
              </a:extLst>
            </p:cNvPr>
            <p:cNvSpPr/>
            <p:nvPr/>
          </p:nvSpPr>
          <p:spPr>
            <a:xfrm>
              <a:off x="461636" y="392072"/>
              <a:ext cx="3560445" cy="3560445"/>
            </a:xfrm>
            <a:prstGeom prst="pie">
              <a:avLst>
                <a:gd name="adj1" fmla="val 1800000"/>
                <a:gd name="adj2" fmla="val 9000000"/>
              </a:avLst>
            </a:prstGeom>
            <a:solidFill>
              <a:srgbClr val="AB0084"/>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67;p26">
              <a:extLst>
                <a:ext uri="{FF2B5EF4-FFF2-40B4-BE49-F238E27FC236}">
                  <a16:creationId xmlns:a16="http://schemas.microsoft.com/office/drawing/2014/main" id="{3D757824-AE9D-425C-9AD9-CC45F5E8D3F1}"/>
                </a:ext>
              </a:extLst>
            </p:cNvPr>
            <p:cNvSpPr txBox="1"/>
            <p:nvPr/>
          </p:nvSpPr>
          <p:spPr>
            <a:xfrm>
              <a:off x="1436520" y="2638544"/>
              <a:ext cx="1610677" cy="1102042"/>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200" dirty="0">
                  <a:solidFill>
                    <a:schemeClr val="lt1"/>
                  </a:solidFill>
                  <a:latin typeface="Calibri"/>
                  <a:ea typeface="Calibri"/>
                  <a:cs typeface="Calibri"/>
                  <a:sym typeface="Calibri"/>
                </a:rPr>
                <a:t>Költség</a:t>
              </a:r>
              <a:endParaRPr sz="2200" dirty="0"/>
            </a:p>
          </p:txBody>
        </p:sp>
        <p:sp>
          <p:nvSpPr>
            <p:cNvPr id="25" name="Google Shape;668;p26">
              <a:extLst>
                <a:ext uri="{FF2B5EF4-FFF2-40B4-BE49-F238E27FC236}">
                  <a16:creationId xmlns:a16="http://schemas.microsoft.com/office/drawing/2014/main" id="{9E7ADE58-36D2-4D15-AA35-C8EF7395D1F0}"/>
                </a:ext>
              </a:extLst>
            </p:cNvPr>
            <p:cNvSpPr/>
            <p:nvPr/>
          </p:nvSpPr>
          <p:spPr>
            <a:xfrm>
              <a:off x="461636" y="392072"/>
              <a:ext cx="3560445" cy="3560445"/>
            </a:xfrm>
            <a:prstGeom prst="pie">
              <a:avLst>
                <a:gd name="adj1" fmla="val 9000000"/>
                <a:gd name="adj2" fmla="val 16200000"/>
              </a:avLst>
            </a:prstGeom>
            <a:solidFill>
              <a:srgbClr val="00C6D6"/>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69;p26">
              <a:extLst>
                <a:ext uri="{FF2B5EF4-FFF2-40B4-BE49-F238E27FC236}">
                  <a16:creationId xmlns:a16="http://schemas.microsoft.com/office/drawing/2014/main" id="{538CF10D-1E7B-4808-9752-EE8997C917E9}"/>
                </a:ext>
              </a:extLst>
            </p:cNvPr>
            <p:cNvSpPr txBox="1"/>
            <p:nvPr/>
          </p:nvSpPr>
          <p:spPr>
            <a:xfrm>
              <a:off x="843112" y="1091445"/>
              <a:ext cx="120800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hu-HU" sz="2200" dirty="0">
                  <a:solidFill>
                    <a:schemeClr val="lt1"/>
                  </a:solidFill>
                  <a:latin typeface="Calibri"/>
                  <a:ea typeface="Calibri"/>
                  <a:cs typeface="Calibri"/>
                  <a:sym typeface="Calibri"/>
                </a:rPr>
                <a:t>Minőség</a:t>
              </a:r>
              <a:endParaRPr sz="2200" dirty="0"/>
            </a:p>
          </p:txBody>
        </p:sp>
      </p:grpSp>
      <p:pic>
        <p:nvPicPr>
          <p:cNvPr id="27" name="Ábra 26" descr="Nyíl: forgatás jobbra egyszínű kitöltéssel">
            <a:extLst>
              <a:ext uri="{FF2B5EF4-FFF2-40B4-BE49-F238E27FC236}">
                <a16:creationId xmlns:a16="http://schemas.microsoft.com/office/drawing/2014/main" id="{A769CC90-A512-4A82-A797-7723EE711EE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4662526">
            <a:off x="6808068" y="4238408"/>
            <a:ext cx="1169713" cy="1169713"/>
          </a:xfrm>
          <a:prstGeom prst="rect">
            <a:avLst/>
          </a:prstGeom>
        </p:spPr>
      </p:pic>
      <p:pic>
        <p:nvPicPr>
          <p:cNvPr id="28" name="Ábra 27" descr="Nyíl: forgatás jobbra egyszínű kitöltéssel">
            <a:extLst>
              <a:ext uri="{FF2B5EF4-FFF2-40B4-BE49-F238E27FC236}">
                <a16:creationId xmlns:a16="http://schemas.microsoft.com/office/drawing/2014/main" id="{E0993E77-31A6-4B32-8325-C3A4CEAE232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6937474" flipH="1">
            <a:off x="2769819" y="4236411"/>
            <a:ext cx="1169713" cy="1169713"/>
          </a:xfrm>
          <a:prstGeom prst="rect">
            <a:avLst/>
          </a:prstGeom>
        </p:spPr>
      </p:pic>
      <p:sp>
        <p:nvSpPr>
          <p:cNvPr id="29" name="Téglalap 28">
            <a:extLst>
              <a:ext uri="{FF2B5EF4-FFF2-40B4-BE49-F238E27FC236}">
                <a16:creationId xmlns:a16="http://schemas.microsoft.com/office/drawing/2014/main" id="{7691B374-BEB7-4284-95D5-0F26AFFD0CEA}"/>
              </a:ext>
            </a:extLst>
          </p:cNvPr>
          <p:cNvSpPr/>
          <p:nvPr/>
        </p:nvSpPr>
        <p:spPr>
          <a:xfrm>
            <a:off x="728921" y="455752"/>
            <a:ext cx="4162425" cy="962025"/>
          </a:xfrm>
          <a:prstGeom prst="rect">
            <a:avLst/>
          </a:prstGeom>
          <a:solidFill>
            <a:srgbClr val="1A7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3000" dirty="0"/>
              <a:t>EREDMÉNYESSÉG</a:t>
            </a:r>
          </a:p>
        </p:txBody>
      </p:sp>
      <p:sp>
        <p:nvSpPr>
          <p:cNvPr id="30" name="Téglalap 29">
            <a:extLst>
              <a:ext uri="{FF2B5EF4-FFF2-40B4-BE49-F238E27FC236}">
                <a16:creationId xmlns:a16="http://schemas.microsoft.com/office/drawing/2014/main" id="{B6CA4A88-AEB6-4A3C-9684-D5E13056CD7B}"/>
              </a:ext>
            </a:extLst>
          </p:cNvPr>
          <p:cNvSpPr/>
          <p:nvPr/>
        </p:nvSpPr>
        <p:spPr>
          <a:xfrm>
            <a:off x="6020852" y="455752"/>
            <a:ext cx="4162425" cy="962025"/>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3000" dirty="0"/>
              <a:t>HATÁKONYSÁG</a:t>
            </a:r>
          </a:p>
        </p:txBody>
      </p:sp>
      <p:sp>
        <p:nvSpPr>
          <p:cNvPr id="31" name="Téglalap 30">
            <a:extLst>
              <a:ext uri="{FF2B5EF4-FFF2-40B4-BE49-F238E27FC236}">
                <a16:creationId xmlns:a16="http://schemas.microsoft.com/office/drawing/2014/main" id="{D2220DC4-C685-4C40-835A-95A3A09B6637}"/>
              </a:ext>
            </a:extLst>
          </p:cNvPr>
          <p:cNvSpPr/>
          <p:nvPr/>
        </p:nvSpPr>
        <p:spPr>
          <a:xfrm>
            <a:off x="728921" y="1766873"/>
            <a:ext cx="4162425" cy="2047081"/>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sz="3000" dirty="0">
                <a:solidFill>
                  <a:schemeClr val="accent1"/>
                </a:solidFill>
              </a:rPr>
              <a:t>A </a:t>
            </a:r>
            <a:r>
              <a:rPr lang="en-US" sz="3000" dirty="0">
                <a:solidFill>
                  <a:schemeClr val="accent1"/>
                </a:solidFill>
              </a:rPr>
              <a:t>“</a:t>
            </a:r>
            <a:r>
              <a:rPr lang="hu-HU" sz="3000" dirty="0">
                <a:solidFill>
                  <a:schemeClr val="accent1"/>
                </a:solidFill>
              </a:rPr>
              <a:t>jó” </a:t>
            </a:r>
          </a:p>
          <a:p>
            <a:pPr algn="ctr"/>
            <a:r>
              <a:rPr lang="hu-HU" sz="3000" dirty="0">
                <a:solidFill>
                  <a:schemeClr val="accent1"/>
                </a:solidFill>
              </a:rPr>
              <a:t>dolgokat csinálni</a:t>
            </a:r>
          </a:p>
        </p:txBody>
      </p:sp>
      <p:sp>
        <p:nvSpPr>
          <p:cNvPr id="32" name="Téglalap 31">
            <a:extLst>
              <a:ext uri="{FF2B5EF4-FFF2-40B4-BE49-F238E27FC236}">
                <a16:creationId xmlns:a16="http://schemas.microsoft.com/office/drawing/2014/main" id="{FBC85018-9EF2-4BFB-AE07-9C25D2BC76B0}"/>
              </a:ext>
            </a:extLst>
          </p:cNvPr>
          <p:cNvSpPr/>
          <p:nvPr/>
        </p:nvSpPr>
        <p:spPr>
          <a:xfrm>
            <a:off x="6020852" y="1766873"/>
            <a:ext cx="4162425" cy="2047081"/>
          </a:xfrm>
          <a:prstGeom prst="rect">
            <a:avLst/>
          </a:prstGeom>
          <a:noFill/>
          <a:ln w="28575">
            <a:solidFill>
              <a:srgbClr val="00C6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00C6D6"/>
                </a:solidFill>
              </a:rPr>
              <a:t>“</a:t>
            </a:r>
            <a:r>
              <a:rPr lang="hu-HU" sz="3000" dirty="0">
                <a:solidFill>
                  <a:srgbClr val="00C6D6"/>
                </a:solidFill>
              </a:rPr>
              <a:t>Jól” </a:t>
            </a:r>
          </a:p>
          <a:p>
            <a:pPr algn="ctr"/>
            <a:r>
              <a:rPr lang="hu-HU" sz="3000" dirty="0">
                <a:solidFill>
                  <a:srgbClr val="00C6D6"/>
                </a:solidFill>
              </a:rPr>
              <a:t>csinálni a dolgokat</a:t>
            </a:r>
          </a:p>
        </p:txBody>
      </p:sp>
    </p:spTree>
    <p:extLst>
      <p:ext uri="{BB962C8B-B14F-4D97-AF65-F5344CB8AC3E}">
        <p14:creationId xmlns:p14="http://schemas.microsoft.com/office/powerpoint/2010/main" val="4142921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4DA85-C5E9-C50D-F156-388209881461}"/>
            </a:ext>
          </a:extLst>
        </p:cNvPr>
        <p:cNvGrpSpPr/>
        <p:nvPr/>
      </p:nvGrpSpPr>
      <p:grpSpPr>
        <a:xfrm>
          <a:off x="0" y="0"/>
          <a:ext cx="0" cy="0"/>
          <a:chOff x="0" y="0"/>
          <a:chExt cx="0" cy="0"/>
        </a:xfrm>
      </p:grpSpPr>
      <p:sp>
        <p:nvSpPr>
          <p:cNvPr id="4" name="Cím 1">
            <a:extLst>
              <a:ext uri="{FF2B5EF4-FFF2-40B4-BE49-F238E27FC236}">
                <a16:creationId xmlns:a16="http://schemas.microsoft.com/office/drawing/2014/main" id="{95429603-1C17-3D8E-3448-7FF43ABB5236}"/>
              </a:ext>
            </a:extLst>
          </p:cNvPr>
          <p:cNvSpPr txBox="1">
            <a:spLocks/>
          </p:cNvSpPr>
          <p:nvPr/>
        </p:nvSpPr>
        <p:spPr>
          <a:xfrm>
            <a:off x="8872663" y="43600"/>
            <a:ext cx="1494483" cy="1174193"/>
          </a:xfrm>
          <a:prstGeom prst="rect">
            <a:avLst/>
          </a:prstGeom>
        </p:spPr>
        <p:txBody>
          <a:bodyPr vert="horz" lIns="80998" tIns="40499" rIns="80998" bIns="40499" rtlCol="0" anchor="ctr">
            <a:no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pPr defTabSz="607482"/>
            <a:r>
              <a:rPr lang="hu-HU" sz="3600" dirty="0"/>
              <a:t>És ez?</a:t>
            </a:r>
          </a:p>
        </p:txBody>
      </p:sp>
      <p:sp>
        <p:nvSpPr>
          <p:cNvPr id="5" name="Tartalom helye 2">
            <a:extLst>
              <a:ext uri="{FF2B5EF4-FFF2-40B4-BE49-F238E27FC236}">
                <a16:creationId xmlns:a16="http://schemas.microsoft.com/office/drawing/2014/main" id="{936CB794-077C-04D1-D28A-967EB46AC589}"/>
              </a:ext>
            </a:extLst>
          </p:cNvPr>
          <p:cNvSpPr txBox="1">
            <a:spLocks/>
          </p:cNvSpPr>
          <p:nvPr/>
        </p:nvSpPr>
        <p:spPr>
          <a:xfrm>
            <a:off x="5244090" y="5688383"/>
            <a:ext cx="3766919" cy="528881"/>
          </a:xfrm>
          <a:prstGeom prst="rect">
            <a:avLst/>
          </a:prstGeom>
        </p:spPr>
        <p:txBody>
          <a:bodyPr vert="horz" lIns="80998" tIns="40499" rIns="80998" bIns="40499"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7482">
              <a:spcBef>
                <a:spcPts val="664"/>
              </a:spcBef>
              <a:buNone/>
            </a:pPr>
            <a:r>
              <a:rPr lang="hu-HU" sz="1417" i="1" dirty="0" err="1">
                <a:solidFill>
                  <a:prstClr val="black"/>
                </a:solidFill>
              </a:rPr>
              <a:t>Source</a:t>
            </a:r>
            <a:r>
              <a:rPr lang="hu-HU" sz="1417" i="1" dirty="0">
                <a:solidFill>
                  <a:prstClr val="black"/>
                </a:solidFill>
              </a:rPr>
              <a:t>: https://www150.statcan.gc.ca/n1/pub/11-627-m/11-627-m2020039-eng.htm</a:t>
            </a:r>
          </a:p>
        </p:txBody>
      </p:sp>
      <p:pic>
        <p:nvPicPr>
          <p:cNvPr id="4098" name="Picture 2" descr="Infographic: Mental health of Canadians during the COVID-19 pandemic">
            <a:extLst>
              <a:ext uri="{FF2B5EF4-FFF2-40B4-BE49-F238E27FC236}">
                <a16:creationId xmlns:a16="http://schemas.microsoft.com/office/drawing/2014/main" id="{CE329C4C-5DCF-5FE8-BD10-2A6E2A74A0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617" y="22886"/>
            <a:ext cx="4355693" cy="7176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1439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CDF5F-EFD7-7A91-4BFB-97F7E84F274C}"/>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550BB0F0-5887-48C0-3372-79D5A0EF3776}"/>
              </a:ext>
            </a:extLst>
          </p:cNvPr>
          <p:cNvSpPr>
            <a:spLocks noGrp="1"/>
          </p:cNvSpPr>
          <p:nvPr>
            <p:ph type="title"/>
          </p:nvPr>
        </p:nvSpPr>
        <p:spPr>
          <a:xfrm>
            <a:off x="509777" y="2702386"/>
            <a:ext cx="9314796" cy="2006248"/>
          </a:xfrm>
        </p:spPr>
        <p:txBody>
          <a:bodyPr>
            <a:normAutofit/>
          </a:bodyPr>
          <a:lstStyle/>
          <a:p>
            <a:r>
              <a:rPr lang="hu-HU" sz="3543" b="1" dirty="0"/>
              <a:t>Őszi folytatás</a:t>
            </a:r>
            <a:br>
              <a:rPr lang="hu-HU" sz="3543" b="1" dirty="0"/>
            </a:br>
            <a:br>
              <a:rPr lang="hu-HU" sz="3543" b="1" dirty="0"/>
            </a:br>
            <a:r>
              <a:rPr lang="hu-HU" sz="3543" b="1" dirty="0"/>
              <a:t>„Digitális változási bajnok” modul</a:t>
            </a:r>
          </a:p>
        </p:txBody>
      </p:sp>
    </p:spTree>
    <p:extLst>
      <p:ext uri="{BB962C8B-B14F-4D97-AF65-F5344CB8AC3E}">
        <p14:creationId xmlns:p14="http://schemas.microsoft.com/office/powerpoint/2010/main" val="33594980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43B12FD-A803-696E-CDD1-70A0C17D1AA1}"/>
              </a:ext>
            </a:extLst>
          </p:cNvPr>
          <p:cNvSpPr>
            <a:spLocks noGrp="1"/>
          </p:cNvSpPr>
          <p:nvPr>
            <p:ph type="title"/>
          </p:nvPr>
        </p:nvSpPr>
        <p:spPr>
          <a:xfrm>
            <a:off x="625163" y="759918"/>
            <a:ext cx="9707606" cy="993805"/>
          </a:xfrm>
        </p:spPr>
        <p:txBody>
          <a:bodyPr/>
          <a:lstStyle/>
          <a:p>
            <a:r>
              <a:rPr lang="hu-HU" dirty="0"/>
              <a:t>„Digitális változási bajnok” modul – </a:t>
            </a:r>
            <a:br>
              <a:rPr lang="hu-HU" dirty="0"/>
            </a:br>
            <a:r>
              <a:rPr lang="hu-HU" dirty="0"/>
              <a:t>További lehetőség az érdeklődőknek</a:t>
            </a:r>
            <a:endParaRPr lang="en-US" dirty="0"/>
          </a:p>
        </p:txBody>
      </p:sp>
      <p:sp>
        <p:nvSpPr>
          <p:cNvPr id="3" name="Szöveg helye 2">
            <a:extLst>
              <a:ext uri="{FF2B5EF4-FFF2-40B4-BE49-F238E27FC236}">
                <a16:creationId xmlns:a16="http://schemas.microsoft.com/office/drawing/2014/main" id="{FDE7CD4D-160B-86B7-EB1C-402B2536E88E}"/>
              </a:ext>
            </a:extLst>
          </p:cNvPr>
          <p:cNvSpPr>
            <a:spLocks noGrp="1"/>
          </p:cNvSpPr>
          <p:nvPr>
            <p:ph type="body" idx="1"/>
          </p:nvPr>
        </p:nvSpPr>
        <p:spPr>
          <a:xfrm>
            <a:off x="625163" y="2330245"/>
            <a:ext cx="9685900" cy="4354956"/>
          </a:xfrm>
        </p:spPr>
        <p:txBody>
          <a:bodyPr/>
          <a:lstStyle/>
          <a:p>
            <a:r>
              <a:rPr lang="hu-HU" sz="2400" dirty="0"/>
              <a:t>A fejlesztési projekt részét képezi egészségügyi dolgozók felkészítése arra, hogy az H-PASS-ban átadott ismereteket, szemléletet, a képzés kínálta lehetőségeket társaiknak terjesszék, bekapcsolódhassanak az egészségügy digitális átalakulását segítő műhelyekbe</a:t>
            </a:r>
          </a:p>
          <a:p>
            <a:r>
              <a:rPr lang="hu-HU" sz="2400" dirty="0"/>
              <a:t>Ehhez kínálunk még egy, fakultatív, az alapképzésen kívüli „modult” 2025 őszén</a:t>
            </a:r>
          </a:p>
          <a:p>
            <a:r>
              <a:rPr lang="en-US" sz="2400" dirty="0" err="1"/>
              <a:t>Azok</a:t>
            </a:r>
            <a:r>
              <a:rPr lang="en-US" sz="2400" dirty="0"/>
              <a:t> </a:t>
            </a:r>
            <a:r>
              <a:rPr lang="en-US" sz="2400" dirty="0" err="1"/>
              <a:t>az</a:t>
            </a:r>
            <a:r>
              <a:rPr lang="en-US" sz="2400" dirty="0"/>
              <a:t> </a:t>
            </a:r>
            <a:r>
              <a:rPr lang="en-US" sz="2400" dirty="0" err="1"/>
              <a:t>egészségügyi</a:t>
            </a:r>
            <a:r>
              <a:rPr lang="en-US" sz="2400" dirty="0"/>
              <a:t> </a:t>
            </a:r>
            <a:r>
              <a:rPr lang="en-US" sz="2400" dirty="0" err="1"/>
              <a:t>dolgozók</a:t>
            </a:r>
            <a:r>
              <a:rPr lang="en-US" sz="2400" dirty="0"/>
              <a:t> </a:t>
            </a:r>
            <a:r>
              <a:rPr lang="en-US" sz="2400" dirty="0" err="1"/>
              <a:t>vehetnek</a:t>
            </a:r>
            <a:r>
              <a:rPr lang="en-US" sz="2400" dirty="0"/>
              <a:t> </a:t>
            </a:r>
            <a:r>
              <a:rPr lang="en-US" sz="2400" dirty="0" err="1"/>
              <a:t>részt</a:t>
            </a:r>
            <a:r>
              <a:rPr lang="en-US" sz="2400" dirty="0"/>
              <a:t>, </a:t>
            </a:r>
            <a:r>
              <a:rPr lang="en-US" sz="2400" dirty="0" err="1"/>
              <a:t>akik</a:t>
            </a:r>
            <a:r>
              <a:rPr lang="en-US" sz="2400" dirty="0"/>
              <a:t> </a:t>
            </a:r>
            <a:r>
              <a:rPr lang="en-US" sz="2400" dirty="0" err="1"/>
              <a:t>az</a:t>
            </a:r>
            <a:r>
              <a:rPr lang="en-US" sz="2400" dirty="0"/>
              <a:t> H-PASS </a:t>
            </a:r>
            <a:r>
              <a:rPr lang="en-US" sz="2400" dirty="0" err="1"/>
              <a:t>képzést</a:t>
            </a:r>
            <a:r>
              <a:rPr lang="en-US" sz="2400" dirty="0"/>
              <a:t> </a:t>
            </a:r>
            <a:r>
              <a:rPr lang="en-US" sz="2400" dirty="0" err="1"/>
              <a:t>teljesítették</a:t>
            </a:r>
            <a:endParaRPr lang="en-US" sz="2400" dirty="0"/>
          </a:p>
          <a:p>
            <a:endParaRPr lang="en-US" dirty="0"/>
          </a:p>
        </p:txBody>
      </p:sp>
    </p:spTree>
    <p:extLst>
      <p:ext uri="{BB962C8B-B14F-4D97-AF65-F5344CB8AC3E}">
        <p14:creationId xmlns:p14="http://schemas.microsoft.com/office/powerpoint/2010/main" val="39841167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4DED1-A9E9-B943-1E41-1177F56C773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A07D40C-A02B-92A1-A9E8-BAC212FFAAAC}"/>
              </a:ext>
            </a:extLst>
          </p:cNvPr>
          <p:cNvSpPr>
            <a:spLocks noGrp="1"/>
          </p:cNvSpPr>
          <p:nvPr>
            <p:ph type="title"/>
          </p:nvPr>
        </p:nvSpPr>
        <p:spPr>
          <a:xfrm>
            <a:off x="535225" y="629264"/>
            <a:ext cx="9707606" cy="1062223"/>
          </a:xfrm>
        </p:spPr>
        <p:txBody>
          <a:bodyPr/>
          <a:lstStyle/>
          <a:p>
            <a:r>
              <a:rPr lang="hu-HU" dirty="0"/>
              <a:t>„Digitális változási bajnok” modul - </a:t>
            </a:r>
            <a:br>
              <a:rPr lang="hu-HU" dirty="0"/>
            </a:br>
            <a:r>
              <a:rPr lang="hu-HU" dirty="0"/>
              <a:t>Tervezett keretek </a:t>
            </a:r>
            <a:endParaRPr lang="en-US" dirty="0"/>
          </a:p>
        </p:txBody>
      </p:sp>
      <p:sp>
        <p:nvSpPr>
          <p:cNvPr id="3" name="Szöveg helye 2">
            <a:extLst>
              <a:ext uri="{FF2B5EF4-FFF2-40B4-BE49-F238E27FC236}">
                <a16:creationId xmlns:a16="http://schemas.microsoft.com/office/drawing/2014/main" id="{469DD7F0-09AD-1412-1CE7-ADAD4C9054C0}"/>
              </a:ext>
            </a:extLst>
          </p:cNvPr>
          <p:cNvSpPr>
            <a:spLocks noGrp="1"/>
          </p:cNvSpPr>
          <p:nvPr>
            <p:ph type="body" idx="1"/>
          </p:nvPr>
        </p:nvSpPr>
        <p:spPr>
          <a:xfrm>
            <a:off x="556931" y="1897625"/>
            <a:ext cx="9685900" cy="4598389"/>
          </a:xfrm>
        </p:spPr>
        <p:txBody>
          <a:bodyPr/>
          <a:lstStyle/>
          <a:p>
            <a:r>
              <a:rPr lang="hu-HU" sz="2400" dirty="0"/>
              <a:t>Kb. 3 órás online szinkron tréning</a:t>
            </a:r>
          </a:p>
          <a:p>
            <a:r>
              <a:rPr lang="hu-HU" sz="2400" dirty="0"/>
              <a:t>E-</a:t>
            </a:r>
            <a:r>
              <a:rPr lang="hu-HU" sz="2400" dirty="0" err="1"/>
              <a:t>learning</a:t>
            </a:r>
            <a:r>
              <a:rPr lang="hu-HU" sz="2400" dirty="0"/>
              <a:t> felület -  elmélyülést segítő hasznos anyagok, a téma követésére alkalmas felületek tárháza</a:t>
            </a:r>
          </a:p>
          <a:p>
            <a:r>
              <a:rPr lang="hu-HU" sz="2400" dirty="0"/>
              <a:t>Várható témák: </a:t>
            </a:r>
            <a:br>
              <a:rPr lang="hu-HU" sz="2400" dirty="0"/>
            </a:br>
            <a:r>
              <a:rPr lang="hu-HU" sz="2400" dirty="0"/>
              <a:t>1. Innováció, változások generálása, irányítása;</a:t>
            </a:r>
            <a:r>
              <a:rPr lang="en-US" sz="2400" dirty="0"/>
              <a:t> </a:t>
            </a:r>
            <a:br>
              <a:rPr lang="hu-HU" sz="2400" dirty="0"/>
            </a:br>
            <a:r>
              <a:rPr lang="en-US" sz="2400" dirty="0"/>
              <a:t>2. </a:t>
            </a:r>
            <a:r>
              <a:rPr lang="hu-HU" sz="2400" dirty="0"/>
              <a:t>Közösségépítés, hálózatok, szociális média eszközök;</a:t>
            </a:r>
            <a:br>
              <a:rPr lang="hu-HU" sz="2400" dirty="0"/>
            </a:br>
            <a:r>
              <a:rPr lang="en-US" sz="2400" dirty="0"/>
              <a:t>3. </a:t>
            </a:r>
            <a:r>
              <a:rPr lang="hu-HU" sz="2400" dirty="0"/>
              <a:t>Hasznos anyaok és felületek tárháza.</a:t>
            </a:r>
            <a:endParaRPr lang="en-US" sz="2400" dirty="0"/>
          </a:p>
          <a:p>
            <a:r>
              <a:rPr lang="hu-HU" sz="2400" dirty="0"/>
              <a:t>25-30 fős csoportlétszám</a:t>
            </a:r>
          </a:p>
          <a:p>
            <a:r>
              <a:rPr lang="hu-HU" sz="2400" dirty="0"/>
              <a:t>Tervezett időpont: 2025. november</a:t>
            </a:r>
          </a:p>
          <a:p>
            <a:r>
              <a:rPr lang="hu-HU" sz="2400" dirty="0"/>
              <a:t>A nemzetközi csapattal még kialakítás alatt van</a:t>
            </a:r>
          </a:p>
          <a:p>
            <a:r>
              <a:rPr lang="hu-HU" sz="2400" dirty="0"/>
              <a:t>Jelentkezzetek!</a:t>
            </a:r>
          </a:p>
        </p:txBody>
      </p:sp>
    </p:spTree>
    <p:extLst>
      <p:ext uri="{BB962C8B-B14F-4D97-AF65-F5344CB8AC3E}">
        <p14:creationId xmlns:p14="http://schemas.microsoft.com/office/powerpoint/2010/main" val="25256018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64DB113-9800-245B-C5E2-714241E52E5F}"/>
              </a:ext>
            </a:extLst>
          </p:cNvPr>
          <p:cNvSpPr>
            <a:spLocks noGrp="1"/>
          </p:cNvSpPr>
          <p:nvPr>
            <p:ph type="title"/>
          </p:nvPr>
        </p:nvSpPr>
        <p:spPr/>
        <p:txBody>
          <a:bodyPr>
            <a:normAutofit/>
          </a:bodyPr>
          <a:lstStyle/>
          <a:p>
            <a:r>
              <a:rPr lang="hu-HU" sz="3543" b="1" dirty="0"/>
              <a:t>Továbbiak</a:t>
            </a:r>
          </a:p>
        </p:txBody>
      </p:sp>
    </p:spTree>
    <p:extLst>
      <p:ext uri="{BB962C8B-B14F-4D97-AF65-F5344CB8AC3E}">
        <p14:creationId xmlns:p14="http://schemas.microsoft.com/office/powerpoint/2010/main" val="18863226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70796-73BD-8FC4-775F-68257333B2B9}"/>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5778779F-52A6-20CD-7269-6C6DDD61ACE6}"/>
              </a:ext>
            </a:extLst>
          </p:cNvPr>
          <p:cNvSpPr>
            <a:spLocks noGrp="1"/>
          </p:cNvSpPr>
          <p:nvPr>
            <p:ph type="title"/>
          </p:nvPr>
        </p:nvSpPr>
        <p:spPr/>
        <p:txBody>
          <a:bodyPr>
            <a:normAutofit/>
          </a:bodyPr>
          <a:lstStyle/>
          <a:p>
            <a:r>
              <a:rPr lang="hu-HU" sz="3543" dirty="0"/>
              <a:t>További információk, következő lépések</a:t>
            </a:r>
          </a:p>
        </p:txBody>
      </p:sp>
      <p:sp>
        <p:nvSpPr>
          <p:cNvPr id="3" name="Tartalom helye 2">
            <a:extLst>
              <a:ext uri="{FF2B5EF4-FFF2-40B4-BE49-F238E27FC236}">
                <a16:creationId xmlns:a16="http://schemas.microsoft.com/office/drawing/2014/main" id="{15FAB8BE-DF05-5293-F102-2D7346568D55}"/>
              </a:ext>
            </a:extLst>
          </p:cNvPr>
          <p:cNvSpPr>
            <a:spLocks noGrp="1"/>
          </p:cNvSpPr>
          <p:nvPr>
            <p:ph idx="1"/>
          </p:nvPr>
        </p:nvSpPr>
        <p:spPr>
          <a:xfrm>
            <a:off x="742484" y="2179377"/>
            <a:ext cx="9314795" cy="3859869"/>
          </a:xfrm>
        </p:spPr>
        <p:txBody>
          <a:bodyPr>
            <a:normAutofit/>
          </a:bodyPr>
          <a:lstStyle/>
          <a:p>
            <a:r>
              <a:rPr lang="hu-HU" sz="2800" dirty="0"/>
              <a:t>A </a:t>
            </a:r>
            <a:r>
              <a:rPr lang="hu-HU" sz="2800" b="1" dirty="0">
                <a:solidFill>
                  <a:srgbClr val="AB0084"/>
                </a:solidFill>
              </a:rPr>
              <a:t>kurzus befejezésének </a:t>
            </a:r>
            <a:r>
              <a:rPr lang="hu-HU" sz="2800" dirty="0"/>
              <a:t>a határideje </a:t>
            </a:r>
            <a:r>
              <a:rPr lang="hu-HU" sz="2800" b="1" dirty="0">
                <a:solidFill>
                  <a:srgbClr val="AB0084"/>
                </a:solidFill>
              </a:rPr>
              <a:t>dec 14. 23:59</a:t>
            </a:r>
            <a:r>
              <a:rPr lang="hu-HU" sz="2800" dirty="0"/>
              <a:t>, ennek kötelező elemei:</a:t>
            </a:r>
          </a:p>
          <a:p>
            <a:pPr lvl="1"/>
            <a:r>
              <a:rPr lang="hu-HU" sz="2800" dirty="0"/>
              <a:t>Elmaradt feladatok pótlása</a:t>
            </a:r>
          </a:p>
          <a:p>
            <a:pPr lvl="1"/>
            <a:r>
              <a:rPr lang="hu-HU" sz="2800" dirty="0"/>
              <a:t>Záróteszt</a:t>
            </a:r>
          </a:p>
          <a:p>
            <a:pPr lvl="1"/>
            <a:r>
              <a:rPr lang="hu-HU" sz="2800" dirty="0"/>
              <a:t>VR</a:t>
            </a:r>
          </a:p>
          <a:p>
            <a:pPr lvl="1"/>
            <a:r>
              <a:rPr lang="hu-HU" sz="2800" dirty="0"/>
              <a:t>Kurzuszáró kérdőív</a:t>
            </a:r>
          </a:p>
        </p:txBody>
      </p:sp>
    </p:spTree>
    <p:extLst>
      <p:ext uri="{BB962C8B-B14F-4D97-AF65-F5344CB8AC3E}">
        <p14:creationId xmlns:p14="http://schemas.microsoft.com/office/powerpoint/2010/main" val="14949077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3AEB294-874B-D874-716D-1C14C706C1D3}"/>
              </a:ext>
            </a:extLst>
          </p:cNvPr>
          <p:cNvSpPr>
            <a:spLocks noGrp="1"/>
          </p:cNvSpPr>
          <p:nvPr>
            <p:ph type="title"/>
          </p:nvPr>
        </p:nvSpPr>
        <p:spPr/>
        <p:txBody>
          <a:bodyPr>
            <a:normAutofit/>
          </a:bodyPr>
          <a:lstStyle/>
          <a:p>
            <a:r>
              <a:rPr lang="hu-HU" sz="3600" dirty="0"/>
              <a:t>VR esetmegoldás</a:t>
            </a:r>
          </a:p>
        </p:txBody>
      </p:sp>
      <p:sp>
        <p:nvSpPr>
          <p:cNvPr id="3" name="Tartalom helye 2">
            <a:extLst>
              <a:ext uri="{FF2B5EF4-FFF2-40B4-BE49-F238E27FC236}">
                <a16:creationId xmlns:a16="http://schemas.microsoft.com/office/drawing/2014/main" id="{EE59E95F-201E-231F-9BAD-5F6CD625AE47}"/>
              </a:ext>
            </a:extLst>
          </p:cNvPr>
          <p:cNvSpPr>
            <a:spLocks noGrp="1"/>
          </p:cNvSpPr>
          <p:nvPr>
            <p:ph idx="1"/>
          </p:nvPr>
        </p:nvSpPr>
        <p:spPr/>
        <p:txBody>
          <a:bodyPr>
            <a:normAutofit/>
          </a:bodyPr>
          <a:lstStyle/>
          <a:p>
            <a:r>
              <a:rPr lang="hu-HU" sz="2800" dirty="0"/>
              <a:t>A következő két hétben, dec. 14-ig</a:t>
            </a:r>
          </a:p>
          <a:p>
            <a:pPr lvl="1"/>
            <a:r>
              <a:rPr lang="hu-HU" sz="2800" dirty="0"/>
              <a:t>PC-n, VAGY</a:t>
            </a:r>
          </a:p>
          <a:p>
            <a:pPr lvl="1"/>
            <a:r>
              <a:rPr lang="hu-HU" sz="2800" dirty="0"/>
              <a:t>Saját VR szemüvegen, VAGY</a:t>
            </a:r>
          </a:p>
          <a:p>
            <a:pPr lvl="1"/>
            <a:r>
              <a:rPr lang="hu-HU" sz="2800" dirty="0"/>
              <a:t>Személyesen a SE EMK épületében a </a:t>
            </a:r>
            <a:r>
              <a:rPr lang="hu-HU" sz="2800" dirty="0" err="1"/>
              <a:t>Moodle</a:t>
            </a:r>
            <a:r>
              <a:rPr lang="hu-HU" sz="2800" dirty="0"/>
              <a:t>-ön lévő időpontokban</a:t>
            </a:r>
          </a:p>
          <a:p>
            <a:pPr marL="342900" lvl="1" indent="0">
              <a:buNone/>
            </a:pPr>
            <a:r>
              <a:rPr lang="hu-HU" sz="2800" dirty="0"/>
              <a:t>Ki jönne személyesen?</a:t>
            </a:r>
          </a:p>
        </p:txBody>
      </p:sp>
    </p:spTree>
    <p:extLst>
      <p:ext uri="{BB962C8B-B14F-4D97-AF65-F5344CB8AC3E}">
        <p14:creationId xmlns:p14="http://schemas.microsoft.com/office/powerpoint/2010/main" val="29428281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6"/>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r>
              <a:rPr lang="hu-HU" sz="5000" dirty="0"/>
              <a:t>Köszönjük a közös munkát!</a:t>
            </a:r>
            <a:endParaRPr sz="5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F1A85D-B0A9-EC9F-F29B-110C9061F0DB}"/>
              </a:ext>
            </a:extLst>
          </p:cNvPr>
          <p:cNvSpPr>
            <a:spLocks noGrp="1"/>
          </p:cNvSpPr>
          <p:nvPr>
            <p:ph type="title"/>
          </p:nvPr>
        </p:nvSpPr>
        <p:spPr>
          <a:xfrm>
            <a:off x="508377" y="255565"/>
            <a:ext cx="5676113" cy="884977"/>
          </a:xfrm>
        </p:spPr>
        <p:txBody>
          <a:bodyPr/>
          <a:lstStyle/>
          <a:p>
            <a:r>
              <a:rPr lang="hu-HU" dirty="0"/>
              <a:t>Hol is kezdjünk neki? </a:t>
            </a:r>
          </a:p>
        </p:txBody>
      </p:sp>
      <p:sp>
        <p:nvSpPr>
          <p:cNvPr id="4" name="Rectangle 1">
            <a:extLst>
              <a:ext uri="{FF2B5EF4-FFF2-40B4-BE49-F238E27FC236}">
                <a16:creationId xmlns:a16="http://schemas.microsoft.com/office/drawing/2014/main" id="{148FB9CE-6FAF-8633-5964-A20F1AB96839}"/>
              </a:ext>
            </a:extLst>
          </p:cNvPr>
          <p:cNvSpPr>
            <a:spLocks noGrp="1" noChangeArrowheads="1"/>
          </p:cNvSpPr>
          <p:nvPr>
            <p:ph sz="half" idx="1"/>
          </p:nvPr>
        </p:nvSpPr>
        <p:spPr bwMode="auto">
          <a:xfrm>
            <a:off x="339697" y="1797467"/>
            <a:ext cx="2947513"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hu-HU" sz="2400" b="1" i="0" dirty="0">
                <a:solidFill>
                  <a:srgbClr val="AD0085"/>
                </a:solidFill>
                <a:effectLst/>
                <a:latin typeface="H5PDroidSans"/>
              </a:rPr>
              <a:t>A kritikus folyamatok</a:t>
            </a:r>
            <a:r>
              <a:rPr lang="hu-HU" sz="2400" b="0" i="0" dirty="0">
                <a:solidFill>
                  <a:srgbClr val="323232"/>
                </a:solidFill>
                <a:effectLst/>
                <a:latin typeface="H5PDroidSans"/>
              </a:rPr>
              <a:t> olyan alapvető (néha támogató) folyamatok, amelyek a legközvetlenebb hatással vannak az ügyfél elégedettségére és a szolgáltatás színvonalára.</a:t>
            </a:r>
            <a:endParaRPr kumimoji="0" lang="hu-HU" altLang="hu-HU" sz="2400" b="0" i="0" u="none" strike="noStrike" cap="none" normalizeH="0" baseline="0" dirty="0">
              <a:ln>
                <a:noFill/>
              </a:ln>
              <a:solidFill>
                <a:schemeClr val="tx1"/>
              </a:solidFill>
              <a:effectLst/>
            </a:endParaRPr>
          </a:p>
        </p:txBody>
      </p:sp>
      <p:graphicFrame>
        <p:nvGraphicFramePr>
          <p:cNvPr id="7" name="Diagram 6">
            <a:extLst>
              <a:ext uri="{FF2B5EF4-FFF2-40B4-BE49-F238E27FC236}">
                <a16:creationId xmlns:a16="http://schemas.microsoft.com/office/drawing/2014/main" id="{7343C6F1-2612-8615-9EDE-49FF3C300E3A}"/>
              </a:ext>
            </a:extLst>
          </p:cNvPr>
          <p:cNvGraphicFramePr/>
          <p:nvPr>
            <p:extLst>
              <p:ext uri="{D42A27DB-BD31-4B8C-83A1-F6EECF244321}">
                <p14:modId xmlns:p14="http://schemas.microsoft.com/office/powerpoint/2010/main" val="2332544377"/>
              </p:ext>
            </p:extLst>
          </p:nvPr>
        </p:nvGraphicFramePr>
        <p:xfrm>
          <a:off x="3564451" y="2028470"/>
          <a:ext cx="7235312" cy="42567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283FA979-B2FC-5F1C-4209-981D78317E48}"/>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99666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598921" y="440459"/>
            <a:ext cx="8476253" cy="993805"/>
          </a:xfrm>
        </p:spPr>
        <p:txBody>
          <a:bodyPr anchor="b">
            <a:noAutofit/>
          </a:bodyPr>
          <a:lstStyle/>
          <a:p>
            <a:pPr algn="just"/>
            <a:r>
              <a:rPr lang="hu-HU" dirty="0"/>
              <a:t>Mik lehetnek a rossz folyamatok jelei?</a:t>
            </a:r>
          </a:p>
        </p:txBody>
      </p:sp>
      <p:sp>
        <p:nvSpPr>
          <p:cNvPr id="4" name="Footer Placeholder 4">
            <a:extLst>
              <a:ext uri="{FF2B5EF4-FFF2-40B4-BE49-F238E27FC236}">
                <a16:creationId xmlns:a16="http://schemas.microsoft.com/office/drawing/2014/main" id="{6EEAAB62-13A8-1DC0-B7D4-38DBAF4DB7E1}"/>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9" name="Tartalom helye 2">
            <a:extLst>
              <a:ext uri="{FF2B5EF4-FFF2-40B4-BE49-F238E27FC236}">
                <a16:creationId xmlns:a16="http://schemas.microsoft.com/office/drawing/2014/main" id="{29091801-4227-1790-644D-BD40438EA7CB}"/>
              </a:ext>
            </a:extLst>
          </p:cNvPr>
          <p:cNvGraphicFramePr>
            <a:graphicFrameLocks/>
          </p:cNvGraphicFramePr>
          <p:nvPr>
            <p:extLst>
              <p:ext uri="{D42A27DB-BD31-4B8C-83A1-F6EECF244321}">
                <p14:modId xmlns:p14="http://schemas.microsoft.com/office/powerpoint/2010/main" val="900202681"/>
              </p:ext>
            </p:extLst>
          </p:nvPr>
        </p:nvGraphicFramePr>
        <p:xfrm>
          <a:off x="2134001" y="1741472"/>
          <a:ext cx="6668223" cy="4473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137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331135" y="651369"/>
            <a:ext cx="7790310" cy="591717"/>
          </a:xfrm>
        </p:spPr>
        <p:txBody>
          <a:bodyPr/>
          <a:lstStyle/>
          <a:p>
            <a:pPr marL="0" indent="0">
              <a:buNone/>
            </a:pPr>
            <a:r>
              <a:rPr lang="hu-HU" dirty="0"/>
              <a:t>Mik lehetnek a mögöttes okok?</a:t>
            </a:r>
          </a:p>
        </p:txBody>
      </p:sp>
      <p:graphicFrame>
        <p:nvGraphicFramePr>
          <p:cNvPr id="4" name="Diagram 3">
            <a:extLst>
              <a:ext uri="{FF2B5EF4-FFF2-40B4-BE49-F238E27FC236}">
                <a16:creationId xmlns:a16="http://schemas.microsoft.com/office/drawing/2014/main" id="{A3E552DA-79CB-A9C7-5611-4C85E345E912}"/>
              </a:ext>
            </a:extLst>
          </p:cNvPr>
          <p:cNvGraphicFramePr/>
          <p:nvPr>
            <p:extLst>
              <p:ext uri="{D42A27DB-BD31-4B8C-83A1-F6EECF244321}">
                <p14:modId xmlns:p14="http://schemas.microsoft.com/office/powerpoint/2010/main" val="2617098055"/>
              </p:ext>
            </p:extLst>
          </p:nvPr>
        </p:nvGraphicFramePr>
        <p:xfrm>
          <a:off x="331135" y="1671145"/>
          <a:ext cx="7088996" cy="4876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Ábra 7" descr="Építkezési úttorlasz egyszínű kitöltéssel">
            <a:extLst>
              <a:ext uri="{FF2B5EF4-FFF2-40B4-BE49-F238E27FC236}">
                <a16:creationId xmlns:a16="http://schemas.microsoft.com/office/drawing/2014/main" id="{D42BD420-FA39-C79F-379C-031037B9EC88}"/>
              </a:ext>
            </a:extLst>
          </p:cNvPr>
          <p:cNvPicPr>
            <a:picLocks noChangeAspect="1"/>
          </p:cNvPicPr>
          <p:nvPr/>
        </p:nvPicPr>
        <p:blipFill>
          <a:blip>
            <a:extLst>
              <a:ext uri="{96DAC541-7B7A-43D3-8B79-37D633B846F1}">
                <asvg:svgBlip xmlns:asvg="http://schemas.microsoft.com/office/drawing/2016/SVG/main" r:embed="rId8"/>
              </a:ext>
            </a:extLst>
          </a:blip>
          <a:srcRect l="4662" t="6014" r="4976" b="5051"/>
          <a:stretch/>
        </p:blipFill>
        <p:spPr>
          <a:xfrm>
            <a:off x="8271642" y="3126826"/>
            <a:ext cx="1996965" cy="1965435"/>
          </a:xfrm>
          <a:prstGeom prst="rect">
            <a:avLst/>
          </a:prstGeom>
        </p:spPr>
      </p:pic>
      <p:sp>
        <p:nvSpPr>
          <p:cNvPr id="3" name="Footer Placeholder 4">
            <a:extLst>
              <a:ext uri="{FF2B5EF4-FFF2-40B4-BE49-F238E27FC236}">
                <a16:creationId xmlns:a16="http://schemas.microsoft.com/office/drawing/2014/main" id="{3617E8AC-7374-6373-BF5B-10108AD353E9}"/>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355397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3412248" y="295405"/>
            <a:ext cx="3700091" cy="591717"/>
          </a:xfrm>
        </p:spPr>
        <p:txBody>
          <a:bodyPr/>
          <a:lstStyle/>
          <a:p>
            <a:pPr marL="0" indent="0">
              <a:buNone/>
            </a:pPr>
            <a:r>
              <a:rPr lang="hu-HU" dirty="0"/>
              <a:t>Folyamatábra</a:t>
            </a:r>
          </a:p>
        </p:txBody>
      </p:sp>
      <p:sp>
        <p:nvSpPr>
          <p:cNvPr id="3" name="Footer Placeholder 4">
            <a:extLst>
              <a:ext uri="{FF2B5EF4-FFF2-40B4-BE49-F238E27FC236}">
                <a16:creationId xmlns:a16="http://schemas.microsoft.com/office/drawing/2014/main" id="{3617E8AC-7374-6373-BF5B-10108AD353E9}"/>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Rectangle 8">
            <a:extLst>
              <a:ext uri="{FF2B5EF4-FFF2-40B4-BE49-F238E27FC236}">
                <a16:creationId xmlns:a16="http://schemas.microsoft.com/office/drawing/2014/main" id="{0B64B9A3-5F4A-471E-9913-3FAAE6EB82F5}"/>
              </a:ext>
            </a:extLst>
          </p:cNvPr>
          <p:cNvSpPr/>
          <p:nvPr/>
        </p:nvSpPr>
        <p:spPr>
          <a:xfrm>
            <a:off x="7815612" y="1560038"/>
            <a:ext cx="2141227" cy="337657"/>
          </a:xfrm>
          <a:prstGeom prst="rect">
            <a:avLst/>
          </a:prstGeom>
          <a:effectLst>
            <a:outerShdw blurRad="50800" dist="38100" dir="2700000" algn="tl" rotWithShape="0">
              <a:prstClr val="black">
                <a:alpha val="40000"/>
              </a:prstClr>
            </a:outerShdw>
          </a:effectLst>
        </p:spPr>
        <p:txBody>
          <a:bodyPr wrap="none">
            <a:spAutoFit/>
          </a:bodyPr>
          <a:lstStyle/>
          <a:p>
            <a:r>
              <a:rPr lang="hu-HU" sz="1594">
                <a:latin typeface="Calibri" panose="020F0502020204030204" pitchFamily="34" charset="0"/>
                <a:cs typeface="Calibri" panose="020F0502020204030204" pitchFamily="34" charset="0"/>
              </a:rPr>
              <a:t>Folyamat kezdete/vége </a:t>
            </a:r>
          </a:p>
        </p:txBody>
      </p:sp>
      <p:pic>
        <p:nvPicPr>
          <p:cNvPr id="7" name="Picture 9">
            <a:extLst>
              <a:ext uri="{FF2B5EF4-FFF2-40B4-BE49-F238E27FC236}">
                <a16:creationId xmlns:a16="http://schemas.microsoft.com/office/drawing/2014/main" id="{D65CDD51-4FCD-44A2-9EF7-502508695813}"/>
              </a:ext>
            </a:extLst>
          </p:cNvPr>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6572351" y="2082941"/>
            <a:ext cx="1079976" cy="809982"/>
          </a:xfrm>
          <a:prstGeom prst="rect">
            <a:avLst/>
          </a:prstGeom>
          <a:effectLst>
            <a:outerShdw blurRad="50800" dist="38100" dir="2700000" algn="tl" rotWithShape="0">
              <a:prstClr val="black">
                <a:alpha val="40000"/>
              </a:prstClr>
            </a:outerShdw>
          </a:effectLst>
        </p:spPr>
      </p:pic>
      <p:pic>
        <p:nvPicPr>
          <p:cNvPr id="9" name="Picture 10">
            <a:extLst>
              <a:ext uri="{FF2B5EF4-FFF2-40B4-BE49-F238E27FC236}">
                <a16:creationId xmlns:a16="http://schemas.microsoft.com/office/drawing/2014/main" id="{E3F95F81-1D07-4E4E-84AE-B2E51C48930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557928" y="1535541"/>
            <a:ext cx="1079976" cy="404991"/>
          </a:xfrm>
          <a:prstGeom prst="rect">
            <a:avLst/>
          </a:prstGeom>
          <a:effectLst>
            <a:outerShdw blurRad="50800" dist="38100" dir="2700000" algn="tl" rotWithShape="0">
              <a:prstClr val="black">
                <a:alpha val="40000"/>
              </a:prstClr>
            </a:outerShdw>
          </a:effectLst>
        </p:spPr>
      </p:pic>
      <p:sp>
        <p:nvSpPr>
          <p:cNvPr id="10" name="Rectangle 30">
            <a:extLst>
              <a:ext uri="{FF2B5EF4-FFF2-40B4-BE49-F238E27FC236}">
                <a16:creationId xmlns:a16="http://schemas.microsoft.com/office/drawing/2014/main" id="{E3314582-4FD8-4BCC-8BDF-A0403EF2EF9D}"/>
              </a:ext>
            </a:extLst>
          </p:cNvPr>
          <p:cNvSpPr/>
          <p:nvPr/>
        </p:nvSpPr>
        <p:spPr>
          <a:xfrm>
            <a:off x="7834316" y="2271878"/>
            <a:ext cx="1217193" cy="337657"/>
          </a:xfrm>
          <a:prstGeom prst="rect">
            <a:avLst/>
          </a:prstGeom>
          <a:effectLst>
            <a:outerShdw blurRad="50800" dist="38100" dir="2700000" algn="tl" rotWithShape="0">
              <a:prstClr val="black">
                <a:alpha val="40000"/>
              </a:prstClr>
            </a:outerShdw>
          </a:effectLst>
        </p:spPr>
        <p:txBody>
          <a:bodyPr wrap="none">
            <a:spAutoFit/>
          </a:bodyPr>
          <a:lstStyle/>
          <a:p>
            <a:r>
              <a:rPr lang="hu-HU" sz="1594">
                <a:latin typeface="Calibri" panose="020F0502020204030204" pitchFamily="34" charset="0"/>
                <a:cs typeface="Calibri" panose="020F0502020204030204" pitchFamily="34" charset="0"/>
              </a:rPr>
              <a:t>Tevékenység</a:t>
            </a:r>
          </a:p>
        </p:txBody>
      </p:sp>
      <p:pic>
        <p:nvPicPr>
          <p:cNvPr id="11" name="Picture 11">
            <a:extLst>
              <a:ext uri="{FF2B5EF4-FFF2-40B4-BE49-F238E27FC236}">
                <a16:creationId xmlns:a16="http://schemas.microsoft.com/office/drawing/2014/main" id="{ACD37BFD-9770-4393-AF07-46D035C80989}"/>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557928" y="3034731"/>
            <a:ext cx="1079976" cy="809982"/>
          </a:xfrm>
          <a:prstGeom prst="rect">
            <a:avLst/>
          </a:prstGeom>
          <a:effectLst>
            <a:outerShdw blurRad="50800" dist="38100" dir="2700000" algn="tl" rotWithShape="0">
              <a:prstClr val="black">
                <a:alpha val="40000"/>
              </a:prstClr>
            </a:outerShdw>
          </a:effectLst>
        </p:spPr>
      </p:pic>
      <p:sp>
        <p:nvSpPr>
          <p:cNvPr id="12" name="Rectangle 32">
            <a:extLst>
              <a:ext uri="{FF2B5EF4-FFF2-40B4-BE49-F238E27FC236}">
                <a16:creationId xmlns:a16="http://schemas.microsoft.com/office/drawing/2014/main" id="{08C87FB9-6CEE-40C6-86EC-AC7588DEADF2}"/>
              </a:ext>
            </a:extLst>
          </p:cNvPr>
          <p:cNvSpPr/>
          <p:nvPr/>
        </p:nvSpPr>
        <p:spPr>
          <a:xfrm>
            <a:off x="7823781" y="3243297"/>
            <a:ext cx="770467" cy="337657"/>
          </a:xfrm>
          <a:prstGeom prst="rect">
            <a:avLst/>
          </a:prstGeom>
          <a:effectLst>
            <a:outerShdw blurRad="50800" dist="38100" dir="2700000" algn="tl" rotWithShape="0">
              <a:prstClr val="black">
                <a:alpha val="40000"/>
              </a:prstClr>
            </a:outerShdw>
          </a:effectLst>
        </p:spPr>
        <p:txBody>
          <a:bodyPr wrap="none">
            <a:spAutoFit/>
          </a:bodyPr>
          <a:lstStyle/>
          <a:p>
            <a:r>
              <a:rPr lang="hu-HU" sz="1594">
                <a:latin typeface="Calibri" panose="020F0502020204030204" pitchFamily="34" charset="0"/>
                <a:cs typeface="Calibri" panose="020F0502020204030204" pitchFamily="34" charset="0"/>
              </a:rPr>
              <a:t>Döntés</a:t>
            </a:r>
          </a:p>
        </p:txBody>
      </p:sp>
      <p:pic>
        <p:nvPicPr>
          <p:cNvPr id="13" name="Picture 12">
            <a:extLst>
              <a:ext uri="{FF2B5EF4-FFF2-40B4-BE49-F238E27FC236}">
                <a16:creationId xmlns:a16="http://schemas.microsoft.com/office/drawing/2014/main" id="{6F4446F1-DA88-4A7D-8433-F49B53E45AE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6557928" y="3957679"/>
            <a:ext cx="1079976" cy="809982"/>
          </a:xfrm>
          <a:prstGeom prst="rect">
            <a:avLst/>
          </a:prstGeom>
          <a:effectLst>
            <a:outerShdw blurRad="50800" dist="38100" dir="2700000" algn="tl" rotWithShape="0">
              <a:prstClr val="black">
                <a:alpha val="40000"/>
              </a:prstClr>
            </a:outerShdw>
          </a:effectLst>
        </p:spPr>
      </p:pic>
      <p:sp>
        <p:nvSpPr>
          <p:cNvPr id="14" name="Rectangle 34">
            <a:extLst>
              <a:ext uri="{FF2B5EF4-FFF2-40B4-BE49-F238E27FC236}">
                <a16:creationId xmlns:a16="http://schemas.microsoft.com/office/drawing/2014/main" id="{9E74611C-91DA-44DA-9FF2-C55F59783BFF}"/>
              </a:ext>
            </a:extLst>
          </p:cNvPr>
          <p:cNvSpPr/>
          <p:nvPr/>
        </p:nvSpPr>
        <p:spPr>
          <a:xfrm>
            <a:off x="7833430" y="4157031"/>
            <a:ext cx="1324722" cy="337657"/>
          </a:xfrm>
          <a:prstGeom prst="rect">
            <a:avLst/>
          </a:prstGeom>
          <a:effectLst>
            <a:outerShdw blurRad="50800" dist="38100" dir="2700000" algn="tl" rotWithShape="0">
              <a:prstClr val="black">
                <a:alpha val="40000"/>
              </a:prstClr>
            </a:outerShdw>
          </a:effectLst>
        </p:spPr>
        <p:txBody>
          <a:bodyPr wrap="none">
            <a:spAutoFit/>
          </a:bodyPr>
          <a:lstStyle/>
          <a:p>
            <a:r>
              <a:rPr lang="hu-HU" sz="1594">
                <a:latin typeface="Calibri" panose="020F0502020204030204" pitchFamily="34" charset="0"/>
                <a:cs typeface="Calibri" panose="020F0502020204030204" pitchFamily="34" charset="0"/>
              </a:rPr>
              <a:t>Dokumentum</a:t>
            </a:r>
          </a:p>
        </p:txBody>
      </p:sp>
      <p:pic>
        <p:nvPicPr>
          <p:cNvPr id="15" name="Picture 13">
            <a:extLst>
              <a:ext uri="{FF2B5EF4-FFF2-40B4-BE49-F238E27FC236}">
                <a16:creationId xmlns:a16="http://schemas.microsoft.com/office/drawing/2014/main" id="{5B320677-9448-4554-9D17-BB65767550B9}"/>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6182384" y="4923888"/>
            <a:ext cx="1484967" cy="809982"/>
          </a:xfrm>
          <a:prstGeom prst="rect">
            <a:avLst/>
          </a:prstGeom>
          <a:effectLst>
            <a:outerShdw blurRad="50800" dist="38100" dir="2700000" algn="tl" rotWithShape="0">
              <a:prstClr val="black">
                <a:alpha val="40000"/>
              </a:prstClr>
            </a:outerShdw>
          </a:effectLst>
        </p:spPr>
      </p:pic>
      <p:sp>
        <p:nvSpPr>
          <p:cNvPr id="16" name="Rectangle 36">
            <a:extLst>
              <a:ext uri="{FF2B5EF4-FFF2-40B4-BE49-F238E27FC236}">
                <a16:creationId xmlns:a16="http://schemas.microsoft.com/office/drawing/2014/main" id="{E440BD0D-AAD0-4046-AE0E-A3E4875052C1}"/>
              </a:ext>
            </a:extLst>
          </p:cNvPr>
          <p:cNvSpPr/>
          <p:nvPr/>
        </p:nvSpPr>
        <p:spPr>
          <a:xfrm>
            <a:off x="7856959" y="5171712"/>
            <a:ext cx="2472472" cy="337657"/>
          </a:xfrm>
          <a:prstGeom prst="rect">
            <a:avLst/>
          </a:prstGeom>
          <a:effectLst>
            <a:outerShdw blurRad="50800" dist="38100" dir="2700000" algn="tl" rotWithShape="0">
              <a:prstClr val="black">
                <a:alpha val="40000"/>
              </a:prstClr>
            </a:outerShdw>
          </a:effectLst>
        </p:spPr>
        <p:txBody>
          <a:bodyPr wrap="none">
            <a:spAutoFit/>
          </a:bodyPr>
          <a:lstStyle/>
          <a:p>
            <a:r>
              <a:rPr lang="hu-HU" sz="1594">
                <a:latin typeface="Calibri" panose="020F0502020204030204" pitchFamily="34" charset="0"/>
                <a:cs typeface="Calibri" panose="020F0502020204030204" pitchFamily="34" charset="0"/>
              </a:rPr>
              <a:t>Adatok (bemenet, kimenet)</a:t>
            </a:r>
          </a:p>
        </p:txBody>
      </p:sp>
      <p:pic>
        <p:nvPicPr>
          <p:cNvPr id="17" name="Picture 2">
            <a:extLst>
              <a:ext uri="{FF2B5EF4-FFF2-40B4-BE49-F238E27FC236}">
                <a16:creationId xmlns:a16="http://schemas.microsoft.com/office/drawing/2014/main" id="{B994AC61-73CC-4507-81CB-FDB3A1A75EE4}"/>
              </a:ext>
            </a:extLst>
          </p:cNvPr>
          <p:cNvPicPr>
            <a:picLocks noChangeAspect="1"/>
          </p:cNvPicPr>
          <p:nvPr/>
        </p:nvPicPr>
        <p:blipFill>
          <a:blip r:embed="rId9">
            <a:clrChange>
              <a:clrFrom>
                <a:srgbClr val="FCFEFC"/>
              </a:clrFrom>
              <a:clrTo>
                <a:srgbClr val="FCFEFC">
                  <a:alpha val="0"/>
                </a:srgbClr>
              </a:clrTo>
            </a:clrChange>
          </a:blip>
          <a:stretch>
            <a:fillRect/>
          </a:stretch>
        </p:blipFill>
        <p:spPr>
          <a:xfrm>
            <a:off x="571876" y="171301"/>
            <a:ext cx="3066805" cy="6638934"/>
          </a:xfrm>
          <a:prstGeom prst="rect">
            <a:avLst/>
          </a:prstGeom>
          <a:effectLst>
            <a:outerShdw blurRad="50800" dist="38100" dir="2700000" algn="tl" rotWithShape="0">
              <a:prstClr val="black">
                <a:alpha val="40000"/>
              </a:prstClr>
            </a:outerShdw>
          </a:effectLst>
        </p:spPr>
      </p:pic>
      <p:sp>
        <p:nvSpPr>
          <p:cNvPr id="18" name="Rectangle 14">
            <a:extLst>
              <a:ext uri="{FF2B5EF4-FFF2-40B4-BE49-F238E27FC236}">
                <a16:creationId xmlns:a16="http://schemas.microsoft.com/office/drawing/2014/main" id="{624B12C6-BD1E-4109-9566-D16095438254}"/>
              </a:ext>
            </a:extLst>
          </p:cNvPr>
          <p:cNvSpPr/>
          <p:nvPr/>
        </p:nvSpPr>
        <p:spPr>
          <a:xfrm>
            <a:off x="3411940" y="6387618"/>
            <a:ext cx="4049911" cy="542071"/>
          </a:xfrm>
          <a:prstGeom prst="rect">
            <a:avLst/>
          </a:prstGeom>
          <a:effectLst>
            <a:outerShdw blurRad="50800" dist="38100" dir="2700000" algn="tl" rotWithShape="0">
              <a:prstClr val="black">
                <a:alpha val="40000"/>
              </a:prstClr>
            </a:outerShdw>
          </a:effectLst>
        </p:spPr>
        <p:txBody>
          <a:bodyPr>
            <a:spAutoFit/>
          </a:bodyPr>
          <a:lstStyle/>
          <a:p>
            <a:r>
              <a:rPr lang="en-US" sz="974" dirty="0" err="1">
                <a:latin typeface="Calibri" panose="020F0502020204030204" pitchFamily="34" charset="0"/>
                <a:cs typeface="Calibri" panose="020F0502020204030204" pitchFamily="34" charset="0"/>
              </a:rPr>
              <a:t>Forrás</a:t>
            </a:r>
            <a:r>
              <a:rPr lang="en-US" sz="974" dirty="0">
                <a:latin typeface="Calibri" panose="020F0502020204030204" pitchFamily="34" charset="0"/>
                <a:cs typeface="Calibri" panose="020F0502020204030204" pitchFamily="34" charset="0"/>
              </a:rPr>
              <a:t>: https://</a:t>
            </a:r>
            <a:r>
              <a:rPr lang="en-US" sz="974" dirty="0" err="1">
                <a:latin typeface="Calibri" panose="020F0502020204030204" pitchFamily="34" charset="0"/>
                <a:cs typeface="Calibri" panose="020F0502020204030204" pitchFamily="34" charset="0"/>
              </a:rPr>
              <a:t>support.office.com</a:t>
            </a:r>
            <a:r>
              <a:rPr lang="en-US" sz="974" dirty="0">
                <a:latin typeface="Calibri" panose="020F0502020204030204" pitchFamily="34" charset="0"/>
                <a:cs typeface="Calibri" panose="020F0502020204030204" pitchFamily="34" charset="0"/>
              </a:rPr>
              <a:t>/</a:t>
            </a:r>
            <a:r>
              <a:rPr lang="en-US" sz="974" dirty="0" err="1">
                <a:latin typeface="Calibri" panose="020F0502020204030204" pitchFamily="34" charset="0"/>
                <a:cs typeface="Calibri" panose="020F0502020204030204" pitchFamily="34" charset="0"/>
              </a:rPr>
              <a:t>hu-hu</a:t>
            </a:r>
            <a:r>
              <a:rPr lang="en-US" sz="974" dirty="0">
                <a:latin typeface="Calibri" panose="020F0502020204030204" pitchFamily="34" charset="0"/>
                <a:cs typeface="Calibri" panose="020F0502020204030204" pitchFamily="34" charset="0"/>
              </a:rPr>
              <a:t>/article/Egyszer%C5%B1-folyamat%C3%A1bra-l%C3%A9trehoz%C3%A1sa-e207d975-4a51-4bfa-a356-eeec314bd276</a:t>
            </a:r>
          </a:p>
        </p:txBody>
      </p:sp>
    </p:spTree>
    <p:extLst>
      <p:ext uri="{BB962C8B-B14F-4D97-AF65-F5344CB8AC3E}">
        <p14:creationId xmlns:p14="http://schemas.microsoft.com/office/powerpoint/2010/main" val="418794510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H_PASS_June2024.potx" id="{E6FCEF4F-53CB-4247-AB9B-F1B0C19367F8}" vid="{17F74467-4E63-44BF-A84A-35D0EBCEB445}"/>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19D27F-485F-424B-BBA9-7FA72AD92939}">
  <ds:schemaRefs>
    <ds:schemaRef ds:uri="http://schemas.microsoft.com/office/2006/metadata/properties"/>
    <ds:schemaRef ds:uri="http://purl.org/dc/terms/"/>
    <ds:schemaRef ds:uri="http://purl.org/dc/dcmitype/"/>
    <ds:schemaRef ds:uri="http://schemas.microsoft.com/office/infopath/2007/PartnerControls"/>
    <ds:schemaRef ds:uri="http://schemas.openxmlformats.org/package/2006/metadata/core-properties"/>
    <ds:schemaRef ds:uri="http://schemas.microsoft.com/office/2006/documentManagement/types"/>
    <ds:schemaRef ds:uri="http://purl.org/dc/elements/1.1/"/>
    <ds:schemaRef ds:uri="0cb709d3-8535-4900-99f2-74827045ee9b"/>
    <ds:schemaRef ds:uri="http://www.w3.org/XML/1998/namespace"/>
  </ds:schemaRefs>
</ds:datastoreItem>
</file>

<file path=customXml/itemProps2.xml><?xml version="1.0" encoding="utf-8"?>
<ds:datastoreItem xmlns:ds="http://schemas.openxmlformats.org/officeDocument/2006/customXml" ds:itemID="{F2C95CB2-C790-469D-8038-BE01EDCE7E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H-PASS_WP4_Interactive Video_TEMPLATE</Template>
  <TotalTime>22262</TotalTime>
  <Words>2354</Words>
  <Application>Microsoft Office PowerPoint</Application>
  <PresentationFormat>Egyéni</PresentationFormat>
  <Paragraphs>327</Paragraphs>
  <Slides>57</Slides>
  <Notes>29</Notes>
  <HiddenSlides>0</HiddenSlides>
  <MMClips>0</MMClips>
  <ScaleCrop>false</ScaleCrop>
  <HeadingPairs>
    <vt:vector size="6" baseType="variant">
      <vt:variant>
        <vt:lpstr>Használt betűtípusok</vt:lpstr>
      </vt:variant>
      <vt:variant>
        <vt:i4>8</vt:i4>
      </vt:variant>
      <vt:variant>
        <vt:lpstr>Téma</vt:lpstr>
      </vt:variant>
      <vt:variant>
        <vt:i4>2</vt:i4>
      </vt:variant>
      <vt:variant>
        <vt:lpstr>Diacímek</vt:lpstr>
      </vt:variant>
      <vt:variant>
        <vt:i4>57</vt:i4>
      </vt:variant>
    </vt:vector>
  </HeadingPairs>
  <TitlesOfParts>
    <vt:vector size="67" baseType="lpstr">
      <vt:lpstr>Aptos</vt:lpstr>
      <vt:lpstr>Arial</vt:lpstr>
      <vt:lpstr>Baloo</vt:lpstr>
      <vt:lpstr>Calibri</vt:lpstr>
      <vt:lpstr>Gill Sans</vt:lpstr>
      <vt:lpstr>H5PDroidSans</vt:lpstr>
      <vt:lpstr>Helvetica Neue</vt:lpstr>
      <vt:lpstr>Wingdings</vt:lpstr>
      <vt:lpstr>Tema di Office</vt:lpstr>
      <vt:lpstr>Office-téma</vt:lpstr>
      <vt:lpstr>Üdv a 3. modulban!</vt:lpstr>
      <vt:lpstr>Mi a véleményetek az alábbi állításokról?</vt:lpstr>
      <vt:lpstr>Mi a folyamat?</vt:lpstr>
      <vt:lpstr>A betegnek nem kell értenie a folyamataitokat?</vt:lpstr>
      <vt:lpstr>PowerPoint-bemutató</vt:lpstr>
      <vt:lpstr>Hol is kezdjünk neki? </vt:lpstr>
      <vt:lpstr>Mik lehetnek a rossz folyamatok jelei?</vt:lpstr>
      <vt:lpstr>Mik lehetnek a mögöttes okok?</vt:lpstr>
      <vt:lpstr>Folyamatábra</vt:lpstr>
      <vt:lpstr>EOC Lugano Regionális Kórház, Svájc – 2023</vt:lpstr>
      <vt:lpstr>PowerPoint-bemutató</vt:lpstr>
      <vt:lpstr>Projekt menedzsment </vt:lpstr>
      <vt:lpstr>PowerPoint-bemutató</vt:lpstr>
      <vt:lpstr>PowerPoint-bemutató</vt:lpstr>
      <vt:lpstr>Fejlesszünk folyamatot! - Megoldások</vt:lpstr>
      <vt:lpstr>Fejlesszünk folyamatot! – Egy példa :</vt:lpstr>
      <vt:lpstr>Kiscsoportos munka</vt:lpstr>
      <vt:lpstr>Átbeszélendő kérdések</vt:lpstr>
      <vt:lpstr>Fejlesztések a valóságban</vt:lpstr>
      <vt:lpstr>Üdv a 4. modulban!</vt:lpstr>
      <vt:lpstr>Bevezetés</vt:lpstr>
      <vt:lpstr>Definíciók</vt:lpstr>
      <vt:lpstr>Adatok az egészségügyben</vt:lpstr>
      <vt:lpstr>IoT-alapú távoli betegkövetés; erősségek és buktatók</vt:lpstr>
      <vt:lpstr>Az IoT-alapú betegmonitorozási rendszer</vt:lpstr>
      <vt:lpstr>A mérések sikeres továbbításának előfeltételei:</vt:lpstr>
      <vt:lpstr>PowerPoint-bemutató</vt:lpstr>
      <vt:lpstr>PowerPoint-bemutató</vt:lpstr>
      <vt:lpstr>Kérdések A. páciens kapcsán</vt:lpstr>
      <vt:lpstr>Visszajelzés A. páciens kapcsán</vt:lpstr>
      <vt:lpstr>Kérdések B. páciens kapcsán</vt:lpstr>
      <vt:lpstr>Visszajelzés B. páciens kapcsán</vt:lpstr>
      <vt:lpstr>PowerPoint-bemutató</vt:lpstr>
      <vt:lpstr>Kiberbiztonság a munkahelyen</vt:lpstr>
      <vt:lpstr>PowerPoint-bemutató</vt:lpstr>
      <vt:lpstr>PowerPoint-bemutató</vt:lpstr>
      <vt:lpstr>Adatok megjelenítésének módjai és néhány kipróbálható eszköz</vt:lpstr>
      <vt:lpstr>Hogyan csaphat be minket az adat? Adatok megjelenítése</vt:lpstr>
      <vt:lpstr>Hogyan csaphat be minket az adat? Kognitív torzítások</vt:lpstr>
      <vt:lpstr>Mi itt a probléma?</vt:lpstr>
      <vt:lpstr>Ugyanaz, mégis…</vt:lpstr>
      <vt:lpstr>És ez ugyanaz?</vt:lpstr>
      <vt:lpstr>PowerPoint-bemutató</vt:lpstr>
      <vt:lpstr>PowerPoint-bemutató</vt:lpstr>
      <vt:lpstr>PowerPoint-bemutató</vt:lpstr>
      <vt:lpstr>PowerPoint-bemutató</vt:lpstr>
      <vt:lpstr>PowerPoint-bemutató</vt:lpstr>
      <vt:lpstr>Ez micsoda?</vt:lpstr>
      <vt:lpstr>PowerPoint-bemutató</vt:lpstr>
      <vt:lpstr>PowerPoint-bemutató</vt:lpstr>
      <vt:lpstr>Őszi folytatás  „Digitális változási bajnok” modul</vt:lpstr>
      <vt:lpstr>„Digitális változási bajnok” modul –  További lehetőség az érdeklődőknek</vt:lpstr>
      <vt:lpstr>„Digitális változási bajnok” modul -  Tervezett keretek </vt:lpstr>
      <vt:lpstr>Továbbiak</vt:lpstr>
      <vt:lpstr>További információk, következő lépések</vt:lpstr>
      <vt:lpstr>VR esetmegoldás</vt:lpstr>
      <vt:lpstr>Köszönjük a közös munkát!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Üdv a 3. modulban!</dc:title>
  <dc:creator>Fazekas Nóra</dc:creator>
  <cp:lastModifiedBy>Fazekas Nóra</cp:lastModifiedBy>
  <cp:revision>80</cp:revision>
  <dcterms:created xsi:type="dcterms:W3CDTF">2024-07-17T13:31:34Z</dcterms:created>
  <dcterms:modified xsi:type="dcterms:W3CDTF">2026-04-08T13:42:15Z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