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4" r:id="rId2"/>
  </p:sldMasterIdLst>
  <p:notesMasterIdLst>
    <p:notesMasterId r:id="rId21"/>
  </p:notesMasterIdLst>
  <p:sldIdLst>
    <p:sldId id="272" r:id="rId3"/>
    <p:sldId id="303" r:id="rId4"/>
    <p:sldId id="273" r:id="rId5"/>
    <p:sldId id="313" r:id="rId6"/>
    <p:sldId id="304" r:id="rId7"/>
    <p:sldId id="307" r:id="rId8"/>
    <p:sldId id="308" r:id="rId9"/>
    <p:sldId id="318" r:id="rId10"/>
    <p:sldId id="310" r:id="rId11"/>
    <p:sldId id="316" r:id="rId12"/>
    <p:sldId id="309" r:id="rId13"/>
    <p:sldId id="319" r:id="rId14"/>
    <p:sldId id="321" r:id="rId15"/>
    <p:sldId id="317" r:id="rId16"/>
    <p:sldId id="314" r:id="rId17"/>
    <p:sldId id="315" r:id="rId18"/>
    <p:sldId id="305" r:id="rId19"/>
    <p:sldId id="271" r:id="rId20"/>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0084"/>
    <a:srgbClr val="FB0087"/>
    <a:srgbClr val="0063DC"/>
    <a:srgbClr val="0064DC"/>
    <a:srgbClr val="02FF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45167F-74C2-4026-A482-D97D03C125FE}" v="2" dt="2025-09-25T12:44:03.791"/>
  </p1510:revLst>
</p1510:revInfo>
</file>

<file path=ppt/tableStyles.xml><?xml version="1.0" encoding="utf-8"?>
<a:tblStyleLst xmlns:a="http://schemas.openxmlformats.org/drawingml/2006/main" def="{5C22544A-7EE6-4342-B048-85BDC9FD1C3A}">
  <a:tblStyle styleId="{BDBED569-4797-4DF1-A0F4-6AAB3CD982D8}" styleName="Világos stílus 3 – 5. jelölőszín">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97"/>
    <p:restoredTop sz="96311"/>
  </p:normalViewPr>
  <p:slideViewPr>
    <p:cSldViewPr snapToGrid="0">
      <p:cViewPr varScale="1">
        <p:scale>
          <a:sx n="60" d="100"/>
          <a:sy n="60" d="100"/>
        </p:scale>
        <p:origin x="72" y="55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2" d="100"/>
          <a:sy n="92" d="100"/>
        </p:scale>
        <p:origin x="2800"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4A9807-1C24-8F4A-B3C7-A6E31FA5BB7A}"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2824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4.emf"/><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2.jpg"/><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17.emf"/></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8.emf"/><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pic>
        <p:nvPicPr>
          <p:cNvPr id="7" name="Immagine 3">
            <a:extLst>
              <a:ext uri="{FF2B5EF4-FFF2-40B4-BE49-F238E27FC236}">
                <a16:creationId xmlns:a16="http://schemas.microsoft.com/office/drawing/2014/main" id="{128FA1C2-F19B-B8C5-F631-B1B0FF940F15}"/>
              </a:ext>
            </a:extLst>
          </p:cNvPr>
          <p:cNvPicPr/>
          <p:nvPr userDrawn="1"/>
        </p:nvPicPr>
        <p:blipFill>
          <a:blip r:embed="rId2"/>
          <a:srcRect/>
          <a:stretch/>
        </p:blipFill>
        <p:spPr>
          <a:xfrm>
            <a:off x="5919865" y="-33162"/>
            <a:ext cx="4902200" cy="2570342"/>
          </a:xfrm>
          <a:prstGeom prst="rect">
            <a:avLst/>
          </a:prstGeom>
        </p:spPr>
      </p:pic>
      <p:pic>
        <p:nvPicPr>
          <p:cNvPr id="10" name="Immagine 7">
            <a:extLst>
              <a:ext uri="{FF2B5EF4-FFF2-40B4-BE49-F238E27FC236}">
                <a16:creationId xmlns:a16="http://schemas.microsoft.com/office/drawing/2014/main" id="{0956EE97-9BC8-9EB0-D95C-E1AA20192B0F}"/>
              </a:ext>
            </a:extLst>
          </p:cNvPr>
          <p:cNvPicPr/>
          <p:nvPr userDrawn="1"/>
        </p:nvPicPr>
        <p:blipFill>
          <a:blip r:embed="rId3"/>
          <a:srcRect/>
          <a:stretch/>
        </p:blipFill>
        <p:spPr>
          <a:xfrm>
            <a:off x="9257901" y="6659731"/>
            <a:ext cx="1252330" cy="355600"/>
          </a:xfrm>
          <a:prstGeom prst="rect">
            <a:avLst/>
          </a:prstGeom>
        </p:spPr>
      </p:pic>
      <p:sp>
        <p:nvSpPr>
          <p:cNvPr id="14" name="Text Placeholder 13">
            <a:extLst>
              <a:ext uri="{FF2B5EF4-FFF2-40B4-BE49-F238E27FC236}">
                <a16:creationId xmlns:a16="http://schemas.microsoft.com/office/drawing/2014/main" id="{2EF4A6C8-814B-2663-8B47-5F4879859743}"/>
              </a:ext>
            </a:extLst>
          </p:cNvPr>
          <p:cNvSpPr>
            <a:spLocks noGrp="1"/>
          </p:cNvSpPr>
          <p:nvPr>
            <p:ph type="body" sz="quarter" idx="10"/>
          </p:nvPr>
        </p:nvSpPr>
        <p:spPr>
          <a:xfrm>
            <a:off x="727075" y="2441575"/>
            <a:ext cx="9351963" cy="3870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4">
            <a:extLst>
              <a:ext uri="{FF2B5EF4-FFF2-40B4-BE49-F238E27FC236}">
                <a16:creationId xmlns:a16="http://schemas.microsoft.com/office/drawing/2014/main" id="{CF77DD7C-6FE6-7E47-7DC7-014F2AF82A78}"/>
              </a:ext>
            </a:extLst>
          </p:cNvPr>
          <p:cNvSpPr>
            <a:spLocks noGrp="1"/>
          </p:cNvSpPr>
          <p:nvPr>
            <p:ph type="title"/>
          </p:nvPr>
        </p:nvSpPr>
        <p:spPr>
          <a:xfrm>
            <a:off x="727075" y="375828"/>
            <a:ext cx="9313863" cy="1392237"/>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587065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28581" y="383297"/>
            <a:ext cx="2328699" cy="6101085"/>
          </a:xfrm>
          <a:prstGeom prst="rect">
            <a:avLst/>
          </a:prstGeo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742484" y="383297"/>
            <a:ext cx="6851100" cy="6101085"/>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876426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Immagine 3">
            <a:extLst>
              <a:ext uri="{FF2B5EF4-FFF2-40B4-BE49-F238E27FC236}">
                <a16:creationId xmlns:a16="http://schemas.microsoft.com/office/drawing/2014/main" id="{F6B18A2A-B424-8AD3-AA1B-EBD03443D8F1}"/>
              </a:ext>
            </a:extLst>
          </p:cNvPr>
          <p:cNvPicPr/>
          <p:nvPr userDrawn="1"/>
        </p:nvPicPr>
        <p:blipFill>
          <a:blip r:embed="rId2"/>
          <a:srcRect/>
          <a:stretch/>
        </p:blipFill>
        <p:spPr>
          <a:xfrm>
            <a:off x="5919865" y="-33162"/>
            <a:ext cx="4902200" cy="2570342"/>
          </a:xfrm>
          <a:prstGeom prst="rect">
            <a:avLst/>
          </a:prstGeom>
        </p:spPr>
      </p:pic>
      <p:sp>
        <p:nvSpPr>
          <p:cNvPr id="4" name="Titolo 1">
            <a:extLst>
              <a:ext uri="{FF2B5EF4-FFF2-40B4-BE49-F238E27FC236}">
                <a16:creationId xmlns:a16="http://schemas.microsoft.com/office/drawing/2014/main" id="{8AABAA30-44C1-6B3D-F8B3-93323D366771}"/>
              </a:ext>
            </a:extLst>
          </p:cNvPr>
          <p:cNvSpPr txBox="1">
            <a:spLocks/>
          </p:cNvSpPr>
          <p:nvPr userDrawn="1"/>
        </p:nvSpPr>
        <p:spPr>
          <a:xfrm>
            <a:off x="573477" y="669399"/>
            <a:ext cx="1964604" cy="32083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rgbClr val="0063DC"/>
                </a:solidFill>
                <a:latin typeface="Helvetica" pitchFamily="2" charset="0"/>
              </a:rPr>
              <a:t>TITLE</a:t>
            </a:r>
          </a:p>
        </p:txBody>
      </p:sp>
      <p:sp>
        <p:nvSpPr>
          <p:cNvPr id="5" name="Titolo 1">
            <a:extLst>
              <a:ext uri="{FF2B5EF4-FFF2-40B4-BE49-F238E27FC236}">
                <a16:creationId xmlns:a16="http://schemas.microsoft.com/office/drawing/2014/main" id="{11482F5F-26A0-D2C7-6B0C-1F9EC02938B8}"/>
              </a:ext>
            </a:extLst>
          </p:cNvPr>
          <p:cNvSpPr txBox="1">
            <a:spLocks/>
          </p:cNvSpPr>
          <p:nvPr userDrawn="1"/>
        </p:nvSpPr>
        <p:spPr>
          <a:xfrm>
            <a:off x="603457" y="1247895"/>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SUBTITLE</a:t>
            </a:r>
          </a:p>
        </p:txBody>
      </p:sp>
      <p:pic>
        <p:nvPicPr>
          <p:cNvPr id="6" name="Immagine 7">
            <a:extLst>
              <a:ext uri="{FF2B5EF4-FFF2-40B4-BE49-F238E27FC236}">
                <a16:creationId xmlns:a16="http://schemas.microsoft.com/office/drawing/2014/main" id="{B7577101-4D35-0B00-FE98-1FE685F4544C}"/>
              </a:ext>
            </a:extLst>
          </p:cNvPr>
          <p:cNvPicPr/>
          <p:nvPr userDrawn="1"/>
        </p:nvPicPr>
        <p:blipFill>
          <a:blip r:embed="rId3"/>
          <a:srcRect/>
          <a:stretch/>
        </p:blipFill>
        <p:spPr>
          <a:xfrm>
            <a:off x="9257901" y="6659731"/>
            <a:ext cx="1252330" cy="355600"/>
          </a:xfrm>
          <a:prstGeom prst="rect">
            <a:avLst/>
          </a:prstGeom>
        </p:spPr>
      </p:pic>
      <p:sp>
        <p:nvSpPr>
          <p:cNvPr id="7" name="CasellaDiTesto 8">
            <a:extLst>
              <a:ext uri="{FF2B5EF4-FFF2-40B4-BE49-F238E27FC236}">
                <a16:creationId xmlns:a16="http://schemas.microsoft.com/office/drawing/2014/main" id="{44270F0E-2ECA-5F37-6552-D9FC384A0FD8}"/>
              </a:ext>
            </a:extLst>
          </p:cNvPr>
          <p:cNvSpPr txBox="1"/>
          <p:nvPr userDrawn="1"/>
        </p:nvSpPr>
        <p:spPr>
          <a:xfrm>
            <a:off x="573477" y="2515764"/>
            <a:ext cx="9945589" cy="3693319"/>
          </a:xfrm>
          <a:prstGeom prst="rect">
            <a:avLst/>
          </a:prstGeom>
          <a:noFill/>
        </p:spPr>
        <p:txBody>
          <a:bodyPr wrap="square" rtlCol="0">
            <a:spAutoFit/>
          </a:bodyPr>
          <a:lstStyle/>
          <a:p>
            <a:r>
              <a:rPr lang="it-IT" dirty="0" err="1">
                <a:latin typeface="Helvetica" pitchFamily="2" charset="0"/>
              </a:rPr>
              <a:t>Lorem</a:t>
            </a:r>
            <a:r>
              <a:rPr lang="it-IT" dirty="0">
                <a:latin typeface="Helvetica" pitchFamily="2" charset="0"/>
              </a:rPr>
              <a:t> </a:t>
            </a:r>
            <a:r>
              <a:rPr lang="it-IT" dirty="0" err="1">
                <a:latin typeface="Helvetica" pitchFamily="2" charset="0"/>
              </a:rPr>
              <a:t>ipsum</a:t>
            </a:r>
            <a:r>
              <a:rPr lang="it-IT" dirty="0">
                <a:latin typeface="Helvetica" pitchFamily="2" charset="0"/>
              </a:rPr>
              <a:t> </a:t>
            </a:r>
            <a:r>
              <a:rPr lang="it-IT" dirty="0" err="1">
                <a:latin typeface="Helvetica" pitchFamily="2" charset="0"/>
              </a:rPr>
              <a:t>dolor</a:t>
            </a:r>
            <a:r>
              <a:rPr lang="it-IT" dirty="0">
                <a:latin typeface="Helvetica" pitchFamily="2" charset="0"/>
              </a:rPr>
              <a:t> </a:t>
            </a:r>
            <a:r>
              <a:rPr lang="it-IT" dirty="0" err="1">
                <a:latin typeface="Helvetica" pitchFamily="2" charset="0"/>
              </a:rPr>
              <a:t>sit</a:t>
            </a:r>
            <a:r>
              <a:rPr lang="it-IT" dirty="0">
                <a:latin typeface="Helvetica" pitchFamily="2" charset="0"/>
              </a:rPr>
              <a:t> </a:t>
            </a:r>
            <a:r>
              <a:rPr lang="it-IT" dirty="0" err="1">
                <a:latin typeface="Helvetica" pitchFamily="2" charset="0"/>
              </a:rPr>
              <a:t>amet</a:t>
            </a:r>
            <a:r>
              <a:rPr lang="it-IT" dirty="0">
                <a:latin typeface="Helvetica" pitchFamily="2" charset="0"/>
              </a:rPr>
              <a:t>, </a:t>
            </a:r>
            <a:r>
              <a:rPr lang="it-IT" dirty="0" err="1">
                <a:latin typeface="Helvetica" pitchFamily="2" charset="0"/>
              </a:rPr>
              <a:t>consectetuer</a:t>
            </a:r>
            <a:r>
              <a:rPr lang="it-IT" dirty="0">
                <a:latin typeface="Helvetica" pitchFamily="2" charset="0"/>
              </a:rPr>
              <a:t> </a:t>
            </a:r>
            <a:r>
              <a:rPr lang="it-IT" dirty="0" err="1">
                <a:latin typeface="Helvetica" pitchFamily="2" charset="0"/>
              </a:rPr>
              <a:t>adipiscing</a:t>
            </a:r>
            <a:r>
              <a:rPr lang="it-IT" dirty="0">
                <a:latin typeface="Helvetica" pitchFamily="2" charset="0"/>
              </a:rPr>
              <a:t> </a:t>
            </a:r>
            <a:r>
              <a:rPr lang="it-IT" dirty="0" err="1">
                <a:latin typeface="Helvetica" pitchFamily="2" charset="0"/>
              </a:rPr>
              <a:t>elit</a:t>
            </a:r>
            <a:r>
              <a:rPr lang="it-IT" dirty="0">
                <a:latin typeface="Helvetica" pitchFamily="2" charset="0"/>
              </a:rPr>
              <a:t>, sed </a:t>
            </a:r>
            <a:r>
              <a:rPr lang="it-IT" dirty="0" err="1">
                <a:latin typeface="Helvetica" pitchFamily="2" charset="0"/>
              </a:rPr>
              <a:t>diam</a:t>
            </a:r>
            <a:r>
              <a:rPr lang="it-IT" dirty="0">
                <a:latin typeface="Helvetica" pitchFamily="2" charset="0"/>
              </a:rPr>
              <a:t> </a:t>
            </a:r>
            <a:r>
              <a:rPr lang="it-IT" dirty="0" err="1">
                <a:latin typeface="Helvetica" pitchFamily="2" charset="0"/>
              </a:rPr>
              <a:t>nonummy</a:t>
            </a:r>
            <a:r>
              <a:rPr lang="it-IT" dirty="0">
                <a:latin typeface="Helvetica" pitchFamily="2" charset="0"/>
              </a:rPr>
              <a:t> </a:t>
            </a:r>
            <a:r>
              <a:rPr lang="it-IT" dirty="0" err="1">
                <a:latin typeface="Helvetica" pitchFamily="2" charset="0"/>
              </a:rPr>
              <a:t>nibh</a:t>
            </a:r>
            <a:r>
              <a:rPr lang="it-IT" dirty="0">
                <a:latin typeface="Helvetica" pitchFamily="2" charset="0"/>
              </a:rPr>
              <a:t> </a:t>
            </a:r>
            <a:r>
              <a:rPr lang="it-IT" dirty="0" err="1">
                <a:latin typeface="Helvetica" pitchFamily="2" charset="0"/>
              </a:rPr>
              <a:t>euismod</a:t>
            </a:r>
            <a:r>
              <a:rPr lang="it-IT" dirty="0">
                <a:latin typeface="Helvetica" pitchFamily="2" charset="0"/>
              </a:rPr>
              <a:t> </a:t>
            </a:r>
            <a:r>
              <a:rPr lang="it-IT" dirty="0" err="1">
                <a:latin typeface="Helvetica" pitchFamily="2" charset="0"/>
              </a:rPr>
              <a:t>tincidunt</a:t>
            </a:r>
            <a:r>
              <a:rPr lang="it-IT" dirty="0">
                <a:latin typeface="Helvetica" pitchFamily="2" charset="0"/>
              </a:rPr>
              <a:t> ut </a:t>
            </a:r>
            <a:r>
              <a:rPr lang="it-IT" dirty="0" err="1">
                <a:latin typeface="Helvetica" pitchFamily="2" charset="0"/>
              </a:rPr>
              <a:t>laoreet</a:t>
            </a:r>
            <a:r>
              <a:rPr lang="it-IT" dirty="0">
                <a:latin typeface="Helvetica" pitchFamily="2" charset="0"/>
              </a:rPr>
              <a:t> dolore magna </a:t>
            </a:r>
            <a:r>
              <a:rPr lang="it-IT" dirty="0" err="1">
                <a:latin typeface="Helvetica" pitchFamily="2" charset="0"/>
              </a:rPr>
              <a:t>aliquam</a:t>
            </a:r>
            <a:r>
              <a:rPr lang="it-IT" dirty="0">
                <a:latin typeface="Helvetica" pitchFamily="2" charset="0"/>
              </a:rPr>
              <a:t> </a:t>
            </a:r>
            <a:r>
              <a:rPr lang="it-IT" dirty="0" err="1">
                <a:latin typeface="Helvetica" pitchFamily="2" charset="0"/>
              </a:rPr>
              <a:t>erat</a:t>
            </a:r>
            <a:r>
              <a:rPr lang="it-IT" dirty="0">
                <a:latin typeface="Helvetica" pitchFamily="2" charset="0"/>
              </a:rPr>
              <a:t> </a:t>
            </a:r>
            <a:r>
              <a:rPr lang="it-IT" dirty="0" err="1">
                <a:latin typeface="Helvetica" pitchFamily="2" charset="0"/>
              </a:rPr>
              <a:t>volutpat</a:t>
            </a:r>
            <a:r>
              <a:rPr lang="it-IT" dirty="0">
                <a:latin typeface="Helvetica" pitchFamily="2" charset="0"/>
              </a:rPr>
              <a:t>. Ut </a:t>
            </a:r>
            <a:r>
              <a:rPr lang="it-IT" dirty="0" err="1">
                <a:latin typeface="Helvetica" pitchFamily="2" charset="0"/>
              </a:rPr>
              <a:t>wisi</a:t>
            </a:r>
            <a:r>
              <a:rPr lang="it-IT" dirty="0">
                <a:latin typeface="Helvetica" pitchFamily="2" charset="0"/>
              </a:rPr>
              <a:t> </a:t>
            </a:r>
            <a:r>
              <a:rPr lang="it-IT" dirty="0" err="1">
                <a:latin typeface="Helvetica" pitchFamily="2" charset="0"/>
              </a:rPr>
              <a:t>enim</a:t>
            </a:r>
            <a:r>
              <a:rPr lang="it-IT" dirty="0">
                <a:latin typeface="Helvetica" pitchFamily="2" charset="0"/>
              </a:rPr>
              <a:t> ad </a:t>
            </a:r>
            <a:r>
              <a:rPr lang="it-IT" dirty="0" err="1">
                <a:latin typeface="Helvetica" pitchFamily="2" charset="0"/>
              </a:rPr>
              <a:t>minim</a:t>
            </a:r>
            <a:r>
              <a:rPr lang="it-IT" dirty="0">
                <a:latin typeface="Helvetica" pitchFamily="2" charset="0"/>
              </a:rPr>
              <a:t> </a:t>
            </a:r>
            <a:r>
              <a:rPr lang="it-IT" dirty="0" err="1">
                <a:latin typeface="Helvetica" pitchFamily="2" charset="0"/>
              </a:rPr>
              <a:t>veniam</a:t>
            </a:r>
            <a:r>
              <a:rPr lang="it-IT" dirty="0">
                <a:latin typeface="Helvetica" pitchFamily="2" charset="0"/>
              </a:rPr>
              <a:t>, </a:t>
            </a:r>
            <a:r>
              <a:rPr lang="it-IT" dirty="0" err="1">
                <a:latin typeface="Helvetica" pitchFamily="2" charset="0"/>
              </a:rPr>
              <a:t>quis</a:t>
            </a:r>
            <a:r>
              <a:rPr lang="it-IT" dirty="0">
                <a:latin typeface="Helvetica" pitchFamily="2" charset="0"/>
              </a:rPr>
              <a:t> </a:t>
            </a:r>
            <a:r>
              <a:rPr lang="it-IT" dirty="0" err="1">
                <a:latin typeface="Helvetica" pitchFamily="2" charset="0"/>
              </a:rPr>
              <a:t>nostrud</a:t>
            </a:r>
            <a:r>
              <a:rPr lang="it-IT" dirty="0">
                <a:latin typeface="Helvetica" pitchFamily="2" charset="0"/>
              </a:rPr>
              <a:t> </a:t>
            </a:r>
            <a:r>
              <a:rPr lang="it-IT" dirty="0" err="1">
                <a:latin typeface="Helvetica" pitchFamily="2" charset="0"/>
              </a:rPr>
              <a:t>exerci</a:t>
            </a:r>
            <a:r>
              <a:rPr lang="it-IT" dirty="0">
                <a:latin typeface="Helvetica" pitchFamily="2" charset="0"/>
              </a:rPr>
              <a:t> </a:t>
            </a:r>
            <a:r>
              <a:rPr lang="it-IT" dirty="0" err="1">
                <a:latin typeface="Helvetica" pitchFamily="2" charset="0"/>
              </a:rPr>
              <a:t>tation</a:t>
            </a:r>
            <a:r>
              <a:rPr lang="it-IT" dirty="0">
                <a:latin typeface="Helvetica" pitchFamily="2" charset="0"/>
              </a:rPr>
              <a:t> </a:t>
            </a:r>
            <a:r>
              <a:rPr lang="it-IT" dirty="0" err="1">
                <a:latin typeface="Helvetica" pitchFamily="2" charset="0"/>
              </a:rPr>
              <a:t>ullamcorper</a:t>
            </a:r>
            <a:r>
              <a:rPr lang="it-IT" dirty="0">
                <a:latin typeface="Helvetica" pitchFamily="2" charset="0"/>
              </a:rPr>
              <a:t> </a:t>
            </a:r>
            <a:r>
              <a:rPr lang="it-IT" dirty="0" err="1">
                <a:latin typeface="Helvetica" pitchFamily="2" charset="0"/>
              </a:rPr>
              <a:t>suscipit</a:t>
            </a:r>
            <a:r>
              <a:rPr lang="it-IT" dirty="0">
                <a:latin typeface="Helvetica" pitchFamily="2" charset="0"/>
              </a:rPr>
              <a:t> </a:t>
            </a:r>
            <a:r>
              <a:rPr lang="it-IT" dirty="0" err="1">
                <a:latin typeface="Helvetica" pitchFamily="2" charset="0"/>
              </a:rPr>
              <a:t>lobortis</a:t>
            </a:r>
            <a:r>
              <a:rPr lang="it-IT" dirty="0">
                <a:latin typeface="Helvetica" pitchFamily="2" charset="0"/>
              </a:rPr>
              <a:t> </a:t>
            </a:r>
            <a:r>
              <a:rPr lang="it-IT" dirty="0" err="1">
                <a:latin typeface="Helvetica" pitchFamily="2" charset="0"/>
              </a:rPr>
              <a:t>nisl</a:t>
            </a:r>
            <a:r>
              <a:rPr lang="it-IT" dirty="0">
                <a:latin typeface="Helvetica" pitchFamily="2" charset="0"/>
              </a:rPr>
              <a:t> ut </a:t>
            </a:r>
            <a:r>
              <a:rPr lang="it-IT" dirty="0" err="1">
                <a:latin typeface="Helvetica" pitchFamily="2" charset="0"/>
              </a:rPr>
              <a:t>aliquip</a:t>
            </a:r>
            <a:r>
              <a:rPr lang="it-IT" dirty="0">
                <a:latin typeface="Helvetica" pitchFamily="2" charset="0"/>
              </a:rPr>
              <a:t> ex ea </a:t>
            </a:r>
            <a:r>
              <a:rPr lang="it-IT" dirty="0" err="1">
                <a:latin typeface="Helvetica" pitchFamily="2" charset="0"/>
              </a:rPr>
              <a:t>commodo</a:t>
            </a:r>
            <a:r>
              <a:rPr lang="it-IT" dirty="0">
                <a:latin typeface="Helvetica" pitchFamily="2" charset="0"/>
              </a:rPr>
              <a:t> </a:t>
            </a:r>
            <a:r>
              <a:rPr lang="it-IT" dirty="0" err="1">
                <a:latin typeface="Helvetica" pitchFamily="2" charset="0"/>
              </a:rPr>
              <a:t>consequat</a:t>
            </a:r>
            <a:r>
              <a:rPr lang="it-IT" dirty="0">
                <a:latin typeface="Helvetica" pitchFamily="2" charset="0"/>
              </a:rPr>
              <a:t>. </a:t>
            </a:r>
          </a:p>
          <a:p>
            <a:r>
              <a:rPr lang="it-IT" dirty="0" err="1">
                <a:latin typeface="Helvetica" pitchFamily="2" charset="0"/>
              </a:rPr>
              <a:t>Duis</a:t>
            </a:r>
            <a:r>
              <a:rPr lang="it-IT" dirty="0">
                <a:latin typeface="Helvetica" pitchFamily="2" charset="0"/>
              </a:rPr>
              <a:t> </a:t>
            </a:r>
            <a:r>
              <a:rPr lang="it-IT" dirty="0" err="1">
                <a:latin typeface="Helvetica" pitchFamily="2" charset="0"/>
              </a:rPr>
              <a:t>autem</a:t>
            </a:r>
            <a:r>
              <a:rPr lang="it-IT" dirty="0">
                <a:latin typeface="Helvetica" pitchFamily="2" charset="0"/>
              </a:rPr>
              <a:t> vel </a:t>
            </a:r>
            <a:r>
              <a:rPr lang="it-IT" dirty="0" err="1">
                <a:latin typeface="Helvetica" pitchFamily="2" charset="0"/>
              </a:rPr>
              <a:t>eum</a:t>
            </a:r>
            <a:r>
              <a:rPr lang="it-IT" dirty="0">
                <a:latin typeface="Helvetica" pitchFamily="2" charset="0"/>
              </a:rPr>
              <a:t> </a:t>
            </a:r>
            <a:r>
              <a:rPr lang="it-IT" dirty="0" err="1">
                <a:latin typeface="Helvetica" pitchFamily="2" charset="0"/>
              </a:rPr>
              <a:t>iriure</a:t>
            </a:r>
            <a:r>
              <a:rPr lang="it-IT" dirty="0">
                <a:latin typeface="Helvetica" pitchFamily="2" charset="0"/>
              </a:rPr>
              <a:t> </a:t>
            </a:r>
            <a:r>
              <a:rPr lang="it-IT" dirty="0" err="1">
                <a:latin typeface="Helvetica" pitchFamily="2" charset="0"/>
              </a:rPr>
              <a:t>dolor</a:t>
            </a:r>
            <a:r>
              <a:rPr lang="it-IT" dirty="0">
                <a:latin typeface="Helvetica" pitchFamily="2" charset="0"/>
              </a:rPr>
              <a:t> in </a:t>
            </a:r>
            <a:r>
              <a:rPr lang="it-IT" dirty="0" err="1">
                <a:latin typeface="Helvetica" pitchFamily="2" charset="0"/>
              </a:rPr>
              <a:t>hendrerit</a:t>
            </a:r>
            <a:r>
              <a:rPr lang="it-IT" dirty="0">
                <a:latin typeface="Helvetica" pitchFamily="2" charset="0"/>
              </a:rPr>
              <a:t> in </a:t>
            </a:r>
            <a:r>
              <a:rPr lang="it-IT" dirty="0" err="1">
                <a:latin typeface="Helvetica" pitchFamily="2" charset="0"/>
              </a:rPr>
              <a:t>vulputate</a:t>
            </a:r>
            <a:r>
              <a:rPr lang="it-IT" dirty="0">
                <a:latin typeface="Helvetica" pitchFamily="2" charset="0"/>
              </a:rPr>
              <a:t> </a:t>
            </a:r>
            <a:r>
              <a:rPr lang="it-IT" dirty="0" err="1">
                <a:latin typeface="Helvetica" pitchFamily="2" charset="0"/>
              </a:rPr>
              <a:t>velit</a:t>
            </a:r>
            <a:r>
              <a:rPr lang="it-IT" dirty="0">
                <a:latin typeface="Helvetica" pitchFamily="2" charset="0"/>
              </a:rPr>
              <a:t> esse molestie </a:t>
            </a:r>
            <a:r>
              <a:rPr lang="it-IT" dirty="0" err="1">
                <a:latin typeface="Helvetica" pitchFamily="2" charset="0"/>
              </a:rPr>
              <a:t>consequat</a:t>
            </a:r>
            <a:r>
              <a:rPr lang="it-IT" dirty="0">
                <a:latin typeface="Helvetica" pitchFamily="2" charset="0"/>
              </a:rPr>
              <a:t>, vel </a:t>
            </a:r>
            <a:r>
              <a:rPr lang="it-IT" dirty="0" err="1">
                <a:latin typeface="Helvetica" pitchFamily="2" charset="0"/>
              </a:rPr>
              <a:t>illum</a:t>
            </a:r>
            <a:r>
              <a:rPr lang="it-IT" dirty="0">
                <a:latin typeface="Helvetica" pitchFamily="2" charset="0"/>
              </a:rPr>
              <a:t> dolore </a:t>
            </a:r>
            <a:r>
              <a:rPr lang="it-IT" dirty="0" err="1">
                <a:latin typeface="Helvetica" pitchFamily="2" charset="0"/>
              </a:rPr>
              <a:t>eu</a:t>
            </a:r>
            <a:r>
              <a:rPr lang="it-IT" dirty="0">
                <a:latin typeface="Helvetica" pitchFamily="2" charset="0"/>
              </a:rPr>
              <a:t> </a:t>
            </a:r>
            <a:r>
              <a:rPr lang="it-IT" dirty="0" err="1">
                <a:latin typeface="Helvetica" pitchFamily="2" charset="0"/>
              </a:rPr>
              <a:t>feugiat</a:t>
            </a:r>
            <a:r>
              <a:rPr lang="it-IT" dirty="0">
                <a:latin typeface="Helvetica" pitchFamily="2" charset="0"/>
              </a:rPr>
              <a:t> nulla </a:t>
            </a:r>
            <a:r>
              <a:rPr lang="it-IT" dirty="0" err="1">
                <a:latin typeface="Helvetica" pitchFamily="2" charset="0"/>
              </a:rPr>
              <a:t>facilisis</a:t>
            </a:r>
            <a:r>
              <a:rPr lang="it-IT" dirty="0">
                <a:latin typeface="Helvetica" pitchFamily="2" charset="0"/>
              </a:rPr>
              <a:t> </a:t>
            </a:r>
            <a:r>
              <a:rPr lang="it-IT" dirty="0" err="1">
                <a:latin typeface="Helvetica" pitchFamily="2" charset="0"/>
              </a:rPr>
              <a:t>at</a:t>
            </a:r>
            <a:r>
              <a:rPr lang="it-IT" dirty="0">
                <a:latin typeface="Helvetica" pitchFamily="2" charset="0"/>
              </a:rPr>
              <a:t> vero eros et </a:t>
            </a:r>
            <a:r>
              <a:rPr lang="it-IT" dirty="0" err="1">
                <a:latin typeface="Helvetica" pitchFamily="2" charset="0"/>
              </a:rPr>
              <a:t>accumsan</a:t>
            </a:r>
            <a:r>
              <a:rPr lang="it-IT" dirty="0">
                <a:latin typeface="Helvetica" pitchFamily="2" charset="0"/>
              </a:rPr>
              <a:t> et </a:t>
            </a:r>
            <a:r>
              <a:rPr lang="it-IT" dirty="0" err="1">
                <a:latin typeface="Helvetica" pitchFamily="2" charset="0"/>
              </a:rPr>
              <a:t>iusto</a:t>
            </a:r>
            <a:r>
              <a:rPr lang="it-IT" dirty="0">
                <a:latin typeface="Helvetica" pitchFamily="2" charset="0"/>
              </a:rPr>
              <a:t> odio </a:t>
            </a:r>
            <a:r>
              <a:rPr lang="it-IT" dirty="0" err="1">
                <a:latin typeface="Helvetica" pitchFamily="2" charset="0"/>
              </a:rPr>
              <a:t>dignissim</a:t>
            </a:r>
            <a:r>
              <a:rPr lang="it-IT" dirty="0">
                <a:latin typeface="Helvetica" pitchFamily="2" charset="0"/>
              </a:rPr>
              <a:t> qui </a:t>
            </a:r>
            <a:r>
              <a:rPr lang="it-IT" dirty="0" err="1">
                <a:latin typeface="Helvetica" pitchFamily="2" charset="0"/>
              </a:rPr>
              <a:t>blandit</a:t>
            </a:r>
            <a:r>
              <a:rPr lang="it-IT" dirty="0">
                <a:latin typeface="Helvetica" pitchFamily="2" charset="0"/>
              </a:rPr>
              <a:t> </a:t>
            </a:r>
            <a:r>
              <a:rPr lang="it-IT" dirty="0" err="1">
                <a:latin typeface="Helvetica" pitchFamily="2" charset="0"/>
              </a:rPr>
              <a:t>praesent</a:t>
            </a:r>
            <a:r>
              <a:rPr lang="it-IT" dirty="0">
                <a:latin typeface="Helvetica" pitchFamily="2" charset="0"/>
              </a:rPr>
              <a:t> </a:t>
            </a:r>
            <a:r>
              <a:rPr lang="it-IT" dirty="0" err="1">
                <a:latin typeface="Helvetica" pitchFamily="2" charset="0"/>
              </a:rPr>
              <a:t>luptatum</a:t>
            </a:r>
            <a:r>
              <a:rPr lang="it-IT" dirty="0">
                <a:latin typeface="Helvetica" pitchFamily="2" charset="0"/>
              </a:rPr>
              <a:t> </a:t>
            </a:r>
            <a:r>
              <a:rPr lang="it-IT" dirty="0" err="1">
                <a:latin typeface="Helvetica" pitchFamily="2" charset="0"/>
              </a:rPr>
              <a:t>zzril</a:t>
            </a:r>
            <a:r>
              <a:rPr lang="it-IT" dirty="0">
                <a:latin typeface="Helvetica" pitchFamily="2" charset="0"/>
              </a:rPr>
              <a:t> </a:t>
            </a:r>
            <a:r>
              <a:rPr lang="it-IT" dirty="0" err="1">
                <a:latin typeface="Helvetica" pitchFamily="2" charset="0"/>
              </a:rPr>
              <a:t>delenit</a:t>
            </a:r>
            <a:r>
              <a:rPr lang="it-IT" dirty="0">
                <a:latin typeface="Helvetica" pitchFamily="2" charset="0"/>
              </a:rPr>
              <a:t> </a:t>
            </a:r>
            <a:r>
              <a:rPr lang="it-IT" dirty="0" err="1">
                <a:latin typeface="Helvetica" pitchFamily="2" charset="0"/>
              </a:rPr>
              <a:t>augue</a:t>
            </a:r>
            <a:r>
              <a:rPr lang="it-IT" dirty="0">
                <a:latin typeface="Helvetica" pitchFamily="2" charset="0"/>
              </a:rPr>
              <a:t> </a:t>
            </a:r>
            <a:r>
              <a:rPr lang="it-IT" dirty="0" err="1">
                <a:latin typeface="Helvetica" pitchFamily="2" charset="0"/>
              </a:rPr>
              <a:t>duis</a:t>
            </a:r>
            <a:r>
              <a:rPr lang="it-IT" dirty="0">
                <a:latin typeface="Helvetica" pitchFamily="2" charset="0"/>
              </a:rPr>
              <a:t> dolore te </a:t>
            </a:r>
            <a:r>
              <a:rPr lang="it-IT" dirty="0" err="1">
                <a:latin typeface="Helvetica" pitchFamily="2" charset="0"/>
              </a:rPr>
              <a:t>feugait</a:t>
            </a:r>
            <a:r>
              <a:rPr lang="it-IT" dirty="0">
                <a:latin typeface="Helvetica" pitchFamily="2" charset="0"/>
              </a:rPr>
              <a:t> nulla </a:t>
            </a:r>
            <a:r>
              <a:rPr lang="it-IT" dirty="0" err="1">
                <a:latin typeface="Helvetica" pitchFamily="2" charset="0"/>
              </a:rPr>
              <a:t>facilisi</a:t>
            </a:r>
            <a:r>
              <a:rPr lang="it-IT" dirty="0">
                <a:latin typeface="Helvetica" pitchFamily="2" charset="0"/>
              </a:rPr>
              <a:t>.</a:t>
            </a:r>
          </a:p>
          <a:p>
            <a:r>
              <a:rPr lang="it-IT" dirty="0" err="1">
                <a:latin typeface="Helvetica" pitchFamily="2" charset="0"/>
              </a:rPr>
              <a:t>Lorem</a:t>
            </a:r>
            <a:r>
              <a:rPr lang="it-IT" dirty="0">
                <a:latin typeface="Helvetica" pitchFamily="2" charset="0"/>
              </a:rPr>
              <a:t> </a:t>
            </a:r>
            <a:r>
              <a:rPr lang="it-IT" dirty="0" err="1">
                <a:latin typeface="Helvetica" pitchFamily="2" charset="0"/>
              </a:rPr>
              <a:t>ipsum</a:t>
            </a:r>
            <a:r>
              <a:rPr lang="it-IT" dirty="0">
                <a:latin typeface="Helvetica" pitchFamily="2" charset="0"/>
              </a:rPr>
              <a:t> </a:t>
            </a:r>
            <a:r>
              <a:rPr lang="it-IT" dirty="0" err="1">
                <a:latin typeface="Helvetica" pitchFamily="2" charset="0"/>
              </a:rPr>
              <a:t>dolor</a:t>
            </a:r>
            <a:r>
              <a:rPr lang="it-IT" dirty="0">
                <a:latin typeface="Helvetica" pitchFamily="2" charset="0"/>
              </a:rPr>
              <a:t> </a:t>
            </a:r>
            <a:r>
              <a:rPr lang="it-IT" dirty="0" err="1">
                <a:latin typeface="Helvetica" pitchFamily="2" charset="0"/>
              </a:rPr>
              <a:t>sit</a:t>
            </a:r>
            <a:r>
              <a:rPr lang="it-IT" dirty="0">
                <a:latin typeface="Helvetica" pitchFamily="2" charset="0"/>
              </a:rPr>
              <a:t> </a:t>
            </a:r>
            <a:r>
              <a:rPr lang="it-IT" dirty="0" err="1">
                <a:latin typeface="Helvetica" pitchFamily="2" charset="0"/>
              </a:rPr>
              <a:t>amet</a:t>
            </a:r>
            <a:r>
              <a:rPr lang="it-IT" dirty="0">
                <a:latin typeface="Helvetica" pitchFamily="2" charset="0"/>
              </a:rPr>
              <a:t>, cons </a:t>
            </a:r>
            <a:r>
              <a:rPr lang="it-IT" dirty="0" err="1">
                <a:latin typeface="Helvetica" pitchFamily="2" charset="0"/>
              </a:rPr>
              <a:t>ectetuer</a:t>
            </a:r>
            <a:r>
              <a:rPr lang="it-IT" dirty="0">
                <a:latin typeface="Helvetica" pitchFamily="2" charset="0"/>
              </a:rPr>
              <a:t> </a:t>
            </a:r>
            <a:r>
              <a:rPr lang="it-IT" dirty="0" err="1">
                <a:latin typeface="Helvetica" pitchFamily="2" charset="0"/>
              </a:rPr>
              <a:t>adipiscing</a:t>
            </a:r>
            <a:r>
              <a:rPr lang="it-IT" dirty="0">
                <a:latin typeface="Helvetica" pitchFamily="2" charset="0"/>
              </a:rPr>
              <a:t> </a:t>
            </a:r>
            <a:r>
              <a:rPr lang="it-IT" dirty="0" err="1">
                <a:latin typeface="Helvetica" pitchFamily="2" charset="0"/>
              </a:rPr>
              <a:t>elit</a:t>
            </a:r>
            <a:r>
              <a:rPr lang="it-IT" dirty="0">
                <a:latin typeface="Helvetica" pitchFamily="2" charset="0"/>
              </a:rPr>
              <a:t>, sed </a:t>
            </a:r>
            <a:r>
              <a:rPr lang="it-IT" dirty="0" err="1">
                <a:latin typeface="Helvetica" pitchFamily="2" charset="0"/>
              </a:rPr>
              <a:t>diam</a:t>
            </a:r>
            <a:r>
              <a:rPr lang="it-IT" dirty="0">
                <a:latin typeface="Helvetica" pitchFamily="2" charset="0"/>
              </a:rPr>
              <a:t> </a:t>
            </a:r>
            <a:r>
              <a:rPr lang="it-IT" dirty="0" err="1">
                <a:latin typeface="Helvetica" pitchFamily="2" charset="0"/>
              </a:rPr>
              <a:t>nonummy</a:t>
            </a:r>
            <a:r>
              <a:rPr lang="it-IT" dirty="0">
                <a:latin typeface="Helvetica" pitchFamily="2" charset="0"/>
              </a:rPr>
              <a:t> </a:t>
            </a:r>
            <a:r>
              <a:rPr lang="it-IT" dirty="0" err="1">
                <a:latin typeface="Helvetica" pitchFamily="2" charset="0"/>
              </a:rPr>
              <a:t>nibh</a:t>
            </a:r>
            <a:r>
              <a:rPr lang="it-IT" dirty="0">
                <a:latin typeface="Helvetica" pitchFamily="2" charset="0"/>
              </a:rPr>
              <a:t> </a:t>
            </a:r>
            <a:r>
              <a:rPr lang="it-IT" dirty="0" err="1">
                <a:latin typeface="Helvetica" pitchFamily="2" charset="0"/>
              </a:rPr>
              <a:t>euismod</a:t>
            </a:r>
            <a:r>
              <a:rPr lang="it-IT" dirty="0">
                <a:latin typeface="Helvetica" pitchFamily="2" charset="0"/>
              </a:rPr>
              <a:t> </a:t>
            </a:r>
            <a:r>
              <a:rPr lang="it-IT" dirty="0" err="1">
                <a:latin typeface="Helvetica" pitchFamily="2" charset="0"/>
              </a:rPr>
              <a:t>tincidunt</a:t>
            </a:r>
            <a:r>
              <a:rPr lang="it-IT" dirty="0">
                <a:latin typeface="Helvetica" pitchFamily="2" charset="0"/>
              </a:rPr>
              <a:t> ut </a:t>
            </a:r>
            <a:r>
              <a:rPr lang="it-IT" dirty="0" err="1">
                <a:latin typeface="Helvetica" pitchFamily="2" charset="0"/>
              </a:rPr>
              <a:t>laoreet</a:t>
            </a:r>
            <a:r>
              <a:rPr lang="it-IT" dirty="0">
                <a:latin typeface="Helvetica" pitchFamily="2" charset="0"/>
              </a:rPr>
              <a:t> dolore magna </a:t>
            </a:r>
            <a:r>
              <a:rPr lang="it-IT" dirty="0" err="1">
                <a:latin typeface="Helvetica" pitchFamily="2" charset="0"/>
              </a:rPr>
              <a:t>aliquam</a:t>
            </a:r>
            <a:r>
              <a:rPr lang="it-IT" dirty="0">
                <a:latin typeface="Helvetica" pitchFamily="2" charset="0"/>
              </a:rPr>
              <a:t> </a:t>
            </a:r>
            <a:r>
              <a:rPr lang="it-IT" dirty="0" err="1">
                <a:latin typeface="Helvetica" pitchFamily="2" charset="0"/>
              </a:rPr>
              <a:t>erat</a:t>
            </a:r>
            <a:r>
              <a:rPr lang="it-IT" dirty="0">
                <a:latin typeface="Helvetica" pitchFamily="2" charset="0"/>
              </a:rPr>
              <a:t> </a:t>
            </a:r>
            <a:r>
              <a:rPr lang="it-IT" dirty="0" err="1">
                <a:latin typeface="Helvetica" pitchFamily="2" charset="0"/>
              </a:rPr>
              <a:t>volutpat</a:t>
            </a:r>
            <a:r>
              <a:rPr lang="it-IT" dirty="0">
                <a:latin typeface="Helvetica" pitchFamily="2" charset="0"/>
              </a:rPr>
              <a:t>. </a:t>
            </a:r>
          </a:p>
          <a:p>
            <a:endParaRPr lang="it-IT" dirty="0">
              <a:latin typeface="Helvetica" pitchFamily="2" charset="0"/>
            </a:endParaRPr>
          </a:p>
          <a:p>
            <a:r>
              <a:rPr lang="it-IT" dirty="0">
                <a:latin typeface="Helvetica" pitchFamily="2" charset="0"/>
              </a:rPr>
              <a:t>Ut </a:t>
            </a:r>
            <a:r>
              <a:rPr lang="it-IT" dirty="0" err="1">
                <a:latin typeface="Helvetica" pitchFamily="2" charset="0"/>
              </a:rPr>
              <a:t>wisi</a:t>
            </a:r>
            <a:r>
              <a:rPr lang="it-IT" dirty="0">
                <a:latin typeface="Helvetica" pitchFamily="2" charset="0"/>
              </a:rPr>
              <a:t> </a:t>
            </a:r>
            <a:r>
              <a:rPr lang="it-IT" dirty="0" err="1">
                <a:latin typeface="Helvetica" pitchFamily="2" charset="0"/>
              </a:rPr>
              <a:t>enim</a:t>
            </a:r>
            <a:r>
              <a:rPr lang="it-IT" dirty="0">
                <a:latin typeface="Helvetica" pitchFamily="2" charset="0"/>
              </a:rPr>
              <a:t> ad </a:t>
            </a:r>
            <a:r>
              <a:rPr lang="it-IT" dirty="0" err="1">
                <a:latin typeface="Helvetica" pitchFamily="2" charset="0"/>
              </a:rPr>
              <a:t>minim</a:t>
            </a:r>
            <a:r>
              <a:rPr lang="it-IT" dirty="0">
                <a:latin typeface="Helvetica" pitchFamily="2" charset="0"/>
              </a:rPr>
              <a:t> </a:t>
            </a:r>
            <a:r>
              <a:rPr lang="it-IT" dirty="0" err="1">
                <a:latin typeface="Helvetica" pitchFamily="2" charset="0"/>
              </a:rPr>
              <a:t>veniam</a:t>
            </a:r>
            <a:r>
              <a:rPr lang="it-IT" dirty="0">
                <a:latin typeface="Helvetica" pitchFamily="2" charset="0"/>
              </a:rPr>
              <a:t>, </a:t>
            </a:r>
            <a:r>
              <a:rPr lang="it-IT" dirty="0" err="1">
                <a:latin typeface="Helvetica" pitchFamily="2" charset="0"/>
              </a:rPr>
              <a:t>quis</a:t>
            </a:r>
            <a:r>
              <a:rPr lang="it-IT" dirty="0">
                <a:latin typeface="Helvetica" pitchFamily="2" charset="0"/>
              </a:rPr>
              <a:t> </a:t>
            </a:r>
            <a:r>
              <a:rPr lang="it-IT" dirty="0" err="1">
                <a:latin typeface="Helvetica" pitchFamily="2" charset="0"/>
              </a:rPr>
              <a:t>nostrud</a:t>
            </a:r>
            <a:r>
              <a:rPr lang="it-IT" dirty="0">
                <a:latin typeface="Helvetica" pitchFamily="2" charset="0"/>
              </a:rPr>
              <a:t> </a:t>
            </a:r>
            <a:r>
              <a:rPr lang="it-IT" dirty="0" err="1">
                <a:latin typeface="Helvetica" pitchFamily="2" charset="0"/>
              </a:rPr>
              <a:t>exerci</a:t>
            </a:r>
            <a:r>
              <a:rPr lang="it-IT" dirty="0">
                <a:latin typeface="Helvetica" pitchFamily="2" charset="0"/>
              </a:rPr>
              <a:t> </a:t>
            </a:r>
            <a:r>
              <a:rPr lang="it-IT" dirty="0" err="1">
                <a:latin typeface="Helvetica" pitchFamily="2" charset="0"/>
              </a:rPr>
              <a:t>tation</a:t>
            </a:r>
            <a:r>
              <a:rPr lang="it-IT" dirty="0">
                <a:latin typeface="Helvetica" pitchFamily="2" charset="0"/>
              </a:rPr>
              <a:t> </a:t>
            </a:r>
            <a:r>
              <a:rPr lang="it-IT" dirty="0" err="1">
                <a:latin typeface="Helvetica" pitchFamily="2" charset="0"/>
              </a:rPr>
              <a:t>ullamcorper</a:t>
            </a:r>
            <a:r>
              <a:rPr lang="it-IT" dirty="0">
                <a:latin typeface="Helvetica" pitchFamily="2" charset="0"/>
              </a:rPr>
              <a:t> </a:t>
            </a:r>
            <a:r>
              <a:rPr lang="it-IT" dirty="0" err="1">
                <a:latin typeface="Helvetica" pitchFamily="2" charset="0"/>
              </a:rPr>
              <a:t>suscipit</a:t>
            </a:r>
            <a:r>
              <a:rPr lang="it-IT" dirty="0">
                <a:latin typeface="Helvetica" pitchFamily="2" charset="0"/>
              </a:rPr>
              <a:t> </a:t>
            </a:r>
            <a:r>
              <a:rPr lang="it-IT" dirty="0" err="1">
                <a:latin typeface="Helvetica" pitchFamily="2" charset="0"/>
              </a:rPr>
              <a:t>lobortis</a:t>
            </a:r>
            <a:r>
              <a:rPr lang="it-IT" dirty="0">
                <a:latin typeface="Helvetica" pitchFamily="2" charset="0"/>
              </a:rPr>
              <a:t> </a:t>
            </a:r>
            <a:r>
              <a:rPr lang="it-IT" dirty="0" err="1">
                <a:latin typeface="Helvetica" pitchFamily="2" charset="0"/>
              </a:rPr>
              <a:t>nisl</a:t>
            </a:r>
            <a:r>
              <a:rPr lang="it-IT" dirty="0">
                <a:latin typeface="Helvetica" pitchFamily="2" charset="0"/>
              </a:rPr>
              <a:t> ut </a:t>
            </a:r>
            <a:r>
              <a:rPr lang="it-IT" dirty="0" err="1">
                <a:latin typeface="Helvetica" pitchFamily="2" charset="0"/>
              </a:rPr>
              <a:t>aliquip</a:t>
            </a:r>
            <a:r>
              <a:rPr lang="it-IT" dirty="0">
                <a:latin typeface="Helvetica" pitchFamily="2" charset="0"/>
              </a:rPr>
              <a:t> ex </a:t>
            </a:r>
            <a:r>
              <a:rPr lang="it-IT" dirty="0" err="1">
                <a:latin typeface="Helvetica" pitchFamily="2" charset="0"/>
              </a:rPr>
              <a:t>Lorem</a:t>
            </a:r>
            <a:r>
              <a:rPr lang="it-IT" dirty="0">
                <a:latin typeface="Helvetica" pitchFamily="2" charset="0"/>
              </a:rPr>
              <a:t> </a:t>
            </a:r>
            <a:r>
              <a:rPr lang="it-IT" dirty="0" err="1">
                <a:latin typeface="Helvetica" pitchFamily="2" charset="0"/>
              </a:rPr>
              <a:t>ipsum</a:t>
            </a:r>
            <a:r>
              <a:rPr lang="it-IT" dirty="0">
                <a:latin typeface="Helvetica" pitchFamily="2" charset="0"/>
              </a:rPr>
              <a:t> </a:t>
            </a:r>
            <a:r>
              <a:rPr lang="it-IT" dirty="0" err="1">
                <a:latin typeface="Helvetica" pitchFamily="2" charset="0"/>
              </a:rPr>
              <a:t>dolor</a:t>
            </a:r>
            <a:r>
              <a:rPr lang="it-IT" dirty="0">
                <a:latin typeface="Helvetica" pitchFamily="2" charset="0"/>
              </a:rPr>
              <a:t> </a:t>
            </a:r>
            <a:r>
              <a:rPr lang="it-IT" dirty="0" err="1">
                <a:latin typeface="Helvetica" pitchFamily="2" charset="0"/>
              </a:rPr>
              <a:t>sit</a:t>
            </a:r>
            <a:r>
              <a:rPr lang="it-IT" dirty="0">
                <a:latin typeface="Helvetica" pitchFamily="2" charset="0"/>
              </a:rPr>
              <a:t> </a:t>
            </a:r>
            <a:r>
              <a:rPr lang="it-IT" dirty="0" err="1">
                <a:latin typeface="Helvetica" pitchFamily="2" charset="0"/>
              </a:rPr>
              <a:t>amet</a:t>
            </a:r>
            <a:r>
              <a:rPr lang="it-IT" dirty="0">
                <a:latin typeface="Helvetica" pitchFamily="2" charset="0"/>
              </a:rPr>
              <a:t>, </a:t>
            </a:r>
            <a:r>
              <a:rPr lang="it-IT" dirty="0" err="1">
                <a:latin typeface="Helvetica" pitchFamily="2" charset="0"/>
              </a:rPr>
              <a:t>consectetuer</a:t>
            </a:r>
            <a:r>
              <a:rPr lang="it-IT" dirty="0">
                <a:latin typeface="Helvetica" pitchFamily="2" charset="0"/>
              </a:rPr>
              <a:t> </a:t>
            </a:r>
            <a:r>
              <a:rPr lang="it-IT" dirty="0" err="1">
                <a:latin typeface="Helvetica" pitchFamily="2" charset="0"/>
              </a:rPr>
              <a:t>adipiscing</a:t>
            </a:r>
            <a:r>
              <a:rPr lang="it-IT" dirty="0">
                <a:latin typeface="Helvetica" pitchFamily="2" charset="0"/>
              </a:rPr>
              <a:t> </a:t>
            </a:r>
            <a:r>
              <a:rPr lang="it-IT" dirty="0" err="1">
                <a:latin typeface="Helvetica" pitchFamily="2" charset="0"/>
              </a:rPr>
              <a:t>elit</a:t>
            </a:r>
            <a:r>
              <a:rPr lang="it-IT" dirty="0">
                <a:latin typeface="Helvetica" pitchFamily="2" charset="0"/>
              </a:rPr>
              <a:t>, sed </a:t>
            </a:r>
            <a:r>
              <a:rPr lang="it-IT" dirty="0" err="1">
                <a:latin typeface="Helvetica" pitchFamily="2" charset="0"/>
              </a:rPr>
              <a:t>diam</a:t>
            </a:r>
            <a:r>
              <a:rPr lang="it-IT" dirty="0">
                <a:latin typeface="Helvetica" pitchFamily="2" charset="0"/>
              </a:rPr>
              <a:t> </a:t>
            </a:r>
            <a:r>
              <a:rPr lang="it-IT" dirty="0" err="1">
                <a:latin typeface="Helvetica" pitchFamily="2" charset="0"/>
              </a:rPr>
              <a:t>nonummy</a:t>
            </a:r>
            <a:r>
              <a:rPr lang="it-IT" dirty="0">
                <a:latin typeface="Helvetica" pitchFamily="2" charset="0"/>
              </a:rPr>
              <a:t> </a:t>
            </a:r>
            <a:r>
              <a:rPr lang="it-IT" dirty="0" err="1">
                <a:latin typeface="Helvetica" pitchFamily="2" charset="0"/>
              </a:rPr>
              <a:t>nibh</a:t>
            </a:r>
            <a:r>
              <a:rPr lang="it-IT" dirty="0">
                <a:latin typeface="Helvetica" pitchFamily="2" charset="0"/>
              </a:rPr>
              <a:t> </a:t>
            </a:r>
            <a:r>
              <a:rPr lang="it-IT" dirty="0" err="1">
                <a:latin typeface="Helvetica" pitchFamily="2" charset="0"/>
              </a:rPr>
              <a:t>euismod</a:t>
            </a:r>
            <a:r>
              <a:rPr lang="it-IT" dirty="0">
                <a:latin typeface="Helvetica" pitchFamily="2" charset="0"/>
              </a:rPr>
              <a:t> </a:t>
            </a:r>
            <a:r>
              <a:rPr lang="it-IT" dirty="0" err="1">
                <a:latin typeface="Helvetica" pitchFamily="2" charset="0"/>
              </a:rPr>
              <a:t>tincidunt</a:t>
            </a:r>
            <a:r>
              <a:rPr lang="it-IT" dirty="0">
                <a:latin typeface="Helvetica" pitchFamily="2" charset="0"/>
              </a:rPr>
              <a:t> ut </a:t>
            </a:r>
            <a:r>
              <a:rPr lang="it-IT" dirty="0" err="1">
                <a:latin typeface="Helvetica" pitchFamily="2" charset="0"/>
              </a:rPr>
              <a:t>laoreet</a:t>
            </a:r>
            <a:r>
              <a:rPr lang="it-IT" dirty="0">
                <a:latin typeface="Helvetica" pitchFamily="2" charset="0"/>
              </a:rPr>
              <a:t> dolore magna </a:t>
            </a:r>
            <a:r>
              <a:rPr lang="it-IT" dirty="0" err="1">
                <a:latin typeface="Helvetica" pitchFamily="2" charset="0"/>
              </a:rPr>
              <a:t>aliquam</a:t>
            </a:r>
            <a:r>
              <a:rPr lang="it-IT" dirty="0">
                <a:latin typeface="Helvetica" pitchFamily="2" charset="0"/>
              </a:rPr>
              <a:t> </a:t>
            </a:r>
            <a:r>
              <a:rPr lang="it-IT" dirty="0" err="1">
                <a:latin typeface="Helvetica" pitchFamily="2" charset="0"/>
              </a:rPr>
              <a:t>erat</a:t>
            </a:r>
            <a:r>
              <a:rPr lang="it-IT" dirty="0">
                <a:latin typeface="Helvetica" pitchFamily="2" charset="0"/>
              </a:rPr>
              <a:t> </a:t>
            </a:r>
            <a:r>
              <a:rPr lang="it-IT" dirty="0" err="1">
                <a:latin typeface="Helvetica" pitchFamily="2" charset="0"/>
              </a:rPr>
              <a:t>volutpat</a:t>
            </a:r>
            <a:r>
              <a:rPr lang="it-IT" dirty="0">
                <a:latin typeface="Helvetica" pitchFamily="2" charset="0"/>
              </a:rPr>
              <a:t>. Ut </a:t>
            </a:r>
            <a:r>
              <a:rPr lang="it-IT" dirty="0" err="1">
                <a:latin typeface="Helvetica" pitchFamily="2" charset="0"/>
              </a:rPr>
              <a:t>wisi</a:t>
            </a:r>
            <a:r>
              <a:rPr lang="it-IT" dirty="0">
                <a:latin typeface="Helvetica" pitchFamily="2" charset="0"/>
              </a:rPr>
              <a:t> </a:t>
            </a:r>
            <a:r>
              <a:rPr lang="it-IT" dirty="0" err="1">
                <a:latin typeface="Helvetica" pitchFamily="2" charset="0"/>
              </a:rPr>
              <a:t>enim</a:t>
            </a:r>
            <a:r>
              <a:rPr lang="it-IT" dirty="0">
                <a:latin typeface="Helvetica" pitchFamily="2" charset="0"/>
              </a:rPr>
              <a:t> ad </a:t>
            </a:r>
            <a:r>
              <a:rPr lang="it-IT" dirty="0" err="1">
                <a:latin typeface="Helvetica" pitchFamily="2" charset="0"/>
              </a:rPr>
              <a:t>minim</a:t>
            </a:r>
            <a:r>
              <a:rPr lang="it-IT" dirty="0">
                <a:latin typeface="Helvetica" pitchFamily="2" charset="0"/>
              </a:rPr>
              <a:t> </a:t>
            </a:r>
            <a:r>
              <a:rPr lang="it-IT" dirty="0" err="1">
                <a:latin typeface="Helvetica" pitchFamily="2" charset="0"/>
              </a:rPr>
              <a:t>veniam</a:t>
            </a:r>
            <a:r>
              <a:rPr lang="it-IT" dirty="0">
                <a:latin typeface="Helvetica" pitchFamily="2" charset="0"/>
              </a:rPr>
              <a:t>, </a:t>
            </a:r>
            <a:r>
              <a:rPr lang="it-IT" dirty="0" err="1">
                <a:latin typeface="Helvetica" pitchFamily="2" charset="0"/>
              </a:rPr>
              <a:t>quis</a:t>
            </a:r>
            <a:r>
              <a:rPr lang="it-IT" dirty="0">
                <a:latin typeface="Helvetica" pitchFamily="2" charset="0"/>
              </a:rPr>
              <a:t> </a:t>
            </a:r>
            <a:r>
              <a:rPr lang="it-IT" dirty="0" err="1">
                <a:latin typeface="Helvetica" pitchFamily="2" charset="0"/>
              </a:rPr>
              <a:t>nostrud</a:t>
            </a:r>
            <a:r>
              <a:rPr lang="it-IT" dirty="0">
                <a:latin typeface="Helvetica" pitchFamily="2" charset="0"/>
              </a:rPr>
              <a:t> </a:t>
            </a:r>
            <a:r>
              <a:rPr lang="it-IT" dirty="0" err="1">
                <a:latin typeface="Helvetica" pitchFamily="2" charset="0"/>
              </a:rPr>
              <a:t>exerci</a:t>
            </a:r>
            <a:r>
              <a:rPr lang="it-IT" dirty="0">
                <a:latin typeface="Helvetica" pitchFamily="2" charset="0"/>
              </a:rPr>
              <a:t> </a:t>
            </a:r>
            <a:r>
              <a:rPr lang="it-IT" dirty="0" err="1">
                <a:latin typeface="Helvetica" pitchFamily="2" charset="0"/>
              </a:rPr>
              <a:t>tation</a:t>
            </a:r>
            <a:r>
              <a:rPr lang="it-IT" dirty="0">
                <a:latin typeface="Helvetica" pitchFamily="2" charset="0"/>
              </a:rPr>
              <a:t> </a:t>
            </a:r>
            <a:r>
              <a:rPr lang="it-IT" dirty="0" err="1">
                <a:latin typeface="Helvetica" pitchFamily="2" charset="0"/>
              </a:rPr>
              <a:t>ullamcorper</a:t>
            </a:r>
            <a:r>
              <a:rPr lang="it-IT" dirty="0">
                <a:latin typeface="Helvetica" pitchFamily="2" charset="0"/>
              </a:rPr>
              <a:t> </a:t>
            </a:r>
            <a:r>
              <a:rPr lang="it-IT" dirty="0" err="1">
                <a:latin typeface="Helvetica" pitchFamily="2" charset="0"/>
              </a:rPr>
              <a:t>suscipit</a:t>
            </a:r>
            <a:r>
              <a:rPr lang="it-IT" dirty="0">
                <a:latin typeface="Helvetica" pitchFamily="2" charset="0"/>
              </a:rPr>
              <a:t> </a:t>
            </a:r>
            <a:r>
              <a:rPr lang="it-IT" dirty="0" err="1">
                <a:latin typeface="Helvetica" pitchFamily="2" charset="0"/>
              </a:rPr>
              <a:t>lobortis</a:t>
            </a:r>
            <a:r>
              <a:rPr lang="it-IT" dirty="0">
                <a:latin typeface="Helvetica" pitchFamily="2" charset="0"/>
              </a:rPr>
              <a:t> </a:t>
            </a:r>
            <a:r>
              <a:rPr lang="it-IT" dirty="0" err="1">
                <a:latin typeface="Helvetica" pitchFamily="2" charset="0"/>
              </a:rPr>
              <a:t>nisl</a:t>
            </a:r>
            <a:r>
              <a:rPr lang="it-IT" dirty="0">
                <a:latin typeface="Helvetica" pitchFamily="2" charset="0"/>
              </a:rPr>
              <a:t> ut </a:t>
            </a:r>
            <a:r>
              <a:rPr lang="it-IT" dirty="0" err="1">
                <a:latin typeface="Helvetica" pitchFamily="2" charset="0"/>
              </a:rPr>
              <a:t>aliquip</a:t>
            </a:r>
            <a:r>
              <a:rPr lang="it-IT" dirty="0">
                <a:latin typeface="Helvetica" pitchFamily="2" charset="0"/>
              </a:rPr>
              <a:t> ex ea </a:t>
            </a:r>
            <a:r>
              <a:rPr lang="it-IT" dirty="0" err="1">
                <a:latin typeface="Helvetica" pitchFamily="2" charset="0"/>
              </a:rPr>
              <a:t>commodo</a:t>
            </a:r>
            <a:r>
              <a:rPr lang="it-IT" dirty="0">
                <a:latin typeface="Helvetica" pitchFamily="2" charset="0"/>
              </a:rPr>
              <a:t> </a:t>
            </a:r>
            <a:r>
              <a:rPr lang="it-IT" dirty="0" err="1">
                <a:latin typeface="Helvetica" pitchFamily="2" charset="0"/>
              </a:rPr>
              <a:t>consequat</a:t>
            </a:r>
            <a:r>
              <a:rPr lang="it-IT" dirty="0">
                <a:latin typeface="Helvetica" pitchFamily="2" charset="0"/>
              </a:rPr>
              <a:t>. </a:t>
            </a:r>
          </a:p>
        </p:txBody>
      </p:sp>
    </p:spTree>
    <p:extLst>
      <p:ext uri="{BB962C8B-B14F-4D97-AF65-F5344CB8AC3E}">
        <p14:creationId xmlns:p14="http://schemas.microsoft.com/office/powerpoint/2010/main" val="1815171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2654925406"/>
      </p:ext>
    </p:extLst>
  </p:cSld>
  <p:clrMapOvr>
    <a:masterClrMapping/>
  </p:clrMapOvr>
  <p:hf sldNum="0" hdr="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037829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1"/>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9" y="1088995"/>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3898"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519"/>
            </a:lvl2pPr>
            <a:lvl3pPr lvl="2">
              <a:spcBef>
                <a:spcPts val="0"/>
              </a:spcBef>
              <a:spcAft>
                <a:spcPts val="0"/>
              </a:spcAft>
              <a:buSzPts val="1400"/>
              <a:buNone/>
              <a:defRPr sz="1519"/>
            </a:lvl3pPr>
            <a:lvl4pPr lvl="3">
              <a:spcBef>
                <a:spcPts val="0"/>
              </a:spcBef>
              <a:spcAft>
                <a:spcPts val="0"/>
              </a:spcAft>
              <a:buSzPts val="1400"/>
              <a:buNone/>
              <a:defRPr sz="1519"/>
            </a:lvl4pPr>
            <a:lvl5pPr lvl="4">
              <a:spcBef>
                <a:spcPts val="0"/>
              </a:spcBef>
              <a:spcAft>
                <a:spcPts val="0"/>
              </a:spcAft>
              <a:buSzPts val="1400"/>
              <a:buNone/>
              <a:defRPr sz="1519"/>
            </a:lvl5pPr>
            <a:lvl6pPr lvl="5">
              <a:spcBef>
                <a:spcPts val="0"/>
              </a:spcBef>
              <a:spcAft>
                <a:spcPts val="0"/>
              </a:spcAft>
              <a:buSzPts val="1400"/>
              <a:buNone/>
              <a:defRPr sz="1519"/>
            </a:lvl6pPr>
            <a:lvl7pPr lvl="6">
              <a:spcBef>
                <a:spcPts val="0"/>
              </a:spcBef>
              <a:spcAft>
                <a:spcPts val="0"/>
              </a:spcAft>
              <a:buSzPts val="1400"/>
              <a:buNone/>
              <a:defRPr sz="1519"/>
            </a:lvl7pPr>
            <a:lvl8pPr lvl="7">
              <a:spcBef>
                <a:spcPts val="0"/>
              </a:spcBef>
              <a:spcAft>
                <a:spcPts val="0"/>
              </a:spcAft>
              <a:buSzPts val="1400"/>
              <a:buNone/>
              <a:defRPr sz="1519"/>
            </a:lvl8pPr>
            <a:lvl9pPr lvl="8">
              <a:spcBef>
                <a:spcPts val="0"/>
              </a:spcBef>
              <a:spcAft>
                <a:spcPts val="0"/>
              </a:spcAft>
              <a:buSzPts val="1400"/>
              <a:buNone/>
              <a:defRPr sz="1519"/>
            </a:lvl9pPr>
          </a:lstStyle>
          <a:p>
            <a:endParaRPr/>
          </a:p>
        </p:txBody>
      </p:sp>
      <p:pic>
        <p:nvPicPr>
          <p:cNvPr id="61" name="Google Shape;61;p24"/>
          <p:cNvPicPr preferRelativeResize="0"/>
          <p:nvPr/>
        </p:nvPicPr>
        <p:blipFill rotWithShape="1">
          <a:blip r:embed="rId5">
            <a:alphaModFix/>
          </a:blip>
          <a:srcRect/>
          <a:stretch/>
        </p:blipFill>
        <p:spPr>
          <a:xfrm>
            <a:off x="1331261"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4" y="6230142"/>
            <a:ext cx="4789407" cy="545185"/>
          </a:xfrm>
          <a:prstGeom prst="rect">
            <a:avLst/>
          </a:prstGeom>
          <a:noFill/>
          <a:ln>
            <a:noFill/>
          </a:ln>
        </p:spPr>
        <p:txBody>
          <a:bodyPr spcFirstLastPara="1" wrap="square" lIns="77146" tIns="38562" rIns="77146" bIns="38562" anchor="ctr" anchorCtr="0">
            <a:spAutoFit/>
          </a:bodyPr>
          <a:lstStyle/>
          <a:p>
            <a:pPr marL="0" marR="0" lvl="0" indent="0" algn="just" rtl="0">
              <a:spcBef>
                <a:spcPts val="0"/>
              </a:spcBef>
              <a:spcAft>
                <a:spcPts val="0"/>
              </a:spcAft>
              <a:buNone/>
            </a:pPr>
            <a:r>
              <a:rPr lang="it-IT" sz="759">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sz="1519"/>
          </a:p>
          <a:p>
            <a:pPr marL="0" marR="0" lvl="0" indent="0" algn="just" rtl="0">
              <a:spcBef>
                <a:spcPts val="0"/>
              </a:spcBef>
              <a:spcAft>
                <a:spcPts val="0"/>
              </a:spcAft>
              <a:buNone/>
            </a:pPr>
            <a:endParaRPr sz="759">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1" y="6131393"/>
            <a:ext cx="2382359" cy="530760"/>
          </a:xfrm>
          <a:prstGeom prst="rect">
            <a:avLst/>
          </a:prstGeom>
          <a:noFill/>
          <a:ln>
            <a:noFill/>
          </a:ln>
        </p:spPr>
      </p:pic>
    </p:spTree>
    <p:extLst>
      <p:ext uri="{BB962C8B-B14F-4D97-AF65-F5344CB8AC3E}">
        <p14:creationId xmlns:p14="http://schemas.microsoft.com/office/powerpoint/2010/main" val="131362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759793165"/>
      </p:ext>
    </p:extLst>
  </p:cSld>
  <p:clrMapOvr>
    <a:masterClrMapping/>
  </p:clrMapOvr>
  <p:hf sldNum="0" hdr="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113170" y="295564"/>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4163298144"/>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5229147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445237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812051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Content Placeholder 2"/>
          <p:cNvSpPr>
            <a:spLocks noGrp="1"/>
          </p:cNvSpPr>
          <p:nvPr>
            <p:ph idx="1"/>
          </p:nvPr>
        </p:nvSpPr>
        <p:spPr>
          <a:xfrm>
            <a:off x="742484" y="1916484"/>
            <a:ext cx="9314796" cy="456789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37414349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7412267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1920963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28882396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870171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36859" y="1794831"/>
            <a:ext cx="9314796" cy="2994714"/>
          </a:xfrm>
          <a:prstGeom prst="rect">
            <a:avLst/>
          </a:prstGeom>
        </p:spPr>
        <p:txBody>
          <a:bodyPr anchor="b"/>
          <a:lstStyle>
            <a:lvl1pPr>
              <a:defRPr sz="6299"/>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736859" y="4817876"/>
            <a:ext cx="9314796" cy="1574849"/>
          </a:xfrm>
          <a:prstGeom prst="rect">
            <a:avLst/>
          </a:prstGeom>
        </p:spPr>
        <p:txBody>
          <a:bodyPr/>
          <a:lstStyle>
            <a:lvl1pPr marL="0" indent="0">
              <a:buNone/>
              <a:defRPr sz="2520">
                <a:solidFill>
                  <a:schemeClr val="tx1"/>
                </a:solidFill>
              </a:defRPr>
            </a:lvl1pPr>
            <a:lvl2pPr marL="479969" indent="0">
              <a:buNone/>
              <a:defRPr sz="2100">
                <a:solidFill>
                  <a:schemeClr val="tx1">
                    <a:tint val="75000"/>
                  </a:schemeClr>
                </a:solidFill>
              </a:defRPr>
            </a:lvl2pPr>
            <a:lvl3pPr marL="959937" indent="0">
              <a:buNone/>
              <a:defRPr sz="1890">
                <a:solidFill>
                  <a:schemeClr val="tx1">
                    <a:tint val="75000"/>
                  </a:schemeClr>
                </a:solidFill>
              </a:defRPr>
            </a:lvl3pPr>
            <a:lvl4pPr marL="1439906" indent="0">
              <a:buNone/>
              <a:defRPr sz="1680">
                <a:solidFill>
                  <a:schemeClr val="tx1">
                    <a:tint val="75000"/>
                  </a:schemeClr>
                </a:solidFill>
              </a:defRPr>
            </a:lvl4pPr>
            <a:lvl5pPr marL="1919874" indent="0">
              <a:buNone/>
              <a:defRPr sz="1680">
                <a:solidFill>
                  <a:schemeClr val="tx1">
                    <a:tint val="75000"/>
                  </a:schemeClr>
                </a:solidFill>
              </a:defRPr>
            </a:lvl5pPr>
            <a:lvl6pPr marL="2399843" indent="0">
              <a:buNone/>
              <a:defRPr sz="1680">
                <a:solidFill>
                  <a:schemeClr val="tx1">
                    <a:tint val="75000"/>
                  </a:schemeClr>
                </a:solidFill>
              </a:defRPr>
            </a:lvl6pPr>
            <a:lvl7pPr marL="2879811" indent="0">
              <a:buNone/>
              <a:defRPr sz="1680">
                <a:solidFill>
                  <a:schemeClr val="tx1">
                    <a:tint val="75000"/>
                  </a:schemeClr>
                </a:solidFill>
              </a:defRPr>
            </a:lvl7pPr>
            <a:lvl8pPr marL="3359780" indent="0">
              <a:buNone/>
              <a:defRPr sz="1680">
                <a:solidFill>
                  <a:schemeClr val="tx1">
                    <a:tint val="75000"/>
                  </a:schemeClr>
                </a:solidFill>
              </a:defRPr>
            </a:lvl8pPr>
            <a:lvl9pPr marL="3839748" indent="0">
              <a:buNone/>
              <a:defRPr sz="168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742484" y="1916484"/>
            <a:ext cx="4589899" cy="456789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5467380" y="1916484"/>
            <a:ext cx="4589899" cy="456789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a:p>
        </p:txBody>
      </p:sp>
      <p:sp>
        <p:nvSpPr>
          <p:cNvPr id="6" name="Footer Placeholder 5"/>
          <p:cNvSpPr>
            <a:spLocks noGrp="1"/>
          </p:cNvSpPr>
          <p:nvPr>
            <p:ph type="ftr" sz="quarter" idx="11"/>
          </p:nvPr>
        </p:nvSpPr>
        <p:spPr>
          <a:xfrm>
            <a:off x="3577422" y="6672698"/>
            <a:ext cx="3644920" cy="383297"/>
          </a:xfrm>
          <a:prstGeom prst="rect">
            <a:avLst/>
          </a:prstGeom>
        </p:spPr>
        <p:txBody>
          <a:bodyPr/>
          <a:lstStyle/>
          <a:p>
            <a:endParaRPr lang="it-IT"/>
          </a:p>
        </p:txBody>
      </p:sp>
      <p:sp>
        <p:nvSpPr>
          <p:cNvPr id="7" name="Slide Number Placeholder 6"/>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08318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743890" y="383299"/>
            <a:ext cx="9314796" cy="1391534"/>
          </a:xfrm>
          <a:prstGeom prst="rect">
            <a:avLst/>
          </a:prstGeo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743892" y="1764832"/>
            <a:ext cx="4568805" cy="864917"/>
          </a:xfrm>
          <a:prstGeom prst="rect">
            <a:avLst/>
          </a:prstGeo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it-IT"/>
              <a:t>Fare clic per modificare gli stili del testo dello schema</a:t>
            </a:r>
          </a:p>
        </p:txBody>
      </p:sp>
      <p:sp>
        <p:nvSpPr>
          <p:cNvPr id="4" name="Content Placeholder 3"/>
          <p:cNvSpPr>
            <a:spLocks noGrp="1"/>
          </p:cNvSpPr>
          <p:nvPr>
            <p:ph sz="half" idx="2"/>
          </p:nvPr>
        </p:nvSpPr>
        <p:spPr>
          <a:xfrm>
            <a:off x="743892" y="2629749"/>
            <a:ext cx="4568805" cy="3867965"/>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5467381" y="1764832"/>
            <a:ext cx="4591306" cy="864917"/>
          </a:xfrm>
          <a:prstGeom prst="rect">
            <a:avLst/>
          </a:prstGeo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it-IT"/>
              <a:t>Fare clic per modificare gli stili del testo dello schema</a:t>
            </a:r>
          </a:p>
        </p:txBody>
      </p:sp>
      <p:sp>
        <p:nvSpPr>
          <p:cNvPr id="6" name="Content Placeholder 5"/>
          <p:cNvSpPr>
            <a:spLocks noGrp="1"/>
          </p:cNvSpPr>
          <p:nvPr>
            <p:ph sz="quarter" idx="4"/>
          </p:nvPr>
        </p:nvSpPr>
        <p:spPr>
          <a:xfrm>
            <a:off x="5467381" y="2629749"/>
            <a:ext cx="4591306" cy="3867965"/>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a:p>
        </p:txBody>
      </p:sp>
      <p:sp>
        <p:nvSpPr>
          <p:cNvPr id="8" name="Footer Placeholder 7"/>
          <p:cNvSpPr>
            <a:spLocks noGrp="1"/>
          </p:cNvSpPr>
          <p:nvPr>
            <p:ph type="ftr" sz="quarter" idx="11"/>
          </p:nvPr>
        </p:nvSpPr>
        <p:spPr>
          <a:xfrm>
            <a:off x="3577422" y="6672698"/>
            <a:ext cx="3644920" cy="383297"/>
          </a:xfrm>
          <a:prstGeom prst="rect">
            <a:avLst/>
          </a:prstGeom>
        </p:spPr>
        <p:txBody>
          <a:bodyPr/>
          <a:lstStyle/>
          <a:p>
            <a:endParaRPr lang="it-IT"/>
          </a:p>
        </p:txBody>
      </p:sp>
      <p:sp>
        <p:nvSpPr>
          <p:cNvPr id="9" name="Slide Number Placeholder 8"/>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90723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a:p>
        </p:txBody>
      </p:sp>
      <p:sp>
        <p:nvSpPr>
          <p:cNvPr id="4" name="Footer Placeholder 3"/>
          <p:cNvSpPr>
            <a:spLocks noGrp="1"/>
          </p:cNvSpPr>
          <p:nvPr>
            <p:ph type="ftr" sz="quarter" idx="11"/>
          </p:nvPr>
        </p:nvSpPr>
        <p:spPr>
          <a:xfrm>
            <a:off x="3577422" y="6672698"/>
            <a:ext cx="3644920" cy="383297"/>
          </a:xfrm>
          <a:prstGeom prst="rect">
            <a:avLst/>
          </a:prstGeom>
        </p:spPr>
        <p:txBody>
          <a:bodyPr/>
          <a:lstStyle/>
          <a:p>
            <a:endParaRPr lang="it-IT"/>
          </a:p>
        </p:txBody>
      </p:sp>
      <p:sp>
        <p:nvSpPr>
          <p:cNvPr id="5" name="Slide Number Placeholder 4"/>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914908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743890" y="479954"/>
            <a:ext cx="3483205" cy="1679840"/>
          </a:xfrm>
          <a:prstGeom prst="rect">
            <a:avLst/>
          </a:prstGeom>
        </p:spPr>
        <p:txBody>
          <a:bodyPr anchor="b"/>
          <a:lstStyle>
            <a:lvl1pPr>
              <a:defRPr sz="3359"/>
            </a:lvl1pPr>
          </a:lstStyle>
          <a:p>
            <a:r>
              <a:rPr lang="it-IT"/>
              <a:t>Fare clic per modificare lo stile del titolo dello schema</a:t>
            </a:r>
            <a:endParaRPr lang="en-US" dirty="0"/>
          </a:p>
        </p:txBody>
      </p:sp>
      <p:sp>
        <p:nvSpPr>
          <p:cNvPr id="3" name="Content Placeholder 2"/>
          <p:cNvSpPr>
            <a:spLocks noGrp="1"/>
          </p:cNvSpPr>
          <p:nvPr>
            <p:ph idx="1"/>
          </p:nvPr>
        </p:nvSpPr>
        <p:spPr>
          <a:xfrm>
            <a:off x="4591306" y="1036570"/>
            <a:ext cx="5467380" cy="5116178"/>
          </a:xfrm>
          <a:prstGeom prst="rect">
            <a:avLst/>
          </a:prstGeom>
        </p:spPr>
        <p:txBody>
          <a:bodyPr/>
          <a:lstStyle>
            <a:lvl1pPr>
              <a:defRPr sz="3359"/>
            </a:lvl1pPr>
            <a:lvl2pPr>
              <a:defRPr sz="2939"/>
            </a:lvl2pPr>
            <a:lvl3pPr>
              <a:defRPr sz="2520"/>
            </a:lvl3pPr>
            <a:lvl4pPr>
              <a:defRPr sz="2100"/>
            </a:lvl4pPr>
            <a:lvl5pPr>
              <a:defRPr sz="2100"/>
            </a:lvl5pPr>
            <a:lvl6pPr>
              <a:defRPr sz="2100"/>
            </a:lvl6pPr>
            <a:lvl7pPr>
              <a:defRPr sz="2100"/>
            </a:lvl7pPr>
            <a:lvl8pPr>
              <a:defRPr sz="2100"/>
            </a:lvl8pPr>
            <a:lvl9pPr>
              <a:defRPr sz="21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743890" y="2159794"/>
            <a:ext cx="3483205" cy="4001285"/>
          </a:xfrm>
          <a:prstGeom prst="rect">
            <a:avLst/>
          </a:prstGeo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it-IT"/>
              <a:t>Fare clic per modificare gli stili del testo dello schema</a:t>
            </a:r>
          </a:p>
        </p:txBody>
      </p:sp>
      <p:sp>
        <p:nvSpPr>
          <p:cNvPr id="5" name="Date Placeholder 4"/>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a:p>
        </p:txBody>
      </p:sp>
      <p:sp>
        <p:nvSpPr>
          <p:cNvPr id="6" name="Footer Placeholder 5"/>
          <p:cNvSpPr>
            <a:spLocks noGrp="1"/>
          </p:cNvSpPr>
          <p:nvPr>
            <p:ph type="ftr" sz="quarter" idx="11"/>
          </p:nvPr>
        </p:nvSpPr>
        <p:spPr>
          <a:xfrm>
            <a:off x="3577422" y="6672698"/>
            <a:ext cx="3644920" cy="383297"/>
          </a:xfrm>
          <a:prstGeom prst="rect">
            <a:avLst/>
          </a:prstGeom>
        </p:spPr>
        <p:txBody>
          <a:bodyPr/>
          <a:lstStyle/>
          <a:p>
            <a:endParaRPr lang="it-IT"/>
          </a:p>
        </p:txBody>
      </p:sp>
      <p:sp>
        <p:nvSpPr>
          <p:cNvPr id="7" name="Slide Number Placeholder 6"/>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28230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743890" y="479954"/>
            <a:ext cx="3483205" cy="1679840"/>
          </a:xfrm>
          <a:prstGeom prst="rect">
            <a:avLst/>
          </a:prstGeom>
        </p:spPr>
        <p:txBody>
          <a:bodyPr anchor="b"/>
          <a:lstStyle>
            <a:lvl1pPr>
              <a:defRPr sz="3359"/>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4591306" y="1036570"/>
            <a:ext cx="5467380" cy="5116178"/>
          </a:xfrm>
          <a:prstGeom prst="rect">
            <a:avLst/>
          </a:prstGeom>
        </p:spPr>
        <p:txBody>
          <a:bodyPr anchor="t"/>
          <a:lstStyle>
            <a:lvl1pPr marL="0" indent="0">
              <a:buNone/>
              <a:defRPr sz="3359"/>
            </a:lvl1pPr>
            <a:lvl2pPr marL="479969" indent="0">
              <a:buNone/>
              <a:defRPr sz="2939"/>
            </a:lvl2pPr>
            <a:lvl3pPr marL="959937" indent="0">
              <a:buNone/>
              <a:defRPr sz="2520"/>
            </a:lvl3pPr>
            <a:lvl4pPr marL="1439906" indent="0">
              <a:buNone/>
              <a:defRPr sz="2100"/>
            </a:lvl4pPr>
            <a:lvl5pPr marL="1919874" indent="0">
              <a:buNone/>
              <a:defRPr sz="2100"/>
            </a:lvl5pPr>
            <a:lvl6pPr marL="2399843" indent="0">
              <a:buNone/>
              <a:defRPr sz="2100"/>
            </a:lvl6pPr>
            <a:lvl7pPr marL="2879811" indent="0">
              <a:buNone/>
              <a:defRPr sz="2100"/>
            </a:lvl7pPr>
            <a:lvl8pPr marL="3359780" indent="0">
              <a:buNone/>
              <a:defRPr sz="2100"/>
            </a:lvl8pPr>
            <a:lvl9pPr marL="3839748" indent="0">
              <a:buNone/>
              <a:defRPr sz="2100"/>
            </a:lvl9pPr>
          </a:lstStyle>
          <a:p>
            <a:r>
              <a:rPr lang="it-IT"/>
              <a:t>Fare clic sull'icona per inserire un'immagine</a:t>
            </a:r>
            <a:endParaRPr lang="en-US" dirty="0"/>
          </a:p>
        </p:txBody>
      </p:sp>
      <p:sp>
        <p:nvSpPr>
          <p:cNvPr id="4" name="Text Placeholder 3"/>
          <p:cNvSpPr>
            <a:spLocks noGrp="1"/>
          </p:cNvSpPr>
          <p:nvPr>
            <p:ph type="body" sz="half" idx="2"/>
          </p:nvPr>
        </p:nvSpPr>
        <p:spPr>
          <a:xfrm>
            <a:off x="743890" y="2159794"/>
            <a:ext cx="3483205" cy="4001285"/>
          </a:xfrm>
          <a:prstGeom prst="rect">
            <a:avLst/>
          </a:prstGeo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it-IT"/>
              <a:t>Fare clic per modificare gli stili del testo dello schema</a:t>
            </a:r>
          </a:p>
        </p:txBody>
      </p:sp>
      <p:sp>
        <p:nvSpPr>
          <p:cNvPr id="5" name="Date Placeholder 4"/>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a:p>
        </p:txBody>
      </p:sp>
      <p:sp>
        <p:nvSpPr>
          <p:cNvPr id="6" name="Footer Placeholder 5"/>
          <p:cNvSpPr>
            <a:spLocks noGrp="1"/>
          </p:cNvSpPr>
          <p:nvPr>
            <p:ph type="ftr" sz="quarter" idx="11"/>
          </p:nvPr>
        </p:nvSpPr>
        <p:spPr>
          <a:xfrm>
            <a:off x="3577422" y="6672698"/>
            <a:ext cx="3644920" cy="383297"/>
          </a:xfrm>
          <a:prstGeom prst="rect">
            <a:avLst/>
          </a:prstGeom>
        </p:spPr>
        <p:txBody>
          <a:bodyPr/>
          <a:lstStyle/>
          <a:p>
            <a:endParaRPr lang="it-IT"/>
          </a:p>
        </p:txBody>
      </p:sp>
      <p:sp>
        <p:nvSpPr>
          <p:cNvPr id="7" name="Slide Number Placeholder 6"/>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35209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742484" y="1916484"/>
            <a:ext cx="9314796" cy="4567898"/>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084537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2.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 id="2147483670" r:id="rId9"/>
    <p:sldLayoutId id="2147483671" r:id="rId10"/>
    <p:sldLayoutId id="2147483672" r:id="rId11"/>
    <p:sldLayoutId id="2147483673" r:id="rId12"/>
    <p:sldLayoutId id="2147483684" r:id="rId13"/>
    <p:sldLayoutId id="2147483685" r:id="rId14"/>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867562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0" y="3156929"/>
            <a:ext cx="10799763" cy="1392237"/>
          </a:xfrm>
        </p:spPr>
        <p:txBody>
          <a:bodyPr/>
          <a:lstStyle/>
          <a:p>
            <a:pPr>
              <a:lnSpc>
                <a:spcPct val="100000"/>
              </a:lnSpc>
            </a:pPr>
            <a:r>
              <a:rPr lang="hu-HU" sz="8000" dirty="0"/>
              <a:t>Üdv az </a:t>
            </a:r>
            <a:r>
              <a:rPr lang="en-US" sz="8000" dirty="0"/>
              <a:t>H-PASS</a:t>
            </a:r>
            <a:r>
              <a:rPr lang="hu-HU" sz="8000" dirty="0"/>
              <a:t> képzésen!</a:t>
            </a:r>
            <a:endParaRPr lang="en-US" sz="8000" dirty="0"/>
          </a:p>
        </p:txBody>
      </p:sp>
      <p:sp>
        <p:nvSpPr>
          <p:cNvPr id="4" name="Szövegdoboz 3"/>
          <p:cNvSpPr txBox="1"/>
          <p:nvPr/>
        </p:nvSpPr>
        <p:spPr>
          <a:xfrm>
            <a:off x="2251585" y="4715325"/>
            <a:ext cx="6607277" cy="1015663"/>
          </a:xfrm>
          <a:prstGeom prst="rect">
            <a:avLst/>
          </a:prstGeom>
          <a:noFill/>
        </p:spPr>
        <p:txBody>
          <a:bodyPr wrap="square" rtlCol="0">
            <a:spAutoFit/>
          </a:bodyPr>
          <a:lstStyle/>
          <a:p>
            <a:pPr algn="ctr"/>
            <a:br>
              <a:rPr lang="en-US" sz="3000" b="1" dirty="0"/>
            </a:br>
            <a:r>
              <a:rPr lang="hu-HU" sz="3000" b="1" dirty="0"/>
              <a:t>  - 2025. szeptember 30.-</a:t>
            </a:r>
            <a:endParaRPr lang="en-US" sz="3000" b="1" dirty="0"/>
          </a:p>
        </p:txBody>
      </p:sp>
    </p:spTree>
    <p:extLst>
      <p:ext uri="{BB962C8B-B14F-4D97-AF65-F5344CB8AC3E}">
        <p14:creationId xmlns:p14="http://schemas.microsoft.com/office/powerpoint/2010/main" val="1673876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BE40A-7181-1BA5-358F-E74F7AEB55CD}"/>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6A73D2B-4B3B-4B6E-ECC8-D0BA623C7F3F}"/>
              </a:ext>
            </a:extLst>
          </p:cNvPr>
          <p:cNvSpPr>
            <a:spLocks noGrp="1"/>
          </p:cNvSpPr>
          <p:nvPr>
            <p:ph type="title"/>
          </p:nvPr>
        </p:nvSpPr>
        <p:spPr>
          <a:xfrm>
            <a:off x="742949" y="2903537"/>
            <a:ext cx="9313863" cy="1392237"/>
          </a:xfrm>
        </p:spPr>
        <p:txBody>
          <a:bodyPr/>
          <a:lstStyle/>
          <a:p>
            <a:r>
              <a:rPr lang="hu-HU" dirty="0"/>
              <a:t>Nézzük is meg a </a:t>
            </a:r>
            <a:r>
              <a:rPr lang="hu-HU" dirty="0" err="1"/>
              <a:t>Moodle</a:t>
            </a:r>
            <a:r>
              <a:rPr lang="hu-HU" dirty="0"/>
              <a:t> felületet</a:t>
            </a:r>
          </a:p>
        </p:txBody>
      </p:sp>
    </p:spTree>
    <p:extLst>
      <p:ext uri="{BB962C8B-B14F-4D97-AF65-F5344CB8AC3E}">
        <p14:creationId xmlns:p14="http://schemas.microsoft.com/office/powerpoint/2010/main" val="2016264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705395-D29E-4E1B-1D7D-FFEE326E1ED0}"/>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866945CC-7329-9BB7-90D9-EA8F139C2BD2}"/>
              </a:ext>
            </a:extLst>
          </p:cNvPr>
          <p:cNvSpPr>
            <a:spLocks noGrp="1"/>
          </p:cNvSpPr>
          <p:nvPr>
            <p:ph type="body" sz="quarter" idx="10"/>
          </p:nvPr>
        </p:nvSpPr>
        <p:spPr>
          <a:xfrm>
            <a:off x="609600" y="2145823"/>
            <a:ext cx="9906000" cy="1955649"/>
          </a:xfrm>
        </p:spPr>
        <p:txBody>
          <a:bodyPr/>
          <a:lstStyle/>
          <a:p>
            <a:pPr marL="514350" indent="-514350">
              <a:buFont typeface="+mj-lt"/>
              <a:buAutoNum type="arabicPeriod"/>
            </a:pPr>
            <a:r>
              <a:rPr lang="hu-HU" sz="2800" dirty="0"/>
              <a:t>Végezze el az összes aszinkron feladatot</a:t>
            </a:r>
          </a:p>
          <a:p>
            <a:pPr marL="514350" indent="-514350">
              <a:buFont typeface="+mj-lt"/>
              <a:buAutoNum type="arabicPeriod"/>
            </a:pPr>
            <a:r>
              <a:rPr lang="hu-HU" sz="2800" dirty="0"/>
              <a:t>Legyen jelen a képzési alkalmak legalább 50%-án</a:t>
            </a:r>
          </a:p>
          <a:p>
            <a:pPr marL="514350" indent="-514350">
              <a:buFont typeface="+mj-lt"/>
              <a:buAutoNum type="arabicPeriod"/>
            </a:pPr>
            <a:r>
              <a:rPr lang="hu-HU" sz="2800" dirty="0"/>
              <a:t>A kurzuszáró teszten érjen el legalább 50%-ot</a:t>
            </a:r>
          </a:p>
        </p:txBody>
      </p:sp>
      <p:sp>
        <p:nvSpPr>
          <p:cNvPr id="3" name="Cím 2">
            <a:extLst>
              <a:ext uri="{FF2B5EF4-FFF2-40B4-BE49-F238E27FC236}">
                <a16:creationId xmlns:a16="http://schemas.microsoft.com/office/drawing/2014/main" id="{1206EBC1-BBEC-B270-6D59-99E783103C52}"/>
              </a:ext>
            </a:extLst>
          </p:cNvPr>
          <p:cNvSpPr>
            <a:spLocks noGrp="1"/>
          </p:cNvSpPr>
          <p:nvPr>
            <p:ph type="title"/>
          </p:nvPr>
        </p:nvSpPr>
        <p:spPr>
          <a:xfrm>
            <a:off x="609600" y="725739"/>
            <a:ext cx="9802380" cy="906415"/>
          </a:xfrm>
        </p:spPr>
        <p:txBody>
          <a:bodyPr/>
          <a:lstStyle/>
          <a:p>
            <a:r>
              <a:rPr lang="hu-HU" sz="3600" dirty="0">
                <a:solidFill>
                  <a:srgbClr val="0064DC"/>
                </a:solidFill>
              </a:rPr>
              <a:t>Mi a teljesítés kritériuma?</a:t>
            </a:r>
            <a:endParaRPr lang="en-US" sz="3600" dirty="0">
              <a:solidFill>
                <a:srgbClr val="0064DC"/>
              </a:solidFill>
            </a:endParaRPr>
          </a:p>
        </p:txBody>
      </p:sp>
      <p:sp>
        <p:nvSpPr>
          <p:cNvPr id="4" name="Szövegdoboz 3">
            <a:extLst>
              <a:ext uri="{FF2B5EF4-FFF2-40B4-BE49-F238E27FC236}">
                <a16:creationId xmlns:a16="http://schemas.microsoft.com/office/drawing/2014/main" id="{13F0524F-1BF3-6F43-E23F-1E6D9171D576}"/>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2214503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CC118-A4F0-79BC-EE6F-7D7FB3ECD277}"/>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FA5035FD-F137-8B8F-F045-C958ABD7D6F0}"/>
              </a:ext>
            </a:extLst>
          </p:cNvPr>
          <p:cNvSpPr>
            <a:spLocks noGrp="1"/>
          </p:cNvSpPr>
          <p:nvPr>
            <p:ph type="title"/>
          </p:nvPr>
        </p:nvSpPr>
        <p:spPr>
          <a:xfrm>
            <a:off x="742949" y="2903537"/>
            <a:ext cx="9313863" cy="1392237"/>
          </a:xfrm>
        </p:spPr>
        <p:txBody>
          <a:bodyPr/>
          <a:lstStyle/>
          <a:p>
            <a:r>
              <a:rPr lang="hu-HU" dirty="0"/>
              <a:t>Milyen is legyen ez a képzés?</a:t>
            </a:r>
            <a:br>
              <a:rPr lang="hu-HU" dirty="0"/>
            </a:br>
            <a:r>
              <a:rPr lang="hu-HU" dirty="0"/>
              <a:t>-</a:t>
            </a:r>
            <a:br>
              <a:rPr lang="hu-HU" dirty="0"/>
            </a:br>
            <a:r>
              <a:rPr lang="hu-HU" dirty="0" err="1"/>
              <a:t>Mentimeter</a:t>
            </a:r>
            <a:endParaRPr lang="hu-HU" dirty="0"/>
          </a:p>
        </p:txBody>
      </p:sp>
    </p:spTree>
    <p:extLst>
      <p:ext uri="{BB962C8B-B14F-4D97-AF65-F5344CB8AC3E}">
        <p14:creationId xmlns:p14="http://schemas.microsoft.com/office/powerpoint/2010/main" val="803963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FFBBC-F2E8-58C7-CDCE-6BAAAA9928C7}"/>
            </a:ext>
          </a:extLst>
        </p:cNvPr>
        <p:cNvGrpSpPr/>
        <p:nvPr/>
      </p:nvGrpSpPr>
      <p:grpSpPr>
        <a:xfrm>
          <a:off x="0" y="0"/>
          <a:ext cx="0" cy="0"/>
          <a:chOff x="0" y="0"/>
          <a:chExt cx="0" cy="0"/>
        </a:xfrm>
      </p:grpSpPr>
      <p:sp>
        <p:nvSpPr>
          <p:cNvPr id="4" name="Szövegdoboz 3">
            <a:extLst>
              <a:ext uri="{FF2B5EF4-FFF2-40B4-BE49-F238E27FC236}">
                <a16:creationId xmlns:a16="http://schemas.microsoft.com/office/drawing/2014/main" id="{6983D70E-0F0E-5F52-125A-D80CCF18C4EB}"/>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pic>
        <p:nvPicPr>
          <p:cNvPr id="9" name="Kép 8">
            <a:extLst>
              <a:ext uri="{FF2B5EF4-FFF2-40B4-BE49-F238E27FC236}">
                <a16:creationId xmlns:a16="http://schemas.microsoft.com/office/drawing/2014/main" id="{29B54582-AA2F-4DC3-83E5-C51BA672D2D5}"/>
              </a:ext>
            </a:extLst>
          </p:cNvPr>
          <p:cNvPicPr>
            <a:picLocks noChangeAspect="1"/>
          </p:cNvPicPr>
          <p:nvPr/>
        </p:nvPicPr>
        <p:blipFill>
          <a:blip r:embed="rId2"/>
          <a:stretch>
            <a:fillRect/>
          </a:stretch>
        </p:blipFill>
        <p:spPr>
          <a:xfrm>
            <a:off x="0" y="0"/>
            <a:ext cx="8832161" cy="3788646"/>
          </a:xfrm>
          <a:prstGeom prst="rect">
            <a:avLst/>
          </a:prstGeom>
        </p:spPr>
      </p:pic>
      <p:pic>
        <p:nvPicPr>
          <p:cNvPr id="10" name="Kép 9">
            <a:extLst>
              <a:ext uri="{FF2B5EF4-FFF2-40B4-BE49-F238E27FC236}">
                <a16:creationId xmlns:a16="http://schemas.microsoft.com/office/drawing/2014/main" id="{80AD0055-C4B9-438C-B2D9-C277E640CF4E}"/>
              </a:ext>
            </a:extLst>
          </p:cNvPr>
          <p:cNvPicPr>
            <a:picLocks noChangeAspect="1"/>
          </p:cNvPicPr>
          <p:nvPr/>
        </p:nvPicPr>
        <p:blipFill>
          <a:blip r:embed="rId3"/>
          <a:stretch>
            <a:fillRect/>
          </a:stretch>
        </p:blipFill>
        <p:spPr>
          <a:xfrm>
            <a:off x="0" y="3788646"/>
            <a:ext cx="8686800" cy="3155751"/>
          </a:xfrm>
          <a:prstGeom prst="rect">
            <a:avLst/>
          </a:prstGeom>
        </p:spPr>
      </p:pic>
      <p:sp>
        <p:nvSpPr>
          <p:cNvPr id="11" name="Cím 2">
            <a:extLst>
              <a:ext uri="{FF2B5EF4-FFF2-40B4-BE49-F238E27FC236}">
                <a16:creationId xmlns:a16="http://schemas.microsoft.com/office/drawing/2014/main" id="{4BEE8DA7-8BD7-4445-951C-A862664EF137}"/>
              </a:ext>
            </a:extLst>
          </p:cNvPr>
          <p:cNvSpPr>
            <a:spLocks noGrp="1"/>
          </p:cNvSpPr>
          <p:nvPr>
            <p:ph type="title"/>
          </p:nvPr>
        </p:nvSpPr>
        <p:spPr>
          <a:xfrm>
            <a:off x="134897" y="98805"/>
            <a:ext cx="4958213" cy="589454"/>
          </a:xfrm>
          <a:solidFill>
            <a:schemeClr val="bg1"/>
          </a:solidFill>
        </p:spPr>
        <p:txBody>
          <a:bodyPr/>
          <a:lstStyle/>
          <a:p>
            <a:r>
              <a:rPr lang="hu-HU" sz="3600" dirty="0">
                <a:solidFill>
                  <a:srgbClr val="0064DC"/>
                </a:solidFill>
                <a:latin typeface="Calibri" panose="020F0502020204030204" pitchFamily="34" charset="0"/>
                <a:ea typeface="Calibri" panose="020F0502020204030204" pitchFamily="34" charset="0"/>
                <a:cs typeface="Calibri" panose="020F0502020204030204" pitchFamily="34" charset="0"/>
              </a:rPr>
              <a:t>Mit vár ettől a képzéstől</a:t>
            </a:r>
            <a:r>
              <a:rPr lang="en-US" sz="3600" dirty="0">
                <a:solidFill>
                  <a:srgbClr val="0064DC"/>
                </a:solidFill>
                <a:latin typeface="Calibri" panose="020F0502020204030204" pitchFamily="34" charset="0"/>
                <a:ea typeface="Calibri" panose="020F0502020204030204" pitchFamily="34" charset="0"/>
                <a:cs typeface="Calibri" panose="020F0502020204030204" pitchFamily="34" charset="0"/>
              </a:rPr>
              <a:t>?</a:t>
            </a:r>
          </a:p>
        </p:txBody>
      </p:sp>
      <p:sp>
        <p:nvSpPr>
          <p:cNvPr id="12" name="Cím 2">
            <a:extLst>
              <a:ext uri="{FF2B5EF4-FFF2-40B4-BE49-F238E27FC236}">
                <a16:creationId xmlns:a16="http://schemas.microsoft.com/office/drawing/2014/main" id="{E5F37561-4676-4DEC-BC3B-93EDCB41C6FD}"/>
              </a:ext>
            </a:extLst>
          </p:cNvPr>
          <p:cNvSpPr txBox="1">
            <a:spLocks/>
          </p:cNvSpPr>
          <p:nvPr/>
        </p:nvSpPr>
        <p:spPr>
          <a:xfrm>
            <a:off x="5095309" y="99287"/>
            <a:ext cx="3871749" cy="58945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hu-HU" sz="3600" dirty="0">
                <a:solidFill>
                  <a:srgbClr val="0064DC"/>
                </a:solidFill>
                <a:latin typeface="Calibri" panose="020F0502020204030204" pitchFamily="34" charset="0"/>
                <a:ea typeface="Calibri" panose="020F0502020204030204" pitchFamily="34" charset="0"/>
                <a:cs typeface="Calibri" panose="020F0502020204030204" pitchFamily="34" charset="0"/>
              </a:rPr>
              <a:t>– hallgatói válaszok</a:t>
            </a:r>
            <a:endParaRPr lang="en-US" sz="3600" dirty="0">
              <a:solidFill>
                <a:srgbClr val="0064DC"/>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220784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FFBBC-F2E8-58C7-CDCE-6BAAAA9928C7}"/>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5B21B1D7-C1CF-6375-0A54-E8D1CD00DA42}"/>
              </a:ext>
            </a:extLst>
          </p:cNvPr>
          <p:cNvSpPr>
            <a:spLocks noGrp="1"/>
          </p:cNvSpPr>
          <p:nvPr>
            <p:ph type="body" sz="quarter" idx="10"/>
          </p:nvPr>
        </p:nvSpPr>
        <p:spPr>
          <a:xfrm>
            <a:off x="609600" y="2180158"/>
            <a:ext cx="9906000" cy="1959223"/>
          </a:xfrm>
        </p:spPr>
        <p:txBody>
          <a:bodyPr/>
          <a:lstStyle/>
          <a:p>
            <a:pPr marL="514350" indent="-514350">
              <a:buFont typeface="+mj-lt"/>
              <a:buAutoNum type="arabicPeriod"/>
            </a:pPr>
            <a:r>
              <a:rPr lang="hu-HU" sz="2400" dirty="0"/>
              <a:t>Aktív jelenlétet az online alkalmon – kamera, mikrofon, interakciókban való részvétel</a:t>
            </a:r>
          </a:p>
          <a:p>
            <a:pPr marL="514350" indent="-514350">
              <a:buFont typeface="+mj-lt"/>
              <a:buAutoNum type="arabicPeriod"/>
            </a:pPr>
            <a:r>
              <a:rPr lang="hu-HU" sz="2400" dirty="0"/>
              <a:t>Aktív közreműködést a jelenléti képzésen </a:t>
            </a:r>
          </a:p>
          <a:p>
            <a:pPr marL="514350" indent="-514350">
              <a:buFont typeface="+mj-lt"/>
              <a:buAutoNum type="arabicPeriod"/>
            </a:pPr>
            <a:r>
              <a:rPr lang="hu-HU" sz="2400" dirty="0"/>
              <a:t>Jelezzék, ha bármilyen gondjuk, gondolatuk van a képzés kapcsán</a:t>
            </a:r>
          </a:p>
        </p:txBody>
      </p:sp>
      <p:sp>
        <p:nvSpPr>
          <p:cNvPr id="3" name="Cím 2">
            <a:extLst>
              <a:ext uri="{FF2B5EF4-FFF2-40B4-BE49-F238E27FC236}">
                <a16:creationId xmlns:a16="http://schemas.microsoft.com/office/drawing/2014/main" id="{7BB21997-46C6-464A-D541-911FF8343DE6}"/>
              </a:ext>
            </a:extLst>
          </p:cNvPr>
          <p:cNvSpPr>
            <a:spLocks noGrp="1"/>
          </p:cNvSpPr>
          <p:nvPr>
            <p:ph type="title"/>
          </p:nvPr>
        </p:nvSpPr>
        <p:spPr>
          <a:xfrm>
            <a:off x="609600" y="548759"/>
            <a:ext cx="9802380" cy="896583"/>
          </a:xfrm>
        </p:spPr>
        <p:txBody>
          <a:bodyPr/>
          <a:lstStyle/>
          <a:p>
            <a:r>
              <a:rPr lang="hu-HU" sz="3600" dirty="0">
                <a:solidFill>
                  <a:srgbClr val="0064DC"/>
                </a:solidFill>
              </a:rPr>
              <a:t>Mi mit kérünk Önöktől?</a:t>
            </a:r>
            <a:endParaRPr lang="en-US" sz="3600" dirty="0">
              <a:solidFill>
                <a:srgbClr val="0064DC"/>
              </a:solidFill>
            </a:endParaRPr>
          </a:p>
        </p:txBody>
      </p:sp>
      <p:sp>
        <p:nvSpPr>
          <p:cNvPr id="4" name="Szövegdoboz 3">
            <a:extLst>
              <a:ext uri="{FF2B5EF4-FFF2-40B4-BE49-F238E27FC236}">
                <a16:creationId xmlns:a16="http://schemas.microsoft.com/office/drawing/2014/main" id="{6983D70E-0F0E-5F52-125A-D80CCF18C4EB}"/>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3459609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2EC96-A30E-3176-DA91-D4E68EA4058E}"/>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F4EEFF13-F112-60E4-B902-1485E1BB426A}"/>
              </a:ext>
            </a:extLst>
          </p:cNvPr>
          <p:cNvSpPr>
            <a:spLocks noGrp="1"/>
          </p:cNvSpPr>
          <p:nvPr>
            <p:ph type="title"/>
          </p:nvPr>
        </p:nvSpPr>
        <p:spPr>
          <a:xfrm>
            <a:off x="742949" y="2903537"/>
            <a:ext cx="9313863" cy="1392237"/>
          </a:xfrm>
        </p:spPr>
        <p:txBody>
          <a:bodyPr/>
          <a:lstStyle/>
          <a:p>
            <a:r>
              <a:rPr lang="hu-HU" dirty="0" err="1"/>
              <a:t>Adminisztatív</a:t>
            </a:r>
            <a:r>
              <a:rPr lang="hu-HU" dirty="0"/>
              <a:t> információk</a:t>
            </a:r>
          </a:p>
        </p:txBody>
      </p:sp>
    </p:spTree>
    <p:extLst>
      <p:ext uri="{BB962C8B-B14F-4D97-AF65-F5344CB8AC3E}">
        <p14:creationId xmlns:p14="http://schemas.microsoft.com/office/powerpoint/2010/main" val="39101779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B4B31-5FDD-DFFF-0836-7EE85C617C07}"/>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5D649B4E-008B-FB12-CFE3-111B227D988A}"/>
              </a:ext>
            </a:extLst>
          </p:cNvPr>
          <p:cNvSpPr>
            <a:spLocks noGrp="1"/>
          </p:cNvSpPr>
          <p:nvPr>
            <p:ph type="body" sz="quarter" idx="10"/>
          </p:nvPr>
        </p:nvSpPr>
        <p:spPr>
          <a:xfrm>
            <a:off x="2094271" y="2151702"/>
            <a:ext cx="7560693" cy="3199917"/>
          </a:xfrm>
        </p:spPr>
        <p:txBody>
          <a:bodyPr/>
          <a:lstStyle/>
          <a:p>
            <a:pPr marL="0" indent="0">
              <a:buNone/>
            </a:pPr>
            <a:r>
              <a:rPr lang="hu-HU" sz="2800" b="1" dirty="0">
                <a:solidFill>
                  <a:srgbClr val="AB0084"/>
                </a:solidFill>
              </a:rPr>
              <a:t>Képzési és adminisztratív kérdésekkel:</a:t>
            </a:r>
          </a:p>
          <a:p>
            <a:pPr marL="0" indent="0">
              <a:buNone/>
            </a:pPr>
            <a:r>
              <a:rPr lang="hu-HU" sz="2800" dirty="0"/>
              <a:t>Béres Orsolya – beres.orsolya@okfo.gov.hu</a:t>
            </a:r>
          </a:p>
          <a:p>
            <a:pPr marL="0" indent="0">
              <a:buNone/>
            </a:pPr>
            <a:endParaRPr lang="hu-HU" sz="2800" dirty="0"/>
          </a:p>
          <a:p>
            <a:pPr marL="0" indent="0">
              <a:buNone/>
            </a:pPr>
            <a:r>
              <a:rPr lang="hu-HU" sz="2800" b="1" dirty="0">
                <a:solidFill>
                  <a:srgbClr val="0063DC"/>
                </a:solidFill>
              </a:rPr>
              <a:t>A kurzus tartalmához kapcsolódó kérdésekkel:</a:t>
            </a:r>
          </a:p>
          <a:p>
            <a:pPr marL="0" indent="0">
              <a:buNone/>
            </a:pPr>
            <a:r>
              <a:rPr lang="hu-HU" sz="2800" dirty="0"/>
              <a:t>Fazekas Nóra – fazekas.nora@okfo.gov.hu</a:t>
            </a:r>
          </a:p>
        </p:txBody>
      </p:sp>
      <p:sp>
        <p:nvSpPr>
          <p:cNvPr id="3" name="Cím 2">
            <a:extLst>
              <a:ext uri="{FF2B5EF4-FFF2-40B4-BE49-F238E27FC236}">
                <a16:creationId xmlns:a16="http://schemas.microsoft.com/office/drawing/2014/main" id="{C5F373C2-7D39-396E-D5C8-F93F4A92971E}"/>
              </a:ext>
            </a:extLst>
          </p:cNvPr>
          <p:cNvSpPr>
            <a:spLocks noGrp="1"/>
          </p:cNvSpPr>
          <p:nvPr>
            <p:ph type="title"/>
          </p:nvPr>
        </p:nvSpPr>
        <p:spPr>
          <a:xfrm>
            <a:off x="609600" y="986997"/>
            <a:ext cx="9802380" cy="1004738"/>
          </a:xfrm>
        </p:spPr>
        <p:txBody>
          <a:bodyPr/>
          <a:lstStyle/>
          <a:p>
            <a:r>
              <a:rPr lang="hu-HU" sz="3600" dirty="0">
                <a:solidFill>
                  <a:srgbClr val="0064DC"/>
                </a:solidFill>
              </a:rPr>
              <a:t>Kit kereshetnek?</a:t>
            </a:r>
            <a:endParaRPr lang="en-US" sz="3600" dirty="0">
              <a:solidFill>
                <a:srgbClr val="0064DC"/>
              </a:solidFill>
            </a:endParaRPr>
          </a:p>
        </p:txBody>
      </p:sp>
      <p:sp>
        <p:nvSpPr>
          <p:cNvPr id="4" name="Szövegdoboz 3">
            <a:extLst>
              <a:ext uri="{FF2B5EF4-FFF2-40B4-BE49-F238E27FC236}">
                <a16:creationId xmlns:a16="http://schemas.microsoft.com/office/drawing/2014/main" id="{64B7B162-10D7-EADD-5AF5-3A230722F190}"/>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pic>
        <p:nvPicPr>
          <p:cNvPr id="6" name="Ábra 5" descr="Információ egyszínű kitöltéssel">
            <a:extLst>
              <a:ext uri="{FF2B5EF4-FFF2-40B4-BE49-F238E27FC236}">
                <a16:creationId xmlns:a16="http://schemas.microsoft.com/office/drawing/2014/main" id="{EF1756F2-24DC-5A66-8D5B-CC2B279B9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0878" y="2955025"/>
            <a:ext cx="914400" cy="914400"/>
          </a:xfrm>
          <a:prstGeom prst="rect">
            <a:avLst/>
          </a:prstGeom>
        </p:spPr>
      </p:pic>
    </p:spTree>
    <p:extLst>
      <p:ext uri="{BB962C8B-B14F-4D97-AF65-F5344CB8AC3E}">
        <p14:creationId xmlns:p14="http://schemas.microsoft.com/office/powerpoint/2010/main" val="5742630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B279D-DE9E-0498-0081-3885DF5A4948}"/>
            </a:ext>
          </a:extLst>
        </p:cNvPr>
        <p:cNvGrpSpPr/>
        <p:nvPr/>
      </p:nvGrpSpPr>
      <p:grpSpPr>
        <a:xfrm>
          <a:off x="0" y="0"/>
          <a:ext cx="0" cy="0"/>
          <a:chOff x="0" y="0"/>
          <a:chExt cx="0" cy="0"/>
        </a:xfrm>
      </p:grpSpPr>
      <p:sp>
        <p:nvSpPr>
          <p:cNvPr id="3" name="Cím 2">
            <a:extLst>
              <a:ext uri="{FF2B5EF4-FFF2-40B4-BE49-F238E27FC236}">
                <a16:creationId xmlns:a16="http://schemas.microsoft.com/office/drawing/2014/main" id="{C9C2E61F-2B27-F0F0-E5A8-2B389925E959}"/>
              </a:ext>
            </a:extLst>
          </p:cNvPr>
          <p:cNvSpPr>
            <a:spLocks noGrp="1"/>
          </p:cNvSpPr>
          <p:nvPr>
            <p:ph type="title"/>
          </p:nvPr>
        </p:nvSpPr>
        <p:spPr>
          <a:xfrm>
            <a:off x="619433" y="2378217"/>
            <a:ext cx="9802380" cy="758274"/>
          </a:xfrm>
        </p:spPr>
        <p:txBody>
          <a:bodyPr/>
          <a:lstStyle/>
          <a:p>
            <a:r>
              <a:rPr lang="hu-HU" sz="3600" dirty="0">
                <a:solidFill>
                  <a:srgbClr val="0064DC"/>
                </a:solidFill>
              </a:rPr>
              <a:t>Van-e Önöknek kérdése?</a:t>
            </a:r>
            <a:endParaRPr lang="en-US" sz="3600" dirty="0">
              <a:solidFill>
                <a:srgbClr val="0064DC"/>
              </a:solidFill>
            </a:endParaRPr>
          </a:p>
        </p:txBody>
      </p:sp>
      <p:sp>
        <p:nvSpPr>
          <p:cNvPr id="4" name="Szövegdoboz 3">
            <a:extLst>
              <a:ext uri="{FF2B5EF4-FFF2-40B4-BE49-F238E27FC236}">
                <a16:creationId xmlns:a16="http://schemas.microsoft.com/office/drawing/2014/main" id="{8F191BE3-5A22-A099-C115-3F1A6CC4C9AF}"/>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78054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6"/>
          <p:cNvSpPr txBox="1">
            <a:spLocks noGrp="1"/>
          </p:cNvSpPr>
          <p:nvPr>
            <p:ph type="title"/>
          </p:nvPr>
        </p:nvSpPr>
        <p:spPr>
          <a:xfrm>
            <a:off x="2023464" y="3017730"/>
            <a:ext cx="6747558" cy="1006082"/>
          </a:xfrm>
          <a:prstGeom prst="rect">
            <a:avLst/>
          </a:prstGeom>
          <a:noFill/>
          <a:ln>
            <a:noFill/>
          </a:ln>
        </p:spPr>
        <p:txBody>
          <a:bodyPr spcFirstLastPara="1" vert="horz" wrap="square" lIns="77146" tIns="38562" rIns="77146" bIns="38562" rtlCol="0" anchor="ctr" anchorCtr="0">
            <a:noAutofit/>
          </a:bodyPr>
          <a:lstStyle/>
          <a:p>
            <a:r>
              <a:rPr lang="hu-HU" dirty="0"/>
              <a:t>Köszönjük a figyelmet!</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Kép 3" descr="A képen szív, Magenta, pink, Színesség látható&#10;&#10;Előfordulhat, hogy a mesterséges intelligencia által létrehozott tartalom helytelen.">
            <a:extLst>
              <a:ext uri="{FF2B5EF4-FFF2-40B4-BE49-F238E27FC236}">
                <a16:creationId xmlns:a16="http://schemas.microsoft.com/office/drawing/2014/main" id="{8511E3E2-61F0-7095-AE23-5CBEAFCFC8C4}"/>
              </a:ext>
            </a:extLst>
          </p:cNvPr>
          <p:cNvPicPr>
            <a:picLocks noChangeAspect="1"/>
          </p:cNvPicPr>
          <p:nvPr/>
        </p:nvPicPr>
        <p:blipFill>
          <a:blip r:embed="rId4"/>
          <a:stretch>
            <a:fillRect/>
          </a:stretch>
        </p:blipFill>
        <p:spPr>
          <a:xfrm>
            <a:off x="0" y="0"/>
            <a:ext cx="4877481" cy="3010320"/>
          </a:xfrm>
          <a:prstGeom prst="rect">
            <a:avLst/>
          </a:prstGeom>
        </p:spPr>
      </p:pic>
      <p:sp>
        <p:nvSpPr>
          <p:cNvPr id="3" name="CasellaDiTesto 2">
            <a:extLst>
              <a:ext uri="{FF2B5EF4-FFF2-40B4-BE49-F238E27FC236}">
                <a16:creationId xmlns:a16="http://schemas.microsoft.com/office/drawing/2014/main" id="{B9CF0702-C1B7-E8A4-600F-31FF42C8E9E5}"/>
              </a:ext>
            </a:extLst>
          </p:cNvPr>
          <p:cNvSpPr txBox="1"/>
          <p:nvPr/>
        </p:nvSpPr>
        <p:spPr>
          <a:xfrm>
            <a:off x="213260" y="1824535"/>
            <a:ext cx="4249560" cy="4524315"/>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Az H-PASS (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Egészségügyi</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szakmai</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és</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DigitAl</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team„</a:t>
            </a:r>
            <a:r>
              <a:rPr kumimoji="0" lang="hu-HU"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készségek</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fejlesztése</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képzési</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programja</a:t>
            </a:r>
            <a:r>
              <a:rPr kumimoji="0" lang="hu-HU"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egy</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olyan</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hu-HU"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transzformatív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kezdeményezés</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amelynek</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célja</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hogy</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támogassa</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az</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uniós</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tagállamokat</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az</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egészségügyi</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teamek</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kompetenciáinak</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és</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munkaerő</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rugalmasságának</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növelésében</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Célja</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hogy</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az</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egészségügyi</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szakemberek</a:t>
            </a:r>
            <a:r>
              <a:rPr kumimoji="0" lang="hu-HU"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et</a:t>
            </a:r>
            <a:r>
              <a:rPr kumimoji="0" lang="hu-HU"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felvértezze azokkal a</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transzverzális</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és</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digitális</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készségekkel</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amelyekkel</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eligazodhatnak</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mai</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gyorsan</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változó</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egészségügyi</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környezetben</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endParaRPr kumimoji="0" lang="hu-HU"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hu-HU"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projekt</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különböző</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egészségügyi</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szakmákat</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céloz</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meg: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orvosokat</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ápolókat</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gyógyszerészeket</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és</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hu-HU"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más</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egészségügyi</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szak</a:t>
            </a:r>
            <a:r>
              <a:rPr kumimoji="0" lang="hu-HU"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dolgozókat egyaránt.</a:t>
            </a:r>
            <a:endParaRPr kumimoji="0" lang="it-IT"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CasellaDiTesto 2">
            <a:extLst>
              <a:ext uri="{FF2B5EF4-FFF2-40B4-BE49-F238E27FC236}">
                <a16:creationId xmlns:a16="http://schemas.microsoft.com/office/drawing/2014/main" id="{C4D8E746-BFCA-378A-20EB-ABFED27EB1E9}"/>
              </a:ext>
            </a:extLst>
          </p:cNvPr>
          <p:cNvSpPr txBox="1"/>
          <p:nvPr/>
        </p:nvSpPr>
        <p:spPr>
          <a:xfrm>
            <a:off x="213260" y="797274"/>
            <a:ext cx="4249560" cy="707886"/>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hu-HU" sz="4000" b="1"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Mi az H-PASS?</a:t>
            </a:r>
            <a:endParaRPr kumimoji="0" lang="it-IT" sz="4000" b="1" i="0" u="none" strike="noStrike" kern="1200" cap="none" spc="0" normalizeH="0" baseline="0" noProof="0" dirty="0">
              <a:ln>
                <a:noFill/>
              </a:ln>
              <a:solidFill>
                <a:prstClr val="white"/>
              </a:solidFill>
              <a:effectLst/>
              <a:uLnTx/>
              <a:uFillTx/>
              <a:latin typeface="+mj-lt"/>
              <a:ea typeface="+mn-ea"/>
              <a:cs typeface="Arial" panose="020B0604020202020204" pitchFamily="34" charset="0"/>
            </a:endParaRPr>
          </a:p>
        </p:txBody>
      </p:sp>
    </p:spTree>
    <p:extLst>
      <p:ext uri="{BB962C8B-B14F-4D97-AF65-F5344CB8AC3E}">
        <p14:creationId xmlns:p14="http://schemas.microsoft.com/office/powerpoint/2010/main" val="3329661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artalom helye 3"/>
          <p:cNvPicPr>
            <a:picLocks noChangeAspect="1"/>
          </p:cNvPicPr>
          <p:nvPr/>
        </p:nvPicPr>
        <p:blipFill>
          <a:blip r:embed="rId2"/>
          <a:stretch>
            <a:fillRect/>
          </a:stretch>
        </p:blipFill>
        <p:spPr>
          <a:xfrm>
            <a:off x="-3270" y="0"/>
            <a:ext cx="10803033" cy="7199313"/>
          </a:xfrm>
          <a:prstGeom prst="rect">
            <a:avLst/>
          </a:prstGeom>
        </p:spPr>
      </p:pic>
    </p:spTree>
    <p:extLst>
      <p:ext uri="{BB962C8B-B14F-4D97-AF65-F5344CB8AC3E}">
        <p14:creationId xmlns:p14="http://schemas.microsoft.com/office/powerpoint/2010/main" val="475933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3429D72-5D0C-60CB-034D-48555FB3A490}"/>
              </a:ext>
            </a:extLst>
          </p:cNvPr>
          <p:cNvSpPr>
            <a:spLocks noGrp="1"/>
          </p:cNvSpPr>
          <p:nvPr>
            <p:ph type="title"/>
          </p:nvPr>
        </p:nvSpPr>
        <p:spPr>
          <a:xfrm>
            <a:off x="742949" y="2903537"/>
            <a:ext cx="9313863" cy="1392237"/>
          </a:xfrm>
        </p:spPr>
        <p:txBody>
          <a:bodyPr/>
          <a:lstStyle/>
          <a:p>
            <a:r>
              <a:rPr lang="hu-HU" dirty="0"/>
              <a:t>Kollégáink</a:t>
            </a:r>
          </a:p>
        </p:txBody>
      </p:sp>
    </p:spTree>
    <p:extLst>
      <p:ext uri="{BB962C8B-B14F-4D97-AF65-F5344CB8AC3E}">
        <p14:creationId xmlns:p14="http://schemas.microsoft.com/office/powerpoint/2010/main" val="16970252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4082B-4624-0846-D0C2-B4CDC7A02930}"/>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3C0A15EB-BF51-3A57-7293-499B2A1A6C3C}"/>
              </a:ext>
            </a:extLst>
          </p:cNvPr>
          <p:cNvSpPr>
            <a:spLocks noGrp="1"/>
          </p:cNvSpPr>
          <p:nvPr>
            <p:ph type="body" sz="quarter" idx="10"/>
          </p:nvPr>
        </p:nvSpPr>
        <p:spPr>
          <a:xfrm>
            <a:off x="609600" y="1563328"/>
            <a:ext cx="9655834" cy="5237415"/>
          </a:xfrm>
        </p:spPr>
        <p:txBody>
          <a:bodyPr/>
          <a:lstStyle/>
          <a:p>
            <a:pPr marL="0" indent="0">
              <a:lnSpc>
                <a:spcPct val="100000"/>
              </a:lnSpc>
              <a:spcBef>
                <a:spcPts val="600"/>
              </a:spcBef>
              <a:buNone/>
            </a:pPr>
            <a:r>
              <a:rPr lang="hu-HU" sz="2000" b="1" kern="100" dirty="0">
                <a:solidFill>
                  <a:srgbClr val="AB0084"/>
                </a:solidFill>
                <a:effectLst/>
                <a:ea typeface="Aptos" panose="020B0004020202020204" pitchFamily="34" charset="0"/>
                <a:cs typeface="Times New Roman" panose="02020603050405020304" pitchFamily="18" charset="0"/>
              </a:rPr>
              <a:t>Ez a képzés nem</a:t>
            </a:r>
          </a:p>
          <a:p>
            <a:pPr>
              <a:lnSpc>
                <a:spcPct val="100000"/>
              </a:lnSpc>
              <a:spcBef>
                <a:spcPts val="600"/>
              </a:spcBef>
            </a:pPr>
            <a:r>
              <a:rPr lang="hu-HU" sz="2000" kern="100" dirty="0">
                <a:effectLst/>
                <a:ea typeface="Aptos" panose="020B0004020202020204" pitchFamily="34" charset="0"/>
                <a:cs typeface="Times New Roman" panose="02020603050405020304" pitchFamily="18" charset="0"/>
              </a:rPr>
              <a:t>az alapvető informatikai felhasználói ismereteket célozza;</a:t>
            </a:r>
          </a:p>
          <a:p>
            <a:pPr>
              <a:lnSpc>
                <a:spcPct val="100000"/>
              </a:lnSpc>
              <a:spcBef>
                <a:spcPts val="600"/>
              </a:spcBef>
            </a:pPr>
            <a:r>
              <a:rPr lang="hu-HU" sz="2000" kern="100" dirty="0">
                <a:effectLst/>
                <a:ea typeface="Aptos" panose="020B0004020202020204" pitchFamily="34" charset="0"/>
                <a:cs typeface="Times New Roman" panose="02020603050405020304" pitchFamily="18" charset="0"/>
              </a:rPr>
              <a:t>teszi Önt informatikai szakértővé;</a:t>
            </a:r>
          </a:p>
          <a:p>
            <a:pPr>
              <a:lnSpc>
                <a:spcPct val="100000"/>
              </a:lnSpc>
              <a:spcBef>
                <a:spcPts val="600"/>
              </a:spcBef>
            </a:pPr>
            <a:r>
              <a:rPr lang="hu-HU" sz="2000" kern="100" dirty="0">
                <a:effectLst/>
                <a:ea typeface="Aptos" panose="020B0004020202020204" pitchFamily="34" charset="0"/>
                <a:cs typeface="Times New Roman" panose="02020603050405020304" pitchFamily="18" charset="0"/>
              </a:rPr>
              <a:t>végezhető el csak az anyag meghallgatásával/megnézésével.</a:t>
            </a:r>
          </a:p>
          <a:p>
            <a:pPr marL="0" indent="0">
              <a:lnSpc>
                <a:spcPct val="100000"/>
              </a:lnSpc>
              <a:spcBef>
                <a:spcPts val="600"/>
              </a:spcBef>
              <a:buNone/>
            </a:pPr>
            <a:endParaRPr lang="hu-HU" sz="2000" b="1" kern="100" dirty="0">
              <a:effectLst/>
              <a:ea typeface="Aptos" panose="020B0004020202020204" pitchFamily="34" charset="0"/>
              <a:cs typeface="Times New Roman" panose="02020603050405020304" pitchFamily="18" charset="0"/>
            </a:endParaRPr>
          </a:p>
          <a:p>
            <a:pPr marL="0" indent="0">
              <a:lnSpc>
                <a:spcPct val="100000"/>
              </a:lnSpc>
              <a:spcBef>
                <a:spcPts val="600"/>
              </a:spcBef>
              <a:buNone/>
            </a:pPr>
            <a:r>
              <a:rPr lang="hu-HU" sz="2000" b="1" kern="100" dirty="0">
                <a:solidFill>
                  <a:srgbClr val="AB0084"/>
                </a:solidFill>
                <a:effectLst/>
                <a:ea typeface="Aptos" panose="020B0004020202020204" pitchFamily="34" charset="0"/>
                <a:cs typeface="Times New Roman" panose="02020603050405020304" pitchFamily="18" charset="0"/>
              </a:rPr>
              <a:t>A képzés azonban</a:t>
            </a:r>
          </a:p>
          <a:p>
            <a:pPr>
              <a:lnSpc>
                <a:spcPct val="100000"/>
              </a:lnSpc>
              <a:spcBef>
                <a:spcPts val="600"/>
              </a:spcBef>
            </a:pPr>
            <a:r>
              <a:rPr lang="hu-HU" sz="2000" kern="100" dirty="0">
                <a:effectLst/>
                <a:ea typeface="Aptos" panose="020B0004020202020204" pitchFamily="34" charset="0"/>
                <a:cs typeface="Times New Roman" panose="02020603050405020304" pitchFamily="18" charset="0"/>
              </a:rPr>
              <a:t>olyan információkkal és forrásokkal látja el Önt, amelyek segíthetnek jobban megérteni szakmájának, munkájának szerepét a digitalizálódó egészségügyi ellátásban;</a:t>
            </a:r>
          </a:p>
          <a:p>
            <a:pPr>
              <a:lnSpc>
                <a:spcPct val="100000"/>
              </a:lnSpc>
              <a:spcBef>
                <a:spcPts val="600"/>
              </a:spcBef>
            </a:pPr>
            <a:r>
              <a:rPr lang="hu-HU" sz="2000" kern="100" dirty="0">
                <a:effectLst/>
                <a:ea typeface="Aptos" panose="020B0004020202020204" pitchFamily="34" charset="0"/>
                <a:cs typeface="Times New Roman" panose="02020603050405020304" pitchFamily="18" charset="0"/>
              </a:rPr>
              <a:t>olyan gyakorlatokat és eszközöket biztosít, amelyek segítenek, hogy gördülékenyebben működhessen együtt munkatársaival az egészségügyi szolgáltatások javítása érdekében és könnyebben alkalmazkodjon a változó egészségügyi környezethez;</a:t>
            </a:r>
          </a:p>
          <a:p>
            <a:pPr>
              <a:lnSpc>
                <a:spcPct val="100000"/>
              </a:lnSpc>
              <a:spcBef>
                <a:spcPts val="600"/>
              </a:spcBef>
            </a:pPr>
            <a:r>
              <a:rPr lang="hu-HU" sz="2000" kern="100" dirty="0">
                <a:effectLst/>
                <a:ea typeface="Aptos" panose="020B0004020202020204" pitchFamily="34" charset="0"/>
                <a:cs typeface="Times New Roman" panose="02020603050405020304" pitchFamily="18" charset="0"/>
              </a:rPr>
              <a:t>olyan kihívások elé állítja, és arra ösztönzi Önt, hogy saját környezetében a tudatos fejlesztés és a változás szószólója legyen</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a:t>
            </a:r>
          </a:p>
        </p:txBody>
      </p:sp>
      <p:sp>
        <p:nvSpPr>
          <p:cNvPr id="3" name="Cím 2">
            <a:extLst>
              <a:ext uri="{FF2B5EF4-FFF2-40B4-BE49-F238E27FC236}">
                <a16:creationId xmlns:a16="http://schemas.microsoft.com/office/drawing/2014/main" id="{17BA8E4F-E08B-9D9C-61F0-AA8A376FF3D2}"/>
              </a:ext>
            </a:extLst>
          </p:cNvPr>
          <p:cNvSpPr>
            <a:spLocks noGrp="1"/>
          </p:cNvSpPr>
          <p:nvPr>
            <p:ph type="title"/>
          </p:nvPr>
        </p:nvSpPr>
        <p:spPr>
          <a:xfrm>
            <a:off x="609600" y="548759"/>
            <a:ext cx="9802380" cy="739267"/>
          </a:xfrm>
        </p:spPr>
        <p:txBody>
          <a:bodyPr/>
          <a:lstStyle/>
          <a:p>
            <a:r>
              <a:rPr lang="hu-HU" sz="3600" dirty="0">
                <a:solidFill>
                  <a:srgbClr val="0064DC"/>
                </a:solidFill>
              </a:rPr>
              <a:t>Mit várhat a képzéstől?</a:t>
            </a:r>
            <a:endParaRPr lang="en-US" sz="3600" dirty="0">
              <a:solidFill>
                <a:srgbClr val="0064DC"/>
              </a:solidFill>
            </a:endParaRPr>
          </a:p>
        </p:txBody>
      </p:sp>
      <p:sp>
        <p:nvSpPr>
          <p:cNvPr id="4" name="Szövegdoboz 3">
            <a:extLst>
              <a:ext uri="{FF2B5EF4-FFF2-40B4-BE49-F238E27FC236}">
                <a16:creationId xmlns:a16="http://schemas.microsoft.com/office/drawing/2014/main" id="{ACFDD6D7-227F-C0B7-41CF-54C96F880530}"/>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3848604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CCDB2-64EC-1C24-CA31-0E1ABE36B588}"/>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30F9CA51-229D-A7DF-477B-CB0AE8BDDC42}"/>
              </a:ext>
            </a:extLst>
          </p:cNvPr>
          <p:cNvSpPr>
            <a:spLocks noGrp="1"/>
          </p:cNvSpPr>
          <p:nvPr>
            <p:ph type="body" sz="quarter" idx="10"/>
          </p:nvPr>
        </p:nvSpPr>
        <p:spPr>
          <a:xfrm>
            <a:off x="609600" y="2009728"/>
            <a:ext cx="5110717" cy="3638109"/>
          </a:xfrm>
        </p:spPr>
        <p:txBody>
          <a:bodyPr/>
          <a:lstStyle/>
          <a:p>
            <a:pPr marL="0" indent="0">
              <a:buNone/>
            </a:pPr>
            <a:r>
              <a:rPr lang="hu-HU" sz="2800" dirty="0"/>
              <a:t>Témák:</a:t>
            </a:r>
          </a:p>
          <a:p>
            <a:pPr lvl="1"/>
            <a:r>
              <a:rPr lang="hu-HU" sz="2800" dirty="0"/>
              <a:t>Digitális technológiák és változás</a:t>
            </a:r>
          </a:p>
          <a:p>
            <a:pPr lvl="1"/>
            <a:r>
              <a:rPr lang="hu-HU" sz="2800" dirty="0"/>
              <a:t>Csapatmunka a digitalizálódó egészségügyben</a:t>
            </a:r>
          </a:p>
          <a:p>
            <a:pPr lvl="1"/>
            <a:r>
              <a:rPr lang="hu-HU" sz="2800" dirty="0"/>
              <a:t>Egészségügyi szolgáltatások fejlesztése</a:t>
            </a:r>
          </a:p>
          <a:p>
            <a:pPr lvl="1"/>
            <a:r>
              <a:rPr lang="hu-HU" sz="2800" dirty="0"/>
              <a:t>Adat az egészségügyben</a:t>
            </a:r>
          </a:p>
          <a:p>
            <a:pPr marL="0" indent="0">
              <a:buNone/>
            </a:pPr>
            <a:endParaRPr lang="hu-HU" sz="3200" dirty="0"/>
          </a:p>
        </p:txBody>
      </p:sp>
      <p:sp>
        <p:nvSpPr>
          <p:cNvPr id="3" name="Cím 2">
            <a:extLst>
              <a:ext uri="{FF2B5EF4-FFF2-40B4-BE49-F238E27FC236}">
                <a16:creationId xmlns:a16="http://schemas.microsoft.com/office/drawing/2014/main" id="{FDC280F8-D6AE-7BD0-C488-13E161C5D08D}"/>
              </a:ext>
            </a:extLst>
          </p:cNvPr>
          <p:cNvSpPr>
            <a:spLocks noGrp="1"/>
          </p:cNvSpPr>
          <p:nvPr>
            <p:ph type="title"/>
          </p:nvPr>
        </p:nvSpPr>
        <p:spPr>
          <a:xfrm>
            <a:off x="609600" y="797477"/>
            <a:ext cx="9802380" cy="837589"/>
          </a:xfrm>
        </p:spPr>
        <p:txBody>
          <a:bodyPr/>
          <a:lstStyle/>
          <a:p>
            <a:r>
              <a:rPr lang="hu-HU" sz="3600" dirty="0">
                <a:solidFill>
                  <a:srgbClr val="0064DC"/>
                </a:solidFill>
              </a:rPr>
              <a:t>Mit érdemes előzetesen tudnia a képzésről?</a:t>
            </a:r>
            <a:endParaRPr lang="en-US" sz="3600" dirty="0">
              <a:solidFill>
                <a:srgbClr val="0064DC"/>
              </a:solidFill>
            </a:endParaRPr>
          </a:p>
        </p:txBody>
      </p:sp>
      <p:sp>
        <p:nvSpPr>
          <p:cNvPr id="4" name="Szövegdoboz 3">
            <a:extLst>
              <a:ext uri="{FF2B5EF4-FFF2-40B4-BE49-F238E27FC236}">
                <a16:creationId xmlns:a16="http://schemas.microsoft.com/office/drawing/2014/main" id="{B0D6C0EA-B885-996E-B600-6910E95A8B14}"/>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pic>
        <p:nvPicPr>
          <p:cNvPr id="6" name="Kép 5" descr="Egészségügyi munkatársak értekezlete">
            <a:extLst>
              <a:ext uri="{FF2B5EF4-FFF2-40B4-BE49-F238E27FC236}">
                <a16:creationId xmlns:a16="http://schemas.microsoft.com/office/drawing/2014/main" id="{B85A0894-0303-CC8E-3BC9-8C0018BCB93A}"/>
              </a:ext>
            </a:extLst>
          </p:cNvPr>
          <p:cNvPicPr>
            <a:picLocks noChangeAspect="1"/>
          </p:cNvPicPr>
          <p:nvPr/>
        </p:nvPicPr>
        <p:blipFill>
          <a:blip r:embed="rId2"/>
          <a:stretch>
            <a:fillRect/>
          </a:stretch>
        </p:blipFill>
        <p:spPr>
          <a:xfrm>
            <a:off x="5720317" y="2339904"/>
            <a:ext cx="4845530" cy="2802127"/>
          </a:xfrm>
          <a:prstGeom prst="rect">
            <a:avLst/>
          </a:prstGeom>
        </p:spPr>
      </p:pic>
    </p:spTree>
    <p:extLst>
      <p:ext uri="{BB962C8B-B14F-4D97-AF65-F5344CB8AC3E}">
        <p14:creationId xmlns:p14="http://schemas.microsoft.com/office/powerpoint/2010/main" val="670848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7E5BB-59C5-CF33-6B43-03907ED28112}"/>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4AD120ED-96B4-590D-9DCB-D6952BA04CCC}"/>
              </a:ext>
            </a:extLst>
          </p:cNvPr>
          <p:cNvSpPr>
            <a:spLocks noGrp="1"/>
          </p:cNvSpPr>
          <p:nvPr>
            <p:ph type="body" sz="quarter" idx="10"/>
          </p:nvPr>
        </p:nvSpPr>
        <p:spPr>
          <a:xfrm>
            <a:off x="894736" y="1964386"/>
            <a:ext cx="4919330" cy="4061932"/>
          </a:xfrm>
        </p:spPr>
        <p:txBody>
          <a:bodyPr/>
          <a:lstStyle/>
          <a:p>
            <a:r>
              <a:rPr lang="hu-HU" sz="2800" dirty="0"/>
              <a:t>Feladattípusok</a:t>
            </a:r>
          </a:p>
          <a:p>
            <a:pPr lvl="1"/>
            <a:r>
              <a:rPr lang="hu-HU" sz="2800" dirty="0"/>
              <a:t>Aszinkron/Szinkron</a:t>
            </a:r>
          </a:p>
          <a:p>
            <a:pPr lvl="1"/>
            <a:r>
              <a:rPr lang="hu-HU" sz="2800" dirty="0"/>
              <a:t>Interaktív leckék</a:t>
            </a:r>
          </a:p>
          <a:p>
            <a:pPr lvl="1"/>
            <a:r>
              <a:rPr lang="hu-HU" sz="2800" dirty="0"/>
              <a:t>Egyéni feladatok</a:t>
            </a:r>
          </a:p>
          <a:p>
            <a:pPr lvl="1"/>
            <a:r>
              <a:rPr lang="hu-HU" sz="2800" dirty="0"/>
              <a:t>Online csoportmunka</a:t>
            </a:r>
          </a:p>
          <a:p>
            <a:pPr lvl="1"/>
            <a:r>
              <a:rPr lang="hu-HU" sz="2800" dirty="0"/>
              <a:t>Képzési alkalmak (=szinkron)</a:t>
            </a:r>
          </a:p>
          <a:p>
            <a:r>
              <a:rPr lang="hu-HU" sz="2800" dirty="0"/>
              <a:t>MI, VR</a:t>
            </a:r>
          </a:p>
          <a:p>
            <a:r>
              <a:rPr lang="hu-HU" sz="2800" dirty="0"/>
              <a:t>Kérdőívek</a:t>
            </a:r>
          </a:p>
        </p:txBody>
      </p:sp>
      <p:sp>
        <p:nvSpPr>
          <p:cNvPr id="3" name="Cím 2">
            <a:extLst>
              <a:ext uri="{FF2B5EF4-FFF2-40B4-BE49-F238E27FC236}">
                <a16:creationId xmlns:a16="http://schemas.microsoft.com/office/drawing/2014/main" id="{448F2070-3D0D-EEAC-34DD-D92BA1D8A57C}"/>
              </a:ext>
            </a:extLst>
          </p:cNvPr>
          <p:cNvSpPr>
            <a:spLocks noGrp="1"/>
          </p:cNvSpPr>
          <p:nvPr>
            <p:ph type="title"/>
          </p:nvPr>
        </p:nvSpPr>
        <p:spPr>
          <a:xfrm>
            <a:off x="609600" y="797477"/>
            <a:ext cx="9802380" cy="798260"/>
          </a:xfrm>
        </p:spPr>
        <p:txBody>
          <a:bodyPr/>
          <a:lstStyle/>
          <a:p>
            <a:r>
              <a:rPr lang="hu-HU" sz="3600" dirty="0">
                <a:solidFill>
                  <a:srgbClr val="0064DC"/>
                </a:solidFill>
              </a:rPr>
              <a:t>Mit érdemes előzetesen tudnia a képzésről?</a:t>
            </a:r>
            <a:endParaRPr lang="en-US" sz="3600" dirty="0">
              <a:solidFill>
                <a:srgbClr val="0064DC"/>
              </a:solidFill>
            </a:endParaRPr>
          </a:p>
        </p:txBody>
      </p:sp>
      <p:sp>
        <p:nvSpPr>
          <p:cNvPr id="4" name="Szövegdoboz 3">
            <a:extLst>
              <a:ext uri="{FF2B5EF4-FFF2-40B4-BE49-F238E27FC236}">
                <a16:creationId xmlns:a16="http://schemas.microsoft.com/office/drawing/2014/main" id="{48A71F44-F773-9BD0-8FBA-3A863C635A73}"/>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pic>
        <p:nvPicPr>
          <p:cNvPr id="6" name="Kép 5" descr="Laptopon gépelő munkás">
            <a:extLst>
              <a:ext uri="{FF2B5EF4-FFF2-40B4-BE49-F238E27FC236}">
                <a16:creationId xmlns:a16="http://schemas.microsoft.com/office/drawing/2014/main" id="{DB06D75C-6DCE-5FBF-90A9-6F964EE2F5F1}"/>
              </a:ext>
            </a:extLst>
          </p:cNvPr>
          <p:cNvPicPr>
            <a:picLocks noChangeAspect="1"/>
          </p:cNvPicPr>
          <p:nvPr/>
        </p:nvPicPr>
        <p:blipFill>
          <a:blip r:embed="rId2"/>
          <a:stretch>
            <a:fillRect/>
          </a:stretch>
        </p:blipFill>
        <p:spPr>
          <a:xfrm>
            <a:off x="5399881" y="2388286"/>
            <a:ext cx="4800072" cy="3599656"/>
          </a:xfrm>
          <a:prstGeom prst="rect">
            <a:avLst/>
          </a:prstGeom>
        </p:spPr>
      </p:pic>
    </p:spTree>
    <p:extLst>
      <p:ext uri="{BB962C8B-B14F-4D97-AF65-F5344CB8AC3E}">
        <p14:creationId xmlns:p14="http://schemas.microsoft.com/office/powerpoint/2010/main" val="1181626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F3FF5-0574-C96D-81A2-66B5E997D403}"/>
            </a:ext>
          </a:extLst>
        </p:cNvPr>
        <p:cNvGrpSpPr/>
        <p:nvPr/>
      </p:nvGrpSpPr>
      <p:grpSpPr>
        <a:xfrm>
          <a:off x="0" y="0"/>
          <a:ext cx="0" cy="0"/>
          <a:chOff x="0" y="0"/>
          <a:chExt cx="0" cy="0"/>
        </a:xfrm>
      </p:grpSpPr>
      <p:sp>
        <p:nvSpPr>
          <p:cNvPr id="2" name="Szöveg helye 1">
            <a:extLst>
              <a:ext uri="{FF2B5EF4-FFF2-40B4-BE49-F238E27FC236}">
                <a16:creationId xmlns:a16="http://schemas.microsoft.com/office/drawing/2014/main" id="{938E69E4-482B-68A1-B03A-B18810F1193C}"/>
              </a:ext>
            </a:extLst>
          </p:cNvPr>
          <p:cNvSpPr>
            <a:spLocks noGrp="1"/>
          </p:cNvSpPr>
          <p:nvPr>
            <p:ph type="body" sz="quarter" idx="10"/>
          </p:nvPr>
        </p:nvSpPr>
        <p:spPr>
          <a:xfrm>
            <a:off x="628481" y="4125482"/>
            <a:ext cx="9542799" cy="2168861"/>
          </a:xfrm>
        </p:spPr>
        <p:txBody>
          <a:bodyPr/>
          <a:lstStyle/>
          <a:p>
            <a:pPr marL="0" indent="0">
              <a:buNone/>
            </a:pPr>
            <a:r>
              <a:rPr lang="hu-HU" sz="2000" b="1" dirty="0"/>
              <a:t>További tippek</a:t>
            </a:r>
          </a:p>
          <a:p>
            <a:r>
              <a:rPr lang="hu-HU" sz="2000" dirty="0"/>
              <a:t>Időbeosztás – Foglaljon be a naptárába tanulási időt, kb. 4 órát/hét. </a:t>
            </a:r>
          </a:p>
          <a:p>
            <a:r>
              <a:rPr lang="hu-HU" sz="2000" dirty="0"/>
              <a:t>Online csoportmunka – Egyeztessenek időt előre!</a:t>
            </a:r>
          </a:p>
          <a:p>
            <a:r>
              <a:rPr lang="hu-HU" sz="2000" dirty="0"/>
              <a:t>Hagyjon elegendő figyelmet a kérdőívekre, adjon visszajelzést, jelezze, ha bármilyen problémával, hibával szembesül!</a:t>
            </a:r>
          </a:p>
        </p:txBody>
      </p:sp>
      <p:sp>
        <p:nvSpPr>
          <p:cNvPr id="3" name="Cím 2">
            <a:extLst>
              <a:ext uri="{FF2B5EF4-FFF2-40B4-BE49-F238E27FC236}">
                <a16:creationId xmlns:a16="http://schemas.microsoft.com/office/drawing/2014/main" id="{007EB7A1-BDDB-FEEA-EAAC-C05ABEF73B6C}"/>
              </a:ext>
            </a:extLst>
          </p:cNvPr>
          <p:cNvSpPr>
            <a:spLocks noGrp="1"/>
          </p:cNvSpPr>
          <p:nvPr>
            <p:ph type="title"/>
          </p:nvPr>
        </p:nvSpPr>
        <p:spPr>
          <a:xfrm>
            <a:off x="609600" y="548759"/>
            <a:ext cx="9802380" cy="817925"/>
          </a:xfrm>
        </p:spPr>
        <p:txBody>
          <a:bodyPr/>
          <a:lstStyle/>
          <a:p>
            <a:r>
              <a:rPr lang="hu-HU" sz="3600" dirty="0">
                <a:solidFill>
                  <a:srgbClr val="0064DC"/>
                </a:solidFill>
              </a:rPr>
              <a:t>Hogy teljesítsem eredményesen a képzést?</a:t>
            </a:r>
            <a:endParaRPr lang="en-US" sz="3600" dirty="0">
              <a:solidFill>
                <a:srgbClr val="0064DC"/>
              </a:solidFill>
            </a:endParaRPr>
          </a:p>
        </p:txBody>
      </p:sp>
      <p:sp>
        <p:nvSpPr>
          <p:cNvPr id="4" name="Szövegdoboz 3">
            <a:extLst>
              <a:ext uri="{FF2B5EF4-FFF2-40B4-BE49-F238E27FC236}">
                <a16:creationId xmlns:a16="http://schemas.microsoft.com/office/drawing/2014/main" id="{9400FC67-27FD-3AD0-7EAB-DD68615C8B42}"/>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sp>
        <p:nvSpPr>
          <p:cNvPr id="5" name="Szöveg helye 1">
            <a:extLst>
              <a:ext uri="{FF2B5EF4-FFF2-40B4-BE49-F238E27FC236}">
                <a16:creationId xmlns:a16="http://schemas.microsoft.com/office/drawing/2014/main" id="{4719AC14-B7AE-F9B8-9797-9EF6D74F001A}"/>
              </a:ext>
            </a:extLst>
          </p:cNvPr>
          <p:cNvSpPr txBox="1">
            <a:spLocks/>
          </p:cNvSpPr>
          <p:nvPr/>
        </p:nvSpPr>
        <p:spPr>
          <a:xfrm>
            <a:off x="535172" y="1586682"/>
            <a:ext cx="9542799" cy="2455264"/>
          </a:xfrm>
          <a:custGeom>
            <a:avLst/>
            <a:gdLst>
              <a:gd name="connsiteX0" fmla="*/ 0 w 9542799"/>
              <a:gd name="connsiteY0" fmla="*/ 0 h 2455264"/>
              <a:gd name="connsiteX1" fmla="*/ 9542799 w 9542799"/>
              <a:gd name="connsiteY1" fmla="*/ 0 h 2455264"/>
              <a:gd name="connsiteX2" fmla="*/ 9542799 w 9542799"/>
              <a:gd name="connsiteY2" fmla="*/ 2455264 h 2455264"/>
              <a:gd name="connsiteX3" fmla="*/ 0 w 9542799"/>
              <a:gd name="connsiteY3" fmla="*/ 2455264 h 2455264"/>
              <a:gd name="connsiteX4" fmla="*/ 0 w 9542799"/>
              <a:gd name="connsiteY4" fmla="*/ 0 h 2455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2799" h="2455264" fill="none" extrusionOk="0">
                <a:moveTo>
                  <a:pt x="0" y="0"/>
                </a:moveTo>
                <a:cubicBezTo>
                  <a:pt x="4521951" y="84102"/>
                  <a:pt x="7852949" y="-79596"/>
                  <a:pt x="9542799" y="0"/>
                </a:cubicBezTo>
                <a:cubicBezTo>
                  <a:pt x="9700014" y="966276"/>
                  <a:pt x="9394007" y="1963761"/>
                  <a:pt x="9542799" y="2455264"/>
                </a:cubicBezTo>
                <a:cubicBezTo>
                  <a:pt x="7583734" y="2550935"/>
                  <a:pt x="3311475" y="2539926"/>
                  <a:pt x="0" y="2455264"/>
                </a:cubicBezTo>
                <a:cubicBezTo>
                  <a:pt x="-74599" y="1228052"/>
                  <a:pt x="-121553" y="890603"/>
                  <a:pt x="0" y="0"/>
                </a:cubicBezTo>
                <a:close/>
              </a:path>
              <a:path w="9542799" h="2455264" stroke="0" extrusionOk="0">
                <a:moveTo>
                  <a:pt x="0" y="0"/>
                </a:moveTo>
                <a:cubicBezTo>
                  <a:pt x="4386579" y="74516"/>
                  <a:pt x="6024460" y="-100504"/>
                  <a:pt x="9542799" y="0"/>
                </a:cubicBezTo>
                <a:cubicBezTo>
                  <a:pt x="9402764" y="1195174"/>
                  <a:pt x="9579635" y="1787567"/>
                  <a:pt x="9542799" y="2455264"/>
                </a:cubicBezTo>
                <a:cubicBezTo>
                  <a:pt x="5713933" y="2492052"/>
                  <a:pt x="1025783" y="2473329"/>
                  <a:pt x="0" y="2455264"/>
                </a:cubicBezTo>
                <a:cubicBezTo>
                  <a:pt x="5665" y="1674916"/>
                  <a:pt x="-95232" y="1084609"/>
                  <a:pt x="0" y="0"/>
                </a:cubicBezTo>
                <a:close/>
              </a:path>
            </a:pathLst>
          </a:custGeom>
          <a:ln w="28575">
            <a:solidFill>
              <a:srgbClr val="AB0084"/>
            </a:solidFill>
            <a:extLst>
              <a:ext uri="{C807C97D-BFC1-408E-A445-0C87EB9F89A2}">
                <ask:lineSketchStyleProps xmlns="" xmlns:ask="http://schemas.microsoft.com/office/drawing/2018/sketchyshapes" sd="2968404263">
                  <a:prstGeom prst="rect">
                    <a:avLst/>
                  </a:prstGeom>
                  <ask:type>
                    <ask:lineSketchCurved/>
                  </ask:type>
                </ask:lineSketchStyleProps>
              </a:ext>
            </a:extLst>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hu-HU" sz="2000" b="1" dirty="0"/>
              <a:t>Határidők:</a:t>
            </a:r>
          </a:p>
          <a:p>
            <a:r>
              <a:rPr lang="hu-HU" sz="2000" dirty="0"/>
              <a:t>Modul 0. áttekintése és a kurzusindító kérdőív kitöltése: 	október 5. 23:59.</a:t>
            </a:r>
          </a:p>
          <a:p>
            <a:r>
              <a:rPr lang="hu-HU" sz="2000" dirty="0"/>
              <a:t>Modul 1-2.: 						október 16. 23:59</a:t>
            </a:r>
          </a:p>
          <a:p>
            <a:r>
              <a:rPr lang="hu-HU" sz="2000" dirty="0"/>
              <a:t>Online csoportmunka (Modul 2.): 				november 3. 23:59</a:t>
            </a:r>
          </a:p>
          <a:p>
            <a:r>
              <a:rPr lang="hu-HU" sz="2000" dirty="0"/>
              <a:t>Modul 3-4.: 						november 23. 23:59</a:t>
            </a:r>
          </a:p>
          <a:p>
            <a:r>
              <a:rPr lang="hu-HU" sz="2000" dirty="0"/>
              <a:t>VR esetmegoldás és zárókérdőív kitöltése: 			december 14. 23:59</a:t>
            </a:r>
          </a:p>
        </p:txBody>
      </p:sp>
    </p:spTree>
    <p:extLst>
      <p:ext uri="{BB962C8B-B14F-4D97-AF65-F5344CB8AC3E}">
        <p14:creationId xmlns:p14="http://schemas.microsoft.com/office/powerpoint/2010/main" val="2848554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31E6E-15F9-1E7F-CC07-D62C5C6CAC83}"/>
            </a:ext>
          </a:extLst>
        </p:cNvPr>
        <p:cNvGrpSpPr/>
        <p:nvPr/>
      </p:nvGrpSpPr>
      <p:grpSpPr>
        <a:xfrm>
          <a:off x="0" y="0"/>
          <a:ext cx="0" cy="0"/>
          <a:chOff x="0" y="0"/>
          <a:chExt cx="0" cy="0"/>
        </a:xfrm>
      </p:grpSpPr>
      <p:sp>
        <p:nvSpPr>
          <p:cNvPr id="3" name="Cím 2">
            <a:extLst>
              <a:ext uri="{FF2B5EF4-FFF2-40B4-BE49-F238E27FC236}">
                <a16:creationId xmlns:a16="http://schemas.microsoft.com/office/drawing/2014/main" id="{D70D34D2-3CCB-779C-BDB9-C29A091CB602}"/>
              </a:ext>
            </a:extLst>
          </p:cNvPr>
          <p:cNvSpPr>
            <a:spLocks noGrp="1"/>
          </p:cNvSpPr>
          <p:nvPr>
            <p:ph type="title"/>
          </p:nvPr>
        </p:nvSpPr>
        <p:spPr>
          <a:xfrm>
            <a:off x="609600" y="548759"/>
            <a:ext cx="9802380" cy="758931"/>
          </a:xfrm>
        </p:spPr>
        <p:txBody>
          <a:bodyPr/>
          <a:lstStyle/>
          <a:p>
            <a:r>
              <a:rPr lang="hu-HU" sz="3600" dirty="0">
                <a:solidFill>
                  <a:srgbClr val="0064DC"/>
                </a:solidFill>
              </a:rPr>
              <a:t>Képzési alkalmak és helyszínek</a:t>
            </a:r>
            <a:endParaRPr lang="en-US" sz="3600" dirty="0">
              <a:solidFill>
                <a:srgbClr val="0064DC"/>
              </a:solidFill>
            </a:endParaRPr>
          </a:p>
        </p:txBody>
      </p:sp>
      <p:sp>
        <p:nvSpPr>
          <p:cNvPr id="4" name="Szövegdoboz 3">
            <a:extLst>
              <a:ext uri="{FF2B5EF4-FFF2-40B4-BE49-F238E27FC236}">
                <a16:creationId xmlns:a16="http://schemas.microsoft.com/office/drawing/2014/main" id="{F8AD0337-19C2-1A57-B21B-CD44F2B068B6}"/>
              </a:ext>
            </a:extLst>
          </p:cNvPr>
          <p:cNvSpPr txBox="1"/>
          <p:nvPr/>
        </p:nvSpPr>
        <p:spPr>
          <a:xfrm>
            <a:off x="98323" y="6800744"/>
            <a:ext cx="1022555" cy="369332"/>
          </a:xfrm>
          <a:prstGeom prst="rect">
            <a:avLst/>
          </a:prstGeom>
          <a:solidFill>
            <a:schemeClr val="bg1"/>
          </a:solidFill>
        </p:spPr>
        <p:txBody>
          <a:bodyPr wrap="square" rtlCol="0">
            <a:spAutoFit/>
          </a:bodyPr>
          <a:lstStyle/>
          <a:p>
            <a:endParaRPr lang="en-US" dirty="0"/>
          </a:p>
        </p:txBody>
      </p:sp>
      <p:graphicFrame>
        <p:nvGraphicFramePr>
          <p:cNvPr id="8" name="Táblázat 7">
            <a:extLst>
              <a:ext uri="{FF2B5EF4-FFF2-40B4-BE49-F238E27FC236}">
                <a16:creationId xmlns:a16="http://schemas.microsoft.com/office/drawing/2014/main" id="{DBB293DB-A6D7-E07B-62ED-EB612CEC1902}"/>
              </a:ext>
            </a:extLst>
          </p:cNvPr>
          <p:cNvGraphicFramePr>
            <a:graphicFrameLocks noGrp="1"/>
          </p:cNvGraphicFramePr>
          <p:nvPr>
            <p:extLst>
              <p:ext uri="{D42A27DB-BD31-4B8C-83A1-F6EECF244321}">
                <p14:modId xmlns:p14="http://schemas.microsoft.com/office/powerpoint/2010/main" val="4129558140"/>
              </p:ext>
            </p:extLst>
          </p:nvPr>
        </p:nvGraphicFramePr>
        <p:xfrm>
          <a:off x="481589" y="2475997"/>
          <a:ext cx="10058401" cy="2489293"/>
        </p:xfrm>
        <a:graphic>
          <a:graphicData uri="http://schemas.openxmlformats.org/drawingml/2006/table">
            <a:tbl>
              <a:tblPr>
                <a:tableStyleId>{BDBED569-4797-4DF1-A0F4-6AAB3CD982D8}</a:tableStyleId>
              </a:tblPr>
              <a:tblGrid>
                <a:gridCol w="1632155">
                  <a:extLst>
                    <a:ext uri="{9D8B030D-6E8A-4147-A177-3AD203B41FA5}">
                      <a16:colId xmlns:a16="http://schemas.microsoft.com/office/drawing/2014/main" val="2498373181"/>
                    </a:ext>
                  </a:extLst>
                </a:gridCol>
                <a:gridCol w="1507287">
                  <a:extLst>
                    <a:ext uri="{9D8B030D-6E8A-4147-A177-3AD203B41FA5}">
                      <a16:colId xmlns:a16="http://schemas.microsoft.com/office/drawing/2014/main" val="1086723966"/>
                    </a:ext>
                  </a:extLst>
                </a:gridCol>
                <a:gridCol w="2575560">
                  <a:extLst>
                    <a:ext uri="{9D8B030D-6E8A-4147-A177-3AD203B41FA5}">
                      <a16:colId xmlns:a16="http://schemas.microsoft.com/office/drawing/2014/main" val="3514440420"/>
                    </a:ext>
                  </a:extLst>
                </a:gridCol>
                <a:gridCol w="4343399">
                  <a:extLst>
                    <a:ext uri="{9D8B030D-6E8A-4147-A177-3AD203B41FA5}">
                      <a16:colId xmlns:a16="http://schemas.microsoft.com/office/drawing/2014/main" val="1072908226"/>
                    </a:ext>
                  </a:extLst>
                </a:gridCol>
              </a:tblGrid>
              <a:tr h="630997">
                <a:tc>
                  <a:txBody>
                    <a:bodyPr/>
                    <a:lstStyle/>
                    <a:p>
                      <a:pPr rtl="0" fontAlgn="b"/>
                      <a:r>
                        <a:rPr lang="hu-HU" sz="2000" b="0" dirty="0">
                          <a:effectLst/>
                        </a:rPr>
                        <a:t>2025.09.30.</a:t>
                      </a:r>
                      <a:endParaRPr lang="hu-HU" sz="2000" b="0" dirty="0">
                        <a:effectLst/>
                        <a:latin typeface="Calibri" panose="020F0502020204030204" pitchFamily="34" charset="0"/>
                      </a:endParaRPr>
                    </a:p>
                  </a:txBody>
                  <a:tcPr marL="19050" marR="19050" marT="0" marB="0" anchor="b"/>
                </a:tc>
                <a:tc>
                  <a:txBody>
                    <a:bodyPr/>
                    <a:lstStyle/>
                    <a:p>
                      <a:pPr rtl="0" fontAlgn="b"/>
                      <a:r>
                        <a:rPr lang="hu-HU" sz="2000" b="0">
                          <a:effectLst/>
                        </a:rPr>
                        <a:t>14:00-15:00</a:t>
                      </a:r>
                      <a:endParaRPr lang="hu-HU" sz="2000" b="0">
                        <a:effectLst/>
                        <a:latin typeface="Calibri" panose="020F0502020204030204" pitchFamily="34" charset="0"/>
                      </a:endParaRPr>
                    </a:p>
                  </a:txBody>
                  <a:tcPr marL="19050" marR="19050" marT="0" marB="0" anchor="b"/>
                </a:tc>
                <a:tc>
                  <a:txBody>
                    <a:bodyPr/>
                    <a:lstStyle/>
                    <a:p>
                      <a:pPr rtl="0" fontAlgn="b"/>
                      <a:r>
                        <a:rPr lang="hu-HU" sz="2000" b="0" dirty="0">
                          <a:effectLst/>
                        </a:rPr>
                        <a:t>Online képzési alkalom - megnyitó</a:t>
                      </a:r>
                      <a:endParaRPr lang="hu-HU" sz="2000" b="0" dirty="0">
                        <a:effectLst/>
                        <a:latin typeface="Calibri" panose="020F0502020204030204" pitchFamily="34" charset="0"/>
                      </a:endParaRPr>
                    </a:p>
                  </a:txBody>
                  <a:tcPr marL="19050" marR="19050" marT="0" marB="0" anchor="b"/>
                </a:tc>
                <a:tc>
                  <a:txBody>
                    <a:bodyPr/>
                    <a:lstStyle/>
                    <a:p>
                      <a:pPr rtl="0" fontAlgn="b"/>
                      <a:r>
                        <a:rPr lang="hu-HU" sz="2000" b="0" dirty="0">
                          <a:effectLst/>
                        </a:rPr>
                        <a:t>Online</a:t>
                      </a:r>
                      <a:endParaRPr lang="hu-HU" sz="2000" b="0" dirty="0">
                        <a:effectLst/>
                        <a:latin typeface="Calibri" panose="020F0502020204030204" pitchFamily="34" charset="0"/>
                      </a:endParaRPr>
                    </a:p>
                  </a:txBody>
                  <a:tcPr marL="19050" marR="19050" marT="0" marB="0" anchor="b"/>
                </a:tc>
                <a:extLst>
                  <a:ext uri="{0D108BD9-81ED-4DB2-BD59-A6C34878D82A}">
                    <a16:rowId xmlns:a16="http://schemas.microsoft.com/office/drawing/2014/main" val="374025303"/>
                  </a:ext>
                </a:extLst>
              </a:tr>
              <a:tr h="639096">
                <a:tc>
                  <a:txBody>
                    <a:bodyPr/>
                    <a:lstStyle/>
                    <a:p>
                      <a:pPr rtl="0" fontAlgn="b"/>
                      <a:r>
                        <a:rPr lang="hu-HU" sz="2000" b="0" dirty="0">
                          <a:effectLst/>
                        </a:rPr>
                        <a:t>2025.10.20.</a:t>
                      </a:r>
                      <a:endParaRPr lang="hu-HU" sz="2000" b="0" dirty="0">
                        <a:effectLst/>
                        <a:latin typeface="Calibri" panose="020F0502020204030204" pitchFamily="34" charset="0"/>
                      </a:endParaRPr>
                    </a:p>
                  </a:txBody>
                  <a:tcPr marL="19050" marR="19050" marT="0" marB="0" anchor="b"/>
                </a:tc>
                <a:tc>
                  <a:txBody>
                    <a:bodyPr/>
                    <a:lstStyle/>
                    <a:p>
                      <a:pPr rtl="0" fontAlgn="b"/>
                      <a:r>
                        <a:rPr lang="hu-HU" sz="2000" b="0" dirty="0">
                          <a:effectLst/>
                        </a:rPr>
                        <a:t>09:00-16:00</a:t>
                      </a:r>
                      <a:endParaRPr lang="hu-HU" sz="2000" b="0" dirty="0">
                        <a:effectLst/>
                        <a:latin typeface="Calibri" panose="020F0502020204030204" pitchFamily="34" charset="0"/>
                      </a:endParaRPr>
                    </a:p>
                  </a:txBody>
                  <a:tcPr marL="19050" marR="19050" marT="0" marB="0" anchor="b"/>
                </a:tc>
                <a:tc>
                  <a:txBody>
                    <a:bodyPr/>
                    <a:lstStyle/>
                    <a:p>
                      <a:pPr rtl="0" fontAlgn="b"/>
                      <a:r>
                        <a:rPr lang="hu-HU" sz="2000" b="0" dirty="0">
                          <a:effectLst/>
                        </a:rPr>
                        <a:t>Jelenléti képzési nap – </a:t>
                      </a:r>
                      <a:br>
                        <a:rPr lang="hu-HU" sz="2000" b="0" dirty="0">
                          <a:effectLst/>
                        </a:rPr>
                      </a:br>
                      <a:r>
                        <a:rPr lang="hu-HU" sz="2000" b="0" dirty="0">
                          <a:effectLst/>
                        </a:rPr>
                        <a:t>1. alkalom</a:t>
                      </a:r>
                      <a:endParaRPr lang="hu-HU" sz="2000" b="0" dirty="0">
                        <a:effectLst/>
                        <a:latin typeface="Calibri" panose="020F0502020204030204" pitchFamily="34" charset="0"/>
                      </a:endParaRPr>
                    </a:p>
                  </a:txBody>
                  <a:tcPr marL="19050" marR="19050" marT="0" marB="0" anchor="b"/>
                </a:tc>
                <a:tc>
                  <a:txBody>
                    <a:bodyPr/>
                    <a:lstStyle/>
                    <a:p>
                      <a:pPr rtl="0" fontAlgn="b">
                        <a:buNone/>
                      </a:pPr>
                      <a:r>
                        <a:rPr lang="hu-HU" sz="2000" b="0" dirty="0">
                          <a:effectLst/>
                        </a:rPr>
                        <a:t>Budapest, Diós árok 3, 1125</a:t>
                      </a:r>
                      <a:endParaRPr lang="hu-HU" sz="2000" b="0" dirty="0">
                        <a:effectLst/>
                        <a:latin typeface="Calibri" panose="020F0502020204030204" pitchFamily="34" charset="0"/>
                      </a:endParaRPr>
                    </a:p>
                  </a:txBody>
                  <a:tcPr marL="0" marR="0" marT="0" marB="0" anchor="b"/>
                </a:tc>
                <a:extLst>
                  <a:ext uri="{0D108BD9-81ED-4DB2-BD59-A6C34878D82A}">
                    <a16:rowId xmlns:a16="http://schemas.microsoft.com/office/drawing/2014/main" val="2070201866"/>
                  </a:ext>
                </a:extLst>
              </a:tr>
              <a:tr h="562310">
                <a:tc>
                  <a:txBody>
                    <a:bodyPr/>
                    <a:lstStyle/>
                    <a:p>
                      <a:pPr rtl="0" fontAlgn="b"/>
                      <a:r>
                        <a:rPr lang="hu-HU" sz="2000" b="0" dirty="0">
                          <a:effectLst/>
                        </a:rPr>
                        <a:t>2025.11.05.</a:t>
                      </a:r>
                      <a:endParaRPr lang="hu-HU" sz="2000" b="0" dirty="0">
                        <a:effectLst/>
                        <a:latin typeface="Calibri" panose="020F0502020204030204" pitchFamily="34" charset="0"/>
                      </a:endParaRPr>
                    </a:p>
                  </a:txBody>
                  <a:tcPr marL="19050" marR="19050" marT="0" marB="0" anchor="b"/>
                </a:tc>
                <a:tc>
                  <a:txBody>
                    <a:bodyPr/>
                    <a:lstStyle/>
                    <a:p>
                      <a:pPr rtl="0" fontAlgn="b"/>
                      <a:r>
                        <a:rPr lang="hu-HU" sz="2000" b="0" dirty="0">
                          <a:effectLst/>
                        </a:rPr>
                        <a:t>14:00-16:00</a:t>
                      </a:r>
                      <a:endParaRPr lang="hu-HU" sz="2000" b="0" dirty="0">
                        <a:effectLst/>
                        <a:latin typeface="Calibri" panose="020F0502020204030204" pitchFamily="34" charset="0"/>
                      </a:endParaRPr>
                    </a:p>
                  </a:txBody>
                  <a:tcPr marL="19050" marR="19050" marT="0" marB="0" anchor="b"/>
                </a:tc>
                <a:tc>
                  <a:txBody>
                    <a:bodyPr/>
                    <a:lstStyle/>
                    <a:p>
                      <a:pPr rtl="0" fontAlgn="b"/>
                      <a:r>
                        <a:rPr lang="hu-HU" sz="2000" b="0" dirty="0">
                          <a:effectLst/>
                        </a:rPr>
                        <a:t>Online képzési alkalom – </a:t>
                      </a:r>
                      <a:br>
                        <a:rPr lang="hu-HU" sz="2000" b="0" dirty="0">
                          <a:effectLst/>
                        </a:rPr>
                      </a:br>
                      <a:r>
                        <a:rPr lang="hu-HU" sz="2000" b="0" dirty="0">
                          <a:effectLst/>
                        </a:rPr>
                        <a:t>2. alkalom</a:t>
                      </a:r>
                      <a:endParaRPr lang="hu-HU" sz="2000" b="0" dirty="0">
                        <a:effectLst/>
                        <a:latin typeface="Calibri" panose="020F0502020204030204" pitchFamily="34" charset="0"/>
                      </a:endParaRPr>
                    </a:p>
                  </a:txBody>
                  <a:tcPr marL="19050" marR="19050" marT="0" marB="0" anchor="b"/>
                </a:tc>
                <a:tc>
                  <a:txBody>
                    <a:bodyPr/>
                    <a:lstStyle/>
                    <a:p>
                      <a:pPr rtl="0" fontAlgn="b"/>
                      <a:r>
                        <a:rPr lang="hu-HU" sz="2000" b="0" dirty="0">
                          <a:effectLst/>
                        </a:rPr>
                        <a:t>Online</a:t>
                      </a:r>
                      <a:endParaRPr lang="hu-HU" sz="2000" b="0" dirty="0">
                        <a:effectLst/>
                        <a:latin typeface="Calibri" panose="020F0502020204030204" pitchFamily="34" charset="0"/>
                      </a:endParaRPr>
                    </a:p>
                  </a:txBody>
                  <a:tcPr marL="19050" marR="19050" marT="0" marB="0" anchor="b"/>
                </a:tc>
                <a:extLst>
                  <a:ext uri="{0D108BD9-81ED-4DB2-BD59-A6C34878D82A}">
                    <a16:rowId xmlns:a16="http://schemas.microsoft.com/office/drawing/2014/main" val="546872100"/>
                  </a:ext>
                </a:extLst>
              </a:tr>
              <a:tr h="200483">
                <a:tc>
                  <a:txBody>
                    <a:bodyPr/>
                    <a:lstStyle/>
                    <a:p>
                      <a:pPr rtl="0" fontAlgn="b"/>
                      <a:r>
                        <a:rPr lang="hu-HU" sz="2000" b="0" dirty="0">
                          <a:effectLst/>
                        </a:rPr>
                        <a:t>2025.11.28.</a:t>
                      </a:r>
                      <a:endParaRPr lang="hu-HU" sz="2000" b="0" dirty="0">
                        <a:effectLst/>
                        <a:latin typeface="Calibri" panose="020F0502020204030204" pitchFamily="34" charset="0"/>
                      </a:endParaRPr>
                    </a:p>
                  </a:txBody>
                  <a:tcPr marL="19050" marR="19050" marT="0" marB="0" anchor="b"/>
                </a:tc>
                <a:tc>
                  <a:txBody>
                    <a:bodyPr/>
                    <a:lstStyle/>
                    <a:p>
                      <a:pPr rtl="0" fontAlgn="b"/>
                      <a:r>
                        <a:rPr lang="hu-HU" sz="2000" b="0" dirty="0">
                          <a:effectLst/>
                        </a:rPr>
                        <a:t>09:00-16:00</a:t>
                      </a:r>
                      <a:endParaRPr lang="hu-HU" sz="2000" b="0" dirty="0">
                        <a:effectLst/>
                        <a:latin typeface="Calibri" panose="020F0502020204030204" pitchFamily="34" charset="0"/>
                      </a:endParaRPr>
                    </a:p>
                  </a:txBody>
                  <a:tcPr marL="19050" marR="19050" marT="0" marB="0" anchor="b"/>
                </a:tc>
                <a:tc>
                  <a:txBody>
                    <a:bodyPr/>
                    <a:lstStyle/>
                    <a:p>
                      <a:pPr rtl="0" fontAlgn="b"/>
                      <a:r>
                        <a:rPr lang="hu-HU" sz="2000" b="0" dirty="0">
                          <a:effectLst/>
                        </a:rPr>
                        <a:t>Jelenléti képzési nap – </a:t>
                      </a:r>
                      <a:br>
                        <a:rPr lang="hu-HU" sz="2000" b="0" dirty="0">
                          <a:effectLst/>
                        </a:rPr>
                      </a:br>
                      <a:r>
                        <a:rPr lang="hu-HU" sz="2000" b="0" dirty="0">
                          <a:effectLst/>
                        </a:rPr>
                        <a:t>3. alkalom</a:t>
                      </a:r>
                      <a:endParaRPr lang="hu-HU" sz="2000" b="0" dirty="0">
                        <a:effectLst/>
                        <a:latin typeface="Calibri" panose="020F0502020204030204" pitchFamily="34" charset="0"/>
                      </a:endParaRPr>
                    </a:p>
                  </a:txBody>
                  <a:tcPr marL="19050" marR="19050" marT="0" marB="0" anchor="b"/>
                </a:tc>
                <a:tc>
                  <a:txBody>
                    <a:bodyPr/>
                    <a:lstStyle/>
                    <a:p>
                      <a:pPr rtl="0" fontAlgn="b">
                        <a:buNone/>
                      </a:pPr>
                      <a:r>
                        <a:rPr lang="hu-HU" sz="2000" b="0" dirty="0">
                          <a:effectLst/>
                        </a:rPr>
                        <a:t>Budapest, Diós árok 3, 1125</a:t>
                      </a:r>
                      <a:endParaRPr lang="hu-HU" sz="2000" b="0" dirty="0">
                        <a:effectLst/>
                        <a:latin typeface="Calibri" panose="020F0502020204030204" pitchFamily="34" charset="0"/>
                      </a:endParaRPr>
                    </a:p>
                  </a:txBody>
                  <a:tcPr marL="19050" marR="19050" marT="0" marB="0" anchor="b"/>
                </a:tc>
                <a:extLst>
                  <a:ext uri="{0D108BD9-81ED-4DB2-BD59-A6C34878D82A}">
                    <a16:rowId xmlns:a16="http://schemas.microsoft.com/office/drawing/2014/main" val="1761416233"/>
                  </a:ext>
                </a:extLst>
              </a:tr>
            </a:tbl>
          </a:graphicData>
        </a:graphic>
      </p:graphicFrame>
    </p:spTree>
    <p:extLst>
      <p:ext uri="{BB962C8B-B14F-4D97-AF65-F5344CB8AC3E}">
        <p14:creationId xmlns:p14="http://schemas.microsoft.com/office/powerpoint/2010/main" val="3608428503"/>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zione Hpass" id="{D98C975B-5B89-4420-AC2A-EE6642FEFEA8}" vid="{256FF2BC-53C5-444B-8E3C-30D3F8A82807}"/>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WP1" id="{4B36F218-781F-48EA-A3A4-3C68CE2B9DF0}" vid="{CFB3FBCA-A14A-4BF6-A7F1-DEE905072135}"/>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Tema di Office</Template>
  <TotalTime>11942</TotalTime>
  <Words>579</Words>
  <Application>Microsoft Office PowerPoint</Application>
  <PresentationFormat>Egyéni</PresentationFormat>
  <Paragraphs>84</Paragraphs>
  <Slides>18</Slides>
  <Notes>2</Notes>
  <HiddenSlides>0</HiddenSlides>
  <MMClips>0</MMClips>
  <ScaleCrop>false</ScaleCrop>
  <HeadingPairs>
    <vt:vector size="6" baseType="variant">
      <vt:variant>
        <vt:lpstr>Használt betűtípusok</vt:lpstr>
      </vt:variant>
      <vt:variant>
        <vt:i4>6</vt:i4>
      </vt:variant>
      <vt:variant>
        <vt:lpstr>Téma</vt:lpstr>
      </vt:variant>
      <vt:variant>
        <vt:i4>2</vt:i4>
      </vt:variant>
      <vt:variant>
        <vt:lpstr>Diacímek</vt:lpstr>
      </vt:variant>
      <vt:variant>
        <vt:i4>18</vt:i4>
      </vt:variant>
    </vt:vector>
  </HeadingPairs>
  <TitlesOfParts>
    <vt:vector size="26" baseType="lpstr">
      <vt:lpstr>Aptos</vt:lpstr>
      <vt:lpstr>Arial</vt:lpstr>
      <vt:lpstr>Calibri</vt:lpstr>
      <vt:lpstr>Calibri Light</vt:lpstr>
      <vt:lpstr>Helvetica</vt:lpstr>
      <vt:lpstr>Times New Roman</vt:lpstr>
      <vt:lpstr>Tema di Office</vt:lpstr>
      <vt:lpstr>1_Tema di Office</vt:lpstr>
      <vt:lpstr>Üdv az H-PASS képzésen!</vt:lpstr>
      <vt:lpstr>PowerPoint-bemutató</vt:lpstr>
      <vt:lpstr>PowerPoint-bemutató</vt:lpstr>
      <vt:lpstr>Kollégáink</vt:lpstr>
      <vt:lpstr>Mit várhat a képzéstől?</vt:lpstr>
      <vt:lpstr>Mit érdemes előzetesen tudnia a képzésről?</vt:lpstr>
      <vt:lpstr>Mit érdemes előzetesen tudnia a képzésről?</vt:lpstr>
      <vt:lpstr>Hogy teljesítsem eredményesen a képzést?</vt:lpstr>
      <vt:lpstr>Képzési alkalmak és helyszínek</vt:lpstr>
      <vt:lpstr>Nézzük is meg a Moodle felületet</vt:lpstr>
      <vt:lpstr>Mi a teljesítés kritériuma?</vt:lpstr>
      <vt:lpstr>Milyen is legyen ez a képzés? - Mentimeter</vt:lpstr>
      <vt:lpstr>Mit vár ettől a képzéstől?</vt:lpstr>
      <vt:lpstr>Mi mit kérünk Önöktől?</vt:lpstr>
      <vt:lpstr>Adminisztatív információk</vt:lpstr>
      <vt:lpstr>Kit kereshetnek?</vt:lpstr>
      <vt:lpstr>Van-e Önöknek kérdése?</vt:lpstr>
      <vt:lpstr>Köszönjük a figyelmet!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Mac Pro Roberto Tafuri</dc:creator>
  <cp:lastModifiedBy>Béres Orsi</cp:lastModifiedBy>
  <cp:revision>98</cp:revision>
  <dcterms:created xsi:type="dcterms:W3CDTF">2023-06-18T10:00:21Z</dcterms:created>
  <dcterms:modified xsi:type="dcterms:W3CDTF">2026-04-08T10:10:33Z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ies>
</file>