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79" r:id="rId5"/>
  </p:sldMasterIdLst>
  <p:notesMasterIdLst>
    <p:notesMasterId r:id="rId40"/>
  </p:notesMasterIdLst>
  <p:handoutMasterIdLst>
    <p:handoutMasterId r:id="rId41"/>
  </p:handoutMasterIdLst>
  <p:sldIdLst>
    <p:sldId id="256" r:id="rId6"/>
    <p:sldId id="356" r:id="rId7"/>
    <p:sldId id="277" r:id="rId8"/>
    <p:sldId id="357" r:id="rId9"/>
    <p:sldId id="348" r:id="rId10"/>
    <p:sldId id="353" r:id="rId11"/>
    <p:sldId id="352" r:id="rId12"/>
    <p:sldId id="351" r:id="rId13"/>
    <p:sldId id="307" r:id="rId14"/>
    <p:sldId id="317" r:id="rId15"/>
    <p:sldId id="318" r:id="rId16"/>
    <p:sldId id="319" r:id="rId17"/>
    <p:sldId id="320" r:id="rId18"/>
    <p:sldId id="321" r:id="rId19"/>
    <p:sldId id="322" r:id="rId20"/>
    <p:sldId id="323" r:id="rId21"/>
    <p:sldId id="354" r:id="rId22"/>
    <p:sldId id="346" r:id="rId23"/>
    <p:sldId id="347" r:id="rId24"/>
    <p:sldId id="324" r:id="rId25"/>
    <p:sldId id="344" r:id="rId26"/>
    <p:sldId id="358" r:id="rId27"/>
    <p:sldId id="331" r:id="rId28"/>
    <p:sldId id="360" r:id="rId29"/>
    <p:sldId id="361" r:id="rId30"/>
    <p:sldId id="362" r:id="rId31"/>
    <p:sldId id="363" r:id="rId32"/>
    <p:sldId id="364" r:id="rId33"/>
    <p:sldId id="345" r:id="rId34"/>
    <p:sldId id="287" r:id="rId35"/>
    <p:sldId id="282" r:id="rId36"/>
    <p:sldId id="368" r:id="rId37"/>
    <p:sldId id="369" r:id="rId38"/>
    <p:sldId id="273" r:id="rId39"/>
  </p:sldIdLst>
  <p:sldSz cx="10799763" cy="71993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D18E"/>
    <a:srgbClr val="E5FBFB"/>
    <a:srgbClr val="4472C4"/>
    <a:srgbClr val="1A75DB"/>
    <a:srgbClr val="AB0084"/>
    <a:srgbClr val="00C6D6"/>
    <a:srgbClr val="02FFD2"/>
    <a:srgbClr val="FB0087"/>
    <a:srgbClr val="0063D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8733C22-1674-C597-A5AD-35FC17678210}" v="114" dt="2025-05-21T14:12:23.116"/>
  </p1510:revLst>
</p1510:revInfo>
</file>

<file path=ppt/tableStyles.xml><?xml version="1.0" encoding="utf-8"?>
<a:tblStyleLst xmlns:a="http://schemas.openxmlformats.org/drawingml/2006/main" def="{5C22544A-7EE6-4342-B048-85BDC9FD1C3A}">
  <a:tblStyle styleId="{5C22544A-7EE6-4342-B048-85BDC9FD1C3A}" styleName="Vidutinis stilius 2 – paryškinima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6" d="100"/>
          <a:sy n="56" d="100"/>
        </p:scale>
        <p:origin x="1288" y="5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microsoft.com/office/2016/11/relationships/changesInfo" Target="changesInfos/changesInfo1.xml"/><Relationship Id="rId20" Type="http://schemas.openxmlformats.org/officeDocument/2006/relationships/slide" Target="slides/slide15.xml"/><Relationship Id="rId41"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 Maria Reggiani" userId="S::saramaria.reggiani@santannapisa.it::b4ab18ea-ed13-4019-b528-d808df35eac7" providerId="AD" clId="Web-{A8733C22-1674-C597-A5AD-35FC17678210}"/>
    <pc:docChg chg="modSld">
      <pc:chgData name="Sara Maria Reggiani" userId="S::saramaria.reggiani@santannapisa.it::b4ab18ea-ed13-4019-b528-d808df35eac7" providerId="AD" clId="Web-{A8733C22-1674-C597-A5AD-35FC17678210}" dt="2025-05-21T14:12:23.116" v="110" actId="20577"/>
      <pc:docMkLst>
        <pc:docMk/>
      </pc:docMkLst>
      <pc:sldChg chg="addSp modSp">
        <pc:chgData name="Sara Maria Reggiani" userId="S::saramaria.reggiani@santannapisa.it::b4ab18ea-ed13-4019-b528-d808df35eac7" providerId="AD" clId="Web-{A8733C22-1674-C597-A5AD-35FC17678210}" dt="2025-05-21T14:12:23.116" v="110" actId="20577"/>
        <pc:sldMkLst>
          <pc:docMk/>
          <pc:sldMk cId="3412274585" sldId="345"/>
        </pc:sldMkLst>
        <pc:spChg chg="add mod">
          <ac:chgData name="Sara Maria Reggiani" userId="S::saramaria.reggiani@santannapisa.it::b4ab18ea-ed13-4019-b528-d808df35eac7" providerId="AD" clId="Web-{A8733C22-1674-C597-A5AD-35FC17678210}" dt="2025-05-21T14:12:23.116" v="110" actId="20577"/>
          <ac:spMkLst>
            <pc:docMk/>
            <pc:sldMk cId="3412274585" sldId="345"/>
            <ac:spMk id="5" creationId="{519948A4-DD46-3F6C-9F3E-29A87F9DBA70}"/>
          </ac:spMkLst>
        </pc:spChg>
      </pc:sldChg>
    </pc:docChg>
  </pc:docChgLst>
  <pc:docChgLst>
    <pc:chgData name="Sara Maria Reggiani" userId="b4ab18ea-ed13-4019-b528-d808df35eac7" providerId="ADAL" clId="{7277ABFF-DF88-4568-8F60-64F11B3D0A29}"/>
    <pc:docChg chg="custSel modSld">
      <pc:chgData name="Sara Maria Reggiani" userId="b4ab18ea-ed13-4019-b528-d808df35eac7" providerId="ADAL" clId="{7277ABFF-DF88-4568-8F60-64F11B3D0A29}" dt="2025-05-15T10:50:37.178" v="24" actId="478"/>
      <pc:docMkLst>
        <pc:docMk/>
      </pc:docMkLst>
      <pc:sldChg chg="delSp modSp mod">
        <pc:chgData name="Sara Maria Reggiani" userId="b4ab18ea-ed13-4019-b528-d808df35eac7" providerId="ADAL" clId="{7277ABFF-DF88-4568-8F60-64F11B3D0A29}" dt="2025-05-15T10:49:57.404" v="23" actId="20577"/>
        <pc:sldMkLst>
          <pc:docMk/>
          <pc:sldMk cId="839785364" sldId="256"/>
        </pc:sldMkLst>
        <pc:spChg chg="mod">
          <ac:chgData name="Sara Maria Reggiani" userId="b4ab18ea-ed13-4019-b528-d808df35eac7" providerId="ADAL" clId="{7277ABFF-DF88-4568-8F60-64F11B3D0A29}" dt="2025-05-15T10:49:57.404" v="23" actId="20577"/>
          <ac:spMkLst>
            <pc:docMk/>
            <pc:sldMk cId="839785364" sldId="256"/>
            <ac:spMk id="2" creationId="{00000000-0000-0000-0000-000000000000}"/>
          </ac:spMkLst>
        </pc:spChg>
        <pc:spChg chg="del">
          <ac:chgData name="Sara Maria Reggiani" userId="b4ab18ea-ed13-4019-b528-d808df35eac7" providerId="ADAL" clId="{7277ABFF-DF88-4568-8F60-64F11B3D0A29}" dt="2025-05-15T10:49:34.383" v="0" actId="478"/>
          <ac:spMkLst>
            <pc:docMk/>
            <pc:sldMk cId="839785364" sldId="256"/>
            <ac:spMk id="3" creationId="{00000000-0000-0000-0000-000000000000}"/>
          </ac:spMkLst>
        </pc:spChg>
      </pc:sldChg>
      <pc:sldChg chg="delSp mod">
        <pc:chgData name="Sara Maria Reggiani" userId="b4ab18ea-ed13-4019-b528-d808df35eac7" providerId="ADAL" clId="{7277ABFF-DF88-4568-8F60-64F11B3D0A29}" dt="2025-05-15T10:50:37.178" v="24" actId="478"/>
        <pc:sldMkLst>
          <pc:docMk/>
          <pc:sldMk cId="3412274585" sldId="345"/>
        </pc:sldMkLst>
        <pc:spChg chg="del">
          <ac:chgData name="Sara Maria Reggiani" userId="b4ab18ea-ed13-4019-b528-d808df35eac7" providerId="ADAL" clId="{7277ABFF-DF88-4568-8F60-64F11B3D0A29}" dt="2025-05-15T10:50:37.178" v="24" actId="478"/>
          <ac:spMkLst>
            <pc:docMk/>
            <pc:sldMk cId="3412274585" sldId="345"/>
            <ac:spMk id="5" creationId="{A02A0D1E-4E65-1A89-8250-8D9D642A2ED6}"/>
          </ac:spMkLst>
        </pc:spChg>
      </pc:sldChg>
    </pc:docChg>
  </pc:docChgLst>
</pc:chgInfo>
</file>

<file path=ppt/diagrams/_rels/data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image" Target="../media/image19.png"/><Relationship Id="rId4" Type="http://schemas.openxmlformats.org/officeDocument/2006/relationships/image" Target="../media/image22.svg"/></Relationships>
</file>

<file path=ppt/diagrams/_rels/data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svg"/><Relationship Id="rId1" Type="http://schemas.openxmlformats.org/officeDocument/2006/relationships/image" Target="../media/image23.png"/><Relationship Id="rId4" Type="http://schemas.openxmlformats.org/officeDocument/2006/relationships/image" Target="../media/image26.svg"/></Relationships>
</file>

<file path=ppt/diagrams/_rels/data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svg"/><Relationship Id="rId1" Type="http://schemas.openxmlformats.org/officeDocument/2006/relationships/image" Target="../media/image29.png"/><Relationship Id="rId4" Type="http://schemas.openxmlformats.org/officeDocument/2006/relationships/image" Target="../media/image32.svg"/></Relationships>
</file>

<file path=ppt/diagrams/_rels/data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svg"/><Relationship Id="rId1" Type="http://schemas.openxmlformats.org/officeDocument/2006/relationships/image" Target="../media/image33.png"/><Relationship Id="rId4" Type="http://schemas.openxmlformats.org/officeDocument/2006/relationships/image" Target="../media/image36.svg"/></Relationships>
</file>

<file path=ppt/diagrams/_rels/data7.xml.rels><?xml version="1.0" encoding="UTF-8" standalone="yes"?>
<Relationships xmlns="http://schemas.openxmlformats.org/package/2006/relationships"><Relationship Id="rId8" Type="http://schemas.openxmlformats.org/officeDocument/2006/relationships/image" Target="../media/image44.svg"/><Relationship Id="rId13" Type="http://schemas.openxmlformats.org/officeDocument/2006/relationships/image" Target="../media/image49.png"/><Relationship Id="rId3" Type="http://schemas.openxmlformats.org/officeDocument/2006/relationships/image" Target="../media/image39.png"/><Relationship Id="rId7" Type="http://schemas.openxmlformats.org/officeDocument/2006/relationships/image" Target="../media/image43.png"/><Relationship Id="rId12" Type="http://schemas.openxmlformats.org/officeDocument/2006/relationships/image" Target="../media/image48.svg"/><Relationship Id="rId2" Type="http://schemas.openxmlformats.org/officeDocument/2006/relationships/image" Target="../media/image38.svg"/><Relationship Id="rId1" Type="http://schemas.openxmlformats.org/officeDocument/2006/relationships/image" Target="../media/image37.png"/><Relationship Id="rId6" Type="http://schemas.openxmlformats.org/officeDocument/2006/relationships/image" Target="../media/image42.svg"/><Relationship Id="rId11" Type="http://schemas.openxmlformats.org/officeDocument/2006/relationships/image" Target="../media/image47.png"/><Relationship Id="rId5" Type="http://schemas.openxmlformats.org/officeDocument/2006/relationships/image" Target="../media/image41.png"/><Relationship Id="rId10" Type="http://schemas.openxmlformats.org/officeDocument/2006/relationships/image" Target="../media/image46.svg"/><Relationship Id="rId4" Type="http://schemas.openxmlformats.org/officeDocument/2006/relationships/image" Target="../media/image40.svg"/><Relationship Id="rId9" Type="http://schemas.openxmlformats.org/officeDocument/2006/relationships/image" Target="../media/image45.png"/><Relationship Id="rId14" Type="http://schemas.openxmlformats.org/officeDocument/2006/relationships/image" Target="../media/image50.svg"/></Relationships>
</file>

<file path=ppt/diagrams/_rels/drawing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image" Target="../media/image19.png"/><Relationship Id="rId4" Type="http://schemas.openxmlformats.org/officeDocument/2006/relationships/image" Target="../media/image22.svg"/></Relationships>
</file>

<file path=ppt/diagrams/_rels/drawing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svg"/><Relationship Id="rId1" Type="http://schemas.openxmlformats.org/officeDocument/2006/relationships/image" Target="../media/image23.png"/><Relationship Id="rId4" Type="http://schemas.openxmlformats.org/officeDocument/2006/relationships/image" Target="../media/image26.svg"/></Relationships>
</file>

<file path=ppt/diagrams/_rels/drawing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svg"/><Relationship Id="rId1" Type="http://schemas.openxmlformats.org/officeDocument/2006/relationships/image" Target="../media/image29.png"/><Relationship Id="rId4" Type="http://schemas.openxmlformats.org/officeDocument/2006/relationships/image" Target="../media/image32.svg"/></Relationships>
</file>

<file path=ppt/diagrams/_rels/drawing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svg"/><Relationship Id="rId1" Type="http://schemas.openxmlformats.org/officeDocument/2006/relationships/image" Target="../media/image33.png"/><Relationship Id="rId4" Type="http://schemas.openxmlformats.org/officeDocument/2006/relationships/image" Target="../media/image36.svg"/></Relationships>
</file>

<file path=ppt/diagrams/_rels/drawing7.xml.rels><?xml version="1.0" encoding="UTF-8" standalone="yes"?>
<Relationships xmlns="http://schemas.openxmlformats.org/package/2006/relationships"><Relationship Id="rId8" Type="http://schemas.openxmlformats.org/officeDocument/2006/relationships/image" Target="../media/image44.svg"/><Relationship Id="rId13" Type="http://schemas.openxmlformats.org/officeDocument/2006/relationships/image" Target="../media/image49.png"/><Relationship Id="rId3" Type="http://schemas.openxmlformats.org/officeDocument/2006/relationships/image" Target="../media/image39.png"/><Relationship Id="rId7" Type="http://schemas.openxmlformats.org/officeDocument/2006/relationships/image" Target="../media/image43.png"/><Relationship Id="rId12" Type="http://schemas.openxmlformats.org/officeDocument/2006/relationships/image" Target="../media/image48.svg"/><Relationship Id="rId2" Type="http://schemas.openxmlformats.org/officeDocument/2006/relationships/image" Target="../media/image38.svg"/><Relationship Id="rId1" Type="http://schemas.openxmlformats.org/officeDocument/2006/relationships/image" Target="../media/image37.png"/><Relationship Id="rId6" Type="http://schemas.openxmlformats.org/officeDocument/2006/relationships/image" Target="../media/image42.svg"/><Relationship Id="rId11" Type="http://schemas.openxmlformats.org/officeDocument/2006/relationships/image" Target="../media/image47.png"/><Relationship Id="rId5" Type="http://schemas.openxmlformats.org/officeDocument/2006/relationships/image" Target="../media/image41.png"/><Relationship Id="rId10" Type="http://schemas.openxmlformats.org/officeDocument/2006/relationships/image" Target="../media/image46.svg"/><Relationship Id="rId4" Type="http://schemas.openxmlformats.org/officeDocument/2006/relationships/image" Target="../media/image40.svg"/><Relationship Id="rId9" Type="http://schemas.openxmlformats.org/officeDocument/2006/relationships/image" Target="../media/image45.png"/><Relationship Id="rId14" Type="http://schemas.openxmlformats.org/officeDocument/2006/relationships/image" Target="../media/image50.svg"/></Relationships>
</file>

<file path=ppt/diagrams/colors1.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66AE00F-3FA6-46CB-94AB-76FCE67B405B}" type="doc">
      <dgm:prSet loTypeId="urn:microsoft.com/office/officeart/2018/layout/CircleProcess" loCatId="simpleprocesssa" qsTypeId="urn:microsoft.com/office/officeart/2005/8/quickstyle/simple2" qsCatId="simple" csTypeId="urn:microsoft.com/office/officeart/2005/8/colors/accent5_4" csCatId="accent5" phldr="1"/>
      <dgm:spPr/>
      <dgm:t>
        <a:bodyPr/>
        <a:lstStyle/>
        <a:p>
          <a:endParaRPr lang="en-US"/>
        </a:p>
      </dgm:t>
    </dgm:pt>
    <dgm:pt modelId="{A2A6B732-ECD1-4E04-B281-E6927B67EB85}">
      <dgm:prSet custT="1"/>
      <dgm:spPr/>
      <dgm:t>
        <a:bodyPr/>
        <a:lstStyle/>
        <a:p>
          <a:r>
            <a:rPr lang="en-US" sz="2000" b="1" err="1"/>
            <a:t>Bisogni</a:t>
          </a:r>
          <a:r>
            <a:rPr lang="en-US" sz="2000" b="1"/>
            <a:t> </a:t>
          </a:r>
          <a:r>
            <a:rPr lang="en-US" sz="2000" b="1" err="1"/>
            <a:t>primari</a:t>
          </a:r>
          <a:endParaRPr lang="en-US" sz="2000" b="1"/>
        </a:p>
        <a:p>
          <a:r>
            <a:rPr lang="en-US" sz="2000"/>
            <a:t> </a:t>
          </a:r>
          <a:r>
            <a:rPr lang="en-US" sz="1800"/>
            <a:t>(</a:t>
          </a:r>
          <a:r>
            <a:rPr lang="en-US" sz="1800" err="1"/>
            <a:t>necessari</a:t>
          </a:r>
          <a:r>
            <a:rPr lang="en-US" sz="1800"/>
            <a:t> per la </a:t>
          </a:r>
          <a:r>
            <a:rPr lang="en-US" sz="1800" err="1"/>
            <a:t>sopravvivenza</a:t>
          </a:r>
          <a:r>
            <a:rPr lang="en-US" sz="1800"/>
            <a:t> : </a:t>
          </a:r>
          <a:r>
            <a:rPr lang="en-US" sz="1800" err="1"/>
            <a:t>cibo</a:t>
          </a:r>
          <a:r>
            <a:rPr lang="en-US" sz="1800"/>
            <a:t>, </a:t>
          </a:r>
          <a:r>
            <a:rPr lang="en-US" sz="1800" err="1"/>
            <a:t>acqua</a:t>
          </a:r>
          <a:r>
            <a:rPr lang="en-US" sz="1800"/>
            <a:t>, aria)</a:t>
          </a:r>
          <a:endParaRPr lang="en-US" sz="2000"/>
        </a:p>
      </dgm:t>
    </dgm:pt>
    <dgm:pt modelId="{43C23C23-EFA6-4CC6-8BDA-5886A0E9D318}" type="parTrans" cxnId="{6C1C5ECB-20B1-4536-8C97-68B61D1768CC}">
      <dgm:prSet/>
      <dgm:spPr/>
      <dgm:t>
        <a:bodyPr/>
        <a:lstStyle/>
        <a:p>
          <a:endParaRPr lang="en-US"/>
        </a:p>
      </dgm:t>
    </dgm:pt>
    <dgm:pt modelId="{EEA233D6-66C5-4E02-BB54-82E1A4EC5A84}" type="sibTrans" cxnId="{6C1C5ECB-20B1-4536-8C97-68B61D1768CC}">
      <dgm:prSet/>
      <dgm:spPr/>
      <dgm:t>
        <a:bodyPr/>
        <a:lstStyle/>
        <a:p>
          <a:endParaRPr lang="en-US"/>
        </a:p>
      </dgm:t>
    </dgm:pt>
    <dgm:pt modelId="{53C34649-BB39-484F-B0B3-E8012F1F3405}">
      <dgm:prSet custT="1"/>
      <dgm:spPr/>
      <dgm:t>
        <a:bodyPr/>
        <a:lstStyle/>
        <a:p>
          <a:r>
            <a:rPr lang="en-US" sz="2000" b="1" err="1"/>
            <a:t>Bisogni</a:t>
          </a:r>
          <a:r>
            <a:rPr lang="en-US" sz="2000" b="1"/>
            <a:t> </a:t>
          </a:r>
          <a:r>
            <a:rPr lang="en-US" sz="2000" b="1" err="1"/>
            <a:t>psicologici</a:t>
          </a:r>
          <a:endParaRPr lang="en-US" sz="2000" b="1"/>
        </a:p>
        <a:p>
          <a:r>
            <a:rPr lang="en-US" sz="2000"/>
            <a:t> </a:t>
          </a:r>
          <a:r>
            <a:rPr lang="en-US" sz="1800"/>
            <a:t>(</a:t>
          </a:r>
          <a:r>
            <a:rPr lang="en-US" sz="1800" err="1"/>
            <a:t>sentirsi</a:t>
          </a:r>
          <a:r>
            <a:rPr lang="en-US" sz="1800"/>
            <a:t> </a:t>
          </a:r>
          <a:r>
            <a:rPr lang="en-US" sz="1800" err="1"/>
            <a:t>capace</a:t>
          </a:r>
          <a:r>
            <a:rPr lang="en-US" sz="1800"/>
            <a:t>, </a:t>
          </a:r>
          <a:r>
            <a:rPr lang="en-US" sz="1800" err="1"/>
            <a:t>importante</a:t>
          </a:r>
          <a:r>
            <a:rPr lang="en-US" sz="1800"/>
            <a:t>, in salute, </a:t>
          </a:r>
          <a:r>
            <a:rPr lang="en-US" sz="1800" err="1"/>
            <a:t>accettato</a:t>
          </a:r>
          <a:r>
            <a:rPr lang="en-US" sz="1800"/>
            <a:t> </a:t>
          </a:r>
          <a:r>
            <a:rPr lang="en-US" sz="1800" err="1"/>
            <a:t>dagli</a:t>
          </a:r>
          <a:r>
            <a:rPr lang="en-US" sz="1800"/>
            <a:t> </a:t>
          </a:r>
          <a:r>
            <a:rPr lang="en-US" sz="1800" err="1"/>
            <a:t>altri</a:t>
          </a:r>
          <a:r>
            <a:rPr lang="en-US" sz="1800"/>
            <a:t>)</a:t>
          </a:r>
          <a:endParaRPr lang="en-US" sz="2000"/>
        </a:p>
      </dgm:t>
    </dgm:pt>
    <dgm:pt modelId="{52D7F603-6869-47D8-A7CA-F21D962DBEC8}" type="parTrans" cxnId="{275948F1-E978-4EE6-B451-B144A6605F27}">
      <dgm:prSet/>
      <dgm:spPr/>
      <dgm:t>
        <a:bodyPr/>
        <a:lstStyle/>
        <a:p>
          <a:endParaRPr lang="en-US"/>
        </a:p>
      </dgm:t>
    </dgm:pt>
    <dgm:pt modelId="{AE3E3010-43D8-429E-B8DD-B5B4D78E222A}" type="sibTrans" cxnId="{275948F1-E978-4EE6-B451-B144A6605F27}">
      <dgm:prSet/>
      <dgm:spPr/>
      <dgm:t>
        <a:bodyPr/>
        <a:lstStyle/>
        <a:p>
          <a:endParaRPr lang="en-US"/>
        </a:p>
      </dgm:t>
    </dgm:pt>
    <dgm:pt modelId="{18CB09CD-D9AC-4DAF-9435-FFADC9C3BD44}">
      <dgm:prSet custT="1"/>
      <dgm:spPr/>
      <dgm:t>
        <a:bodyPr/>
        <a:lstStyle/>
        <a:p>
          <a:r>
            <a:rPr lang="en-US" sz="2200" b="1"/>
            <a:t>Valori </a:t>
          </a:r>
          <a:r>
            <a:rPr lang="en-US" sz="2200" b="1" err="1"/>
            <a:t>Differenti</a:t>
          </a:r>
          <a:endParaRPr lang="en-US" sz="2200" b="1"/>
        </a:p>
        <a:p>
          <a:r>
            <a:rPr lang="en-US" sz="2200"/>
            <a:t> </a:t>
          </a:r>
          <a:r>
            <a:rPr lang="en-US" sz="1800"/>
            <a:t>(</a:t>
          </a:r>
          <a:r>
            <a:rPr lang="en-US" sz="1800" err="1"/>
            <a:t>credenze</a:t>
          </a:r>
          <a:r>
            <a:rPr lang="en-US" sz="1800"/>
            <a:t>, </a:t>
          </a:r>
          <a:r>
            <a:rPr lang="en-US" sz="1800" err="1"/>
            <a:t>visione</a:t>
          </a:r>
          <a:r>
            <a:rPr lang="en-US" sz="1800"/>
            <a:t> del mondo, </a:t>
          </a:r>
          <a:r>
            <a:rPr lang="en-US" sz="1800" err="1"/>
            <a:t>religione</a:t>
          </a:r>
          <a:r>
            <a:rPr lang="en-US" sz="1800"/>
            <a:t>)</a:t>
          </a:r>
          <a:endParaRPr lang="en-US" sz="2000"/>
        </a:p>
      </dgm:t>
    </dgm:pt>
    <dgm:pt modelId="{7F61FD28-7CD9-4CA3-A12F-414D06CD0DE5}" type="parTrans" cxnId="{86A9A803-A598-4EC2-B92D-5E92DDE69316}">
      <dgm:prSet/>
      <dgm:spPr/>
      <dgm:t>
        <a:bodyPr/>
        <a:lstStyle/>
        <a:p>
          <a:endParaRPr lang="en-US"/>
        </a:p>
      </dgm:t>
    </dgm:pt>
    <dgm:pt modelId="{182A84E8-83BA-481A-B8CB-CD195954D5B5}" type="sibTrans" cxnId="{86A9A803-A598-4EC2-B92D-5E92DDE69316}">
      <dgm:prSet/>
      <dgm:spPr/>
      <dgm:t>
        <a:bodyPr/>
        <a:lstStyle/>
        <a:p>
          <a:endParaRPr lang="en-US"/>
        </a:p>
      </dgm:t>
    </dgm:pt>
    <dgm:pt modelId="{32CCD756-24F6-4F4E-AD6F-A53349A876BC}">
      <dgm:prSet custT="1"/>
      <dgm:spPr/>
      <dgm:t>
        <a:bodyPr/>
        <a:lstStyle/>
        <a:p>
          <a:r>
            <a:rPr lang="en-US" sz="2000" b="1" err="1"/>
            <a:t>Percezioni</a:t>
          </a:r>
          <a:r>
            <a:rPr lang="en-US" sz="2000" b="1"/>
            <a:t> </a:t>
          </a:r>
          <a:r>
            <a:rPr lang="en-US" sz="2000" b="1" err="1"/>
            <a:t>Differenti</a:t>
          </a:r>
          <a:endParaRPr lang="en-US" sz="2000" b="1"/>
        </a:p>
        <a:p>
          <a:r>
            <a:rPr lang="en-US" sz="1800"/>
            <a:t>(</a:t>
          </a:r>
          <a:r>
            <a:rPr lang="en-US" sz="1800" err="1"/>
            <a:t>quando</a:t>
          </a:r>
          <a:r>
            <a:rPr lang="en-US" sz="1800"/>
            <a:t> ci </a:t>
          </a:r>
          <a:r>
            <a:rPr lang="en-US" sz="1800" err="1"/>
            <a:t>sono</a:t>
          </a:r>
          <a:r>
            <a:rPr lang="en-US" sz="1800"/>
            <a:t> </a:t>
          </a:r>
          <a:r>
            <a:rPr lang="en-US" sz="1800" err="1"/>
            <a:t>opinioni</a:t>
          </a:r>
          <a:r>
            <a:rPr lang="en-US" sz="1800"/>
            <a:t> diverse, </a:t>
          </a:r>
          <a:r>
            <a:rPr lang="en-US" sz="1800" err="1"/>
            <a:t>interessi</a:t>
          </a:r>
          <a:r>
            <a:rPr lang="en-US" sz="1800"/>
            <a:t> </a:t>
          </a:r>
          <a:r>
            <a:rPr lang="en-US" sz="1800" err="1"/>
            <a:t>diversi</a:t>
          </a:r>
          <a:r>
            <a:rPr lang="en-US" sz="1800"/>
            <a:t>, </a:t>
          </a:r>
          <a:r>
            <a:rPr lang="en-US" sz="1800" err="1"/>
            <a:t>risorse</a:t>
          </a:r>
          <a:r>
            <a:rPr lang="en-US" sz="1800"/>
            <a:t> </a:t>
          </a:r>
          <a:r>
            <a:rPr lang="en-US" sz="1800" err="1"/>
            <a:t>limitate</a:t>
          </a:r>
          <a:r>
            <a:rPr lang="en-US" sz="1800"/>
            <a:t>)</a:t>
          </a:r>
        </a:p>
      </dgm:t>
    </dgm:pt>
    <dgm:pt modelId="{3AC5E094-D319-4EB4-9AF4-EB8CA0C905B7}" type="parTrans" cxnId="{6796503B-EBDC-43BE-9A63-B03BE1397D94}">
      <dgm:prSet/>
      <dgm:spPr/>
      <dgm:t>
        <a:bodyPr/>
        <a:lstStyle/>
        <a:p>
          <a:endParaRPr lang="en-US"/>
        </a:p>
      </dgm:t>
    </dgm:pt>
    <dgm:pt modelId="{31978584-2489-4E27-B4D8-5DB05F3B1173}" type="sibTrans" cxnId="{6796503B-EBDC-43BE-9A63-B03BE1397D94}">
      <dgm:prSet/>
      <dgm:spPr/>
      <dgm:t>
        <a:bodyPr/>
        <a:lstStyle/>
        <a:p>
          <a:endParaRPr lang="en-US"/>
        </a:p>
      </dgm:t>
    </dgm:pt>
    <dgm:pt modelId="{8C6681DB-B970-4E8E-987A-A5FAC20ED5EB}" type="pres">
      <dgm:prSet presAssocID="{B66AE00F-3FA6-46CB-94AB-76FCE67B405B}" presName="Name0" presStyleCnt="0">
        <dgm:presLayoutVars>
          <dgm:chMax val="11"/>
          <dgm:chPref val="11"/>
          <dgm:dir/>
          <dgm:resizeHandles/>
        </dgm:presLayoutVars>
      </dgm:prSet>
      <dgm:spPr/>
    </dgm:pt>
    <dgm:pt modelId="{A7E31361-5862-4A1C-968F-9EEF543E17CD}" type="pres">
      <dgm:prSet presAssocID="{32CCD756-24F6-4F4E-AD6F-A53349A876BC}" presName="Accent4" presStyleCnt="0"/>
      <dgm:spPr/>
    </dgm:pt>
    <dgm:pt modelId="{A748D93C-13B0-4404-A738-316300886D86}" type="pres">
      <dgm:prSet presAssocID="{32CCD756-24F6-4F4E-AD6F-A53349A876BC}" presName="Accent" presStyleLbl="node1" presStyleIdx="0" presStyleCnt="8"/>
      <dgm:spPr/>
    </dgm:pt>
    <dgm:pt modelId="{E096DE4C-4C02-4875-8862-96B0AF3A986F}" type="pres">
      <dgm:prSet presAssocID="{32CCD756-24F6-4F4E-AD6F-A53349A876BC}" presName="ParentBackground4" presStyleCnt="0"/>
      <dgm:spPr/>
    </dgm:pt>
    <dgm:pt modelId="{3820A4A7-B6CA-4508-B4F2-5958B1CEDC35}" type="pres">
      <dgm:prSet presAssocID="{32CCD756-24F6-4F4E-AD6F-A53349A876BC}" presName="ParentBackground" presStyleLbl="node1" presStyleIdx="1" presStyleCnt="8"/>
      <dgm:spPr/>
    </dgm:pt>
    <dgm:pt modelId="{674F505D-A1E5-43EF-BA15-8D29E13C9CAD}" type="pres">
      <dgm:prSet presAssocID="{32CCD756-24F6-4F4E-AD6F-A53349A876BC}" presName="Parent4" presStyleLbl="fgAcc0" presStyleIdx="0" presStyleCnt="0">
        <dgm:presLayoutVars>
          <dgm:chMax val="1"/>
          <dgm:chPref val="1"/>
          <dgm:bulletEnabled val="1"/>
        </dgm:presLayoutVars>
      </dgm:prSet>
      <dgm:spPr/>
    </dgm:pt>
    <dgm:pt modelId="{71FE0EEF-8A9F-4C13-8998-3987C7D562F2}" type="pres">
      <dgm:prSet presAssocID="{18CB09CD-D9AC-4DAF-9435-FFADC9C3BD44}" presName="Accent3" presStyleCnt="0"/>
      <dgm:spPr/>
    </dgm:pt>
    <dgm:pt modelId="{379FC5BB-26FA-472E-BA41-21AA0D2EF28B}" type="pres">
      <dgm:prSet presAssocID="{18CB09CD-D9AC-4DAF-9435-FFADC9C3BD44}" presName="Accent" presStyleLbl="node1" presStyleIdx="2" presStyleCnt="8"/>
      <dgm:spPr/>
    </dgm:pt>
    <dgm:pt modelId="{49DB5595-68F4-499F-9741-A85DF2B7E235}" type="pres">
      <dgm:prSet presAssocID="{18CB09CD-D9AC-4DAF-9435-FFADC9C3BD44}" presName="ParentBackground3" presStyleCnt="0"/>
      <dgm:spPr/>
    </dgm:pt>
    <dgm:pt modelId="{EDEB25B0-0FBE-4C98-963F-784DD76B5564}" type="pres">
      <dgm:prSet presAssocID="{18CB09CD-D9AC-4DAF-9435-FFADC9C3BD44}" presName="ParentBackground" presStyleLbl="node1" presStyleIdx="3" presStyleCnt="8"/>
      <dgm:spPr/>
    </dgm:pt>
    <dgm:pt modelId="{11EEA107-380E-42D1-BF63-CA59CD5C9E4A}" type="pres">
      <dgm:prSet presAssocID="{18CB09CD-D9AC-4DAF-9435-FFADC9C3BD44}" presName="Parent3" presStyleLbl="fgAcc0" presStyleIdx="0" presStyleCnt="0">
        <dgm:presLayoutVars>
          <dgm:chMax val="1"/>
          <dgm:chPref val="1"/>
          <dgm:bulletEnabled val="1"/>
        </dgm:presLayoutVars>
      </dgm:prSet>
      <dgm:spPr/>
    </dgm:pt>
    <dgm:pt modelId="{1278108A-CA4B-4C31-9E49-B3FF277169F4}" type="pres">
      <dgm:prSet presAssocID="{53C34649-BB39-484F-B0B3-E8012F1F3405}" presName="Accent2" presStyleCnt="0"/>
      <dgm:spPr/>
    </dgm:pt>
    <dgm:pt modelId="{FC15958A-5F38-4067-9D1E-08D3F35D80E4}" type="pres">
      <dgm:prSet presAssocID="{53C34649-BB39-484F-B0B3-E8012F1F3405}" presName="Accent" presStyleLbl="node1" presStyleIdx="4" presStyleCnt="8"/>
      <dgm:spPr/>
    </dgm:pt>
    <dgm:pt modelId="{73AB6190-55FB-4CF9-9192-8FD94C21995F}" type="pres">
      <dgm:prSet presAssocID="{53C34649-BB39-484F-B0B3-E8012F1F3405}" presName="ParentBackground2" presStyleCnt="0"/>
      <dgm:spPr/>
    </dgm:pt>
    <dgm:pt modelId="{611E56AA-2355-4A24-BECF-46AFEE2E5FC2}" type="pres">
      <dgm:prSet presAssocID="{53C34649-BB39-484F-B0B3-E8012F1F3405}" presName="ParentBackground" presStyleLbl="node1" presStyleIdx="5" presStyleCnt="8"/>
      <dgm:spPr/>
    </dgm:pt>
    <dgm:pt modelId="{D1AF17C2-5D65-4518-9F14-C55505748FDE}" type="pres">
      <dgm:prSet presAssocID="{53C34649-BB39-484F-B0B3-E8012F1F3405}" presName="Parent2" presStyleLbl="fgAcc0" presStyleIdx="0" presStyleCnt="0">
        <dgm:presLayoutVars>
          <dgm:chMax val="1"/>
          <dgm:chPref val="1"/>
          <dgm:bulletEnabled val="1"/>
        </dgm:presLayoutVars>
      </dgm:prSet>
      <dgm:spPr/>
    </dgm:pt>
    <dgm:pt modelId="{AC76DDDA-3A60-405B-A0E3-2608782E488F}" type="pres">
      <dgm:prSet presAssocID="{A2A6B732-ECD1-4E04-B281-E6927B67EB85}" presName="Accent1" presStyleCnt="0"/>
      <dgm:spPr/>
    </dgm:pt>
    <dgm:pt modelId="{B41ED204-793E-41D2-BF00-875D8FEB7950}" type="pres">
      <dgm:prSet presAssocID="{A2A6B732-ECD1-4E04-B281-E6927B67EB85}" presName="Accent" presStyleLbl="node1" presStyleIdx="6" presStyleCnt="8"/>
      <dgm:spPr/>
    </dgm:pt>
    <dgm:pt modelId="{68B1BE8B-3264-4CE8-8742-E6DF740F088B}" type="pres">
      <dgm:prSet presAssocID="{A2A6B732-ECD1-4E04-B281-E6927B67EB85}" presName="ParentBackground1" presStyleCnt="0"/>
      <dgm:spPr/>
    </dgm:pt>
    <dgm:pt modelId="{157E0A4E-3092-454E-ABFD-F547E578D164}" type="pres">
      <dgm:prSet presAssocID="{A2A6B732-ECD1-4E04-B281-E6927B67EB85}" presName="ParentBackground" presStyleLbl="node1" presStyleIdx="7" presStyleCnt="8" custLinFactNeighborX="1677" custLinFactNeighborY="-419"/>
      <dgm:spPr/>
    </dgm:pt>
    <dgm:pt modelId="{8E8B447D-9D5A-45DF-A4B5-F4762BFD135F}" type="pres">
      <dgm:prSet presAssocID="{A2A6B732-ECD1-4E04-B281-E6927B67EB85}" presName="Parent1" presStyleLbl="fgAcc0" presStyleIdx="0" presStyleCnt="0">
        <dgm:presLayoutVars>
          <dgm:chMax val="1"/>
          <dgm:chPref val="1"/>
          <dgm:bulletEnabled val="1"/>
        </dgm:presLayoutVars>
      </dgm:prSet>
      <dgm:spPr/>
    </dgm:pt>
  </dgm:ptLst>
  <dgm:cxnLst>
    <dgm:cxn modelId="{86A9A803-A598-4EC2-B92D-5E92DDE69316}" srcId="{B66AE00F-3FA6-46CB-94AB-76FCE67B405B}" destId="{18CB09CD-D9AC-4DAF-9435-FFADC9C3BD44}" srcOrd="2" destOrd="0" parTransId="{7F61FD28-7CD9-4CA3-A12F-414D06CD0DE5}" sibTransId="{182A84E8-83BA-481A-B8CB-CD195954D5B5}"/>
    <dgm:cxn modelId="{CA83730F-41AA-41B4-8E66-E555DFD4E0ED}" type="presOf" srcId="{32CCD756-24F6-4F4E-AD6F-A53349A876BC}" destId="{674F505D-A1E5-43EF-BA15-8D29E13C9CAD}" srcOrd="1" destOrd="0" presId="urn:microsoft.com/office/officeart/2018/layout/CircleProcess"/>
    <dgm:cxn modelId="{4B8D3922-16FD-4FF2-9FEA-B9AE2DFD6823}" type="presOf" srcId="{53C34649-BB39-484F-B0B3-E8012F1F3405}" destId="{611E56AA-2355-4A24-BECF-46AFEE2E5FC2}" srcOrd="0" destOrd="0" presId="urn:microsoft.com/office/officeart/2018/layout/CircleProcess"/>
    <dgm:cxn modelId="{4EBE4029-E5F2-4A57-AF59-85BF9B30939B}" type="presOf" srcId="{32CCD756-24F6-4F4E-AD6F-A53349A876BC}" destId="{3820A4A7-B6CA-4508-B4F2-5958B1CEDC35}" srcOrd="0" destOrd="0" presId="urn:microsoft.com/office/officeart/2018/layout/CircleProcess"/>
    <dgm:cxn modelId="{6796503B-EBDC-43BE-9A63-B03BE1397D94}" srcId="{B66AE00F-3FA6-46CB-94AB-76FCE67B405B}" destId="{32CCD756-24F6-4F4E-AD6F-A53349A876BC}" srcOrd="3" destOrd="0" parTransId="{3AC5E094-D319-4EB4-9AF4-EB8CA0C905B7}" sibTransId="{31978584-2489-4E27-B4D8-5DB05F3B1173}"/>
    <dgm:cxn modelId="{9CAC2C5B-860A-4791-9CDD-6EF5E1D4ABE5}" type="presOf" srcId="{18CB09CD-D9AC-4DAF-9435-FFADC9C3BD44}" destId="{11EEA107-380E-42D1-BF63-CA59CD5C9E4A}" srcOrd="1" destOrd="0" presId="urn:microsoft.com/office/officeart/2018/layout/CircleProcess"/>
    <dgm:cxn modelId="{556E586D-6F56-4D13-8C2B-F4ED445270F1}" type="presOf" srcId="{A2A6B732-ECD1-4E04-B281-E6927B67EB85}" destId="{8E8B447D-9D5A-45DF-A4B5-F4762BFD135F}" srcOrd="1" destOrd="0" presId="urn:microsoft.com/office/officeart/2018/layout/CircleProcess"/>
    <dgm:cxn modelId="{5218FEC7-32A6-45CE-A25F-1F904B465F31}" type="presOf" srcId="{B66AE00F-3FA6-46CB-94AB-76FCE67B405B}" destId="{8C6681DB-B970-4E8E-987A-A5FAC20ED5EB}" srcOrd="0" destOrd="0" presId="urn:microsoft.com/office/officeart/2018/layout/CircleProcess"/>
    <dgm:cxn modelId="{6C1C5ECB-20B1-4536-8C97-68B61D1768CC}" srcId="{B66AE00F-3FA6-46CB-94AB-76FCE67B405B}" destId="{A2A6B732-ECD1-4E04-B281-E6927B67EB85}" srcOrd="0" destOrd="0" parTransId="{43C23C23-EFA6-4CC6-8BDA-5886A0E9D318}" sibTransId="{EEA233D6-66C5-4E02-BB54-82E1A4EC5A84}"/>
    <dgm:cxn modelId="{272BB4CB-FBFA-412E-A675-201538F8FBDF}" type="presOf" srcId="{18CB09CD-D9AC-4DAF-9435-FFADC9C3BD44}" destId="{EDEB25B0-0FBE-4C98-963F-784DD76B5564}" srcOrd="0" destOrd="0" presId="urn:microsoft.com/office/officeart/2018/layout/CircleProcess"/>
    <dgm:cxn modelId="{03F652D8-D152-4E61-872B-34F6C92466BD}" type="presOf" srcId="{53C34649-BB39-484F-B0B3-E8012F1F3405}" destId="{D1AF17C2-5D65-4518-9F14-C55505748FDE}" srcOrd="1" destOrd="0" presId="urn:microsoft.com/office/officeart/2018/layout/CircleProcess"/>
    <dgm:cxn modelId="{275948F1-E978-4EE6-B451-B144A6605F27}" srcId="{B66AE00F-3FA6-46CB-94AB-76FCE67B405B}" destId="{53C34649-BB39-484F-B0B3-E8012F1F3405}" srcOrd="1" destOrd="0" parTransId="{52D7F603-6869-47D8-A7CA-F21D962DBEC8}" sibTransId="{AE3E3010-43D8-429E-B8DD-B5B4D78E222A}"/>
    <dgm:cxn modelId="{2A5401FC-269A-44DA-857C-200C0E6FD625}" type="presOf" srcId="{A2A6B732-ECD1-4E04-B281-E6927B67EB85}" destId="{157E0A4E-3092-454E-ABFD-F547E578D164}" srcOrd="0" destOrd="0" presId="urn:microsoft.com/office/officeart/2018/layout/CircleProcess"/>
    <dgm:cxn modelId="{E3B56A85-87BA-43A7-89BB-5AA36BD0F448}" type="presParOf" srcId="{8C6681DB-B970-4E8E-987A-A5FAC20ED5EB}" destId="{A7E31361-5862-4A1C-968F-9EEF543E17CD}" srcOrd="0" destOrd="0" presId="urn:microsoft.com/office/officeart/2018/layout/CircleProcess"/>
    <dgm:cxn modelId="{CAABAF75-AF4D-4A54-8161-2E6C24284F78}" type="presParOf" srcId="{A7E31361-5862-4A1C-968F-9EEF543E17CD}" destId="{A748D93C-13B0-4404-A738-316300886D86}" srcOrd="0" destOrd="0" presId="urn:microsoft.com/office/officeart/2018/layout/CircleProcess"/>
    <dgm:cxn modelId="{48909D6F-E6A1-4696-A94C-DF01914D0510}" type="presParOf" srcId="{8C6681DB-B970-4E8E-987A-A5FAC20ED5EB}" destId="{E096DE4C-4C02-4875-8862-96B0AF3A986F}" srcOrd="1" destOrd="0" presId="urn:microsoft.com/office/officeart/2018/layout/CircleProcess"/>
    <dgm:cxn modelId="{0A911D13-6789-4A58-9F4B-CBDF751BDFE6}" type="presParOf" srcId="{E096DE4C-4C02-4875-8862-96B0AF3A986F}" destId="{3820A4A7-B6CA-4508-B4F2-5958B1CEDC35}" srcOrd="0" destOrd="0" presId="urn:microsoft.com/office/officeart/2018/layout/CircleProcess"/>
    <dgm:cxn modelId="{B414C9B4-D831-4135-A232-AC4B15ED5A1A}" type="presParOf" srcId="{8C6681DB-B970-4E8E-987A-A5FAC20ED5EB}" destId="{674F505D-A1E5-43EF-BA15-8D29E13C9CAD}" srcOrd="2" destOrd="0" presId="urn:microsoft.com/office/officeart/2018/layout/CircleProcess"/>
    <dgm:cxn modelId="{D01BCCB5-89FB-4ACA-B59C-7366C9045252}" type="presParOf" srcId="{8C6681DB-B970-4E8E-987A-A5FAC20ED5EB}" destId="{71FE0EEF-8A9F-4C13-8998-3987C7D562F2}" srcOrd="3" destOrd="0" presId="urn:microsoft.com/office/officeart/2018/layout/CircleProcess"/>
    <dgm:cxn modelId="{46E38881-6BD7-41A4-8235-D233FC06C6F9}" type="presParOf" srcId="{71FE0EEF-8A9F-4C13-8998-3987C7D562F2}" destId="{379FC5BB-26FA-472E-BA41-21AA0D2EF28B}" srcOrd="0" destOrd="0" presId="urn:microsoft.com/office/officeart/2018/layout/CircleProcess"/>
    <dgm:cxn modelId="{BE913EF1-9EE2-4DE3-BA40-998B2E5B7762}" type="presParOf" srcId="{8C6681DB-B970-4E8E-987A-A5FAC20ED5EB}" destId="{49DB5595-68F4-499F-9741-A85DF2B7E235}" srcOrd="4" destOrd="0" presId="urn:microsoft.com/office/officeart/2018/layout/CircleProcess"/>
    <dgm:cxn modelId="{FF3E7921-F8A4-4DD5-A4A7-5FBB70EA4737}" type="presParOf" srcId="{49DB5595-68F4-499F-9741-A85DF2B7E235}" destId="{EDEB25B0-0FBE-4C98-963F-784DD76B5564}" srcOrd="0" destOrd="0" presId="urn:microsoft.com/office/officeart/2018/layout/CircleProcess"/>
    <dgm:cxn modelId="{724240DA-20BC-463C-A7C1-638C0FDA951C}" type="presParOf" srcId="{8C6681DB-B970-4E8E-987A-A5FAC20ED5EB}" destId="{11EEA107-380E-42D1-BF63-CA59CD5C9E4A}" srcOrd="5" destOrd="0" presId="urn:microsoft.com/office/officeart/2018/layout/CircleProcess"/>
    <dgm:cxn modelId="{146DDD83-53C5-446A-ADE2-485A727E10FB}" type="presParOf" srcId="{8C6681DB-B970-4E8E-987A-A5FAC20ED5EB}" destId="{1278108A-CA4B-4C31-9E49-B3FF277169F4}" srcOrd="6" destOrd="0" presId="urn:microsoft.com/office/officeart/2018/layout/CircleProcess"/>
    <dgm:cxn modelId="{B8351F73-9026-4510-9BE3-1AA704A681A2}" type="presParOf" srcId="{1278108A-CA4B-4C31-9E49-B3FF277169F4}" destId="{FC15958A-5F38-4067-9D1E-08D3F35D80E4}" srcOrd="0" destOrd="0" presId="urn:microsoft.com/office/officeart/2018/layout/CircleProcess"/>
    <dgm:cxn modelId="{B0EEAA85-30DD-4F60-9FF7-EF0364F5492B}" type="presParOf" srcId="{8C6681DB-B970-4E8E-987A-A5FAC20ED5EB}" destId="{73AB6190-55FB-4CF9-9192-8FD94C21995F}" srcOrd="7" destOrd="0" presId="urn:microsoft.com/office/officeart/2018/layout/CircleProcess"/>
    <dgm:cxn modelId="{B7701F69-25FB-417B-BD43-408C54EBBED3}" type="presParOf" srcId="{73AB6190-55FB-4CF9-9192-8FD94C21995F}" destId="{611E56AA-2355-4A24-BECF-46AFEE2E5FC2}" srcOrd="0" destOrd="0" presId="urn:microsoft.com/office/officeart/2018/layout/CircleProcess"/>
    <dgm:cxn modelId="{53F273AC-4EAF-4E9E-806E-3FE6D0B3B0E3}" type="presParOf" srcId="{8C6681DB-B970-4E8E-987A-A5FAC20ED5EB}" destId="{D1AF17C2-5D65-4518-9F14-C55505748FDE}" srcOrd="8" destOrd="0" presId="urn:microsoft.com/office/officeart/2018/layout/CircleProcess"/>
    <dgm:cxn modelId="{CAE0BECE-02CF-48EC-93C9-4C6E24095971}" type="presParOf" srcId="{8C6681DB-B970-4E8E-987A-A5FAC20ED5EB}" destId="{AC76DDDA-3A60-405B-A0E3-2608782E488F}" srcOrd="9" destOrd="0" presId="urn:microsoft.com/office/officeart/2018/layout/CircleProcess"/>
    <dgm:cxn modelId="{023CFFF4-7FE0-43CB-9AAE-959CB831DB8E}" type="presParOf" srcId="{AC76DDDA-3A60-405B-A0E3-2608782E488F}" destId="{B41ED204-793E-41D2-BF00-875D8FEB7950}" srcOrd="0" destOrd="0" presId="urn:microsoft.com/office/officeart/2018/layout/CircleProcess"/>
    <dgm:cxn modelId="{DF67F776-DBB2-4FC8-A9C5-DAE9CBE91F81}" type="presParOf" srcId="{8C6681DB-B970-4E8E-987A-A5FAC20ED5EB}" destId="{68B1BE8B-3264-4CE8-8742-E6DF740F088B}" srcOrd="10" destOrd="0" presId="urn:microsoft.com/office/officeart/2018/layout/CircleProcess"/>
    <dgm:cxn modelId="{33291BD9-B013-42F8-90A7-ED558FEC37D9}" type="presParOf" srcId="{68B1BE8B-3264-4CE8-8742-E6DF740F088B}" destId="{157E0A4E-3092-454E-ABFD-F547E578D164}" srcOrd="0" destOrd="0" presId="urn:microsoft.com/office/officeart/2018/layout/CircleProcess"/>
    <dgm:cxn modelId="{409B6D9D-7DF1-4171-94BD-7E748C4ACB94}" type="presParOf" srcId="{8C6681DB-B970-4E8E-987A-A5FAC20ED5EB}" destId="{8E8B447D-9D5A-45DF-A4B5-F4762BFD135F}" srcOrd="11" destOrd="0" presId="urn:microsoft.com/office/officeart/2018/layout/Circle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044EE02-4C2D-4B74-8E7D-E8A1E6533271}" type="doc">
      <dgm:prSet loTypeId="urn:microsoft.com/office/officeart/2005/8/layout/default" loCatId="list" qsTypeId="urn:microsoft.com/office/officeart/2005/8/quickstyle/simple1" qsCatId="simple" csTypeId="urn:microsoft.com/office/officeart/2005/8/colors/accent1_4" csCatId="accent1" phldr="1"/>
      <dgm:spPr/>
      <dgm:t>
        <a:bodyPr/>
        <a:lstStyle/>
        <a:p>
          <a:endParaRPr lang="en-US"/>
        </a:p>
      </dgm:t>
    </dgm:pt>
    <dgm:pt modelId="{6EB537A3-34C6-46DB-8019-0E602CF5441D}">
      <dgm:prSet/>
      <dgm:spPr/>
      <dgm:t>
        <a:bodyPr/>
        <a:lstStyle/>
        <a:p>
          <a:r>
            <a:rPr lang="it-IT"/>
            <a:t>Stimola l’impegno lavorativo</a:t>
          </a:r>
          <a:endParaRPr lang="en-US"/>
        </a:p>
      </dgm:t>
    </dgm:pt>
    <dgm:pt modelId="{9B96862D-D156-4BAC-AF43-D97B3560883A}" type="parTrans" cxnId="{5518DA49-EFA4-4515-AC3D-DC74B23C0EF1}">
      <dgm:prSet/>
      <dgm:spPr/>
      <dgm:t>
        <a:bodyPr/>
        <a:lstStyle/>
        <a:p>
          <a:endParaRPr lang="en-US"/>
        </a:p>
      </dgm:t>
    </dgm:pt>
    <dgm:pt modelId="{A0625A72-5290-41D4-8267-846095CFE739}" type="sibTrans" cxnId="{5518DA49-EFA4-4515-AC3D-DC74B23C0EF1}">
      <dgm:prSet/>
      <dgm:spPr/>
      <dgm:t>
        <a:bodyPr/>
        <a:lstStyle/>
        <a:p>
          <a:endParaRPr lang="en-US"/>
        </a:p>
      </dgm:t>
    </dgm:pt>
    <dgm:pt modelId="{E0E52DD8-9D28-4E6A-B69D-E21A4FE9D2FF}">
      <dgm:prSet/>
      <dgm:spPr/>
      <dgm:t>
        <a:bodyPr/>
        <a:lstStyle/>
        <a:p>
          <a:r>
            <a:rPr lang="it-IT"/>
            <a:t>Soddisfa alcuni Bisogni </a:t>
          </a:r>
          <a:r>
            <a:rPr lang="it-IT">
              <a:latin typeface="Calibri Light" panose="020F0302020204030204"/>
            </a:rPr>
            <a:t>Psicologici</a:t>
          </a:r>
          <a:endParaRPr lang="en-US"/>
        </a:p>
      </dgm:t>
    </dgm:pt>
    <dgm:pt modelId="{EE106864-6A32-4556-A1A0-F055D5751685}" type="parTrans" cxnId="{B20249CD-E99B-4FFA-AAAC-528B1BF9E086}">
      <dgm:prSet/>
      <dgm:spPr/>
      <dgm:t>
        <a:bodyPr/>
        <a:lstStyle/>
        <a:p>
          <a:endParaRPr lang="en-US"/>
        </a:p>
      </dgm:t>
    </dgm:pt>
    <dgm:pt modelId="{0CF695A6-A15B-46DC-86CD-B436121F74D3}" type="sibTrans" cxnId="{B20249CD-E99B-4FFA-AAAC-528B1BF9E086}">
      <dgm:prSet/>
      <dgm:spPr/>
      <dgm:t>
        <a:bodyPr/>
        <a:lstStyle/>
        <a:p>
          <a:endParaRPr lang="en-US"/>
        </a:p>
      </dgm:t>
    </dgm:pt>
    <dgm:pt modelId="{09C72BF2-55D8-4C65-AF47-D22B1786F1B6}">
      <dgm:prSet/>
      <dgm:spPr/>
      <dgm:t>
        <a:bodyPr/>
        <a:lstStyle/>
        <a:p>
          <a:r>
            <a:rPr lang="it-IT"/>
            <a:t>Genera Idee Creative</a:t>
          </a:r>
          <a:endParaRPr lang="en-US"/>
        </a:p>
      </dgm:t>
    </dgm:pt>
    <dgm:pt modelId="{036C8861-9DED-46EF-86D6-38E14703E8EB}" type="parTrans" cxnId="{42E6EF6F-4833-4407-AD07-608C201A28E3}">
      <dgm:prSet/>
      <dgm:spPr/>
      <dgm:t>
        <a:bodyPr/>
        <a:lstStyle/>
        <a:p>
          <a:endParaRPr lang="en-US"/>
        </a:p>
      </dgm:t>
    </dgm:pt>
    <dgm:pt modelId="{D9369240-9AA8-4653-BF12-B9828CB842E4}" type="sibTrans" cxnId="{42E6EF6F-4833-4407-AD07-608C201A28E3}">
      <dgm:prSet/>
      <dgm:spPr/>
      <dgm:t>
        <a:bodyPr/>
        <a:lstStyle/>
        <a:p>
          <a:endParaRPr lang="en-US"/>
        </a:p>
      </dgm:t>
    </dgm:pt>
    <dgm:pt modelId="{7066B15A-37DE-45A5-A75A-1A086DD12BF3}">
      <dgm:prSet/>
      <dgm:spPr/>
      <dgm:t>
        <a:bodyPr/>
        <a:lstStyle/>
        <a:p>
          <a:r>
            <a:rPr lang="en-US" err="1"/>
            <a:t>Promuove</a:t>
          </a:r>
          <a:r>
            <a:rPr lang="en-US"/>
            <a:t> il Cambiamento Sociale e </a:t>
          </a:r>
          <a:r>
            <a:rPr lang="en-US" err="1"/>
            <a:t>Lavorativo</a:t>
          </a:r>
          <a:endParaRPr lang="en-US"/>
        </a:p>
      </dgm:t>
    </dgm:pt>
    <dgm:pt modelId="{FF5470CC-FFE8-4DF8-B78B-1CDD2BD8A21A}" type="parTrans" cxnId="{7CB3099D-9E78-4A73-AA13-DB2CEA5E2391}">
      <dgm:prSet/>
      <dgm:spPr/>
      <dgm:t>
        <a:bodyPr/>
        <a:lstStyle/>
        <a:p>
          <a:endParaRPr lang="en-US"/>
        </a:p>
      </dgm:t>
    </dgm:pt>
    <dgm:pt modelId="{7372F21B-A11C-47CC-B4FF-54F724D8F1A8}" type="sibTrans" cxnId="{7CB3099D-9E78-4A73-AA13-DB2CEA5E2391}">
      <dgm:prSet/>
      <dgm:spPr/>
      <dgm:t>
        <a:bodyPr/>
        <a:lstStyle/>
        <a:p>
          <a:endParaRPr lang="en-US"/>
        </a:p>
      </dgm:t>
    </dgm:pt>
    <dgm:pt modelId="{647F32E7-4D14-44D9-B417-9E4423899FE7}">
      <dgm:prSet/>
      <dgm:spPr/>
      <dgm:t>
        <a:bodyPr/>
        <a:lstStyle/>
        <a:p>
          <a:r>
            <a:rPr lang="en-US" err="1"/>
            <a:t>Facilita</a:t>
          </a:r>
          <a:r>
            <a:rPr lang="en-US"/>
            <a:t> la </a:t>
          </a:r>
          <a:r>
            <a:rPr lang="en-US" err="1"/>
            <a:t>Comprensione</a:t>
          </a:r>
          <a:r>
            <a:rPr lang="en-US"/>
            <a:t> </a:t>
          </a:r>
          <a:r>
            <a:rPr lang="en-US" err="1"/>
            <a:t>Reciproca</a:t>
          </a:r>
          <a:r>
            <a:rPr lang="en-US"/>
            <a:t> e </a:t>
          </a:r>
          <a:r>
            <a:rPr lang="en-US" err="1"/>
            <a:t>l’Unità</a:t>
          </a:r>
          <a:r>
            <a:rPr lang="en-US"/>
            <a:t> del Gruppo</a:t>
          </a:r>
        </a:p>
      </dgm:t>
    </dgm:pt>
    <dgm:pt modelId="{C619B339-1A72-4A51-B63D-385431CF2DFD}" type="parTrans" cxnId="{3EA22B51-0FDA-444D-A6ED-085AB973BF2C}">
      <dgm:prSet/>
      <dgm:spPr/>
      <dgm:t>
        <a:bodyPr/>
        <a:lstStyle/>
        <a:p>
          <a:endParaRPr lang="en-US"/>
        </a:p>
      </dgm:t>
    </dgm:pt>
    <dgm:pt modelId="{35AE059F-A8FD-4DA3-AC74-5AD2D5AAAF78}" type="sibTrans" cxnId="{3EA22B51-0FDA-444D-A6ED-085AB973BF2C}">
      <dgm:prSet/>
      <dgm:spPr/>
      <dgm:t>
        <a:bodyPr/>
        <a:lstStyle/>
        <a:p>
          <a:endParaRPr lang="en-US"/>
        </a:p>
      </dgm:t>
    </dgm:pt>
    <dgm:pt modelId="{99CF2821-4F52-475E-AD6F-ECB84906FCEA}">
      <dgm:prSet/>
      <dgm:spPr/>
      <dgm:t>
        <a:bodyPr/>
        <a:lstStyle/>
        <a:p>
          <a:r>
            <a:rPr lang="it-IT"/>
            <a:t>Incoraggia la Cooperazione di Gruppo</a:t>
          </a:r>
          <a:endParaRPr lang="en-US"/>
        </a:p>
      </dgm:t>
    </dgm:pt>
    <dgm:pt modelId="{B4F8051B-089F-4463-BC4F-2640059281ED}" type="parTrans" cxnId="{03C34376-A736-420C-A9E0-F38E89AF1249}">
      <dgm:prSet/>
      <dgm:spPr/>
      <dgm:t>
        <a:bodyPr/>
        <a:lstStyle/>
        <a:p>
          <a:endParaRPr lang="en-US"/>
        </a:p>
      </dgm:t>
    </dgm:pt>
    <dgm:pt modelId="{DDE17E9F-1485-4251-A652-08386D55E16F}" type="sibTrans" cxnId="{03C34376-A736-420C-A9E0-F38E89AF1249}">
      <dgm:prSet/>
      <dgm:spPr/>
      <dgm:t>
        <a:bodyPr/>
        <a:lstStyle/>
        <a:p>
          <a:endParaRPr lang="en-US"/>
        </a:p>
      </dgm:t>
    </dgm:pt>
    <dgm:pt modelId="{B5AC41B4-7FBA-4CB1-AB0B-E1F13BC003DE}">
      <dgm:prSet/>
      <dgm:spPr/>
      <dgm:t>
        <a:bodyPr/>
        <a:lstStyle/>
        <a:p>
          <a:r>
            <a:rPr lang="it-IT"/>
            <a:t>Ispira la Creatività</a:t>
          </a:r>
          <a:endParaRPr lang="en-US"/>
        </a:p>
      </dgm:t>
    </dgm:pt>
    <dgm:pt modelId="{5600AA09-64B4-49E2-99C6-05F28E19D916}" type="parTrans" cxnId="{CAE8F589-0051-43B8-940F-5D155A573294}">
      <dgm:prSet/>
      <dgm:spPr/>
      <dgm:t>
        <a:bodyPr/>
        <a:lstStyle/>
        <a:p>
          <a:endParaRPr lang="en-US"/>
        </a:p>
      </dgm:t>
    </dgm:pt>
    <dgm:pt modelId="{EB81B23C-2929-4B11-A57C-2D429E38FC41}" type="sibTrans" cxnId="{CAE8F589-0051-43B8-940F-5D155A573294}">
      <dgm:prSet/>
      <dgm:spPr/>
      <dgm:t>
        <a:bodyPr/>
        <a:lstStyle/>
        <a:p>
          <a:endParaRPr lang="en-US"/>
        </a:p>
      </dgm:t>
    </dgm:pt>
    <dgm:pt modelId="{71DBC348-5399-49A5-83B6-9E0D48E932AF}">
      <dgm:prSet/>
      <dgm:spPr/>
      <dgm:t>
        <a:bodyPr/>
        <a:lstStyle/>
        <a:p>
          <a:r>
            <a:rPr lang="en-US" err="1"/>
            <a:t>Promuove</a:t>
          </a:r>
          <a:r>
            <a:rPr lang="en-US"/>
            <a:t> la </a:t>
          </a:r>
          <a:r>
            <a:rPr lang="en-US" err="1"/>
            <a:t>Condivisione</a:t>
          </a:r>
          <a:r>
            <a:rPr lang="en-US"/>
            <a:t> </a:t>
          </a:r>
          <a:r>
            <a:rPr lang="en-US" err="1"/>
            <a:t>delle</a:t>
          </a:r>
          <a:r>
            <a:rPr lang="en-US"/>
            <a:t> </a:t>
          </a:r>
          <a:r>
            <a:rPr lang="en-US" err="1"/>
            <a:t>Opinioni</a:t>
          </a:r>
          <a:r>
            <a:rPr lang="en-US"/>
            <a:t> e il Rispetto</a:t>
          </a:r>
        </a:p>
      </dgm:t>
    </dgm:pt>
    <dgm:pt modelId="{26861619-ED45-4E3E-8645-1464B6CF073F}" type="parTrans" cxnId="{CAB7DCC7-C6B5-475A-979D-DC3DF3F2A975}">
      <dgm:prSet/>
      <dgm:spPr/>
      <dgm:t>
        <a:bodyPr/>
        <a:lstStyle/>
        <a:p>
          <a:endParaRPr lang="en-US"/>
        </a:p>
      </dgm:t>
    </dgm:pt>
    <dgm:pt modelId="{644C0A05-F2D4-4375-82CD-A2ECC5C8C5EA}" type="sibTrans" cxnId="{CAB7DCC7-C6B5-475A-979D-DC3DF3F2A975}">
      <dgm:prSet/>
      <dgm:spPr/>
      <dgm:t>
        <a:bodyPr/>
        <a:lstStyle/>
        <a:p>
          <a:endParaRPr lang="en-US"/>
        </a:p>
      </dgm:t>
    </dgm:pt>
    <dgm:pt modelId="{3C977499-0A85-43E3-B798-4C117E7A10BA}">
      <dgm:prSet/>
      <dgm:spPr/>
      <dgm:t>
        <a:bodyPr/>
        <a:lstStyle/>
        <a:p>
          <a:r>
            <a:rPr lang="it-IT"/>
            <a:t>Previene Decisioni Premature</a:t>
          </a:r>
          <a:endParaRPr lang="en-US"/>
        </a:p>
      </dgm:t>
    </dgm:pt>
    <dgm:pt modelId="{ACCA8E41-0B2B-4998-8B40-A744357B8469}" type="parTrans" cxnId="{27ED67FA-195F-4F96-A522-C94D7D39EB6B}">
      <dgm:prSet/>
      <dgm:spPr/>
      <dgm:t>
        <a:bodyPr/>
        <a:lstStyle/>
        <a:p>
          <a:endParaRPr lang="en-US"/>
        </a:p>
      </dgm:t>
    </dgm:pt>
    <dgm:pt modelId="{D177778B-3EB9-4AE2-ACF3-9FAD02B06F59}" type="sibTrans" cxnId="{27ED67FA-195F-4F96-A522-C94D7D39EB6B}">
      <dgm:prSet/>
      <dgm:spPr/>
      <dgm:t>
        <a:bodyPr/>
        <a:lstStyle/>
        <a:p>
          <a:endParaRPr lang="en-US"/>
        </a:p>
      </dgm:t>
    </dgm:pt>
    <dgm:pt modelId="{F161CB08-B447-4BEC-A1F0-F3CA0E2ACA19}">
      <dgm:prSet/>
      <dgm:spPr/>
      <dgm:t>
        <a:bodyPr/>
        <a:lstStyle/>
        <a:p>
          <a:r>
            <a:rPr lang="en-US" err="1"/>
            <a:t>Promuove</a:t>
          </a:r>
          <a:r>
            <a:rPr lang="en-US"/>
            <a:t> la </a:t>
          </a:r>
          <a:r>
            <a:rPr lang="en-US" err="1"/>
            <a:t>Comprensione</a:t>
          </a:r>
          <a:r>
            <a:rPr lang="en-US"/>
            <a:t> </a:t>
          </a:r>
          <a:r>
            <a:rPr lang="en-US" err="1"/>
            <a:t>Reciproca</a:t>
          </a:r>
          <a:r>
            <a:rPr lang="en-US"/>
            <a:t> e </a:t>
          </a:r>
          <a:r>
            <a:rPr lang="en-US" err="1"/>
            <a:t>l’Accordo</a:t>
          </a:r>
          <a:endParaRPr lang="en-US"/>
        </a:p>
      </dgm:t>
    </dgm:pt>
    <dgm:pt modelId="{E9B3BAEE-E757-4E9C-8F94-FAEDDFA70BB9}" type="parTrans" cxnId="{9A62BFE6-73E6-4E28-B4CA-5159660F3F4B}">
      <dgm:prSet/>
      <dgm:spPr/>
      <dgm:t>
        <a:bodyPr/>
        <a:lstStyle/>
        <a:p>
          <a:endParaRPr lang="en-US"/>
        </a:p>
      </dgm:t>
    </dgm:pt>
    <dgm:pt modelId="{47775CE3-4D6F-404A-94EB-1974687A38D5}" type="sibTrans" cxnId="{9A62BFE6-73E6-4E28-B4CA-5159660F3F4B}">
      <dgm:prSet/>
      <dgm:spPr/>
      <dgm:t>
        <a:bodyPr/>
        <a:lstStyle/>
        <a:p>
          <a:endParaRPr lang="en-US"/>
        </a:p>
      </dgm:t>
    </dgm:pt>
    <dgm:pt modelId="{3451070E-2C73-4E6D-8BF3-3269BE19EA7E}" type="pres">
      <dgm:prSet presAssocID="{D044EE02-4C2D-4B74-8E7D-E8A1E6533271}" presName="diagram" presStyleCnt="0">
        <dgm:presLayoutVars>
          <dgm:dir/>
          <dgm:resizeHandles val="exact"/>
        </dgm:presLayoutVars>
      </dgm:prSet>
      <dgm:spPr/>
    </dgm:pt>
    <dgm:pt modelId="{35BE7615-2D8A-413C-A49D-E6709D9E6629}" type="pres">
      <dgm:prSet presAssocID="{6EB537A3-34C6-46DB-8019-0E602CF5441D}" presName="node" presStyleLbl="node1" presStyleIdx="0" presStyleCnt="10">
        <dgm:presLayoutVars>
          <dgm:bulletEnabled val="1"/>
        </dgm:presLayoutVars>
      </dgm:prSet>
      <dgm:spPr/>
    </dgm:pt>
    <dgm:pt modelId="{91921587-7D97-4CAA-BAB8-B52575C3D095}" type="pres">
      <dgm:prSet presAssocID="{A0625A72-5290-41D4-8267-846095CFE739}" presName="sibTrans" presStyleCnt="0"/>
      <dgm:spPr/>
    </dgm:pt>
    <dgm:pt modelId="{DC7F63A7-93EB-4A4A-8554-7A0B74B6F683}" type="pres">
      <dgm:prSet presAssocID="{E0E52DD8-9D28-4E6A-B69D-E21A4FE9D2FF}" presName="node" presStyleLbl="node1" presStyleIdx="1" presStyleCnt="10">
        <dgm:presLayoutVars>
          <dgm:bulletEnabled val="1"/>
        </dgm:presLayoutVars>
      </dgm:prSet>
      <dgm:spPr/>
    </dgm:pt>
    <dgm:pt modelId="{661CE651-94EC-4239-A450-799C74ED539B}" type="pres">
      <dgm:prSet presAssocID="{0CF695A6-A15B-46DC-86CD-B436121F74D3}" presName="sibTrans" presStyleCnt="0"/>
      <dgm:spPr/>
    </dgm:pt>
    <dgm:pt modelId="{0F321BD4-7459-428C-8190-6437363EE0F4}" type="pres">
      <dgm:prSet presAssocID="{09C72BF2-55D8-4C65-AF47-D22B1786F1B6}" presName="node" presStyleLbl="node1" presStyleIdx="2" presStyleCnt="10">
        <dgm:presLayoutVars>
          <dgm:bulletEnabled val="1"/>
        </dgm:presLayoutVars>
      </dgm:prSet>
      <dgm:spPr/>
    </dgm:pt>
    <dgm:pt modelId="{1ACFA507-A45F-4FB0-842B-0915DB016D9A}" type="pres">
      <dgm:prSet presAssocID="{D9369240-9AA8-4653-BF12-B9828CB842E4}" presName="sibTrans" presStyleCnt="0"/>
      <dgm:spPr/>
    </dgm:pt>
    <dgm:pt modelId="{E990234B-F6F9-4A3A-8461-08C2104E39E5}" type="pres">
      <dgm:prSet presAssocID="{7066B15A-37DE-45A5-A75A-1A086DD12BF3}" presName="node" presStyleLbl="node1" presStyleIdx="3" presStyleCnt="10">
        <dgm:presLayoutVars>
          <dgm:bulletEnabled val="1"/>
        </dgm:presLayoutVars>
      </dgm:prSet>
      <dgm:spPr/>
    </dgm:pt>
    <dgm:pt modelId="{AD8DF121-A8E2-48D2-886C-EE2787DDF0EA}" type="pres">
      <dgm:prSet presAssocID="{7372F21B-A11C-47CC-B4FF-54F724D8F1A8}" presName="sibTrans" presStyleCnt="0"/>
      <dgm:spPr/>
    </dgm:pt>
    <dgm:pt modelId="{B2E3BD6E-509F-4102-936B-B4E83D5EE34A}" type="pres">
      <dgm:prSet presAssocID="{647F32E7-4D14-44D9-B417-9E4423899FE7}" presName="node" presStyleLbl="node1" presStyleIdx="4" presStyleCnt="10">
        <dgm:presLayoutVars>
          <dgm:bulletEnabled val="1"/>
        </dgm:presLayoutVars>
      </dgm:prSet>
      <dgm:spPr/>
    </dgm:pt>
    <dgm:pt modelId="{CE663059-634B-4294-AFF1-E8E14A8847DD}" type="pres">
      <dgm:prSet presAssocID="{35AE059F-A8FD-4DA3-AC74-5AD2D5AAAF78}" presName="sibTrans" presStyleCnt="0"/>
      <dgm:spPr/>
    </dgm:pt>
    <dgm:pt modelId="{60A233AD-A69F-4313-BBE5-CED53391743A}" type="pres">
      <dgm:prSet presAssocID="{99CF2821-4F52-475E-AD6F-ECB84906FCEA}" presName="node" presStyleLbl="node1" presStyleIdx="5" presStyleCnt="10">
        <dgm:presLayoutVars>
          <dgm:bulletEnabled val="1"/>
        </dgm:presLayoutVars>
      </dgm:prSet>
      <dgm:spPr/>
    </dgm:pt>
    <dgm:pt modelId="{5F4BC53B-E44E-4B78-A7C9-0CA66E8F0C42}" type="pres">
      <dgm:prSet presAssocID="{DDE17E9F-1485-4251-A652-08386D55E16F}" presName="sibTrans" presStyleCnt="0"/>
      <dgm:spPr/>
    </dgm:pt>
    <dgm:pt modelId="{F7E5F0CD-24BD-4300-8E17-78E3398702CC}" type="pres">
      <dgm:prSet presAssocID="{B5AC41B4-7FBA-4CB1-AB0B-E1F13BC003DE}" presName="node" presStyleLbl="node1" presStyleIdx="6" presStyleCnt="10">
        <dgm:presLayoutVars>
          <dgm:bulletEnabled val="1"/>
        </dgm:presLayoutVars>
      </dgm:prSet>
      <dgm:spPr/>
    </dgm:pt>
    <dgm:pt modelId="{4AA088D2-D1E2-4BAA-82ED-CF168CE1A3A1}" type="pres">
      <dgm:prSet presAssocID="{EB81B23C-2929-4B11-A57C-2D429E38FC41}" presName="sibTrans" presStyleCnt="0"/>
      <dgm:spPr/>
    </dgm:pt>
    <dgm:pt modelId="{9D7ADE47-BEC2-42EB-B42A-66C2BC463AAA}" type="pres">
      <dgm:prSet presAssocID="{71DBC348-5399-49A5-83B6-9E0D48E932AF}" presName="node" presStyleLbl="node1" presStyleIdx="7" presStyleCnt="10">
        <dgm:presLayoutVars>
          <dgm:bulletEnabled val="1"/>
        </dgm:presLayoutVars>
      </dgm:prSet>
      <dgm:spPr/>
    </dgm:pt>
    <dgm:pt modelId="{84DD7C53-EB1F-4AEB-AF1F-88937768CF92}" type="pres">
      <dgm:prSet presAssocID="{644C0A05-F2D4-4375-82CD-A2ECC5C8C5EA}" presName="sibTrans" presStyleCnt="0"/>
      <dgm:spPr/>
    </dgm:pt>
    <dgm:pt modelId="{6B8629DE-EF3E-4B5F-8BD0-704AA3F0E6CA}" type="pres">
      <dgm:prSet presAssocID="{3C977499-0A85-43E3-B798-4C117E7A10BA}" presName="node" presStyleLbl="node1" presStyleIdx="8" presStyleCnt="10">
        <dgm:presLayoutVars>
          <dgm:bulletEnabled val="1"/>
        </dgm:presLayoutVars>
      </dgm:prSet>
      <dgm:spPr/>
    </dgm:pt>
    <dgm:pt modelId="{8168A0D0-C1D7-4994-AF40-6F34C5A0F0E6}" type="pres">
      <dgm:prSet presAssocID="{D177778B-3EB9-4AE2-ACF3-9FAD02B06F59}" presName="sibTrans" presStyleCnt="0"/>
      <dgm:spPr/>
    </dgm:pt>
    <dgm:pt modelId="{E5B09DA1-ADC4-49F0-897F-9DE271D567A1}" type="pres">
      <dgm:prSet presAssocID="{F161CB08-B447-4BEC-A1F0-F3CA0E2ACA19}" presName="node" presStyleLbl="node1" presStyleIdx="9" presStyleCnt="10">
        <dgm:presLayoutVars>
          <dgm:bulletEnabled val="1"/>
        </dgm:presLayoutVars>
      </dgm:prSet>
      <dgm:spPr/>
    </dgm:pt>
  </dgm:ptLst>
  <dgm:cxnLst>
    <dgm:cxn modelId="{74238E0F-B186-47CE-B257-67E4AA9E5C95}" type="presOf" srcId="{F161CB08-B447-4BEC-A1F0-F3CA0E2ACA19}" destId="{E5B09DA1-ADC4-49F0-897F-9DE271D567A1}" srcOrd="0" destOrd="0" presId="urn:microsoft.com/office/officeart/2005/8/layout/default"/>
    <dgm:cxn modelId="{7EDCCC16-23AE-4BBC-ADDC-80373B0EEF40}" type="presOf" srcId="{99CF2821-4F52-475E-AD6F-ECB84906FCEA}" destId="{60A233AD-A69F-4313-BBE5-CED53391743A}" srcOrd="0" destOrd="0" presId="urn:microsoft.com/office/officeart/2005/8/layout/default"/>
    <dgm:cxn modelId="{EAD3DA60-6BE2-45B3-B9C0-61090BAA4933}" type="presOf" srcId="{7066B15A-37DE-45A5-A75A-1A086DD12BF3}" destId="{E990234B-F6F9-4A3A-8461-08C2104E39E5}" srcOrd="0" destOrd="0" presId="urn:microsoft.com/office/officeart/2005/8/layout/default"/>
    <dgm:cxn modelId="{5AC1E961-8BC1-403D-BDA4-6486344F6396}" type="presOf" srcId="{6EB537A3-34C6-46DB-8019-0E602CF5441D}" destId="{35BE7615-2D8A-413C-A49D-E6709D9E6629}" srcOrd="0" destOrd="0" presId="urn:microsoft.com/office/officeart/2005/8/layout/default"/>
    <dgm:cxn modelId="{B6E31B65-FD9C-49C4-9456-6A4B1B3AC054}" type="presOf" srcId="{E0E52DD8-9D28-4E6A-B69D-E21A4FE9D2FF}" destId="{DC7F63A7-93EB-4A4A-8554-7A0B74B6F683}" srcOrd="0" destOrd="0" presId="urn:microsoft.com/office/officeart/2005/8/layout/default"/>
    <dgm:cxn modelId="{5518DA49-EFA4-4515-AC3D-DC74B23C0EF1}" srcId="{D044EE02-4C2D-4B74-8E7D-E8A1E6533271}" destId="{6EB537A3-34C6-46DB-8019-0E602CF5441D}" srcOrd="0" destOrd="0" parTransId="{9B96862D-D156-4BAC-AF43-D97B3560883A}" sibTransId="{A0625A72-5290-41D4-8267-846095CFE739}"/>
    <dgm:cxn modelId="{42E6EF6F-4833-4407-AD07-608C201A28E3}" srcId="{D044EE02-4C2D-4B74-8E7D-E8A1E6533271}" destId="{09C72BF2-55D8-4C65-AF47-D22B1786F1B6}" srcOrd="2" destOrd="0" parTransId="{036C8861-9DED-46EF-86D6-38E14703E8EB}" sibTransId="{D9369240-9AA8-4653-BF12-B9828CB842E4}"/>
    <dgm:cxn modelId="{5879E050-7FA7-4CFE-B103-DF629430093A}" type="presOf" srcId="{647F32E7-4D14-44D9-B417-9E4423899FE7}" destId="{B2E3BD6E-509F-4102-936B-B4E83D5EE34A}" srcOrd="0" destOrd="0" presId="urn:microsoft.com/office/officeart/2005/8/layout/default"/>
    <dgm:cxn modelId="{3EA22B51-0FDA-444D-A6ED-085AB973BF2C}" srcId="{D044EE02-4C2D-4B74-8E7D-E8A1E6533271}" destId="{647F32E7-4D14-44D9-B417-9E4423899FE7}" srcOrd="4" destOrd="0" parTransId="{C619B339-1A72-4A51-B63D-385431CF2DFD}" sibTransId="{35AE059F-A8FD-4DA3-AC74-5AD2D5AAAF78}"/>
    <dgm:cxn modelId="{03226571-76C4-4830-9181-04F848897DE6}" type="presOf" srcId="{71DBC348-5399-49A5-83B6-9E0D48E932AF}" destId="{9D7ADE47-BEC2-42EB-B42A-66C2BC463AAA}" srcOrd="0" destOrd="0" presId="urn:microsoft.com/office/officeart/2005/8/layout/default"/>
    <dgm:cxn modelId="{03C34376-A736-420C-A9E0-F38E89AF1249}" srcId="{D044EE02-4C2D-4B74-8E7D-E8A1E6533271}" destId="{99CF2821-4F52-475E-AD6F-ECB84906FCEA}" srcOrd="5" destOrd="0" parTransId="{B4F8051B-089F-4463-BC4F-2640059281ED}" sibTransId="{DDE17E9F-1485-4251-A652-08386D55E16F}"/>
    <dgm:cxn modelId="{CAE8F589-0051-43B8-940F-5D155A573294}" srcId="{D044EE02-4C2D-4B74-8E7D-E8A1E6533271}" destId="{B5AC41B4-7FBA-4CB1-AB0B-E1F13BC003DE}" srcOrd="6" destOrd="0" parTransId="{5600AA09-64B4-49E2-99C6-05F28E19D916}" sibTransId="{EB81B23C-2929-4B11-A57C-2D429E38FC41}"/>
    <dgm:cxn modelId="{2AF1C197-0C6A-403F-B3CC-43D5338CCA95}" type="presOf" srcId="{09C72BF2-55D8-4C65-AF47-D22B1786F1B6}" destId="{0F321BD4-7459-428C-8190-6437363EE0F4}" srcOrd="0" destOrd="0" presId="urn:microsoft.com/office/officeart/2005/8/layout/default"/>
    <dgm:cxn modelId="{7CB3099D-9E78-4A73-AA13-DB2CEA5E2391}" srcId="{D044EE02-4C2D-4B74-8E7D-E8A1E6533271}" destId="{7066B15A-37DE-45A5-A75A-1A086DD12BF3}" srcOrd="3" destOrd="0" parTransId="{FF5470CC-FFE8-4DF8-B78B-1CDD2BD8A21A}" sibTransId="{7372F21B-A11C-47CC-B4FF-54F724D8F1A8}"/>
    <dgm:cxn modelId="{7820F8A1-76C2-4156-B6E4-FCDC21F94CAE}" type="presOf" srcId="{D044EE02-4C2D-4B74-8E7D-E8A1E6533271}" destId="{3451070E-2C73-4E6D-8BF3-3269BE19EA7E}" srcOrd="0" destOrd="0" presId="urn:microsoft.com/office/officeart/2005/8/layout/default"/>
    <dgm:cxn modelId="{CAB7DCC7-C6B5-475A-979D-DC3DF3F2A975}" srcId="{D044EE02-4C2D-4B74-8E7D-E8A1E6533271}" destId="{71DBC348-5399-49A5-83B6-9E0D48E932AF}" srcOrd="7" destOrd="0" parTransId="{26861619-ED45-4E3E-8645-1464B6CF073F}" sibTransId="{644C0A05-F2D4-4375-82CD-A2ECC5C8C5EA}"/>
    <dgm:cxn modelId="{3E8E22CD-8A99-4BA9-B248-C1E642E1D028}" type="presOf" srcId="{B5AC41B4-7FBA-4CB1-AB0B-E1F13BC003DE}" destId="{F7E5F0CD-24BD-4300-8E17-78E3398702CC}" srcOrd="0" destOrd="0" presId="urn:microsoft.com/office/officeart/2005/8/layout/default"/>
    <dgm:cxn modelId="{B20249CD-E99B-4FFA-AAAC-528B1BF9E086}" srcId="{D044EE02-4C2D-4B74-8E7D-E8A1E6533271}" destId="{E0E52DD8-9D28-4E6A-B69D-E21A4FE9D2FF}" srcOrd="1" destOrd="0" parTransId="{EE106864-6A32-4556-A1A0-F055D5751685}" sibTransId="{0CF695A6-A15B-46DC-86CD-B436121F74D3}"/>
    <dgm:cxn modelId="{9A62BFE6-73E6-4E28-B4CA-5159660F3F4B}" srcId="{D044EE02-4C2D-4B74-8E7D-E8A1E6533271}" destId="{F161CB08-B447-4BEC-A1F0-F3CA0E2ACA19}" srcOrd="9" destOrd="0" parTransId="{E9B3BAEE-E757-4E9C-8F94-FAEDDFA70BB9}" sibTransId="{47775CE3-4D6F-404A-94EB-1974687A38D5}"/>
    <dgm:cxn modelId="{02F647EF-AF42-4732-A5F4-CC6000A359D8}" type="presOf" srcId="{3C977499-0A85-43E3-B798-4C117E7A10BA}" destId="{6B8629DE-EF3E-4B5F-8BD0-704AA3F0E6CA}" srcOrd="0" destOrd="0" presId="urn:microsoft.com/office/officeart/2005/8/layout/default"/>
    <dgm:cxn modelId="{27ED67FA-195F-4F96-A522-C94D7D39EB6B}" srcId="{D044EE02-4C2D-4B74-8E7D-E8A1E6533271}" destId="{3C977499-0A85-43E3-B798-4C117E7A10BA}" srcOrd="8" destOrd="0" parTransId="{ACCA8E41-0B2B-4998-8B40-A744357B8469}" sibTransId="{D177778B-3EB9-4AE2-ACF3-9FAD02B06F59}"/>
    <dgm:cxn modelId="{717D2842-C402-4ACE-B5DC-1C497C8374BD}" type="presParOf" srcId="{3451070E-2C73-4E6D-8BF3-3269BE19EA7E}" destId="{35BE7615-2D8A-413C-A49D-E6709D9E6629}" srcOrd="0" destOrd="0" presId="urn:microsoft.com/office/officeart/2005/8/layout/default"/>
    <dgm:cxn modelId="{71A05004-8D56-4C89-A89E-79F4BAE8FB31}" type="presParOf" srcId="{3451070E-2C73-4E6D-8BF3-3269BE19EA7E}" destId="{91921587-7D97-4CAA-BAB8-B52575C3D095}" srcOrd="1" destOrd="0" presId="urn:microsoft.com/office/officeart/2005/8/layout/default"/>
    <dgm:cxn modelId="{86C47F24-D1F4-42FE-BAA9-4E322841B6BE}" type="presParOf" srcId="{3451070E-2C73-4E6D-8BF3-3269BE19EA7E}" destId="{DC7F63A7-93EB-4A4A-8554-7A0B74B6F683}" srcOrd="2" destOrd="0" presId="urn:microsoft.com/office/officeart/2005/8/layout/default"/>
    <dgm:cxn modelId="{958C2F05-364F-4181-8DD3-6FF8866FF6F2}" type="presParOf" srcId="{3451070E-2C73-4E6D-8BF3-3269BE19EA7E}" destId="{661CE651-94EC-4239-A450-799C74ED539B}" srcOrd="3" destOrd="0" presId="urn:microsoft.com/office/officeart/2005/8/layout/default"/>
    <dgm:cxn modelId="{B0D0BFBD-3093-4FD4-B565-4FA955D96522}" type="presParOf" srcId="{3451070E-2C73-4E6D-8BF3-3269BE19EA7E}" destId="{0F321BD4-7459-428C-8190-6437363EE0F4}" srcOrd="4" destOrd="0" presId="urn:microsoft.com/office/officeart/2005/8/layout/default"/>
    <dgm:cxn modelId="{FD18FEF4-94D1-4654-9DF2-4646BAE0DC15}" type="presParOf" srcId="{3451070E-2C73-4E6D-8BF3-3269BE19EA7E}" destId="{1ACFA507-A45F-4FB0-842B-0915DB016D9A}" srcOrd="5" destOrd="0" presId="urn:microsoft.com/office/officeart/2005/8/layout/default"/>
    <dgm:cxn modelId="{8DDE20DA-64A1-4E2C-9DA6-EDBEAC78B792}" type="presParOf" srcId="{3451070E-2C73-4E6D-8BF3-3269BE19EA7E}" destId="{E990234B-F6F9-4A3A-8461-08C2104E39E5}" srcOrd="6" destOrd="0" presId="urn:microsoft.com/office/officeart/2005/8/layout/default"/>
    <dgm:cxn modelId="{0ECF76C0-25E7-4A09-B39C-9CE4604140FB}" type="presParOf" srcId="{3451070E-2C73-4E6D-8BF3-3269BE19EA7E}" destId="{AD8DF121-A8E2-48D2-886C-EE2787DDF0EA}" srcOrd="7" destOrd="0" presId="urn:microsoft.com/office/officeart/2005/8/layout/default"/>
    <dgm:cxn modelId="{7C16DC15-8184-487E-A69E-4E49336ECD7E}" type="presParOf" srcId="{3451070E-2C73-4E6D-8BF3-3269BE19EA7E}" destId="{B2E3BD6E-509F-4102-936B-B4E83D5EE34A}" srcOrd="8" destOrd="0" presId="urn:microsoft.com/office/officeart/2005/8/layout/default"/>
    <dgm:cxn modelId="{951D4217-0EFE-4B05-8224-D70E7D82DB0F}" type="presParOf" srcId="{3451070E-2C73-4E6D-8BF3-3269BE19EA7E}" destId="{CE663059-634B-4294-AFF1-E8E14A8847DD}" srcOrd="9" destOrd="0" presId="urn:microsoft.com/office/officeart/2005/8/layout/default"/>
    <dgm:cxn modelId="{3B6571A5-29EF-46FC-B1B6-ABF6DC0E0353}" type="presParOf" srcId="{3451070E-2C73-4E6D-8BF3-3269BE19EA7E}" destId="{60A233AD-A69F-4313-BBE5-CED53391743A}" srcOrd="10" destOrd="0" presId="urn:microsoft.com/office/officeart/2005/8/layout/default"/>
    <dgm:cxn modelId="{E31F3EA4-293E-437B-B15F-DF77C3498198}" type="presParOf" srcId="{3451070E-2C73-4E6D-8BF3-3269BE19EA7E}" destId="{5F4BC53B-E44E-4B78-A7C9-0CA66E8F0C42}" srcOrd="11" destOrd="0" presId="urn:microsoft.com/office/officeart/2005/8/layout/default"/>
    <dgm:cxn modelId="{D4581206-5768-400F-8A5D-9DA1E35EBD31}" type="presParOf" srcId="{3451070E-2C73-4E6D-8BF3-3269BE19EA7E}" destId="{F7E5F0CD-24BD-4300-8E17-78E3398702CC}" srcOrd="12" destOrd="0" presId="urn:microsoft.com/office/officeart/2005/8/layout/default"/>
    <dgm:cxn modelId="{1ADE70C3-404C-4B38-ACF5-CECA4EAEFC3A}" type="presParOf" srcId="{3451070E-2C73-4E6D-8BF3-3269BE19EA7E}" destId="{4AA088D2-D1E2-4BAA-82ED-CF168CE1A3A1}" srcOrd="13" destOrd="0" presId="urn:microsoft.com/office/officeart/2005/8/layout/default"/>
    <dgm:cxn modelId="{2550715F-A98E-419E-B51B-B337AD1B4608}" type="presParOf" srcId="{3451070E-2C73-4E6D-8BF3-3269BE19EA7E}" destId="{9D7ADE47-BEC2-42EB-B42A-66C2BC463AAA}" srcOrd="14" destOrd="0" presId="urn:microsoft.com/office/officeart/2005/8/layout/default"/>
    <dgm:cxn modelId="{716660BB-C3A1-4DAD-A406-1B5F5DA35385}" type="presParOf" srcId="{3451070E-2C73-4E6D-8BF3-3269BE19EA7E}" destId="{84DD7C53-EB1F-4AEB-AF1F-88937768CF92}" srcOrd="15" destOrd="0" presId="urn:microsoft.com/office/officeart/2005/8/layout/default"/>
    <dgm:cxn modelId="{8D47E3D3-308E-43EB-8043-312CC2ACCA64}" type="presParOf" srcId="{3451070E-2C73-4E6D-8BF3-3269BE19EA7E}" destId="{6B8629DE-EF3E-4B5F-8BD0-704AA3F0E6CA}" srcOrd="16" destOrd="0" presId="urn:microsoft.com/office/officeart/2005/8/layout/default"/>
    <dgm:cxn modelId="{3B8E2113-E081-4D14-87D8-59E6528A87EE}" type="presParOf" srcId="{3451070E-2C73-4E6D-8BF3-3269BE19EA7E}" destId="{8168A0D0-C1D7-4994-AF40-6F34C5A0F0E6}" srcOrd="17" destOrd="0" presId="urn:microsoft.com/office/officeart/2005/8/layout/default"/>
    <dgm:cxn modelId="{1DA01898-82E4-4D52-9ED1-3A81DDBCB200}" type="presParOf" srcId="{3451070E-2C73-4E6D-8BF3-3269BE19EA7E}" destId="{E5B09DA1-ADC4-49F0-897F-9DE271D567A1}" srcOrd="18"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C9D0553-6FAF-4A6A-83C6-4C538AE6F513}"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52779AAC-DDA1-42BD-8253-823BF4E4D1DF}">
      <dgm:prSet/>
      <dgm:spPr/>
      <dgm:t>
        <a:bodyPr/>
        <a:lstStyle/>
        <a:p>
          <a:r>
            <a:rPr lang="it-IT"/>
            <a:t>Quando le informazioni disponibili sono divergenti o insufficienti oppure c'è disaccordo su quali informazioni siano rilevanti.</a:t>
          </a:r>
          <a:endParaRPr lang="en-US"/>
        </a:p>
      </dgm:t>
    </dgm:pt>
    <dgm:pt modelId="{43BD9FF2-F271-4EC1-9C01-E5850315D209}" type="parTrans" cxnId="{D1741B76-FB0B-4CFB-9BC3-FB193516DE79}">
      <dgm:prSet/>
      <dgm:spPr/>
      <dgm:t>
        <a:bodyPr/>
        <a:lstStyle/>
        <a:p>
          <a:endParaRPr lang="en-US"/>
        </a:p>
      </dgm:t>
    </dgm:pt>
    <dgm:pt modelId="{BC30E6E9-CE87-49FB-B43C-D4B6000C084D}" type="sibTrans" cxnId="{D1741B76-FB0B-4CFB-9BC3-FB193516DE79}">
      <dgm:prSet/>
      <dgm:spPr/>
      <dgm:t>
        <a:bodyPr/>
        <a:lstStyle/>
        <a:p>
          <a:endParaRPr lang="en-US"/>
        </a:p>
      </dgm:t>
    </dgm:pt>
    <dgm:pt modelId="{F58BF0BB-EEB0-4A54-AC00-09FD8BAC07C7}">
      <dgm:prSet/>
      <dgm:spPr/>
      <dgm:t>
        <a:bodyPr/>
        <a:lstStyle/>
        <a:p>
          <a:r>
            <a:rPr lang="it-IT"/>
            <a:t>Esempi comuni sono informazioni insufficienti in una prescrizione medica o consegne errate (etc.).</a:t>
          </a:r>
          <a:endParaRPr lang="en-US"/>
        </a:p>
      </dgm:t>
    </dgm:pt>
    <dgm:pt modelId="{717528AC-97A6-4331-8F3E-0CD15E4776EC}" type="parTrans" cxnId="{A83646B9-E28E-41D5-B617-9B92EF1919CB}">
      <dgm:prSet/>
      <dgm:spPr/>
      <dgm:t>
        <a:bodyPr/>
        <a:lstStyle/>
        <a:p>
          <a:endParaRPr lang="en-US"/>
        </a:p>
      </dgm:t>
    </dgm:pt>
    <dgm:pt modelId="{120ECC2D-CD48-4D0A-A3AA-A8DAFFF3B069}" type="sibTrans" cxnId="{A83646B9-E28E-41D5-B617-9B92EF1919CB}">
      <dgm:prSet/>
      <dgm:spPr/>
      <dgm:t>
        <a:bodyPr/>
        <a:lstStyle/>
        <a:p>
          <a:endParaRPr lang="en-US"/>
        </a:p>
      </dgm:t>
    </dgm:pt>
    <dgm:pt modelId="{D4CD6569-EADE-4023-8AB2-E662E56EB9E5}" type="pres">
      <dgm:prSet presAssocID="{9C9D0553-6FAF-4A6A-83C6-4C538AE6F513}" presName="root" presStyleCnt="0">
        <dgm:presLayoutVars>
          <dgm:dir/>
          <dgm:resizeHandles val="exact"/>
        </dgm:presLayoutVars>
      </dgm:prSet>
      <dgm:spPr/>
    </dgm:pt>
    <dgm:pt modelId="{18F51B93-9929-465D-B5AF-FC5E22461311}" type="pres">
      <dgm:prSet presAssocID="{52779AAC-DDA1-42BD-8253-823BF4E4D1DF}" presName="compNode" presStyleCnt="0"/>
      <dgm:spPr/>
    </dgm:pt>
    <dgm:pt modelId="{F79B3065-5920-4F35-8C7A-550E6EFD85E6}" type="pres">
      <dgm:prSet presAssocID="{52779AAC-DDA1-42BD-8253-823BF4E4D1DF}" presName="bgRect" presStyleLbl="bgShp" presStyleIdx="0" presStyleCnt="2"/>
      <dgm:spPr/>
    </dgm:pt>
    <dgm:pt modelId="{68879F3F-327C-425E-A807-8617EEB65079}" type="pres">
      <dgm:prSet presAssocID="{52779AAC-DDA1-42BD-8253-823BF4E4D1DF}"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Doctor"/>
        </a:ext>
      </dgm:extLst>
    </dgm:pt>
    <dgm:pt modelId="{8EA56DA4-22F3-4791-B9BD-25BCCCE7B104}" type="pres">
      <dgm:prSet presAssocID="{52779AAC-DDA1-42BD-8253-823BF4E4D1DF}" presName="spaceRect" presStyleCnt="0"/>
      <dgm:spPr/>
    </dgm:pt>
    <dgm:pt modelId="{65580A77-A9CC-40A5-87C8-78A9B7D2AB71}" type="pres">
      <dgm:prSet presAssocID="{52779AAC-DDA1-42BD-8253-823BF4E4D1DF}" presName="parTx" presStyleLbl="revTx" presStyleIdx="0" presStyleCnt="2">
        <dgm:presLayoutVars>
          <dgm:chMax val="0"/>
          <dgm:chPref val="0"/>
        </dgm:presLayoutVars>
      </dgm:prSet>
      <dgm:spPr/>
    </dgm:pt>
    <dgm:pt modelId="{7BA14F91-F5CE-4A18-9612-47DCD644A0DD}" type="pres">
      <dgm:prSet presAssocID="{BC30E6E9-CE87-49FB-B43C-D4B6000C084D}" presName="sibTrans" presStyleCnt="0"/>
      <dgm:spPr/>
    </dgm:pt>
    <dgm:pt modelId="{A1B95B1E-05CE-4AF0-9B17-0BCB26AFD018}" type="pres">
      <dgm:prSet presAssocID="{F58BF0BB-EEB0-4A54-AC00-09FD8BAC07C7}" presName="compNode" presStyleCnt="0"/>
      <dgm:spPr/>
    </dgm:pt>
    <dgm:pt modelId="{1D9F9917-F35F-487B-9C67-C8EBE8BDC14F}" type="pres">
      <dgm:prSet presAssocID="{F58BF0BB-EEB0-4A54-AC00-09FD8BAC07C7}" presName="bgRect" presStyleLbl="bgShp" presStyleIdx="1" presStyleCnt="2"/>
      <dgm:spPr/>
    </dgm:pt>
    <dgm:pt modelId="{F06BCE04-AAC6-4F5F-870D-8C8EADD48E70}" type="pres">
      <dgm:prSet presAssocID="{F58BF0BB-EEB0-4A54-AC00-09FD8BAC07C7}"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Hospital"/>
        </a:ext>
      </dgm:extLst>
    </dgm:pt>
    <dgm:pt modelId="{C3F52BC2-C1C6-41DD-A91E-1F12BBD1F0F3}" type="pres">
      <dgm:prSet presAssocID="{F58BF0BB-EEB0-4A54-AC00-09FD8BAC07C7}" presName="spaceRect" presStyleCnt="0"/>
      <dgm:spPr/>
    </dgm:pt>
    <dgm:pt modelId="{118583AC-4C43-446B-9EE0-07B5E32C501D}" type="pres">
      <dgm:prSet presAssocID="{F58BF0BB-EEB0-4A54-AC00-09FD8BAC07C7}" presName="parTx" presStyleLbl="revTx" presStyleIdx="1" presStyleCnt="2">
        <dgm:presLayoutVars>
          <dgm:chMax val="0"/>
          <dgm:chPref val="0"/>
        </dgm:presLayoutVars>
      </dgm:prSet>
      <dgm:spPr/>
    </dgm:pt>
  </dgm:ptLst>
  <dgm:cxnLst>
    <dgm:cxn modelId="{C2809E49-F7D0-493A-8C18-2F4067E11E63}" type="presOf" srcId="{52779AAC-DDA1-42BD-8253-823BF4E4D1DF}" destId="{65580A77-A9CC-40A5-87C8-78A9B7D2AB71}" srcOrd="0" destOrd="0" presId="urn:microsoft.com/office/officeart/2018/2/layout/IconVerticalSolidList"/>
    <dgm:cxn modelId="{317A9753-06CB-4DE6-B596-08013B5D79DC}" type="presOf" srcId="{F58BF0BB-EEB0-4A54-AC00-09FD8BAC07C7}" destId="{118583AC-4C43-446B-9EE0-07B5E32C501D}" srcOrd="0" destOrd="0" presId="urn:microsoft.com/office/officeart/2018/2/layout/IconVerticalSolidList"/>
    <dgm:cxn modelId="{D1741B76-FB0B-4CFB-9BC3-FB193516DE79}" srcId="{9C9D0553-6FAF-4A6A-83C6-4C538AE6F513}" destId="{52779AAC-DDA1-42BD-8253-823BF4E4D1DF}" srcOrd="0" destOrd="0" parTransId="{43BD9FF2-F271-4EC1-9C01-E5850315D209}" sibTransId="{BC30E6E9-CE87-49FB-B43C-D4B6000C084D}"/>
    <dgm:cxn modelId="{C6E34BA9-1B34-44C8-9D9E-7EF7C94E4997}" type="presOf" srcId="{9C9D0553-6FAF-4A6A-83C6-4C538AE6F513}" destId="{D4CD6569-EADE-4023-8AB2-E662E56EB9E5}" srcOrd="0" destOrd="0" presId="urn:microsoft.com/office/officeart/2018/2/layout/IconVerticalSolidList"/>
    <dgm:cxn modelId="{A83646B9-E28E-41D5-B617-9B92EF1919CB}" srcId="{9C9D0553-6FAF-4A6A-83C6-4C538AE6F513}" destId="{F58BF0BB-EEB0-4A54-AC00-09FD8BAC07C7}" srcOrd="1" destOrd="0" parTransId="{717528AC-97A6-4331-8F3E-0CD15E4776EC}" sibTransId="{120ECC2D-CD48-4D0A-A3AA-A8DAFFF3B069}"/>
    <dgm:cxn modelId="{A14581F0-EE8E-4ED0-BF22-BF8995C62BE1}" type="presParOf" srcId="{D4CD6569-EADE-4023-8AB2-E662E56EB9E5}" destId="{18F51B93-9929-465D-B5AF-FC5E22461311}" srcOrd="0" destOrd="0" presId="urn:microsoft.com/office/officeart/2018/2/layout/IconVerticalSolidList"/>
    <dgm:cxn modelId="{C602F2F6-86A2-4F42-84D6-5ECBD1B3F094}" type="presParOf" srcId="{18F51B93-9929-465D-B5AF-FC5E22461311}" destId="{F79B3065-5920-4F35-8C7A-550E6EFD85E6}" srcOrd="0" destOrd="0" presId="urn:microsoft.com/office/officeart/2018/2/layout/IconVerticalSolidList"/>
    <dgm:cxn modelId="{66724DC0-E8A2-4DA1-9113-1EDF225F23E1}" type="presParOf" srcId="{18F51B93-9929-465D-B5AF-FC5E22461311}" destId="{68879F3F-327C-425E-A807-8617EEB65079}" srcOrd="1" destOrd="0" presId="urn:microsoft.com/office/officeart/2018/2/layout/IconVerticalSolidList"/>
    <dgm:cxn modelId="{B68D9CA2-CFB6-4695-A5FA-6F7D3F95B9D9}" type="presParOf" srcId="{18F51B93-9929-465D-B5AF-FC5E22461311}" destId="{8EA56DA4-22F3-4791-B9BD-25BCCCE7B104}" srcOrd="2" destOrd="0" presId="urn:microsoft.com/office/officeart/2018/2/layout/IconVerticalSolidList"/>
    <dgm:cxn modelId="{25E2A273-7C99-489E-894B-909795454D31}" type="presParOf" srcId="{18F51B93-9929-465D-B5AF-FC5E22461311}" destId="{65580A77-A9CC-40A5-87C8-78A9B7D2AB71}" srcOrd="3" destOrd="0" presId="urn:microsoft.com/office/officeart/2018/2/layout/IconVerticalSolidList"/>
    <dgm:cxn modelId="{0877EBB0-6D67-4A6D-99AA-538D9531F456}" type="presParOf" srcId="{D4CD6569-EADE-4023-8AB2-E662E56EB9E5}" destId="{7BA14F91-F5CE-4A18-9612-47DCD644A0DD}" srcOrd="1" destOrd="0" presId="urn:microsoft.com/office/officeart/2018/2/layout/IconVerticalSolidList"/>
    <dgm:cxn modelId="{84E211FD-10AF-474A-937A-00941EBC04EF}" type="presParOf" srcId="{D4CD6569-EADE-4023-8AB2-E662E56EB9E5}" destId="{A1B95B1E-05CE-4AF0-9B17-0BCB26AFD018}" srcOrd="2" destOrd="0" presId="urn:microsoft.com/office/officeart/2018/2/layout/IconVerticalSolidList"/>
    <dgm:cxn modelId="{FAA524A8-C0A9-4A87-A88C-946F2DDD16D7}" type="presParOf" srcId="{A1B95B1E-05CE-4AF0-9B17-0BCB26AFD018}" destId="{1D9F9917-F35F-487B-9C67-C8EBE8BDC14F}" srcOrd="0" destOrd="0" presId="urn:microsoft.com/office/officeart/2018/2/layout/IconVerticalSolidList"/>
    <dgm:cxn modelId="{F50D6867-D69C-4703-8D28-BBCB69B0E000}" type="presParOf" srcId="{A1B95B1E-05CE-4AF0-9B17-0BCB26AFD018}" destId="{F06BCE04-AAC6-4F5F-870D-8C8EADD48E70}" srcOrd="1" destOrd="0" presId="urn:microsoft.com/office/officeart/2018/2/layout/IconVerticalSolidList"/>
    <dgm:cxn modelId="{E93FDBC9-92E3-4A54-9A06-FEC1F38879E4}" type="presParOf" srcId="{A1B95B1E-05CE-4AF0-9B17-0BCB26AFD018}" destId="{C3F52BC2-C1C6-41DD-A91E-1F12BBD1F0F3}" srcOrd="2" destOrd="0" presId="urn:microsoft.com/office/officeart/2018/2/layout/IconVerticalSolidList"/>
    <dgm:cxn modelId="{56D9305E-A2E0-436E-AA73-4FC782741EF2}" type="presParOf" srcId="{A1B95B1E-05CE-4AF0-9B17-0BCB26AFD018}" destId="{118583AC-4C43-446B-9EE0-07B5E32C501D}"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E2620FC-CA22-4741-8A6E-62FBEF082F1A}"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02C77FDD-314C-4194-A315-862961E45999}">
      <dgm:prSet custT="1"/>
      <dgm:spPr/>
      <dgm:t>
        <a:bodyPr/>
        <a:lstStyle/>
        <a:p>
          <a:r>
            <a:rPr lang="it-IT" sz="2000"/>
            <a:t>Sistemi di credenze incompatibili o tentativi di imporre valori personali agli altri.</a:t>
          </a:r>
          <a:endParaRPr lang="en-US" sz="2000"/>
        </a:p>
      </dgm:t>
    </dgm:pt>
    <dgm:pt modelId="{27E29E0E-3D38-428A-8CFA-13052D8D5BA2}" type="parTrans" cxnId="{F958CA25-08B1-4C81-8D4D-85ABD773BD08}">
      <dgm:prSet/>
      <dgm:spPr/>
      <dgm:t>
        <a:bodyPr/>
        <a:lstStyle/>
        <a:p>
          <a:endParaRPr lang="en-US"/>
        </a:p>
      </dgm:t>
    </dgm:pt>
    <dgm:pt modelId="{CA037E03-4681-470D-9FF0-DC2E6FAF49AB}" type="sibTrans" cxnId="{F958CA25-08B1-4C81-8D4D-85ABD773BD08}">
      <dgm:prSet/>
      <dgm:spPr/>
      <dgm:t>
        <a:bodyPr/>
        <a:lstStyle/>
        <a:p>
          <a:endParaRPr lang="en-US"/>
        </a:p>
      </dgm:t>
    </dgm:pt>
    <dgm:pt modelId="{A6CAC170-29C0-4682-AF0F-02DDA3C1CD4D}">
      <dgm:prSet custT="1"/>
      <dgm:spPr/>
      <dgm:t>
        <a:bodyPr/>
        <a:lstStyle/>
        <a:p>
          <a:r>
            <a:rPr lang="it-IT" sz="1800">
              <a:latin typeface="+mn-lt"/>
            </a:rPr>
            <a:t>I valori tendono a non essere negoziabili e questo può spesso portare a conflitti tra i membri del personale e chiunque si ritenga responsabile.</a:t>
          </a:r>
          <a:endParaRPr lang="en-US" sz="1800">
            <a:latin typeface="+mn-lt"/>
          </a:endParaRPr>
        </a:p>
      </dgm:t>
    </dgm:pt>
    <dgm:pt modelId="{599DB816-1265-4714-9E33-04E2080872A5}" type="parTrans" cxnId="{0862B8EC-AEAD-4AE6-BE37-E91B82743A08}">
      <dgm:prSet/>
      <dgm:spPr/>
      <dgm:t>
        <a:bodyPr/>
        <a:lstStyle/>
        <a:p>
          <a:endParaRPr lang="en-US"/>
        </a:p>
      </dgm:t>
    </dgm:pt>
    <dgm:pt modelId="{D9E2C490-2242-4E1B-8805-DBEF83206256}" type="sibTrans" cxnId="{0862B8EC-AEAD-4AE6-BE37-E91B82743A08}">
      <dgm:prSet/>
      <dgm:spPr/>
      <dgm:t>
        <a:bodyPr/>
        <a:lstStyle/>
        <a:p>
          <a:endParaRPr lang="en-US"/>
        </a:p>
      </dgm:t>
    </dgm:pt>
    <dgm:pt modelId="{794D0C72-4D74-459A-80D3-42AD148D431A}" type="pres">
      <dgm:prSet presAssocID="{6E2620FC-CA22-4741-8A6E-62FBEF082F1A}" presName="root" presStyleCnt="0">
        <dgm:presLayoutVars>
          <dgm:dir/>
          <dgm:resizeHandles val="exact"/>
        </dgm:presLayoutVars>
      </dgm:prSet>
      <dgm:spPr/>
    </dgm:pt>
    <dgm:pt modelId="{70F2660F-711D-4626-97ED-7DA60050658B}" type="pres">
      <dgm:prSet presAssocID="{02C77FDD-314C-4194-A315-862961E45999}" presName="compNode" presStyleCnt="0"/>
      <dgm:spPr/>
    </dgm:pt>
    <dgm:pt modelId="{814EE345-EDEE-4EAD-9797-DF38C2C816FE}" type="pres">
      <dgm:prSet presAssocID="{02C77FDD-314C-4194-A315-862961E45999}" presName="bgRect" presStyleLbl="bgShp" presStyleIdx="0" presStyleCnt="2"/>
      <dgm:spPr/>
    </dgm:pt>
    <dgm:pt modelId="{E9CE6985-E123-4759-A052-8114871A16C3}" type="pres">
      <dgm:prSet presAssocID="{02C77FDD-314C-4194-A315-862961E45999}"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Irritant"/>
        </a:ext>
      </dgm:extLst>
    </dgm:pt>
    <dgm:pt modelId="{4B7F3413-B947-44FD-902A-1DFC4298008F}" type="pres">
      <dgm:prSet presAssocID="{02C77FDD-314C-4194-A315-862961E45999}" presName="spaceRect" presStyleCnt="0"/>
      <dgm:spPr/>
    </dgm:pt>
    <dgm:pt modelId="{1C16D305-247F-49E6-9FAF-97D054F1C6C0}" type="pres">
      <dgm:prSet presAssocID="{02C77FDD-314C-4194-A315-862961E45999}" presName="parTx" presStyleLbl="revTx" presStyleIdx="0" presStyleCnt="2">
        <dgm:presLayoutVars>
          <dgm:chMax val="0"/>
          <dgm:chPref val="0"/>
        </dgm:presLayoutVars>
      </dgm:prSet>
      <dgm:spPr/>
    </dgm:pt>
    <dgm:pt modelId="{385D785E-BAE5-4E9F-96A5-6F8087201869}" type="pres">
      <dgm:prSet presAssocID="{CA037E03-4681-470D-9FF0-DC2E6FAF49AB}" presName="sibTrans" presStyleCnt="0"/>
      <dgm:spPr/>
    </dgm:pt>
    <dgm:pt modelId="{DA50C0E7-91CE-45FB-87C7-DFB7E2DD1F48}" type="pres">
      <dgm:prSet presAssocID="{A6CAC170-29C0-4682-AF0F-02DDA3C1CD4D}" presName="compNode" presStyleCnt="0"/>
      <dgm:spPr/>
    </dgm:pt>
    <dgm:pt modelId="{E934A331-2FA9-4A39-B3E5-47F5D4FC2230}" type="pres">
      <dgm:prSet presAssocID="{A6CAC170-29C0-4682-AF0F-02DDA3C1CD4D}" presName="bgRect" presStyleLbl="bgShp" presStyleIdx="1" presStyleCnt="2" custScaleY="120680"/>
      <dgm:spPr/>
    </dgm:pt>
    <dgm:pt modelId="{AF432DE0-0E09-444A-9D8C-694EBCD83B1C}" type="pres">
      <dgm:prSet presAssocID="{A6CAC170-29C0-4682-AF0F-02DDA3C1CD4D}"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onnections"/>
        </a:ext>
      </dgm:extLst>
    </dgm:pt>
    <dgm:pt modelId="{9FF0F626-4D41-45F3-A675-BFF93DB6DB3E}" type="pres">
      <dgm:prSet presAssocID="{A6CAC170-29C0-4682-AF0F-02DDA3C1CD4D}" presName="spaceRect" presStyleCnt="0"/>
      <dgm:spPr/>
    </dgm:pt>
    <dgm:pt modelId="{2373C215-16F4-45DE-8334-5E647EC85727}" type="pres">
      <dgm:prSet presAssocID="{A6CAC170-29C0-4682-AF0F-02DDA3C1CD4D}" presName="parTx" presStyleLbl="revTx" presStyleIdx="1" presStyleCnt="2">
        <dgm:presLayoutVars>
          <dgm:chMax val="0"/>
          <dgm:chPref val="0"/>
        </dgm:presLayoutVars>
      </dgm:prSet>
      <dgm:spPr/>
    </dgm:pt>
  </dgm:ptLst>
  <dgm:cxnLst>
    <dgm:cxn modelId="{E2DB2E0C-8DB6-4347-83AA-7FB1D3985798}" type="presOf" srcId="{6E2620FC-CA22-4741-8A6E-62FBEF082F1A}" destId="{794D0C72-4D74-459A-80D3-42AD148D431A}" srcOrd="0" destOrd="0" presId="urn:microsoft.com/office/officeart/2018/2/layout/IconVerticalSolidList"/>
    <dgm:cxn modelId="{E025361C-7345-4CD3-8E11-AFA17A1E3784}" type="presOf" srcId="{02C77FDD-314C-4194-A315-862961E45999}" destId="{1C16D305-247F-49E6-9FAF-97D054F1C6C0}" srcOrd="0" destOrd="0" presId="urn:microsoft.com/office/officeart/2018/2/layout/IconVerticalSolidList"/>
    <dgm:cxn modelId="{F958CA25-08B1-4C81-8D4D-85ABD773BD08}" srcId="{6E2620FC-CA22-4741-8A6E-62FBEF082F1A}" destId="{02C77FDD-314C-4194-A315-862961E45999}" srcOrd="0" destOrd="0" parTransId="{27E29E0E-3D38-428A-8CFA-13052D8D5BA2}" sibTransId="{CA037E03-4681-470D-9FF0-DC2E6FAF49AB}"/>
    <dgm:cxn modelId="{73181155-595C-4788-AA41-972FD0D0CB5C}" type="presOf" srcId="{A6CAC170-29C0-4682-AF0F-02DDA3C1CD4D}" destId="{2373C215-16F4-45DE-8334-5E647EC85727}" srcOrd="0" destOrd="0" presId="urn:microsoft.com/office/officeart/2018/2/layout/IconVerticalSolidList"/>
    <dgm:cxn modelId="{0862B8EC-AEAD-4AE6-BE37-E91B82743A08}" srcId="{6E2620FC-CA22-4741-8A6E-62FBEF082F1A}" destId="{A6CAC170-29C0-4682-AF0F-02DDA3C1CD4D}" srcOrd="1" destOrd="0" parTransId="{599DB816-1265-4714-9E33-04E2080872A5}" sibTransId="{D9E2C490-2242-4E1B-8805-DBEF83206256}"/>
    <dgm:cxn modelId="{4DDF94A6-6CF9-44F2-8FB7-9F44A2CC3396}" type="presParOf" srcId="{794D0C72-4D74-459A-80D3-42AD148D431A}" destId="{70F2660F-711D-4626-97ED-7DA60050658B}" srcOrd="0" destOrd="0" presId="urn:microsoft.com/office/officeart/2018/2/layout/IconVerticalSolidList"/>
    <dgm:cxn modelId="{AD4BA834-4277-4540-A194-BA317743812A}" type="presParOf" srcId="{70F2660F-711D-4626-97ED-7DA60050658B}" destId="{814EE345-EDEE-4EAD-9797-DF38C2C816FE}" srcOrd="0" destOrd="0" presId="urn:microsoft.com/office/officeart/2018/2/layout/IconVerticalSolidList"/>
    <dgm:cxn modelId="{F9477B16-4A07-4B61-8C48-8E4D88230DE6}" type="presParOf" srcId="{70F2660F-711D-4626-97ED-7DA60050658B}" destId="{E9CE6985-E123-4759-A052-8114871A16C3}" srcOrd="1" destOrd="0" presId="urn:microsoft.com/office/officeart/2018/2/layout/IconVerticalSolidList"/>
    <dgm:cxn modelId="{F5576AD2-7CED-4EB1-8829-FA099E930E5D}" type="presParOf" srcId="{70F2660F-711D-4626-97ED-7DA60050658B}" destId="{4B7F3413-B947-44FD-902A-1DFC4298008F}" srcOrd="2" destOrd="0" presId="urn:microsoft.com/office/officeart/2018/2/layout/IconVerticalSolidList"/>
    <dgm:cxn modelId="{5AAAFF78-8142-40BA-8BC3-A02AE1E576C3}" type="presParOf" srcId="{70F2660F-711D-4626-97ED-7DA60050658B}" destId="{1C16D305-247F-49E6-9FAF-97D054F1C6C0}" srcOrd="3" destOrd="0" presId="urn:microsoft.com/office/officeart/2018/2/layout/IconVerticalSolidList"/>
    <dgm:cxn modelId="{DCC76095-A26D-45E7-8201-71CA353BFF4C}" type="presParOf" srcId="{794D0C72-4D74-459A-80D3-42AD148D431A}" destId="{385D785E-BAE5-4E9F-96A5-6F8087201869}" srcOrd="1" destOrd="0" presId="urn:microsoft.com/office/officeart/2018/2/layout/IconVerticalSolidList"/>
    <dgm:cxn modelId="{3242486A-0A2C-4C35-9FC3-76A3B134521E}" type="presParOf" srcId="{794D0C72-4D74-459A-80D3-42AD148D431A}" destId="{DA50C0E7-91CE-45FB-87C7-DFB7E2DD1F48}" srcOrd="2" destOrd="0" presId="urn:microsoft.com/office/officeart/2018/2/layout/IconVerticalSolidList"/>
    <dgm:cxn modelId="{A937270D-DCF8-4631-ADA4-528233C6B328}" type="presParOf" srcId="{DA50C0E7-91CE-45FB-87C7-DFB7E2DD1F48}" destId="{E934A331-2FA9-4A39-B3E5-47F5D4FC2230}" srcOrd="0" destOrd="0" presId="urn:microsoft.com/office/officeart/2018/2/layout/IconVerticalSolidList"/>
    <dgm:cxn modelId="{E3DC551E-47C5-4FD7-BE6C-8921A8C2E6E1}" type="presParOf" srcId="{DA50C0E7-91CE-45FB-87C7-DFB7E2DD1F48}" destId="{AF432DE0-0E09-444A-9D8C-694EBCD83B1C}" srcOrd="1" destOrd="0" presId="urn:microsoft.com/office/officeart/2018/2/layout/IconVerticalSolidList"/>
    <dgm:cxn modelId="{DFADB6F7-F801-42AF-9CAE-AAAE593D206C}" type="presParOf" srcId="{DA50C0E7-91CE-45FB-87C7-DFB7E2DD1F48}" destId="{9FF0F626-4D41-45F3-A675-BFF93DB6DB3E}" srcOrd="2" destOrd="0" presId="urn:microsoft.com/office/officeart/2018/2/layout/IconVerticalSolidList"/>
    <dgm:cxn modelId="{CF9291DA-B19A-4EEC-A0E3-DED3AA3302EC}" type="presParOf" srcId="{DA50C0E7-91CE-45FB-87C7-DFB7E2DD1F48}" destId="{2373C215-16F4-45DE-8334-5E647EC85727}"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475F877-82FC-4D21-8318-71759AE00EF0}"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1DC5AD7D-E6E8-4DD6-9071-8C9DEB43AD16}">
      <dgm:prSet/>
      <dgm:spPr/>
      <dgm:t>
        <a:bodyPr/>
        <a:lstStyle/>
        <a:p>
          <a:r>
            <a:rPr lang="it-IT"/>
            <a:t>Emozioni «negative», sfiducia, idee sbagliate o scarsa comunicazione tra le persone</a:t>
          </a:r>
          <a:endParaRPr lang="en-US"/>
        </a:p>
      </dgm:t>
    </dgm:pt>
    <dgm:pt modelId="{747BEA62-3C10-4117-A536-48931FD7D03F}" type="parTrans" cxnId="{4391EA7F-9F36-4927-B797-8DFF1FE291B8}">
      <dgm:prSet/>
      <dgm:spPr/>
      <dgm:t>
        <a:bodyPr/>
        <a:lstStyle/>
        <a:p>
          <a:endParaRPr lang="en-US"/>
        </a:p>
      </dgm:t>
    </dgm:pt>
    <dgm:pt modelId="{EF538F1D-15E7-4DCE-A26B-F98E9D0B6202}" type="sibTrans" cxnId="{4391EA7F-9F36-4927-B797-8DFF1FE291B8}">
      <dgm:prSet/>
      <dgm:spPr/>
      <dgm:t>
        <a:bodyPr/>
        <a:lstStyle/>
        <a:p>
          <a:endParaRPr lang="en-US"/>
        </a:p>
      </dgm:t>
    </dgm:pt>
    <dgm:pt modelId="{FD97270E-7C46-4265-8808-D50CE2E21078}">
      <dgm:prSet/>
      <dgm:spPr/>
      <dgm:t>
        <a:bodyPr/>
        <a:lstStyle/>
        <a:p>
          <a:r>
            <a:rPr lang="it-IT"/>
            <a:t>Le ragioni di tali conflitti possono essere molteplici, poiché gli ambienti stressanti e le situazioni emotive possono generare queste emozioni molto facilmente.</a:t>
          </a:r>
          <a:endParaRPr lang="en-US"/>
        </a:p>
      </dgm:t>
    </dgm:pt>
    <dgm:pt modelId="{3212EB9D-5786-4444-B6E3-3EE03CB9DC91}" type="parTrans" cxnId="{EA73B15C-5B34-48F1-B086-A5268816F54E}">
      <dgm:prSet/>
      <dgm:spPr/>
      <dgm:t>
        <a:bodyPr/>
        <a:lstStyle/>
        <a:p>
          <a:endParaRPr lang="en-US"/>
        </a:p>
      </dgm:t>
    </dgm:pt>
    <dgm:pt modelId="{9A26F846-BE5C-4875-9423-ABE2A8EA8378}" type="sibTrans" cxnId="{EA73B15C-5B34-48F1-B086-A5268816F54E}">
      <dgm:prSet/>
      <dgm:spPr/>
      <dgm:t>
        <a:bodyPr/>
        <a:lstStyle/>
        <a:p>
          <a:endParaRPr lang="en-US"/>
        </a:p>
      </dgm:t>
    </dgm:pt>
    <dgm:pt modelId="{1336B34A-61E8-472C-AB54-A85E9DB0C27A}" type="pres">
      <dgm:prSet presAssocID="{2475F877-82FC-4D21-8318-71759AE00EF0}" presName="root" presStyleCnt="0">
        <dgm:presLayoutVars>
          <dgm:dir/>
          <dgm:resizeHandles val="exact"/>
        </dgm:presLayoutVars>
      </dgm:prSet>
      <dgm:spPr/>
    </dgm:pt>
    <dgm:pt modelId="{26EA6284-14FF-4B9C-87D8-4D887283B09A}" type="pres">
      <dgm:prSet presAssocID="{1DC5AD7D-E6E8-4DD6-9071-8C9DEB43AD16}" presName="compNode" presStyleCnt="0"/>
      <dgm:spPr/>
    </dgm:pt>
    <dgm:pt modelId="{D55EA985-1B94-45A9-BEBF-20A70CC91DFE}" type="pres">
      <dgm:prSet presAssocID="{1DC5AD7D-E6E8-4DD6-9071-8C9DEB43AD16}" presName="bgRect" presStyleLbl="bgShp" presStyleIdx="0" presStyleCnt="2"/>
      <dgm:spPr/>
    </dgm:pt>
    <dgm:pt modelId="{EFAAB394-0840-411A-839A-81539E400A5A}" type="pres">
      <dgm:prSet presAssocID="{1DC5AD7D-E6E8-4DD6-9071-8C9DEB43AD16}"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Angry Face with Solid Fill"/>
        </a:ext>
      </dgm:extLst>
    </dgm:pt>
    <dgm:pt modelId="{2220B714-C4C6-489C-80EB-6D25CE9358BA}" type="pres">
      <dgm:prSet presAssocID="{1DC5AD7D-E6E8-4DD6-9071-8C9DEB43AD16}" presName="spaceRect" presStyleCnt="0"/>
      <dgm:spPr/>
    </dgm:pt>
    <dgm:pt modelId="{605B32A2-6504-4556-AB68-47C1C9365199}" type="pres">
      <dgm:prSet presAssocID="{1DC5AD7D-E6E8-4DD6-9071-8C9DEB43AD16}" presName="parTx" presStyleLbl="revTx" presStyleIdx="0" presStyleCnt="2">
        <dgm:presLayoutVars>
          <dgm:chMax val="0"/>
          <dgm:chPref val="0"/>
        </dgm:presLayoutVars>
      </dgm:prSet>
      <dgm:spPr/>
    </dgm:pt>
    <dgm:pt modelId="{39E1F98C-8601-4316-8A9B-551201902518}" type="pres">
      <dgm:prSet presAssocID="{EF538F1D-15E7-4DCE-A26B-F98E9D0B6202}" presName="sibTrans" presStyleCnt="0"/>
      <dgm:spPr/>
    </dgm:pt>
    <dgm:pt modelId="{BB22BD09-490B-4C83-802D-16BFEAA10FE9}" type="pres">
      <dgm:prSet presAssocID="{FD97270E-7C46-4265-8808-D50CE2E21078}" presName="compNode" presStyleCnt="0"/>
      <dgm:spPr/>
    </dgm:pt>
    <dgm:pt modelId="{82805871-2602-4674-B8D9-A69042DE8B13}" type="pres">
      <dgm:prSet presAssocID="{FD97270E-7C46-4265-8808-D50CE2E21078}" presName="bgRect" presStyleLbl="bgShp" presStyleIdx="1" presStyleCnt="2"/>
      <dgm:spPr/>
    </dgm:pt>
    <dgm:pt modelId="{B43F580A-A9B4-4B31-9E85-598153676A22}" type="pres">
      <dgm:prSet presAssocID="{FD97270E-7C46-4265-8808-D50CE2E21078}"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Devil Face Outline"/>
        </a:ext>
      </dgm:extLst>
    </dgm:pt>
    <dgm:pt modelId="{571F6DA9-A45B-47A8-BD11-42C51278DA46}" type="pres">
      <dgm:prSet presAssocID="{FD97270E-7C46-4265-8808-D50CE2E21078}" presName="spaceRect" presStyleCnt="0"/>
      <dgm:spPr/>
    </dgm:pt>
    <dgm:pt modelId="{0C47B801-A7FB-41E5-80CC-5EACB9EE83AF}" type="pres">
      <dgm:prSet presAssocID="{FD97270E-7C46-4265-8808-D50CE2E21078}" presName="parTx" presStyleLbl="revTx" presStyleIdx="1" presStyleCnt="2">
        <dgm:presLayoutVars>
          <dgm:chMax val="0"/>
          <dgm:chPref val="0"/>
        </dgm:presLayoutVars>
      </dgm:prSet>
      <dgm:spPr/>
    </dgm:pt>
  </dgm:ptLst>
  <dgm:cxnLst>
    <dgm:cxn modelId="{DF22F20F-1413-453A-95BE-8E1139FEDA26}" type="presOf" srcId="{2475F877-82FC-4D21-8318-71759AE00EF0}" destId="{1336B34A-61E8-472C-AB54-A85E9DB0C27A}" srcOrd="0" destOrd="0" presId="urn:microsoft.com/office/officeart/2018/2/layout/IconVerticalSolidList"/>
    <dgm:cxn modelId="{EA73B15C-5B34-48F1-B086-A5268816F54E}" srcId="{2475F877-82FC-4D21-8318-71759AE00EF0}" destId="{FD97270E-7C46-4265-8808-D50CE2E21078}" srcOrd="1" destOrd="0" parTransId="{3212EB9D-5786-4444-B6E3-3EE03CB9DC91}" sibTransId="{9A26F846-BE5C-4875-9423-ABE2A8EA8378}"/>
    <dgm:cxn modelId="{C87BFD49-FF18-427D-BA3B-691D55D4C3AF}" type="presOf" srcId="{1DC5AD7D-E6E8-4DD6-9071-8C9DEB43AD16}" destId="{605B32A2-6504-4556-AB68-47C1C9365199}" srcOrd="0" destOrd="0" presId="urn:microsoft.com/office/officeart/2018/2/layout/IconVerticalSolidList"/>
    <dgm:cxn modelId="{3FA87176-E980-4B31-8872-0CE5DD2A1026}" type="presOf" srcId="{FD97270E-7C46-4265-8808-D50CE2E21078}" destId="{0C47B801-A7FB-41E5-80CC-5EACB9EE83AF}" srcOrd="0" destOrd="0" presId="urn:microsoft.com/office/officeart/2018/2/layout/IconVerticalSolidList"/>
    <dgm:cxn modelId="{4391EA7F-9F36-4927-B797-8DFF1FE291B8}" srcId="{2475F877-82FC-4D21-8318-71759AE00EF0}" destId="{1DC5AD7D-E6E8-4DD6-9071-8C9DEB43AD16}" srcOrd="0" destOrd="0" parTransId="{747BEA62-3C10-4117-A536-48931FD7D03F}" sibTransId="{EF538F1D-15E7-4DCE-A26B-F98E9D0B6202}"/>
    <dgm:cxn modelId="{2229E24E-613E-4530-9EED-428174360C44}" type="presParOf" srcId="{1336B34A-61E8-472C-AB54-A85E9DB0C27A}" destId="{26EA6284-14FF-4B9C-87D8-4D887283B09A}" srcOrd="0" destOrd="0" presId="urn:microsoft.com/office/officeart/2018/2/layout/IconVerticalSolidList"/>
    <dgm:cxn modelId="{EE5490C4-C998-4215-B210-A4B84B669F72}" type="presParOf" srcId="{26EA6284-14FF-4B9C-87D8-4D887283B09A}" destId="{D55EA985-1B94-45A9-BEBF-20A70CC91DFE}" srcOrd="0" destOrd="0" presId="urn:microsoft.com/office/officeart/2018/2/layout/IconVerticalSolidList"/>
    <dgm:cxn modelId="{0F2C9849-AB31-408E-B323-FB7A433F1E70}" type="presParOf" srcId="{26EA6284-14FF-4B9C-87D8-4D887283B09A}" destId="{EFAAB394-0840-411A-839A-81539E400A5A}" srcOrd="1" destOrd="0" presId="urn:microsoft.com/office/officeart/2018/2/layout/IconVerticalSolidList"/>
    <dgm:cxn modelId="{2A189738-A325-4D2F-9A4A-0B46B7C056C9}" type="presParOf" srcId="{26EA6284-14FF-4B9C-87D8-4D887283B09A}" destId="{2220B714-C4C6-489C-80EB-6D25CE9358BA}" srcOrd="2" destOrd="0" presId="urn:microsoft.com/office/officeart/2018/2/layout/IconVerticalSolidList"/>
    <dgm:cxn modelId="{9DEB1147-D335-4B2E-9605-EB5B3EBF1C13}" type="presParOf" srcId="{26EA6284-14FF-4B9C-87D8-4D887283B09A}" destId="{605B32A2-6504-4556-AB68-47C1C9365199}" srcOrd="3" destOrd="0" presId="urn:microsoft.com/office/officeart/2018/2/layout/IconVerticalSolidList"/>
    <dgm:cxn modelId="{5C329838-F79D-464F-9381-7A505062AABE}" type="presParOf" srcId="{1336B34A-61E8-472C-AB54-A85E9DB0C27A}" destId="{39E1F98C-8601-4316-8A9B-551201902518}" srcOrd="1" destOrd="0" presId="urn:microsoft.com/office/officeart/2018/2/layout/IconVerticalSolidList"/>
    <dgm:cxn modelId="{DD7E92BA-7B48-4B5C-9857-FB645414F2D4}" type="presParOf" srcId="{1336B34A-61E8-472C-AB54-A85E9DB0C27A}" destId="{BB22BD09-490B-4C83-802D-16BFEAA10FE9}" srcOrd="2" destOrd="0" presId="urn:microsoft.com/office/officeart/2018/2/layout/IconVerticalSolidList"/>
    <dgm:cxn modelId="{5ED4D113-7C40-4072-A678-ED4193A13E99}" type="presParOf" srcId="{BB22BD09-490B-4C83-802D-16BFEAA10FE9}" destId="{82805871-2602-4674-B8D9-A69042DE8B13}" srcOrd="0" destOrd="0" presId="urn:microsoft.com/office/officeart/2018/2/layout/IconVerticalSolidList"/>
    <dgm:cxn modelId="{E03CF2D8-A3A8-41A2-A48E-B2652DF1BF9D}" type="presParOf" srcId="{BB22BD09-490B-4C83-802D-16BFEAA10FE9}" destId="{B43F580A-A9B4-4B31-9E85-598153676A22}" srcOrd="1" destOrd="0" presId="urn:microsoft.com/office/officeart/2018/2/layout/IconVerticalSolidList"/>
    <dgm:cxn modelId="{EF9F1CD6-BFFF-4965-A712-1C57C55DE2B6}" type="presParOf" srcId="{BB22BD09-490B-4C83-802D-16BFEAA10FE9}" destId="{571F6DA9-A45B-47A8-BD11-42C51278DA46}" srcOrd="2" destOrd="0" presId="urn:microsoft.com/office/officeart/2018/2/layout/IconVerticalSolidList"/>
    <dgm:cxn modelId="{FFD8A6AD-4E71-4474-AB7F-1D48866FBEF7}" type="presParOf" srcId="{BB22BD09-490B-4C83-802D-16BFEAA10FE9}" destId="{0C47B801-A7FB-41E5-80CC-5EACB9EE83AF}"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56DE6BC-6282-4B58-A0DB-F95586F2A08A}"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F09DD7CF-70F0-4559-B442-D15E72A8B2BC}">
      <dgm:prSet custT="1"/>
      <dgm:spPr/>
      <dgm:t>
        <a:bodyPr/>
        <a:lstStyle/>
        <a:p>
          <a:r>
            <a:rPr lang="it-IT" sz="2400"/>
            <a:t>Comportamenti oppressivi verso gli altri, mancanza di risorse o opportunità e struttura di un'organizzazione.</a:t>
          </a:r>
          <a:endParaRPr lang="en-US" sz="2400"/>
        </a:p>
      </dgm:t>
    </dgm:pt>
    <dgm:pt modelId="{E0FF7E2F-DEAD-4054-AC5A-4FE74D54DBE8}" type="parTrans" cxnId="{22648C4A-E4BF-4522-A711-E65AB39BAF09}">
      <dgm:prSet/>
      <dgm:spPr/>
      <dgm:t>
        <a:bodyPr/>
        <a:lstStyle/>
        <a:p>
          <a:endParaRPr lang="en-US"/>
        </a:p>
      </dgm:t>
    </dgm:pt>
    <dgm:pt modelId="{07D6B0F9-BA8F-4054-ABC7-6312F97C16A0}" type="sibTrans" cxnId="{22648C4A-E4BF-4522-A711-E65AB39BAF09}">
      <dgm:prSet/>
      <dgm:spPr/>
      <dgm:t>
        <a:bodyPr/>
        <a:lstStyle/>
        <a:p>
          <a:endParaRPr lang="en-US"/>
        </a:p>
      </dgm:t>
    </dgm:pt>
    <dgm:pt modelId="{88436E63-E020-4ED8-97AF-3EE244479AE0}">
      <dgm:prSet custT="1"/>
      <dgm:spPr/>
      <dgm:t>
        <a:bodyPr/>
        <a:lstStyle/>
        <a:p>
          <a:r>
            <a:rPr lang="it-IT" sz="2400"/>
            <a:t>Le Organizzazioni sanitarie possono avere un elevato Turn over tra le persone dello staff</a:t>
          </a:r>
          <a:r>
            <a:rPr lang="lt-LT" sz="2400"/>
            <a:t>.</a:t>
          </a:r>
          <a:endParaRPr lang="en-US" sz="2400"/>
        </a:p>
      </dgm:t>
    </dgm:pt>
    <dgm:pt modelId="{39BA32B6-53D5-4DF8-84AA-673226CF4F10}" type="parTrans" cxnId="{AD0E1352-C83B-464B-97EF-A9153742234B}">
      <dgm:prSet/>
      <dgm:spPr/>
      <dgm:t>
        <a:bodyPr/>
        <a:lstStyle/>
        <a:p>
          <a:endParaRPr lang="en-US"/>
        </a:p>
      </dgm:t>
    </dgm:pt>
    <dgm:pt modelId="{E050F3F1-715E-4A50-970A-45D5DF7DAB4E}" type="sibTrans" cxnId="{AD0E1352-C83B-464B-97EF-A9153742234B}">
      <dgm:prSet/>
      <dgm:spPr/>
      <dgm:t>
        <a:bodyPr/>
        <a:lstStyle/>
        <a:p>
          <a:endParaRPr lang="en-US"/>
        </a:p>
      </dgm:t>
    </dgm:pt>
    <dgm:pt modelId="{2CF0B055-DE77-4049-B964-398DCB845F75}" type="pres">
      <dgm:prSet presAssocID="{156DE6BC-6282-4B58-A0DB-F95586F2A08A}" presName="root" presStyleCnt="0">
        <dgm:presLayoutVars>
          <dgm:dir/>
          <dgm:resizeHandles val="exact"/>
        </dgm:presLayoutVars>
      </dgm:prSet>
      <dgm:spPr/>
    </dgm:pt>
    <dgm:pt modelId="{C9B410DB-0209-4298-B694-868DA9939967}" type="pres">
      <dgm:prSet presAssocID="{F09DD7CF-70F0-4559-B442-D15E72A8B2BC}" presName="compNode" presStyleCnt="0"/>
      <dgm:spPr/>
    </dgm:pt>
    <dgm:pt modelId="{97110F2D-94AC-43C1-9F55-75E20E3EC403}" type="pres">
      <dgm:prSet presAssocID="{F09DD7CF-70F0-4559-B442-D15E72A8B2BC}" presName="bgRect" presStyleLbl="bgShp" presStyleIdx="0" presStyleCnt="2"/>
      <dgm:spPr/>
    </dgm:pt>
    <dgm:pt modelId="{3ADE0346-9D90-410E-9E6A-232B323B8FB2}" type="pres">
      <dgm:prSet presAssocID="{F09DD7CF-70F0-4559-B442-D15E72A8B2BC}"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Group of People"/>
        </a:ext>
      </dgm:extLst>
    </dgm:pt>
    <dgm:pt modelId="{EC402CDC-F9EE-49A1-8C04-0E2044558673}" type="pres">
      <dgm:prSet presAssocID="{F09DD7CF-70F0-4559-B442-D15E72A8B2BC}" presName="spaceRect" presStyleCnt="0"/>
      <dgm:spPr/>
    </dgm:pt>
    <dgm:pt modelId="{FC8A14DE-CBA2-44E1-9D81-C6D7FDC8E079}" type="pres">
      <dgm:prSet presAssocID="{F09DD7CF-70F0-4559-B442-D15E72A8B2BC}" presName="parTx" presStyleLbl="revTx" presStyleIdx="0" presStyleCnt="2">
        <dgm:presLayoutVars>
          <dgm:chMax val="0"/>
          <dgm:chPref val="0"/>
        </dgm:presLayoutVars>
      </dgm:prSet>
      <dgm:spPr/>
    </dgm:pt>
    <dgm:pt modelId="{03219C4A-FFF1-49F7-8F88-0878B5248E48}" type="pres">
      <dgm:prSet presAssocID="{07D6B0F9-BA8F-4054-ABC7-6312F97C16A0}" presName="sibTrans" presStyleCnt="0"/>
      <dgm:spPr/>
    </dgm:pt>
    <dgm:pt modelId="{4C8CEA85-DB14-43B3-A5E0-BF8471F18E89}" type="pres">
      <dgm:prSet presAssocID="{88436E63-E020-4ED8-97AF-3EE244479AE0}" presName="compNode" presStyleCnt="0"/>
      <dgm:spPr/>
    </dgm:pt>
    <dgm:pt modelId="{5DC7861C-9E84-4395-A570-246123AEE23C}" type="pres">
      <dgm:prSet presAssocID="{88436E63-E020-4ED8-97AF-3EE244479AE0}" presName="bgRect" presStyleLbl="bgShp" presStyleIdx="1" presStyleCnt="2"/>
      <dgm:spPr/>
    </dgm:pt>
    <dgm:pt modelId="{4985B9F8-4EC5-41AC-999B-FA4167552524}" type="pres">
      <dgm:prSet presAssocID="{88436E63-E020-4ED8-97AF-3EE244479AE0}"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Office Worker"/>
        </a:ext>
      </dgm:extLst>
    </dgm:pt>
    <dgm:pt modelId="{F1A4D99A-59DE-441D-AC03-7941E16519A4}" type="pres">
      <dgm:prSet presAssocID="{88436E63-E020-4ED8-97AF-3EE244479AE0}" presName="spaceRect" presStyleCnt="0"/>
      <dgm:spPr/>
    </dgm:pt>
    <dgm:pt modelId="{290FEC93-8407-4EF5-A6A3-391A333AD868}" type="pres">
      <dgm:prSet presAssocID="{88436E63-E020-4ED8-97AF-3EE244479AE0}" presName="parTx" presStyleLbl="revTx" presStyleIdx="1" presStyleCnt="2">
        <dgm:presLayoutVars>
          <dgm:chMax val="0"/>
          <dgm:chPref val="0"/>
        </dgm:presLayoutVars>
      </dgm:prSet>
      <dgm:spPr/>
    </dgm:pt>
  </dgm:ptLst>
  <dgm:cxnLst>
    <dgm:cxn modelId="{F9D7061D-DCFE-4A85-8561-06240E1349C4}" type="presOf" srcId="{156DE6BC-6282-4B58-A0DB-F95586F2A08A}" destId="{2CF0B055-DE77-4049-B964-398DCB845F75}" srcOrd="0" destOrd="0" presId="urn:microsoft.com/office/officeart/2018/2/layout/IconVerticalSolidList"/>
    <dgm:cxn modelId="{22648C4A-E4BF-4522-A711-E65AB39BAF09}" srcId="{156DE6BC-6282-4B58-A0DB-F95586F2A08A}" destId="{F09DD7CF-70F0-4559-B442-D15E72A8B2BC}" srcOrd="0" destOrd="0" parTransId="{E0FF7E2F-DEAD-4054-AC5A-4FE74D54DBE8}" sibTransId="{07D6B0F9-BA8F-4054-ABC7-6312F97C16A0}"/>
    <dgm:cxn modelId="{AD0E1352-C83B-464B-97EF-A9153742234B}" srcId="{156DE6BC-6282-4B58-A0DB-F95586F2A08A}" destId="{88436E63-E020-4ED8-97AF-3EE244479AE0}" srcOrd="1" destOrd="0" parTransId="{39BA32B6-53D5-4DF8-84AA-673226CF4F10}" sibTransId="{E050F3F1-715E-4A50-970A-45D5DF7DAB4E}"/>
    <dgm:cxn modelId="{DEB87553-BBFD-4C47-9E4E-B93177844F61}" type="presOf" srcId="{88436E63-E020-4ED8-97AF-3EE244479AE0}" destId="{290FEC93-8407-4EF5-A6A3-391A333AD868}" srcOrd="0" destOrd="0" presId="urn:microsoft.com/office/officeart/2018/2/layout/IconVerticalSolidList"/>
    <dgm:cxn modelId="{CBBA4AE1-7069-4A4D-9489-10671B51D7D4}" type="presOf" srcId="{F09DD7CF-70F0-4559-B442-D15E72A8B2BC}" destId="{FC8A14DE-CBA2-44E1-9D81-C6D7FDC8E079}" srcOrd="0" destOrd="0" presId="urn:microsoft.com/office/officeart/2018/2/layout/IconVerticalSolidList"/>
    <dgm:cxn modelId="{1B85A157-1BEA-4F08-8A6B-1FEAE271797B}" type="presParOf" srcId="{2CF0B055-DE77-4049-B964-398DCB845F75}" destId="{C9B410DB-0209-4298-B694-868DA9939967}" srcOrd="0" destOrd="0" presId="urn:microsoft.com/office/officeart/2018/2/layout/IconVerticalSolidList"/>
    <dgm:cxn modelId="{E6F64835-AB8C-4A9B-8249-B6E9CFA3D24E}" type="presParOf" srcId="{C9B410DB-0209-4298-B694-868DA9939967}" destId="{97110F2D-94AC-43C1-9F55-75E20E3EC403}" srcOrd="0" destOrd="0" presId="urn:microsoft.com/office/officeart/2018/2/layout/IconVerticalSolidList"/>
    <dgm:cxn modelId="{E6F456B8-FF06-4801-B169-816B303D3CCB}" type="presParOf" srcId="{C9B410DB-0209-4298-B694-868DA9939967}" destId="{3ADE0346-9D90-410E-9E6A-232B323B8FB2}" srcOrd="1" destOrd="0" presId="urn:microsoft.com/office/officeart/2018/2/layout/IconVerticalSolidList"/>
    <dgm:cxn modelId="{F2C85DC9-4B1F-4869-8499-ACAB42E0B9B3}" type="presParOf" srcId="{C9B410DB-0209-4298-B694-868DA9939967}" destId="{EC402CDC-F9EE-49A1-8C04-0E2044558673}" srcOrd="2" destOrd="0" presId="urn:microsoft.com/office/officeart/2018/2/layout/IconVerticalSolidList"/>
    <dgm:cxn modelId="{B7748148-39CA-4D40-8430-931E9C15C090}" type="presParOf" srcId="{C9B410DB-0209-4298-B694-868DA9939967}" destId="{FC8A14DE-CBA2-44E1-9D81-C6D7FDC8E079}" srcOrd="3" destOrd="0" presId="urn:microsoft.com/office/officeart/2018/2/layout/IconVerticalSolidList"/>
    <dgm:cxn modelId="{70C3D676-A903-4596-96D0-99DAFB67E36B}" type="presParOf" srcId="{2CF0B055-DE77-4049-B964-398DCB845F75}" destId="{03219C4A-FFF1-49F7-8F88-0878B5248E48}" srcOrd="1" destOrd="0" presId="urn:microsoft.com/office/officeart/2018/2/layout/IconVerticalSolidList"/>
    <dgm:cxn modelId="{00E4A063-4146-4BBD-B219-F427748AD5A4}" type="presParOf" srcId="{2CF0B055-DE77-4049-B964-398DCB845F75}" destId="{4C8CEA85-DB14-43B3-A5E0-BF8471F18E89}" srcOrd="2" destOrd="0" presId="urn:microsoft.com/office/officeart/2018/2/layout/IconVerticalSolidList"/>
    <dgm:cxn modelId="{96F38239-CD43-4CE7-90F4-986D7A7F2FC9}" type="presParOf" srcId="{4C8CEA85-DB14-43B3-A5E0-BF8471F18E89}" destId="{5DC7861C-9E84-4395-A570-246123AEE23C}" srcOrd="0" destOrd="0" presId="urn:microsoft.com/office/officeart/2018/2/layout/IconVerticalSolidList"/>
    <dgm:cxn modelId="{264A0183-6EDD-43F7-82B4-7E6146E02E77}" type="presParOf" srcId="{4C8CEA85-DB14-43B3-A5E0-BF8471F18E89}" destId="{4985B9F8-4EC5-41AC-999B-FA4167552524}" srcOrd="1" destOrd="0" presId="urn:microsoft.com/office/officeart/2018/2/layout/IconVerticalSolidList"/>
    <dgm:cxn modelId="{BA1FAC15-A9AF-4E55-AEF9-2D81B0CA55AD}" type="presParOf" srcId="{4C8CEA85-DB14-43B3-A5E0-BF8471F18E89}" destId="{F1A4D99A-59DE-441D-AC03-7941E16519A4}" srcOrd="2" destOrd="0" presId="urn:microsoft.com/office/officeart/2018/2/layout/IconVerticalSolidList"/>
    <dgm:cxn modelId="{104CCC39-9F85-4D2B-A48D-3BB1E63BDD7B}" type="presParOf" srcId="{4C8CEA85-DB14-43B3-A5E0-BF8471F18E89}" destId="{290FEC93-8407-4EF5-A6A3-391A333AD868}"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1AB25C4-BCEA-4F3A-A5C4-F29A99F365D0}" type="doc">
      <dgm:prSet loTypeId="urn:microsoft.com/office/officeart/2018/5/layout/IconCircleLabelList" loCatId="icon" qsTypeId="urn:microsoft.com/office/officeart/2005/8/quickstyle/simple1" qsCatId="simple" csTypeId="urn:microsoft.com/office/officeart/2005/8/colors/accent1_2" csCatId="accent1" phldr="1"/>
      <dgm:spPr/>
      <dgm:t>
        <a:bodyPr/>
        <a:lstStyle/>
        <a:p>
          <a:endParaRPr lang="en-US"/>
        </a:p>
      </dgm:t>
    </dgm:pt>
    <dgm:pt modelId="{ACF83DE3-F092-4E9C-B12B-EF7B0BB0A030}">
      <dgm:prSet custT="1"/>
      <dgm:spPr/>
      <dgm:t>
        <a:bodyPr/>
        <a:lstStyle/>
        <a:p>
          <a:r>
            <a:rPr lang="en-US" sz="1600"/>
            <a:t>Parla e </a:t>
          </a:r>
          <a:r>
            <a:rPr lang="en-US" sz="1600" err="1"/>
            <a:t>agisci</a:t>
          </a:r>
          <a:r>
            <a:rPr lang="en-US" sz="1600"/>
            <a:t> in modo </a:t>
          </a:r>
          <a:r>
            <a:rPr lang="en-US" sz="1600" err="1"/>
            <a:t>calmo</a:t>
          </a:r>
          <a:endParaRPr lang="en-US" sz="1600"/>
        </a:p>
      </dgm:t>
    </dgm:pt>
    <dgm:pt modelId="{F5C35514-4345-42C3-B0DC-E55B63DFC98C}" type="parTrans" cxnId="{4797E3BC-A7BC-4561-AED2-E9AD849A2E83}">
      <dgm:prSet/>
      <dgm:spPr/>
      <dgm:t>
        <a:bodyPr/>
        <a:lstStyle/>
        <a:p>
          <a:endParaRPr lang="en-US"/>
        </a:p>
      </dgm:t>
    </dgm:pt>
    <dgm:pt modelId="{3E693BB4-82CD-4FFB-857E-9E3A19786AF1}" type="sibTrans" cxnId="{4797E3BC-A7BC-4561-AED2-E9AD849A2E83}">
      <dgm:prSet/>
      <dgm:spPr/>
      <dgm:t>
        <a:bodyPr/>
        <a:lstStyle/>
        <a:p>
          <a:endParaRPr lang="en-US"/>
        </a:p>
      </dgm:t>
    </dgm:pt>
    <dgm:pt modelId="{66BBD772-8FB8-4068-8D2E-AAB74E61325B}">
      <dgm:prSet custT="1"/>
      <dgm:spPr/>
      <dgm:t>
        <a:bodyPr/>
        <a:lstStyle/>
        <a:p>
          <a:r>
            <a:rPr lang="en-US" sz="1400" err="1"/>
            <a:t>Prova</a:t>
          </a:r>
          <a:r>
            <a:rPr lang="en-US" sz="1400"/>
            <a:t> ad </a:t>
          </a:r>
          <a:r>
            <a:rPr lang="en-US" sz="1400" err="1"/>
            <a:t>utilizzare</a:t>
          </a:r>
          <a:r>
            <a:rPr lang="en-US" sz="1400"/>
            <a:t> </a:t>
          </a:r>
          <a:r>
            <a:rPr lang="en-US" sz="1400" err="1"/>
            <a:t>tecniche</a:t>
          </a:r>
          <a:r>
            <a:rPr lang="en-US" sz="1400"/>
            <a:t> di </a:t>
          </a:r>
          <a:r>
            <a:rPr lang="en-US" sz="1400" err="1"/>
            <a:t>confronto</a:t>
          </a:r>
          <a:r>
            <a:rPr lang="en-US" sz="1400"/>
            <a:t> </a:t>
          </a:r>
          <a:r>
            <a:rPr lang="en-US" sz="1400" err="1"/>
            <a:t>costruttivo</a:t>
          </a:r>
          <a:endParaRPr lang="en-US" sz="1400"/>
        </a:p>
      </dgm:t>
    </dgm:pt>
    <dgm:pt modelId="{3B553C12-5561-4AEC-A844-C3DCE302812E}" type="parTrans" cxnId="{9D85DF00-B6BE-4EC1-91BB-3CD2097E37A3}">
      <dgm:prSet/>
      <dgm:spPr/>
      <dgm:t>
        <a:bodyPr/>
        <a:lstStyle/>
        <a:p>
          <a:endParaRPr lang="en-US"/>
        </a:p>
      </dgm:t>
    </dgm:pt>
    <dgm:pt modelId="{1202EA88-AA28-431D-8501-736C4655E38F}" type="sibTrans" cxnId="{9D85DF00-B6BE-4EC1-91BB-3CD2097E37A3}">
      <dgm:prSet/>
      <dgm:spPr/>
      <dgm:t>
        <a:bodyPr/>
        <a:lstStyle/>
        <a:p>
          <a:endParaRPr lang="en-US"/>
        </a:p>
      </dgm:t>
    </dgm:pt>
    <dgm:pt modelId="{FEBCE70D-7763-47AA-AED9-3D662C602D8F}">
      <dgm:prSet custT="1"/>
      <dgm:spPr/>
      <dgm:t>
        <a:bodyPr/>
        <a:lstStyle/>
        <a:p>
          <a:r>
            <a:rPr lang="it-IT" sz="1200"/>
            <a:t>Puoi chiedere consiglio a un responsabile o a un mediatore, o chiedere loro di fare una chiacchierata , se opportuno</a:t>
          </a:r>
          <a:endParaRPr lang="en-US" sz="1200"/>
        </a:p>
      </dgm:t>
    </dgm:pt>
    <dgm:pt modelId="{101B7DDE-B276-41A9-9022-6F2BDDA4692A}" type="parTrans" cxnId="{48009BDB-D03F-4D57-BDD7-28947DFB5AF7}">
      <dgm:prSet/>
      <dgm:spPr/>
      <dgm:t>
        <a:bodyPr/>
        <a:lstStyle/>
        <a:p>
          <a:endParaRPr lang="en-US"/>
        </a:p>
      </dgm:t>
    </dgm:pt>
    <dgm:pt modelId="{D178BFE1-7C11-4701-9C06-499FB653B5DF}" type="sibTrans" cxnId="{48009BDB-D03F-4D57-BDD7-28947DFB5AF7}">
      <dgm:prSet/>
      <dgm:spPr/>
      <dgm:t>
        <a:bodyPr/>
        <a:lstStyle/>
        <a:p>
          <a:endParaRPr lang="en-US"/>
        </a:p>
      </dgm:t>
    </dgm:pt>
    <dgm:pt modelId="{ABE72940-0C0A-4A66-8682-434A28E09CED}">
      <dgm:prSet custT="1"/>
      <dgm:spPr/>
      <dgm:t>
        <a:bodyPr/>
        <a:lstStyle/>
        <a:p>
          <a:r>
            <a:rPr lang="en-US" sz="1200" err="1"/>
            <a:t>Scegli</a:t>
          </a:r>
          <a:r>
            <a:rPr lang="en-US" sz="1200" baseline="0"/>
            <a:t> uno </a:t>
          </a:r>
          <a:r>
            <a:rPr lang="en-US" sz="1200" baseline="0" err="1"/>
            <a:t>spazio</a:t>
          </a:r>
          <a:r>
            <a:rPr lang="en-US" sz="1200" baseline="0"/>
            <a:t> </a:t>
          </a:r>
          <a:r>
            <a:rPr lang="en-US" sz="1200" baseline="0" err="1"/>
            <a:t>neutro</a:t>
          </a:r>
          <a:r>
            <a:rPr lang="en-US" sz="1200" baseline="0"/>
            <a:t> </a:t>
          </a:r>
          <a:r>
            <a:rPr lang="en-US" sz="1200" baseline="0" err="1"/>
            <a:t>lontano</a:t>
          </a:r>
          <a:r>
            <a:rPr lang="en-US" sz="1200" baseline="0"/>
            <a:t> </a:t>
          </a:r>
          <a:r>
            <a:rPr lang="en-US" sz="1200" baseline="0" err="1"/>
            <a:t>dai</a:t>
          </a:r>
          <a:r>
            <a:rPr lang="en-US" sz="1200" baseline="0"/>
            <a:t> </a:t>
          </a:r>
          <a:r>
            <a:rPr lang="en-US" sz="1200" baseline="0" err="1"/>
            <a:t>colleghi</a:t>
          </a:r>
          <a:r>
            <a:rPr lang="en-US" sz="1200" baseline="0"/>
            <a:t>, </a:t>
          </a:r>
          <a:r>
            <a:rPr lang="en-US" sz="1200" baseline="0" err="1"/>
            <a:t>utenti</a:t>
          </a:r>
          <a:r>
            <a:rPr lang="en-US" sz="1200" baseline="0"/>
            <a:t> del </a:t>
          </a:r>
          <a:r>
            <a:rPr lang="en-US" sz="1200" baseline="0" err="1"/>
            <a:t>servizio</a:t>
          </a:r>
          <a:r>
            <a:rPr lang="en-US" sz="1200" baseline="0"/>
            <a:t>, </a:t>
          </a:r>
          <a:r>
            <a:rPr lang="en-US" sz="1200" baseline="0" err="1"/>
            <a:t>pazienti</a:t>
          </a:r>
          <a:r>
            <a:rPr lang="en-US" sz="1200" baseline="0"/>
            <a:t> e loro </a:t>
          </a:r>
          <a:r>
            <a:rPr lang="en-US" sz="1200" baseline="0" err="1"/>
            <a:t>famiglie</a:t>
          </a:r>
          <a:endParaRPr lang="en-US" sz="1200"/>
        </a:p>
      </dgm:t>
    </dgm:pt>
    <dgm:pt modelId="{494D9F15-0867-4E96-9C05-DC51190D1CBF}" type="parTrans" cxnId="{65F728DB-8E64-4F15-9B10-DBC8A1ED1020}">
      <dgm:prSet/>
      <dgm:spPr/>
      <dgm:t>
        <a:bodyPr/>
        <a:lstStyle/>
        <a:p>
          <a:endParaRPr lang="en-US"/>
        </a:p>
      </dgm:t>
    </dgm:pt>
    <dgm:pt modelId="{A98C5923-F274-4A7B-82CE-45BDAFF93764}" type="sibTrans" cxnId="{65F728DB-8E64-4F15-9B10-DBC8A1ED1020}">
      <dgm:prSet/>
      <dgm:spPr/>
      <dgm:t>
        <a:bodyPr/>
        <a:lstStyle/>
        <a:p>
          <a:endParaRPr lang="en-US"/>
        </a:p>
      </dgm:t>
    </dgm:pt>
    <dgm:pt modelId="{5F5CBE01-E1F3-4322-B439-CE17C1A46B5F}">
      <dgm:prSet custT="1"/>
      <dgm:spPr/>
      <dgm:t>
        <a:bodyPr/>
        <a:lstStyle/>
        <a:p>
          <a:r>
            <a:rPr lang="en-US" sz="1400" err="1"/>
            <a:t>Ascolta</a:t>
          </a:r>
          <a:r>
            <a:rPr lang="en-US" sz="1400"/>
            <a:t> e </a:t>
          </a:r>
          <a:r>
            <a:rPr lang="en-US" sz="1400" err="1"/>
            <a:t>chiarisci</a:t>
          </a:r>
          <a:r>
            <a:rPr lang="en-US" sz="1400"/>
            <a:t> le </a:t>
          </a:r>
          <a:r>
            <a:rPr lang="en-US" sz="1400" err="1"/>
            <a:t>istanze</a:t>
          </a:r>
          <a:r>
            <a:rPr lang="en-US" sz="1400"/>
            <a:t> di </a:t>
          </a:r>
          <a:r>
            <a:rPr lang="en-US" sz="1400" err="1"/>
            <a:t>entrambe</a:t>
          </a:r>
          <a:r>
            <a:rPr lang="en-US" sz="1400"/>
            <a:t> le parti</a:t>
          </a:r>
        </a:p>
      </dgm:t>
    </dgm:pt>
    <dgm:pt modelId="{D208F9C6-EB98-40EA-B90E-8EDBE4B8BBA3}" type="parTrans" cxnId="{50E61EBB-80DF-4125-950E-A84E389C4085}">
      <dgm:prSet/>
      <dgm:spPr/>
      <dgm:t>
        <a:bodyPr/>
        <a:lstStyle/>
        <a:p>
          <a:endParaRPr lang="en-US"/>
        </a:p>
      </dgm:t>
    </dgm:pt>
    <dgm:pt modelId="{90CC8F25-23F6-4BC7-A834-9A7761D37035}" type="sibTrans" cxnId="{50E61EBB-80DF-4125-950E-A84E389C4085}">
      <dgm:prSet/>
      <dgm:spPr/>
      <dgm:t>
        <a:bodyPr/>
        <a:lstStyle/>
        <a:p>
          <a:endParaRPr lang="en-US"/>
        </a:p>
      </dgm:t>
    </dgm:pt>
    <dgm:pt modelId="{C1FF5362-18EA-470B-AB0A-11C93D9747FF}">
      <dgm:prSet custT="1"/>
      <dgm:spPr/>
      <dgm:t>
        <a:bodyPr/>
        <a:lstStyle/>
        <a:p>
          <a:r>
            <a:rPr lang="en-US" sz="1400" err="1"/>
            <a:t>Lavora</a:t>
          </a:r>
          <a:r>
            <a:rPr lang="en-US" sz="1400"/>
            <a:t> </a:t>
          </a:r>
          <a:r>
            <a:rPr lang="en-US" sz="1400" err="1"/>
            <a:t>insieme</a:t>
          </a:r>
          <a:r>
            <a:rPr lang="en-US" sz="1400"/>
            <a:t> per </a:t>
          </a:r>
          <a:r>
            <a:rPr lang="en-US" sz="1400" err="1"/>
            <a:t>affrontare</a:t>
          </a:r>
          <a:r>
            <a:rPr lang="en-US" sz="1400"/>
            <a:t> il </a:t>
          </a:r>
          <a:r>
            <a:rPr lang="en-US" sz="1400" err="1"/>
            <a:t>problema</a:t>
          </a:r>
          <a:r>
            <a:rPr lang="en-US" sz="1400"/>
            <a:t> e </a:t>
          </a:r>
          <a:r>
            <a:rPr lang="en-US" sz="1400" err="1"/>
            <a:t>chiedi</a:t>
          </a:r>
          <a:r>
            <a:rPr lang="en-US" sz="1400"/>
            <a:t> </a:t>
          </a:r>
          <a:r>
            <a:rPr lang="en-US" sz="1400" err="1"/>
            <a:t>consiglio</a:t>
          </a:r>
          <a:r>
            <a:rPr lang="en-US" sz="1400"/>
            <a:t> se non sei in </a:t>
          </a:r>
          <a:r>
            <a:rPr lang="en-US" sz="1400" err="1"/>
            <a:t>grado</a:t>
          </a:r>
          <a:r>
            <a:rPr lang="en-US" sz="1400"/>
            <a:t> di </a:t>
          </a:r>
          <a:r>
            <a:rPr lang="en-US" sz="1400" err="1"/>
            <a:t>farlo</a:t>
          </a:r>
          <a:endParaRPr lang="en-US" sz="1400"/>
        </a:p>
      </dgm:t>
    </dgm:pt>
    <dgm:pt modelId="{49C69B9F-5631-4FBD-9EF5-F58298424B5D}" type="parTrans" cxnId="{FAE3278D-D3A9-41A0-B2EB-FEE711C1C567}">
      <dgm:prSet/>
      <dgm:spPr/>
      <dgm:t>
        <a:bodyPr/>
        <a:lstStyle/>
        <a:p>
          <a:endParaRPr lang="en-US"/>
        </a:p>
      </dgm:t>
    </dgm:pt>
    <dgm:pt modelId="{A84EB8C9-6B3B-43FF-AC32-A99F768EABAF}" type="sibTrans" cxnId="{FAE3278D-D3A9-41A0-B2EB-FEE711C1C567}">
      <dgm:prSet/>
      <dgm:spPr/>
      <dgm:t>
        <a:bodyPr/>
        <a:lstStyle/>
        <a:p>
          <a:endParaRPr lang="en-US"/>
        </a:p>
      </dgm:t>
    </dgm:pt>
    <dgm:pt modelId="{C29E2F14-2517-46B0-9BCF-639F3BB26EF9}">
      <dgm:prSet custT="1"/>
      <dgm:spPr/>
      <dgm:t>
        <a:bodyPr/>
        <a:lstStyle/>
        <a:p>
          <a:r>
            <a:rPr lang="en-US" sz="1600" err="1"/>
            <a:t>Ringrazia</a:t>
          </a:r>
          <a:r>
            <a:rPr lang="en-US" sz="1600"/>
            <a:t> per </a:t>
          </a:r>
          <a:r>
            <a:rPr lang="en-US" sz="1600" err="1"/>
            <a:t>essere</a:t>
          </a:r>
          <a:r>
            <a:rPr lang="en-US" sz="1600"/>
            <a:t> </a:t>
          </a:r>
          <a:r>
            <a:rPr lang="en-US" sz="1600" err="1"/>
            <a:t>stato</a:t>
          </a:r>
          <a:r>
            <a:rPr lang="en-US" sz="1600"/>
            <a:t>  </a:t>
          </a:r>
          <a:r>
            <a:rPr lang="en-US" sz="1600" err="1"/>
            <a:t>ascoltato</a:t>
          </a:r>
          <a:endParaRPr lang="en-US" sz="1600"/>
        </a:p>
      </dgm:t>
    </dgm:pt>
    <dgm:pt modelId="{6ADE3C3D-0410-4D2E-BFB3-126C122A5C9A}" type="parTrans" cxnId="{B9718053-BD1A-490D-B7EB-FC7D75CB3713}">
      <dgm:prSet/>
      <dgm:spPr/>
      <dgm:t>
        <a:bodyPr/>
        <a:lstStyle/>
        <a:p>
          <a:endParaRPr lang="en-US"/>
        </a:p>
      </dgm:t>
    </dgm:pt>
    <dgm:pt modelId="{39A1630E-1720-4764-B5C7-4645BC4609DA}" type="sibTrans" cxnId="{B9718053-BD1A-490D-B7EB-FC7D75CB3713}">
      <dgm:prSet/>
      <dgm:spPr/>
      <dgm:t>
        <a:bodyPr/>
        <a:lstStyle/>
        <a:p>
          <a:endParaRPr lang="en-US"/>
        </a:p>
      </dgm:t>
    </dgm:pt>
    <dgm:pt modelId="{80CEDFD8-7229-4C0A-96E3-A02B22E3E945}" type="pres">
      <dgm:prSet presAssocID="{F1AB25C4-BCEA-4F3A-A5C4-F29A99F365D0}" presName="root" presStyleCnt="0">
        <dgm:presLayoutVars>
          <dgm:dir/>
          <dgm:resizeHandles val="exact"/>
        </dgm:presLayoutVars>
      </dgm:prSet>
      <dgm:spPr/>
    </dgm:pt>
    <dgm:pt modelId="{63E27928-D738-4F5F-AE93-DC0EFB4A83AB}" type="pres">
      <dgm:prSet presAssocID="{ACF83DE3-F092-4E9C-B12B-EF7B0BB0A030}" presName="compNode" presStyleCnt="0"/>
      <dgm:spPr/>
    </dgm:pt>
    <dgm:pt modelId="{1EAE8595-1C13-4C33-95F8-CB7A9457D2D5}" type="pres">
      <dgm:prSet presAssocID="{ACF83DE3-F092-4E9C-B12B-EF7B0BB0A030}" presName="iconBgRect" presStyleLbl="bgShp" presStyleIdx="0" presStyleCnt="7"/>
      <dgm:spPr/>
    </dgm:pt>
    <dgm:pt modelId="{B214C18B-5A53-4AD5-9285-56FB95248BEB}" type="pres">
      <dgm:prSet presAssocID="{ACF83DE3-F092-4E9C-B12B-EF7B0BB0A030}" presName="iconRect" presStyleLbl="node1" presStyleIdx="0" presStyleCnt="7"/>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Radio microphone"/>
        </a:ext>
      </dgm:extLst>
    </dgm:pt>
    <dgm:pt modelId="{A34BEE1C-C9BB-4AB0-A120-20A4C86F996A}" type="pres">
      <dgm:prSet presAssocID="{ACF83DE3-F092-4E9C-B12B-EF7B0BB0A030}" presName="spaceRect" presStyleCnt="0"/>
      <dgm:spPr/>
    </dgm:pt>
    <dgm:pt modelId="{7EFEC87F-9E74-4F50-AFA1-4ED80C4C5860}" type="pres">
      <dgm:prSet presAssocID="{ACF83DE3-F092-4E9C-B12B-EF7B0BB0A030}" presName="textRect" presStyleLbl="revTx" presStyleIdx="0" presStyleCnt="7">
        <dgm:presLayoutVars>
          <dgm:chMax val="1"/>
          <dgm:chPref val="1"/>
        </dgm:presLayoutVars>
      </dgm:prSet>
      <dgm:spPr/>
    </dgm:pt>
    <dgm:pt modelId="{3500868D-E07E-4F9C-BCD0-24DA096FCDE7}" type="pres">
      <dgm:prSet presAssocID="{3E693BB4-82CD-4FFB-857E-9E3A19786AF1}" presName="sibTrans" presStyleCnt="0"/>
      <dgm:spPr/>
    </dgm:pt>
    <dgm:pt modelId="{10013F2B-B11F-48AC-AAB4-15DCD87947EC}" type="pres">
      <dgm:prSet presAssocID="{66BBD772-8FB8-4068-8D2E-AAB74E61325B}" presName="compNode" presStyleCnt="0"/>
      <dgm:spPr/>
    </dgm:pt>
    <dgm:pt modelId="{3858DBDC-031C-426B-99C0-823E5E4471D5}" type="pres">
      <dgm:prSet presAssocID="{66BBD772-8FB8-4068-8D2E-AAB74E61325B}" presName="iconBgRect" presStyleLbl="bgShp" presStyleIdx="1" presStyleCnt="7"/>
      <dgm:spPr/>
    </dgm:pt>
    <dgm:pt modelId="{11D25F0B-CF5A-42DC-9DFC-3F441B4D2D32}" type="pres">
      <dgm:prSet presAssocID="{66BBD772-8FB8-4068-8D2E-AAB74E61325B}" presName="iconRect" presStyleLbl="node1" presStyleIdx="1" presStyleCnt="7"/>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Handshake"/>
        </a:ext>
      </dgm:extLst>
    </dgm:pt>
    <dgm:pt modelId="{B74338A4-20C3-4C01-A5BB-1874A670DE9C}" type="pres">
      <dgm:prSet presAssocID="{66BBD772-8FB8-4068-8D2E-AAB74E61325B}" presName="spaceRect" presStyleCnt="0"/>
      <dgm:spPr/>
    </dgm:pt>
    <dgm:pt modelId="{3B24C6B8-AB5B-4951-929F-4429FA2C936E}" type="pres">
      <dgm:prSet presAssocID="{66BBD772-8FB8-4068-8D2E-AAB74E61325B}" presName="textRect" presStyleLbl="revTx" presStyleIdx="1" presStyleCnt="7">
        <dgm:presLayoutVars>
          <dgm:chMax val="1"/>
          <dgm:chPref val="1"/>
        </dgm:presLayoutVars>
      </dgm:prSet>
      <dgm:spPr/>
    </dgm:pt>
    <dgm:pt modelId="{E2331FBC-3DC4-4EFA-A546-01DF4F1F3C2C}" type="pres">
      <dgm:prSet presAssocID="{1202EA88-AA28-431D-8501-736C4655E38F}" presName="sibTrans" presStyleCnt="0"/>
      <dgm:spPr/>
    </dgm:pt>
    <dgm:pt modelId="{F44D673F-35E6-4238-8C29-37A8A2C8961E}" type="pres">
      <dgm:prSet presAssocID="{FEBCE70D-7763-47AA-AED9-3D662C602D8F}" presName="compNode" presStyleCnt="0"/>
      <dgm:spPr/>
    </dgm:pt>
    <dgm:pt modelId="{E4B55E59-14A4-45C4-AA9D-C4C249194655}" type="pres">
      <dgm:prSet presAssocID="{FEBCE70D-7763-47AA-AED9-3D662C602D8F}" presName="iconBgRect" presStyleLbl="bgShp" presStyleIdx="2" presStyleCnt="7"/>
      <dgm:spPr/>
    </dgm:pt>
    <dgm:pt modelId="{345A78B8-6649-4756-96BE-8ED467884E5C}" type="pres">
      <dgm:prSet presAssocID="{FEBCE70D-7763-47AA-AED9-3D662C602D8F}" presName="iconRect" presStyleLbl="node1" presStyleIdx="2" presStyleCnt="7"/>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hat Bubble"/>
        </a:ext>
      </dgm:extLst>
    </dgm:pt>
    <dgm:pt modelId="{B1E960E0-F6AE-47E7-A7F8-3F7895673149}" type="pres">
      <dgm:prSet presAssocID="{FEBCE70D-7763-47AA-AED9-3D662C602D8F}" presName="spaceRect" presStyleCnt="0"/>
      <dgm:spPr/>
    </dgm:pt>
    <dgm:pt modelId="{D1D44B3C-ABF0-4572-85F6-5EE67296AC23}" type="pres">
      <dgm:prSet presAssocID="{FEBCE70D-7763-47AA-AED9-3D662C602D8F}" presName="textRect" presStyleLbl="revTx" presStyleIdx="2" presStyleCnt="7">
        <dgm:presLayoutVars>
          <dgm:chMax val="1"/>
          <dgm:chPref val="1"/>
        </dgm:presLayoutVars>
      </dgm:prSet>
      <dgm:spPr/>
    </dgm:pt>
    <dgm:pt modelId="{F03BA84B-6E3E-423D-AF52-582853BDC6BA}" type="pres">
      <dgm:prSet presAssocID="{D178BFE1-7C11-4701-9C06-499FB653B5DF}" presName="sibTrans" presStyleCnt="0"/>
      <dgm:spPr/>
    </dgm:pt>
    <dgm:pt modelId="{FD76D477-4FEF-49BF-96BB-C9B8FCB81F4F}" type="pres">
      <dgm:prSet presAssocID="{ABE72940-0C0A-4A66-8682-434A28E09CED}" presName="compNode" presStyleCnt="0"/>
      <dgm:spPr/>
    </dgm:pt>
    <dgm:pt modelId="{58A1DCBF-F264-4297-8C2F-A5D56EB0C729}" type="pres">
      <dgm:prSet presAssocID="{ABE72940-0C0A-4A66-8682-434A28E09CED}" presName="iconBgRect" presStyleLbl="bgShp" presStyleIdx="3" presStyleCnt="7"/>
      <dgm:spPr/>
    </dgm:pt>
    <dgm:pt modelId="{2B067C70-F52F-48AD-86BF-C03A45955F75}" type="pres">
      <dgm:prSet presAssocID="{ABE72940-0C0A-4A66-8682-434A28E09CED}" presName="iconRect" presStyleLbl="node1" presStyleIdx="3" presStyleCnt="7"/>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Sunglasses Face Outline"/>
        </a:ext>
      </dgm:extLst>
    </dgm:pt>
    <dgm:pt modelId="{3F15A9F8-AD6A-42A8-9EE4-C45760818998}" type="pres">
      <dgm:prSet presAssocID="{ABE72940-0C0A-4A66-8682-434A28E09CED}" presName="spaceRect" presStyleCnt="0"/>
      <dgm:spPr/>
    </dgm:pt>
    <dgm:pt modelId="{FAFC1F97-E7DC-4B21-B6E8-C33129C32201}" type="pres">
      <dgm:prSet presAssocID="{ABE72940-0C0A-4A66-8682-434A28E09CED}" presName="textRect" presStyleLbl="revTx" presStyleIdx="3" presStyleCnt="7">
        <dgm:presLayoutVars>
          <dgm:chMax val="1"/>
          <dgm:chPref val="1"/>
        </dgm:presLayoutVars>
      </dgm:prSet>
      <dgm:spPr/>
    </dgm:pt>
    <dgm:pt modelId="{72EF9767-8BD6-414D-A63C-547503DDDF3A}" type="pres">
      <dgm:prSet presAssocID="{A98C5923-F274-4A7B-82CE-45BDAFF93764}" presName="sibTrans" presStyleCnt="0"/>
      <dgm:spPr/>
    </dgm:pt>
    <dgm:pt modelId="{67A62989-A580-438B-9508-50BB74FA2F86}" type="pres">
      <dgm:prSet presAssocID="{5F5CBE01-E1F3-4322-B439-CE17C1A46B5F}" presName="compNode" presStyleCnt="0"/>
      <dgm:spPr/>
    </dgm:pt>
    <dgm:pt modelId="{7D6B77A3-EF30-4754-A685-EDB0DBB8F793}" type="pres">
      <dgm:prSet presAssocID="{5F5CBE01-E1F3-4322-B439-CE17C1A46B5F}" presName="iconBgRect" presStyleLbl="bgShp" presStyleIdx="4" presStyleCnt="7"/>
      <dgm:spPr/>
    </dgm:pt>
    <dgm:pt modelId="{CF8FC445-DA42-44CF-98E7-668CDEC8D9E7}" type="pres">
      <dgm:prSet presAssocID="{5F5CBE01-E1F3-4322-B439-CE17C1A46B5F}" presName="iconRect" presStyleLbl="node1" presStyleIdx="4" presStyleCnt="7"/>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Ear"/>
        </a:ext>
      </dgm:extLst>
    </dgm:pt>
    <dgm:pt modelId="{60AD2A7A-A82D-46C2-BEB3-F6CE06EE94B2}" type="pres">
      <dgm:prSet presAssocID="{5F5CBE01-E1F3-4322-B439-CE17C1A46B5F}" presName="spaceRect" presStyleCnt="0"/>
      <dgm:spPr/>
    </dgm:pt>
    <dgm:pt modelId="{BFBCDBF1-9B26-47F3-B763-1C752F6FA4FF}" type="pres">
      <dgm:prSet presAssocID="{5F5CBE01-E1F3-4322-B439-CE17C1A46B5F}" presName="textRect" presStyleLbl="revTx" presStyleIdx="4" presStyleCnt="7">
        <dgm:presLayoutVars>
          <dgm:chMax val="1"/>
          <dgm:chPref val="1"/>
        </dgm:presLayoutVars>
      </dgm:prSet>
      <dgm:spPr/>
    </dgm:pt>
    <dgm:pt modelId="{30624C0D-DE68-4098-8660-F521A3A60B5A}" type="pres">
      <dgm:prSet presAssocID="{90CC8F25-23F6-4BC7-A834-9A7761D37035}" presName="sibTrans" presStyleCnt="0"/>
      <dgm:spPr/>
    </dgm:pt>
    <dgm:pt modelId="{F3C7C137-37BD-4F99-B566-13841C328B13}" type="pres">
      <dgm:prSet presAssocID="{C1FF5362-18EA-470B-AB0A-11C93D9747FF}" presName="compNode" presStyleCnt="0"/>
      <dgm:spPr/>
    </dgm:pt>
    <dgm:pt modelId="{EBCA5BD2-545F-491C-97B1-BD8279294BBE}" type="pres">
      <dgm:prSet presAssocID="{C1FF5362-18EA-470B-AB0A-11C93D9747FF}" presName="iconBgRect" presStyleLbl="bgShp" presStyleIdx="5" presStyleCnt="7"/>
      <dgm:spPr/>
    </dgm:pt>
    <dgm:pt modelId="{B95FFA03-F592-4217-9708-C13438AA9AF1}" type="pres">
      <dgm:prSet presAssocID="{C1FF5362-18EA-470B-AB0A-11C93D9747FF}" presName="iconRect" presStyleLbl="node1" presStyleIdx="5" presStyleCnt="7"/>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Head with Gears"/>
        </a:ext>
      </dgm:extLst>
    </dgm:pt>
    <dgm:pt modelId="{9F9CAB8A-8CED-4888-B437-965FB8FFE32D}" type="pres">
      <dgm:prSet presAssocID="{C1FF5362-18EA-470B-AB0A-11C93D9747FF}" presName="spaceRect" presStyleCnt="0"/>
      <dgm:spPr/>
    </dgm:pt>
    <dgm:pt modelId="{5AD12A45-3C9D-4C05-8661-F711F50D527D}" type="pres">
      <dgm:prSet presAssocID="{C1FF5362-18EA-470B-AB0A-11C93D9747FF}" presName="textRect" presStyleLbl="revTx" presStyleIdx="5" presStyleCnt="7">
        <dgm:presLayoutVars>
          <dgm:chMax val="1"/>
          <dgm:chPref val="1"/>
        </dgm:presLayoutVars>
      </dgm:prSet>
      <dgm:spPr/>
    </dgm:pt>
    <dgm:pt modelId="{A3A833C4-F7BE-4288-BC9F-89D1A45FD7D2}" type="pres">
      <dgm:prSet presAssocID="{A84EB8C9-6B3B-43FF-AC32-A99F768EABAF}" presName="sibTrans" presStyleCnt="0"/>
      <dgm:spPr/>
    </dgm:pt>
    <dgm:pt modelId="{5AB03037-8F14-4F7B-A4D0-BE28470CBC1B}" type="pres">
      <dgm:prSet presAssocID="{C29E2F14-2517-46B0-9BCF-639F3BB26EF9}" presName="compNode" presStyleCnt="0"/>
      <dgm:spPr/>
    </dgm:pt>
    <dgm:pt modelId="{7D7C9DC7-308D-4CB5-8B4F-5D37D88DF640}" type="pres">
      <dgm:prSet presAssocID="{C29E2F14-2517-46B0-9BCF-639F3BB26EF9}" presName="iconBgRect" presStyleLbl="bgShp" presStyleIdx="6" presStyleCnt="7"/>
      <dgm:spPr/>
    </dgm:pt>
    <dgm:pt modelId="{01736046-7DC8-45DF-88A3-6A48A9B48A32}" type="pres">
      <dgm:prSet presAssocID="{C29E2F14-2517-46B0-9BCF-639F3BB26EF9}" presName="iconRect" presStyleLbl="node1" presStyleIdx="6" presStyleCnt="7"/>
      <dgm:spPr>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a:noFill/>
        </a:ln>
      </dgm:spPr>
      <dgm:extLst>
        <a:ext uri="{E40237B7-FDA0-4F09-8148-C483321AD2D9}">
          <dgm14:cNvPr xmlns:dgm14="http://schemas.microsoft.com/office/drawing/2010/diagram" id="0" name="" descr="Deaf"/>
        </a:ext>
      </dgm:extLst>
    </dgm:pt>
    <dgm:pt modelId="{EA454E8A-7F45-4591-AB1D-0EDBAE9EF7E2}" type="pres">
      <dgm:prSet presAssocID="{C29E2F14-2517-46B0-9BCF-639F3BB26EF9}" presName="spaceRect" presStyleCnt="0"/>
      <dgm:spPr/>
    </dgm:pt>
    <dgm:pt modelId="{D62952F5-E2B9-44D1-9D0D-78818B2020A1}" type="pres">
      <dgm:prSet presAssocID="{C29E2F14-2517-46B0-9BCF-639F3BB26EF9}" presName="textRect" presStyleLbl="revTx" presStyleIdx="6" presStyleCnt="7">
        <dgm:presLayoutVars>
          <dgm:chMax val="1"/>
          <dgm:chPref val="1"/>
        </dgm:presLayoutVars>
      </dgm:prSet>
      <dgm:spPr/>
    </dgm:pt>
  </dgm:ptLst>
  <dgm:cxnLst>
    <dgm:cxn modelId="{9D85DF00-B6BE-4EC1-91BB-3CD2097E37A3}" srcId="{F1AB25C4-BCEA-4F3A-A5C4-F29A99F365D0}" destId="{66BBD772-8FB8-4068-8D2E-AAB74E61325B}" srcOrd="1" destOrd="0" parTransId="{3B553C12-5561-4AEC-A844-C3DCE302812E}" sibTransId="{1202EA88-AA28-431D-8501-736C4655E38F}"/>
    <dgm:cxn modelId="{B9718053-BD1A-490D-B7EB-FC7D75CB3713}" srcId="{F1AB25C4-BCEA-4F3A-A5C4-F29A99F365D0}" destId="{C29E2F14-2517-46B0-9BCF-639F3BB26EF9}" srcOrd="6" destOrd="0" parTransId="{6ADE3C3D-0410-4D2E-BFB3-126C122A5C9A}" sibTransId="{39A1630E-1720-4764-B5C7-4645BC4609DA}"/>
    <dgm:cxn modelId="{C7873484-7844-4932-87AB-3E6711D7F042}" type="presOf" srcId="{66BBD772-8FB8-4068-8D2E-AAB74E61325B}" destId="{3B24C6B8-AB5B-4951-929F-4429FA2C936E}" srcOrd="0" destOrd="0" presId="urn:microsoft.com/office/officeart/2018/5/layout/IconCircleLabelList"/>
    <dgm:cxn modelId="{62EDA386-C75E-4B74-A282-A8659C76B179}" type="presOf" srcId="{C1FF5362-18EA-470B-AB0A-11C93D9747FF}" destId="{5AD12A45-3C9D-4C05-8661-F711F50D527D}" srcOrd="0" destOrd="0" presId="urn:microsoft.com/office/officeart/2018/5/layout/IconCircleLabelList"/>
    <dgm:cxn modelId="{FAE3278D-D3A9-41A0-B2EB-FEE711C1C567}" srcId="{F1AB25C4-BCEA-4F3A-A5C4-F29A99F365D0}" destId="{C1FF5362-18EA-470B-AB0A-11C93D9747FF}" srcOrd="5" destOrd="0" parTransId="{49C69B9F-5631-4FBD-9EF5-F58298424B5D}" sibTransId="{A84EB8C9-6B3B-43FF-AC32-A99F768EABAF}"/>
    <dgm:cxn modelId="{50E61EBB-80DF-4125-950E-A84E389C4085}" srcId="{F1AB25C4-BCEA-4F3A-A5C4-F29A99F365D0}" destId="{5F5CBE01-E1F3-4322-B439-CE17C1A46B5F}" srcOrd="4" destOrd="0" parTransId="{D208F9C6-EB98-40EA-B90E-8EDBE4B8BBA3}" sibTransId="{90CC8F25-23F6-4BC7-A834-9A7761D37035}"/>
    <dgm:cxn modelId="{4797E3BC-A7BC-4561-AED2-E9AD849A2E83}" srcId="{F1AB25C4-BCEA-4F3A-A5C4-F29A99F365D0}" destId="{ACF83DE3-F092-4E9C-B12B-EF7B0BB0A030}" srcOrd="0" destOrd="0" parTransId="{F5C35514-4345-42C3-B0DC-E55B63DFC98C}" sibTransId="{3E693BB4-82CD-4FFB-857E-9E3A19786AF1}"/>
    <dgm:cxn modelId="{BDE139D1-FB5B-46A8-B9B8-9F6666E55912}" type="presOf" srcId="{F1AB25C4-BCEA-4F3A-A5C4-F29A99F365D0}" destId="{80CEDFD8-7229-4C0A-96E3-A02B22E3E945}" srcOrd="0" destOrd="0" presId="urn:microsoft.com/office/officeart/2018/5/layout/IconCircleLabelList"/>
    <dgm:cxn modelId="{CCE91BD8-33F4-4FF0-81B2-FA2BF5461C58}" type="presOf" srcId="{5F5CBE01-E1F3-4322-B439-CE17C1A46B5F}" destId="{BFBCDBF1-9B26-47F3-B763-1C752F6FA4FF}" srcOrd="0" destOrd="0" presId="urn:microsoft.com/office/officeart/2018/5/layout/IconCircleLabelList"/>
    <dgm:cxn modelId="{65F728DB-8E64-4F15-9B10-DBC8A1ED1020}" srcId="{F1AB25C4-BCEA-4F3A-A5C4-F29A99F365D0}" destId="{ABE72940-0C0A-4A66-8682-434A28E09CED}" srcOrd="3" destOrd="0" parTransId="{494D9F15-0867-4E96-9C05-DC51190D1CBF}" sibTransId="{A98C5923-F274-4A7B-82CE-45BDAFF93764}"/>
    <dgm:cxn modelId="{48009BDB-D03F-4D57-BDD7-28947DFB5AF7}" srcId="{F1AB25C4-BCEA-4F3A-A5C4-F29A99F365D0}" destId="{FEBCE70D-7763-47AA-AED9-3D662C602D8F}" srcOrd="2" destOrd="0" parTransId="{101B7DDE-B276-41A9-9022-6F2BDDA4692A}" sibTransId="{D178BFE1-7C11-4701-9C06-499FB653B5DF}"/>
    <dgm:cxn modelId="{4190B7DB-379F-4020-B024-E3F460362DDB}" type="presOf" srcId="{ACF83DE3-F092-4E9C-B12B-EF7B0BB0A030}" destId="{7EFEC87F-9E74-4F50-AFA1-4ED80C4C5860}" srcOrd="0" destOrd="0" presId="urn:microsoft.com/office/officeart/2018/5/layout/IconCircleLabelList"/>
    <dgm:cxn modelId="{81E0C4E0-6F3C-42AC-A864-B5F241FC484E}" type="presOf" srcId="{C29E2F14-2517-46B0-9BCF-639F3BB26EF9}" destId="{D62952F5-E2B9-44D1-9D0D-78818B2020A1}" srcOrd="0" destOrd="0" presId="urn:microsoft.com/office/officeart/2018/5/layout/IconCircleLabelList"/>
    <dgm:cxn modelId="{CDDDB4E8-A2EE-4E1D-A1BC-2FFF15140C3F}" type="presOf" srcId="{ABE72940-0C0A-4A66-8682-434A28E09CED}" destId="{FAFC1F97-E7DC-4B21-B6E8-C33129C32201}" srcOrd="0" destOrd="0" presId="urn:microsoft.com/office/officeart/2018/5/layout/IconCircleLabelList"/>
    <dgm:cxn modelId="{0D5BC1FD-A9B8-4B1D-A4C5-B18087493E6C}" type="presOf" srcId="{FEBCE70D-7763-47AA-AED9-3D662C602D8F}" destId="{D1D44B3C-ABF0-4572-85F6-5EE67296AC23}" srcOrd="0" destOrd="0" presId="urn:microsoft.com/office/officeart/2018/5/layout/IconCircleLabelList"/>
    <dgm:cxn modelId="{33D6C79F-0BB3-49B1-B376-01FE4A2C7261}" type="presParOf" srcId="{80CEDFD8-7229-4C0A-96E3-A02B22E3E945}" destId="{63E27928-D738-4F5F-AE93-DC0EFB4A83AB}" srcOrd="0" destOrd="0" presId="urn:microsoft.com/office/officeart/2018/5/layout/IconCircleLabelList"/>
    <dgm:cxn modelId="{3D0EC335-CEFD-45E7-B80E-E1A31F40F4A7}" type="presParOf" srcId="{63E27928-D738-4F5F-AE93-DC0EFB4A83AB}" destId="{1EAE8595-1C13-4C33-95F8-CB7A9457D2D5}" srcOrd="0" destOrd="0" presId="urn:microsoft.com/office/officeart/2018/5/layout/IconCircleLabelList"/>
    <dgm:cxn modelId="{AA41973A-B1E4-4CFB-B0F3-27D1F6E5F77B}" type="presParOf" srcId="{63E27928-D738-4F5F-AE93-DC0EFB4A83AB}" destId="{B214C18B-5A53-4AD5-9285-56FB95248BEB}" srcOrd="1" destOrd="0" presId="urn:microsoft.com/office/officeart/2018/5/layout/IconCircleLabelList"/>
    <dgm:cxn modelId="{EE064786-A1B0-4EE7-9916-1121B0B01367}" type="presParOf" srcId="{63E27928-D738-4F5F-AE93-DC0EFB4A83AB}" destId="{A34BEE1C-C9BB-4AB0-A120-20A4C86F996A}" srcOrd="2" destOrd="0" presId="urn:microsoft.com/office/officeart/2018/5/layout/IconCircleLabelList"/>
    <dgm:cxn modelId="{6500BFEA-6AE3-4D72-847D-2B354548E017}" type="presParOf" srcId="{63E27928-D738-4F5F-AE93-DC0EFB4A83AB}" destId="{7EFEC87F-9E74-4F50-AFA1-4ED80C4C5860}" srcOrd="3" destOrd="0" presId="urn:microsoft.com/office/officeart/2018/5/layout/IconCircleLabelList"/>
    <dgm:cxn modelId="{B792B6EE-99B7-48C4-B95C-48D6146F8489}" type="presParOf" srcId="{80CEDFD8-7229-4C0A-96E3-A02B22E3E945}" destId="{3500868D-E07E-4F9C-BCD0-24DA096FCDE7}" srcOrd="1" destOrd="0" presId="urn:microsoft.com/office/officeart/2018/5/layout/IconCircleLabelList"/>
    <dgm:cxn modelId="{17E2B462-94D3-4DB4-9834-549D43DBB2A9}" type="presParOf" srcId="{80CEDFD8-7229-4C0A-96E3-A02B22E3E945}" destId="{10013F2B-B11F-48AC-AAB4-15DCD87947EC}" srcOrd="2" destOrd="0" presId="urn:microsoft.com/office/officeart/2018/5/layout/IconCircleLabelList"/>
    <dgm:cxn modelId="{6F7656FC-54CC-497C-B55C-E4A4B08F30C7}" type="presParOf" srcId="{10013F2B-B11F-48AC-AAB4-15DCD87947EC}" destId="{3858DBDC-031C-426B-99C0-823E5E4471D5}" srcOrd="0" destOrd="0" presId="urn:microsoft.com/office/officeart/2018/5/layout/IconCircleLabelList"/>
    <dgm:cxn modelId="{CF4FA39B-251A-41FE-8E35-5FC8987AFA3E}" type="presParOf" srcId="{10013F2B-B11F-48AC-AAB4-15DCD87947EC}" destId="{11D25F0B-CF5A-42DC-9DFC-3F441B4D2D32}" srcOrd="1" destOrd="0" presId="urn:microsoft.com/office/officeart/2018/5/layout/IconCircleLabelList"/>
    <dgm:cxn modelId="{7FE7766B-F198-493C-9163-FAB9EEB039D5}" type="presParOf" srcId="{10013F2B-B11F-48AC-AAB4-15DCD87947EC}" destId="{B74338A4-20C3-4C01-A5BB-1874A670DE9C}" srcOrd="2" destOrd="0" presId="urn:microsoft.com/office/officeart/2018/5/layout/IconCircleLabelList"/>
    <dgm:cxn modelId="{9403E498-06BB-4BA7-A048-C98F2E952DDF}" type="presParOf" srcId="{10013F2B-B11F-48AC-AAB4-15DCD87947EC}" destId="{3B24C6B8-AB5B-4951-929F-4429FA2C936E}" srcOrd="3" destOrd="0" presId="urn:microsoft.com/office/officeart/2018/5/layout/IconCircleLabelList"/>
    <dgm:cxn modelId="{C0E3FE32-0313-4734-8511-0C00AC206DB5}" type="presParOf" srcId="{80CEDFD8-7229-4C0A-96E3-A02B22E3E945}" destId="{E2331FBC-3DC4-4EFA-A546-01DF4F1F3C2C}" srcOrd="3" destOrd="0" presId="urn:microsoft.com/office/officeart/2018/5/layout/IconCircleLabelList"/>
    <dgm:cxn modelId="{DECB71E8-7A20-49D2-A4B0-5C8ECAF4CA4B}" type="presParOf" srcId="{80CEDFD8-7229-4C0A-96E3-A02B22E3E945}" destId="{F44D673F-35E6-4238-8C29-37A8A2C8961E}" srcOrd="4" destOrd="0" presId="urn:microsoft.com/office/officeart/2018/5/layout/IconCircleLabelList"/>
    <dgm:cxn modelId="{4D919973-C4B4-43C5-8164-B6F76F921827}" type="presParOf" srcId="{F44D673F-35E6-4238-8C29-37A8A2C8961E}" destId="{E4B55E59-14A4-45C4-AA9D-C4C249194655}" srcOrd="0" destOrd="0" presId="urn:microsoft.com/office/officeart/2018/5/layout/IconCircleLabelList"/>
    <dgm:cxn modelId="{CCAC3EE6-7396-4389-A7B4-9CD1C9FE2E5E}" type="presParOf" srcId="{F44D673F-35E6-4238-8C29-37A8A2C8961E}" destId="{345A78B8-6649-4756-96BE-8ED467884E5C}" srcOrd="1" destOrd="0" presId="urn:microsoft.com/office/officeart/2018/5/layout/IconCircleLabelList"/>
    <dgm:cxn modelId="{A7760D85-A889-4B94-AA2B-4009F4ADBFBE}" type="presParOf" srcId="{F44D673F-35E6-4238-8C29-37A8A2C8961E}" destId="{B1E960E0-F6AE-47E7-A7F8-3F7895673149}" srcOrd="2" destOrd="0" presId="urn:microsoft.com/office/officeart/2018/5/layout/IconCircleLabelList"/>
    <dgm:cxn modelId="{784D67AC-0124-4F58-8059-C8F44F475EA7}" type="presParOf" srcId="{F44D673F-35E6-4238-8C29-37A8A2C8961E}" destId="{D1D44B3C-ABF0-4572-85F6-5EE67296AC23}" srcOrd="3" destOrd="0" presId="urn:microsoft.com/office/officeart/2018/5/layout/IconCircleLabelList"/>
    <dgm:cxn modelId="{7060006C-E137-4788-9E01-777EF34A6D20}" type="presParOf" srcId="{80CEDFD8-7229-4C0A-96E3-A02B22E3E945}" destId="{F03BA84B-6E3E-423D-AF52-582853BDC6BA}" srcOrd="5" destOrd="0" presId="urn:microsoft.com/office/officeart/2018/5/layout/IconCircleLabelList"/>
    <dgm:cxn modelId="{A8F53EE2-6794-461A-878B-412A7B94F185}" type="presParOf" srcId="{80CEDFD8-7229-4C0A-96E3-A02B22E3E945}" destId="{FD76D477-4FEF-49BF-96BB-C9B8FCB81F4F}" srcOrd="6" destOrd="0" presId="urn:microsoft.com/office/officeart/2018/5/layout/IconCircleLabelList"/>
    <dgm:cxn modelId="{F2E136FE-4681-43B4-83C7-1757EAF8E588}" type="presParOf" srcId="{FD76D477-4FEF-49BF-96BB-C9B8FCB81F4F}" destId="{58A1DCBF-F264-4297-8C2F-A5D56EB0C729}" srcOrd="0" destOrd="0" presId="urn:microsoft.com/office/officeart/2018/5/layout/IconCircleLabelList"/>
    <dgm:cxn modelId="{51209F8A-31AC-4BF4-A489-D8BF25C15D74}" type="presParOf" srcId="{FD76D477-4FEF-49BF-96BB-C9B8FCB81F4F}" destId="{2B067C70-F52F-48AD-86BF-C03A45955F75}" srcOrd="1" destOrd="0" presId="urn:microsoft.com/office/officeart/2018/5/layout/IconCircleLabelList"/>
    <dgm:cxn modelId="{D7CA5277-E24B-43B0-874C-2AB5AADA4EA2}" type="presParOf" srcId="{FD76D477-4FEF-49BF-96BB-C9B8FCB81F4F}" destId="{3F15A9F8-AD6A-42A8-9EE4-C45760818998}" srcOrd="2" destOrd="0" presId="urn:microsoft.com/office/officeart/2018/5/layout/IconCircleLabelList"/>
    <dgm:cxn modelId="{DBF1D1EA-BE33-402D-9DDA-6261CFC2C8AF}" type="presParOf" srcId="{FD76D477-4FEF-49BF-96BB-C9B8FCB81F4F}" destId="{FAFC1F97-E7DC-4B21-B6E8-C33129C32201}" srcOrd="3" destOrd="0" presId="urn:microsoft.com/office/officeart/2018/5/layout/IconCircleLabelList"/>
    <dgm:cxn modelId="{A5E48C02-4BA9-45AE-B19F-A05E94660AA9}" type="presParOf" srcId="{80CEDFD8-7229-4C0A-96E3-A02B22E3E945}" destId="{72EF9767-8BD6-414D-A63C-547503DDDF3A}" srcOrd="7" destOrd="0" presId="urn:microsoft.com/office/officeart/2018/5/layout/IconCircleLabelList"/>
    <dgm:cxn modelId="{8E30DCDF-C73D-4E0F-8789-92674133495C}" type="presParOf" srcId="{80CEDFD8-7229-4C0A-96E3-A02B22E3E945}" destId="{67A62989-A580-438B-9508-50BB74FA2F86}" srcOrd="8" destOrd="0" presId="urn:microsoft.com/office/officeart/2018/5/layout/IconCircleLabelList"/>
    <dgm:cxn modelId="{16D7A8CE-5E03-4176-BABB-20569532BC6A}" type="presParOf" srcId="{67A62989-A580-438B-9508-50BB74FA2F86}" destId="{7D6B77A3-EF30-4754-A685-EDB0DBB8F793}" srcOrd="0" destOrd="0" presId="urn:microsoft.com/office/officeart/2018/5/layout/IconCircleLabelList"/>
    <dgm:cxn modelId="{F9623310-3ED0-4152-B5EC-73F562298B6B}" type="presParOf" srcId="{67A62989-A580-438B-9508-50BB74FA2F86}" destId="{CF8FC445-DA42-44CF-98E7-668CDEC8D9E7}" srcOrd="1" destOrd="0" presId="urn:microsoft.com/office/officeart/2018/5/layout/IconCircleLabelList"/>
    <dgm:cxn modelId="{1111C892-16B2-4240-BA76-8EB3F166A1AA}" type="presParOf" srcId="{67A62989-A580-438B-9508-50BB74FA2F86}" destId="{60AD2A7A-A82D-46C2-BEB3-F6CE06EE94B2}" srcOrd="2" destOrd="0" presId="urn:microsoft.com/office/officeart/2018/5/layout/IconCircleLabelList"/>
    <dgm:cxn modelId="{2D754A52-14C6-4898-831C-C93D747C90D0}" type="presParOf" srcId="{67A62989-A580-438B-9508-50BB74FA2F86}" destId="{BFBCDBF1-9B26-47F3-B763-1C752F6FA4FF}" srcOrd="3" destOrd="0" presId="urn:microsoft.com/office/officeart/2018/5/layout/IconCircleLabelList"/>
    <dgm:cxn modelId="{71494918-3574-43C0-9674-E8B90F14A745}" type="presParOf" srcId="{80CEDFD8-7229-4C0A-96E3-A02B22E3E945}" destId="{30624C0D-DE68-4098-8660-F521A3A60B5A}" srcOrd="9" destOrd="0" presId="urn:microsoft.com/office/officeart/2018/5/layout/IconCircleLabelList"/>
    <dgm:cxn modelId="{7FF5EFEF-69DF-43C6-B534-D51BFFEEC9AA}" type="presParOf" srcId="{80CEDFD8-7229-4C0A-96E3-A02B22E3E945}" destId="{F3C7C137-37BD-4F99-B566-13841C328B13}" srcOrd="10" destOrd="0" presId="urn:microsoft.com/office/officeart/2018/5/layout/IconCircleLabelList"/>
    <dgm:cxn modelId="{091892D1-56F6-4E24-AAEB-DCE8E5D24C94}" type="presParOf" srcId="{F3C7C137-37BD-4F99-B566-13841C328B13}" destId="{EBCA5BD2-545F-491C-97B1-BD8279294BBE}" srcOrd="0" destOrd="0" presId="urn:microsoft.com/office/officeart/2018/5/layout/IconCircleLabelList"/>
    <dgm:cxn modelId="{83DFFAD6-1585-46B6-853E-7FAD19A5EE00}" type="presParOf" srcId="{F3C7C137-37BD-4F99-B566-13841C328B13}" destId="{B95FFA03-F592-4217-9708-C13438AA9AF1}" srcOrd="1" destOrd="0" presId="urn:microsoft.com/office/officeart/2018/5/layout/IconCircleLabelList"/>
    <dgm:cxn modelId="{05061703-0238-41A8-850A-877818C1C3EF}" type="presParOf" srcId="{F3C7C137-37BD-4F99-B566-13841C328B13}" destId="{9F9CAB8A-8CED-4888-B437-965FB8FFE32D}" srcOrd="2" destOrd="0" presId="urn:microsoft.com/office/officeart/2018/5/layout/IconCircleLabelList"/>
    <dgm:cxn modelId="{3027CD44-201A-4A4C-A06B-C4EE7442562D}" type="presParOf" srcId="{F3C7C137-37BD-4F99-B566-13841C328B13}" destId="{5AD12A45-3C9D-4C05-8661-F711F50D527D}" srcOrd="3" destOrd="0" presId="urn:microsoft.com/office/officeart/2018/5/layout/IconCircleLabelList"/>
    <dgm:cxn modelId="{E27D81CB-7FEB-4EC1-973D-4E4CD1E901DB}" type="presParOf" srcId="{80CEDFD8-7229-4C0A-96E3-A02B22E3E945}" destId="{A3A833C4-F7BE-4288-BC9F-89D1A45FD7D2}" srcOrd="11" destOrd="0" presId="urn:microsoft.com/office/officeart/2018/5/layout/IconCircleLabelList"/>
    <dgm:cxn modelId="{9641A5B5-7203-4CE1-ADB8-238B812525D6}" type="presParOf" srcId="{80CEDFD8-7229-4C0A-96E3-A02B22E3E945}" destId="{5AB03037-8F14-4F7B-A4D0-BE28470CBC1B}" srcOrd="12" destOrd="0" presId="urn:microsoft.com/office/officeart/2018/5/layout/IconCircleLabelList"/>
    <dgm:cxn modelId="{09BC1DBC-E27C-4514-82C9-E1E61C378329}" type="presParOf" srcId="{5AB03037-8F14-4F7B-A4D0-BE28470CBC1B}" destId="{7D7C9DC7-308D-4CB5-8B4F-5D37D88DF640}" srcOrd="0" destOrd="0" presId="urn:microsoft.com/office/officeart/2018/5/layout/IconCircleLabelList"/>
    <dgm:cxn modelId="{CED763BE-6025-4DB5-B008-E3BAE3FCE6A0}" type="presParOf" srcId="{5AB03037-8F14-4F7B-A4D0-BE28470CBC1B}" destId="{01736046-7DC8-45DF-88A3-6A48A9B48A32}" srcOrd="1" destOrd="0" presId="urn:microsoft.com/office/officeart/2018/5/layout/IconCircleLabelList"/>
    <dgm:cxn modelId="{A5C6350F-E488-485A-B06B-DEFD3A3FB226}" type="presParOf" srcId="{5AB03037-8F14-4F7B-A4D0-BE28470CBC1B}" destId="{EA454E8A-7F45-4591-AB1D-0EDBAE9EF7E2}" srcOrd="2" destOrd="0" presId="urn:microsoft.com/office/officeart/2018/5/layout/IconCircleLabelList"/>
    <dgm:cxn modelId="{9C61D95A-A69E-485D-AD9E-614B50DC9028}" type="presParOf" srcId="{5AB03037-8F14-4F7B-A4D0-BE28470CBC1B}" destId="{D62952F5-E2B9-44D1-9D0D-78818B2020A1}" srcOrd="3" destOrd="0" presId="urn:microsoft.com/office/officeart/2018/5/layout/IconCircle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13FE3C48-87B4-4A6B-B315-D04BB7AD0FB8}" type="doc">
      <dgm:prSet loTypeId="urn:microsoft.com/office/officeart/2016/7/layout/LinearArrowProcessNumbered" loCatId="process" qsTypeId="urn:microsoft.com/office/officeart/2005/8/quickstyle/simple1" qsCatId="simple" csTypeId="urn:microsoft.com/office/officeart/2005/8/colors/accent1_2" csCatId="accent1" phldr="1"/>
      <dgm:spPr/>
      <dgm:t>
        <a:bodyPr/>
        <a:lstStyle/>
        <a:p>
          <a:endParaRPr lang="en-US"/>
        </a:p>
      </dgm:t>
    </dgm:pt>
    <dgm:pt modelId="{F0822A8B-B377-4D5E-81C6-BAA3679B3148}">
      <dgm:prSet custT="1"/>
      <dgm:spPr/>
      <dgm:t>
        <a:bodyPr/>
        <a:lstStyle/>
        <a:p>
          <a:pPr algn="ctr"/>
          <a:r>
            <a:rPr lang="en-US" sz="1600"/>
            <a:t>Parla e </a:t>
          </a:r>
          <a:r>
            <a:rPr lang="en-US" sz="1600" err="1"/>
            <a:t>agisci</a:t>
          </a:r>
          <a:r>
            <a:rPr lang="en-US" sz="1600"/>
            <a:t> in modo </a:t>
          </a:r>
          <a:r>
            <a:rPr lang="en-US" sz="1600" err="1"/>
            <a:t>calmo</a:t>
          </a:r>
          <a:endParaRPr lang="en-US" sz="1600"/>
        </a:p>
      </dgm:t>
    </dgm:pt>
    <dgm:pt modelId="{3EB8324C-F13F-4596-B74A-E1EC2798B400}" type="parTrans" cxnId="{CED4849E-4479-47B6-89B7-3C569209A263}">
      <dgm:prSet/>
      <dgm:spPr/>
      <dgm:t>
        <a:bodyPr/>
        <a:lstStyle/>
        <a:p>
          <a:endParaRPr lang="en-US"/>
        </a:p>
      </dgm:t>
    </dgm:pt>
    <dgm:pt modelId="{030012D4-D649-4CD1-8A05-45D8AA77F972}" type="sibTrans" cxnId="{CED4849E-4479-47B6-89B7-3C569209A263}">
      <dgm:prSet phldrT="1" phldr="0"/>
      <dgm:spPr/>
      <dgm:t>
        <a:bodyPr/>
        <a:lstStyle/>
        <a:p>
          <a:r>
            <a:rPr lang="en-US"/>
            <a:t>1</a:t>
          </a:r>
        </a:p>
      </dgm:t>
    </dgm:pt>
    <dgm:pt modelId="{DB107870-CC53-4A2A-AD9D-8F0ACB068AD2}">
      <dgm:prSet custT="1"/>
      <dgm:spPr/>
      <dgm:t>
        <a:bodyPr/>
        <a:lstStyle/>
        <a:p>
          <a:pPr algn="ctr"/>
          <a:r>
            <a:rPr lang="en-US" sz="1400" err="1"/>
            <a:t>Sii</a:t>
          </a:r>
          <a:r>
            <a:rPr lang="en-US" sz="1400"/>
            <a:t> </a:t>
          </a:r>
          <a:r>
            <a:rPr lang="en-US" sz="1400" err="1"/>
            <a:t>paziente</a:t>
          </a:r>
          <a:r>
            <a:rPr lang="en-US" sz="1400"/>
            <a:t> e </a:t>
          </a:r>
          <a:r>
            <a:rPr lang="en-US" sz="1400" err="1"/>
            <a:t>comprensivo</a:t>
          </a:r>
          <a:r>
            <a:rPr lang="en-US" sz="1400"/>
            <a:t> – </a:t>
          </a:r>
          <a:r>
            <a:rPr lang="en-US" sz="1400" err="1"/>
            <a:t>potrebbero</a:t>
          </a:r>
          <a:r>
            <a:rPr lang="en-US" sz="1400"/>
            <a:t> </a:t>
          </a:r>
          <a:r>
            <a:rPr lang="en-US" sz="1400" err="1"/>
            <a:t>avere</a:t>
          </a:r>
          <a:r>
            <a:rPr lang="en-US" sz="1400"/>
            <a:t> </a:t>
          </a:r>
          <a:r>
            <a:rPr lang="en-US" sz="1400" err="1"/>
            <a:t>bisogno</a:t>
          </a:r>
          <a:r>
            <a:rPr lang="en-US" sz="1400"/>
            <a:t> </a:t>
          </a:r>
          <a:r>
            <a:rPr lang="en-US" sz="1400" err="1"/>
            <a:t>della</a:t>
          </a:r>
          <a:r>
            <a:rPr lang="en-US" sz="1400"/>
            <a:t> </a:t>
          </a:r>
          <a:r>
            <a:rPr lang="en-US" sz="1400" err="1"/>
            <a:t>tua</a:t>
          </a:r>
          <a:r>
            <a:rPr lang="en-US" sz="1400"/>
            <a:t> </a:t>
          </a:r>
          <a:r>
            <a:rPr lang="en-US" sz="1400" err="1"/>
            <a:t>empatia</a:t>
          </a:r>
          <a:r>
            <a:rPr lang="en-US" sz="1400"/>
            <a:t> e </a:t>
          </a:r>
          <a:r>
            <a:rPr lang="en-US" sz="1400" err="1"/>
            <a:t>compassione</a:t>
          </a:r>
          <a:endParaRPr lang="en-US" sz="1400"/>
        </a:p>
      </dgm:t>
    </dgm:pt>
    <dgm:pt modelId="{EEAD4D1D-B960-48AC-82D0-299C459D59ED}" type="parTrans" cxnId="{F490F499-FF23-47E4-A55C-EB5FD6C43F79}">
      <dgm:prSet/>
      <dgm:spPr/>
      <dgm:t>
        <a:bodyPr/>
        <a:lstStyle/>
        <a:p>
          <a:endParaRPr lang="en-US"/>
        </a:p>
      </dgm:t>
    </dgm:pt>
    <dgm:pt modelId="{4916C65F-0EF1-49EE-9756-0B9A026082EB}" type="sibTrans" cxnId="{F490F499-FF23-47E4-A55C-EB5FD6C43F79}">
      <dgm:prSet phldrT="2" phldr="0"/>
      <dgm:spPr/>
      <dgm:t>
        <a:bodyPr/>
        <a:lstStyle/>
        <a:p>
          <a:r>
            <a:rPr lang="en-US"/>
            <a:t>2</a:t>
          </a:r>
        </a:p>
      </dgm:t>
    </dgm:pt>
    <dgm:pt modelId="{57276CCF-F7F7-4799-A7FA-04BB08BD093D}">
      <dgm:prSet custT="1"/>
      <dgm:spPr/>
      <dgm:t>
        <a:bodyPr/>
        <a:lstStyle/>
        <a:p>
          <a:pPr algn="ctr"/>
          <a:r>
            <a:rPr lang="en-US" sz="1400" err="1"/>
            <a:t>Ascolta</a:t>
          </a:r>
          <a:r>
            <a:rPr lang="en-US" sz="1400"/>
            <a:t> </a:t>
          </a:r>
          <a:r>
            <a:rPr lang="en-US" sz="1400" err="1"/>
            <a:t>attivamente</a:t>
          </a:r>
          <a:r>
            <a:rPr lang="en-US" sz="1400"/>
            <a:t> per </a:t>
          </a:r>
          <a:r>
            <a:rPr lang="en-US" sz="1400" err="1"/>
            <a:t>comprendere</a:t>
          </a:r>
          <a:r>
            <a:rPr lang="en-US" sz="1400"/>
            <a:t> le loro </a:t>
          </a:r>
          <a:r>
            <a:rPr lang="en-US" sz="1400" err="1"/>
            <a:t>richieste</a:t>
          </a:r>
          <a:r>
            <a:rPr lang="en-US" sz="1400"/>
            <a:t> e </a:t>
          </a:r>
          <a:r>
            <a:rPr lang="en-US" sz="1400" err="1"/>
            <a:t>preoccupazioni</a:t>
          </a:r>
          <a:endParaRPr lang="en-US" sz="1400"/>
        </a:p>
      </dgm:t>
    </dgm:pt>
    <dgm:pt modelId="{2D6E7969-C295-45FD-8FE6-69589CE9B526}" type="parTrans" cxnId="{EE36DA44-E1EF-417E-AADF-47267976BEF1}">
      <dgm:prSet/>
      <dgm:spPr/>
      <dgm:t>
        <a:bodyPr/>
        <a:lstStyle/>
        <a:p>
          <a:endParaRPr lang="en-US"/>
        </a:p>
      </dgm:t>
    </dgm:pt>
    <dgm:pt modelId="{19EAD946-3F38-4813-9BCF-7537891EF64E}" type="sibTrans" cxnId="{EE36DA44-E1EF-417E-AADF-47267976BEF1}">
      <dgm:prSet phldrT="3" phldr="0"/>
      <dgm:spPr/>
      <dgm:t>
        <a:bodyPr/>
        <a:lstStyle/>
        <a:p>
          <a:r>
            <a:rPr lang="en-US"/>
            <a:t>3</a:t>
          </a:r>
        </a:p>
      </dgm:t>
    </dgm:pt>
    <dgm:pt modelId="{F40DDBD6-3295-407B-936F-786A9C7F1089}">
      <dgm:prSet custT="1"/>
      <dgm:spPr/>
      <dgm:t>
        <a:bodyPr/>
        <a:lstStyle/>
        <a:p>
          <a:pPr algn="ctr"/>
          <a:r>
            <a:rPr lang="it-IT" sz="1400"/>
            <a:t>Ricorda sempre un approccio centrato sul paziente e sui suoi diritti</a:t>
          </a:r>
          <a:endParaRPr lang="en-US" sz="1400"/>
        </a:p>
      </dgm:t>
    </dgm:pt>
    <dgm:pt modelId="{B495A2A6-8097-40C1-B78E-B79E9B1C4B7C}" type="parTrans" cxnId="{805057A8-ED14-4F59-89C5-6F217F7D35AE}">
      <dgm:prSet/>
      <dgm:spPr/>
      <dgm:t>
        <a:bodyPr/>
        <a:lstStyle/>
        <a:p>
          <a:endParaRPr lang="en-US"/>
        </a:p>
      </dgm:t>
    </dgm:pt>
    <dgm:pt modelId="{82287D0B-2D38-4EA6-B7FD-BCCB2899D13E}" type="sibTrans" cxnId="{805057A8-ED14-4F59-89C5-6F217F7D35AE}">
      <dgm:prSet phldrT="4" phldr="0"/>
      <dgm:spPr/>
      <dgm:t>
        <a:bodyPr/>
        <a:lstStyle/>
        <a:p>
          <a:r>
            <a:rPr lang="en-US"/>
            <a:t>4</a:t>
          </a:r>
        </a:p>
      </dgm:t>
    </dgm:pt>
    <dgm:pt modelId="{BA12CD07-10FB-4B11-9E43-70E25EA05852}">
      <dgm:prSet custT="1"/>
      <dgm:spPr/>
      <dgm:t>
        <a:bodyPr/>
        <a:lstStyle/>
        <a:p>
          <a:pPr algn="ctr"/>
          <a:r>
            <a:rPr lang="en-US" sz="1400"/>
            <a:t>Valuta </a:t>
          </a:r>
          <a:r>
            <a:rPr lang="en-US" sz="1400" err="1"/>
            <a:t>una</a:t>
          </a:r>
          <a:r>
            <a:rPr lang="en-US" sz="1400"/>
            <a:t> </a:t>
          </a:r>
          <a:r>
            <a:rPr lang="en-US" sz="1400" err="1"/>
            <a:t>soluzione</a:t>
          </a:r>
          <a:r>
            <a:rPr lang="en-US" sz="1400"/>
            <a:t> </a:t>
          </a:r>
          <a:r>
            <a:rPr lang="en-US" sz="1400" err="1"/>
            <a:t>che</a:t>
          </a:r>
          <a:r>
            <a:rPr lang="en-US" sz="1400"/>
            <a:t> </a:t>
          </a:r>
          <a:r>
            <a:rPr lang="en-US" sz="1400" err="1"/>
            <a:t>potrebbe</a:t>
          </a:r>
          <a:r>
            <a:rPr lang="en-US" sz="1400"/>
            <a:t> </a:t>
          </a:r>
          <a:r>
            <a:rPr lang="en-US" sz="1400" err="1"/>
            <a:t>richiedere</a:t>
          </a:r>
          <a:r>
            <a:rPr lang="en-US" sz="1400"/>
            <a:t> </a:t>
          </a:r>
          <a:r>
            <a:rPr lang="en-US" sz="1400" err="1"/>
            <a:t>più</a:t>
          </a:r>
          <a:r>
            <a:rPr lang="en-US" sz="1400"/>
            <a:t> </a:t>
          </a:r>
          <a:r>
            <a:rPr lang="en-US" sz="1400" err="1"/>
            <a:t>professionisti</a:t>
          </a:r>
          <a:r>
            <a:rPr lang="en-US" sz="1400"/>
            <a:t> </a:t>
          </a:r>
          <a:r>
            <a:rPr lang="en-US" sz="1400" err="1"/>
            <a:t>sanitari</a:t>
          </a:r>
          <a:endParaRPr lang="en-US" sz="1400"/>
        </a:p>
      </dgm:t>
    </dgm:pt>
    <dgm:pt modelId="{A706E8FC-DCAA-4308-A9C5-8F0E85161BAF}" type="parTrans" cxnId="{F720E080-46A6-409E-B799-580BCD2ACBA5}">
      <dgm:prSet/>
      <dgm:spPr/>
      <dgm:t>
        <a:bodyPr/>
        <a:lstStyle/>
        <a:p>
          <a:endParaRPr lang="en-US"/>
        </a:p>
      </dgm:t>
    </dgm:pt>
    <dgm:pt modelId="{38760B3C-4CF0-4E1B-922F-2796493DE856}" type="sibTrans" cxnId="{F720E080-46A6-409E-B799-580BCD2ACBA5}">
      <dgm:prSet phldrT="5" phldr="0"/>
      <dgm:spPr/>
      <dgm:t>
        <a:bodyPr/>
        <a:lstStyle/>
        <a:p>
          <a:r>
            <a:rPr lang="en-US"/>
            <a:t>5</a:t>
          </a:r>
        </a:p>
      </dgm:t>
    </dgm:pt>
    <dgm:pt modelId="{9C74689E-2A50-4EE6-8261-8911D742AB19}">
      <dgm:prSet custT="1"/>
      <dgm:spPr/>
      <dgm:t>
        <a:bodyPr/>
        <a:lstStyle/>
        <a:p>
          <a:pPr algn="ctr"/>
          <a:r>
            <a:rPr lang="en-US" sz="1400" err="1"/>
            <a:t>Comunica</a:t>
          </a:r>
          <a:r>
            <a:rPr lang="en-US" sz="1400"/>
            <a:t> le </a:t>
          </a:r>
          <a:r>
            <a:rPr lang="en-US" sz="1400" err="1"/>
            <a:t>informazioni</a:t>
          </a:r>
          <a:r>
            <a:rPr lang="en-US" sz="1400"/>
            <a:t> con </a:t>
          </a:r>
          <a:r>
            <a:rPr lang="en-US" sz="1400" err="1"/>
            <a:t>chiarezza</a:t>
          </a:r>
          <a:endParaRPr lang="en-US" sz="1400"/>
        </a:p>
      </dgm:t>
    </dgm:pt>
    <dgm:pt modelId="{961DC346-5B0E-499C-81EF-93229AC9E258}" type="parTrans" cxnId="{90C5F929-F423-4796-AC58-56A39D977F83}">
      <dgm:prSet/>
      <dgm:spPr/>
      <dgm:t>
        <a:bodyPr/>
        <a:lstStyle/>
        <a:p>
          <a:endParaRPr lang="en-US"/>
        </a:p>
      </dgm:t>
    </dgm:pt>
    <dgm:pt modelId="{178D5502-A204-4EE8-80E6-06807D6532DE}" type="sibTrans" cxnId="{90C5F929-F423-4796-AC58-56A39D977F83}">
      <dgm:prSet phldrT="6" phldr="0"/>
      <dgm:spPr/>
      <dgm:t>
        <a:bodyPr/>
        <a:lstStyle/>
        <a:p>
          <a:r>
            <a:rPr lang="en-US"/>
            <a:t>6</a:t>
          </a:r>
        </a:p>
      </dgm:t>
    </dgm:pt>
    <dgm:pt modelId="{25D0846E-FEF7-46ED-9552-FEA578D23AE3}">
      <dgm:prSet custT="1"/>
      <dgm:spPr/>
      <dgm:t>
        <a:bodyPr/>
        <a:lstStyle/>
        <a:p>
          <a:pPr algn="ctr"/>
          <a:r>
            <a:rPr lang="it-IT" sz="1200"/>
            <a:t>Considera di fornire loro materiale di lettura aggiuntivo se essere più informati su determinati argomenti potrebbe aiutarli</a:t>
          </a:r>
          <a:endParaRPr lang="en-US" sz="1200"/>
        </a:p>
      </dgm:t>
    </dgm:pt>
    <dgm:pt modelId="{A1023136-5AC8-4FFC-8195-42CD962238AD}" type="parTrans" cxnId="{DD031218-F4D8-46B1-A7D7-3384E462F5A8}">
      <dgm:prSet/>
      <dgm:spPr/>
      <dgm:t>
        <a:bodyPr/>
        <a:lstStyle/>
        <a:p>
          <a:endParaRPr lang="en-US"/>
        </a:p>
      </dgm:t>
    </dgm:pt>
    <dgm:pt modelId="{3EFA6FCB-6D24-4E43-B977-DA9BB7631DF0}" type="sibTrans" cxnId="{DD031218-F4D8-46B1-A7D7-3384E462F5A8}">
      <dgm:prSet phldrT="7" phldr="0"/>
      <dgm:spPr/>
      <dgm:t>
        <a:bodyPr/>
        <a:lstStyle/>
        <a:p>
          <a:r>
            <a:rPr lang="en-US"/>
            <a:t>7</a:t>
          </a:r>
        </a:p>
      </dgm:t>
    </dgm:pt>
    <dgm:pt modelId="{C890A0E0-39D8-409C-A952-8C2C930FCE40}">
      <dgm:prSet custT="1"/>
      <dgm:spPr/>
      <dgm:t>
        <a:bodyPr/>
        <a:lstStyle/>
        <a:p>
          <a:pPr algn="ctr"/>
          <a:r>
            <a:rPr lang="en-US" sz="1400" err="1"/>
            <a:t>Decidi</a:t>
          </a:r>
          <a:r>
            <a:rPr lang="en-US" sz="1400"/>
            <a:t> con il </a:t>
          </a:r>
          <a:r>
            <a:rPr lang="en-US" sz="1400" err="1"/>
            <a:t>paziente</a:t>
          </a:r>
          <a:r>
            <a:rPr lang="en-US" sz="1400"/>
            <a:t> e </a:t>
          </a:r>
          <a:r>
            <a:rPr lang="en-US" sz="1400" err="1"/>
            <a:t>i</a:t>
          </a:r>
          <a:r>
            <a:rPr lang="en-US" sz="1400"/>
            <a:t> </a:t>
          </a:r>
          <a:r>
            <a:rPr lang="en-US" sz="1400" err="1"/>
            <a:t>familiari</a:t>
          </a:r>
          <a:r>
            <a:rPr lang="en-US" sz="1400"/>
            <a:t> </a:t>
          </a:r>
          <a:r>
            <a:rPr lang="en-US" sz="1400" err="1"/>
            <a:t>una</a:t>
          </a:r>
          <a:r>
            <a:rPr lang="en-US" sz="1400"/>
            <a:t> </a:t>
          </a:r>
          <a:r>
            <a:rPr lang="en-US" sz="1400" err="1"/>
            <a:t>soluzione</a:t>
          </a:r>
          <a:r>
            <a:rPr lang="en-US" sz="1400"/>
            <a:t> </a:t>
          </a:r>
          <a:r>
            <a:rPr lang="en-US" sz="1400" err="1"/>
            <a:t>reciprocamente</a:t>
          </a:r>
          <a:r>
            <a:rPr lang="en-US" sz="1400"/>
            <a:t> </a:t>
          </a:r>
          <a:r>
            <a:rPr lang="en-US" sz="1400" err="1"/>
            <a:t>accettabile</a:t>
          </a:r>
          <a:endParaRPr lang="en-US" sz="1400"/>
        </a:p>
      </dgm:t>
    </dgm:pt>
    <dgm:pt modelId="{CAA95F9C-0548-454A-A9D2-4E4EA44AA0DA}" type="parTrans" cxnId="{C71AABC9-3E9F-49E1-82B6-5B48C70EA7E1}">
      <dgm:prSet/>
      <dgm:spPr/>
      <dgm:t>
        <a:bodyPr/>
        <a:lstStyle/>
        <a:p>
          <a:endParaRPr lang="en-US"/>
        </a:p>
      </dgm:t>
    </dgm:pt>
    <dgm:pt modelId="{8CF01ACF-4685-4D75-A946-D4D520879DA5}" type="sibTrans" cxnId="{C71AABC9-3E9F-49E1-82B6-5B48C70EA7E1}">
      <dgm:prSet phldrT="8" phldr="0"/>
      <dgm:spPr/>
      <dgm:t>
        <a:bodyPr/>
        <a:lstStyle/>
        <a:p>
          <a:r>
            <a:rPr lang="en-US"/>
            <a:t>8</a:t>
          </a:r>
        </a:p>
      </dgm:t>
    </dgm:pt>
    <dgm:pt modelId="{17AF32B5-7192-4F98-9795-A0C0B57C4F7C}" type="pres">
      <dgm:prSet presAssocID="{13FE3C48-87B4-4A6B-B315-D04BB7AD0FB8}" presName="linearFlow" presStyleCnt="0">
        <dgm:presLayoutVars>
          <dgm:dir/>
          <dgm:animLvl val="lvl"/>
          <dgm:resizeHandles val="exact"/>
        </dgm:presLayoutVars>
      </dgm:prSet>
      <dgm:spPr/>
    </dgm:pt>
    <dgm:pt modelId="{9300AB2E-91B4-442C-86E9-980A1A8BF602}" type="pres">
      <dgm:prSet presAssocID="{F0822A8B-B377-4D5E-81C6-BAA3679B3148}" presName="compositeNode" presStyleCnt="0"/>
      <dgm:spPr/>
    </dgm:pt>
    <dgm:pt modelId="{AE492888-1F2F-440A-A9C4-2CBF69B528C5}" type="pres">
      <dgm:prSet presAssocID="{F0822A8B-B377-4D5E-81C6-BAA3679B3148}" presName="parTx" presStyleLbl="node1" presStyleIdx="0" presStyleCnt="0">
        <dgm:presLayoutVars>
          <dgm:chMax val="0"/>
          <dgm:chPref val="0"/>
          <dgm:bulletEnabled val="1"/>
        </dgm:presLayoutVars>
      </dgm:prSet>
      <dgm:spPr/>
    </dgm:pt>
    <dgm:pt modelId="{B9CCB77F-CCA8-4B45-B453-BF1196F9C286}" type="pres">
      <dgm:prSet presAssocID="{F0822A8B-B377-4D5E-81C6-BAA3679B3148}" presName="parSh" presStyleCnt="0"/>
      <dgm:spPr/>
    </dgm:pt>
    <dgm:pt modelId="{ADDF301D-152A-4845-936C-ED7DA230651C}" type="pres">
      <dgm:prSet presAssocID="{F0822A8B-B377-4D5E-81C6-BAA3679B3148}" presName="lineNode" presStyleLbl="alignAccFollowNode1" presStyleIdx="0" presStyleCnt="24"/>
      <dgm:spPr/>
    </dgm:pt>
    <dgm:pt modelId="{91184563-2612-412E-B7B7-AFCBCB307CED}" type="pres">
      <dgm:prSet presAssocID="{F0822A8B-B377-4D5E-81C6-BAA3679B3148}" presName="lineArrowNode" presStyleLbl="alignAccFollowNode1" presStyleIdx="1" presStyleCnt="24"/>
      <dgm:spPr/>
    </dgm:pt>
    <dgm:pt modelId="{B6EB9E2E-AB1F-4B35-9E2A-8A550E321829}" type="pres">
      <dgm:prSet presAssocID="{030012D4-D649-4CD1-8A05-45D8AA77F972}" presName="sibTransNodeCircle" presStyleLbl="alignNode1" presStyleIdx="0" presStyleCnt="8">
        <dgm:presLayoutVars>
          <dgm:chMax val="0"/>
          <dgm:bulletEnabled/>
        </dgm:presLayoutVars>
      </dgm:prSet>
      <dgm:spPr/>
    </dgm:pt>
    <dgm:pt modelId="{9144AE70-D4C7-40A1-B344-8FE8731EC984}" type="pres">
      <dgm:prSet presAssocID="{030012D4-D649-4CD1-8A05-45D8AA77F972}" presName="spacerBetweenCircleAndCallout" presStyleCnt="0">
        <dgm:presLayoutVars/>
      </dgm:prSet>
      <dgm:spPr/>
    </dgm:pt>
    <dgm:pt modelId="{46E579FE-2744-4CF2-A844-203DB8FA477D}" type="pres">
      <dgm:prSet presAssocID="{F0822A8B-B377-4D5E-81C6-BAA3679B3148}" presName="nodeText" presStyleLbl="alignAccFollowNode1" presStyleIdx="2" presStyleCnt="24">
        <dgm:presLayoutVars>
          <dgm:bulletEnabled val="1"/>
        </dgm:presLayoutVars>
      </dgm:prSet>
      <dgm:spPr/>
    </dgm:pt>
    <dgm:pt modelId="{ED704452-FBF6-4228-AA13-6A96BE1A19CE}" type="pres">
      <dgm:prSet presAssocID="{030012D4-D649-4CD1-8A05-45D8AA77F972}" presName="sibTransComposite" presStyleCnt="0"/>
      <dgm:spPr/>
    </dgm:pt>
    <dgm:pt modelId="{17C081D7-5FAB-48B2-AD72-112E790CC4D1}" type="pres">
      <dgm:prSet presAssocID="{DB107870-CC53-4A2A-AD9D-8F0ACB068AD2}" presName="compositeNode" presStyleCnt="0"/>
      <dgm:spPr/>
    </dgm:pt>
    <dgm:pt modelId="{863F1519-3A5B-4670-AF80-CB1CA1C9DC0E}" type="pres">
      <dgm:prSet presAssocID="{DB107870-CC53-4A2A-AD9D-8F0ACB068AD2}" presName="parTx" presStyleLbl="node1" presStyleIdx="0" presStyleCnt="0">
        <dgm:presLayoutVars>
          <dgm:chMax val="0"/>
          <dgm:chPref val="0"/>
          <dgm:bulletEnabled val="1"/>
        </dgm:presLayoutVars>
      </dgm:prSet>
      <dgm:spPr/>
    </dgm:pt>
    <dgm:pt modelId="{9953FA32-91BD-40B4-85E5-85C77F8143F6}" type="pres">
      <dgm:prSet presAssocID="{DB107870-CC53-4A2A-AD9D-8F0ACB068AD2}" presName="parSh" presStyleCnt="0"/>
      <dgm:spPr/>
    </dgm:pt>
    <dgm:pt modelId="{05F7F018-A8DD-44D0-B496-73AE17B18222}" type="pres">
      <dgm:prSet presAssocID="{DB107870-CC53-4A2A-AD9D-8F0ACB068AD2}" presName="lineNode" presStyleLbl="alignAccFollowNode1" presStyleIdx="3" presStyleCnt="24"/>
      <dgm:spPr/>
    </dgm:pt>
    <dgm:pt modelId="{DB7D1CB0-2E6F-44B6-8557-8AD75FE36045}" type="pres">
      <dgm:prSet presAssocID="{DB107870-CC53-4A2A-AD9D-8F0ACB068AD2}" presName="lineArrowNode" presStyleLbl="alignAccFollowNode1" presStyleIdx="4" presStyleCnt="24"/>
      <dgm:spPr/>
    </dgm:pt>
    <dgm:pt modelId="{5DFAFB73-13F1-4EE2-A236-B758C7F136AC}" type="pres">
      <dgm:prSet presAssocID="{4916C65F-0EF1-49EE-9756-0B9A026082EB}" presName="sibTransNodeCircle" presStyleLbl="alignNode1" presStyleIdx="1" presStyleCnt="8">
        <dgm:presLayoutVars>
          <dgm:chMax val="0"/>
          <dgm:bulletEnabled/>
        </dgm:presLayoutVars>
      </dgm:prSet>
      <dgm:spPr/>
    </dgm:pt>
    <dgm:pt modelId="{8E5E709A-BF99-4C49-A202-3C256649F532}" type="pres">
      <dgm:prSet presAssocID="{4916C65F-0EF1-49EE-9756-0B9A026082EB}" presName="spacerBetweenCircleAndCallout" presStyleCnt="0">
        <dgm:presLayoutVars/>
      </dgm:prSet>
      <dgm:spPr/>
    </dgm:pt>
    <dgm:pt modelId="{D67344C5-B498-4C44-97EB-8C76C57A3B83}" type="pres">
      <dgm:prSet presAssocID="{DB107870-CC53-4A2A-AD9D-8F0ACB068AD2}" presName="nodeText" presStyleLbl="alignAccFollowNode1" presStyleIdx="5" presStyleCnt="24" custScaleX="122489" custScaleY="100000" custLinFactNeighborX="-6746">
        <dgm:presLayoutVars>
          <dgm:bulletEnabled val="1"/>
        </dgm:presLayoutVars>
      </dgm:prSet>
      <dgm:spPr/>
    </dgm:pt>
    <dgm:pt modelId="{4239A833-DBF4-4095-B6DF-59C6F17687F9}" type="pres">
      <dgm:prSet presAssocID="{4916C65F-0EF1-49EE-9756-0B9A026082EB}" presName="sibTransComposite" presStyleCnt="0"/>
      <dgm:spPr/>
    </dgm:pt>
    <dgm:pt modelId="{CBE33855-B556-4142-953D-CB853C0FC6D6}" type="pres">
      <dgm:prSet presAssocID="{57276CCF-F7F7-4799-A7FA-04BB08BD093D}" presName="compositeNode" presStyleCnt="0"/>
      <dgm:spPr/>
    </dgm:pt>
    <dgm:pt modelId="{F44BFE44-561D-4CE2-91C3-A143486BC5D2}" type="pres">
      <dgm:prSet presAssocID="{57276CCF-F7F7-4799-A7FA-04BB08BD093D}" presName="parTx" presStyleLbl="node1" presStyleIdx="0" presStyleCnt="0">
        <dgm:presLayoutVars>
          <dgm:chMax val="0"/>
          <dgm:chPref val="0"/>
          <dgm:bulletEnabled val="1"/>
        </dgm:presLayoutVars>
      </dgm:prSet>
      <dgm:spPr/>
    </dgm:pt>
    <dgm:pt modelId="{FBA63FDC-FD28-4FF2-8F97-6B6053596317}" type="pres">
      <dgm:prSet presAssocID="{57276CCF-F7F7-4799-A7FA-04BB08BD093D}" presName="parSh" presStyleCnt="0"/>
      <dgm:spPr/>
    </dgm:pt>
    <dgm:pt modelId="{AF107E82-3E4F-4016-99A2-44C219DDE152}" type="pres">
      <dgm:prSet presAssocID="{57276CCF-F7F7-4799-A7FA-04BB08BD093D}" presName="lineNode" presStyleLbl="alignAccFollowNode1" presStyleIdx="6" presStyleCnt="24"/>
      <dgm:spPr/>
    </dgm:pt>
    <dgm:pt modelId="{C0B53519-E043-4A03-B937-5CD44A4230D9}" type="pres">
      <dgm:prSet presAssocID="{57276CCF-F7F7-4799-A7FA-04BB08BD093D}" presName="lineArrowNode" presStyleLbl="alignAccFollowNode1" presStyleIdx="7" presStyleCnt="24"/>
      <dgm:spPr/>
    </dgm:pt>
    <dgm:pt modelId="{A266AF81-45E7-416A-846C-D9B5276CA6D9}" type="pres">
      <dgm:prSet presAssocID="{19EAD946-3F38-4813-9BCF-7537891EF64E}" presName="sibTransNodeCircle" presStyleLbl="alignNode1" presStyleIdx="2" presStyleCnt="8">
        <dgm:presLayoutVars>
          <dgm:chMax val="0"/>
          <dgm:bulletEnabled/>
        </dgm:presLayoutVars>
      </dgm:prSet>
      <dgm:spPr/>
    </dgm:pt>
    <dgm:pt modelId="{323F86A6-3A17-41BE-974D-4721892FFF9A}" type="pres">
      <dgm:prSet presAssocID="{19EAD946-3F38-4813-9BCF-7537891EF64E}" presName="spacerBetweenCircleAndCallout" presStyleCnt="0">
        <dgm:presLayoutVars/>
      </dgm:prSet>
      <dgm:spPr/>
    </dgm:pt>
    <dgm:pt modelId="{6D5D01AE-B358-4C75-A259-16C9FCD02356}" type="pres">
      <dgm:prSet presAssocID="{57276CCF-F7F7-4799-A7FA-04BB08BD093D}" presName="nodeText" presStyleLbl="alignAccFollowNode1" presStyleIdx="8" presStyleCnt="24" custScaleX="114876">
        <dgm:presLayoutVars>
          <dgm:bulletEnabled val="1"/>
        </dgm:presLayoutVars>
      </dgm:prSet>
      <dgm:spPr/>
    </dgm:pt>
    <dgm:pt modelId="{39E4C41C-ACD0-4CCC-97FF-E8EB24FA2985}" type="pres">
      <dgm:prSet presAssocID="{19EAD946-3F38-4813-9BCF-7537891EF64E}" presName="sibTransComposite" presStyleCnt="0"/>
      <dgm:spPr/>
    </dgm:pt>
    <dgm:pt modelId="{D020C3B5-BD60-4328-BFC4-591F3D987D43}" type="pres">
      <dgm:prSet presAssocID="{F40DDBD6-3295-407B-936F-786A9C7F1089}" presName="compositeNode" presStyleCnt="0"/>
      <dgm:spPr/>
    </dgm:pt>
    <dgm:pt modelId="{36B63037-6CA3-45C3-B4AD-181E19E4CD02}" type="pres">
      <dgm:prSet presAssocID="{F40DDBD6-3295-407B-936F-786A9C7F1089}" presName="parTx" presStyleLbl="node1" presStyleIdx="0" presStyleCnt="0">
        <dgm:presLayoutVars>
          <dgm:chMax val="0"/>
          <dgm:chPref val="0"/>
          <dgm:bulletEnabled val="1"/>
        </dgm:presLayoutVars>
      </dgm:prSet>
      <dgm:spPr/>
    </dgm:pt>
    <dgm:pt modelId="{9ED4BC26-D41F-4402-86CF-5F7B863AB2A0}" type="pres">
      <dgm:prSet presAssocID="{F40DDBD6-3295-407B-936F-786A9C7F1089}" presName="parSh" presStyleCnt="0"/>
      <dgm:spPr/>
    </dgm:pt>
    <dgm:pt modelId="{C889784C-DAE7-4002-A26A-3A2C13B91670}" type="pres">
      <dgm:prSet presAssocID="{F40DDBD6-3295-407B-936F-786A9C7F1089}" presName="lineNode" presStyleLbl="alignAccFollowNode1" presStyleIdx="9" presStyleCnt="24"/>
      <dgm:spPr/>
    </dgm:pt>
    <dgm:pt modelId="{49EF1004-C712-48F4-949D-067DAF635C00}" type="pres">
      <dgm:prSet presAssocID="{F40DDBD6-3295-407B-936F-786A9C7F1089}" presName="lineArrowNode" presStyleLbl="alignAccFollowNode1" presStyleIdx="10" presStyleCnt="24"/>
      <dgm:spPr/>
    </dgm:pt>
    <dgm:pt modelId="{731B1CB3-9A6D-4A2E-A8E6-8BC8383FFC67}" type="pres">
      <dgm:prSet presAssocID="{82287D0B-2D38-4EA6-B7FD-BCCB2899D13E}" presName="sibTransNodeCircle" presStyleLbl="alignNode1" presStyleIdx="3" presStyleCnt="8">
        <dgm:presLayoutVars>
          <dgm:chMax val="0"/>
          <dgm:bulletEnabled/>
        </dgm:presLayoutVars>
      </dgm:prSet>
      <dgm:spPr/>
    </dgm:pt>
    <dgm:pt modelId="{6B2BE682-1DD8-479E-8D36-4259F5DC524B}" type="pres">
      <dgm:prSet presAssocID="{82287D0B-2D38-4EA6-B7FD-BCCB2899D13E}" presName="spacerBetweenCircleAndCallout" presStyleCnt="0">
        <dgm:presLayoutVars/>
      </dgm:prSet>
      <dgm:spPr/>
    </dgm:pt>
    <dgm:pt modelId="{017EF96E-F726-4B6E-BE0F-5A44C1CA149A}" type="pres">
      <dgm:prSet presAssocID="{F40DDBD6-3295-407B-936F-786A9C7F1089}" presName="nodeText" presStyleLbl="alignAccFollowNode1" presStyleIdx="11" presStyleCnt="24">
        <dgm:presLayoutVars>
          <dgm:bulletEnabled val="1"/>
        </dgm:presLayoutVars>
      </dgm:prSet>
      <dgm:spPr/>
    </dgm:pt>
    <dgm:pt modelId="{E8E6C045-A35E-4C1E-A39D-FFA20A8161C6}" type="pres">
      <dgm:prSet presAssocID="{82287D0B-2D38-4EA6-B7FD-BCCB2899D13E}" presName="sibTransComposite" presStyleCnt="0"/>
      <dgm:spPr/>
    </dgm:pt>
    <dgm:pt modelId="{10D5C6B4-03E7-4126-82F3-33E141C63F00}" type="pres">
      <dgm:prSet presAssocID="{BA12CD07-10FB-4B11-9E43-70E25EA05852}" presName="compositeNode" presStyleCnt="0"/>
      <dgm:spPr/>
    </dgm:pt>
    <dgm:pt modelId="{85602CF4-376E-48AA-B98D-DB21C6ED1226}" type="pres">
      <dgm:prSet presAssocID="{BA12CD07-10FB-4B11-9E43-70E25EA05852}" presName="parTx" presStyleLbl="node1" presStyleIdx="0" presStyleCnt="0">
        <dgm:presLayoutVars>
          <dgm:chMax val="0"/>
          <dgm:chPref val="0"/>
          <dgm:bulletEnabled val="1"/>
        </dgm:presLayoutVars>
      </dgm:prSet>
      <dgm:spPr/>
    </dgm:pt>
    <dgm:pt modelId="{40474FFB-2360-44D8-9447-89392BEBA497}" type="pres">
      <dgm:prSet presAssocID="{BA12CD07-10FB-4B11-9E43-70E25EA05852}" presName="parSh" presStyleCnt="0"/>
      <dgm:spPr/>
    </dgm:pt>
    <dgm:pt modelId="{E509982A-87E4-49DC-B982-C5C1415AE523}" type="pres">
      <dgm:prSet presAssocID="{BA12CD07-10FB-4B11-9E43-70E25EA05852}" presName="lineNode" presStyleLbl="alignAccFollowNode1" presStyleIdx="12" presStyleCnt="24"/>
      <dgm:spPr/>
    </dgm:pt>
    <dgm:pt modelId="{6E24158D-7A7C-41EB-A92B-FB233A5FBF99}" type="pres">
      <dgm:prSet presAssocID="{BA12CD07-10FB-4B11-9E43-70E25EA05852}" presName="lineArrowNode" presStyleLbl="alignAccFollowNode1" presStyleIdx="13" presStyleCnt="24"/>
      <dgm:spPr/>
    </dgm:pt>
    <dgm:pt modelId="{C843429B-1240-4BDC-A778-85907141910B}" type="pres">
      <dgm:prSet presAssocID="{38760B3C-4CF0-4E1B-922F-2796493DE856}" presName="sibTransNodeCircle" presStyleLbl="alignNode1" presStyleIdx="4" presStyleCnt="8">
        <dgm:presLayoutVars>
          <dgm:chMax val="0"/>
          <dgm:bulletEnabled/>
        </dgm:presLayoutVars>
      </dgm:prSet>
      <dgm:spPr/>
    </dgm:pt>
    <dgm:pt modelId="{6CF5CEDF-395B-4AD5-B89A-E171F9D48529}" type="pres">
      <dgm:prSet presAssocID="{38760B3C-4CF0-4E1B-922F-2796493DE856}" presName="spacerBetweenCircleAndCallout" presStyleCnt="0">
        <dgm:presLayoutVars/>
      </dgm:prSet>
      <dgm:spPr/>
    </dgm:pt>
    <dgm:pt modelId="{889CCC86-D470-4A5D-8D89-0FCD862EF28D}" type="pres">
      <dgm:prSet presAssocID="{BA12CD07-10FB-4B11-9E43-70E25EA05852}" presName="nodeText" presStyleLbl="alignAccFollowNode1" presStyleIdx="14" presStyleCnt="24">
        <dgm:presLayoutVars>
          <dgm:bulletEnabled val="1"/>
        </dgm:presLayoutVars>
      </dgm:prSet>
      <dgm:spPr/>
    </dgm:pt>
    <dgm:pt modelId="{6D392FA3-D9F1-4F87-A656-D1FE5A84CFA0}" type="pres">
      <dgm:prSet presAssocID="{38760B3C-4CF0-4E1B-922F-2796493DE856}" presName="sibTransComposite" presStyleCnt="0"/>
      <dgm:spPr/>
    </dgm:pt>
    <dgm:pt modelId="{585E09B1-BF4C-48BB-BCAB-A395D07E7135}" type="pres">
      <dgm:prSet presAssocID="{9C74689E-2A50-4EE6-8261-8911D742AB19}" presName="compositeNode" presStyleCnt="0"/>
      <dgm:spPr/>
    </dgm:pt>
    <dgm:pt modelId="{2DA5F74D-B0ED-446D-A833-30135FA81CAF}" type="pres">
      <dgm:prSet presAssocID="{9C74689E-2A50-4EE6-8261-8911D742AB19}" presName="parTx" presStyleLbl="node1" presStyleIdx="0" presStyleCnt="0">
        <dgm:presLayoutVars>
          <dgm:chMax val="0"/>
          <dgm:chPref val="0"/>
          <dgm:bulletEnabled val="1"/>
        </dgm:presLayoutVars>
      </dgm:prSet>
      <dgm:spPr/>
    </dgm:pt>
    <dgm:pt modelId="{E41CA10D-2CD5-4BE7-92DE-EB900C2ACC23}" type="pres">
      <dgm:prSet presAssocID="{9C74689E-2A50-4EE6-8261-8911D742AB19}" presName="parSh" presStyleCnt="0"/>
      <dgm:spPr/>
    </dgm:pt>
    <dgm:pt modelId="{A1312376-8A39-4007-88AF-3E7B16E30DD6}" type="pres">
      <dgm:prSet presAssocID="{9C74689E-2A50-4EE6-8261-8911D742AB19}" presName="lineNode" presStyleLbl="alignAccFollowNode1" presStyleIdx="15" presStyleCnt="24"/>
      <dgm:spPr/>
    </dgm:pt>
    <dgm:pt modelId="{39A2C94F-76DF-4248-A39B-8870211678F9}" type="pres">
      <dgm:prSet presAssocID="{9C74689E-2A50-4EE6-8261-8911D742AB19}" presName="lineArrowNode" presStyleLbl="alignAccFollowNode1" presStyleIdx="16" presStyleCnt="24"/>
      <dgm:spPr/>
    </dgm:pt>
    <dgm:pt modelId="{310BAE07-375D-472F-9922-354E88A014E9}" type="pres">
      <dgm:prSet presAssocID="{178D5502-A204-4EE8-80E6-06807D6532DE}" presName="sibTransNodeCircle" presStyleLbl="alignNode1" presStyleIdx="5" presStyleCnt="8">
        <dgm:presLayoutVars>
          <dgm:chMax val="0"/>
          <dgm:bulletEnabled/>
        </dgm:presLayoutVars>
      </dgm:prSet>
      <dgm:spPr/>
    </dgm:pt>
    <dgm:pt modelId="{C3601614-9826-4186-95EC-013E769D8E22}" type="pres">
      <dgm:prSet presAssocID="{178D5502-A204-4EE8-80E6-06807D6532DE}" presName="spacerBetweenCircleAndCallout" presStyleCnt="0">
        <dgm:presLayoutVars/>
      </dgm:prSet>
      <dgm:spPr/>
    </dgm:pt>
    <dgm:pt modelId="{64AD025A-523E-4835-B0A6-AA13A3309DF3}" type="pres">
      <dgm:prSet presAssocID="{9C74689E-2A50-4EE6-8261-8911D742AB19}" presName="nodeText" presStyleLbl="alignAccFollowNode1" presStyleIdx="17" presStyleCnt="24">
        <dgm:presLayoutVars>
          <dgm:bulletEnabled val="1"/>
        </dgm:presLayoutVars>
      </dgm:prSet>
      <dgm:spPr/>
    </dgm:pt>
    <dgm:pt modelId="{420557D0-FE51-4482-B376-1ED73CD1BC0F}" type="pres">
      <dgm:prSet presAssocID="{178D5502-A204-4EE8-80E6-06807D6532DE}" presName="sibTransComposite" presStyleCnt="0"/>
      <dgm:spPr/>
    </dgm:pt>
    <dgm:pt modelId="{C2C984A6-A325-4612-9928-A0EC8472234A}" type="pres">
      <dgm:prSet presAssocID="{25D0846E-FEF7-46ED-9552-FEA578D23AE3}" presName="compositeNode" presStyleCnt="0"/>
      <dgm:spPr/>
    </dgm:pt>
    <dgm:pt modelId="{F3F94EDD-A588-492A-A48C-E234E75F9731}" type="pres">
      <dgm:prSet presAssocID="{25D0846E-FEF7-46ED-9552-FEA578D23AE3}" presName="parTx" presStyleLbl="node1" presStyleIdx="0" presStyleCnt="0">
        <dgm:presLayoutVars>
          <dgm:chMax val="0"/>
          <dgm:chPref val="0"/>
          <dgm:bulletEnabled val="1"/>
        </dgm:presLayoutVars>
      </dgm:prSet>
      <dgm:spPr/>
    </dgm:pt>
    <dgm:pt modelId="{8404E075-D638-42D7-92BF-B73E5603AC0C}" type="pres">
      <dgm:prSet presAssocID="{25D0846E-FEF7-46ED-9552-FEA578D23AE3}" presName="parSh" presStyleCnt="0"/>
      <dgm:spPr/>
    </dgm:pt>
    <dgm:pt modelId="{CB555603-2600-4CA1-A1C9-04055BCA4589}" type="pres">
      <dgm:prSet presAssocID="{25D0846E-FEF7-46ED-9552-FEA578D23AE3}" presName="lineNode" presStyleLbl="alignAccFollowNode1" presStyleIdx="18" presStyleCnt="24"/>
      <dgm:spPr/>
    </dgm:pt>
    <dgm:pt modelId="{641A8EA2-374F-46FB-8D5A-7D2ACE2258C8}" type="pres">
      <dgm:prSet presAssocID="{25D0846E-FEF7-46ED-9552-FEA578D23AE3}" presName="lineArrowNode" presStyleLbl="alignAccFollowNode1" presStyleIdx="19" presStyleCnt="24"/>
      <dgm:spPr/>
    </dgm:pt>
    <dgm:pt modelId="{9F507E3D-C540-4B61-BE47-3E34C2C8D4F7}" type="pres">
      <dgm:prSet presAssocID="{3EFA6FCB-6D24-4E43-B977-DA9BB7631DF0}" presName="sibTransNodeCircle" presStyleLbl="alignNode1" presStyleIdx="6" presStyleCnt="8">
        <dgm:presLayoutVars>
          <dgm:chMax val="0"/>
          <dgm:bulletEnabled/>
        </dgm:presLayoutVars>
      </dgm:prSet>
      <dgm:spPr/>
    </dgm:pt>
    <dgm:pt modelId="{D1A036EB-1052-4261-929F-B6BAF00B1674}" type="pres">
      <dgm:prSet presAssocID="{3EFA6FCB-6D24-4E43-B977-DA9BB7631DF0}" presName="spacerBetweenCircleAndCallout" presStyleCnt="0">
        <dgm:presLayoutVars/>
      </dgm:prSet>
      <dgm:spPr/>
    </dgm:pt>
    <dgm:pt modelId="{2260FE16-9ECC-4155-B5C3-419DCDC8C99D}" type="pres">
      <dgm:prSet presAssocID="{25D0846E-FEF7-46ED-9552-FEA578D23AE3}" presName="nodeText" presStyleLbl="alignAccFollowNode1" presStyleIdx="20" presStyleCnt="24" custScaleX="107889" custScaleY="100000">
        <dgm:presLayoutVars>
          <dgm:bulletEnabled val="1"/>
        </dgm:presLayoutVars>
      </dgm:prSet>
      <dgm:spPr/>
    </dgm:pt>
    <dgm:pt modelId="{B12498F1-5468-49F0-84F4-EDAE739877B5}" type="pres">
      <dgm:prSet presAssocID="{3EFA6FCB-6D24-4E43-B977-DA9BB7631DF0}" presName="sibTransComposite" presStyleCnt="0"/>
      <dgm:spPr/>
    </dgm:pt>
    <dgm:pt modelId="{029694E6-B9A3-4DAE-8DCB-B1FA4FB68817}" type="pres">
      <dgm:prSet presAssocID="{C890A0E0-39D8-409C-A952-8C2C930FCE40}" presName="compositeNode" presStyleCnt="0"/>
      <dgm:spPr/>
    </dgm:pt>
    <dgm:pt modelId="{9DD2CECF-E66A-4D9F-B880-EE8E004E9188}" type="pres">
      <dgm:prSet presAssocID="{C890A0E0-39D8-409C-A952-8C2C930FCE40}" presName="parTx" presStyleLbl="node1" presStyleIdx="0" presStyleCnt="0">
        <dgm:presLayoutVars>
          <dgm:chMax val="0"/>
          <dgm:chPref val="0"/>
          <dgm:bulletEnabled val="1"/>
        </dgm:presLayoutVars>
      </dgm:prSet>
      <dgm:spPr/>
    </dgm:pt>
    <dgm:pt modelId="{AF155751-245C-4DC2-B14A-C2E93976B4F6}" type="pres">
      <dgm:prSet presAssocID="{C890A0E0-39D8-409C-A952-8C2C930FCE40}" presName="parSh" presStyleCnt="0"/>
      <dgm:spPr/>
    </dgm:pt>
    <dgm:pt modelId="{751778F3-04BE-494C-BD78-E9F48EBC3D6F}" type="pres">
      <dgm:prSet presAssocID="{C890A0E0-39D8-409C-A952-8C2C930FCE40}" presName="lineNode" presStyleLbl="alignAccFollowNode1" presStyleIdx="21" presStyleCnt="24"/>
      <dgm:spPr/>
    </dgm:pt>
    <dgm:pt modelId="{ACB96A44-A68B-49BB-A0FD-63413E9A7633}" type="pres">
      <dgm:prSet presAssocID="{C890A0E0-39D8-409C-A952-8C2C930FCE40}" presName="lineArrowNode" presStyleLbl="alignAccFollowNode1" presStyleIdx="22" presStyleCnt="24"/>
      <dgm:spPr/>
    </dgm:pt>
    <dgm:pt modelId="{ABDFB731-42AB-4E4C-A4E3-975385843E9D}" type="pres">
      <dgm:prSet presAssocID="{8CF01ACF-4685-4D75-A946-D4D520879DA5}" presName="sibTransNodeCircle" presStyleLbl="alignNode1" presStyleIdx="7" presStyleCnt="8">
        <dgm:presLayoutVars>
          <dgm:chMax val="0"/>
          <dgm:bulletEnabled/>
        </dgm:presLayoutVars>
      </dgm:prSet>
      <dgm:spPr/>
    </dgm:pt>
    <dgm:pt modelId="{E3AB49CE-D2FB-4142-8436-72E34C7E2BC4}" type="pres">
      <dgm:prSet presAssocID="{8CF01ACF-4685-4D75-A946-D4D520879DA5}" presName="spacerBetweenCircleAndCallout" presStyleCnt="0">
        <dgm:presLayoutVars/>
      </dgm:prSet>
      <dgm:spPr/>
    </dgm:pt>
    <dgm:pt modelId="{75E5A5AC-8D87-420D-9AB6-C0F87E79AFA5}" type="pres">
      <dgm:prSet presAssocID="{C890A0E0-39D8-409C-A952-8C2C930FCE40}" presName="nodeText" presStyleLbl="alignAccFollowNode1" presStyleIdx="23" presStyleCnt="24">
        <dgm:presLayoutVars>
          <dgm:bulletEnabled val="1"/>
        </dgm:presLayoutVars>
      </dgm:prSet>
      <dgm:spPr/>
    </dgm:pt>
  </dgm:ptLst>
  <dgm:cxnLst>
    <dgm:cxn modelId="{DFD08314-3BAE-458D-8BCD-9C23717736F6}" type="presOf" srcId="{BA12CD07-10FB-4B11-9E43-70E25EA05852}" destId="{889CCC86-D470-4A5D-8D89-0FCD862EF28D}" srcOrd="0" destOrd="0" presId="urn:microsoft.com/office/officeart/2016/7/layout/LinearArrowProcessNumbered"/>
    <dgm:cxn modelId="{73341F15-8A82-4479-AB1F-929A645FF912}" type="presOf" srcId="{030012D4-D649-4CD1-8A05-45D8AA77F972}" destId="{B6EB9E2E-AB1F-4B35-9E2A-8A550E321829}" srcOrd="0" destOrd="0" presId="urn:microsoft.com/office/officeart/2016/7/layout/LinearArrowProcessNumbered"/>
    <dgm:cxn modelId="{DD031218-F4D8-46B1-A7D7-3384E462F5A8}" srcId="{13FE3C48-87B4-4A6B-B315-D04BB7AD0FB8}" destId="{25D0846E-FEF7-46ED-9552-FEA578D23AE3}" srcOrd="6" destOrd="0" parTransId="{A1023136-5AC8-4FFC-8195-42CD962238AD}" sibTransId="{3EFA6FCB-6D24-4E43-B977-DA9BB7631DF0}"/>
    <dgm:cxn modelId="{558BB720-EFA9-4CE0-BB7B-158B8920D085}" type="presOf" srcId="{C890A0E0-39D8-409C-A952-8C2C930FCE40}" destId="{75E5A5AC-8D87-420D-9AB6-C0F87E79AFA5}" srcOrd="0" destOrd="0" presId="urn:microsoft.com/office/officeart/2016/7/layout/LinearArrowProcessNumbered"/>
    <dgm:cxn modelId="{4E07F928-D433-42FD-A8C6-592FF2C19B54}" type="presOf" srcId="{3EFA6FCB-6D24-4E43-B977-DA9BB7631DF0}" destId="{9F507E3D-C540-4B61-BE47-3E34C2C8D4F7}" srcOrd="0" destOrd="0" presId="urn:microsoft.com/office/officeart/2016/7/layout/LinearArrowProcessNumbered"/>
    <dgm:cxn modelId="{90C5F929-F423-4796-AC58-56A39D977F83}" srcId="{13FE3C48-87B4-4A6B-B315-D04BB7AD0FB8}" destId="{9C74689E-2A50-4EE6-8261-8911D742AB19}" srcOrd="5" destOrd="0" parTransId="{961DC346-5B0E-499C-81EF-93229AC9E258}" sibTransId="{178D5502-A204-4EE8-80E6-06807D6532DE}"/>
    <dgm:cxn modelId="{4B968F36-5B85-4D9F-8864-658610FE2DF6}" type="presOf" srcId="{F40DDBD6-3295-407B-936F-786A9C7F1089}" destId="{017EF96E-F726-4B6E-BE0F-5A44C1CA149A}" srcOrd="0" destOrd="0" presId="urn:microsoft.com/office/officeart/2016/7/layout/LinearArrowProcessNumbered"/>
    <dgm:cxn modelId="{B162865C-74C7-4A14-B690-1717CD1D824C}" type="presOf" srcId="{F0822A8B-B377-4D5E-81C6-BAA3679B3148}" destId="{46E579FE-2744-4CF2-A844-203DB8FA477D}" srcOrd="0" destOrd="0" presId="urn:microsoft.com/office/officeart/2016/7/layout/LinearArrowProcessNumbered"/>
    <dgm:cxn modelId="{A1807D63-7396-4B99-AC30-3EA28BECAFC2}" type="presOf" srcId="{25D0846E-FEF7-46ED-9552-FEA578D23AE3}" destId="{2260FE16-9ECC-4155-B5C3-419DCDC8C99D}" srcOrd="0" destOrd="0" presId="urn:microsoft.com/office/officeart/2016/7/layout/LinearArrowProcessNumbered"/>
    <dgm:cxn modelId="{070DF943-3B75-4AA0-99F5-0CFE94BCFEF7}" type="presOf" srcId="{9C74689E-2A50-4EE6-8261-8911D742AB19}" destId="{64AD025A-523E-4835-B0A6-AA13A3309DF3}" srcOrd="0" destOrd="0" presId="urn:microsoft.com/office/officeart/2016/7/layout/LinearArrowProcessNumbered"/>
    <dgm:cxn modelId="{EE36DA44-E1EF-417E-AADF-47267976BEF1}" srcId="{13FE3C48-87B4-4A6B-B315-D04BB7AD0FB8}" destId="{57276CCF-F7F7-4799-A7FA-04BB08BD093D}" srcOrd="2" destOrd="0" parTransId="{2D6E7969-C295-45FD-8FE6-69589CE9B526}" sibTransId="{19EAD946-3F38-4813-9BCF-7537891EF64E}"/>
    <dgm:cxn modelId="{4A894B72-855A-42C0-AD51-17746CE7EA3F}" type="presOf" srcId="{13FE3C48-87B4-4A6B-B315-D04BB7AD0FB8}" destId="{17AF32B5-7192-4F98-9795-A0C0B57C4F7C}" srcOrd="0" destOrd="0" presId="urn:microsoft.com/office/officeart/2016/7/layout/LinearArrowProcessNumbered"/>
    <dgm:cxn modelId="{F720E080-46A6-409E-B799-580BCD2ACBA5}" srcId="{13FE3C48-87B4-4A6B-B315-D04BB7AD0FB8}" destId="{BA12CD07-10FB-4B11-9E43-70E25EA05852}" srcOrd="4" destOrd="0" parTransId="{A706E8FC-DCAA-4308-A9C5-8F0E85161BAF}" sibTransId="{38760B3C-4CF0-4E1B-922F-2796493DE856}"/>
    <dgm:cxn modelId="{EE680296-97C7-4390-A775-B43FA2E0ABA8}" type="presOf" srcId="{178D5502-A204-4EE8-80E6-06807D6532DE}" destId="{310BAE07-375D-472F-9922-354E88A014E9}" srcOrd="0" destOrd="0" presId="urn:microsoft.com/office/officeart/2016/7/layout/LinearArrowProcessNumbered"/>
    <dgm:cxn modelId="{09688B98-D454-42D4-881C-CB58F78AEF70}" type="presOf" srcId="{57276CCF-F7F7-4799-A7FA-04BB08BD093D}" destId="{6D5D01AE-B358-4C75-A259-16C9FCD02356}" srcOrd="0" destOrd="0" presId="urn:microsoft.com/office/officeart/2016/7/layout/LinearArrowProcessNumbered"/>
    <dgm:cxn modelId="{F490F499-FF23-47E4-A55C-EB5FD6C43F79}" srcId="{13FE3C48-87B4-4A6B-B315-D04BB7AD0FB8}" destId="{DB107870-CC53-4A2A-AD9D-8F0ACB068AD2}" srcOrd="1" destOrd="0" parTransId="{EEAD4D1D-B960-48AC-82D0-299C459D59ED}" sibTransId="{4916C65F-0EF1-49EE-9756-0B9A026082EB}"/>
    <dgm:cxn modelId="{17F9209D-9979-4D63-B7E4-6249BB8E8BD4}" type="presOf" srcId="{8CF01ACF-4685-4D75-A946-D4D520879DA5}" destId="{ABDFB731-42AB-4E4C-A4E3-975385843E9D}" srcOrd="0" destOrd="0" presId="urn:microsoft.com/office/officeart/2016/7/layout/LinearArrowProcessNumbered"/>
    <dgm:cxn modelId="{CED4849E-4479-47B6-89B7-3C569209A263}" srcId="{13FE3C48-87B4-4A6B-B315-D04BB7AD0FB8}" destId="{F0822A8B-B377-4D5E-81C6-BAA3679B3148}" srcOrd="0" destOrd="0" parTransId="{3EB8324C-F13F-4596-B74A-E1EC2798B400}" sibTransId="{030012D4-D649-4CD1-8A05-45D8AA77F972}"/>
    <dgm:cxn modelId="{CAC5E5A6-2311-41A9-A356-49108BA90C18}" type="presOf" srcId="{82287D0B-2D38-4EA6-B7FD-BCCB2899D13E}" destId="{731B1CB3-9A6D-4A2E-A8E6-8BC8383FFC67}" srcOrd="0" destOrd="0" presId="urn:microsoft.com/office/officeart/2016/7/layout/LinearArrowProcessNumbered"/>
    <dgm:cxn modelId="{805057A8-ED14-4F59-89C5-6F217F7D35AE}" srcId="{13FE3C48-87B4-4A6B-B315-D04BB7AD0FB8}" destId="{F40DDBD6-3295-407B-936F-786A9C7F1089}" srcOrd="3" destOrd="0" parTransId="{B495A2A6-8097-40C1-B78E-B79E9B1C4B7C}" sibTransId="{82287D0B-2D38-4EA6-B7FD-BCCB2899D13E}"/>
    <dgm:cxn modelId="{CB8DAFA9-B1D8-4224-8ECC-4F9B9DC43330}" type="presOf" srcId="{38760B3C-4CF0-4E1B-922F-2796493DE856}" destId="{C843429B-1240-4BDC-A778-85907141910B}" srcOrd="0" destOrd="0" presId="urn:microsoft.com/office/officeart/2016/7/layout/LinearArrowProcessNumbered"/>
    <dgm:cxn modelId="{B66306AC-CB4F-4514-8D1D-A17A551B0736}" type="presOf" srcId="{19EAD946-3F38-4813-9BCF-7537891EF64E}" destId="{A266AF81-45E7-416A-846C-D9B5276CA6D9}" srcOrd="0" destOrd="0" presId="urn:microsoft.com/office/officeart/2016/7/layout/LinearArrowProcessNumbered"/>
    <dgm:cxn modelId="{257B47AF-8472-43FA-986A-0294E46252E6}" type="presOf" srcId="{DB107870-CC53-4A2A-AD9D-8F0ACB068AD2}" destId="{D67344C5-B498-4C44-97EB-8C76C57A3B83}" srcOrd="0" destOrd="0" presId="urn:microsoft.com/office/officeart/2016/7/layout/LinearArrowProcessNumbered"/>
    <dgm:cxn modelId="{C71AABC9-3E9F-49E1-82B6-5B48C70EA7E1}" srcId="{13FE3C48-87B4-4A6B-B315-D04BB7AD0FB8}" destId="{C890A0E0-39D8-409C-A952-8C2C930FCE40}" srcOrd="7" destOrd="0" parTransId="{CAA95F9C-0548-454A-A9D2-4E4EA44AA0DA}" sibTransId="{8CF01ACF-4685-4D75-A946-D4D520879DA5}"/>
    <dgm:cxn modelId="{E9B215D9-A15F-4B86-B0FA-6C6C637A8DB7}" type="presOf" srcId="{4916C65F-0EF1-49EE-9756-0B9A026082EB}" destId="{5DFAFB73-13F1-4EE2-A236-B758C7F136AC}" srcOrd="0" destOrd="0" presId="urn:microsoft.com/office/officeart/2016/7/layout/LinearArrowProcessNumbered"/>
    <dgm:cxn modelId="{AA06A0F0-F915-4473-8723-84CF3A523F5E}" type="presParOf" srcId="{17AF32B5-7192-4F98-9795-A0C0B57C4F7C}" destId="{9300AB2E-91B4-442C-86E9-980A1A8BF602}" srcOrd="0" destOrd="0" presId="urn:microsoft.com/office/officeart/2016/7/layout/LinearArrowProcessNumbered"/>
    <dgm:cxn modelId="{BE1328FB-68AB-40CF-9001-D4BAD4B1AF14}" type="presParOf" srcId="{9300AB2E-91B4-442C-86E9-980A1A8BF602}" destId="{AE492888-1F2F-440A-A9C4-2CBF69B528C5}" srcOrd="0" destOrd="0" presId="urn:microsoft.com/office/officeart/2016/7/layout/LinearArrowProcessNumbered"/>
    <dgm:cxn modelId="{4CE8A187-BA99-4852-8B25-27D4E353E312}" type="presParOf" srcId="{9300AB2E-91B4-442C-86E9-980A1A8BF602}" destId="{B9CCB77F-CCA8-4B45-B453-BF1196F9C286}" srcOrd="1" destOrd="0" presId="urn:microsoft.com/office/officeart/2016/7/layout/LinearArrowProcessNumbered"/>
    <dgm:cxn modelId="{A4492B28-7397-415F-A4E3-434F7B52240A}" type="presParOf" srcId="{B9CCB77F-CCA8-4B45-B453-BF1196F9C286}" destId="{ADDF301D-152A-4845-936C-ED7DA230651C}" srcOrd="0" destOrd="0" presId="urn:microsoft.com/office/officeart/2016/7/layout/LinearArrowProcessNumbered"/>
    <dgm:cxn modelId="{A5F685BA-CD8C-4DD9-8224-45FBC5CD07ED}" type="presParOf" srcId="{B9CCB77F-CCA8-4B45-B453-BF1196F9C286}" destId="{91184563-2612-412E-B7B7-AFCBCB307CED}" srcOrd="1" destOrd="0" presId="urn:microsoft.com/office/officeart/2016/7/layout/LinearArrowProcessNumbered"/>
    <dgm:cxn modelId="{628AB081-88AB-49CB-B95F-439405D36483}" type="presParOf" srcId="{B9CCB77F-CCA8-4B45-B453-BF1196F9C286}" destId="{B6EB9E2E-AB1F-4B35-9E2A-8A550E321829}" srcOrd="2" destOrd="0" presId="urn:microsoft.com/office/officeart/2016/7/layout/LinearArrowProcessNumbered"/>
    <dgm:cxn modelId="{CB640137-AE16-4A5F-B49D-4661C9DBCC31}" type="presParOf" srcId="{B9CCB77F-CCA8-4B45-B453-BF1196F9C286}" destId="{9144AE70-D4C7-40A1-B344-8FE8731EC984}" srcOrd="3" destOrd="0" presId="urn:microsoft.com/office/officeart/2016/7/layout/LinearArrowProcessNumbered"/>
    <dgm:cxn modelId="{9504A2A7-032D-4F05-AB6B-FC61FE0E1D45}" type="presParOf" srcId="{9300AB2E-91B4-442C-86E9-980A1A8BF602}" destId="{46E579FE-2744-4CF2-A844-203DB8FA477D}" srcOrd="2" destOrd="0" presId="urn:microsoft.com/office/officeart/2016/7/layout/LinearArrowProcessNumbered"/>
    <dgm:cxn modelId="{253C8327-48ED-4D2B-9D71-DEE864BEDBBB}" type="presParOf" srcId="{17AF32B5-7192-4F98-9795-A0C0B57C4F7C}" destId="{ED704452-FBF6-4228-AA13-6A96BE1A19CE}" srcOrd="1" destOrd="0" presId="urn:microsoft.com/office/officeart/2016/7/layout/LinearArrowProcessNumbered"/>
    <dgm:cxn modelId="{EFF35EB0-0813-4D76-BCED-6BC203ABF051}" type="presParOf" srcId="{17AF32B5-7192-4F98-9795-A0C0B57C4F7C}" destId="{17C081D7-5FAB-48B2-AD72-112E790CC4D1}" srcOrd="2" destOrd="0" presId="urn:microsoft.com/office/officeart/2016/7/layout/LinearArrowProcessNumbered"/>
    <dgm:cxn modelId="{15B1E67A-E185-4550-AD98-6A9D517FE6F9}" type="presParOf" srcId="{17C081D7-5FAB-48B2-AD72-112E790CC4D1}" destId="{863F1519-3A5B-4670-AF80-CB1CA1C9DC0E}" srcOrd="0" destOrd="0" presId="urn:microsoft.com/office/officeart/2016/7/layout/LinearArrowProcessNumbered"/>
    <dgm:cxn modelId="{8449791B-7E6C-4AE1-87C4-CD1350E1A3E2}" type="presParOf" srcId="{17C081D7-5FAB-48B2-AD72-112E790CC4D1}" destId="{9953FA32-91BD-40B4-85E5-85C77F8143F6}" srcOrd="1" destOrd="0" presId="urn:microsoft.com/office/officeart/2016/7/layout/LinearArrowProcessNumbered"/>
    <dgm:cxn modelId="{B1D58BD3-27F2-41E3-AC03-F6AD11861126}" type="presParOf" srcId="{9953FA32-91BD-40B4-85E5-85C77F8143F6}" destId="{05F7F018-A8DD-44D0-B496-73AE17B18222}" srcOrd="0" destOrd="0" presId="urn:microsoft.com/office/officeart/2016/7/layout/LinearArrowProcessNumbered"/>
    <dgm:cxn modelId="{7AB0D1BC-D0E3-49FD-BC4B-6AD7D86B1437}" type="presParOf" srcId="{9953FA32-91BD-40B4-85E5-85C77F8143F6}" destId="{DB7D1CB0-2E6F-44B6-8557-8AD75FE36045}" srcOrd="1" destOrd="0" presId="urn:microsoft.com/office/officeart/2016/7/layout/LinearArrowProcessNumbered"/>
    <dgm:cxn modelId="{9FE01B75-260D-42B0-A9B5-2738AF509EA6}" type="presParOf" srcId="{9953FA32-91BD-40B4-85E5-85C77F8143F6}" destId="{5DFAFB73-13F1-4EE2-A236-B758C7F136AC}" srcOrd="2" destOrd="0" presId="urn:microsoft.com/office/officeart/2016/7/layout/LinearArrowProcessNumbered"/>
    <dgm:cxn modelId="{1E5E13B4-636D-4CA2-AF7C-E3F99DF603A4}" type="presParOf" srcId="{9953FA32-91BD-40B4-85E5-85C77F8143F6}" destId="{8E5E709A-BF99-4C49-A202-3C256649F532}" srcOrd="3" destOrd="0" presId="urn:microsoft.com/office/officeart/2016/7/layout/LinearArrowProcessNumbered"/>
    <dgm:cxn modelId="{12180932-7DF9-40D4-A39F-DA4037D54F14}" type="presParOf" srcId="{17C081D7-5FAB-48B2-AD72-112E790CC4D1}" destId="{D67344C5-B498-4C44-97EB-8C76C57A3B83}" srcOrd="2" destOrd="0" presId="urn:microsoft.com/office/officeart/2016/7/layout/LinearArrowProcessNumbered"/>
    <dgm:cxn modelId="{B17D3F5C-CC0B-4E9F-80B1-3BB7251E134E}" type="presParOf" srcId="{17AF32B5-7192-4F98-9795-A0C0B57C4F7C}" destId="{4239A833-DBF4-4095-B6DF-59C6F17687F9}" srcOrd="3" destOrd="0" presId="urn:microsoft.com/office/officeart/2016/7/layout/LinearArrowProcessNumbered"/>
    <dgm:cxn modelId="{F274A3DD-4D62-4D01-A212-A9EDACEABA4A}" type="presParOf" srcId="{17AF32B5-7192-4F98-9795-A0C0B57C4F7C}" destId="{CBE33855-B556-4142-953D-CB853C0FC6D6}" srcOrd="4" destOrd="0" presId="urn:microsoft.com/office/officeart/2016/7/layout/LinearArrowProcessNumbered"/>
    <dgm:cxn modelId="{51832A63-024F-4E38-B7F8-E9583EE816B9}" type="presParOf" srcId="{CBE33855-B556-4142-953D-CB853C0FC6D6}" destId="{F44BFE44-561D-4CE2-91C3-A143486BC5D2}" srcOrd="0" destOrd="0" presId="urn:microsoft.com/office/officeart/2016/7/layout/LinearArrowProcessNumbered"/>
    <dgm:cxn modelId="{C77A40F0-C9A6-4B81-BF21-A13422A13839}" type="presParOf" srcId="{CBE33855-B556-4142-953D-CB853C0FC6D6}" destId="{FBA63FDC-FD28-4FF2-8F97-6B6053596317}" srcOrd="1" destOrd="0" presId="urn:microsoft.com/office/officeart/2016/7/layout/LinearArrowProcessNumbered"/>
    <dgm:cxn modelId="{B5A02824-6B67-47FD-8E18-A180BDC113DE}" type="presParOf" srcId="{FBA63FDC-FD28-4FF2-8F97-6B6053596317}" destId="{AF107E82-3E4F-4016-99A2-44C219DDE152}" srcOrd="0" destOrd="0" presId="urn:microsoft.com/office/officeart/2016/7/layout/LinearArrowProcessNumbered"/>
    <dgm:cxn modelId="{33E91198-7D0E-473B-973F-396657F99BD9}" type="presParOf" srcId="{FBA63FDC-FD28-4FF2-8F97-6B6053596317}" destId="{C0B53519-E043-4A03-B937-5CD44A4230D9}" srcOrd="1" destOrd="0" presId="urn:microsoft.com/office/officeart/2016/7/layout/LinearArrowProcessNumbered"/>
    <dgm:cxn modelId="{25C23D32-F649-4A4B-B6D9-1A9D46E6BF98}" type="presParOf" srcId="{FBA63FDC-FD28-4FF2-8F97-6B6053596317}" destId="{A266AF81-45E7-416A-846C-D9B5276CA6D9}" srcOrd="2" destOrd="0" presId="urn:microsoft.com/office/officeart/2016/7/layout/LinearArrowProcessNumbered"/>
    <dgm:cxn modelId="{69F0ED12-FAF8-4295-AC4F-53BFD5C8A2D7}" type="presParOf" srcId="{FBA63FDC-FD28-4FF2-8F97-6B6053596317}" destId="{323F86A6-3A17-41BE-974D-4721892FFF9A}" srcOrd="3" destOrd="0" presId="urn:microsoft.com/office/officeart/2016/7/layout/LinearArrowProcessNumbered"/>
    <dgm:cxn modelId="{879B350B-A6E6-46C9-9C13-D2D73D69C98C}" type="presParOf" srcId="{CBE33855-B556-4142-953D-CB853C0FC6D6}" destId="{6D5D01AE-B358-4C75-A259-16C9FCD02356}" srcOrd="2" destOrd="0" presId="urn:microsoft.com/office/officeart/2016/7/layout/LinearArrowProcessNumbered"/>
    <dgm:cxn modelId="{D10A07B4-EFD0-4E53-A26D-D3E096C4CCAE}" type="presParOf" srcId="{17AF32B5-7192-4F98-9795-A0C0B57C4F7C}" destId="{39E4C41C-ACD0-4CCC-97FF-E8EB24FA2985}" srcOrd="5" destOrd="0" presId="urn:microsoft.com/office/officeart/2016/7/layout/LinearArrowProcessNumbered"/>
    <dgm:cxn modelId="{0DAA7B92-60F2-4556-A284-3BF0777E4755}" type="presParOf" srcId="{17AF32B5-7192-4F98-9795-A0C0B57C4F7C}" destId="{D020C3B5-BD60-4328-BFC4-591F3D987D43}" srcOrd="6" destOrd="0" presId="urn:microsoft.com/office/officeart/2016/7/layout/LinearArrowProcessNumbered"/>
    <dgm:cxn modelId="{62CE3FBF-8B3C-48F2-A83B-A8DFF4647B0A}" type="presParOf" srcId="{D020C3B5-BD60-4328-BFC4-591F3D987D43}" destId="{36B63037-6CA3-45C3-B4AD-181E19E4CD02}" srcOrd="0" destOrd="0" presId="urn:microsoft.com/office/officeart/2016/7/layout/LinearArrowProcessNumbered"/>
    <dgm:cxn modelId="{7A88E07C-0809-4725-86EF-F9630A191813}" type="presParOf" srcId="{D020C3B5-BD60-4328-BFC4-591F3D987D43}" destId="{9ED4BC26-D41F-4402-86CF-5F7B863AB2A0}" srcOrd="1" destOrd="0" presId="urn:microsoft.com/office/officeart/2016/7/layout/LinearArrowProcessNumbered"/>
    <dgm:cxn modelId="{0FDBF72A-3635-4396-BED5-E01FECF84D00}" type="presParOf" srcId="{9ED4BC26-D41F-4402-86CF-5F7B863AB2A0}" destId="{C889784C-DAE7-4002-A26A-3A2C13B91670}" srcOrd="0" destOrd="0" presId="urn:microsoft.com/office/officeart/2016/7/layout/LinearArrowProcessNumbered"/>
    <dgm:cxn modelId="{7AF32CA4-9252-426E-984C-7F72ABCD5860}" type="presParOf" srcId="{9ED4BC26-D41F-4402-86CF-5F7B863AB2A0}" destId="{49EF1004-C712-48F4-949D-067DAF635C00}" srcOrd="1" destOrd="0" presId="urn:microsoft.com/office/officeart/2016/7/layout/LinearArrowProcessNumbered"/>
    <dgm:cxn modelId="{182B2F93-48B2-4A45-8634-3300F034A1FD}" type="presParOf" srcId="{9ED4BC26-D41F-4402-86CF-5F7B863AB2A0}" destId="{731B1CB3-9A6D-4A2E-A8E6-8BC8383FFC67}" srcOrd="2" destOrd="0" presId="urn:microsoft.com/office/officeart/2016/7/layout/LinearArrowProcessNumbered"/>
    <dgm:cxn modelId="{9F35C93F-BD6B-4626-861E-66675F17EFA3}" type="presParOf" srcId="{9ED4BC26-D41F-4402-86CF-5F7B863AB2A0}" destId="{6B2BE682-1DD8-479E-8D36-4259F5DC524B}" srcOrd="3" destOrd="0" presId="urn:microsoft.com/office/officeart/2016/7/layout/LinearArrowProcessNumbered"/>
    <dgm:cxn modelId="{B055E94A-5224-499B-8C0D-5FEACCB75A6C}" type="presParOf" srcId="{D020C3B5-BD60-4328-BFC4-591F3D987D43}" destId="{017EF96E-F726-4B6E-BE0F-5A44C1CA149A}" srcOrd="2" destOrd="0" presId="urn:microsoft.com/office/officeart/2016/7/layout/LinearArrowProcessNumbered"/>
    <dgm:cxn modelId="{62996931-0F7D-4618-85CD-BBDCB1AC842F}" type="presParOf" srcId="{17AF32B5-7192-4F98-9795-A0C0B57C4F7C}" destId="{E8E6C045-A35E-4C1E-A39D-FFA20A8161C6}" srcOrd="7" destOrd="0" presId="urn:microsoft.com/office/officeart/2016/7/layout/LinearArrowProcessNumbered"/>
    <dgm:cxn modelId="{DDC584E0-FE28-4A28-93DF-87D9D63F454D}" type="presParOf" srcId="{17AF32B5-7192-4F98-9795-A0C0B57C4F7C}" destId="{10D5C6B4-03E7-4126-82F3-33E141C63F00}" srcOrd="8" destOrd="0" presId="urn:microsoft.com/office/officeart/2016/7/layout/LinearArrowProcessNumbered"/>
    <dgm:cxn modelId="{D89C2590-A36C-47F7-85D3-7F5FD5F5412F}" type="presParOf" srcId="{10D5C6B4-03E7-4126-82F3-33E141C63F00}" destId="{85602CF4-376E-48AA-B98D-DB21C6ED1226}" srcOrd="0" destOrd="0" presId="urn:microsoft.com/office/officeart/2016/7/layout/LinearArrowProcessNumbered"/>
    <dgm:cxn modelId="{BFA4D067-1C86-4DCB-A4DB-0C7BB6E86463}" type="presParOf" srcId="{10D5C6B4-03E7-4126-82F3-33E141C63F00}" destId="{40474FFB-2360-44D8-9447-89392BEBA497}" srcOrd="1" destOrd="0" presId="urn:microsoft.com/office/officeart/2016/7/layout/LinearArrowProcessNumbered"/>
    <dgm:cxn modelId="{C673F5E3-AE4B-43BC-9392-412EF1E448B8}" type="presParOf" srcId="{40474FFB-2360-44D8-9447-89392BEBA497}" destId="{E509982A-87E4-49DC-B982-C5C1415AE523}" srcOrd="0" destOrd="0" presId="urn:microsoft.com/office/officeart/2016/7/layout/LinearArrowProcessNumbered"/>
    <dgm:cxn modelId="{867A284C-EB72-45CC-911F-C9D19DCDF1C1}" type="presParOf" srcId="{40474FFB-2360-44D8-9447-89392BEBA497}" destId="{6E24158D-7A7C-41EB-A92B-FB233A5FBF99}" srcOrd="1" destOrd="0" presId="urn:microsoft.com/office/officeart/2016/7/layout/LinearArrowProcessNumbered"/>
    <dgm:cxn modelId="{89648C32-1230-400A-87C8-6DA6797A23AD}" type="presParOf" srcId="{40474FFB-2360-44D8-9447-89392BEBA497}" destId="{C843429B-1240-4BDC-A778-85907141910B}" srcOrd="2" destOrd="0" presId="urn:microsoft.com/office/officeart/2016/7/layout/LinearArrowProcessNumbered"/>
    <dgm:cxn modelId="{C5FE5713-AF70-420E-BBE9-5C997820F6AA}" type="presParOf" srcId="{40474FFB-2360-44D8-9447-89392BEBA497}" destId="{6CF5CEDF-395B-4AD5-B89A-E171F9D48529}" srcOrd="3" destOrd="0" presId="urn:microsoft.com/office/officeart/2016/7/layout/LinearArrowProcessNumbered"/>
    <dgm:cxn modelId="{019C0E6B-0DDD-43CA-94E2-6DBAE2F90B9D}" type="presParOf" srcId="{10D5C6B4-03E7-4126-82F3-33E141C63F00}" destId="{889CCC86-D470-4A5D-8D89-0FCD862EF28D}" srcOrd="2" destOrd="0" presId="urn:microsoft.com/office/officeart/2016/7/layout/LinearArrowProcessNumbered"/>
    <dgm:cxn modelId="{B214CC00-BE81-4DB7-A5B7-8EDFF253C669}" type="presParOf" srcId="{17AF32B5-7192-4F98-9795-A0C0B57C4F7C}" destId="{6D392FA3-D9F1-4F87-A656-D1FE5A84CFA0}" srcOrd="9" destOrd="0" presId="urn:microsoft.com/office/officeart/2016/7/layout/LinearArrowProcessNumbered"/>
    <dgm:cxn modelId="{C00B81A1-E609-40D7-87CC-6087CF7C0DB1}" type="presParOf" srcId="{17AF32B5-7192-4F98-9795-A0C0B57C4F7C}" destId="{585E09B1-BF4C-48BB-BCAB-A395D07E7135}" srcOrd="10" destOrd="0" presId="urn:microsoft.com/office/officeart/2016/7/layout/LinearArrowProcessNumbered"/>
    <dgm:cxn modelId="{9474BBD8-978D-4F03-BF2D-517793DD68B4}" type="presParOf" srcId="{585E09B1-BF4C-48BB-BCAB-A395D07E7135}" destId="{2DA5F74D-B0ED-446D-A833-30135FA81CAF}" srcOrd="0" destOrd="0" presId="urn:microsoft.com/office/officeart/2016/7/layout/LinearArrowProcessNumbered"/>
    <dgm:cxn modelId="{9B9325F8-AD1B-469E-8900-19738280442E}" type="presParOf" srcId="{585E09B1-BF4C-48BB-BCAB-A395D07E7135}" destId="{E41CA10D-2CD5-4BE7-92DE-EB900C2ACC23}" srcOrd="1" destOrd="0" presId="urn:microsoft.com/office/officeart/2016/7/layout/LinearArrowProcessNumbered"/>
    <dgm:cxn modelId="{64F3EEA1-F750-4066-92DA-22A4BAB6E95B}" type="presParOf" srcId="{E41CA10D-2CD5-4BE7-92DE-EB900C2ACC23}" destId="{A1312376-8A39-4007-88AF-3E7B16E30DD6}" srcOrd="0" destOrd="0" presId="urn:microsoft.com/office/officeart/2016/7/layout/LinearArrowProcessNumbered"/>
    <dgm:cxn modelId="{C2CDFBEB-5441-4785-B4E2-105B1AD2437F}" type="presParOf" srcId="{E41CA10D-2CD5-4BE7-92DE-EB900C2ACC23}" destId="{39A2C94F-76DF-4248-A39B-8870211678F9}" srcOrd="1" destOrd="0" presId="urn:microsoft.com/office/officeart/2016/7/layout/LinearArrowProcessNumbered"/>
    <dgm:cxn modelId="{F281E290-2028-43D4-9241-311DF56ED1A1}" type="presParOf" srcId="{E41CA10D-2CD5-4BE7-92DE-EB900C2ACC23}" destId="{310BAE07-375D-472F-9922-354E88A014E9}" srcOrd="2" destOrd="0" presId="urn:microsoft.com/office/officeart/2016/7/layout/LinearArrowProcessNumbered"/>
    <dgm:cxn modelId="{51DE1886-DE47-4B7C-A9DA-8EAE442F9037}" type="presParOf" srcId="{E41CA10D-2CD5-4BE7-92DE-EB900C2ACC23}" destId="{C3601614-9826-4186-95EC-013E769D8E22}" srcOrd="3" destOrd="0" presId="urn:microsoft.com/office/officeart/2016/7/layout/LinearArrowProcessNumbered"/>
    <dgm:cxn modelId="{09028473-5886-494B-A3FC-0785C3DF58BD}" type="presParOf" srcId="{585E09B1-BF4C-48BB-BCAB-A395D07E7135}" destId="{64AD025A-523E-4835-B0A6-AA13A3309DF3}" srcOrd="2" destOrd="0" presId="urn:microsoft.com/office/officeart/2016/7/layout/LinearArrowProcessNumbered"/>
    <dgm:cxn modelId="{5FC736CF-5DDC-41DB-9B06-2AB237E39EAD}" type="presParOf" srcId="{17AF32B5-7192-4F98-9795-A0C0B57C4F7C}" destId="{420557D0-FE51-4482-B376-1ED73CD1BC0F}" srcOrd="11" destOrd="0" presId="urn:microsoft.com/office/officeart/2016/7/layout/LinearArrowProcessNumbered"/>
    <dgm:cxn modelId="{7D39E9BE-C497-40E6-B955-340FF5E9C82E}" type="presParOf" srcId="{17AF32B5-7192-4F98-9795-A0C0B57C4F7C}" destId="{C2C984A6-A325-4612-9928-A0EC8472234A}" srcOrd="12" destOrd="0" presId="urn:microsoft.com/office/officeart/2016/7/layout/LinearArrowProcessNumbered"/>
    <dgm:cxn modelId="{25855D65-86BD-4980-AA1C-C8CC911DBB17}" type="presParOf" srcId="{C2C984A6-A325-4612-9928-A0EC8472234A}" destId="{F3F94EDD-A588-492A-A48C-E234E75F9731}" srcOrd="0" destOrd="0" presId="urn:microsoft.com/office/officeart/2016/7/layout/LinearArrowProcessNumbered"/>
    <dgm:cxn modelId="{B92CA7FD-ACE7-4557-9E36-3728687159D6}" type="presParOf" srcId="{C2C984A6-A325-4612-9928-A0EC8472234A}" destId="{8404E075-D638-42D7-92BF-B73E5603AC0C}" srcOrd="1" destOrd="0" presId="urn:microsoft.com/office/officeart/2016/7/layout/LinearArrowProcessNumbered"/>
    <dgm:cxn modelId="{A5E9D042-B5A1-4AFA-83E0-2EBD44BA7832}" type="presParOf" srcId="{8404E075-D638-42D7-92BF-B73E5603AC0C}" destId="{CB555603-2600-4CA1-A1C9-04055BCA4589}" srcOrd="0" destOrd="0" presId="urn:microsoft.com/office/officeart/2016/7/layout/LinearArrowProcessNumbered"/>
    <dgm:cxn modelId="{79B41343-D6DE-4966-9B2A-DC0462D58ACD}" type="presParOf" srcId="{8404E075-D638-42D7-92BF-B73E5603AC0C}" destId="{641A8EA2-374F-46FB-8D5A-7D2ACE2258C8}" srcOrd="1" destOrd="0" presId="urn:microsoft.com/office/officeart/2016/7/layout/LinearArrowProcessNumbered"/>
    <dgm:cxn modelId="{9E4BE701-A800-412A-B0C6-EC40E3E17803}" type="presParOf" srcId="{8404E075-D638-42D7-92BF-B73E5603AC0C}" destId="{9F507E3D-C540-4B61-BE47-3E34C2C8D4F7}" srcOrd="2" destOrd="0" presId="urn:microsoft.com/office/officeart/2016/7/layout/LinearArrowProcessNumbered"/>
    <dgm:cxn modelId="{C9CB35EC-F2C9-4908-8F68-EE45D7F73BCE}" type="presParOf" srcId="{8404E075-D638-42D7-92BF-B73E5603AC0C}" destId="{D1A036EB-1052-4261-929F-B6BAF00B1674}" srcOrd="3" destOrd="0" presId="urn:microsoft.com/office/officeart/2016/7/layout/LinearArrowProcessNumbered"/>
    <dgm:cxn modelId="{00CA0A12-45E6-4829-A63C-75C64BB6C61D}" type="presParOf" srcId="{C2C984A6-A325-4612-9928-A0EC8472234A}" destId="{2260FE16-9ECC-4155-B5C3-419DCDC8C99D}" srcOrd="2" destOrd="0" presId="urn:microsoft.com/office/officeart/2016/7/layout/LinearArrowProcessNumbered"/>
    <dgm:cxn modelId="{D3DAB189-40E7-4B5E-BB96-C067583302A0}" type="presParOf" srcId="{17AF32B5-7192-4F98-9795-A0C0B57C4F7C}" destId="{B12498F1-5468-49F0-84F4-EDAE739877B5}" srcOrd="13" destOrd="0" presId="urn:microsoft.com/office/officeart/2016/7/layout/LinearArrowProcessNumbered"/>
    <dgm:cxn modelId="{AE39D3FD-DF6B-45F7-9361-E040059B0D8D}" type="presParOf" srcId="{17AF32B5-7192-4F98-9795-A0C0B57C4F7C}" destId="{029694E6-B9A3-4DAE-8DCB-B1FA4FB68817}" srcOrd="14" destOrd="0" presId="urn:microsoft.com/office/officeart/2016/7/layout/LinearArrowProcessNumbered"/>
    <dgm:cxn modelId="{935152A3-0E63-455F-A161-173FF58E909B}" type="presParOf" srcId="{029694E6-B9A3-4DAE-8DCB-B1FA4FB68817}" destId="{9DD2CECF-E66A-4D9F-B880-EE8E004E9188}" srcOrd="0" destOrd="0" presId="urn:microsoft.com/office/officeart/2016/7/layout/LinearArrowProcessNumbered"/>
    <dgm:cxn modelId="{A65FB219-2EA3-4E38-9CDB-D6ED2BAC71AC}" type="presParOf" srcId="{029694E6-B9A3-4DAE-8DCB-B1FA4FB68817}" destId="{AF155751-245C-4DC2-B14A-C2E93976B4F6}" srcOrd="1" destOrd="0" presId="urn:microsoft.com/office/officeart/2016/7/layout/LinearArrowProcessNumbered"/>
    <dgm:cxn modelId="{2076DDD5-FFDF-4F42-B589-ECC7387099B5}" type="presParOf" srcId="{AF155751-245C-4DC2-B14A-C2E93976B4F6}" destId="{751778F3-04BE-494C-BD78-E9F48EBC3D6F}" srcOrd="0" destOrd="0" presId="urn:microsoft.com/office/officeart/2016/7/layout/LinearArrowProcessNumbered"/>
    <dgm:cxn modelId="{61132295-9662-4905-94AE-C1A7F30103D9}" type="presParOf" srcId="{AF155751-245C-4DC2-B14A-C2E93976B4F6}" destId="{ACB96A44-A68B-49BB-A0FD-63413E9A7633}" srcOrd="1" destOrd="0" presId="urn:microsoft.com/office/officeart/2016/7/layout/LinearArrowProcessNumbered"/>
    <dgm:cxn modelId="{1CFD39CA-4C6E-48C1-A032-5F18D809DF7A}" type="presParOf" srcId="{AF155751-245C-4DC2-B14A-C2E93976B4F6}" destId="{ABDFB731-42AB-4E4C-A4E3-975385843E9D}" srcOrd="2" destOrd="0" presId="urn:microsoft.com/office/officeart/2016/7/layout/LinearArrowProcessNumbered"/>
    <dgm:cxn modelId="{0A5210CE-AA1A-4827-9C6F-F725509475B4}" type="presParOf" srcId="{AF155751-245C-4DC2-B14A-C2E93976B4F6}" destId="{E3AB49CE-D2FB-4142-8436-72E34C7E2BC4}" srcOrd="3" destOrd="0" presId="urn:microsoft.com/office/officeart/2016/7/layout/LinearArrowProcessNumbered"/>
    <dgm:cxn modelId="{98068ECE-185A-4F43-A087-C9441EBF8405}" type="presParOf" srcId="{029694E6-B9A3-4DAE-8DCB-B1FA4FB68817}" destId="{75E5A5AC-8D87-420D-9AB6-C0F87E79AFA5}" srcOrd="2" destOrd="0" presId="urn:microsoft.com/office/officeart/2016/7/layout/LinearArrowProcessNumbered"/>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F97117A-8C8C-40F1-B291-3869CE732C55}" type="doc">
      <dgm:prSet loTypeId="urn:microsoft.com/office/officeart/2005/8/layout/hierarchy3" loCatId="hierarchy" qsTypeId="urn:microsoft.com/office/officeart/2005/8/quickstyle/simple3" qsCatId="simple" csTypeId="urn:microsoft.com/office/officeart/2005/8/colors/accent1_4" csCatId="accent1" phldr="1"/>
      <dgm:spPr/>
      <dgm:t>
        <a:bodyPr/>
        <a:lstStyle/>
        <a:p>
          <a:endParaRPr lang="en-US"/>
        </a:p>
      </dgm:t>
    </dgm:pt>
    <dgm:pt modelId="{1DF100CE-F804-4750-81C0-77057BEC46F1}">
      <dgm:prSet/>
      <dgm:spPr>
        <a:solidFill>
          <a:srgbClr val="E5FBFB"/>
        </a:solidFill>
        <a:ln>
          <a:solidFill>
            <a:srgbClr val="E5FBFB"/>
          </a:solidFill>
        </a:ln>
      </dgm:spPr>
      <dgm:t>
        <a:bodyPr/>
        <a:lstStyle/>
        <a:p>
          <a:r>
            <a:rPr lang="en-US" err="1">
              <a:solidFill>
                <a:schemeClr val="tx1"/>
              </a:solidFill>
            </a:rPr>
            <a:t>Opzione</a:t>
          </a:r>
          <a:r>
            <a:rPr lang="en-US">
              <a:solidFill>
                <a:schemeClr val="tx1"/>
              </a:solidFill>
            </a:rPr>
            <a:t> 1 </a:t>
          </a:r>
          <a:r>
            <a:rPr lang="en-US" b="1" err="1"/>
            <a:t>Assertività</a:t>
          </a:r>
          <a:endParaRPr lang="en-US" b="1"/>
        </a:p>
      </dgm:t>
    </dgm:pt>
    <dgm:pt modelId="{C4FD8D70-8D11-439D-A277-3FD6DA1A0E9D}" type="parTrans" cxnId="{50F80269-5237-4DA3-AB0A-E587613C02A6}">
      <dgm:prSet/>
      <dgm:spPr/>
      <dgm:t>
        <a:bodyPr/>
        <a:lstStyle/>
        <a:p>
          <a:endParaRPr lang="en-US"/>
        </a:p>
      </dgm:t>
    </dgm:pt>
    <dgm:pt modelId="{0D88A8D0-AFA2-4542-913A-BDF33852CE27}" type="sibTrans" cxnId="{50F80269-5237-4DA3-AB0A-E587613C02A6}">
      <dgm:prSet/>
      <dgm:spPr/>
      <dgm:t>
        <a:bodyPr/>
        <a:lstStyle/>
        <a:p>
          <a:endParaRPr lang="en-US"/>
        </a:p>
      </dgm:t>
    </dgm:pt>
    <dgm:pt modelId="{E5E691D1-DF84-4850-817B-F693FEA8936A}">
      <dgm:prSet/>
      <dgm:spPr>
        <a:solidFill>
          <a:schemeClr val="accent1">
            <a:lumMod val="40000"/>
            <a:lumOff val="60000"/>
          </a:schemeClr>
        </a:solidFill>
        <a:ln>
          <a:solidFill>
            <a:schemeClr val="tx2">
              <a:lumMod val="20000"/>
              <a:lumOff val="80000"/>
            </a:schemeClr>
          </a:solidFill>
        </a:ln>
      </dgm:spPr>
      <dgm:t>
        <a:bodyPr/>
        <a:lstStyle/>
        <a:p>
          <a:r>
            <a:rPr lang="en-US" err="1"/>
            <a:t>Opzione</a:t>
          </a:r>
          <a:r>
            <a:rPr lang="en-US"/>
            <a:t> 2 </a:t>
          </a:r>
          <a:r>
            <a:rPr lang="en-US" b="1" err="1"/>
            <a:t>Cooperazione</a:t>
          </a:r>
          <a:endParaRPr lang="en-US" b="1"/>
        </a:p>
      </dgm:t>
    </dgm:pt>
    <dgm:pt modelId="{A915B9C7-A349-4392-AF79-FD23515D9AAA}" type="sibTrans" cxnId="{F19E687A-F932-4677-9E7A-FFAF568A7243}">
      <dgm:prSet/>
      <dgm:spPr/>
      <dgm:t>
        <a:bodyPr/>
        <a:lstStyle/>
        <a:p>
          <a:endParaRPr lang="en-US"/>
        </a:p>
      </dgm:t>
    </dgm:pt>
    <dgm:pt modelId="{2B2CB76C-F8EE-4297-ADA8-390D84E8A8FA}" type="parTrans" cxnId="{F19E687A-F932-4677-9E7A-FFAF568A7243}">
      <dgm:prSet/>
      <dgm:spPr/>
      <dgm:t>
        <a:bodyPr/>
        <a:lstStyle/>
        <a:p>
          <a:endParaRPr lang="en-US"/>
        </a:p>
      </dgm:t>
    </dgm:pt>
    <dgm:pt modelId="{C14A7046-FFC5-471D-A932-136017AF4F75}" type="pres">
      <dgm:prSet presAssocID="{0F97117A-8C8C-40F1-B291-3869CE732C55}" presName="diagram" presStyleCnt="0">
        <dgm:presLayoutVars>
          <dgm:chPref val="1"/>
          <dgm:dir/>
          <dgm:animOne val="branch"/>
          <dgm:animLvl val="lvl"/>
          <dgm:resizeHandles/>
        </dgm:presLayoutVars>
      </dgm:prSet>
      <dgm:spPr/>
    </dgm:pt>
    <dgm:pt modelId="{93FE3FDF-964E-43D6-A77C-33BD7334387A}" type="pres">
      <dgm:prSet presAssocID="{1DF100CE-F804-4750-81C0-77057BEC46F1}" presName="root" presStyleCnt="0"/>
      <dgm:spPr/>
    </dgm:pt>
    <dgm:pt modelId="{48E13B98-94FC-4977-B786-CE3074016604}" type="pres">
      <dgm:prSet presAssocID="{1DF100CE-F804-4750-81C0-77057BEC46F1}" presName="rootComposite" presStyleCnt="0"/>
      <dgm:spPr/>
    </dgm:pt>
    <dgm:pt modelId="{ADD9D02B-5EAB-41FA-871E-82A0F00F7184}" type="pres">
      <dgm:prSet presAssocID="{1DF100CE-F804-4750-81C0-77057BEC46F1}" presName="rootText" presStyleLbl="node1" presStyleIdx="0" presStyleCnt="2" custScaleX="152032" custLinFactNeighborX="-17200" custLinFactNeighborY="-1796"/>
      <dgm:spPr/>
    </dgm:pt>
    <dgm:pt modelId="{315641F2-AA8E-4C9C-B792-65645C4AFE6F}" type="pres">
      <dgm:prSet presAssocID="{1DF100CE-F804-4750-81C0-77057BEC46F1}" presName="rootConnector" presStyleLbl="node1" presStyleIdx="0" presStyleCnt="2"/>
      <dgm:spPr/>
    </dgm:pt>
    <dgm:pt modelId="{1389C8FF-0150-4C94-A208-0839E7E6A650}" type="pres">
      <dgm:prSet presAssocID="{1DF100CE-F804-4750-81C0-77057BEC46F1}" presName="childShape" presStyleCnt="0"/>
      <dgm:spPr/>
    </dgm:pt>
    <dgm:pt modelId="{4EF97DE1-8BEE-4085-902C-9559BFEA08A9}" type="pres">
      <dgm:prSet presAssocID="{E5E691D1-DF84-4850-817B-F693FEA8936A}" presName="root" presStyleCnt="0"/>
      <dgm:spPr/>
    </dgm:pt>
    <dgm:pt modelId="{4B6E77D7-D9BA-41C5-9FA1-E0774446D3A1}" type="pres">
      <dgm:prSet presAssocID="{E5E691D1-DF84-4850-817B-F693FEA8936A}" presName="rootComposite" presStyleCnt="0"/>
      <dgm:spPr/>
    </dgm:pt>
    <dgm:pt modelId="{E5CB8493-FC13-48A4-9BF0-3997B871950D}" type="pres">
      <dgm:prSet presAssocID="{E5E691D1-DF84-4850-817B-F693FEA8936A}" presName="rootText" presStyleLbl="node1" presStyleIdx="1" presStyleCnt="2" custScaleX="152237" custLinFactX="4192" custLinFactNeighborX="100000" custLinFactNeighborY="3136"/>
      <dgm:spPr/>
    </dgm:pt>
    <dgm:pt modelId="{FB72BE77-B8D1-440B-8461-F964AE710999}" type="pres">
      <dgm:prSet presAssocID="{E5E691D1-DF84-4850-817B-F693FEA8936A}" presName="rootConnector" presStyleLbl="node1" presStyleIdx="1" presStyleCnt="2"/>
      <dgm:spPr/>
    </dgm:pt>
    <dgm:pt modelId="{57B4CD83-FFE6-48FF-81CB-42FC90032D5B}" type="pres">
      <dgm:prSet presAssocID="{E5E691D1-DF84-4850-817B-F693FEA8936A}" presName="childShape" presStyleCnt="0"/>
      <dgm:spPr/>
    </dgm:pt>
  </dgm:ptLst>
  <dgm:cxnLst>
    <dgm:cxn modelId="{83401941-27BB-433D-8A72-52E31C057C16}" type="presOf" srcId="{E5E691D1-DF84-4850-817B-F693FEA8936A}" destId="{E5CB8493-FC13-48A4-9BF0-3997B871950D}" srcOrd="0" destOrd="0" presId="urn:microsoft.com/office/officeart/2005/8/layout/hierarchy3"/>
    <dgm:cxn modelId="{50F80269-5237-4DA3-AB0A-E587613C02A6}" srcId="{0F97117A-8C8C-40F1-B291-3869CE732C55}" destId="{1DF100CE-F804-4750-81C0-77057BEC46F1}" srcOrd="0" destOrd="0" parTransId="{C4FD8D70-8D11-439D-A277-3FD6DA1A0E9D}" sibTransId="{0D88A8D0-AFA2-4542-913A-BDF33852CE27}"/>
    <dgm:cxn modelId="{F19E687A-F932-4677-9E7A-FFAF568A7243}" srcId="{0F97117A-8C8C-40F1-B291-3869CE732C55}" destId="{E5E691D1-DF84-4850-817B-F693FEA8936A}" srcOrd="1" destOrd="0" parTransId="{2B2CB76C-F8EE-4297-ADA8-390D84E8A8FA}" sibTransId="{A915B9C7-A349-4392-AF79-FD23515D9AAA}"/>
    <dgm:cxn modelId="{9212A0B4-0AEF-4EA7-9F2D-C99BD11F38BF}" type="presOf" srcId="{1DF100CE-F804-4750-81C0-77057BEC46F1}" destId="{315641F2-AA8E-4C9C-B792-65645C4AFE6F}" srcOrd="1" destOrd="0" presId="urn:microsoft.com/office/officeart/2005/8/layout/hierarchy3"/>
    <dgm:cxn modelId="{5FF305CD-60FF-4248-B1E9-CD85286848E7}" type="presOf" srcId="{1DF100CE-F804-4750-81C0-77057BEC46F1}" destId="{ADD9D02B-5EAB-41FA-871E-82A0F00F7184}" srcOrd="0" destOrd="0" presId="urn:microsoft.com/office/officeart/2005/8/layout/hierarchy3"/>
    <dgm:cxn modelId="{52A119CD-F0AE-4CD1-AC1A-9E34BD1EAF9E}" type="presOf" srcId="{0F97117A-8C8C-40F1-B291-3869CE732C55}" destId="{C14A7046-FFC5-471D-A932-136017AF4F75}" srcOrd="0" destOrd="0" presId="urn:microsoft.com/office/officeart/2005/8/layout/hierarchy3"/>
    <dgm:cxn modelId="{554852E0-0F83-432F-8746-83CC577886D2}" type="presOf" srcId="{E5E691D1-DF84-4850-817B-F693FEA8936A}" destId="{FB72BE77-B8D1-440B-8461-F964AE710999}" srcOrd="1" destOrd="0" presId="urn:microsoft.com/office/officeart/2005/8/layout/hierarchy3"/>
    <dgm:cxn modelId="{0AB56962-06CF-4DFA-8865-4E5822B8D9BB}" type="presParOf" srcId="{C14A7046-FFC5-471D-A932-136017AF4F75}" destId="{93FE3FDF-964E-43D6-A77C-33BD7334387A}" srcOrd="0" destOrd="0" presId="urn:microsoft.com/office/officeart/2005/8/layout/hierarchy3"/>
    <dgm:cxn modelId="{A07DF591-10AD-4F10-BF83-A46EB9372056}" type="presParOf" srcId="{93FE3FDF-964E-43D6-A77C-33BD7334387A}" destId="{48E13B98-94FC-4977-B786-CE3074016604}" srcOrd="0" destOrd="0" presId="urn:microsoft.com/office/officeart/2005/8/layout/hierarchy3"/>
    <dgm:cxn modelId="{1C76B30C-D343-463D-AE7D-A7EF4D66AF5F}" type="presParOf" srcId="{48E13B98-94FC-4977-B786-CE3074016604}" destId="{ADD9D02B-5EAB-41FA-871E-82A0F00F7184}" srcOrd="0" destOrd="0" presId="urn:microsoft.com/office/officeart/2005/8/layout/hierarchy3"/>
    <dgm:cxn modelId="{9EC92F08-3DEC-4493-8CD8-6A055F94F66F}" type="presParOf" srcId="{48E13B98-94FC-4977-B786-CE3074016604}" destId="{315641F2-AA8E-4C9C-B792-65645C4AFE6F}" srcOrd="1" destOrd="0" presId="urn:microsoft.com/office/officeart/2005/8/layout/hierarchy3"/>
    <dgm:cxn modelId="{D849D66D-3263-42F2-AC60-39D2F0621222}" type="presParOf" srcId="{93FE3FDF-964E-43D6-A77C-33BD7334387A}" destId="{1389C8FF-0150-4C94-A208-0839E7E6A650}" srcOrd="1" destOrd="0" presId="urn:microsoft.com/office/officeart/2005/8/layout/hierarchy3"/>
    <dgm:cxn modelId="{9CB98D18-FFD8-4BD3-9225-9F1E2E9C7CEA}" type="presParOf" srcId="{C14A7046-FFC5-471D-A932-136017AF4F75}" destId="{4EF97DE1-8BEE-4085-902C-9559BFEA08A9}" srcOrd="1" destOrd="0" presId="urn:microsoft.com/office/officeart/2005/8/layout/hierarchy3"/>
    <dgm:cxn modelId="{09335531-26E9-486C-8DB9-28B53683B12A}" type="presParOf" srcId="{4EF97DE1-8BEE-4085-902C-9559BFEA08A9}" destId="{4B6E77D7-D9BA-41C5-9FA1-E0774446D3A1}" srcOrd="0" destOrd="0" presId="urn:microsoft.com/office/officeart/2005/8/layout/hierarchy3"/>
    <dgm:cxn modelId="{D1F8A457-3DA9-4F25-8F52-57846E5E579F}" type="presParOf" srcId="{4B6E77D7-D9BA-41C5-9FA1-E0774446D3A1}" destId="{E5CB8493-FC13-48A4-9BF0-3997B871950D}" srcOrd="0" destOrd="0" presId="urn:microsoft.com/office/officeart/2005/8/layout/hierarchy3"/>
    <dgm:cxn modelId="{17BEE471-588F-4DC6-A3E0-D57FD3EC12BC}" type="presParOf" srcId="{4B6E77D7-D9BA-41C5-9FA1-E0774446D3A1}" destId="{FB72BE77-B8D1-440B-8461-F964AE710999}" srcOrd="1" destOrd="0" presId="urn:microsoft.com/office/officeart/2005/8/layout/hierarchy3"/>
    <dgm:cxn modelId="{5A788EF7-CF54-48A6-828C-49B8564E6C15}" type="presParOf" srcId="{4EF97DE1-8BEE-4085-902C-9559BFEA08A9}" destId="{57B4CD83-FFE6-48FF-81CB-42FC90032D5B}" srcOrd="1"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48D93C-13B0-4404-A738-316300886D86}">
      <dsp:nvSpPr>
        <dsp:cNvPr id="0" name=""/>
        <dsp:cNvSpPr/>
      </dsp:nvSpPr>
      <dsp:spPr>
        <a:xfrm>
          <a:off x="8660062" y="1059070"/>
          <a:ext cx="2596427" cy="2596560"/>
        </a:xfrm>
        <a:prstGeom prst="ellipse">
          <a:avLst/>
        </a:prstGeom>
        <a:solidFill>
          <a:schemeClr val="accent5">
            <a:shade val="5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3820A4A7-B6CA-4508-B4F2-5958B1CEDC35}">
      <dsp:nvSpPr>
        <dsp:cNvPr id="0" name=""/>
        <dsp:cNvSpPr/>
      </dsp:nvSpPr>
      <dsp:spPr>
        <a:xfrm>
          <a:off x="8746906" y="1145637"/>
          <a:ext cx="2423851" cy="2423425"/>
        </a:xfrm>
        <a:prstGeom prst="ellipse">
          <a:avLst/>
        </a:prstGeom>
        <a:solidFill>
          <a:schemeClr val="accent5">
            <a:shade val="50000"/>
            <a:hueOff val="83565"/>
            <a:satOff val="2239"/>
            <a:lumOff val="9863"/>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b="1" kern="1200" err="1"/>
            <a:t>Percezioni</a:t>
          </a:r>
          <a:r>
            <a:rPr lang="en-US" sz="2000" b="1" kern="1200"/>
            <a:t> </a:t>
          </a:r>
          <a:r>
            <a:rPr lang="en-US" sz="2000" b="1" kern="1200" err="1"/>
            <a:t>Differenti</a:t>
          </a:r>
          <a:endParaRPr lang="en-US" sz="2000" b="1" kern="1200"/>
        </a:p>
        <a:p>
          <a:pPr marL="0" lvl="0" indent="0" algn="ctr" defTabSz="889000">
            <a:lnSpc>
              <a:spcPct val="90000"/>
            </a:lnSpc>
            <a:spcBef>
              <a:spcPct val="0"/>
            </a:spcBef>
            <a:spcAft>
              <a:spcPct val="35000"/>
            </a:spcAft>
            <a:buNone/>
          </a:pPr>
          <a:r>
            <a:rPr lang="en-US" sz="1800" kern="1200"/>
            <a:t>(</a:t>
          </a:r>
          <a:r>
            <a:rPr lang="en-US" sz="1800" kern="1200" err="1"/>
            <a:t>quando</a:t>
          </a:r>
          <a:r>
            <a:rPr lang="en-US" sz="1800" kern="1200"/>
            <a:t> ci </a:t>
          </a:r>
          <a:r>
            <a:rPr lang="en-US" sz="1800" kern="1200" err="1"/>
            <a:t>sono</a:t>
          </a:r>
          <a:r>
            <a:rPr lang="en-US" sz="1800" kern="1200"/>
            <a:t> </a:t>
          </a:r>
          <a:r>
            <a:rPr lang="en-US" sz="1800" kern="1200" err="1"/>
            <a:t>opinioni</a:t>
          </a:r>
          <a:r>
            <a:rPr lang="en-US" sz="1800" kern="1200"/>
            <a:t> diverse, </a:t>
          </a:r>
          <a:r>
            <a:rPr lang="en-US" sz="1800" kern="1200" err="1"/>
            <a:t>interessi</a:t>
          </a:r>
          <a:r>
            <a:rPr lang="en-US" sz="1800" kern="1200"/>
            <a:t> </a:t>
          </a:r>
          <a:r>
            <a:rPr lang="en-US" sz="1800" kern="1200" err="1"/>
            <a:t>diversi</a:t>
          </a:r>
          <a:r>
            <a:rPr lang="en-US" sz="1800" kern="1200"/>
            <a:t>, </a:t>
          </a:r>
          <a:r>
            <a:rPr lang="en-US" sz="1800" kern="1200" err="1"/>
            <a:t>risorse</a:t>
          </a:r>
          <a:r>
            <a:rPr lang="en-US" sz="1800" kern="1200"/>
            <a:t> </a:t>
          </a:r>
          <a:r>
            <a:rPr lang="en-US" sz="1800" kern="1200" err="1"/>
            <a:t>limitate</a:t>
          </a:r>
          <a:r>
            <a:rPr lang="en-US" sz="1800" kern="1200"/>
            <a:t>)</a:t>
          </a:r>
        </a:p>
      </dsp:txBody>
      <dsp:txXfrm>
        <a:off x="9093171" y="1491906"/>
        <a:ext cx="1731322" cy="1730888"/>
      </dsp:txXfrm>
    </dsp:sp>
    <dsp:sp modelId="{379FC5BB-26FA-472E-BA41-21AA0D2EF28B}">
      <dsp:nvSpPr>
        <dsp:cNvPr id="0" name=""/>
        <dsp:cNvSpPr/>
      </dsp:nvSpPr>
      <dsp:spPr>
        <a:xfrm rot="2700000">
          <a:off x="5965635" y="1058888"/>
          <a:ext cx="2596469" cy="2596469"/>
        </a:xfrm>
        <a:prstGeom prst="teardrop">
          <a:avLst>
            <a:gd name="adj" fmla="val 100000"/>
          </a:avLst>
        </a:prstGeom>
        <a:solidFill>
          <a:schemeClr val="accent5">
            <a:shade val="50000"/>
            <a:hueOff val="167129"/>
            <a:satOff val="4478"/>
            <a:lumOff val="19726"/>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EDEB25B0-0FBE-4C98-963F-784DD76B5564}">
      <dsp:nvSpPr>
        <dsp:cNvPr id="0" name=""/>
        <dsp:cNvSpPr/>
      </dsp:nvSpPr>
      <dsp:spPr>
        <a:xfrm>
          <a:off x="6063635" y="1145637"/>
          <a:ext cx="2423851" cy="2423425"/>
        </a:xfrm>
        <a:prstGeom prst="ellipse">
          <a:avLst/>
        </a:prstGeom>
        <a:solidFill>
          <a:schemeClr val="accent5">
            <a:shade val="50000"/>
            <a:hueOff val="250694"/>
            <a:satOff val="6716"/>
            <a:lumOff val="2959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en-US" sz="2200" b="1" kern="1200"/>
            <a:t>Valori </a:t>
          </a:r>
          <a:r>
            <a:rPr lang="en-US" sz="2200" b="1" kern="1200" err="1"/>
            <a:t>Differenti</a:t>
          </a:r>
          <a:endParaRPr lang="en-US" sz="2200" b="1" kern="1200"/>
        </a:p>
        <a:p>
          <a:pPr marL="0" lvl="0" indent="0" algn="ctr" defTabSz="977900">
            <a:lnSpc>
              <a:spcPct val="90000"/>
            </a:lnSpc>
            <a:spcBef>
              <a:spcPct val="0"/>
            </a:spcBef>
            <a:spcAft>
              <a:spcPct val="35000"/>
            </a:spcAft>
            <a:buNone/>
          </a:pPr>
          <a:r>
            <a:rPr lang="en-US" sz="2200" kern="1200"/>
            <a:t> </a:t>
          </a:r>
          <a:r>
            <a:rPr lang="en-US" sz="1800" kern="1200"/>
            <a:t>(</a:t>
          </a:r>
          <a:r>
            <a:rPr lang="en-US" sz="1800" kern="1200" err="1"/>
            <a:t>credenze</a:t>
          </a:r>
          <a:r>
            <a:rPr lang="en-US" sz="1800" kern="1200"/>
            <a:t>, </a:t>
          </a:r>
          <a:r>
            <a:rPr lang="en-US" sz="1800" kern="1200" err="1"/>
            <a:t>visione</a:t>
          </a:r>
          <a:r>
            <a:rPr lang="en-US" sz="1800" kern="1200"/>
            <a:t> del mondo, </a:t>
          </a:r>
          <a:r>
            <a:rPr lang="en-US" sz="1800" kern="1200" err="1"/>
            <a:t>religione</a:t>
          </a:r>
          <a:r>
            <a:rPr lang="en-US" sz="1800" kern="1200"/>
            <a:t>)</a:t>
          </a:r>
          <a:endParaRPr lang="en-US" sz="2000" kern="1200"/>
        </a:p>
      </dsp:txBody>
      <dsp:txXfrm>
        <a:off x="6409899" y="1491906"/>
        <a:ext cx="1731322" cy="1730888"/>
      </dsp:txXfrm>
    </dsp:sp>
    <dsp:sp modelId="{FC15958A-5F38-4067-9D1E-08D3F35D80E4}">
      <dsp:nvSpPr>
        <dsp:cNvPr id="0" name=""/>
        <dsp:cNvSpPr/>
      </dsp:nvSpPr>
      <dsp:spPr>
        <a:xfrm rot="2700000">
          <a:off x="3293497" y="1058888"/>
          <a:ext cx="2596469" cy="2596469"/>
        </a:xfrm>
        <a:prstGeom prst="teardrop">
          <a:avLst>
            <a:gd name="adj" fmla="val 100000"/>
          </a:avLst>
        </a:prstGeom>
        <a:solidFill>
          <a:schemeClr val="accent5">
            <a:shade val="50000"/>
            <a:hueOff val="334258"/>
            <a:satOff val="8955"/>
            <a:lumOff val="39453"/>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611E56AA-2355-4A24-BECF-46AFEE2E5FC2}">
      <dsp:nvSpPr>
        <dsp:cNvPr id="0" name=""/>
        <dsp:cNvSpPr/>
      </dsp:nvSpPr>
      <dsp:spPr>
        <a:xfrm>
          <a:off x="3380363" y="1145637"/>
          <a:ext cx="2423851" cy="2423425"/>
        </a:xfrm>
        <a:prstGeom prst="ellipse">
          <a:avLst/>
        </a:prstGeom>
        <a:solidFill>
          <a:schemeClr val="accent5">
            <a:shade val="50000"/>
            <a:hueOff val="250694"/>
            <a:satOff val="6716"/>
            <a:lumOff val="2959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b="1" kern="1200" err="1"/>
            <a:t>Bisogni</a:t>
          </a:r>
          <a:r>
            <a:rPr lang="en-US" sz="2000" b="1" kern="1200"/>
            <a:t> </a:t>
          </a:r>
          <a:r>
            <a:rPr lang="en-US" sz="2000" b="1" kern="1200" err="1"/>
            <a:t>psicologici</a:t>
          </a:r>
          <a:endParaRPr lang="en-US" sz="2000" b="1" kern="1200"/>
        </a:p>
        <a:p>
          <a:pPr marL="0" lvl="0" indent="0" algn="ctr" defTabSz="889000">
            <a:lnSpc>
              <a:spcPct val="90000"/>
            </a:lnSpc>
            <a:spcBef>
              <a:spcPct val="0"/>
            </a:spcBef>
            <a:spcAft>
              <a:spcPct val="35000"/>
            </a:spcAft>
            <a:buNone/>
          </a:pPr>
          <a:r>
            <a:rPr lang="en-US" sz="2000" kern="1200"/>
            <a:t> </a:t>
          </a:r>
          <a:r>
            <a:rPr lang="en-US" sz="1800" kern="1200"/>
            <a:t>(</a:t>
          </a:r>
          <a:r>
            <a:rPr lang="en-US" sz="1800" kern="1200" err="1"/>
            <a:t>sentirsi</a:t>
          </a:r>
          <a:r>
            <a:rPr lang="en-US" sz="1800" kern="1200"/>
            <a:t> </a:t>
          </a:r>
          <a:r>
            <a:rPr lang="en-US" sz="1800" kern="1200" err="1"/>
            <a:t>capace</a:t>
          </a:r>
          <a:r>
            <a:rPr lang="en-US" sz="1800" kern="1200"/>
            <a:t>, </a:t>
          </a:r>
          <a:r>
            <a:rPr lang="en-US" sz="1800" kern="1200" err="1"/>
            <a:t>importante</a:t>
          </a:r>
          <a:r>
            <a:rPr lang="en-US" sz="1800" kern="1200"/>
            <a:t>, in salute, </a:t>
          </a:r>
          <a:r>
            <a:rPr lang="en-US" sz="1800" kern="1200" err="1"/>
            <a:t>accettato</a:t>
          </a:r>
          <a:r>
            <a:rPr lang="en-US" sz="1800" kern="1200"/>
            <a:t> </a:t>
          </a:r>
          <a:r>
            <a:rPr lang="en-US" sz="1800" kern="1200" err="1"/>
            <a:t>dagli</a:t>
          </a:r>
          <a:r>
            <a:rPr lang="en-US" sz="1800" kern="1200"/>
            <a:t> </a:t>
          </a:r>
          <a:r>
            <a:rPr lang="en-US" sz="1800" kern="1200" err="1"/>
            <a:t>altri</a:t>
          </a:r>
          <a:r>
            <a:rPr lang="en-US" sz="1800" kern="1200"/>
            <a:t>)</a:t>
          </a:r>
          <a:endParaRPr lang="en-US" sz="2000" kern="1200"/>
        </a:p>
      </dsp:txBody>
      <dsp:txXfrm>
        <a:off x="3726627" y="1491906"/>
        <a:ext cx="1731322" cy="1730888"/>
      </dsp:txXfrm>
    </dsp:sp>
    <dsp:sp modelId="{B41ED204-793E-41D2-BF00-875D8FEB7950}">
      <dsp:nvSpPr>
        <dsp:cNvPr id="0" name=""/>
        <dsp:cNvSpPr/>
      </dsp:nvSpPr>
      <dsp:spPr>
        <a:xfrm rot="2700000">
          <a:off x="610226" y="1058888"/>
          <a:ext cx="2596469" cy="2596469"/>
        </a:xfrm>
        <a:prstGeom prst="teardrop">
          <a:avLst>
            <a:gd name="adj" fmla="val 100000"/>
          </a:avLst>
        </a:prstGeom>
        <a:solidFill>
          <a:schemeClr val="accent5">
            <a:shade val="50000"/>
            <a:hueOff val="167129"/>
            <a:satOff val="4478"/>
            <a:lumOff val="19726"/>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157E0A4E-3092-454E-ABFD-F547E578D164}">
      <dsp:nvSpPr>
        <dsp:cNvPr id="0" name=""/>
        <dsp:cNvSpPr/>
      </dsp:nvSpPr>
      <dsp:spPr>
        <a:xfrm>
          <a:off x="737739" y="1135483"/>
          <a:ext cx="2423851" cy="2423425"/>
        </a:xfrm>
        <a:prstGeom prst="ellipse">
          <a:avLst/>
        </a:prstGeom>
        <a:solidFill>
          <a:schemeClr val="accent5">
            <a:shade val="50000"/>
            <a:hueOff val="83565"/>
            <a:satOff val="2239"/>
            <a:lumOff val="9863"/>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b="1" kern="1200" err="1"/>
            <a:t>Bisogni</a:t>
          </a:r>
          <a:r>
            <a:rPr lang="en-US" sz="2000" b="1" kern="1200"/>
            <a:t> </a:t>
          </a:r>
          <a:r>
            <a:rPr lang="en-US" sz="2000" b="1" kern="1200" err="1"/>
            <a:t>primari</a:t>
          </a:r>
          <a:endParaRPr lang="en-US" sz="2000" b="1" kern="1200"/>
        </a:p>
        <a:p>
          <a:pPr marL="0" lvl="0" indent="0" algn="ctr" defTabSz="889000">
            <a:lnSpc>
              <a:spcPct val="90000"/>
            </a:lnSpc>
            <a:spcBef>
              <a:spcPct val="0"/>
            </a:spcBef>
            <a:spcAft>
              <a:spcPct val="35000"/>
            </a:spcAft>
            <a:buNone/>
          </a:pPr>
          <a:r>
            <a:rPr lang="en-US" sz="2000" kern="1200"/>
            <a:t> </a:t>
          </a:r>
          <a:r>
            <a:rPr lang="en-US" sz="1800" kern="1200"/>
            <a:t>(</a:t>
          </a:r>
          <a:r>
            <a:rPr lang="en-US" sz="1800" kern="1200" err="1"/>
            <a:t>necessari</a:t>
          </a:r>
          <a:r>
            <a:rPr lang="en-US" sz="1800" kern="1200"/>
            <a:t> per la </a:t>
          </a:r>
          <a:r>
            <a:rPr lang="en-US" sz="1800" kern="1200" err="1"/>
            <a:t>sopravvivenza</a:t>
          </a:r>
          <a:r>
            <a:rPr lang="en-US" sz="1800" kern="1200"/>
            <a:t> : </a:t>
          </a:r>
          <a:r>
            <a:rPr lang="en-US" sz="1800" kern="1200" err="1"/>
            <a:t>cibo</a:t>
          </a:r>
          <a:r>
            <a:rPr lang="en-US" sz="1800" kern="1200"/>
            <a:t>, </a:t>
          </a:r>
          <a:r>
            <a:rPr lang="en-US" sz="1800" kern="1200" err="1"/>
            <a:t>acqua</a:t>
          </a:r>
          <a:r>
            <a:rPr lang="en-US" sz="1800" kern="1200"/>
            <a:t>, aria)</a:t>
          </a:r>
          <a:endParaRPr lang="en-US" sz="2000" kern="1200"/>
        </a:p>
      </dsp:txBody>
      <dsp:txXfrm>
        <a:off x="1084004" y="1481752"/>
        <a:ext cx="1731322" cy="173088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BE7615-2D8A-413C-A49D-E6709D9E6629}">
      <dsp:nvSpPr>
        <dsp:cNvPr id="0" name=""/>
        <dsp:cNvSpPr/>
      </dsp:nvSpPr>
      <dsp:spPr>
        <a:xfrm>
          <a:off x="649409" y="278"/>
          <a:ext cx="2209521" cy="1325713"/>
        </a:xfrm>
        <a:prstGeom prst="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it-IT" sz="2000" kern="1200"/>
            <a:t>Stimola l’impegno lavorativo</a:t>
          </a:r>
          <a:endParaRPr lang="en-US" sz="2000" kern="1200"/>
        </a:p>
      </dsp:txBody>
      <dsp:txXfrm>
        <a:off x="649409" y="278"/>
        <a:ext cx="2209521" cy="1325713"/>
      </dsp:txXfrm>
    </dsp:sp>
    <dsp:sp modelId="{DC7F63A7-93EB-4A4A-8554-7A0B74B6F683}">
      <dsp:nvSpPr>
        <dsp:cNvPr id="0" name=""/>
        <dsp:cNvSpPr/>
      </dsp:nvSpPr>
      <dsp:spPr>
        <a:xfrm>
          <a:off x="3079883" y="278"/>
          <a:ext cx="2209521" cy="1325713"/>
        </a:xfrm>
        <a:prstGeom prst="rect">
          <a:avLst/>
        </a:prstGeom>
        <a:solidFill>
          <a:schemeClr val="accent1">
            <a:shade val="50000"/>
            <a:hueOff val="80499"/>
            <a:satOff val="-1960"/>
            <a:lumOff val="857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it-IT" sz="2000" kern="1200"/>
            <a:t>Soddisfa alcuni Bisogni </a:t>
          </a:r>
          <a:r>
            <a:rPr lang="it-IT" sz="2000" kern="1200">
              <a:latin typeface="Calibri Light" panose="020F0302020204030204"/>
            </a:rPr>
            <a:t>Psicologici</a:t>
          </a:r>
          <a:endParaRPr lang="en-US" sz="2000" kern="1200"/>
        </a:p>
      </dsp:txBody>
      <dsp:txXfrm>
        <a:off x="3079883" y="278"/>
        <a:ext cx="2209521" cy="1325713"/>
      </dsp:txXfrm>
    </dsp:sp>
    <dsp:sp modelId="{0F321BD4-7459-428C-8190-6437363EE0F4}">
      <dsp:nvSpPr>
        <dsp:cNvPr id="0" name=""/>
        <dsp:cNvSpPr/>
      </dsp:nvSpPr>
      <dsp:spPr>
        <a:xfrm>
          <a:off x="5510357" y="278"/>
          <a:ext cx="2209521" cy="1325713"/>
        </a:xfrm>
        <a:prstGeom prst="rect">
          <a:avLst/>
        </a:prstGeom>
        <a:solidFill>
          <a:schemeClr val="accent1">
            <a:shade val="50000"/>
            <a:hueOff val="160997"/>
            <a:satOff val="-3921"/>
            <a:lumOff val="1715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it-IT" sz="2000" kern="1200"/>
            <a:t>Genera Idee Creative</a:t>
          </a:r>
          <a:endParaRPr lang="en-US" sz="2000" kern="1200"/>
        </a:p>
      </dsp:txBody>
      <dsp:txXfrm>
        <a:off x="5510357" y="278"/>
        <a:ext cx="2209521" cy="1325713"/>
      </dsp:txXfrm>
    </dsp:sp>
    <dsp:sp modelId="{E990234B-F6F9-4A3A-8461-08C2104E39E5}">
      <dsp:nvSpPr>
        <dsp:cNvPr id="0" name=""/>
        <dsp:cNvSpPr/>
      </dsp:nvSpPr>
      <dsp:spPr>
        <a:xfrm>
          <a:off x="7940831" y="278"/>
          <a:ext cx="2209521" cy="1325713"/>
        </a:xfrm>
        <a:prstGeom prst="rect">
          <a:avLst/>
        </a:prstGeom>
        <a:solidFill>
          <a:schemeClr val="accent1">
            <a:shade val="50000"/>
            <a:hueOff val="241496"/>
            <a:satOff val="-5881"/>
            <a:lumOff val="2573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err="1"/>
            <a:t>Promuove</a:t>
          </a:r>
          <a:r>
            <a:rPr lang="en-US" sz="2000" kern="1200"/>
            <a:t> il Cambiamento Sociale e </a:t>
          </a:r>
          <a:r>
            <a:rPr lang="en-US" sz="2000" kern="1200" err="1"/>
            <a:t>Lavorativo</a:t>
          </a:r>
          <a:endParaRPr lang="en-US" sz="2000" kern="1200"/>
        </a:p>
      </dsp:txBody>
      <dsp:txXfrm>
        <a:off x="7940831" y="278"/>
        <a:ext cx="2209521" cy="1325713"/>
      </dsp:txXfrm>
    </dsp:sp>
    <dsp:sp modelId="{B2E3BD6E-509F-4102-936B-B4E83D5EE34A}">
      <dsp:nvSpPr>
        <dsp:cNvPr id="0" name=""/>
        <dsp:cNvSpPr/>
      </dsp:nvSpPr>
      <dsp:spPr>
        <a:xfrm>
          <a:off x="649409" y="1546943"/>
          <a:ext cx="2209521" cy="1325713"/>
        </a:xfrm>
        <a:prstGeom prst="rect">
          <a:avLst/>
        </a:prstGeom>
        <a:solidFill>
          <a:schemeClr val="accent1">
            <a:shade val="50000"/>
            <a:hueOff val="321995"/>
            <a:satOff val="-7842"/>
            <a:lumOff val="3431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err="1"/>
            <a:t>Facilita</a:t>
          </a:r>
          <a:r>
            <a:rPr lang="en-US" sz="2000" kern="1200"/>
            <a:t> la </a:t>
          </a:r>
          <a:r>
            <a:rPr lang="en-US" sz="2000" kern="1200" err="1"/>
            <a:t>Comprensione</a:t>
          </a:r>
          <a:r>
            <a:rPr lang="en-US" sz="2000" kern="1200"/>
            <a:t> </a:t>
          </a:r>
          <a:r>
            <a:rPr lang="en-US" sz="2000" kern="1200" err="1"/>
            <a:t>Reciproca</a:t>
          </a:r>
          <a:r>
            <a:rPr lang="en-US" sz="2000" kern="1200"/>
            <a:t> e </a:t>
          </a:r>
          <a:r>
            <a:rPr lang="en-US" sz="2000" kern="1200" err="1"/>
            <a:t>l’Unità</a:t>
          </a:r>
          <a:r>
            <a:rPr lang="en-US" sz="2000" kern="1200"/>
            <a:t> del Gruppo</a:t>
          </a:r>
        </a:p>
      </dsp:txBody>
      <dsp:txXfrm>
        <a:off x="649409" y="1546943"/>
        <a:ext cx="2209521" cy="1325713"/>
      </dsp:txXfrm>
    </dsp:sp>
    <dsp:sp modelId="{60A233AD-A69F-4313-BBE5-CED53391743A}">
      <dsp:nvSpPr>
        <dsp:cNvPr id="0" name=""/>
        <dsp:cNvSpPr/>
      </dsp:nvSpPr>
      <dsp:spPr>
        <a:xfrm>
          <a:off x="3079883" y="1546943"/>
          <a:ext cx="2209521" cy="1325713"/>
        </a:xfrm>
        <a:prstGeom prst="rect">
          <a:avLst/>
        </a:prstGeom>
        <a:solidFill>
          <a:schemeClr val="accent1">
            <a:shade val="50000"/>
            <a:hueOff val="402493"/>
            <a:satOff val="-9802"/>
            <a:lumOff val="4289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it-IT" sz="2000" kern="1200"/>
            <a:t>Incoraggia la Cooperazione di Gruppo</a:t>
          </a:r>
          <a:endParaRPr lang="en-US" sz="2000" kern="1200"/>
        </a:p>
      </dsp:txBody>
      <dsp:txXfrm>
        <a:off x="3079883" y="1546943"/>
        <a:ext cx="2209521" cy="1325713"/>
      </dsp:txXfrm>
    </dsp:sp>
    <dsp:sp modelId="{F7E5F0CD-24BD-4300-8E17-78E3398702CC}">
      <dsp:nvSpPr>
        <dsp:cNvPr id="0" name=""/>
        <dsp:cNvSpPr/>
      </dsp:nvSpPr>
      <dsp:spPr>
        <a:xfrm>
          <a:off x="5510357" y="1546943"/>
          <a:ext cx="2209521" cy="1325713"/>
        </a:xfrm>
        <a:prstGeom prst="rect">
          <a:avLst/>
        </a:prstGeom>
        <a:solidFill>
          <a:schemeClr val="accent1">
            <a:shade val="50000"/>
            <a:hueOff val="321995"/>
            <a:satOff val="-7842"/>
            <a:lumOff val="3431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it-IT" sz="2000" kern="1200"/>
            <a:t>Ispira la Creatività</a:t>
          </a:r>
          <a:endParaRPr lang="en-US" sz="2000" kern="1200"/>
        </a:p>
      </dsp:txBody>
      <dsp:txXfrm>
        <a:off x="5510357" y="1546943"/>
        <a:ext cx="2209521" cy="1325713"/>
      </dsp:txXfrm>
    </dsp:sp>
    <dsp:sp modelId="{9D7ADE47-BEC2-42EB-B42A-66C2BC463AAA}">
      <dsp:nvSpPr>
        <dsp:cNvPr id="0" name=""/>
        <dsp:cNvSpPr/>
      </dsp:nvSpPr>
      <dsp:spPr>
        <a:xfrm>
          <a:off x="7940831" y="1546943"/>
          <a:ext cx="2209521" cy="1325713"/>
        </a:xfrm>
        <a:prstGeom prst="rect">
          <a:avLst/>
        </a:prstGeom>
        <a:solidFill>
          <a:schemeClr val="accent1">
            <a:shade val="50000"/>
            <a:hueOff val="241496"/>
            <a:satOff val="-5881"/>
            <a:lumOff val="2573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err="1"/>
            <a:t>Promuove</a:t>
          </a:r>
          <a:r>
            <a:rPr lang="en-US" sz="2000" kern="1200"/>
            <a:t> la </a:t>
          </a:r>
          <a:r>
            <a:rPr lang="en-US" sz="2000" kern="1200" err="1"/>
            <a:t>Condivisione</a:t>
          </a:r>
          <a:r>
            <a:rPr lang="en-US" sz="2000" kern="1200"/>
            <a:t> </a:t>
          </a:r>
          <a:r>
            <a:rPr lang="en-US" sz="2000" kern="1200" err="1"/>
            <a:t>delle</a:t>
          </a:r>
          <a:r>
            <a:rPr lang="en-US" sz="2000" kern="1200"/>
            <a:t> </a:t>
          </a:r>
          <a:r>
            <a:rPr lang="en-US" sz="2000" kern="1200" err="1"/>
            <a:t>Opinioni</a:t>
          </a:r>
          <a:r>
            <a:rPr lang="en-US" sz="2000" kern="1200"/>
            <a:t> e il Rispetto</a:t>
          </a:r>
        </a:p>
      </dsp:txBody>
      <dsp:txXfrm>
        <a:off x="7940831" y="1546943"/>
        <a:ext cx="2209521" cy="1325713"/>
      </dsp:txXfrm>
    </dsp:sp>
    <dsp:sp modelId="{6B8629DE-EF3E-4B5F-8BD0-704AA3F0E6CA}">
      <dsp:nvSpPr>
        <dsp:cNvPr id="0" name=""/>
        <dsp:cNvSpPr/>
      </dsp:nvSpPr>
      <dsp:spPr>
        <a:xfrm>
          <a:off x="3079883" y="3093608"/>
          <a:ext cx="2209521" cy="1325713"/>
        </a:xfrm>
        <a:prstGeom prst="rect">
          <a:avLst/>
        </a:prstGeom>
        <a:solidFill>
          <a:schemeClr val="accent1">
            <a:shade val="50000"/>
            <a:hueOff val="160997"/>
            <a:satOff val="-3921"/>
            <a:lumOff val="1715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it-IT" sz="2000" kern="1200"/>
            <a:t>Previene Decisioni Premature</a:t>
          </a:r>
          <a:endParaRPr lang="en-US" sz="2000" kern="1200"/>
        </a:p>
      </dsp:txBody>
      <dsp:txXfrm>
        <a:off x="3079883" y="3093608"/>
        <a:ext cx="2209521" cy="1325713"/>
      </dsp:txXfrm>
    </dsp:sp>
    <dsp:sp modelId="{E5B09DA1-ADC4-49F0-897F-9DE271D567A1}">
      <dsp:nvSpPr>
        <dsp:cNvPr id="0" name=""/>
        <dsp:cNvSpPr/>
      </dsp:nvSpPr>
      <dsp:spPr>
        <a:xfrm>
          <a:off x="5510357" y="3093608"/>
          <a:ext cx="2209521" cy="1325713"/>
        </a:xfrm>
        <a:prstGeom prst="rect">
          <a:avLst/>
        </a:prstGeom>
        <a:solidFill>
          <a:schemeClr val="accent1">
            <a:shade val="50000"/>
            <a:hueOff val="80499"/>
            <a:satOff val="-1960"/>
            <a:lumOff val="857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err="1"/>
            <a:t>Promuove</a:t>
          </a:r>
          <a:r>
            <a:rPr lang="en-US" sz="2000" kern="1200"/>
            <a:t> la </a:t>
          </a:r>
          <a:r>
            <a:rPr lang="en-US" sz="2000" kern="1200" err="1"/>
            <a:t>Comprensione</a:t>
          </a:r>
          <a:r>
            <a:rPr lang="en-US" sz="2000" kern="1200"/>
            <a:t> </a:t>
          </a:r>
          <a:r>
            <a:rPr lang="en-US" sz="2000" kern="1200" err="1"/>
            <a:t>Reciproca</a:t>
          </a:r>
          <a:r>
            <a:rPr lang="en-US" sz="2000" kern="1200"/>
            <a:t> e </a:t>
          </a:r>
          <a:r>
            <a:rPr lang="en-US" sz="2000" kern="1200" err="1"/>
            <a:t>l’Accordo</a:t>
          </a:r>
          <a:endParaRPr lang="en-US" sz="2000" kern="1200"/>
        </a:p>
      </dsp:txBody>
      <dsp:txXfrm>
        <a:off x="5510357" y="3093608"/>
        <a:ext cx="2209521" cy="132571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9B3065-5920-4F35-8C7A-550E6EFD85E6}">
      <dsp:nvSpPr>
        <dsp:cNvPr id="0" name=""/>
        <dsp:cNvSpPr/>
      </dsp:nvSpPr>
      <dsp:spPr>
        <a:xfrm>
          <a:off x="0" y="612818"/>
          <a:ext cx="9685900" cy="113135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8879F3F-327C-425E-A807-8617EEB65079}">
      <dsp:nvSpPr>
        <dsp:cNvPr id="0" name=""/>
        <dsp:cNvSpPr/>
      </dsp:nvSpPr>
      <dsp:spPr>
        <a:xfrm>
          <a:off x="342235" y="867373"/>
          <a:ext cx="622246" cy="62224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5580A77-A9CC-40A5-87C8-78A9B7D2AB71}">
      <dsp:nvSpPr>
        <dsp:cNvPr id="0" name=""/>
        <dsp:cNvSpPr/>
      </dsp:nvSpPr>
      <dsp:spPr>
        <a:xfrm>
          <a:off x="1306716" y="612818"/>
          <a:ext cx="8379183" cy="11313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9735" tIns="119735" rIns="119735" bIns="119735" numCol="1" spcCol="1270" anchor="ctr" anchorCtr="0">
          <a:noAutofit/>
        </a:bodyPr>
        <a:lstStyle/>
        <a:p>
          <a:pPr marL="0" lvl="0" indent="0" algn="l" defTabSz="1066800">
            <a:lnSpc>
              <a:spcPct val="90000"/>
            </a:lnSpc>
            <a:spcBef>
              <a:spcPct val="0"/>
            </a:spcBef>
            <a:spcAft>
              <a:spcPct val="35000"/>
            </a:spcAft>
            <a:buNone/>
          </a:pPr>
          <a:r>
            <a:rPr lang="it-IT" sz="2400" kern="1200"/>
            <a:t>Quando le informazioni disponibili sono divergenti o insufficienti oppure c'è disaccordo su quali informazioni siano rilevanti.</a:t>
          </a:r>
          <a:endParaRPr lang="en-US" sz="2400" kern="1200"/>
        </a:p>
      </dsp:txBody>
      <dsp:txXfrm>
        <a:off x="1306716" y="612818"/>
        <a:ext cx="8379183" cy="1131356"/>
      </dsp:txXfrm>
    </dsp:sp>
    <dsp:sp modelId="{1D9F9917-F35F-487B-9C67-C8EBE8BDC14F}">
      <dsp:nvSpPr>
        <dsp:cNvPr id="0" name=""/>
        <dsp:cNvSpPr/>
      </dsp:nvSpPr>
      <dsp:spPr>
        <a:xfrm>
          <a:off x="0" y="2027013"/>
          <a:ext cx="9685900" cy="113135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06BCE04-AAC6-4F5F-870D-8C8EADD48E70}">
      <dsp:nvSpPr>
        <dsp:cNvPr id="0" name=""/>
        <dsp:cNvSpPr/>
      </dsp:nvSpPr>
      <dsp:spPr>
        <a:xfrm>
          <a:off x="342235" y="2281568"/>
          <a:ext cx="622246" cy="62224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18583AC-4C43-446B-9EE0-07B5E32C501D}">
      <dsp:nvSpPr>
        <dsp:cNvPr id="0" name=""/>
        <dsp:cNvSpPr/>
      </dsp:nvSpPr>
      <dsp:spPr>
        <a:xfrm>
          <a:off x="1306716" y="2027013"/>
          <a:ext cx="8379183" cy="11313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9735" tIns="119735" rIns="119735" bIns="119735" numCol="1" spcCol="1270" anchor="ctr" anchorCtr="0">
          <a:noAutofit/>
        </a:bodyPr>
        <a:lstStyle/>
        <a:p>
          <a:pPr marL="0" lvl="0" indent="0" algn="l" defTabSz="1066800">
            <a:lnSpc>
              <a:spcPct val="90000"/>
            </a:lnSpc>
            <a:spcBef>
              <a:spcPct val="0"/>
            </a:spcBef>
            <a:spcAft>
              <a:spcPct val="35000"/>
            </a:spcAft>
            <a:buNone/>
          </a:pPr>
          <a:r>
            <a:rPr lang="it-IT" sz="2400" kern="1200"/>
            <a:t>Esempi comuni sono informazioni insufficienti in una prescrizione medica o consegne errate (etc.).</a:t>
          </a:r>
          <a:endParaRPr lang="en-US" sz="2400" kern="1200"/>
        </a:p>
      </dsp:txBody>
      <dsp:txXfrm>
        <a:off x="1306716" y="2027013"/>
        <a:ext cx="8379183" cy="113135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4EE345-EDEE-4EAD-9797-DF38C2C816FE}">
      <dsp:nvSpPr>
        <dsp:cNvPr id="0" name=""/>
        <dsp:cNvSpPr/>
      </dsp:nvSpPr>
      <dsp:spPr>
        <a:xfrm>
          <a:off x="0" y="495835"/>
          <a:ext cx="9685900" cy="113135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9CE6985-E123-4759-A052-8114871A16C3}">
      <dsp:nvSpPr>
        <dsp:cNvPr id="0" name=""/>
        <dsp:cNvSpPr/>
      </dsp:nvSpPr>
      <dsp:spPr>
        <a:xfrm>
          <a:off x="342235" y="750390"/>
          <a:ext cx="622246" cy="62224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C16D305-247F-49E6-9FAF-97D054F1C6C0}">
      <dsp:nvSpPr>
        <dsp:cNvPr id="0" name=""/>
        <dsp:cNvSpPr/>
      </dsp:nvSpPr>
      <dsp:spPr>
        <a:xfrm>
          <a:off x="1306716" y="495835"/>
          <a:ext cx="8379183" cy="11313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9735" tIns="119735" rIns="119735" bIns="119735" numCol="1" spcCol="1270" anchor="ctr" anchorCtr="0">
          <a:noAutofit/>
        </a:bodyPr>
        <a:lstStyle/>
        <a:p>
          <a:pPr marL="0" lvl="0" indent="0" algn="l" defTabSz="889000">
            <a:lnSpc>
              <a:spcPct val="90000"/>
            </a:lnSpc>
            <a:spcBef>
              <a:spcPct val="0"/>
            </a:spcBef>
            <a:spcAft>
              <a:spcPct val="35000"/>
            </a:spcAft>
            <a:buNone/>
          </a:pPr>
          <a:r>
            <a:rPr lang="it-IT" sz="2000" kern="1200"/>
            <a:t>Sistemi di credenze incompatibili o tentativi di imporre valori personali agli altri.</a:t>
          </a:r>
          <a:endParaRPr lang="en-US" sz="2000" kern="1200"/>
        </a:p>
      </dsp:txBody>
      <dsp:txXfrm>
        <a:off x="1306716" y="495835"/>
        <a:ext cx="8379183" cy="1131356"/>
      </dsp:txXfrm>
    </dsp:sp>
    <dsp:sp modelId="{E934A331-2FA9-4A39-B3E5-47F5D4FC2230}">
      <dsp:nvSpPr>
        <dsp:cNvPr id="0" name=""/>
        <dsp:cNvSpPr/>
      </dsp:nvSpPr>
      <dsp:spPr>
        <a:xfrm>
          <a:off x="0" y="1910031"/>
          <a:ext cx="9685900" cy="136532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F432DE0-0E09-444A-9D8C-694EBCD83B1C}">
      <dsp:nvSpPr>
        <dsp:cNvPr id="0" name=""/>
        <dsp:cNvSpPr/>
      </dsp:nvSpPr>
      <dsp:spPr>
        <a:xfrm>
          <a:off x="342235" y="2281568"/>
          <a:ext cx="622246" cy="62224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373C215-16F4-45DE-8334-5E647EC85727}">
      <dsp:nvSpPr>
        <dsp:cNvPr id="0" name=""/>
        <dsp:cNvSpPr/>
      </dsp:nvSpPr>
      <dsp:spPr>
        <a:xfrm>
          <a:off x="1306716" y="2027013"/>
          <a:ext cx="8379183" cy="11313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9735" tIns="119735" rIns="119735" bIns="119735" numCol="1" spcCol="1270" anchor="ctr" anchorCtr="0">
          <a:noAutofit/>
        </a:bodyPr>
        <a:lstStyle/>
        <a:p>
          <a:pPr marL="0" lvl="0" indent="0" algn="l" defTabSz="800100">
            <a:lnSpc>
              <a:spcPct val="90000"/>
            </a:lnSpc>
            <a:spcBef>
              <a:spcPct val="0"/>
            </a:spcBef>
            <a:spcAft>
              <a:spcPct val="35000"/>
            </a:spcAft>
            <a:buNone/>
          </a:pPr>
          <a:r>
            <a:rPr lang="it-IT" sz="1800" kern="1200">
              <a:latin typeface="+mn-lt"/>
            </a:rPr>
            <a:t>I valori tendono a non essere negoziabili e questo può spesso portare a conflitti tra i membri del personale e chiunque si ritenga responsabile.</a:t>
          </a:r>
          <a:endParaRPr lang="en-US" sz="1800" kern="1200">
            <a:latin typeface="+mn-lt"/>
          </a:endParaRPr>
        </a:p>
      </dsp:txBody>
      <dsp:txXfrm>
        <a:off x="1306716" y="2027013"/>
        <a:ext cx="8379183" cy="113135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5EA985-1B94-45A9-BEBF-20A70CC91DFE}">
      <dsp:nvSpPr>
        <dsp:cNvPr id="0" name=""/>
        <dsp:cNvSpPr/>
      </dsp:nvSpPr>
      <dsp:spPr>
        <a:xfrm>
          <a:off x="0" y="584251"/>
          <a:ext cx="9534837" cy="107861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FAAB394-0840-411A-839A-81539E400A5A}">
      <dsp:nvSpPr>
        <dsp:cNvPr id="0" name=""/>
        <dsp:cNvSpPr/>
      </dsp:nvSpPr>
      <dsp:spPr>
        <a:xfrm>
          <a:off x="326281" y="826940"/>
          <a:ext cx="593239" cy="59323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05B32A2-6504-4556-AB68-47C1C9365199}">
      <dsp:nvSpPr>
        <dsp:cNvPr id="0" name=""/>
        <dsp:cNvSpPr/>
      </dsp:nvSpPr>
      <dsp:spPr>
        <a:xfrm>
          <a:off x="1245803" y="584251"/>
          <a:ext cx="8289033" cy="10786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154" tIns="114154" rIns="114154" bIns="114154" numCol="1" spcCol="1270" anchor="ctr" anchorCtr="0">
          <a:noAutofit/>
        </a:bodyPr>
        <a:lstStyle/>
        <a:p>
          <a:pPr marL="0" lvl="0" indent="0" algn="l" defTabSz="889000">
            <a:lnSpc>
              <a:spcPct val="90000"/>
            </a:lnSpc>
            <a:spcBef>
              <a:spcPct val="0"/>
            </a:spcBef>
            <a:spcAft>
              <a:spcPct val="35000"/>
            </a:spcAft>
            <a:buNone/>
          </a:pPr>
          <a:r>
            <a:rPr lang="it-IT" sz="2000" kern="1200"/>
            <a:t>Emozioni «negative», sfiducia, idee sbagliate o scarsa comunicazione tra le persone</a:t>
          </a:r>
          <a:endParaRPr lang="en-US" sz="2000" kern="1200"/>
        </a:p>
      </dsp:txBody>
      <dsp:txXfrm>
        <a:off x="1245803" y="584251"/>
        <a:ext cx="8289033" cy="1078617"/>
      </dsp:txXfrm>
    </dsp:sp>
    <dsp:sp modelId="{82805871-2602-4674-B8D9-A69042DE8B13}">
      <dsp:nvSpPr>
        <dsp:cNvPr id="0" name=""/>
        <dsp:cNvSpPr/>
      </dsp:nvSpPr>
      <dsp:spPr>
        <a:xfrm>
          <a:off x="0" y="1932523"/>
          <a:ext cx="9534837" cy="107861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43F580A-A9B4-4B31-9E85-598153676A22}">
      <dsp:nvSpPr>
        <dsp:cNvPr id="0" name=""/>
        <dsp:cNvSpPr/>
      </dsp:nvSpPr>
      <dsp:spPr>
        <a:xfrm>
          <a:off x="326281" y="2175212"/>
          <a:ext cx="593239" cy="59323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C47B801-A7FB-41E5-80CC-5EACB9EE83AF}">
      <dsp:nvSpPr>
        <dsp:cNvPr id="0" name=""/>
        <dsp:cNvSpPr/>
      </dsp:nvSpPr>
      <dsp:spPr>
        <a:xfrm>
          <a:off x="1245803" y="1932523"/>
          <a:ext cx="8289033" cy="10786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154" tIns="114154" rIns="114154" bIns="114154" numCol="1" spcCol="1270" anchor="ctr" anchorCtr="0">
          <a:noAutofit/>
        </a:bodyPr>
        <a:lstStyle/>
        <a:p>
          <a:pPr marL="0" lvl="0" indent="0" algn="l" defTabSz="889000">
            <a:lnSpc>
              <a:spcPct val="90000"/>
            </a:lnSpc>
            <a:spcBef>
              <a:spcPct val="0"/>
            </a:spcBef>
            <a:spcAft>
              <a:spcPct val="35000"/>
            </a:spcAft>
            <a:buNone/>
          </a:pPr>
          <a:r>
            <a:rPr lang="it-IT" sz="2000" kern="1200"/>
            <a:t>Le ragioni di tali conflitti possono essere molteplici, poiché gli ambienti stressanti e le situazioni emotive possono generare queste emozioni molto facilmente.</a:t>
          </a:r>
          <a:endParaRPr lang="en-US" sz="2000" kern="1200"/>
        </a:p>
      </dsp:txBody>
      <dsp:txXfrm>
        <a:off x="1245803" y="1932523"/>
        <a:ext cx="8289033" cy="107861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110F2D-94AC-43C1-9F55-75E20E3EC403}">
      <dsp:nvSpPr>
        <dsp:cNvPr id="0" name=""/>
        <dsp:cNvSpPr/>
      </dsp:nvSpPr>
      <dsp:spPr>
        <a:xfrm>
          <a:off x="0" y="532071"/>
          <a:ext cx="9685900" cy="98228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ADE0346-9D90-410E-9E6A-232B323B8FB2}">
      <dsp:nvSpPr>
        <dsp:cNvPr id="0" name=""/>
        <dsp:cNvSpPr/>
      </dsp:nvSpPr>
      <dsp:spPr>
        <a:xfrm>
          <a:off x="297141" y="753085"/>
          <a:ext cx="540257" cy="54025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C8A14DE-CBA2-44E1-9D81-C6D7FDC8E079}">
      <dsp:nvSpPr>
        <dsp:cNvPr id="0" name=""/>
        <dsp:cNvSpPr/>
      </dsp:nvSpPr>
      <dsp:spPr>
        <a:xfrm>
          <a:off x="1134539" y="532071"/>
          <a:ext cx="8551360" cy="9822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959" tIns="103959" rIns="103959" bIns="103959" numCol="1" spcCol="1270" anchor="ctr" anchorCtr="0">
          <a:noAutofit/>
        </a:bodyPr>
        <a:lstStyle/>
        <a:p>
          <a:pPr marL="0" lvl="0" indent="0" algn="l" defTabSz="1066800">
            <a:lnSpc>
              <a:spcPct val="90000"/>
            </a:lnSpc>
            <a:spcBef>
              <a:spcPct val="0"/>
            </a:spcBef>
            <a:spcAft>
              <a:spcPct val="35000"/>
            </a:spcAft>
            <a:buNone/>
          </a:pPr>
          <a:r>
            <a:rPr lang="it-IT" sz="2400" kern="1200"/>
            <a:t>Comportamenti oppressivi verso gli altri, mancanza di risorse o opportunità e struttura di un'organizzazione.</a:t>
          </a:r>
          <a:endParaRPr lang="en-US" sz="2400" kern="1200"/>
        </a:p>
      </dsp:txBody>
      <dsp:txXfrm>
        <a:off x="1134539" y="532071"/>
        <a:ext cx="8551360" cy="982285"/>
      </dsp:txXfrm>
    </dsp:sp>
    <dsp:sp modelId="{5DC7861C-9E84-4395-A570-246123AEE23C}">
      <dsp:nvSpPr>
        <dsp:cNvPr id="0" name=""/>
        <dsp:cNvSpPr/>
      </dsp:nvSpPr>
      <dsp:spPr>
        <a:xfrm>
          <a:off x="0" y="1759928"/>
          <a:ext cx="9685900" cy="98228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985B9F8-4EC5-41AC-999B-FA4167552524}">
      <dsp:nvSpPr>
        <dsp:cNvPr id="0" name=""/>
        <dsp:cNvSpPr/>
      </dsp:nvSpPr>
      <dsp:spPr>
        <a:xfrm>
          <a:off x="297141" y="1980942"/>
          <a:ext cx="540257" cy="54025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90FEC93-8407-4EF5-A6A3-391A333AD868}">
      <dsp:nvSpPr>
        <dsp:cNvPr id="0" name=""/>
        <dsp:cNvSpPr/>
      </dsp:nvSpPr>
      <dsp:spPr>
        <a:xfrm>
          <a:off x="1134539" y="1759928"/>
          <a:ext cx="8551360" cy="9822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959" tIns="103959" rIns="103959" bIns="103959" numCol="1" spcCol="1270" anchor="ctr" anchorCtr="0">
          <a:noAutofit/>
        </a:bodyPr>
        <a:lstStyle/>
        <a:p>
          <a:pPr marL="0" lvl="0" indent="0" algn="l" defTabSz="1066800">
            <a:lnSpc>
              <a:spcPct val="90000"/>
            </a:lnSpc>
            <a:spcBef>
              <a:spcPct val="0"/>
            </a:spcBef>
            <a:spcAft>
              <a:spcPct val="35000"/>
            </a:spcAft>
            <a:buNone/>
          </a:pPr>
          <a:r>
            <a:rPr lang="it-IT" sz="2400" kern="1200"/>
            <a:t>Le Organizzazioni sanitarie possono avere un elevato Turn over tra le persone dello staff</a:t>
          </a:r>
          <a:r>
            <a:rPr lang="lt-LT" sz="2400" kern="1200"/>
            <a:t>.</a:t>
          </a:r>
          <a:endParaRPr lang="en-US" sz="2400" kern="1200"/>
        </a:p>
      </dsp:txBody>
      <dsp:txXfrm>
        <a:off x="1134539" y="1759928"/>
        <a:ext cx="8551360" cy="98228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AE8595-1C13-4C33-95F8-CB7A9457D2D5}">
      <dsp:nvSpPr>
        <dsp:cNvPr id="0" name=""/>
        <dsp:cNvSpPr/>
      </dsp:nvSpPr>
      <dsp:spPr>
        <a:xfrm>
          <a:off x="674539" y="79443"/>
          <a:ext cx="1098000" cy="1098000"/>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214C18B-5A53-4AD5-9285-56FB95248BEB}">
      <dsp:nvSpPr>
        <dsp:cNvPr id="0" name=""/>
        <dsp:cNvSpPr/>
      </dsp:nvSpPr>
      <dsp:spPr>
        <a:xfrm>
          <a:off x="908539" y="313443"/>
          <a:ext cx="630000" cy="6300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EFEC87F-9E74-4F50-AFA1-4ED80C4C5860}">
      <dsp:nvSpPr>
        <dsp:cNvPr id="0" name=""/>
        <dsp:cNvSpPr/>
      </dsp:nvSpPr>
      <dsp:spPr>
        <a:xfrm>
          <a:off x="323539" y="1519443"/>
          <a:ext cx="1800000" cy="85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90000"/>
            </a:lnSpc>
            <a:spcBef>
              <a:spcPct val="0"/>
            </a:spcBef>
            <a:spcAft>
              <a:spcPct val="35000"/>
            </a:spcAft>
            <a:buNone/>
          </a:pPr>
          <a:r>
            <a:rPr lang="en-US" sz="1600" kern="1200"/>
            <a:t>Parla e </a:t>
          </a:r>
          <a:r>
            <a:rPr lang="en-US" sz="1600" kern="1200" err="1"/>
            <a:t>agisci</a:t>
          </a:r>
          <a:r>
            <a:rPr lang="en-US" sz="1600" kern="1200"/>
            <a:t> in modo </a:t>
          </a:r>
          <a:r>
            <a:rPr lang="en-US" sz="1600" kern="1200" err="1"/>
            <a:t>calmo</a:t>
          </a:r>
          <a:endParaRPr lang="en-US" sz="1600" kern="1200"/>
        </a:p>
      </dsp:txBody>
      <dsp:txXfrm>
        <a:off x="323539" y="1519443"/>
        <a:ext cx="1800000" cy="855000"/>
      </dsp:txXfrm>
    </dsp:sp>
    <dsp:sp modelId="{3858DBDC-031C-426B-99C0-823E5E4471D5}">
      <dsp:nvSpPr>
        <dsp:cNvPr id="0" name=""/>
        <dsp:cNvSpPr/>
      </dsp:nvSpPr>
      <dsp:spPr>
        <a:xfrm>
          <a:off x="2789539" y="79443"/>
          <a:ext cx="1098000" cy="1098000"/>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1D25F0B-CF5A-42DC-9DFC-3F441B4D2D32}">
      <dsp:nvSpPr>
        <dsp:cNvPr id="0" name=""/>
        <dsp:cNvSpPr/>
      </dsp:nvSpPr>
      <dsp:spPr>
        <a:xfrm>
          <a:off x="3023539" y="313443"/>
          <a:ext cx="630000" cy="63000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B24C6B8-AB5B-4951-929F-4429FA2C936E}">
      <dsp:nvSpPr>
        <dsp:cNvPr id="0" name=""/>
        <dsp:cNvSpPr/>
      </dsp:nvSpPr>
      <dsp:spPr>
        <a:xfrm>
          <a:off x="2438539" y="1519443"/>
          <a:ext cx="1800000" cy="85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90000"/>
            </a:lnSpc>
            <a:spcBef>
              <a:spcPct val="0"/>
            </a:spcBef>
            <a:spcAft>
              <a:spcPct val="35000"/>
            </a:spcAft>
            <a:buNone/>
          </a:pPr>
          <a:r>
            <a:rPr lang="en-US" sz="1400" kern="1200" err="1"/>
            <a:t>Prova</a:t>
          </a:r>
          <a:r>
            <a:rPr lang="en-US" sz="1400" kern="1200"/>
            <a:t> ad </a:t>
          </a:r>
          <a:r>
            <a:rPr lang="en-US" sz="1400" kern="1200" err="1"/>
            <a:t>utilizzare</a:t>
          </a:r>
          <a:r>
            <a:rPr lang="en-US" sz="1400" kern="1200"/>
            <a:t> </a:t>
          </a:r>
          <a:r>
            <a:rPr lang="en-US" sz="1400" kern="1200" err="1"/>
            <a:t>tecniche</a:t>
          </a:r>
          <a:r>
            <a:rPr lang="en-US" sz="1400" kern="1200"/>
            <a:t> di </a:t>
          </a:r>
          <a:r>
            <a:rPr lang="en-US" sz="1400" kern="1200" err="1"/>
            <a:t>confronto</a:t>
          </a:r>
          <a:r>
            <a:rPr lang="en-US" sz="1400" kern="1200"/>
            <a:t> </a:t>
          </a:r>
          <a:r>
            <a:rPr lang="en-US" sz="1400" kern="1200" err="1"/>
            <a:t>costruttivo</a:t>
          </a:r>
          <a:endParaRPr lang="en-US" sz="1400" kern="1200"/>
        </a:p>
      </dsp:txBody>
      <dsp:txXfrm>
        <a:off x="2438539" y="1519443"/>
        <a:ext cx="1800000" cy="855000"/>
      </dsp:txXfrm>
    </dsp:sp>
    <dsp:sp modelId="{E4B55E59-14A4-45C4-AA9D-C4C249194655}">
      <dsp:nvSpPr>
        <dsp:cNvPr id="0" name=""/>
        <dsp:cNvSpPr/>
      </dsp:nvSpPr>
      <dsp:spPr>
        <a:xfrm>
          <a:off x="4904539" y="79443"/>
          <a:ext cx="1098000" cy="1098000"/>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45A78B8-6649-4756-96BE-8ED467884E5C}">
      <dsp:nvSpPr>
        <dsp:cNvPr id="0" name=""/>
        <dsp:cNvSpPr/>
      </dsp:nvSpPr>
      <dsp:spPr>
        <a:xfrm>
          <a:off x="5138539" y="313443"/>
          <a:ext cx="630000" cy="63000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1D44B3C-ABF0-4572-85F6-5EE67296AC23}">
      <dsp:nvSpPr>
        <dsp:cNvPr id="0" name=""/>
        <dsp:cNvSpPr/>
      </dsp:nvSpPr>
      <dsp:spPr>
        <a:xfrm>
          <a:off x="4553539" y="1519443"/>
          <a:ext cx="1800000" cy="85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33400">
            <a:lnSpc>
              <a:spcPct val="90000"/>
            </a:lnSpc>
            <a:spcBef>
              <a:spcPct val="0"/>
            </a:spcBef>
            <a:spcAft>
              <a:spcPct val="35000"/>
            </a:spcAft>
            <a:buNone/>
          </a:pPr>
          <a:r>
            <a:rPr lang="it-IT" sz="1200" kern="1200"/>
            <a:t>Puoi chiedere consiglio a un responsabile o a un mediatore, o chiedere loro di fare una chiacchierata , se opportuno</a:t>
          </a:r>
          <a:endParaRPr lang="en-US" sz="1200" kern="1200"/>
        </a:p>
      </dsp:txBody>
      <dsp:txXfrm>
        <a:off x="4553539" y="1519443"/>
        <a:ext cx="1800000" cy="855000"/>
      </dsp:txXfrm>
    </dsp:sp>
    <dsp:sp modelId="{58A1DCBF-F264-4297-8C2F-A5D56EB0C729}">
      <dsp:nvSpPr>
        <dsp:cNvPr id="0" name=""/>
        <dsp:cNvSpPr/>
      </dsp:nvSpPr>
      <dsp:spPr>
        <a:xfrm>
          <a:off x="7019539" y="79443"/>
          <a:ext cx="1098000" cy="1098000"/>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B067C70-F52F-48AD-86BF-C03A45955F75}">
      <dsp:nvSpPr>
        <dsp:cNvPr id="0" name=""/>
        <dsp:cNvSpPr/>
      </dsp:nvSpPr>
      <dsp:spPr>
        <a:xfrm>
          <a:off x="7253539" y="313443"/>
          <a:ext cx="630000" cy="63000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AFC1F97-E7DC-4B21-B6E8-C33129C32201}">
      <dsp:nvSpPr>
        <dsp:cNvPr id="0" name=""/>
        <dsp:cNvSpPr/>
      </dsp:nvSpPr>
      <dsp:spPr>
        <a:xfrm>
          <a:off x="6668539" y="1519443"/>
          <a:ext cx="1800000" cy="85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33400">
            <a:lnSpc>
              <a:spcPct val="90000"/>
            </a:lnSpc>
            <a:spcBef>
              <a:spcPct val="0"/>
            </a:spcBef>
            <a:spcAft>
              <a:spcPct val="35000"/>
            </a:spcAft>
            <a:buNone/>
          </a:pPr>
          <a:r>
            <a:rPr lang="en-US" sz="1200" kern="1200" err="1"/>
            <a:t>Scegli</a:t>
          </a:r>
          <a:r>
            <a:rPr lang="en-US" sz="1200" kern="1200" baseline="0"/>
            <a:t> uno </a:t>
          </a:r>
          <a:r>
            <a:rPr lang="en-US" sz="1200" kern="1200" baseline="0" err="1"/>
            <a:t>spazio</a:t>
          </a:r>
          <a:r>
            <a:rPr lang="en-US" sz="1200" kern="1200" baseline="0"/>
            <a:t> </a:t>
          </a:r>
          <a:r>
            <a:rPr lang="en-US" sz="1200" kern="1200" baseline="0" err="1"/>
            <a:t>neutro</a:t>
          </a:r>
          <a:r>
            <a:rPr lang="en-US" sz="1200" kern="1200" baseline="0"/>
            <a:t> </a:t>
          </a:r>
          <a:r>
            <a:rPr lang="en-US" sz="1200" kern="1200" baseline="0" err="1"/>
            <a:t>lontano</a:t>
          </a:r>
          <a:r>
            <a:rPr lang="en-US" sz="1200" kern="1200" baseline="0"/>
            <a:t> </a:t>
          </a:r>
          <a:r>
            <a:rPr lang="en-US" sz="1200" kern="1200" baseline="0" err="1"/>
            <a:t>dai</a:t>
          </a:r>
          <a:r>
            <a:rPr lang="en-US" sz="1200" kern="1200" baseline="0"/>
            <a:t> </a:t>
          </a:r>
          <a:r>
            <a:rPr lang="en-US" sz="1200" kern="1200" baseline="0" err="1"/>
            <a:t>colleghi</a:t>
          </a:r>
          <a:r>
            <a:rPr lang="en-US" sz="1200" kern="1200" baseline="0"/>
            <a:t>, </a:t>
          </a:r>
          <a:r>
            <a:rPr lang="en-US" sz="1200" kern="1200" baseline="0" err="1"/>
            <a:t>utenti</a:t>
          </a:r>
          <a:r>
            <a:rPr lang="en-US" sz="1200" kern="1200" baseline="0"/>
            <a:t> del </a:t>
          </a:r>
          <a:r>
            <a:rPr lang="en-US" sz="1200" kern="1200" baseline="0" err="1"/>
            <a:t>servizio</a:t>
          </a:r>
          <a:r>
            <a:rPr lang="en-US" sz="1200" kern="1200" baseline="0"/>
            <a:t>, </a:t>
          </a:r>
          <a:r>
            <a:rPr lang="en-US" sz="1200" kern="1200" baseline="0" err="1"/>
            <a:t>pazienti</a:t>
          </a:r>
          <a:r>
            <a:rPr lang="en-US" sz="1200" kern="1200" baseline="0"/>
            <a:t> e loro </a:t>
          </a:r>
          <a:r>
            <a:rPr lang="en-US" sz="1200" kern="1200" baseline="0" err="1"/>
            <a:t>famiglie</a:t>
          </a:r>
          <a:endParaRPr lang="en-US" sz="1200" kern="1200"/>
        </a:p>
      </dsp:txBody>
      <dsp:txXfrm>
        <a:off x="6668539" y="1519443"/>
        <a:ext cx="1800000" cy="855000"/>
      </dsp:txXfrm>
    </dsp:sp>
    <dsp:sp modelId="{7D6B77A3-EF30-4754-A685-EDB0DBB8F793}">
      <dsp:nvSpPr>
        <dsp:cNvPr id="0" name=""/>
        <dsp:cNvSpPr/>
      </dsp:nvSpPr>
      <dsp:spPr>
        <a:xfrm>
          <a:off x="9134539" y="79443"/>
          <a:ext cx="1098000" cy="1098000"/>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F8FC445-DA42-44CF-98E7-668CDEC8D9E7}">
      <dsp:nvSpPr>
        <dsp:cNvPr id="0" name=""/>
        <dsp:cNvSpPr/>
      </dsp:nvSpPr>
      <dsp:spPr>
        <a:xfrm>
          <a:off x="9368539" y="313443"/>
          <a:ext cx="630000" cy="630000"/>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FBCDBF1-9B26-47F3-B763-1C752F6FA4FF}">
      <dsp:nvSpPr>
        <dsp:cNvPr id="0" name=""/>
        <dsp:cNvSpPr/>
      </dsp:nvSpPr>
      <dsp:spPr>
        <a:xfrm>
          <a:off x="8783539" y="1519443"/>
          <a:ext cx="1800000" cy="85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90000"/>
            </a:lnSpc>
            <a:spcBef>
              <a:spcPct val="0"/>
            </a:spcBef>
            <a:spcAft>
              <a:spcPct val="35000"/>
            </a:spcAft>
            <a:buNone/>
          </a:pPr>
          <a:r>
            <a:rPr lang="en-US" sz="1400" kern="1200" err="1"/>
            <a:t>Ascolta</a:t>
          </a:r>
          <a:r>
            <a:rPr lang="en-US" sz="1400" kern="1200"/>
            <a:t> e </a:t>
          </a:r>
          <a:r>
            <a:rPr lang="en-US" sz="1400" kern="1200" err="1"/>
            <a:t>chiarisci</a:t>
          </a:r>
          <a:r>
            <a:rPr lang="en-US" sz="1400" kern="1200"/>
            <a:t> le </a:t>
          </a:r>
          <a:r>
            <a:rPr lang="en-US" sz="1400" kern="1200" err="1"/>
            <a:t>istanze</a:t>
          </a:r>
          <a:r>
            <a:rPr lang="en-US" sz="1400" kern="1200"/>
            <a:t> di </a:t>
          </a:r>
          <a:r>
            <a:rPr lang="en-US" sz="1400" kern="1200" err="1"/>
            <a:t>entrambe</a:t>
          </a:r>
          <a:r>
            <a:rPr lang="en-US" sz="1400" kern="1200"/>
            <a:t> le parti</a:t>
          </a:r>
        </a:p>
      </dsp:txBody>
      <dsp:txXfrm>
        <a:off x="8783539" y="1519443"/>
        <a:ext cx="1800000" cy="855000"/>
      </dsp:txXfrm>
    </dsp:sp>
    <dsp:sp modelId="{EBCA5BD2-545F-491C-97B1-BD8279294BBE}">
      <dsp:nvSpPr>
        <dsp:cNvPr id="0" name=""/>
        <dsp:cNvSpPr/>
      </dsp:nvSpPr>
      <dsp:spPr>
        <a:xfrm>
          <a:off x="3847039" y="2824443"/>
          <a:ext cx="1098000" cy="1098000"/>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95FFA03-F592-4217-9708-C13438AA9AF1}">
      <dsp:nvSpPr>
        <dsp:cNvPr id="0" name=""/>
        <dsp:cNvSpPr/>
      </dsp:nvSpPr>
      <dsp:spPr>
        <a:xfrm>
          <a:off x="4081039" y="3058443"/>
          <a:ext cx="630000" cy="630000"/>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AD12A45-3C9D-4C05-8661-F711F50D527D}">
      <dsp:nvSpPr>
        <dsp:cNvPr id="0" name=""/>
        <dsp:cNvSpPr/>
      </dsp:nvSpPr>
      <dsp:spPr>
        <a:xfrm>
          <a:off x="3496039" y="4264443"/>
          <a:ext cx="1800000" cy="85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90000"/>
            </a:lnSpc>
            <a:spcBef>
              <a:spcPct val="0"/>
            </a:spcBef>
            <a:spcAft>
              <a:spcPct val="35000"/>
            </a:spcAft>
            <a:buNone/>
          </a:pPr>
          <a:r>
            <a:rPr lang="en-US" sz="1400" kern="1200" err="1"/>
            <a:t>Lavora</a:t>
          </a:r>
          <a:r>
            <a:rPr lang="en-US" sz="1400" kern="1200"/>
            <a:t> </a:t>
          </a:r>
          <a:r>
            <a:rPr lang="en-US" sz="1400" kern="1200" err="1"/>
            <a:t>insieme</a:t>
          </a:r>
          <a:r>
            <a:rPr lang="en-US" sz="1400" kern="1200"/>
            <a:t> per </a:t>
          </a:r>
          <a:r>
            <a:rPr lang="en-US" sz="1400" kern="1200" err="1"/>
            <a:t>affrontare</a:t>
          </a:r>
          <a:r>
            <a:rPr lang="en-US" sz="1400" kern="1200"/>
            <a:t> il </a:t>
          </a:r>
          <a:r>
            <a:rPr lang="en-US" sz="1400" kern="1200" err="1"/>
            <a:t>problema</a:t>
          </a:r>
          <a:r>
            <a:rPr lang="en-US" sz="1400" kern="1200"/>
            <a:t> e </a:t>
          </a:r>
          <a:r>
            <a:rPr lang="en-US" sz="1400" kern="1200" err="1"/>
            <a:t>chiedi</a:t>
          </a:r>
          <a:r>
            <a:rPr lang="en-US" sz="1400" kern="1200"/>
            <a:t> </a:t>
          </a:r>
          <a:r>
            <a:rPr lang="en-US" sz="1400" kern="1200" err="1"/>
            <a:t>consiglio</a:t>
          </a:r>
          <a:r>
            <a:rPr lang="en-US" sz="1400" kern="1200"/>
            <a:t> se non sei in </a:t>
          </a:r>
          <a:r>
            <a:rPr lang="en-US" sz="1400" kern="1200" err="1"/>
            <a:t>grado</a:t>
          </a:r>
          <a:r>
            <a:rPr lang="en-US" sz="1400" kern="1200"/>
            <a:t> di </a:t>
          </a:r>
          <a:r>
            <a:rPr lang="en-US" sz="1400" kern="1200" err="1"/>
            <a:t>farlo</a:t>
          </a:r>
          <a:endParaRPr lang="en-US" sz="1400" kern="1200"/>
        </a:p>
      </dsp:txBody>
      <dsp:txXfrm>
        <a:off x="3496039" y="4264443"/>
        <a:ext cx="1800000" cy="855000"/>
      </dsp:txXfrm>
    </dsp:sp>
    <dsp:sp modelId="{7D7C9DC7-308D-4CB5-8B4F-5D37D88DF640}">
      <dsp:nvSpPr>
        <dsp:cNvPr id="0" name=""/>
        <dsp:cNvSpPr/>
      </dsp:nvSpPr>
      <dsp:spPr>
        <a:xfrm>
          <a:off x="5962039" y="2824443"/>
          <a:ext cx="1098000" cy="1098000"/>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1736046-7DC8-45DF-88A3-6A48A9B48A32}">
      <dsp:nvSpPr>
        <dsp:cNvPr id="0" name=""/>
        <dsp:cNvSpPr/>
      </dsp:nvSpPr>
      <dsp:spPr>
        <a:xfrm>
          <a:off x="6196039" y="3058443"/>
          <a:ext cx="630000" cy="630000"/>
        </a:xfrm>
        <a:prstGeom prst="rect">
          <a:avLst/>
        </a:prstGeom>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62952F5-E2B9-44D1-9D0D-78818B2020A1}">
      <dsp:nvSpPr>
        <dsp:cNvPr id="0" name=""/>
        <dsp:cNvSpPr/>
      </dsp:nvSpPr>
      <dsp:spPr>
        <a:xfrm>
          <a:off x="5611039" y="4264443"/>
          <a:ext cx="1800000" cy="85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90000"/>
            </a:lnSpc>
            <a:spcBef>
              <a:spcPct val="0"/>
            </a:spcBef>
            <a:spcAft>
              <a:spcPct val="35000"/>
            </a:spcAft>
            <a:buNone/>
          </a:pPr>
          <a:r>
            <a:rPr lang="en-US" sz="1600" kern="1200" err="1"/>
            <a:t>Ringrazia</a:t>
          </a:r>
          <a:r>
            <a:rPr lang="en-US" sz="1600" kern="1200"/>
            <a:t> per </a:t>
          </a:r>
          <a:r>
            <a:rPr lang="en-US" sz="1600" kern="1200" err="1"/>
            <a:t>essere</a:t>
          </a:r>
          <a:r>
            <a:rPr lang="en-US" sz="1600" kern="1200"/>
            <a:t> </a:t>
          </a:r>
          <a:r>
            <a:rPr lang="en-US" sz="1600" kern="1200" err="1"/>
            <a:t>stato</a:t>
          </a:r>
          <a:r>
            <a:rPr lang="en-US" sz="1600" kern="1200"/>
            <a:t>  </a:t>
          </a:r>
          <a:r>
            <a:rPr lang="en-US" sz="1600" kern="1200" err="1"/>
            <a:t>ascoltato</a:t>
          </a:r>
          <a:endParaRPr lang="en-US" sz="1600" kern="1200"/>
        </a:p>
      </dsp:txBody>
      <dsp:txXfrm>
        <a:off x="5611039" y="4264443"/>
        <a:ext cx="1800000" cy="85500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DF301D-152A-4845-936C-ED7DA230651C}">
      <dsp:nvSpPr>
        <dsp:cNvPr id="0" name=""/>
        <dsp:cNvSpPr/>
      </dsp:nvSpPr>
      <dsp:spPr>
        <a:xfrm>
          <a:off x="671874" y="1160674"/>
          <a:ext cx="531219" cy="71"/>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1184563-2612-412E-B7B7-AFCBCB307CED}">
      <dsp:nvSpPr>
        <dsp:cNvPr id="0" name=""/>
        <dsp:cNvSpPr/>
      </dsp:nvSpPr>
      <dsp:spPr>
        <a:xfrm>
          <a:off x="1234967" y="1116053"/>
          <a:ext cx="61090" cy="114830"/>
        </a:xfrm>
        <a:prstGeom prst="chevron">
          <a:avLst>
            <a:gd name="adj" fmla="val 9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6EB9E2E-AB1F-4B35-9E2A-8A550E321829}">
      <dsp:nvSpPr>
        <dsp:cNvPr id="0" name=""/>
        <dsp:cNvSpPr/>
      </dsp:nvSpPr>
      <dsp:spPr>
        <a:xfrm>
          <a:off x="369297" y="924535"/>
          <a:ext cx="472348" cy="472348"/>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330" tIns="18330" rIns="18330" bIns="18330" numCol="1" spcCol="1270" anchor="ctr" anchorCtr="0">
          <a:noAutofit/>
        </a:bodyPr>
        <a:lstStyle/>
        <a:p>
          <a:pPr marL="0" lvl="0" indent="0" algn="ctr" defTabSz="933450">
            <a:lnSpc>
              <a:spcPct val="90000"/>
            </a:lnSpc>
            <a:spcBef>
              <a:spcPct val="0"/>
            </a:spcBef>
            <a:spcAft>
              <a:spcPct val="35000"/>
            </a:spcAft>
            <a:buNone/>
          </a:pPr>
          <a:r>
            <a:rPr lang="en-US" sz="2100" kern="1200"/>
            <a:t>1</a:t>
          </a:r>
        </a:p>
      </dsp:txBody>
      <dsp:txXfrm>
        <a:off x="438471" y="993709"/>
        <a:ext cx="334000" cy="334000"/>
      </dsp:txXfrm>
    </dsp:sp>
    <dsp:sp modelId="{46E579FE-2744-4CF2-A844-203DB8FA477D}">
      <dsp:nvSpPr>
        <dsp:cNvPr id="0" name=""/>
        <dsp:cNvSpPr/>
      </dsp:nvSpPr>
      <dsp:spPr>
        <a:xfrm>
          <a:off x="7849" y="1562484"/>
          <a:ext cx="1195244" cy="1965600"/>
        </a:xfrm>
        <a:prstGeom prst="upArrowCallout">
          <a:avLst>
            <a:gd name="adj1" fmla="val 50000"/>
            <a:gd name="adj2" fmla="val 20000"/>
            <a:gd name="adj3" fmla="val 20000"/>
            <a:gd name="adj4" fmla="val 10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4282" tIns="165100" rIns="94282" bIns="165100" numCol="1" spcCol="1270" anchor="t" anchorCtr="0">
          <a:noAutofit/>
        </a:bodyPr>
        <a:lstStyle/>
        <a:p>
          <a:pPr marL="0" lvl="0" indent="0" algn="ctr" defTabSz="711200">
            <a:lnSpc>
              <a:spcPct val="90000"/>
            </a:lnSpc>
            <a:spcBef>
              <a:spcPct val="0"/>
            </a:spcBef>
            <a:spcAft>
              <a:spcPct val="35000"/>
            </a:spcAft>
            <a:buNone/>
          </a:pPr>
          <a:r>
            <a:rPr lang="en-US" sz="1600" kern="1200"/>
            <a:t>Parla e </a:t>
          </a:r>
          <a:r>
            <a:rPr lang="en-US" sz="1600" kern="1200" err="1"/>
            <a:t>agisci</a:t>
          </a:r>
          <a:r>
            <a:rPr lang="en-US" sz="1600" kern="1200"/>
            <a:t> in modo </a:t>
          </a:r>
          <a:r>
            <a:rPr lang="en-US" sz="1600" kern="1200" err="1"/>
            <a:t>calmo</a:t>
          </a:r>
          <a:endParaRPr lang="en-US" sz="1600" kern="1200"/>
        </a:p>
      </dsp:txBody>
      <dsp:txXfrm>
        <a:off x="7849" y="1801533"/>
        <a:ext cx="1195244" cy="1726551"/>
      </dsp:txXfrm>
    </dsp:sp>
    <dsp:sp modelId="{05F7F018-A8DD-44D0-B496-73AE17B18222}">
      <dsp:nvSpPr>
        <dsp:cNvPr id="0" name=""/>
        <dsp:cNvSpPr/>
      </dsp:nvSpPr>
      <dsp:spPr>
        <a:xfrm>
          <a:off x="1470298" y="1160674"/>
          <a:ext cx="1195244" cy="72"/>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B7D1CB0-2E6F-44B6-8557-8AD75FE36045}">
      <dsp:nvSpPr>
        <dsp:cNvPr id="0" name=""/>
        <dsp:cNvSpPr/>
      </dsp:nvSpPr>
      <dsp:spPr>
        <a:xfrm>
          <a:off x="2697415" y="1116053"/>
          <a:ext cx="61090" cy="114830"/>
        </a:xfrm>
        <a:prstGeom prst="chevron">
          <a:avLst>
            <a:gd name="adj" fmla="val 9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DFAFB73-13F1-4EE2-A236-B758C7F136AC}">
      <dsp:nvSpPr>
        <dsp:cNvPr id="0" name=""/>
        <dsp:cNvSpPr/>
      </dsp:nvSpPr>
      <dsp:spPr>
        <a:xfrm>
          <a:off x="1831746" y="924535"/>
          <a:ext cx="472348" cy="472348"/>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330" tIns="18330" rIns="18330" bIns="18330" numCol="1" spcCol="1270" anchor="ctr" anchorCtr="0">
          <a:noAutofit/>
        </a:bodyPr>
        <a:lstStyle/>
        <a:p>
          <a:pPr marL="0" lvl="0" indent="0" algn="ctr" defTabSz="933450">
            <a:lnSpc>
              <a:spcPct val="90000"/>
            </a:lnSpc>
            <a:spcBef>
              <a:spcPct val="0"/>
            </a:spcBef>
            <a:spcAft>
              <a:spcPct val="35000"/>
            </a:spcAft>
            <a:buNone/>
          </a:pPr>
          <a:r>
            <a:rPr lang="en-US" sz="2100" kern="1200"/>
            <a:t>2</a:t>
          </a:r>
        </a:p>
      </dsp:txBody>
      <dsp:txXfrm>
        <a:off x="1900920" y="993709"/>
        <a:ext cx="334000" cy="334000"/>
      </dsp:txXfrm>
    </dsp:sp>
    <dsp:sp modelId="{D67344C5-B498-4C44-97EB-8C76C57A3B83}">
      <dsp:nvSpPr>
        <dsp:cNvPr id="0" name=""/>
        <dsp:cNvSpPr/>
      </dsp:nvSpPr>
      <dsp:spPr>
        <a:xfrm>
          <a:off x="1255267" y="1562484"/>
          <a:ext cx="1464043" cy="1965600"/>
        </a:xfrm>
        <a:prstGeom prst="upArrowCallout">
          <a:avLst>
            <a:gd name="adj1" fmla="val 50000"/>
            <a:gd name="adj2" fmla="val 20000"/>
            <a:gd name="adj3" fmla="val 20000"/>
            <a:gd name="adj4" fmla="val 10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4282" tIns="165100" rIns="94282" bIns="165100" numCol="1" spcCol="1270" anchor="t" anchorCtr="0">
          <a:noAutofit/>
        </a:bodyPr>
        <a:lstStyle/>
        <a:p>
          <a:pPr marL="0" lvl="0" indent="0" algn="ctr" defTabSz="622300">
            <a:lnSpc>
              <a:spcPct val="90000"/>
            </a:lnSpc>
            <a:spcBef>
              <a:spcPct val="0"/>
            </a:spcBef>
            <a:spcAft>
              <a:spcPct val="35000"/>
            </a:spcAft>
            <a:buNone/>
          </a:pPr>
          <a:r>
            <a:rPr lang="en-US" sz="1400" kern="1200" err="1"/>
            <a:t>Sii</a:t>
          </a:r>
          <a:r>
            <a:rPr lang="en-US" sz="1400" kern="1200"/>
            <a:t> </a:t>
          </a:r>
          <a:r>
            <a:rPr lang="en-US" sz="1400" kern="1200" err="1"/>
            <a:t>paziente</a:t>
          </a:r>
          <a:r>
            <a:rPr lang="en-US" sz="1400" kern="1200"/>
            <a:t> e </a:t>
          </a:r>
          <a:r>
            <a:rPr lang="en-US" sz="1400" kern="1200" err="1"/>
            <a:t>comprensivo</a:t>
          </a:r>
          <a:r>
            <a:rPr lang="en-US" sz="1400" kern="1200"/>
            <a:t> – </a:t>
          </a:r>
          <a:r>
            <a:rPr lang="en-US" sz="1400" kern="1200" err="1"/>
            <a:t>potrebbero</a:t>
          </a:r>
          <a:r>
            <a:rPr lang="en-US" sz="1400" kern="1200"/>
            <a:t> </a:t>
          </a:r>
          <a:r>
            <a:rPr lang="en-US" sz="1400" kern="1200" err="1"/>
            <a:t>avere</a:t>
          </a:r>
          <a:r>
            <a:rPr lang="en-US" sz="1400" kern="1200"/>
            <a:t> </a:t>
          </a:r>
          <a:r>
            <a:rPr lang="en-US" sz="1400" kern="1200" err="1"/>
            <a:t>bisogno</a:t>
          </a:r>
          <a:r>
            <a:rPr lang="en-US" sz="1400" kern="1200"/>
            <a:t> </a:t>
          </a:r>
          <a:r>
            <a:rPr lang="en-US" sz="1400" kern="1200" err="1"/>
            <a:t>della</a:t>
          </a:r>
          <a:r>
            <a:rPr lang="en-US" sz="1400" kern="1200"/>
            <a:t> </a:t>
          </a:r>
          <a:r>
            <a:rPr lang="en-US" sz="1400" kern="1200" err="1"/>
            <a:t>tua</a:t>
          </a:r>
          <a:r>
            <a:rPr lang="en-US" sz="1400" kern="1200"/>
            <a:t> </a:t>
          </a:r>
          <a:r>
            <a:rPr lang="en-US" sz="1400" kern="1200" err="1"/>
            <a:t>empatia</a:t>
          </a:r>
          <a:r>
            <a:rPr lang="en-US" sz="1400" kern="1200"/>
            <a:t> e </a:t>
          </a:r>
          <a:r>
            <a:rPr lang="en-US" sz="1400" kern="1200" err="1"/>
            <a:t>compassione</a:t>
          </a:r>
          <a:endParaRPr lang="en-US" sz="1400" kern="1200"/>
        </a:p>
      </dsp:txBody>
      <dsp:txXfrm>
        <a:off x="1255267" y="1855293"/>
        <a:ext cx="1464043" cy="1672791"/>
      </dsp:txXfrm>
    </dsp:sp>
    <dsp:sp modelId="{AF107E82-3E4F-4016-99A2-44C219DDE152}">
      <dsp:nvSpPr>
        <dsp:cNvPr id="0" name=""/>
        <dsp:cNvSpPr/>
      </dsp:nvSpPr>
      <dsp:spPr>
        <a:xfrm>
          <a:off x="2888844" y="1160674"/>
          <a:ext cx="1195244" cy="72"/>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0B53519-E043-4A03-B937-5CD44A4230D9}">
      <dsp:nvSpPr>
        <dsp:cNvPr id="0" name=""/>
        <dsp:cNvSpPr/>
      </dsp:nvSpPr>
      <dsp:spPr>
        <a:xfrm>
          <a:off x="4115962" y="1116053"/>
          <a:ext cx="61090" cy="114830"/>
        </a:xfrm>
        <a:prstGeom prst="chevron">
          <a:avLst>
            <a:gd name="adj" fmla="val 9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266AF81-45E7-416A-846C-D9B5276CA6D9}">
      <dsp:nvSpPr>
        <dsp:cNvPr id="0" name=""/>
        <dsp:cNvSpPr/>
      </dsp:nvSpPr>
      <dsp:spPr>
        <a:xfrm>
          <a:off x="3250292" y="924535"/>
          <a:ext cx="472348" cy="472348"/>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330" tIns="18330" rIns="18330" bIns="18330" numCol="1" spcCol="1270" anchor="ctr" anchorCtr="0">
          <a:noAutofit/>
        </a:bodyPr>
        <a:lstStyle/>
        <a:p>
          <a:pPr marL="0" lvl="0" indent="0" algn="ctr" defTabSz="933450">
            <a:lnSpc>
              <a:spcPct val="90000"/>
            </a:lnSpc>
            <a:spcBef>
              <a:spcPct val="0"/>
            </a:spcBef>
            <a:spcAft>
              <a:spcPct val="35000"/>
            </a:spcAft>
            <a:buNone/>
          </a:pPr>
          <a:r>
            <a:rPr lang="en-US" sz="2100" kern="1200"/>
            <a:t>3</a:t>
          </a:r>
        </a:p>
      </dsp:txBody>
      <dsp:txXfrm>
        <a:off x="3319466" y="993709"/>
        <a:ext cx="334000" cy="334000"/>
      </dsp:txXfrm>
    </dsp:sp>
    <dsp:sp modelId="{6D5D01AE-B358-4C75-A259-16C9FCD02356}">
      <dsp:nvSpPr>
        <dsp:cNvPr id="0" name=""/>
        <dsp:cNvSpPr/>
      </dsp:nvSpPr>
      <dsp:spPr>
        <a:xfrm>
          <a:off x="2799942" y="1562484"/>
          <a:ext cx="1373049" cy="1965600"/>
        </a:xfrm>
        <a:prstGeom prst="upArrowCallout">
          <a:avLst>
            <a:gd name="adj1" fmla="val 50000"/>
            <a:gd name="adj2" fmla="val 20000"/>
            <a:gd name="adj3" fmla="val 20000"/>
            <a:gd name="adj4" fmla="val 10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4282" tIns="165100" rIns="94282" bIns="165100" numCol="1" spcCol="1270" anchor="t" anchorCtr="0">
          <a:noAutofit/>
        </a:bodyPr>
        <a:lstStyle/>
        <a:p>
          <a:pPr marL="0" lvl="0" indent="0" algn="ctr" defTabSz="622300">
            <a:lnSpc>
              <a:spcPct val="90000"/>
            </a:lnSpc>
            <a:spcBef>
              <a:spcPct val="0"/>
            </a:spcBef>
            <a:spcAft>
              <a:spcPct val="35000"/>
            </a:spcAft>
            <a:buNone/>
          </a:pPr>
          <a:r>
            <a:rPr lang="en-US" sz="1400" kern="1200" err="1"/>
            <a:t>Ascolta</a:t>
          </a:r>
          <a:r>
            <a:rPr lang="en-US" sz="1400" kern="1200"/>
            <a:t> </a:t>
          </a:r>
          <a:r>
            <a:rPr lang="en-US" sz="1400" kern="1200" err="1"/>
            <a:t>attivamente</a:t>
          </a:r>
          <a:r>
            <a:rPr lang="en-US" sz="1400" kern="1200"/>
            <a:t> per </a:t>
          </a:r>
          <a:r>
            <a:rPr lang="en-US" sz="1400" kern="1200" err="1"/>
            <a:t>comprendere</a:t>
          </a:r>
          <a:r>
            <a:rPr lang="en-US" sz="1400" kern="1200"/>
            <a:t> le loro </a:t>
          </a:r>
          <a:r>
            <a:rPr lang="en-US" sz="1400" kern="1200" err="1"/>
            <a:t>richieste</a:t>
          </a:r>
          <a:r>
            <a:rPr lang="en-US" sz="1400" kern="1200"/>
            <a:t> e </a:t>
          </a:r>
          <a:r>
            <a:rPr lang="en-US" sz="1400" kern="1200" err="1"/>
            <a:t>preoccupazioni</a:t>
          </a:r>
          <a:endParaRPr lang="en-US" sz="1400" kern="1200"/>
        </a:p>
      </dsp:txBody>
      <dsp:txXfrm>
        <a:off x="2799942" y="1837094"/>
        <a:ext cx="1373049" cy="1690990"/>
      </dsp:txXfrm>
    </dsp:sp>
    <dsp:sp modelId="{C889784C-DAE7-4002-A26A-3A2C13B91670}">
      <dsp:nvSpPr>
        <dsp:cNvPr id="0" name=""/>
        <dsp:cNvSpPr/>
      </dsp:nvSpPr>
      <dsp:spPr>
        <a:xfrm>
          <a:off x="4216893" y="1160674"/>
          <a:ext cx="1195244" cy="72"/>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9EF1004-C712-48F4-949D-067DAF635C00}">
      <dsp:nvSpPr>
        <dsp:cNvPr id="0" name=""/>
        <dsp:cNvSpPr/>
      </dsp:nvSpPr>
      <dsp:spPr>
        <a:xfrm>
          <a:off x="5444011" y="1116053"/>
          <a:ext cx="61090" cy="114830"/>
        </a:xfrm>
        <a:prstGeom prst="chevron">
          <a:avLst>
            <a:gd name="adj" fmla="val 9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31B1CB3-9A6D-4A2E-A8E6-8BC8383FFC67}">
      <dsp:nvSpPr>
        <dsp:cNvPr id="0" name=""/>
        <dsp:cNvSpPr/>
      </dsp:nvSpPr>
      <dsp:spPr>
        <a:xfrm>
          <a:off x="4578341" y="924535"/>
          <a:ext cx="472348" cy="472348"/>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330" tIns="18330" rIns="18330" bIns="18330" numCol="1" spcCol="1270" anchor="ctr" anchorCtr="0">
          <a:noAutofit/>
        </a:bodyPr>
        <a:lstStyle/>
        <a:p>
          <a:pPr marL="0" lvl="0" indent="0" algn="ctr" defTabSz="933450">
            <a:lnSpc>
              <a:spcPct val="90000"/>
            </a:lnSpc>
            <a:spcBef>
              <a:spcPct val="0"/>
            </a:spcBef>
            <a:spcAft>
              <a:spcPct val="35000"/>
            </a:spcAft>
            <a:buNone/>
          </a:pPr>
          <a:r>
            <a:rPr lang="en-US" sz="2100" kern="1200"/>
            <a:t>4</a:t>
          </a:r>
        </a:p>
      </dsp:txBody>
      <dsp:txXfrm>
        <a:off x="4647515" y="993709"/>
        <a:ext cx="334000" cy="334000"/>
      </dsp:txXfrm>
    </dsp:sp>
    <dsp:sp modelId="{017EF96E-F726-4B6E-BE0F-5A44C1CA149A}">
      <dsp:nvSpPr>
        <dsp:cNvPr id="0" name=""/>
        <dsp:cNvSpPr/>
      </dsp:nvSpPr>
      <dsp:spPr>
        <a:xfrm>
          <a:off x="4216893" y="1562484"/>
          <a:ext cx="1195244" cy="1965600"/>
        </a:xfrm>
        <a:prstGeom prst="upArrowCallout">
          <a:avLst>
            <a:gd name="adj1" fmla="val 50000"/>
            <a:gd name="adj2" fmla="val 20000"/>
            <a:gd name="adj3" fmla="val 20000"/>
            <a:gd name="adj4" fmla="val 10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4282" tIns="165100" rIns="94282" bIns="165100" numCol="1" spcCol="1270" anchor="t" anchorCtr="0">
          <a:noAutofit/>
        </a:bodyPr>
        <a:lstStyle/>
        <a:p>
          <a:pPr marL="0" lvl="0" indent="0" algn="ctr" defTabSz="622300">
            <a:lnSpc>
              <a:spcPct val="90000"/>
            </a:lnSpc>
            <a:spcBef>
              <a:spcPct val="0"/>
            </a:spcBef>
            <a:spcAft>
              <a:spcPct val="35000"/>
            </a:spcAft>
            <a:buNone/>
          </a:pPr>
          <a:r>
            <a:rPr lang="it-IT" sz="1400" kern="1200"/>
            <a:t>Ricorda sempre un approccio centrato sul paziente e sui suoi diritti</a:t>
          </a:r>
          <a:endParaRPr lang="en-US" sz="1400" kern="1200"/>
        </a:p>
      </dsp:txBody>
      <dsp:txXfrm>
        <a:off x="4216893" y="1801533"/>
        <a:ext cx="1195244" cy="1726551"/>
      </dsp:txXfrm>
    </dsp:sp>
    <dsp:sp modelId="{E509982A-87E4-49DC-B982-C5C1415AE523}">
      <dsp:nvSpPr>
        <dsp:cNvPr id="0" name=""/>
        <dsp:cNvSpPr/>
      </dsp:nvSpPr>
      <dsp:spPr>
        <a:xfrm>
          <a:off x="5544943" y="1160674"/>
          <a:ext cx="1195244" cy="72"/>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E24158D-7A7C-41EB-A92B-FB233A5FBF99}">
      <dsp:nvSpPr>
        <dsp:cNvPr id="0" name=""/>
        <dsp:cNvSpPr/>
      </dsp:nvSpPr>
      <dsp:spPr>
        <a:xfrm>
          <a:off x="6772061" y="1116053"/>
          <a:ext cx="61090" cy="114830"/>
        </a:xfrm>
        <a:prstGeom prst="chevron">
          <a:avLst>
            <a:gd name="adj" fmla="val 9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843429B-1240-4BDC-A778-85907141910B}">
      <dsp:nvSpPr>
        <dsp:cNvPr id="0" name=""/>
        <dsp:cNvSpPr/>
      </dsp:nvSpPr>
      <dsp:spPr>
        <a:xfrm>
          <a:off x="5906391" y="924535"/>
          <a:ext cx="472348" cy="472348"/>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330" tIns="18330" rIns="18330" bIns="18330" numCol="1" spcCol="1270" anchor="ctr" anchorCtr="0">
          <a:noAutofit/>
        </a:bodyPr>
        <a:lstStyle/>
        <a:p>
          <a:pPr marL="0" lvl="0" indent="0" algn="ctr" defTabSz="933450">
            <a:lnSpc>
              <a:spcPct val="90000"/>
            </a:lnSpc>
            <a:spcBef>
              <a:spcPct val="0"/>
            </a:spcBef>
            <a:spcAft>
              <a:spcPct val="35000"/>
            </a:spcAft>
            <a:buNone/>
          </a:pPr>
          <a:r>
            <a:rPr lang="en-US" sz="2100" kern="1200"/>
            <a:t>5</a:t>
          </a:r>
        </a:p>
      </dsp:txBody>
      <dsp:txXfrm>
        <a:off x="5975565" y="993709"/>
        <a:ext cx="334000" cy="334000"/>
      </dsp:txXfrm>
    </dsp:sp>
    <dsp:sp modelId="{889CCC86-D470-4A5D-8D89-0FCD862EF28D}">
      <dsp:nvSpPr>
        <dsp:cNvPr id="0" name=""/>
        <dsp:cNvSpPr/>
      </dsp:nvSpPr>
      <dsp:spPr>
        <a:xfrm>
          <a:off x="5544943" y="1562484"/>
          <a:ext cx="1195244" cy="1965600"/>
        </a:xfrm>
        <a:prstGeom prst="upArrowCallout">
          <a:avLst>
            <a:gd name="adj1" fmla="val 50000"/>
            <a:gd name="adj2" fmla="val 20000"/>
            <a:gd name="adj3" fmla="val 20000"/>
            <a:gd name="adj4" fmla="val 10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4282" tIns="165100" rIns="94282" bIns="165100" numCol="1" spcCol="1270" anchor="t" anchorCtr="0">
          <a:noAutofit/>
        </a:bodyPr>
        <a:lstStyle/>
        <a:p>
          <a:pPr marL="0" lvl="0" indent="0" algn="ctr" defTabSz="622300">
            <a:lnSpc>
              <a:spcPct val="90000"/>
            </a:lnSpc>
            <a:spcBef>
              <a:spcPct val="0"/>
            </a:spcBef>
            <a:spcAft>
              <a:spcPct val="35000"/>
            </a:spcAft>
            <a:buNone/>
          </a:pPr>
          <a:r>
            <a:rPr lang="en-US" sz="1400" kern="1200"/>
            <a:t>Valuta </a:t>
          </a:r>
          <a:r>
            <a:rPr lang="en-US" sz="1400" kern="1200" err="1"/>
            <a:t>una</a:t>
          </a:r>
          <a:r>
            <a:rPr lang="en-US" sz="1400" kern="1200"/>
            <a:t> </a:t>
          </a:r>
          <a:r>
            <a:rPr lang="en-US" sz="1400" kern="1200" err="1"/>
            <a:t>soluzione</a:t>
          </a:r>
          <a:r>
            <a:rPr lang="en-US" sz="1400" kern="1200"/>
            <a:t> </a:t>
          </a:r>
          <a:r>
            <a:rPr lang="en-US" sz="1400" kern="1200" err="1"/>
            <a:t>che</a:t>
          </a:r>
          <a:r>
            <a:rPr lang="en-US" sz="1400" kern="1200"/>
            <a:t> </a:t>
          </a:r>
          <a:r>
            <a:rPr lang="en-US" sz="1400" kern="1200" err="1"/>
            <a:t>potrebbe</a:t>
          </a:r>
          <a:r>
            <a:rPr lang="en-US" sz="1400" kern="1200"/>
            <a:t> </a:t>
          </a:r>
          <a:r>
            <a:rPr lang="en-US" sz="1400" kern="1200" err="1"/>
            <a:t>richiedere</a:t>
          </a:r>
          <a:r>
            <a:rPr lang="en-US" sz="1400" kern="1200"/>
            <a:t> </a:t>
          </a:r>
          <a:r>
            <a:rPr lang="en-US" sz="1400" kern="1200" err="1"/>
            <a:t>più</a:t>
          </a:r>
          <a:r>
            <a:rPr lang="en-US" sz="1400" kern="1200"/>
            <a:t> </a:t>
          </a:r>
          <a:r>
            <a:rPr lang="en-US" sz="1400" kern="1200" err="1"/>
            <a:t>professionisti</a:t>
          </a:r>
          <a:r>
            <a:rPr lang="en-US" sz="1400" kern="1200"/>
            <a:t> </a:t>
          </a:r>
          <a:r>
            <a:rPr lang="en-US" sz="1400" kern="1200" err="1"/>
            <a:t>sanitari</a:t>
          </a:r>
          <a:endParaRPr lang="en-US" sz="1400" kern="1200"/>
        </a:p>
      </dsp:txBody>
      <dsp:txXfrm>
        <a:off x="5544943" y="1801533"/>
        <a:ext cx="1195244" cy="1726551"/>
      </dsp:txXfrm>
    </dsp:sp>
    <dsp:sp modelId="{A1312376-8A39-4007-88AF-3E7B16E30DD6}">
      <dsp:nvSpPr>
        <dsp:cNvPr id="0" name=""/>
        <dsp:cNvSpPr/>
      </dsp:nvSpPr>
      <dsp:spPr>
        <a:xfrm>
          <a:off x="6872992" y="1160674"/>
          <a:ext cx="1195244" cy="72"/>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9A2C94F-76DF-4248-A39B-8870211678F9}">
      <dsp:nvSpPr>
        <dsp:cNvPr id="0" name=""/>
        <dsp:cNvSpPr/>
      </dsp:nvSpPr>
      <dsp:spPr>
        <a:xfrm>
          <a:off x="8100110" y="1116053"/>
          <a:ext cx="61090" cy="114830"/>
        </a:xfrm>
        <a:prstGeom prst="chevron">
          <a:avLst>
            <a:gd name="adj" fmla="val 9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10BAE07-375D-472F-9922-354E88A014E9}">
      <dsp:nvSpPr>
        <dsp:cNvPr id="0" name=""/>
        <dsp:cNvSpPr/>
      </dsp:nvSpPr>
      <dsp:spPr>
        <a:xfrm>
          <a:off x="7234440" y="924535"/>
          <a:ext cx="472348" cy="472348"/>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330" tIns="18330" rIns="18330" bIns="18330" numCol="1" spcCol="1270" anchor="ctr" anchorCtr="0">
          <a:noAutofit/>
        </a:bodyPr>
        <a:lstStyle/>
        <a:p>
          <a:pPr marL="0" lvl="0" indent="0" algn="ctr" defTabSz="933450">
            <a:lnSpc>
              <a:spcPct val="90000"/>
            </a:lnSpc>
            <a:spcBef>
              <a:spcPct val="0"/>
            </a:spcBef>
            <a:spcAft>
              <a:spcPct val="35000"/>
            </a:spcAft>
            <a:buNone/>
          </a:pPr>
          <a:r>
            <a:rPr lang="en-US" sz="2100" kern="1200"/>
            <a:t>6</a:t>
          </a:r>
        </a:p>
      </dsp:txBody>
      <dsp:txXfrm>
        <a:off x="7303614" y="993709"/>
        <a:ext cx="334000" cy="334000"/>
      </dsp:txXfrm>
    </dsp:sp>
    <dsp:sp modelId="{64AD025A-523E-4835-B0A6-AA13A3309DF3}">
      <dsp:nvSpPr>
        <dsp:cNvPr id="0" name=""/>
        <dsp:cNvSpPr/>
      </dsp:nvSpPr>
      <dsp:spPr>
        <a:xfrm>
          <a:off x="6872992" y="1562484"/>
          <a:ext cx="1195244" cy="1965600"/>
        </a:xfrm>
        <a:prstGeom prst="upArrowCallout">
          <a:avLst>
            <a:gd name="adj1" fmla="val 50000"/>
            <a:gd name="adj2" fmla="val 20000"/>
            <a:gd name="adj3" fmla="val 20000"/>
            <a:gd name="adj4" fmla="val 10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4282" tIns="165100" rIns="94282" bIns="165100" numCol="1" spcCol="1270" anchor="t" anchorCtr="0">
          <a:noAutofit/>
        </a:bodyPr>
        <a:lstStyle/>
        <a:p>
          <a:pPr marL="0" lvl="0" indent="0" algn="ctr" defTabSz="622300">
            <a:lnSpc>
              <a:spcPct val="90000"/>
            </a:lnSpc>
            <a:spcBef>
              <a:spcPct val="0"/>
            </a:spcBef>
            <a:spcAft>
              <a:spcPct val="35000"/>
            </a:spcAft>
            <a:buNone/>
          </a:pPr>
          <a:r>
            <a:rPr lang="en-US" sz="1400" kern="1200" err="1"/>
            <a:t>Comunica</a:t>
          </a:r>
          <a:r>
            <a:rPr lang="en-US" sz="1400" kern="1200"/>
            <a:t> le </a:t>
          </a:r>
          <a:r>
            <a:rPr lang="en-US" sz="1400" kern="1200" err="1"/>
            <a:t>informazioni</a:t>
          </a:r>
          <a:r>
            <a:rPr lang="en-US" sz="1400" kern="1200"/>
            <a:t> con </a:t>
          </a:r>
          <a:r>
            <a:rPr lang="en-US" sz="1400" kern="1200" err="1"/>
            <a:t>chiarezza</a:t>
          </a:r>
          <a:endParaRPr lang="en-US" sz="1400" kern="1200"/>
        </a:p>
      </dsp:txBody>
      <dsp:txXfrm>
        <a:off x="6872992" y="1801533"/>
        <a:ext cx="1195244" cy="1726551"/>
      </dsp:txXfrm>
    </dsp:sp>
    <dsp:sp modelId="{CB555603-2600-4CA1-A1C9-04055BCA4589}">
      <dsp:nvSpPr>
        <dsp:cNvPr id="0" name=""/>
        <dsp:cNvSpPr/>
      </dsp:nvSpPr>
      <dsp:spPr>
        <a:xfrm>
          <a:off x="8248178" y="1160674"/>
          <a:ext cx="1194986" cy="71"/>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41A8EA2-374F-46FB-8D5A-7D2ACE2258C8}">
      <dsp:nvSpPr>
        <dsp:cNvPr id="0" name=""/>
        <dsp:cNvSpPr/>
      </dsp:nvSpPr>
      <dsp:spPr>
        <a:xfrm>
          <a:off x="9475031" y="1116053"/>
          <a:ext cx="61077" cy="114830"/>
        </a:xfrm>
        <a:prstGeom prst="chevron">
          <a:avLst>
            <a:gd name="adj" fmla="val 9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F507E3D-C540-4B61-BE47-3E34C2C8D4F7}">
      <dsp:nvSpPr>
        <dsp:cNvPr id="0" name=""/>
        <dsp:cNvSpPr/>
      </dsp:nvSpPr>
      <dsp:spPr>
        <a:xfrm>
          <a:off x="8609497" y="924535"/>
          <a:ext cx="472348" cy="472348"/>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330" tIns="18330" rIns="18330" bIns="18330" numCol="1" spcCol="1270" anchor="ctr" anchorCtr="0">
          <a:noAutofit/>
        </a:bodyPr>
        <a:lstStyle/>
        <a:p>
          <a:pPr marL="0" lvl="0" indent="0" algn="ctr" defTabSz="933450">
            <a:lnSpc>
              <a:spcPct val="90000"/>
            </a:lnSpc>
            <a:spcBef>
              <a:spcPct val="0"/>
            </a:spcBef>
            <a:spcAft>
              <a:spcPct val="35000"/>
            </a:spcAft>
            <a:buNone/>
          </a:pPr>
          <a:r>
            <a:rPr lang="en-US" sz="2100" kern="1200"/>
            <a:t>7</a:t>
          </a:r>
        </a:p>
      </dsp:txBody>
      <dsp:txXfrm>
        <a:off x="8678671" y="993709"/>
        <a:ext cx="334000" cy="334000"/>
      </dsp:txXfrm>
    </dsp:sp>
    <dsp:sp modelId="{2260FE16-9ECC-4155-B5C3-419DCDC8C99D}">
      <dsp:nvSpPr>
        <dsp:cNvPr id="0" name=""/>
        <dsp:cNvSpPr/>
      </dsp:nvSpPr>
      <dsp:spPr>
        <a:xfrm>
          <a:off x="8201042" y="1562484"/>
          <a:ext cx="1289258" cy="1965600"/>
        </a:xfrm>
        <a:prstGeom prst="upArrowCallout">
          <a:avLst>
            <a:gd name="adj1" fmla="val 50000"/>
            <a:gd name="adj2" fmla="val 20000"/>
            <a:gd name="adj3" fmla="val 20000"/>
            <a:gd name="adj4" fmla="val 10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4262" tIns="165100" rIns="94262" bIns="165100" numCol="1" spcCol="1270" anchor="t" anchorCtr="0">
          <a:noAutofit/>
        </a:bodyPr>
        <a:lstStyle/>
        <a:p>
          <a:pPr marL="0" lvl="0" indent="0" algn="ctr" defTabSz="533400">
            <a:lnSpc>
              <a:spcPct val="90000"/>
            </a:lnSpc>
            <a:spcBef>
              <a:spcPct val="0"/>
            </a:spcBef>
            <a:spcAft>
              <a:spcPct val="35000"/>
            </a:spcAft>
            <a:buNone/>
          </a:pPr>
          <a:r>
            <a:rPr lang="it-IT" sz="1200" kern="1200"/>
            <a:t>Considera di fornire loro materiale di lettura aggiuntivo se essere più informati su determinati argomenti potrebbe aiutarli</a:t>
          </a:r>
          <a:endParaRPr lang="en-US" sz="1200" kern="1200"/>
        </a:p>
      </dsp:txBody>
      <dsp:txXfrm>
        <a:off x="8201042" y="1820336"/>
        <a:ext cx="1289258" cy="1707748"/>
      </dsp:txXfrm>
    </dsp:sp>
    <dsp:sp modelId="{751778F3-04BE-494C-BD78-E9F48EBC3D6F}">
      <dsp:nvSpPr>
        <dsp:cNvPr id="0" name=""/>
        <dsp:cNvSpPr/>
      </dsp:nvSpPr>
      <dsp:spPr>
        <a:xfrm>
          <a:off x="9575941" y="1160674"/>
          <a:ext cx="597622" cy="72"/>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BDFB731-42AB-4E4C-A4E3-975385843E9D}">
      <dsp:nvSpPr>
        <dsp:cNvPr id="0" name=""/>
        <dsp:cNvSpPr/>
      </dsp:nvSpPr>
      <dsp:spPr>
        <a:xfrm>
          <a:off x="9937388" y="924535"/>
          <a:ext cx="472348" cy="472348"/>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330" tIns="18330" rIns="18330" bIns="18330" numCol="1" spcCol="1270" anchor="ctr" anchorCtr="0">
          <a:noAutofit/>
        </a:bodyPr>
        <a:lstStyle/>
        <a:p>
          <a:pPr marL="0" lvl="0" indent="0" algn="ctr" defTabSz="933450">
            <a:lnSpc>
              <a:spcPct val="90000"/>
            </a:lnSpc>
            <a:spcBef>
              <a:spcPct val="0"/>
            </a:spcBef>
            <a:spcAft>
              <a:spcPct val="35000"/>
            </a:spcAft>
            <a:buNone/>
          </a:pPr>
          <a:r>
            <a:rPr lang="en-US" sz="2100" kern="1200"/>
            <a:t>8</a:t>
          </a:r>
        </a:p>
      </dsp:txBody>
      <dsp:txXfrm>
        <a:off x="10006562" y="993709"/>
        <a:ext cx="334000" cy="334000"/>
      </dsp:txXfrm>
    </dsp:sp>
    <dsp:sp modelId="{75E5A5AC-8D87-420D-9AB6-C0F87E79AFA5}">
      <dsp:nvSpPr>
        <dsp:cNvPr id="0" name=""/>
        <dsp:cNvSpPr/>
      </dsp:nvSpPr>
      <dsp:spPr>
        <a:xfrm>
          <a:off x="9575941" y="1562484"/>
          <a:ext cx="1195244" cy="1965600"/>
        </a:xfrm>
        <a:prstGeom prst="upArrowCallout">
          <a:avLst>
            <a:gd name="adj1" fmla="val 50000"/>
            <a:gd name="adj2" fmla="val 20000"/>
            <a:gd name="adj3" fmla="val 20000"/>
            <a:gd name="adj4" fmla="val 10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4282" tIns="165100" rIns="94282" bIns="165100" numCol="1" spcCol="1270" anchor="t" anchorCtr="0">
          <a:noAutofit/>
        </a:bodyPr>
        <a:lstStyle/>
        <a:p>
          <a:pPr marL="0" lvl="0" indent="0" algn="ctr" defTabSz="622300">
            <a:lnSpc>
              <a:spcPct val="90000"/>
            </a:lnSpc>
            <a:spcBef>
              <a:spcPct val="0"/>
            </a:spcBef>
            <a:spcAft>
              <a:spcPct val="35000"/>
            </a:spcAft>
            <a:buNone/>
          </a:pPr>
          <a:r>
            <a:rPr lang="en-US" sz="1400" kern="1200" err="1"/>
            <a:t>Decidi</a:t>
          </a:r>
          <a:r>
            <a:rPr lang="en-US" sz="1400" kern="1200"/>
            <a:t> con il </a:t>
          </a:r>
          <a:r>
            <a:rPr lang="en-US" sz="1400" kern="1200" err="1"/>
            <a:t>paziente</a:t>
          </a:r>
          <a:r>
            <a:rPr lang="en-US" sz="1400" kern="1200"/>
            <a:t> e </a:t>
          </a:r>
          <a:r>
            <a:rPr lang="en-US" sz="1400" kern="1200" err="1"/>
            <a:t>i</a:t>
          </a:r>
          <a:r>
            <a:rPr lang="en-US" sz="1400" kern="1200"/>
            <a:t> </a:t>
          </a:r>
          <a:r>
            <a:rPr lang="en-US" sz="1400" kern="1200" err="1"/>
            <a:t>familiari</a:t>
          </a:r>
          <a:r>
            <a:rPr lang="en-US" sz="1400" kern="1200"/>
            <a:t> </a:t>
          </a:r>
          <a:r>
            <a:rPr lang="en-US" sz="1400" kern="1200" err="1"/>
            <a:t>una</a:t>
          </a:r>
          <a:r>
            <a:rPr lang="en-US" sz="1400" kern="1200"/>
            <a:t> </a:t>
          </a:r>
          <a:r>
            <a:rPr lang="en-US" sz="1400" kern="1200" err="1"/>
            <a:t>soluzione</a:t>
          </a:r>
          <a:r>
            <a:rPr lang="en-US" sz="1400" kern="1200"/>
            <a:t> </a:t>
          </a:r>
          <a:r>
            <a:rPr lang="en-US" sz="1400" kern="1200" err="1"/>
            <a:t>reciprocamente</a:t>
          </a:r>
          <a:r>
            <a:rPr lang="en-US" sz="1400" kern="1200"/>
            <a:t> </a:t>
          </a:r>
          <a:r>
            <a:rPr lang="en-US" sz="1400" kern="1200" err="1"/>
            <a:t>accettabile</a:t>
          </a:r>
          <a:endParaRPr lang="en-US" sz="1400" kern="1200"/>
        </a:p>
      </dsp:txBody>
      <dsp:txXfrm>
        <a:off x="9575941" y="1801533"/>
        <a:ext cx="1195244" cy="1726551"/>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D9D02B-5EAB-41FA-871E-82A0F00F7184}">
      <dsp:nvSpPr>
        <dsp:cNvPr id="0" name=""/>
        <dsp:cNvSpPr/>
      </dsp:nvSpPr>
      <dsp:spPr>
        <a:xfrm>
          <a:off x="1751230" y="0"/>
          <a:ext cx="2594709" cy="853343"/>
        </a:xfrm>
        <a:prstGeom prst="roundRect">
          <a:avLst>
            <a:gd name="adj" fmla="val 10000"/>
          </a:avLst>
        </a:prstGeom>
        <a:solidFill>
          <a:srgbClr val="E5FBFB"/>
        </a:solidFill>
        <a:ln>
          <a:solidFill>
            <a:srgbClr val="E5FBFB"/>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9530" tIns="33020" rIns="49530" bIns="33020" numCol="1" spcCol="1270" anchor="ctr" anchorCtr="0">
          <a:noAutofit/>
        </a:bodyPr>
        <a:lstStyle/>
        <a:p>
          <a:pPr marL="0" lvl="0" indent="0" algn="ctr" defTabSz="1155700">
            <a:lnSpc>
              <a:spcPct val="90000"/>
            </a:lnSpc>
            <a:spcBef>
              <a:spcPct val="0"/>
            </a:spcBef>
            <a:spcAft>
              <a:spcPct val="35000"/>
            </a:spcAft>
            <a:buNone/>
          </a:pPr>
          <a:r>
            <a:rPr lang="en-US" sz="2600" kern="1200" err="1">
              <a:solidFill>
                <a:schemeClr val="tx1"/>
              </a:solidFill>
            </a:rPr>
            <a:t>Opzione</a:t>
          </a:r>
          <a:r>
            <a:rPr lang="en-US" sz="2600" kern="1200">
              <a:solidFill>
                <a:schemeClr val="tx1"/>
              </a:solidFill>
            </a:rPr>
            <a:t> 1 </a:t>
          </a:r>
          <a:r>
            <a:rPr lang="en-US" sz="2600" b="1" kern="1200" err="1"/>
            <a:t>Assertività</a:t>
          </a:r>
          <a:endParaRPr lang="en-US" sz="2600" b="1" kern="1200"/>
        </a:p>
      </dsp:txBody>
      <dsp:txXfrm>
        <a:off x="1776224" y="24994"/>
        <a:ext cx="2544721" cy="803355"/>
      </dsp:txXfrm>
    </dsp:sp>
    <dsp:sp modelId="{E5CB8493-FC13-48A4-9BF0-3997B871950D}">
      <dsp:nvSpPr>
        <dsp:cNvPr id="0" name=""/>
        <dsp:cNvSpPr/>
      </dsp:nvSpPr>
      <dsp:spPr>
        <a:xfrm>
          <a:off x="6844392" y="731"/>
          <a:ext cx="2598208" cy="853343"/>
        </a:xfrm>
        <a:prstGeom prst="roundRect">
          <a:avLst>
            <a:gd name="adj" fmla="val 10000"/>
          </a:avLst>
        </a:prstGeom>
        <a:solidFill>
          <a:schemeClr val="accent1">
            <a:lumMod val="40000"/>
            <a:lumOff val="60000"/>
          </a:schemeClr>
        </a:solidFill>
        <a:ln>
          <a:solidFill>
            <a:schemeClr val="tx2">
              <a:lumMod val="20000"/>
              <a:lumOff val="80000"/>
            </a:schemeClr>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9530" tIns="33020" rIns="49530" bIns="33020" numCol="1" spcCol="1270" anchor="ctr" anchorCtr="0">
          <a:noAutofit/>
        </a:bodyPr>
        <a:lstStyle/>
        <a:p>
          <a:pPr marL="0" lvl="0" indent="0" algn="ctr" defTabSz="1155700">
            <a:lnSpc>
              <a:spcPct val="90000"/>
            </a:lnSpc>
            <a:spcBef>
              <a:spcPct val="0"/>
            </a:spcBef>
            <a:spcAft>
              <a:spcPct val="35000"/>
            </a:spcAft>
            <a:buNone/>
          </a:pPr>
          <a:r>
            <a:rPr lang="en-US" sz="2600" kern="1200" err="1"/>
            <a:t>Opzione</a:t>
          </a:r>
          <a:r>
            <a:rPr lang="en-US" sz="2600" kern="1200"/>
            <a:t> 2 </a:t>
          </a:r>
          <a:r>
            <a:rPr lang="en-US" sz="2600" b="1" kern="1200" err="1"/>
            <a:t>Cooperazione</a:t>
          </a:r>
          <a:endParaRPr lang="en-US" sz="2600" b="1" kern="1200"/>
        </a:p>
      </dsp:txBody>
      <dsp:txXfrm>
        <a:off x="6869386" y="25725"/>
        <a:ext cx="2548220" cy="803355"/>
      </dsp:txXfrm>
    </dsp:sp>
  </dsp:spTree>
</dsp:drawing>
</file>

<file path=ppt/diagrams/layout1.xml><?xml version="1.0" encoding="utf-8"?>
<dgm:layoutDef xmlns:dgm="http://schemas.openxmlformats.org/drawingml/2006/diagram" xmlns:a="http://schemas.openxmlformats.org/drawingml/2006/main" uniqueId="urn:microsoft.com/office/officeart/2018/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node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4.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5.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6.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7.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8.xml><?xml version="1.0" encoding="utf-8"?>
<dgm:layoutDef xmlns:dgm="http://schemas.openxmlformats.org/drawingml/2006/diagram" xmlns:a="http://schemas.openxmlformats.org/drawingml/2006/main" uniqueId="urn:microsoft.com/office/officeart/2016/7/layout/LinearArrowProcessNumbered">
  <dgm:title val="Linear Arrow Process Numbered"/>
  <dgm:desc val="Used to show a progression; a timeline; sequential steps in a task, process, or workflow; or to emphasize movement or direction. Automatic numbers have been introduced to show the steps of the process which appears in a circle. Level 1 and Level 2 text appear in a shape called UpArrowCallout. Also the nodes are connected by an arrow like shape emphasizing the process natur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1</a:t>
              </a:r>
            </a:p>
          </dgm:t>
        </dgm:pt>
        <dgm:pt modelId="201" type="sibTrans" cxnId="5">
          <dgm:prSet phldrT="2"/>
          <dgm:t>
            <a:bodyPr/>
            <a:lstStyle/>
            <a:p>
              <a:r>
                <a:t>2</a:t>
              </a:r>
            </a:p>
          </dgm:t>
        </dgm:pt>
        <dgm:pt modelId="301" type="sibTrans" cxnId="6">
          <dgm:prSet phldrT="3"/>
          <dgm:t>
            <a:bodyPr/>
            <a:lstStyle/>
            <a:p>
              <a:r>
                <a:t>3</a:t>
              </a:r>
            </a:p>
          </dgm:t>
        </dgm:pt>
      </dgm:ptLst>
      <dgm:cxnLst>
        <dgm:cxn modelId="4" srcId="0" destId="1" srcOrd="0" destOrd="0" sibTransId="101"/>
        <dgm:cxn modelId="5" srcId="0" destId="2" srcOrd="1" destOrd="0" sibTransId="201"/>
        <dgm:cxn modelId="6" srcId="0" destId="3" srcOrd="3"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L"/>
      <dgm:param type="nodeVertAlign" val="t"/>
    </dgm:alg>
    <dgm:shape xmlns:r="http://schemas.openxmlformats.org/officeDocument/2006/relationships" r:blip="">
      <dgm:adjLst/>
    </dgm:shape>
    <dgm:presOf/>
    <dgm:constrLst>
      <dgm:constr type="w" for="ch" forName="compositeNode" refType="w"/>
      <dgm:constr type="h" for="ch" forName="compositeNode" op="equ"/>
      <dgm:constr type="w" for="ch" forName="sibTransComposite" refType="w" refFor="ch" refForName="compositeNode" fact="0"/>
      <dgm:constr type="w" for="des" forName="parTx"/>
      <dgm:constr type="h" for="des" forName="parTx" op="equ"/>
      <dgm:constr type="h" for="des" forName="parSh" op="equ"/>
      <dgm:constr type="w" for="des" forName="nodeText"/>
      <dgm:constr type="h" for="des" forName="nodeText" op="equ"/>
      <dgm:constr type="w" for="des" forName="parSh"/>
      <dgm:constr type="w" for="des" forName="parSh" op="equ"/>
      <dgm:constr type="primFontSz" for="des" forName="parTx" val="26"/>
      <dgm:constr type="primFontSz" for="des" forName="parTx" op="equ"/>
      <dgm:constr type="primFontSz" for="des" forName="parSh" op="equ"/>
      <dgm:constr type="primFontSz" for="des" forName="nodeText" op="equ"/>
      <dgm:constr type="secFontSz" for="des" forName="nodeText" op="equ"/>
      <dgm:constr type="primFontSz" for="des" forName="sibTransNodeCircle" op="equ"/>
      <dgm:constr type="h" for="des" forName="sibTransNodeCircle" op="equ"/>
      <dgm:constr type="w" for="des" forName="sibTransNodeCircle" op="equ"/>
      <dgm:constr type="h" for="des" forName="parTx" refType="primFontSz" refFor="des" refForName="parTx" fact="1.5"/>
      <dgm:constr type="h" for="ch" forName="compositeNode" refType="h"/>
      <dgm:constr type="h" for="des" forName="parSh" refType="w"/>
      <dgm:constr type="h" for="des" forName="nodeText" refType="primFontSz" refFor="des" refForName="parTx" fact="2.1"/>
      <dgm:constr type="h" for="des" forName="parSh" refType="h" refFor="des" refForName="parTx" op="lte" fact="1.2"/>
      <dgm:constr type="h" for="des" forName="parSh" refType="h" refFor="des" refForName="parTx" op="gte" fact="1.2"/>
    </dgm:constrLst>
    <dgm:ruleLst>
      <dgm:rule type="primFontSz" for="des" forName="parSh" val="5" fact="NaN" max="NaN"/>
    </dgm:ruleLst>
    <dgm:forEach name="Name3" axis="ch" ptType="node">
      <dgm:layoutNode name="compositeNode">
        <dgm:alg type="composite"/>
        <dgm:shape xmlns:r="http://schemas.openxmlformats.org/officeDocument/2006/relationships" r:blip="">
          <dgm:adjLst/>
        </dgm:shape>
        <dgm:presOf/>
        <dgm:choose name="Name004">
          <dgm:if name="Name5" axis="self" ptType="node" func="cnt" op="equ" val="0">
            <dgm:constrLst>
              <dgm:constr type="w" for="ch" forName="parTx" refType="w"/>
              <dgm:constr type="w" for="ch" forName="parSh" refType="w" refFor="ch" refForName="parTx"/>
              <dgm:constr type="w" for="ch" forName="nodeText" refType="w" refFor="ch" refForName="parTx"/>
              <dgm:constr type="t" for="ch" forName="nodeText" refType="b" refFor="ch" refForName="parSh"/>
            </dgm:constrLst>
          </dgm:if>
          <dgm:else name="Name6">
            <dgm:constrLst>
              <dgm:constr type="w" for="ch" forName="parTx" refType="w"/>
              <dgm:constr type="w" for="ch" forName="parSh" refType="w" refFor="ch" refForName="parTx"/>
              <dgm:constr type="w" for="ch" forName="nodeText" refType="w" refFor="ch" refForName="parTx" fact="0.9"/>
              <dgm:constr type="t" for="ch" forName="nodeText" refType="b" refFor="ch" refForName="parSh"/>
            </dgm:constrLst>
          </dgm:else>
        </dgm:choose>
        <dgm:ruleLst>
          <dgm:rule type="h" val="INF" fact="NaN" max="NaN"/>
        </dgm:ruleLst>
        <dgm:layoutNode name="parTx">
          <dgm:varLst>
            <dgm:chMax val="0"/>
            <dgm:chPref val="0"/>
            <dgm:bulletEnabled val="1"/>
          </dgm:varLst>
          <dgm:alg type="tx"/>
          <dgm:shape xmlns:r="http://schemas.openxmlformats.org/officeDocument/2006/relationships" type="rect" r:blip="" zOrderOff="1" hideGeom="1">
            <dgm:adjLst/>
          </dgm:shape>
          <dgm:presOf/>
          <dgm:constrLst>
            <dgm:constr type="h" refType="w" op="lte" fact="0.4"/>
            <dgm:constr type="h"/>
          </dgm:constrLst>
          <dgm:ruleLst>
            <dgm:rule type="h" val="INF" fact="NaN" max="NaN"/>
          </dgm:ruleLst>
        </dgm:layoutNode>
        <dgm:layoutNode name="parSh">
          <dgm:alg type="composite"/>
          <dgm:shape xmlns:r="http://schemas.openxmlformats.org/officeDocument/2006/relationships" r:blip="">
            <dgm:adjLst/>
          </dgm:shape>
          <dgm:presOf axis="self" ptType="node"/>
          <dgm:choose name="casesForFirstAndLastNode">
            <dgm:if name="ifFirstNode" axis="self" ptType="node" func="pos" op="equ" val="1">
              <dgm:choose name="removeLineWhenOnlyOneNode">
                <dgm:if name="ifOnlyOneNode" axis="followSib" ptType="node" func="cnt" op="equ" val="0">
                  <dgm:constrLst>
                    <dgm:constr type="h"/>
                    <dgm:constr type="h" for="ch" forName="lineNode" val="0.002"/>
                    <dgm:constr type="w" for="ch" forName="lineNode" refType="w" fact="0"/>
                    <dgm:constr type="w" for="ch" forName="lineArrowNode" refType="w" fact="0"/>
                    <dgm:constr type="h" for="ch" forName="lineArrowNode" refType="h" fact="0"/>
                    <dgm:constr type="ctrY" for="ch" forName="lineNode" refType="ctrY" refFor="ch" refForName="sibTransNodeCircle"/>
                    <dgm:constr type="h" for="ch" forName="sibTransNodeCircle" refType="h" fact="0.9"/>
                    <dgm:constr type="w" for="ch" forName="sibTransNodeCircle" refType="h" refFor="ch" refForName="sibTransNodeCircle"/>
                    <dgm:constr type="ctrX" for="ch" forName="sibTransNodeCircle" refType="w" fact="0.45"/>
                    <dgm:constr type="ctrY" for="ch" forName="sibTransNodeCircle" refType="h" fact="0.25"/>
                    <dgm:constr type="t" for="ch" forName="spacerBetweenCircleAndCallout" refType="b" refFor="ch" refForName="sibTransNodeCircle"/>
                    <dgm:constr type="h" for="ch" forName="spacerBetweenCircleAndCallout" val="4.6"/>
                  </dgm:constrLst>
                </dgm:if>
                <dgm:else name="ifMoreThanOneNode">
                  <dgm:constrLst>
                    <dgm:constr type="h"/>
                    <dgm:constr type="h" for="ch" forName="lineNode" val="0.002"/>
                    <dgm:constr type="w" for="ch" forName="lineNode" refType="w" fact="0.4"/>
                    <dgm:constr type="l" for="ch" forName="lineNode" refType="w" fact="0.5"/>
                    <dgm:constr type="w" for="ch" forName="lineArrowNode" refType="w" fact="0.046"/>
                    <dgm:constr type="h" for="ch" forName="lineArrowNode" refType="h" fact="0.18"/>
                    <dgm:constr type="l" for="ch" forName="lineArrowNode" refType="w" fact="0.924"/>
                    <dgm:constr type="t" for="ch" forName="lineArrowNode" refType="h" fact="0.18"/>
                    <dgm:constr type="ctrY" for="ch" forName="lineNode" refType="ctrY" refFor="ch" refForName="sibTransNodeCircle"/>
                    <dgm:constr type="h" for="ch" forName="sibTransNodeCircle" refType="h" fact="0.9"/>
                    <dgm:constr type="w" for="ch" forName="sibTransNodeCircle" refType="h" refFor="ch" refForName="sibTransNodeCircle"/>
                    <dgm:constr type="ctrX" for="ch" forName="sibTransNodeCircle" refType="w" fact="0.45"/>
                    <dgm:constr type="ctrY" for="ch" forName="sibTransNodeCircle" refType="h" fact="0.25"/>
                    <dgm:constr type="t" for="ch" forName="spacerBetweenCircleAndCallout" refType="b" refFor="ch" refForName="sibTransNodeCircle"/>
                    <dgm:constr type="h" for="ch" forName="spacerBetweenCircleAndCallout" val="4.6"/>
                  </dgm:constrLst>
                </dgm:else>
              </dgm:choose>
            </dgm:if>
            <dgm:if name="ifLastNode" axis="self" ptType="node" func="revPos" op="equ" val="1">
              <dgm:constrLst>
                <dgm:constr type="h"/>
                <dgm:constr type="h" for="ch" forName="lineNode" val="0.002"/>
                <dgm:constr type="w" for="ch" forName="lineNode" refType="w" fact="0.45"/>
                <dgm:constr type="w" for="ch" forName="lineArrowNode" refType="w" fact="0"/>
                <dgm:constr type="h" for="ch" forName="lineArrowNode" refType="h" fact="0"/>
                <dgm:constr type="ctrY" for="ch" forName="lineNode" refType="ctrY" refFor="ch" refForName="sibTransNodeCircle"/>
                <dgm:constr type="h" for="ch" forName="sibTransNodeCircle" refType="h"/>
                <dgm:constr type="w" for="ch" forName="sibTransNodeCircle" refType="h" refFor="ch" refForName="sibTransNodeCircle"/>
                <dgm:constr type="ctrX" for="ch" forName="sibTransNodeCircle" refType="w" fact="0.45"/>
                <dgm:constr type="ctrY" for="ch" forName="sibTransNodeCircle" refType="h" fact="0.25"/>
                <dgm:constr type="t" for="ch" forName="spacerBetweenCircleAndCallout" refType="b" refFor="ch" refForName="sibTransNodeCircle"/>
                <dgm:constr type="h" for="ch" forName="spacerBetweenCircleAndCallout" val="4.6"/>
              </dgm:constrLst>
            </dgm:if>
            <dgm:else name="allOtherNodes">
              <dgm:constrLst>
                <dgm:constr type="h"/>
                <dgm:constr type="h" for="ch" forName="lineNode" val="0.002"/>
                <dgm:constr type="w" for="ch" forName="lineNode" refType="w" fact="0.9"/>
                <dgm:constr type="w" for="ch" forName="lineArrowNode" refType="w" fact="0.046"/>
                <dgm:constr type="h" for="ch" forName="lineArrowNode" refType="h" fact="0.18"/>
                <dgm:constr type="l" for="ch" forName="lineArrowNode" refType="w" fact="0.924"/>
                <dgm:constr type="t" for="ch" forName="lineArrowNode" refType="h" fact="0.18"/>
                <dgm:constr type="ctrY" for="ch" forName="lineNode" refType="ctrY" refFor="ch" refForName="sibTransNodeCircle"/>
                <dgm:constr type="h" for="ch" forName="sibTransNodeCircle" refType="h" fact="0.9"/>
                <dgm:constr type="w" for="ch" forName="sibTransNodeCircle" refType="h" refFor="ch" refForName="sibTransNodeCircle"/>
                <dgm:constr type="ctrX" for="ch" forName="sibTransNodeCircle" refType="w" fact="0.45"/>
                <dgm:constr type="ctrY" for="ch" forName="sibTransNodeCircle" refType="h" fact="0.25"/>
                <dgm:constr type="t" for="ch" forName="spacerBetweenCircleAndCallout" refType="b" refFor="ch" refForName="sibTransNodeCircle"/>
                <dgm:constr type="h" for="ch" forName="spacerBetweenCircleAndCallout" val="4.6"/>
              </dgm:constrLst>
            </dgm:else>
          </dgm:choose>
          <dgm:layoutNode name="lineNode" styleLbl="alignAccFollowNode1">
            <dgm:alg type="sp"/>
            <dgm:shape xmlns:r="http://schemas.openxmlformats.org/officeDocument/2006/relationships" type="rect" r:blip="">
              <dgm:adjLst/>
            </dgm:shape>
            <dgm:presOf/>
            <dgm:constrLst/>
            <dgm:ruleLst/>
          </dgm:layoutNode>
          <dgm:layoutNode name="lineArrowNode" styleLbl="alignAccFollowNode1">
            <dgm:alg type="sp"/>
            <dgm:shape xmlns:r="http://schemas.openxmlformats.org/officeDocument/2006/relationships" type="chevron" r:blip="">
              <dgm:adjLst>
                <dgm:adj idx="1" val="0.9"/>
              </dgm:adjLst>
            </dgm:shape>
            <dgm:presOf/>
            <dgm:ruleLst/>
          </dgm:layoutNode>
          <dgm:forEach name="Name19" axis="followSib" ptType="sibTrans" hideLastTrans="0" cnt="1">
            <dgm:layoutNode name="sibTransNodeCircle" styleLbl="alignNode1">
              <dgm:varLst>
                <dgm:chMax val="0"/>
                <dgm:bulletEnabled/>
              </dgm:varLst>
              <dgm:presOf axis="self" ptType="sibTrans"/>
              <dgm:alg type="tx">
                <dgm:param type="txAnchorVert" val="mid"/>
                <dgm:param type="txAnchorHorzCh" val="ctr"/>
                <dgm:param type="parTxRTLAlign" val="l"/>
              </dgm:alg>
              <dgm:shape xmlns:r="http://schemas.openxmlformats.org/officeDocument/2006/relationships" type="ellipse" r:blip="">
                <dgm:adjLst/>
              </dgm:shape>
              <dgm:constrLst>
                <dgm:constr type="w" refType="h" op="equ"/>
                <dgm:constr type="primFontSz" val="60"/>
                <dgm:constr type="tMarg" refType="w" fact="0.11"/>
                <dgm:constr type="lMarg" refType="w" fact="0.11"/>
                <dgm:constr type="rMarg" refType="w" fact="0.11"/>
                <dgm:constr type="bMarg" refType="w" fact="0.11"/>
              </dgm:constrLst>
              <dgm:ruleLst>
                <dgm:rule type="primFontSz" val="14" fact="NaN" max="NaN"/>
              </dgm:ruleLst>
            </dgm:layoutNode>
            <dgm:layoutNode name="spacerBetweenCircleAndCallout">
              <dgm:varLst/>
              <dgm:presOf/>
              <dgm:alg type="sp"/>
              <dgm:shape xmlns:r="http://schemas.openxmlformats.org/officeDocument/2006/relationships" r:blip="">
                <dgm:adjLst/>
              </dgm:shape>
              <dgm:constrLst/>
              <dgm:ruleLst/>
            </dgm:layoutNode>
          </dgm:forEach>
          <dgm:presOf/>
          <dgm:ruleLst/>
        </dgm:layoutNode>
        <dgm:layoutNode name="nodeText" styleLbl="alignAccFollowNode1">
          <dgm:varLst>
            <dgm:bulletEnabled val="1"/>
          </dgm:varLst>
          <dgm:alg type="tx">
            <dgm:param type="parTxLTRAlign" val="l"/>
            <dgm:param type="parTxRTLAlign" val="r"/>
            <dgm:param type="txAnchorVert" val="t"/>
          </dgm:alg>
          <dgm:shape xmlns:r="http://schemas.openxmlformats.org/officeDocument/2006/relationships" type="upArrowCallout" r:blip="">
            <dgm:adjLst>
              <dgm:adj idx="1" val="0.5"/>
              <dgm:adj idx="2" val="0.2"/>
              <dgm:adj idx="3" val="0.2"/>
              <dgm:adj idx="4" val="1"/>
            </dgm:adjLst>
          </dgm:shape>
          <dgm:presOf axis="desOrSelf" ptType="node"/>
          <dgm:constrLst>
            <dgm:constr type="secFontSz" val="16"/>
            <dgm:constr type="primFontSz" val="26"/>
            <dgm:constr type="h"/>
            <dgm:constr type="tMarg" val="13"/>
            <dgm:constr type="lMarg" refType="w" fact="0.2236"/>
            <dgm:constr type="rMarg" refType="w" fact="0.2236"/>
            <dgm:constr type="bMarg" val="13"/>
          </dgm:constrLst>
          <dgm:ruleLst>
            <dgm:rule type="secFontSz" val="11" fact="NaN" max="NaN"/>
            <dgm:rule type="primFontSz" val="11" fact="NaN" max="NaN"/>
            <dgm:rule type="h" val="INF" fact="NaN" max="NaN"/>
          </dgm:ruleLst>
        </dgm:layoutNode>
      </dgm:layoutNode>
      <dgm:forEach name="sibTransForEach" axis="followSib" ptType="sibTrans" cnt="1">
        <dgm:layoutNode name="sibTransComposite" styleLbl="alignAccFollowNode1">
          <dgm:alg type="sp"/>
          <dgm:shape xmlns:r="http://schemas.openxmlformats.org/officeDocument/2006/relationships" r:blip="">
            <dgm:adjLst/>
          </dgm:shape>
          <dgm:ruleLst/>
        </dgm:layoutNode>
        <dgm:ruleLst>
          <dgm:rule type="h" val="INF" fact="NaN" max="NaN"/>
        </dgm:ruleLst>
      </dgm:forEach>
    </dgm:forEach>
  </dgm:layoutNode>
  <dgm:extLst>
    <a:ext uri="{4F341089-5ED1-44EC-B178-C955D00A3D55}">
      <dgm1611:autoBuNodeInfoLst xmlns:dgm1611="http://schemas.microsoft.com/office/drawing/2016/11/diagram">
        <dgm1611:autoBuNodeInfo lvl="1" ptType="sibTrans">
          <dgm1611:buPr prefix="" leadZeros="0">
            <a:buAutoNum type="arabicParenBoth"/>
          </dgm1611:buPr>
        </dgm1611:autoBuNodeInfo>
      </dgm1611:autoBuNodeInfoLst>
    </a:ext>
  </dgm:extLst>
</dgm:layoutDef>
</file>

<file path=ppt/diagrams/layout9.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átum hely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6942EDE-7707-4C93-9FCD-C8288FA9C2F5}" type="datetimeFigureOut">
              <a:rPr lang="en-GB" smtClean="0"/>
              <a:t>05/03/2026</a:t>
            </a:fld>
            <a:endParaRPr lang="en-GB"/>
          </a:p>
        </p:txBody>
      </p:sp>
      <p:sp>
        <p:nvSpPr>
          <p:cNvPr id="4" name="Élőláb hely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Dia számának hely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C07EAF-6A43-4BB0-A89E-7820AFF29F03}" type="slidenum">
              <a:rPr lang="en-GB" smtClean="0"/>
              <a:t>‹N›</a:t>
            </a:fld>
            <a:endParaRPr lang="en-GB"/>
          </a:p>
        </p:txBody>
      </p:sp>
    </p:spTree>
    <p:extLst>
      <p:ext uri="{BB962C8B-B14F-4D97-AF65-F5344CB8AC3E}">
        <p14:creationId xmlns:p14="http://schemas.microsoft.com/office/powerpoint/2010/main" val="22194340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D8FF87-38FD-5645-98EB-003EE1C7EEE8}" type="datetimeFigureOut">
              <a:rPr lang="it-IT" smtClean="0"/>
              <a:t>05/03/2026</a:t>
            </a:fld>
            <a:endParaRPr lang="it-IT"/>
          </a:p>
        </p:txBody>
      </p:sp>
      <p:sp>
        <p:nvSpPr>
          <p:cNvPr id="4" name="Segnaposto immagine diapositiva 3"/>
          <p:cNvSpPr>
            <a:spLocks noGrp="1" noRot="1" noChangeAspect="1"/>
          </p:cNvSpPr>
          <p:nvPr>
            <p:ph type="sldImg" idx="2"/>
          </p:nvPr>
        </p:nvSpPr>
        <p:spPr>
          <a:xfrm>
            <a:off x="1114425" y="1143000"/>
            <a:ext cx="462915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4A9807-1C24-8F4A-B3C7-A6E31FA5BB7A}" type="slidenum">
              <a:rPr lang="it-IT" smtClean="0"/>
              <a:t>‹N›</a:t>
            </a:fld>
            <a:endParaRPr lang="it-IT"/>
          </a:p>
        </p:txBody>
      </p:sp>
    </p:spTree>
    <p:extLst>
      <p:ext uri="{BB962C8B-B14F-4D97-AF65-F5344CB8AC3E}">
        <p14:creationId xmlns:p14="http://schemas.microsoft.com/office/powerpoint/2010/main" val="1360651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a:p>
        </p:txBody>
      </p:sp>
      <p:sp>
        <p:nvSpPr>
          <p:cNvPr id="4" name="Skaidrės numerio vietos rezervavimo ženklas 3"/>
          <p:cNvSpPr>
            <a:spLocks noGrp="1"/>
          </p:cNvSpPr>
          <p:nvPr>
            <p:ph type="sldNum" sz="quarter" idx="5"/>
          </p:nvPr>
        </p:nvSpPr>
        <p:spPr/>
        <p:txBody>
          <a:bodyPr/>
          <a:lstStyle/>
          <a:p>
            <a:fld id="{5E4A9807-1C24-8F4A-B3C7-A6E31FA5BB7A}" type="slidenum">
              <a:rPr lang="it-IT" smtClean="0"/>
              <a:t>1</a:t>
            </a:fld>
            <a:endParaRPr lang="it-IT"/>
          </a:p>
        </p:txBody>
      </p:sp>
    </p:spTree>
    <p:extLst>
      <p:ext uri="{BB962C8B-B14F-4D97-AF65-F5344CB8AC3E}">
        <p14:creationId xmlns:p14="http://schemas.microsoft.com/office/powerpoint/2010/main" val="30362701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a:p>
        </p:txBody>
      </p:sp>
      <p:sp>
        <p:nvSpPr>
          <p:cNvPr id="4" name="Slide Number Placeholder 3"/>
          <p:cNvSpPr>
            <a:spLocks noGrp="1"/>
          </p:cNvSpPr>
          <p:nvPr>
            <p:ph type="sldNum" sz="quarter" idx="5"/>
          </p:nvPr>
        </p:nvSpPr>
        <p:spPr/>
        <p:txBody>
          <a:bodyPr/>
          <a:lstStyle/>
          <a:p>
            <a:fld id="{5E4A9807-1C24-8F4A-B3C7-A6E31FA5BB7A}" type="slidenum">
              <a:rPr lang="it-IT" smtClean="0"/>
              <a:t>12</a:t>
            </a:fld>
            <a:endParaRPr lang="it-IT"/>
          </a:p>
        </p:txBody>
      </p:sp>
    </p:spTree>
    <p:extLst>
      <p:ext uri="{BB962C8B-B14F-4D97-AF65-F5344CB8AC3E}">
        <p14:creationId xmlns:p14="http://schemas.microsoft.com/office/powerpoint/2010/main" val="1345072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a:p>
        </p:txBody>
      </p:sp>
      <p:sp>
        <p:nvSpPr>
          <p:cNvPr id="4" name="Slide Number Placeholder 3"/>
          <p:cNvSpPr>
            <a:spLocks noGrp="1"/>
          </p:cNvSpPr>
          <p:nvPr>
            <p:ph type="sldNum" sz="quarter" idx="5"/>
          </p:nvPr>
        </p:nvSpPr>
        <p:spPr/>
        <p:txBody>
          <a:bodyPr/>
          <a:lstStyle/>
          <a:p>
            <a:fld id="{5E4A9807-1C24-8F4A-B3C7-A6E31FA5BB7A}" type="slidenum">
              <a:rPr lang="it-IT" smtClean="0"/>
              <a:t>13</a:t>
            </a:fld>
            <a:endParaRPr lang="it-IT"/>
          </a:p>
        </p:txBody>
      </p:sp>
    </p:spTree>
    <p:extLst>
      <p:ext uri="{BB962C8B-B14F-4D97-AF65-F5344CB8AC3E}">
        <p14:creationId xmlns:p14="http://schemas.microsoft.com/office/powerpoint/2010/main" val="5410214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a:p>
        </p:txBody>
      </p:sp>
      <p:sp>
        <p:nvSpPr>
          <p:cNvPr id="4" name="Slide Number Placeholder 3"/>
          <p:cNvSpPr>
            <a:spLocks noGrp="1"/>
          </p:cNvSpPr>
          <p:nvPr>
            <p:ph type="sldNum" sz="quarter" idx="5"/>
          </p:nvPr>
        </p:nvSpPr>
        <p:spPr/>
        <p:txBody>
          <a:bodyPr/>
          <a:lstStyle/>
          <a:p>
            <a:fld id="{5E4A9807-1C24-8F4A-B3C7-A6E31FA5BB7A}" type="slidenum">
              <a:rPr lang="it-IT" smtClean="0"/>
              <a:t>14</a:t>
            </a:fld>
            <a:endParaRPr lang="it-IT"/>
          </a:p>
        </p:txBody>
      </p:sp>
    </p:spTree>
    <p:extLst>
      <p:ext uri="{BB962C8B-B14F-4D97-AF65-F5344CB8AC3E}">
        <p14:creationId xmlns:p14="http://schemas.microsoft.com/office/powerpoint/2010/main" val="39591837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a:p>
        </p:txBody>
      </p:sp>
      <p:sp>
        <p:nvSpPr>
          <p:cNvPr id="4" name="Slide Number Placeholder 3"/>
          <p:cNvSpPr>
            <a:spLocks noGrp="1"/>
          </p:cNvSpPr>
          <p:nvPr>
            <p:ph type="sldNum" sz="quarter" idx="5"/>
          </p:nvPr>
        </p:nvSpPr>
        <p:spPr/>
        <p:txBody>
          <a:bodyPr/>
          <a:lstStyle/>
          <a:p>
            <a:fld id="{5E4A9807-1C24-8F4A-B3C7-A6E31FA5BB7A}" type="slidenum">
              <a:rPr lang="it-IT" smtClean="0"/>
              <a:t>21</a:t>
            </a:fld>
            <a:endParaRPr lang="it-IT"/>
          </a:p>
        </p:txBody>
      </p:sp>
    </p:spTree>
    <p:extLst>
      <p:ext uri="{BB962C8B-B14F-4D97-AF65-F5344CB8AC3E}">
        <p14:creationId xmlns:p14="http://schemas.microsoft.com/office/powerpoint/2010/main" val="30500664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BD390E-0696-1D2E-8068-825AD82C5F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FF7823-530B-3237-810B-DD739FAC8D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71AD86-CFE1-436B-C0ED-26B2D6516F2F}"/>
              </a:ext>
            </a:extLst>
          </p:cNvPr>
          <p:cNvSpPr>
            <a:spLocks noGrp="1"/>
          </p:cNvSpPr>
          <p:nvPr>
            <p:ph type="body" idx="1"/>
          </p:nvPr>
        </p:nvSpPr>
        <p:spPr/>
        <p:txBody>
          <a:bodyPr/>
          <a:lstStyle/>
          <a:p>
            <a:endParaRPr lang="lt-LT"/>
          </a:p>
        </p:txBody>
      </p:sp>
      <p:sp>
        <p:nvSpPr>
          <p:cNvPr id="4" name="Slide Number Placeholder 3">
            <a:extLst>
              <a:ext uri="{FF2B5EF4-FFF2-40B4-BE49-F238E27FC236}">
                <a16:creationId xmlns:a16="http://schemas.microsoft.com/office/drawing/2014/main" id="{9A538B61-8AD1-5CFE-42A0-17334F607B50}"/>
              </a:ext>
            </a:extLst>
          </p:cNvPr>
          <p:cNvSpPr>
            <a:spLocks noGrp="1"/>
          </p:cNvSpPr>
          <p:nvPr>
            <p:ph type="sldNum" sz="quarter" idx="5"/>
          </p:nvPr>
        </p:nvSpPr>
        <p:spPr/>
        <p:txBody>
          <a:bodyPr/>
          <a:lstStyle/>
          <a:p>
            <a:fld id="{5E4A9807-1C24-8F4A-B3C7-A6E31FA5BB7A}" type="slidenum">
              <a:rPr lang="it-IT" smtClean="0"/>
              <a:t>22</a:t>
            </a:fld>
            <a:endParaRPr lang="it-IT"/>
          </a:p>
        </p:txBody>
      </p:sp>
    </p:spTree>
    <p:extLst>
      <p:ext uri="{BB962C8B-B14F-4D97-AF65-F5344CB8AC3E}">
        <p14:creationId xmlns:p14="http://schemas.microsoft.com/office/powerpoint/2010/main" val="12413993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a:p>
        </p:txBody>
      </p:sp>
      <p:sp>
        <p:nvSpPr>
          <p:cNvPr id="4" name="Slide Number Placeholder 3"/>
          <p:cNvSpPr>
            <a:spLocks noGrp="1"/>
          </p:cNvSpPr>
          <p:nvPr>
            <p:ph type="sldNum" sz="quarter" idx="5"/>
          </p:nvPr>
        </p:nvSpPr>
        <p:spPr/>
        <p:txBody>
          <a:bodyPr/>
          <a:lstStyle/>
          <a:p>
            <a:fld id="{5E4A9807-1C24-8F4A-B3C7-A6E31FA5BB7A}" type="slidenum">
              <a:rPr lang="it-IT" smtClean="0"/>
              <a:t>23</a:t>
            </a:fld>
            <a:endParaRPr lang="it-IT"/>
          </a:p>
        </p:txBody>
      </p:sp>
    </p:spTree>
    <p:extLst>
      <p:ext uri="{BB962C8B-B14F-4D97-AF65-F5344CB8AC3E}">
        <p14:creationId xmlns:p14="http://schemas.microsoft.com/office/powerpoint/2010/main" val="40138156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BA2000-3461-AD77-FFCD-90F502E014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C7FDCF-A227-F4E9-9F5B-9FFE46CF07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45FFE6-34AD-3BF0-3FF8-FED67C8D22E0}"/>
              </a:ext>
            </a:extLst>
          </p:cNvPr>
          <p:cNvSpPr>
            <a:spLocks noGrp="1"/>
          </p:cNvSpPr>
          <p:nvPr>
            <p:ph type="body" idx="1"/>
          </p:nvPr>
        </p:nvSpPr>
        <p:spPr/>
        <p:txBody>
          <a:bodyPr/>
          <a:lstStyle/>
          <a:p>
            <a:endParaRPr lang="lt-LT"/>
          </a:p>
        </p:txBody>
      </p:sp>
      <p:sp>
        <p:nvSpPr>
          <p:cNvPr id="4" name="Slide Number Placeholder 3">
            <a:extLst>
              <a:ext uri="{FF2B5EF4-FFF2-40B4-BE49-F238E27FC236}">
                <a16:creationId xmlns:a16="http://schemas.microsoft.com/office/drawing/2014/main" id="{3EEE7E32-5E08-5ED7-C88B-91202F0B7A08}"/>
              </a:ext>
            </a:extLst>
          </p:cNvPr>
          <p:cNvSpPr>
            <a:spLocks noGrp="1"/>
          </p:cNvSpPr>
          <p:nvPr>
            <p:ph type="sldNum" sz="quarter" idx="5"/>
          </p:nvPr>
        </p:nvSpPr>
        <p:spPr/>
        <p:txBody>
          <a:bodyPr/>
          <a:lstStyle/>
          <a:p>
            <a:fld id="{5E4A9807-1C24-8F4A-B3C7-A6E31FA5BB7A}" type="slidenum">
              <a:rPr lang="it-IT" smtClean="0"/>
              <a:t>24</a:t>
            </a:fld>
            <a:endParaRPr lang="it-IT"/>
          </a:p>
        </p:txBody>
      </p:sp>
    </p:spTree>
    <p:extLst>
      <p:ext uri="{BB962C8B-B14F-4D97-AF65-F5344CB8AC3E}">
        <p14:creationId xmlns:p14="http://schemas.microsoft.com/office/powerpoint/2010/main" val="20360178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9ABC61-B797-7A7A-340F-835118E129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5F4839-67A9-9AAD-68DD-FD3160ED51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CB32286-F548-CD38-DD4D-E33781CA6AC5}"/>
              </a:ext>
            </a:extLst>
          </p:cNvPr>
          <p:cNvSpPr>
            <a:spLocks noGrp="1"/>
          </p:cNvSpPr>
          <p:nvPr>
            <p:ph type="body" idx="1"/>
          </p:nvPr>
        </p:nvSpPr>
        <p:spPr/>
        <p:txBody>
          <a:bodyPr/>
          <a:lstStyle/>
          <a:p>
            <a:endParaRPr lang="lt-LT"/>
          </a:p>
        </p:txBody>
      </p:sp>
      <p:sp>
        <p:nvSpPr>
          <p:cNvPr id="4" name="Slide Number Placeholder 3">
            <a:extLst>
              <a:ext uri="{FF2B5EF4-FFF2-40B4-BE49-F238E27FC236}">
                <a16:creationId xmlns:a16="http://schemas.microsoft.com/office/drawing/2014/main" id="{15AFF79C-36C0-FC3E-39E6-E6AB46A3A4F4}"/>
              </a:ext>
            </a:extLst>
          </p:cNvPr>
          <p:cNvSpPr>
            <a:spLocks noGrp="1"/>
          </p:cNvSpPr>
          <p:nvPr>
            <p:ph type="sldNum" sz="quarter" idx="5"/>
          </p:nvPr>
        </p:nvSpPr>
        <p:spPr/>
        <p:txBody>
          <a:bodyPr/>
          <a:lstStyle/>
          <a:p>
            <a:fld id="{5E4A9807-1C24-8F4A-B3C7-A6E31FA5BB7A}" type="slidenum">
              <a:rPr lang="it-IT" smtClean="0"/>
              <a:t>25</a:t>
            </a:fld>
            <a:endParaRPr lang="it-IT"/>
          </a:p>
        </p:txBody>
      </p:sp>
    </p:spTree>
    <p:extLst>
      <p:ext uri="{BB962C8B-B14F-4D97-AF65-F5344CB8AC3E}">
        <p14:creationId xmlns:p14="http://schemas.microsoft.com/office/powerpoint/2010/main" val="32945843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782EDA-73D8-DDBB-0F97-561A59DBA2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00EA5E-FB3A-9FE0-4514-E6D0F7A35DA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D3228B-19E2-BB80-2F8B-03AD9E43CAF4}"/>
              </a:ext>
            </a:extLst>
          </p:cNvPr>
          <p:cNvSpPr>
            <a:spLocks noGrp="1"/>
          </p:cNvSpPr>
          <p:nvPr>
            <p:ph type="body" idx="1"/>
          </p:nvPr>
        </p:nvSpPr>
        <p:spPr/>
        <p:txBody>
          <a:bodyPr/>
          <a:lstStyle/>
          <a:p>
            <a:endParaRPr lang="lt-LT"/>
          </a:p>
        </p:txBody>
      </p:sp>
      <p:sp>
        <p:nvSpPr>
          <p:cNvPr id="4" name="Slide Number Placeholder 3">
            <a:extLst>
              <a:ext uri="{FF2B5EF4-FFF2-40B4-BE49-F238E27FC236}">
                <a16:creationId xmlns:a16="http://schemas.microsoft.com/office/drawing/2014/main" id="{A9976705-903E-92B6-26C9-AC3512CAEFEF}"/>
              </a:ext>
            </a:extLst>
          </p:cNvPr>
          <p:cNvSpPr>
            <a:spLocks noGrp="1"/>
          </p:cNvSpPr>
          <p:nvPr>
            <p:ph type="sldNum" sz="quarter" idx="5"/>
          </p:nvPr>
        </p:nvSpPr>
        <p:spPr/>
        <p:txBody>
          <a:bodyPr/>
          <a:lstStyle/>
          <a:p>
            <a:fld id="{5E4A9807-1C24-8F4A-B3C7-A6E31FA5BB7A}" type="slidenum">
              <a:rPr lang="it-IT" smtClean="0"/>
              <a:t>26</a:t>
            </a:fld>
            <a:endParaRPr lang="it-IT"/>
          </a:p>
        </p:txBody>
      </p:sp>
    </p:spTree>
    <p:extLst>
      <p:ext uri="{BB962C8B-B14F-4D97-AF65-F5344CB8AC3E}">
        <p14:creationId xmlns:p14="http://schemas.microsoft.com/office/powerpoint/2010/main" val="6888717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607468-4D5B-31D9-8082-609FDE5B70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4364CE-5A64-F690-4108-8D01EDC00E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DE0614-478B-2104-C55E-F2DCD0CEF3FE}"/>
              </a:ext>
            </a:extLst>
          </p:cNvPr>
          <p:cNvSpPr>
            <a:spLocks noGrp="1"/>
          </p:cNvSpPr>
          <p:nvPr>
            <p:ph type="body" idx="1"/>
          </p:nvPr>
        </p:nvSpPr>
        <p:spPr/>
        <p:txBody>
          <a:bodyPr/>
          <a:lstStyle/>
          <a:p>
            <a:endParaRPr lang="lt-LT"/>
          </a:p>
        </p:txBody>
      </p:sp>
      <p:sp>
        <p:nvSpPr>
          <p:cNvPr id="4" name="Slide Number Placeholder 3">
            <a:extLst>
              <a:ext uri="{FF2B5EF4-FFF2-40B4-BE49-F238E27FC236}">
                <a16:creationId xmlns:a16="http://schemas.microsoft.com/office/drawing/2014/main" id="{B70BF9F2-4C94-6645-9BE5-EAF58577A7D2}"/>
              </a:ext>
            </a:extLst>
          </p:cNvPr>
          <p:cNvSpPr>
            <a:spLocks noGrp="1"/>
          </p:cNvSpPr>
          <p:nvPr>
            <p:ph type="sldNum" sz="quarter" idx="5"/>
          </p:nvPr>
        </p:nvSpPr>
        <p:spPr/>
        <p:txBody>
          <a:bodyPr/>
          <a:lstStyle/>
          <a:p>
            <a:fld id="{5E4A9807-1C24-8F4A-B3C7-A6E31FA5BB7A}" type="slidenum">
              <a:rPr lang="it-IT" smtClean="0"/>
              <a:t>27</a:t>
            </a:fld>
            <a:endParaRPr lang="it-IT"/>
          </a:p>
        </p:txBody>
      </p:sp>
    </p:spTree>
    <p:extLst>
      <p:ext uri="{BB962C8B-B14F-4D97-AF65-F5344CB8AC3E}">
        <p14:creationId xmlns:p14="http://schemas.microsoft.com/office/powerpoint/2010/main" val="22456774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a:t>Orsi</a:t>
            </a:r>
            <a:endParaRPr lang="en-GB"/>
          </a:p>
        </p:txBody>
      </p:sp>
      <p:sp>
        <p:nvSpPr>
          <p:cNvPr id="4" name="Dia számának helye 3"/>
          <p:cNvSpPr>
            <a:spLocks noGrp="1"/>
          </p:cNvSpPr>
          <p:nvPr>
            <p:ph type="sldNum" sz="quarter" idx="10"/>
          </p:nvPr>
        </p:nvSpPr>
        <p:spPr/>
        <p:txBody>
          <a:bodyPr/>
          <a:lstStyle/>
          <a:p>
            <a:fld id="{5E4A9807-1C24-8F4A-B3C7-A6E31FA5BB7A}" type="slidenum">
              <a:rPr lang="it-IT" smtClean="0"/>
              <a:t>3</a:t>
            </a:fld>
            <a:endParaRPr lang="it-IT"/>
          </a:p>
        </p:txBody>
      </p:sp>
    </p:spTree>
    <p:extLst>
      <p:ext uri="{BB962C8B-B14F-4D97-AF65-F5344CB8AC3E}">
        <p14:creationId xmlns:p14="http://schemas.microsoft.com/office/powerpoint/2010/main" val="29386094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0E0D90-1862-7414-1C89-C74D668CF2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70A157-F8B5-8177-B425-78498B7D864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55A6BB-5345-C19B-4ABE-DE1BE56EF573}"/>
              </a:ext>
            </a:extLst>
          </p:cNvPr>
          <p:cNvSpPr>
            <a:spLocks noGrp="1"/>
          </p:cNvSpPr>
          <p:nvPr>
            <p:ph type="body" idx="1"/>
          </p:nvPr>
        </p:nvSpPr>
        <p:spPr/>
        <p:txBody>
          <a:bodyPr/>
          <a:lstStyle/>
          <a:p>
            <a:endParaRPr lang="lt-LT"/>
          </a:p>
        </p:txBody>
      </p:sp>
      <p:sp>
        <p:nvSpPr>
          <p:cNvPr id="4" name="Slide Number Placeholder 3">
            <a:extLst>
              <a:ext uri="{FF2B5EF4-FFF2-40B4-BE49-F238E27FC236}">
                <a16:creationId xmlns:a16="http://schemas.microsoft.com/office/drawing/2014/main" id="{AC5CD562-9637-033E-41DD-5C28DCC806CA}"/>
              </a:ext>
            </a:extLst>
          </p:cNvPr>
          <p:cNvSpPr>
            <a:spLocks noGrp="1"/>
          </p:cNvSpPr>
          <p:nvPr>
            <p:ph type="sldNum" sz="quarter" idx="5"/>
          </p:nvPr>
        </p:nvSpPr>
        <p:spPr/>
        <p:txBody>
          <a:bodyPr/>
          <a:lstStyle/>
          <a:p>
            <a:fld id="{5E4A9807-1C24-8F4A-B3C7-A6E31FA5BB7A}" type="slidenum">
              <a:rPr lang="it-IT" smtClean="0"/>
              <a:t>28</a:t>
            </a:fld>
            <a:endParaRPr lang="it-IT"/>
          </a:p>
        </p:txBody>
      </p:sp>
    </p:spTree>
    <p:extLst>
      <p:ext uri="{BB962C8B-B14F-4D97-AF65-F5344CB8AC3E}">
        <p14:creationId xmlns:p14="http://schemas.microsoft.com/office/powerpoint/2010/main" val="9123524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a:p>
        </p:txBody>
      </p:sp>
      <p:sp>
        <p:nvSpPr>
          <p:cNvPr id="4" name="Slide Number Placeholder 3"/>
          <p:cNvSpPr>
            <a:spLocks noGrp="1"/>
          </p:cNvSpPr>
          <p:nvPr>
            <p:ph type="sldNum" sz="quarter" idx="5"/>
          </p:nvPr>
        </p:nvSpPr>
        <p:spPr/>
        <p:txBody>
          <a:bodyPr/>
          <a:lstStyle/>
          <a:p>
            <a:fld id="{5E4A9807-1C24-8F4A-B3C7-A6E31FA5BB7A}" type="slidenum">
              <a:rPr lang="it-IT" smtClean="0"/>
              <a:t>29</a:t>
            </a:fld>
            <a:endParaRPr lang="it-IT"/>
          </a:p>
        </p:txBody>
      </p:sp>
    </p:spTree>
    <p:extLst>
      <p:ext uri="{BB962C8B-B14F-4D97-AF65-F5344CB8AC3E}">
        <p14:creationId xmlns:p14="http://schemas.microsoft.com/office/powerpoint/2010/main" val="30771819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en-GB"/>
          </a:p>
        </p:txBody>
      </p:sp>
      <p:sp>
        <p:nvSpPr>
          <p:cNvPr id="4" name="Dia számának helye 3"/>
          <p:cNvSpPr>
            <a:spLocks noGrp="1"/>
          </p:cNvSpPr>
          <p:nvPr>
            <p:ph type="sldNum" sz="quarter" idx="10"/>
          </p:nvPr>
        </p:nvSpPr>
        <p:spPr/>
        <p:txBody>
          <a:bodyPr/>
          <a:lstStyle/>
          <a:p>
            <a:fld id="{5E4A9807-1C24-8F4A-B3C7-A6E31FA5BB7A}" type="slidenum">
              <a:rPr lang="it-IT" smtClean="0"/>
              <a:t>31</a:t>
            </a:fld>
            <a:endParaRPr lang="it-IT"/>
          </a:p>
        </p:txBody>
      </p:sp>
    </p:spTree>
    <p:extLst>
      <p:ext uri="{BB962C8B-B14F-4D97-AF65-F5344CB8AC3E}">
        <p14:creationId xmlns:p14="http://schemas.microsoft.com/office/powerpoint/2010/main" val="23599646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it-IT"/>
              <a:t>Copyright © Membri del progetto H-PASS. Per dettagli sul progetto H-PASS e sulla collaborazione, visitare: https://</a:t>
            </a:r>
            <a:r>
              <a:rPr lang="it-IT" err="1"/>
              <a:t>hpass.healthworkforce.eu</a:t>
            </a:r>
            <a:r>
              <a:rPr lang="it-IT"/>
              <a:t>/</a:t>
            </a:r>
            <a:r>
              <a:rPr lang="it-IT" err="1"/>
              <a:t>index.php</a:t>
            </a:r>
            <a:r>
              <a:rPr lang="it-IT"/>
              <a:t>/the-project/</a:t>
            </a:r>
          </a:p>
          <a:p>
            <a:endParaRPr lang="it-IT"/>
          </a:p>
          <a:p>
            <a:r>
              <a:rPr lang="it-IT"/>
              <a:t>H-PASS the “Health </a:t>
            </a:r>
            <a:r>
              <a:rPr lang="it-IT" err="1"/>
              <a:t>Professionals</a:t>
            </a:r>
            <a:r>
              <a:rPr lang="it-IT"/>
              <a:t>’ and the “</a:t>
            </a:r>
            <a:r>
              <a:rPr lang="it-IT" err="1"/>
              <a:t>DigitAl</a:t>
            </a:r>
            <a:r>
              <a:rPr lang="it-IT"/>
              <a:t> team” </a:t>
            </a:r>
            <a:r>
              <a:rPr lang="it-IT" err="1"/>
              <a:t>SkillS</a:t>
            </a:r>
            <a:r>
              <a:rPr lang="it-IT"/>
              <a:t> </a:t>
            </a:r>
            <a:r>
              <a:rPr lang="it-IT" err="1"/>
              <a:t>advancement</a:t>
            </a:r>
            <a:r>
              <a:rPr lang="it-IT"/>
              <a:t>” è un progetto co-finanziato dall’Agenzia Esecutiva Europea per la Salute e il Digitale (</a:t>
            </a:r>
            <a:r>
              <a:rPr lang="it-IT" err="1"/>
              <a:t>HaDEA</a:t>
            </a:r>
            <a:r>
              <a:rPr lang="it-IT"/>
              <a:t>) sotto i poteri delegati dalla Commissione Europea. H-PASS è iniziato nel maggio 2023 e durerà 3 anni.</a:t>
            </a:r>
          </a:p>
          <a:p>
            <a:endParaRPr lang="it-IT"/>
          </a:p>
          <a:p>
            <a:r>
              <a:rPr lang="it-IT"/>
              <a:t>Questo lavoro è concesso in licenza in base alla licenza Creative Commons </a:t>
            </a:r>
            <a:r>
              <a:rPr lang="it-IT" err="1"/>
              <a:t>Attribution-Noncommercial</a:t>
            </a:r>
            <a:r>
              <a:rPr lang="it-IT"/>
              <a:t> 3.0. Per visualizzare una copia di questa licenza, visitare http://</a:t>
            </a:r>
            <a:r>
              <a:rPr lang="it-IT" err="1"/>
              <a:t>creativecommons.org</a:t>
            </a:r>
            <a:r>
              <a:rPr lang="it-IT"/>
              <a:t>/</a:t>
            </a:r>
            <a:r>
              <a:rPr lang="it-IT" err="1"/>
              <a:t>licenses</a:t>
            </a:r>
            <a:r>
              <a:rPr lang="it-IT"/>
              <a:t>/by-</a:t>
            </a:r>
            <a:r>
              <a:rPr lang="it-IT" err="1"/>
              <a:t>nc</a:t>
            </a:r>
            <a:r>
              <a:rPr lang="it-IT"/>
              <a:t>/3.0/ o inviare una lettera a Creative Commons, 171 Second Street, Suite 300, San Francisco, California, 94105 e USA.</a:t>
            </a:r>
            <a:endParaRPr lang="en-GB"/>
          </a:p>
        </p:txBody>
      </p:sp>
      <p:sp>
        <p:nvSpPr>
          <p:cNvPr id="4" name="Dia számának helye 3"/>
          <p:cNvSpPr>
            <a:spLocks noGrp="1"/>
          </p:cNvSpPr>
          <p:nvPr>
            <p:ph type="sldNum" sz="quarter" idx="10"/>
          </p:nvPr>
        </p:nvSpPr>
        <p:spPr/>
        <p:txBody>
          <a:bodyPr/>
          <a:lstStyle/>
          <a:p>
            <a:fld id="{5E4A9807-1C24-8F4A-B3C7-A6E31FA5BB7A}" type="slidenum">
              <a:rPr lang="it-IT" smtClean="0"/>
              <a:t>32</a:t>
            </a:fld>
            <a:endParaRPr lang="it-IT"/>
          </a:p>
        </p:txBody>
      </p:sp>
    </p:spTree>
    <p:extLst>
      <p:ext uri="{BB962C8B-B14F-4D97-AF65-F5344CB8AC3E}">
        <p14:creationId xmlns:p14="http://schemas.microsoft.com/office/powerpoint/2010/main" val="23145384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a:p>
        </p:txBody>
      </p:sp>
      <p:sp>
        <p:nvSpPr>
          <p:cNvPr id="4" name="Slide Number Placeholder 3"/>
          <p:cNvSpPr>
            <a:spLocks noGrp="1"/>
          </p:cNvSpPr>
          <p:nvPr>
            <p:ph type="sldNum" sz="quarter" idx="5"/>
          </p:nvPr>
        </p:nvSpPr>
        <p:spPr/>
        <p:txBody>
          <a:bodyPr/>
          <a:lstStyle/>
          <a:p>
            <a:fld id="{5E4A9807-1C24-8F4A-B3C7-A6E31FA5BB7A}" type="slidenum">
              <a:rPr lang="it-IT" smtClean="0"/>
              <a:t>5</a:t>
            </a:fld>
            <a:endParaRPr lang="it-IT"/>
          </a:p>
        </p:txBody>
      </p:sp>
    </p:spTree>
    <p:extLst>
      <p:ext uri="{BB962C8B-B14F-4D97-AF65-F5344CB8AC3E}">
        <p14:creationId xmlns:p14="http://schemas.microsoft.com/office/powerpoint/2010/main" val="2224595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a:p>
        </p:txBody>
      </p:sp>
      <p:sp>
        <p:nvSpPr>
          <p:cNvPr id="4" name="Slide Number Placeholder 3"/>
          <p:cNvSpPr>
            <a:spLocks noGrp="1"/>
          </p:cNvSpPr>
          <p:nvPr>
            <p:ph type="sldNum" sz="quarter" idx="5"/>
          </p:nvPr>
        </p:nvSpPr>
        <p:spPr/>
        <p:txBody>
          <a:bodyPr/>
          <a:lstStyle/>
          <a:p>
            <a:fld id="{5E4A9807-1C24-8F4A-B3C7-A6E31FA5BB7A}" type="slidenum">
              <a:rPr lang="it-IT" smtClean="0"/>
              <a:t>6</a:t>
            </a:fld>
            <a:endParaRPr lang="it-IT"/>
          </a:p>
        </p:txBody>
      </p:sp>
    </p:spTree>
    <p:extLst>
      <p:ext uri="{BB962C8B-B14F-4D97-AF65-F5344CB8AC3E}">
        <p14:creationId xmlns:p14="http://schemas.microsoft.com/office/powerpoint/2010/main" val="22136470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a:p>
        </p:txBody>
      </p:sp>
      <p:sp>
        <p:nvSpPr>
          <p:cNvPr id="4" name="Slide Number Placeholder 3"/>
          <p:cNvSpPr>
            <a:spLocks noGrp="1"/>
          </p:cNvSpPr>
          <p:nvPr>
            <p:ph type="sldNum" sz="quarter" idx="5"/>
          </p:nvPr>
        </p:nvSpPr>
        <p:spPr/>
        <p:txBody>
          <a:bodyPr/>
          <a:lstStyle/>
          <a:p>
            <a:fld id="{5E4A9807-1C24-8F4A-B3C7-A6E31FA5BB7A}" type="slidenum">
              <a:rPr lang="it-IT" smtClean="0"/>
              <a:t>7</a:t>
            </a:fld>
            <a:endParaRPr lang="it-IT"/>
          </a:p>
        </p:txBody>
      </p:sp>
    </p:spTree>
    <p:extLst>
      <p:ext uri="{BB962C8B-B14F-4D97-AF65-F5344CB8AC3E}">
        <p14:creationId xmlns:p14="http://schemas.microsoft.com/office/powerpoint/2010/main" val="11805938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a:p>
        </p:txBody>
      </p:sp>
      <p:sp>
        <p:nvSpPr>
          <p:cNvPr id="4" name="Slide Number Placeholder 3"/>
          <p:cNvSpPr>
            <a:spLocks noGrp="1"/>
          </p:cNvSpPr>
          <p:nvPr>
            <p:ph type="sldNum" sz="quarter" idx="5"/>
          </p:nvPr>
        </p:nvSpPr>
        <p:spPr/>
        <p:txBody>
          <a:bodyPr/>
          <a:lstStyle/>
          <a:p>
            <a:fld id="{5E4A9807-1C24-8F4A-B3C7-A6E31FA5BB7A}" type="slidenum">
              <a:rPr lang="it-IT" smtClean="0"/>
              <a:t>8</a:t>
            </a:fld>
            <a:endParaRPr lang="it-IT"/>
          </a:p>
        </p:txBody>
      </p:sp>
    </p:spTree>
    <p:extLst>
      <p:ext uri="{BB962C8B-B14F-4D97-AF65-F5344CB8AC3E}">
        <p14:creationId xmlns:p14="http://schemas.microsoft.com/office/powerpoint/2010/main" val="35598968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a:p>
        </p:txBody>
      </p:sp>
      <p:sp>
        <p:nvSpPr>
          <p:cNvPr id="4" name="Skaidrės numerio vietos rezervavimo ženklas 3"/>
          <p:cNvSpPr>
            <a:spLocks noGrp="1"/>
          </p:cNvSpPr>
          <p:nvPr>
            <p:ph type="sldNum" sz="quarter" idx="5"/>
          </p:nvPr>
        </p:nvSpPr>
        <p:spPr/>
        <p:txBody>
          <a:bodyPr/>
          <a:lstStyle/>
          <a:p>
            <a:fld id="{5E4A9807-1C24-8F4A-B3C7-A6E31FA5BB7A}" type="slidenum">
              <a:rPr lang="it-IT" smtClean="0"/>
              <a:t>9</a:t>
            </a:fld>
            <a:endParaRPr lang="it-IT"/>
          </a:p>
        </p:txBody>
      </p:sp>
    </p:spTree>
    <p:extLst>
      <p:ext uri="{BB962C8B-B14F-4D97-AF65-F5344CB8AC3E}">
        <p14:creationId xmlns:p14="http://schemas.microsoft.com/office/powerpoint/2010/main" val="26450937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a:p>
        </p:txBody>
      </p:sp>
      <p:sp>
        <p:nvSpPr>
          <p:cNvPr id="4" name="Slide Number Placeholder 3"/>
          <p:cNvSpPr>
            <a:spLocks noGrp="1"/>
          </p:cNvSpPr>
          <p:nvPr>
            <p:ph type="sldNum" sz="quarter" idx="5"/>
          </p:nvPr>
        </p:nvSpPr>
        <p:spPr/>
        <p:txBody>
          <a:bodyPr/>
          <a:lstStyle/>
          <a:p>
            <a:fld id="{5E4A9807-1C24-8F4A-B3C7-A6E31FA5BB7A}" type="slidenum">
              <a:rPr lang="it-IT" smtClean="0"/>
              <a:t>10</a:t>
            </a:fld>
            <a:endParaRPr lang="it-IT"/>
          </a:p>
        </p:txBody>
      </p:sp>
    </p:spTree>
    <p:extLst>
      <p:ext uri="{BB962C8B-B14F-4D97-AF65-F5344CB8AC3E}">
        <p14:creationId xmlns:p14="http://schemas.microsoft.com/office/powerpoint/2010/main" val="15366592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a:p>
        </p:txBody>
      </p:sp>
      <p:sp>
        <p:nvSpPr>
          <p:cNvPr id="4" name="Slide Number Placeholder 3"/>
          <p:cNvSpPr>
            <a:spLocks noGrp="1"/>
          </p:cNvSpPr>
          <p:nvPr>
            <p:ph type="sldNum" sz="quarter" idx="5"/>
          </p:nvPr>
        </p:nvSpPr>
        <p:spPr/>
        <p:txBody>
          <a:bodyPr/>
          <a:lstStyle/>
          <a:p>
            <a:fld id="{5E4A9807-1C24-8F4A-B3C7-A6E31FA5BB7A}" type="slidenum">
              <a:rPr lang="it-IT" smtClean="0"/>
              <a:t>11</a:t>
            </a:fld>
            <a:endParaRPr lang="it-IT"/>
          </a:p>
        </p:txBody>
      </p:sp>
    </p:spTree>
    <p:extLst>
      <p:ext uri="{BB962C8B-B14F-4D97-AF65-F5344CB8AC3E}">
        <p14:creationId xmlns:p14="http://schemas.microsoft.com/office/powerpoint/2010/main" val="42849094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2.png"/><Relationship Id="rId5" Type="http://schemas.openxmlformats.org/officeDocument/2006/relationships/image" Target="../media/image5.jpeg"/><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9.emf"/></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7.png"/><Relationship Id="rId2" Type="http://schemas.openxmlformats.org/officeDocument/2006/relationships/image" Target="../media/image10.png"/><Relationship Id="rId1" Type="http://schemas.openxmlformats.org/officeDocument/2006/relationships/slideMaster" Target="../slideMasters/slideMaster2.xml"/><Relationship Id="rId6" Type="http://schemas.openxmlformats.org/officeDocument/2006/relationships/image" Target="../media/image15.png"/><Relationship Id="rId5" Type="http://schemas.openxmlformats.org/officeDocument/2006/relationships/image" Target="../media/image14.emf"/><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5.jpe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6.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image" Target="../media/image14.emf"/><Relationship Id="rId4" Type="http://schemas.openxmlformats.org/officeDocument/2006/relationships/image" Target="../media/image1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err="1"/>
              <a:t>Title</a:t>
            </a:r>
            <a:r>
              <a:rPr lang="hu-HU"/>
              <a:t> of </a:t>
            </a:r>
            <a:r>
              <a:rPr lang="hu-HU" err="1"/>
              <a:t>your</a:t>
            </a:r>
            <a:r>
              <a:rPr lang="hu-HU"/>
              <a:t> </a:t>
            </a:r>
            <a:r>
              <a:rPr lang="hu-HU" err="1"/>
              <a:t>presentation</a:t>
            </a:r>
            <a:endParaRPr lang="en-US"/>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05/03/2026</a:t>
            </a:fld>
            <a:endParaRPr lang="it-IT"/>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‹N›</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1587065112"/>
      </p:ext>
    </p:extLst>
  </p:cSld>
  <p:clrMapOvr>
    <a:masterClrMapping/>
  </p:clrMapOvr>
  <p:hf sldNum="0" hdr="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05/03/2026</a:t>
            </a:fld>
            <a:endParaRPr lang="it-IT" dirty="0"/>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‹N›</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715678528"/>
      </p:ext>
    </p:extLst>
  </p:cSld>
  <p:clrMapOvr>
    <a:masterClrMapping/>
  </p:clrMapOvr>
  <p:hf sldNum="0" hd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776233850"/>
      </p:ext>
    </p:extLst>
  </p:cSld>
  <p:clrMapOvr>
    <a:masterClrMapping/>
  </p:clrMapOvr>
  <p:hf hdr="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hu-HU"/>
              <a:t>Mintaszöveg szerkesztése</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05/03/2026</a:t>
            </a:fld>
            <a:endParaRPr lang="it-IT" dirty="0"/>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21084795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hu-HU"/>
              <a:t>Mintaszöveg szerkesztése</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hu-HU"/>
              <a:t>Mintaszöveg szerkesztése</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05/03/2026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39594773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dirty="0" err="1"/>
              <a:t>Insert</a:t>
            </a:r>
            <a:r>
              <a:rPr lang="hu-HU" dirty="0"/>
              <a:t> </a:t>
            </a:r>
            <a:r>
              <a:rPr lang="hu-HU" dirty="0" err="1"/>
              <a:t>your</a:t>
            </a:r>
            <a:r>
              <a:rPr lang="hu-HU" dirty="0"/>
              <a:t> text here</a:t>
            </a:r>
            <a:endParaRPr lang="en-GB" dirty="0"/>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dirty="0" err="1"/>
              <a:t>Insert</a:t>
            </a:r>
            <a:r>
              <a:rPr lang="hu-HU" dirty="0"/>
              <a:t> </a:t>
            </a:r>
            <a:r>
              <a:rPr lang="hu-HU" dirty="0" err="1"/>
              <a:t>your</a:t>
            </a:r>
            <a:r>
              <a:rPr lang="hu-HU" dirty="0"/>
              <a:t> image here</a:t>
            </a:r>
            <a:endParaRPr lang="en-GB" dirty="0"/>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05/03/2026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4024200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dirty="0"/>
              <a:t>TITLE</a:t>
            </a:r>
            <a:endParaRPr lang="en-GB" dirty="0"/>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05/03/2026</a:t>
            </a:fld>
            <a:endParaRPr lang="it-IT" dirty="0"/>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‹N›</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622603" y="496948"/>
            <a:ext cx="609600"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00219" y="2548761"/>
            <a:ext cx="609600"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00219" y="4514805"/>
            <a:ext cx="609600"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3</a:t>
            </a: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hu-HU"/>
              <a:t>Mintaszöveg szerkesztése</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hu-HU"/>
              <a:t>Mintaszöveg szerkesztése</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hu-HU"/>
              <a:t>Mintaszöveg szerkesztése</a:t>
            </a:r>
          </a:p>
        </p:txBody>
      </p:sp>
    </p:spTree>
    <p:extLst>
      <p:ext uri="{BB962C8B-B14F-4D97-AF65-F5344CB8AC3E}">
        <p14:creationId xmlns:p14="http://schemas.microsoft.com/office/powerpoint/2010/main" val="2866974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Tree>
    <p:extLst>
      <p:ext uri="{BB962C8B-B14F-4D97-AF65-F5344CB8AC3E}">
        <p14:creationId xmlns:p14="http://schemas.microsoft.com/office/powerpoint/2010/main" val="22528899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30584402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3" name="Szövegdoboz 2">
            <a:extLst>
              <a:ext uri="{FF2B5EF4-FFF2-40B4-BE49-F238E27FC236}">
                <a16:creationId xmlns:a16="http://schemas.microsoft.com/office/drawing/2014/main" id="{6A0FE610-1D22-DD98-BC14-ED1F232FDAF5}"/>
              </a:ext>
            </a:extLst>
          </p:cNvPr>
          <p:cNvSpPr txBox="1"/>
          <p:nvPr userDrawn="1"/>
        </p:nvSpPr>
        <p:spPr>
          <a:xfrm>
            <a:off x="1233293" y="6110320"/>
            <a:ext cx="4789407" cy="784830"/>
          </a:xfrm>
          <a:prstGeom prst="rect">
            <a:avLst/>
          </a:prstGeom>
          <a:noFill/>
        </p:spPr>
        <p:txBody>
          <a:bodyPr wrap="square" rtlCol="0" anchor="ctr">
            <a:spAutoFit/>
          </a:bodyPr>
          <a:lstStyle/>
          <a:p>
            <a:pPr algn="just"/>
            <a:r>
              <a:rPr lang="hu-HU" sz="900" kern="1200" dirty="0" err="1">
                <a:solidFill>
                  <a:schemeClr val="bg1"/>
                </a:solidFill>
                <a:effectLst/>
                <a:latin typeface="Arial" panose="020B0604020202020204" pitchFamily="34" charset="0"/>
                <a:ea typeface="+mn-ea"/>
                <a:cs typeface="Arial" panose="020B0604020202020204" pitchFamily="34" charset="0"/>
              </a:rPr>
              <a:t>Funded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by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Views</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opinions</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expressed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are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however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a:t>
            </a:r>
            <a:r>
              <a:rPr lang="hu-HU" sz="900" kern="1200" dirty="0">
                <a:solidFill>
                  <a:schemeClr val="bg1"/>
                </a:solidFill>
                <a:effectLst/>
                <a:latin typeface="Arial" panose="020B0604020202020204" pitchFamily="34" charset="0"/>
                <a:ea typeface="+mn-ea"/>
                <a:cs typeface="Arial" panose="020B0604020202020204" pitchFamily="34" charset="0"/>
              </a:rPr>
              <a:t>(s) </a:t>
            </a:r>
            <a:r>
              <a:rPr lang="hu-HU" sz="900" kern="1200" dirty="0" err="1">
                <a:solidFill>
                  <a:schemeClr val="bg1"/>
                </a:solidFill>
                <a:effectLst/>
                <a:latin typeface="Arial" panose="020B0604020202020204" pitchFamily="34" charset="0"/>
                <a:ea typeface="+mn-ea"/>
                <a:cs typeface="Arial" panose="020B0604020202020204" pitchFamily="34" charset="0"/>
              </a:rPr>
              <a:t>only</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do</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not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necessarily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reflect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Health and Digital </a:t>
            </a:r>
            <a:r>
              <a:rPr lang="hu-HU" sz="900" kern="1200" dirty="0" err="1">
                <a:solidFill>
                  <a:schemeClr val="bg1"/>
                </a:solidFill>
                <a:effectLst/>
                <a:latin typeface="Arial" panose="020B0604020202020204" pitchFamily="34" charset="0"/>
                <a:ea typeface="+mn-ea"/>
                <a:cs typeface="Arial" panose="020B0604020202020204" pitchFamily="34" charset="0"/>
              </a:rPr>
              <a:t>Executive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Agency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HaDEA</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Neither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nor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granting</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authority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can</a:t>
            </a:r>
            <a:r>
              <a:rPr lang="hu-HU" sz="900" kern="1200" dirty="0">
                <a:solidFill>
                  <a:schemeClr val="bg1"/>
                </a:solidFill>
                <a:effectLst/>
                <a:latin typeface="Arial" panose="020B0604020202020204" pitchFamily="34" charset="0"/>
                <a:ea typeface="+mn-ea"/>
                <a:cs typeface="Arial" panose="020B0604020202020204" pitchFamily="34" charset="0"/>
              </a:rPr>
              <a:t> be </a:t>
            </a:r>
            <a:r>
              <a:rPr lang="hu-HU" sz="900" kern="1200" dirty="0" err="1">
                <a:solidFill>
                  <a:schemeClr val="bg1"/>
                </a:solidFill>
                <a:effectLst/>
                <a:latin typeface="Arial" panose="020B0604020202020204" pitchFamily="34" charset="0"/>
                <a:ea typeface="+mn-ea"/>
                <a:cs typeface="Arial" panose="020B0604020202020204" pitchFamily="34" charset="0"/>
              </a:rPr>
              <a:t>held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responsible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for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them</a:t>
            </a:r>
            <a:r>
              <a:rPr lang="hu-HU" sz="900" kern="1200" dirty="0">
                <a:solidFill>
                  <a:schemeClr val="bg1"/>
                </a:solidFill>
                <a:effectLst/>
                <a:latin typeface="Arial" panose="020B0604020202020204" pitchFamily="34" charset="0"/>
                <a:ea typeface="+mn-ea"/>
                <a:cs typeface="Arial" panose="020B0604020202020204" pitchFamily="34" charset="0"/>
              </a:rPr>
              <a:t>.</a:t>
            </a:r>
          </a:p>
          <a:p>
            <a:pPr algn="just"/>
            <a:endParaRPr lang="en-GB" sz="900" dirty="0">
              <a:solidFill>
                <a:schemeClr val="bg1"/>
              </a:solidFill>
              <a:latin typeface="Arial" panose="020B0604020202020204" pitchFamily="34" charset="0"/>
              <a:cs typeface="Arial" panose="020B0604020202020204" pitchFamily="34" charset="0"/>
            </a:endParaRPr>
          </a:p>
        </p:txBody>
      </p:sp>
      <p:pic>
        <p:nvPicPr>
          <p:cNvPr id="6" name="Kép 5" descr="A képen Betűtípus, képernyőkép, szöveg, Grafika látható&#10;&#10;Előfordulhat, hogy az AI által létrehozott tartalom helytelen.">
            <a:extLst>
              <a:ext uri="{FF2B5EF4-FFF2-40B4-BE49-F238E27FC236}">
                <a16:creationId xmlns:a16="http://schemas.microsoft.com/office/drawing/2014/main" id="{0BB8CD35-962C-38A3-D9DF-21399369DC61}"/>
              </a:ext>
            </a:extLst>
          </p:cNvPr>
          <p:cNvPicPr>
            <a:picLocks noChangeAspect="1"/>
          </p:cNvPicPr>
          <p:nvPr userDrawn="1"/>
        </p:nvPicPr>
        <p:blipFill>
          <a:blip r:embed="rId7"/>
          <a:stretch>
            <a:fillRect/>
          </a:stretch>
        </p:blipFill>
        <p:spPr>
          <a:xfrm>
            <a:off x="6022700" y="6131393"/>
            <a:ext cx="2382359" cy="530760"/>
          </a:xfrm>
          <a:prstGeom prst="rect">
            <a:avLst/>
          </a:prstGeom>
        </p:spPr>
      </p:pic>
    </p:spTree>
    <p:extLst>
      <p:ext uri="{BB962C8B-B14F-4D97-AF65-F5344CB8AC3E}">
        <p14:creationId xmlns:p14="http://schemas.microsoft.com/office/powerpoint/2010/main" val="39869151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a:t>TITLE OF YOUR PRESENTATION</a:t>
            </a:r>
            <a:endParaRPr lang="en-US"/>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err="1"/>
              <a:t>Name</a:t>
            </a:r>
            <a:r>
              <a:rPr lang="hu-HU"/>
              <a:t>, </a:t>
            </a:r>
            <a:r>
              <a:rPr lang="hu-HU" err="1"/>
              <a:t>title</a:t>
            </a:r>
            <a:r>
              <a:rPr lang="hu-HU"/>
              <a:t>, WP</a:t>
            </a:r>
          </a:p>
        </p:txBody>
      </p:sp>
    </p:spTree>
    <p:extLst>
      <p:ext uri="{BB962C8B-B14F-4D97-AF65-F5344CB8AC3E}">
        <p14:creationId xmlns:p14="http://schemas.microsoft.com/office/powerpoint/2010/main" val="3741434907"/>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a:t>TITLE</a:t>
            </a:r>
            <a:endParaRPr lang="en-GB"/>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lt-LT"/>
              <a:t>Spustelėkite, kad galėtumėte redaguoti šablono teksto stilius</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05/03/2026</a:t>
            </a:fld>
            <a:endParaRPr lang="it-IT"/>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2112206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a:t>TITLE</a:t>
            </a:r>
            <a:endParaRPr lang="en-GB"/>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lt-LT"/>
              <a:t>Spustelėkite, kad galėtumėte redaguoti šablono teksto stilius</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lt-LT"/>
              <a:t>Spustelėkite, kad galėtumėte redaguoti šablono teksto stilius</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05/03/2026</a:t>
            </a:fld>
            <a:endParaRPr lang="it-IT"/>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1195035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a:t>TITLE</a:t>
            </a:r>
            <a:endParaRPr lang="en-GB"/>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err="1"/>
              <a:t>Insert</a:t>
            </a:r>
            <a:r>
              <a:rPr lang="hu-HU"/>
              <a:t> </a:t>
            </a:r>
            <a:r>
              <a:rPr lang="hu-HU" err="1"/>
              <a:t>your</a:t>
            </a:r>
            <a:r>
              <a:rPr lang="hu-HU"/>
              <a:t> text here</a:t>
            </a:r>
            <a:endParaRPr lang="en-GB"/>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err="1"/>
              <a:t>Insert</a:t>
            </a:r>
            <a:r>
              <a:rPr lang="hu-HU"/>
              <a:t> </a:t>
            </a:r>
            <a:r>
              <a:rPr lang="hu-HU" err="1"/>
              <a:t>your</a:t>
            </a:r>
            <a:r>
              <a:rPr lang="hu-HU"/>
              <a:t> image here</a:t>
            </a:r>
            <a:endParaRPr lang="en-GB"/>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05/03/2026</a:t>
            </a:fld>
            <a:endParaRPr lang="it-IT"/>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2605945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a:t>TITLE</a:t>
            </a:r>
            <a:endParaRPr lang="en-GB"/>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05/03/2026</a:t>
            </a:fld>
            <a:endParaRPr lang="it-IT"/>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‹N›</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622603" y="496948"/>
            <a:ext cx="609600"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00219" y="2548761"/>
            <a:ext cx="609600"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00219" y="4514805"/>
            <a:ext cx="609600"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a:solidFill>
                  <a:schemeClr val="bg1"/>
                </a:solidFill>
                <a:latin typeface="+mn-lt"/>
              </a:rPr>
              <a:t>3</a:t>
            </a: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lt-LT"/>
              <a:t>Spustelėkite, kad galėtumėte redaguoti šablono teksto stilius</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lt-LT"/>
              <a:t>Spustelėkite, kad galėtumėte redaguoti šablono teksto stilius</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lt-LT"/>
              <a:t>Spustelėkite, kad galėtumėte redaguoti šablono teksto stilius</a:t>
            </a:r>
          </a:p>
        </p:txBody>
      </p:sp>
    </p:spTree>
    <p:extLst>
      <p:ext uri="{BB962C8B-B14F-4D97-AF65-F5344CB8AC3E}">
        <p14:creationId xmlns:p14="http://schemas.microsoft.com/office/powerpoint/2010/main" val="31072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Tree>
    <p:extLst>
      <p:ext uri="{BB962C8B-B14F-4D97-AF65-F5344CB8AC3E}">
        <p14:creationId xmlns:p14="http://schemas.microsoft.com/office/powerpoint/2010/main" val="1920768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a:t>SECTION TITLE</a:t>
            </a:r>
            <a:endParaRPr lang="en-GB"/>
          </a:p>
        </p:txBody>
      </p:sp>
    </p:spTree>
    <p:extLst>
      <p:ext uri="{BB962C8B-B14F-4D97-AF65-F5344CB8AC3E}">
        <p14:creationId xmlns:p14="http://schemas.microsoft.com/office/powerpoint/2010/main" val="4285346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a:t>THANK YOU!</a:t>
            </a:r>
            <a:endParaRPr lang="en-GB"/>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4" name="Szövegdoboz 3"/>
          <p:cNvSpPr txBox="1"/>
          <p:nvPr userDrawn="1"/>
        </p:nvSpPr>
        <p:spPr>
          <a:xfrm>
            <a:off x="1219199" y="6108109"/>
            <a:ext cx="4789407" cy="784830"/>
          </a:xfrm>
          <a:prstGeom prst="rect">
            <a:avLst/>
          </a:prstGeom>
          <a:noFill/>
        </p:spPr>
        <p:txBody>
          <a:bodyPr wrap="square" rtlCol="0" anchor="ctr">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US" sz="900" kern="1200">
                <a:solidFill>
                  <a:schemeClr val="bg1"/>
                </a:solidFill>
                <a:effectLst/>
                <a:latin typeface="Arial" panose="020B0604020202020204" pitchFamily="34" charset="0"/>
                <a:ea typeface="+mn-ea"/>
                <a:cs typeface="Arial" panose="020B0604020202020204" pitchFamily="34" charset="0"/>
              </a:rPr>
              <a:t>H-PASS is co-funded by the EU4Health </a:t>
            </a:r>
            <a:r>
              <a:rPr lang="en-US" sz="900" kern="1200" err="1">
                <a:solidFill>
                  <a:schemeClr val="bg1"/>
                </a:solidFill>
                <a:effectLst/>
                <a:latin typeface="Arial" panose="020B0604020202020204" pitchFamily="34" charset="0"/>
                <a:ea typeface="+mn-ea"/>
                <a:cs typeface="Arial" panose="020B0604020202020204" pitchFamily="34" charset="0"/>
              </a:rPr>
              <a:t>Programme</a:t>
            </a:r>
            <a:r>
              <a:rPr lang="en-US" sz="900" kern="1200">
                <a:solidFill>
                  <a:schemeClr val="bg1"/>
                </a:solidFill>
                <a:effectLst/>
                <a:latin typeface="Arial" panose="020B0604020202020204" pitchFamily="34" charset="0"/>
                <a:ea typeface="+mn-ea"/>
                <a:cs typeface="Arial" panose="020B0604020202020204" pitchFamily="34" charset="0"/>
              </a:rPr>
              <a:t> of the European Union under Grant Agreement No. 11101139 (</a:t>
            </a:r>
            <a:r>
              <a:rPr lang="en-US" sz="900" kern="1200" err="1">
                <a:solidFill>
                  <a:schemeClr val="bg1"/>
                </a:solidFill>
                <a:effectLst/>
                <a:latin typeface="Arial" panose="020B0604020202020204" pitchFamily="34" charset="0"/>
                <a:ea typeface="+mn-ea"/>
                <a:cs typeface="Arial" panose="020B0604020202020204" pitchFamily="34" charset="0"/>
              </a:rPr>
              <a:t>HaDEA</a:t>
            </a:r>
            <a:r>
              <a:rPr lang="en-US" sz="900" kern="1200">
                <a:solidFill>
                  <a:schemeClr val="bg1"/>
                </a:solidFill>
                <a:effectLst/>
                <a:latin typeface="Arial" panose="020B0604020202020204" pitchFamily="34" charset="0"/>
                <a:ea typeface="+mn-ea"/>
                <a:cs typeface="Arial" panose="020B0604020202020204" pitchFamily="34" charset="0"/>
              </a:rPr>
              <a:t>). Views and opinions expressed are however those of the author(s) only and do not necessarily reflect those of the European Union or </a:t>
            </a:r>
            <a:r>
              <a:rPr lang="en-US" sz="900" kern="1200" err="1">
                <a:solidFill>
                  <a:schemeClr val="bg1"/>
                </a:solidFill>
                <a:effectLst/>
                <a:latin typeface="Arial" panose="020B0604020202020204" pitchFamily="34" charset="0"/>
                <a:ea typeface="+mn-ea"/>
                <a:cs typeface="Arial" panose="020B0604020202020204" pitchFamily="34" charset="0"/>
              </a:rPr>
              <a:t>HaDEA</a:t>
            </a:r>
            <a:r>
              <a:rPr lang="en-US" sz="900" kern="1200">
                <a:solidFill>
                  <a:schemeClr val="bg1"/>
                </a:solidFill>
                <a:effectLst/>
                <a:latin typeface="Arial" panose="020B0604020202020204" pitchFamily="34" charset="0"/>
                <a:ea typeface="+mn-ea"/>
                <a:cs typeface="Arial" panose="020B0604020202020204" pitchFamily="34" charset="0"/>
              </a:rPr>
              <a:t>. Neither the European Union nor the granting authority can be held responsible for them.</a:t>
            </a:r>
            <a:endParaRPr lang="en-GB" sz="900" kern="1200">
              <a:solidFill>
                <a:schemeClr val="bg1"/>
              </a:solidFill>
              <a:effectLst/>
              <a:latin typeface="Arial" panose="020B0604020202020204" pitchFamily="34" charset="0"/>
              <a:ea typeface="+mn-ea"/>
              <a:cs typeface="Arial" panose="020B0604020202020204" pitchFamily="34" charset="0"/>
            </a:endParaRPr>
          </a:p>
          <a:p>
            <a:pPr algn="just"/>
            <a:endParaRPr lang="en-GB" sz="900">
              <a:latin typeface="Arial" panose="020B0604020202020204" pitchFamily="34" charset="0"/>
              <a:cs typeface="Arial" panose="020B0604020202020204" pitchFamily="34" charset="0"/>
            </a:endParaRPr>
          </a:p>
        </p:txBody>
      </p:sp>
      <p:pic>
        <p:nvPicPr>
          <p:cNvPr id="5" name="Kép 4"/>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008606" y="6108109"/>
            <a:ext cx="2860083" cy="638120"/>
          </a:xfrm>
          <a:prstGeom prst="rect">
            <a:avLst/>
          </a:prstGeom>
        </p:spPr>
      </p:pic>
    </p:spTree>
    <p:extLst>
      <p:ext uri="{BB962C8B-B14F-4D97-AF65-F5344CB8AC3E}">
        <p14:creationId xmlns:p14="http://schemas.microsoft.com/office/powerpoint/2010/main" val="1763415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62458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3" r:id="rId4"/>
    <p:sldLayoutId id="2147483678" r:id="rId5"/>
    <p:sldLayoutId id="2147483674" r:id="rId6"/>
    <p:sldLayoutId id="2147483675" r:id="rId7"/>
    <p:sldLayoutId id="2147483676" r:id="rId8"/>
    <p:sldLayoutId id="2147483677" r:id="rId9"/>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3687133"/>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youtu.be/cQuWPSp-1mo?feature=shared"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s://youtu.be/c4WDrXXvf3E?feature=shared" TargetMode="External"/><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1.xml.rels><?xml version="1.0" encoding="UTF-8" standalone="yes"?>
<Relationships xmlns="http://schemas.openxmlformats.org/package/2006/relationships"><Relationship Id="rId8" Type="http://schemas.openxmlformats.org/officeDocument/2006/relationships/hyperlink" Target="https://youtu.be/UKpjNOVnnu4?feature=shared" TargetMode="External"/><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hyperlink" Target="https://youtu.be/WnPSMQnapeI?feature=shared" TargetMode="External"/><Relationship Id="rId4" Type="http://schemas.openxmlformats.org/officeDocument/2006/relationships/image" Target="../media/image28.svg"/></Relationships>
</file>

<file path=ppt/slides/_rels/slide13.xml.rels><?xml version="1.0" encoding="UTF-8" standalone="yes"?>
<Relationships xmlns="http://schemas.openxmlformats.org/package/2006/relationships"><Relationship Id="rId8" Type="http://schemas.openxmlformats.org/officeDocument/2006/relationships/hyperlink" Target="https://youtu.be/XxoeQa9Zko8?feature=shared" TargetMode="External"/><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4.xml.rels><?xml version="1.0" encoding="UTF-8" standalone="yes"?>
<Relationships xmlns="http://schemas.openxmlformats.org/package/2006/relationships"><Relationship Id="rId8" Type="http://schemas.openxmlformats.org/officeDocument/2006/relationships/hyperlink" Target="https://youtu.be/fmRtzCLznwc?feature=shared" TargetMode="External"/><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hyperlink" Target="https://youtu.be/-2yPBt2N3RA?feature=shared" TargetMode="Externa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8.xml"/><Relationship Id="rId7" Type="http://schemas.openxmlformats.org/officeDocument/2006/relationships/hyperlink" Target="https://youtu.be/XZPp30Z_cgk?feature=shared" TargetMode="External"/><Relationship Id="rId2" Type="http://schemas.openxmlformats.org/officeDocument/2006/relationships/diagramData" Target="../diagrams/data8.xml"/><Relationship Id="rId1" Type="http://schemas.openxmlformats.org/officeDocument/2006/relationships/slideLayout" Target="../slideLayouts/slideLayout7.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7.xml.rels><?xml version="1.0" encoding="UTF-8" standalone="yes"?>
<Relationships xmlns="http://schemas.openxmlformats.org/package/2006/relationships"><Relationship Id="rId2" Type="http://schemas.openxmlformats.org/officeDocument/2006/relationships/hyperlink" Target="https://youtu.be/N0pShiaqzB8?feature=shared" TargetMode="Externa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slideLayout" Target="../slideLayouts/slideLayout3.xml"/><Relationship Id="rId1" Type="http://schemas.openxmlformats.org/officeDocument/2006/relationships/video" Target="https://www.youtube.com/embed/j9QatdekqsQ?feature=oembed" TargetMode="External"/><Relationship Id="rId4" Type="http://schemas.openxmlformats.org/officeDocument/2006/relationships/hyperlink" Target="https://www.youtube.com/watch?v=j9QatdekqsQ&amp;t=2s"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slideLayout" Target="../slideLayouts/slideLayout3.xml"/><Relationship Id="rId1" Type="http://schemas.openxmlformats.org/officeDocument/2006/relationships/video" Target="https://www.youtube.com/embed/eDJsELXqgTA?feature=oembed" TargetMode="External"/><Relationship Id="rId4" Type="http://schemas.openxmlformats.org/officeDocument/2006/relationships/hyperlink" Target="https://www.youtube.com/watch?v=eDJsELXqgTA" TargetMode="External"/></Relationships>
</file>

<file path=ppt/slides/_rels/slide2.xml.rels><?xml version="1.0" encoding="UTF-8" standalone="yes"?>
<Relationships xmlns="http://schemas.openxmlformats.org/package/2006/relationships"><Relationship Id="rId2" Type="http://schemas.openxmlformats.org/officeDocument/2006/relationships/hyperlink" Target="https://youtu.be/SESVTONm-Qk?feature=shared" TargetMode="Externa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hyperlink" Target="https://youtu.be/HGoxl5UIbqM?feature=shared"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hyperlink" Target="https://youtu.be/Nf2csiQTU8A?feature=shared" TargetMode="External"/></Relationships>
</file>

<file path=ppt/slides/_rels/slide22.xml.rels><?xml version="1.0" encoding="UTF-8" standalone="yes"?>
<Relationships xmlns="http://schemas.openxmlformats.org/package/2006/relationships"><Relationship Id="rId8" Type="http://schemas.openxmlformats.org/officeDocument/2006/relationships/hyperlink" Target="https://youtu.be/JgHGKDeh37k?feature=shared" TargetMode="External"/><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23.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diagramData" Target="../diagrams/data9.xml"/><Relationship Id="rId7" Type="http://schemas.microsoft.com/office/2007/relationships/diagramDrawing" Target="../diagrams/drawing9.xml"/><Relationship Id="rId12" Type="http://schemas.openxmlformats.org/officeDocument/2006/relationships/hyperlink" Target="https://youtu.be/n-Qg7mg-KD8?feature=shared" TargetMode="External"/><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diagramColors" Target="../diagrams/colors9.xml"/><Relationship Id="rId11" Type="http://schemas.microsoft.com/office/2007/relationships/hdphoto" Target="../media/hdphoto3.wdp"/><Relationship Id="rId5" Type="http://schemas.openxmlformats.org/officeDocument/2006/relationships/diagramQuickStyle" Target="../diagrams/quickStyle9.xml"/><Relationship Id="rId10" Type="http://schemas.openxmlformats.org/officeDocument/2006/relationships/image" Target="../media/image60.png"/><Relationship Id="rId4" Type="http://schemas.openxmlformats.org/officeDocument/2006/relationships/diagramLayout" Target="../diagrams/layout9.xml"/><Relationship Id="rId9" Type="http://schemas.microsoft.com/office/2007/relationships/hdphoto" Target="../media/hdphoto2.wdp"/></Relationships>
</file>

<file path=ppt/slides/_rels/slide24.xml.rels><?xml version="1.0" encoding="UTF-8" standalone="yes"?>
<Relationships xmlns="http://schemas.openxmlformats.org/package/2006/relationships"><Relationship Id="rId8" Type="http://schemas.openxmlformats.org/officeDocument/2006/relationships/hyperlink" Target="https://youtu.be/Z8RpUwP8BuU?feature=shared" TargetMode="External"/><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25.xml.rels><?xml version="1.0" encoding="UTF-8" standalone="yes"?>
<Relationships xmlns="http://schemas.openxmlformats.org/package/2006/relationships"><Relationship Id="rId8" Type="http://schemas.openxmlformats.org/officeDocument/2006/relationships/hyperlink" Target="https://youtu.be/pJ3Ef412l4Q?feature=shared" TargetMode="External"/><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26.xml.rels><?xml version="1.0" encoding="UTF-8" standalone="yes"?>
<Relationships xmlns="http://schemas.openxmlformats.org/package/2006/relationships"><Relationship Id="rId8" Type="http://schemas.openxmlformats.org/officeDocument/2006/relationships/hyperlink" Target="https://youtu.be/cd75QlYECms?feature=shared" TargetMode="External"/><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27.xml.rels><?xml version="1.0" encoding="UTF-8" standalone="yes"?>
<Relationships xmlns="http://schemas.openxmlformats.org/package/2006/relationships"><Relationship Id="rId8" Type="http://schemas.openxmlformats.org/officeDocument/2006/relationships/hyperlink" Target="https://youtu.be/xMR9o9FXLXs?feature=shared" TargetMode="External"/><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28.xml.rels><?xml version="1.0" encoding="UTF-8" standalone="yes"?>
<Relationships xmlns="http://schemas.openxmlformats.org/package/2006/relationships"><Relationship Id="rId8" Type="http://schemas.openxmlformats.org/officeDocument/2006/relationships/hyperlink" Target="https://youtu.be/SuZTt9wLTIo?feature=shared" TargetMode="External"/><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hyperlink" Target="https://youtu.be/TSQByKPTa3c?feature=shared" TargetMode="External"/><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62.emf"/><Relationship Id="rId5" Type="http://schemas.openxmlformats.org/officeDocument/2006/relationships/oleObject" Target="../embeddings/oleObject2.bin"/><Relationship Id="rId4" Type="http://schemas.openxmlformats.org/officeDocument/2006/relationships/image" Target="../media/image61.emf"/></Relationships>
</file>

<file path=ppt/slides/_rels/slide3.xml.rels><?xml version="1.0" encoding="UTF-8" standalone="yes"?>
<Relationships xmlns="http://schemas.openxmlformats.org/package/2006/relationships"><Relationship Id="rId3" Type="http://schemas.openxmlformats.org/officeDocument/2006/relationships/hyperlink" Target="https://youtu.be/myjTaNV2rh8?feature=shared"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hyperlink" Target="https://youtu.be/vLxorWnbBoQ?feature=shared" TargetMode="Externa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hyperlink" Target="https://dx.doi.org/10.21013/jmss.v18.n1.p1" TargetMode="External"/><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hyperlink" Target="https://www.mtdtraining.com/blog/thomas-kilmann-conflict-management-model.htm" TargetMode="External"/><Relationship Id="rId4" Type="http://schemas.openxmlformats.org/officeDocument/2006/relationships/hyperlink" Target="https://doi.org/10.1080/1747423X.2021.1933226"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s://hpass.healthworkforce.eu/index.php/the-project/" TargetMode="External"/><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hyperlink" Target="http://creativecommons.org/licenses/by-nc/3.0/"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hyperlink" Target="https://youtu.be/W6qkuLAqwDk?feature=shared" TargetMode="Externa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hyperlink" Target="https://youtu.be/sBWDuMuV_aE?feature=shared"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hyperlink" Target="https://youtu.be/hEJvEgbPHP4?feature=shared" TargetMode="Externa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8" Type="http://schemas.openxmlformats.org/officeDocument/2006/relationships/hyperlink" Target="https://youtu.be/fYFKS_tslYE?feature=shared" TargetMode="External"/><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hyperlink" Target="https://youtu.be/2aZPqy6vDKg?feature=shared"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youtu.be/6mRZyd8DjYM?feature=shared"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3744835" y="3366975"/>
            <a:ext cx="3310092" cy="1081536"/>
          </a:xfrm>
        </p:spPr>
        <p:txBody>
          <a:bodyPr anchor="ctr"/>
          <a:lstStyle/>
          <a:p>
            <a:r>
              <a:rPr lang="en-GB" b="1" dirty="0" err="1">
                <a:effectLst/>
                <a:latin typeface="Calibri" panose="020F0502020204030204" pitchFamily="34" charset="0"/>
                <a:ea typeface="Calibri" panose="020F0502020204030204" pitchFamily="34" charset="0"/>
              </a:rPr>
              <a:t>Conflitto</a:t>
            </a:r>
            <a:br>
              <a:rPr lang="en-US" dirty="0"/>
            </a:br>
            <a:endParaRPr lang="en-GB" dirty="0"/>
          </a:p>
        </p:txBody>
      </p:sp>
      <p:sp>
        <p:nvSpPr>
          <p:cNvPr id="8" name="Footer Placeholder 4">
            <a:extLst>
              <a:ext uri="{FF2B5EF4-FFF2-40B4-BE49-F238E27FC236}">
                <a16:creationId xmlns:a16="http://schemas.microsoft.com/office/drawing/2014/main" id="{B6C5E437-9D35-7F1D-A641-5ED24C9344CD}"/>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solidFill>
                  <a:schemeClr val="bg1"/>
                </a:solidFill>
              </a:rPr>
              <a:t>Project: 101101139 — H-PASS — EU4H-2022-PJ</a:t>
            </a:r>
            <a:endParaRPr lang="el-GR" altLang="en-US" sz="1200">
              <a:solidFill>
                <a:schemeClr val="bg1"/>
              </a:solidFill>
            </a:endParaRPr>
          </a:p>
        </p:txBody>
      </p:sp>
      <p:sp>
        <p:nvSpPr>
          <p:cNvPr id="4" name="CasellaDiTesto 3">
            <a:extLst>
              <a:ext uri="{FF2B5EF4-FFF2-40B4-BE49-F238E27FC236}">
                <a16:creationId xmlns:a16="http://schemas.microsoft.com/office/drawing/2014/main" id="{2087C0C7-C632-24B1-31D6-AE5C91120261}"/>
              </a:ext>
            </a:extLst>
          </p:cNvPr>
          <p:cNvSpPr txBox="1"/>
          <p:nvPr/>
        </p:nvSpPr>
        <p:spPr>
          <a:xfrm>
            <a:off x="3020378" y="4783393"/>
            <a:ext cx="5400674" cy="2031325"/>
          </a:xfrm>
          <a:prstGeom prst="rect">
            <a:avLst/>
          </a:prstGeom>
          <a:noFill/>
        </p:spPr>
        <p:txBody>
          <a:bodyPr wrap="square">
            <a:spAutoFit/>
          </a:bodyPr>
          <a:lstStyle/>
          <a:p>
            <a:pPr lvl="0" algn="ctr" defTabSz="959937">
              <a:lnSpc>
                <a:spcPct val="90000"/>
              </a:lnSpc>
              <a:spcBef>
                <a:spcPct val="0"/>
              </a:spcBef>
              <a:defRPr/>
            </a:pPr>
            <a:endParaRPr lang="en-US" b="1" dirty="0">
              <a:solidFill>
                <a:prstClr val="black"/>
              </a:solidFill>
              <a:ea typeface="Calibri"/>
              <a:cs typeface="Calibri"/>
            </a:endParaRPr>
          </a:p>
          <a:p>
            <a:pPr lvl="0" algn="ctr" defTabSz="959937">
              <a:lnSpc>
                <a:spcPct val="90000"/>
              </a:lnSpc>
              <a:spcBef>
                <a:spcPct val="0"/>
              </a:spcBef>
              <a:defRPr/>
            </a:pPr>
            <a:r>
              <a:rPr lang="en-US" b="1" dirty="0">
                <a:solidFill>
                  <a:prstClr val="black"/>
                </a:solidFill>
              </a:rPr>
              <a:t>Sant’Anna School of Advanced Studies</a:t>
            </a:r>
            <a:endParaRPr lang="it-IT" b="1" dirty="0">
              <a:solidFill>
                <a:prstClr val="black"/>
              </a:solidFill>
            </a:endParaRPr>
          </a:p>
          <a:p>
            <a:endParaRPr lang="it-IT" dirty="0">
              <a:hlinkClick r:id="rId3"/>
            </a:endParaRPr>
          </a:p>
          <a:p>
            <a:r>
              <a:rPr lang="it-IT" dirty="0">
                <a:hlinkClick r:id="rId3"/>
              </a:rPr>
              <a:t>https://youtu.be/cQuWPSp-1mo?feature=shared</a:t>
            </a:r>
            <a:endParaRPr lang="it-IT" dirty="0"/>
          </a:p>
          <a:p>
            <a:endParaRPr lang="it-IT" dirty="0"/>
          </a:p>
          <a:p>
            <a:pPr marL="0" marR="0" lvl="0" indent="0" algn="ctr" defTabSz="959937" rtl="0" eaLnBrk="1" fontAlgn="auto" latinLnBrk="0" hangingPunct="1">
              <a:lnSpc>
                <a:spcPct val="90000"/>
              </a:lnSpc>
              <a:spcBef>
                <a:spcPct val="0"/>
              </a:spcBef>
              <a:spcAft>
                <a:spcPts val="0"/>
              </a:spcAft>
              <a:buClrTx/>
              <a:buSzTx/>
              <a:buFontTx/>
              <a:buNone/>
              <a:tabLst/>
              <a:defRPr/>
            </a:pPr>
            <a:r>
              <a:rPr kumimoji="0" lang="hu-HU" sz="2400" b="1" i="0" u="none" strike="noStrike" kern="1200" cap="none" spc="0" normalizeH="0" baseline="0" noProof="0" dirty="0">
                <a:ln>
                  <a:noFill/>
                </a:ln>
                <a:solidFill>
                  <a:prstClr val="black"/>
                </a:solidFill>
                <a:effectLst/>
                <a:uLnTx/>
                <a:uFillTx/>
                <a:latin typeface="Calibri" panose="020F0502020204030204"/>
                <a:ea typeface="+mn-ea"/>
                <a:cs typeface="+mn-cs"/>
              </a:rPr>
              <a:t>WP</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3</a:t>
            </a:r>
            <a:endParaRPr kumimoji="0" lang="it-IT" sz="2400" b="1" i="0" u="none" strike="noStrike" kern="1200" cap="none" spc="0" normalizeH="0" baseline="0" noProof="0" dirty="0">
              <a:ln>
                <a:noFill/>
              </a:ln>
              <a:solidFill>
                <a:prstClr val="black"/>
              </a:solidFill>
              <a:effectLst/>
              <a:uLnTx/>
              <a:uFillTx/>
              <a:latin typeface="Calibri" panose="020F0502020204030204"/>
              <a:ea typeface="+mn-ea"/>
              <a:cs typeface="+mn-cs"/>
            </a:endParaRPr>
          </a:p>
          <a:p>
            <a:endParaRPr lang="it-IT" dirty="0"/>
          </a:p>
        </p:txBody>
      </p:sp>
    </p:spTree>
    <p:extLst>
      <p:ext uri="{BB962C8B-B14F-4D97-AF65-F5344CB8AC3E}">
        <p14:creationId xmlns:p14="http://schemas.microsoft.com/office/powerpoint/2010/main" val="8397853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80B5AD-9259-3B2C-6386-4CE656EDB80A}"/>
              </a:ext>
            </a:extLst>
          </p:cNvPr>
          <p:cNvSpPr>
            <a:spLocks noGrp="1"/>
          </p:cNvSpPr>
          <p:nvPr>
            <p:ph type="title"/>
          </p:nvPr>
        </p:nvSpPr>
        <p:spPr>
          <a:xfrm>
            <a:off x="482923" y="1415733"/>
            <a:ext cx="4587610" cy="715437"/>
          </a:xfrm>
        </p:spPr>
        <p:txBody>
          <a:bodyPr anchor="b">
            <a:normAutofit/>
          </a:bodyPr>
          <a:lstStyle/>
          <a:p>
            <a:r>
              <a:rPr lang="en-US" b="1" err="1"/>
              <a:t>Conflitti</a:t>
            </a:r>
            <a:r>
              <a:rPr lang="en-US" b="1"/>
              <a:t> </a:t>
            </a:r>
            <a:r>
              <a:rPr lang="en-US" b="1" err="1"/>
              <a:t>informativi</a:t>
            </a:r>
            <a:endParaRPr lang="lt-LT" b="1"/>
          </a:p>
        </p:txBody>
      </p:sp>
      <p:graphicFrame>
        <p:nvGraphicFramePr>
          <p:cNvPr id="5" name="Content Placeholder 2">
            <a:extLst>
              <a:ext uri="{FF2B5EF4-FFF2-40B4-BE49-F238E27FC236}">
                <a16:creationId xmlns:a16="http://schemas.microsoft.com/office/drawing/2014/main" id="{50985AFA-AD66-AD2D-BD80-DDA124707683}"/>
              </a:ext>
            </a:extLst>
          </p:cNvPr>
          <p:cNvGraphicFramePr>
            <a:graphicFrameLocks noGrp="1"/>
          </p:cNvGraphicFramePr>
          <p:nvPr>
            <p:ph sz="half" idx="1"/>
            <p:extLst>
              <p:ext uri="{D42A27DB-BD31-4B8C-83A1-F6EECF244321}">
                <p14:modId xmlns:p14="http://schemas.microsoft.com/office/powerpoint/2010/main" val="393095819"/>
              </p:ext>
            </p:extLst>
          </p:nvPr>
        </p:nvGraphicFramePr>
        <p:xfrm>
          <a:off x="482923" y="2131170"/>
          <a:ext cx="9685900" cy="37711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 Placeholder 4">
            <a:extLst>
              <a:ext uri="{FF2B5EF4-FFF2-40B4-BE49-F238E27FC236}">
                <a16:creationId xmlns:a16="http://schemas.microsoft.com/office/drawing/2014/main" id="{A7D09291-5A3E-30A4-6B5C-E8D544B96805}"/>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6" name="CasellaDiTesto 5">
            <a:extLst>
              <a:ext uri="{FF2B5EF4-FFF2-40B4-BE49-F238E27FC236}">
                <a16:creationId xmlns:a16="http://schemas.microsoft.com/office/drawing/2014/main" id="{2A071687-E761-C4B1-30E8-B5267A98F3BE}"/>
              </a:ext>
            </a:extLst>
          </p:cNvPr>
          <p:cNvSpPr txBox="1"/>
          <p:nvPr/>
        </p:nvSpPr>
        <p:spPr>
          <a:xfrm>
            <a:off x="2951798" y="6248463"/>
            <a:ext cx="5400674" cy="369332"/>
          </a:xfrm>
          <a:prstGeom prst="rect">
            <a:avLst/>
          </a:prstGeom>
          <a:noFill/>
        </p:spPr>
        <p:txBody>
          <a:bodyPr wrap="square">
            <a:spAutoFit/>
          </a:bodyPr>
          <a:lstStyle/>
          <a:p>
            <a:r>
              <a:rPr lang="it-IT" dirty="0">
                <a:hlinkClick r:id="rId8"/>
              </a:rPr>
              <a:t>https://youtu.be/c4WDrXXvf3E?feature=shared</a:t>
            </a:r>
            <a:endParaRPr lang="it-IT" dirty="0"/>
          </a:p>
        </p:txBody>
      </p:sp>
    </p:spTree>
    <p:extLst>
      <p:ext uri="{BB962C8B-B14F-4D97-AF65-F5344CB8AC3E}">
        <p14:creationId xmlns:p14="http://schemas.microsoft.com/office/powerpoint/2010/main" val="32791619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9E18A-55DD-7928-52D5-1145FB07C2BC}"/>
              </a:ext>
            </a:extLst>
          </p:cNvPr>
          <p:cNvSpPr>
            <a:spLocks noGrp="1"/>
          </p:cNvSpPr>
          <p:nvPr>
            <p:ph type="title"/>
          </p:nvPr>
        </p:nvSpPr>
        <p:spPr>
          <a:xfrm>
            <a:off x="552657" y="1672159"/>
            <a:ext cx="3623103" cy="644317"/>
          </a:xfrm>
        </p:spPr>
        <p:txBody>
          <a:bodyPr anchor="b">
            <a:normAutofit/>
          </a:bodyPr>
          <a:lstStyle/>
          <a:p>
            <a:r>
              <a:rPr lang="en-US" b="1" err="1"/>
              <a:t>Conflitti</a:t>
            </a:r>
            <a:r>
              <a:rPr lang="en-US" b="1"/>
              <a:t> di </a:t>
            </a:r>
            <a:r>
              <a:rPr lang="en-US" b="1" err="1"/>
              <a:t>valori</a:t>
            </a:r>
            <a:endParaRPr lang="lt-LT" b="1"/>
          </a:p>
        </p:txBody>
      </p:sp>
      <p:graphicFrame>
        <p:nvGraphicFramePr>
          <p:cNvPr id="5" name="Content Placeholder 2">
            <a:extLst>
              <a:ext uri="{FF2B5EF4-FFF2-40B4-BE49-F238E27FC236}">
                <a16:creationId xmlns:a16="http://schemas.microsoft.com/office/drawing/2014/main" id="{C10FA6D5-F0D9-84E7-CF60-415A61215F88}"/>
              </a:ext>
            </a:extLst>
          </p:cNvPr>
          <p:cNvGraphicFramePr>
            <a:graphicFrameLocks noGrp="1"/>
          </p:cNvGraphicFramePr>
          <p:nvPr>
            <p:ph sz="half" idx="1"/>
            <p:extLst>
              <p:ext uri="{D42A27DB-BD31-4B8C-83A1-F6EECF244321}">
                <p14:modId xmlns:p14="http://schemas.microsoft.com/office/powerpoint/2010/main" val="3348645581"/>
              </p:ext>
            </p:extLst>
          </p:nvPr>
        </p:nvGraphicFramePr>
        <p:xfrm>
          <a:off x="421963" y="2388847"/>
          <a:ext cx="9685900" cy="37711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 Placeholder 4">
            <a:extLst>
              <a:ext uri="{FF2B5EF4-FFF2-40B4-BE49-F238E27FC236}">
                <a16:creationId xmlns:a16="http://schemas.microsoft.com/office/drawing/2014/main" id="{9DADD9EF-9722-6859-F29C-BB9F421A5F7F}"/>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6" name="CasellaDiTesto 5">
            <a:extLst>
              <a:ext uri="{FF2B5EF4-FFF2-40B4-BE49-F238E27FC236}">
                <a16:creationId xmlns:a16="http://schemas.microsoft.com/office/drawing/2014/main" id="{99483383-25F3-2250-82A3-DDCCB898C872}"/>
              </a:ext>
            </a:extLst>
          </p:cNvPr>
          <p:cNvSpPr txBox="1"/>
          <p:nvPr/>
        </p:nvSpPr>
        <p:spPr>
          <a:xfrm>
            <a:off x="2699544" y="6280077"/>
            <a:ext cx="5400674" cy="369332"/>
          </a:xfrm>
          <a:prstGeom prst="rect">
            <a:avLst/>
          </a:prstGeom>
          <a:noFill/>
        </p:spPr>
        <p:txBody>
          <a:bodyPr wrap="square">
            <a:spAutoFit/>
          </a:bodyPr>
          <a:lstStyle/>
          <a:p>
            <a:r>
              <a:rPr lang="it-IT" dirty="0">
                <a:hlinkClick r:id="rId8"/>
              </a:rPr>
              <a:t>https://youtu.be/UKpjNOVnnu4?feature=shared</a:t>
            </a:r>
            <a:endParaRPr lang="it-IT" dirty="0"/>
          </a:p>
        </p:txBody>
      </p:sp>
    </p:spTree>
    <p:extLst>
      <p:ext uri="{BB962C8B-B14F-4D97-AF65-F5344CB8AC3E}">
        <p14:creationId xmlns:p14="http://schemas.microsoft.com/office/powerpoint/2010/main" val="40370825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45FC1-0B2E-F9AC-856A-BCB30FA10BC5}"/>
              </a:ext>
            </a:extLst>
          </p:cNvPr>
          <p:cNvSpPr>
            <a:spLocks noGrp="1"/>
          </p:cNvSpPr>
          <p:nvPr>
            <p:ph type="title"/>
          </p:nvPr>
        </p:nvSpPr>
        <p:spPr>
          <a:xfrm>
            <a:off x="745697" y="1798320"/>
            <a:ext cx="4100623" cy="654477"/>
          </a:xfrm>
        </p:spPr>
        <p:txBody>
          <a:bodyPr/>
          <a:lstStyle/>
          <a:p>
            <a:r>
              <a:rPr lang="en-US" b="1" err="1"/>
              <a:t>Conflitto</a:t>
            </a:r>
            <a:r>
              <a:rPr lang="en-US" b="1"/>
              <a:t> di </a:t>
            </a:r>
            <a:r>
              <a:rPr lang="en-US" b="1" err="1"/>
              <a:t>interessi</a:t>
            </a:r>
            <a:endParaRPr lang="lt-LT" b="1"/>
          </a:p>
        </p:txBody>
      </p:sp>
      <p:sp>
        <p:nvSpPr>
          <p:cNvPr id="4" name="Rectangle: Rounded Corners 3">
            <a:extLst>
              <a:ext uri="{FF2B5EF4-FFF2-40B4-BE49-F238E27FC236}">
                <a16:creationId xmlns:a16="http://schemas.microsoft.com/office/drawing/2014/main" id="{5EE82754-81A7-305A-C88B-F5BEB22BA619}"/>
              </a:ext>
            </a:extLst>
          </p:cNvPr>
          <p:cNvSpPr/>
          <p:nvPr/>
        </p:nvSpPr>
        <p:spPr>
          <a:xfrm>
            <a:off x="603457" y="2990317"/>
            <a:ext cx="9685900" cy="982285"/>
          </a:xfrm>
          <a:prstGeom prst="roundRect">
            <a:avLst>
              <a:gd name="adj" fmla="val 10000"/>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r>
              <a:rPr lang="lt-LT"/>
              <a:t>		</a:t>
            </a:r>
          </a:p>
          <a:p>
            <a:r>
              <a:rPr lang="lt-LT" sz="2200"/>
              <a:t>			</a:t>
            </a:r>
            <a:r>
              <a:rPr lang="en-US" sz="2200" err="1"/>
              <a:t>Competizione</a:t>
            </a:r>
            <a:r>
              <a:rPr lang="en-US" sz="2200"/>
              <a:t> </a:t>
            </a:r>
            <a:r>
              <a:rPr lang="en-US" sz="2200" err="1"/>
              <a:t>su</a:t>
            </a:r>
            <a:r>
              <a:rPr lang="en-US" sz="2200"/>
              <a:t> </a:t>
            </a:r>
            <a:r>
              <a:rPr lang="en-US" sz="2200" err="1"/>
              <a:t>bisogni</a:t>
            </a:r>
            <a:r>
              <a:rPr lang="en-US" sz="2200"/>
              <a:t> e </a:t>
            </a:r>
            <a:r>
              <a:rPr lang="en-US" sz="2200" err="1"/>
              <a:t>risorse</a:t>
            </a:r>
            <a:r>
              <a:rPr lang="en-US" sz="2200"/>
              <a:t> come </a:t>
            </a:r>
            <a:r>
              <a:rPr lang="en-US" sz="2200" err="1"/>
              <a:t>riconoscimento</a:t>
            </a:r>
            <a:r>
              <a:rPr lang="en-US" sz="2200"/>
              <a:t> (</a:t>
            </a:r>
            <a:r>
              <a:rPr lang="en-US" sz="2200" err="1"/>
              <a:t>sociale</a:t>
            </a:r>
            <a:r>
              <a:rPr lang="en-US" sz="2200"/>
              <a:t>), 				</a:t>
            </a:r>
            <a:r>
              <a:rPr lang="en-US" sz="2200" err="1"/>
              <a:t>denaro</a:t>
            </a:r>
            <a:r>
              <a:rPr lang="en-US" sz="2200"/>
              <a:t> o tempo</a:t>
            </a:r>
            <a:r>
              <a:rPr lang="lt-LT" sz="2200"/>
              <a:t> (etc.).</a:t>
            </a:r>
            <a:endParaRPr lang="en-US" sz="2200"/>
          </a:p>
        </p:txBody>
      </p:sp>
      <p:pic>
        <p:nvPicPr>
          <p:cNvPr id="6" name="Graphic 5" descr="Flying Money outline">
            <a:extLst>
              <a:ext uri="{FF2B5EF4-FFF2-40B4-BE49-F238E27FC236}">
                <a16:creationId xmlns:a16="http://schemas.microsoft.com/office/drawing/2014/main" id="{6602FA6A-6FDC-8BBF-4E10-8C906A6229D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93086" y="3050849"/>
            <a:ext cx="861219" cy="861219"/>
          </a:xfrm>
          <a:prstGeom prst="rect">
            <a:avLst/>
          </a:prstGeom>
        </p:spPr>
      </p:pic>
      <p:sp>
        <p:nvSpPr>
          <p:cNvPr id="5" name="Footer Placeholder 4">
            <a:extLst>
              <a:ext uri="{FF2B5EF4-FFF2-40B4-BE49-F238E27FC236}">
                <a16:creationId xmlns:a16="http://schemas.microsoft.com/office/drawing/2014/main" id="{71ABBE6E-6DE8-AF61-7DE2-63358FE8A224}"/>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7" name="CasellaDiTesto 6">
            <a:extLst>
              <a:ext uri="{FF2B5EF4-FFF2-40B4-BE49-F238E27FC236}">
                <a16:creationId xmlns:a16="http://schemas.microsoft.com/office/drawing/2014/main" id="{A996689B-3DBF-3A7F-26C4-C751BBDA9507}"/>
              </a:ext>
            </a:extLst>
          </p:cNvPr>
          <p:cNvSpPr txBox="1"/>
          <p:nvPr/>
        </p:nvSpPr>
        <p:spPr>
          <a:xfrm>
            <a:off x="2940368" y="6313289"/>
            <a:ext cx="5400674" cy="369332"/>
          </a:xfrm>
          <a:prstGeom prst="rect">
            <a:avLst/>
          </a:prstGeom>
          <a:noFill/>
        </p:spPr>
        <p:txBody>
          <a:bodyPr wrap="square">
            <a:spAutoFit/>
          </a:bodyPr>
          <a:lstStyle/>
          <a:p>
            <a:r>
              <a:rPr lang="it-IT" dirty="0">
                <a:hlinkClick r:id="rId5"/>
              </a:rPr>
              <a:t>https://youtu.be/WnPSMQnapeI?feature=shared</a:t>
            </a:r>
            <a:endParaRPr lang="it-IT" dirty="0"/>
          </a:p>
        </p:txBody>
      </p:sp>
    </p:spTree>
    <p:extLst>
      <p:ext uri="{BB962C8B-B14F-4D97-AF65-F5344CB8AC3E}">
        <p14:creationId xmlns:p14="http://schemas.microsoft.com/office/powerpoint/2010/main" val="7428883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F62280-DB46-B208-8444-13412CD40DF4}"/>
              </a:ext>
            </a:extLst>
          </p:cNvPr>
          <p:cNvSpPr>
            <a:spLocks noGrp="1"/>
          </p:cNvSpPr>
          <p:nvPr>
            <p:ph type="title"/>
          </p:nvPr>
        </p:nvSpPr>
        <p:spPr>
          <a:xfrm>
            <a:off x="745697" y="1891850"/>
            <a:ext cx="4933743" cy="715437"/>
          </a:xfrm>
        </p:spPr>
        <p:txBody>
          <a:bodyPr anchor="b">
            <a:normAutofit/>
          </a:bodyPr>
          <a:lstStyle/>
          <a:p>
            <a:r>
              <a:rPr lang="en-US" b="1" err="1"/>
              <a:t>Conflitti</a:t>
            </a:r>
            <a:r>
              <a:rPr lang="en-US" b="1"/>
              <a:t> </a:t>
            </a:r>
            <a:r>
              <a:rPr lang="en-US" b="1" err="1"/>
              <a:t>relazionali</a:t>
            </a:r>
            <a:endParaRPr lang="lt-LT" b="1"/>
          </a:p>
        </p:txBody>
      </p:sp>
      <p:graphicFrame>
        <p:nvGraphicFramePr>
          <p:cNvPr id="5" name="Content Placeholder 2">
            <a:extLst>
              <a:ext uri="{FF2B5EF4-FFF2-40B4-BE49-F238E27FC236}">
                <a16:creationId xmlns:a16="http://schemas.microsoft.com/office/drawing/2014/main" id="{4344DF3E-618F-63D1-479E-4FF290F5422A}"/>
              </a:ext>
            </a:extLst>
          </p:cNvPr>
          <p:cNvGraphicFramePr>
            <a:graphicFrameLocks noGrp="1"/>
          </p:cNvGraphicFramePr>
          <p:nvPr>
            <p:ph sz="half" idx="1"/>
            <p:extLst>
              <p:ext uri="{D42A27DB-BD31-4B8C-83A1-F6EECF244321}">
                <p14:modId xmlns:p14="http://schemas.microsoft.com/office/powerpoint/2010/main" val="1133591941"/>
              </p:ext>
            </p:extLst>
          </p:nvPr>
        </p:nvGraphicFramePr>
        <p:xfrm>
          <a:off x="603457" y="2607287"/>
          <a:ext cx="9534837" cy="35953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 Placeholder 4">
            <a:extLst>
              <a:ext uri="{FF2B5EF4-FFF2-40B4-BE49-F238E27FC236}">
                <a16:creationId xmlns:a16="http://schemas.microsoft.com/office/drawing/2014/main" id="{79584BA3-299A-33D5-5F3D-835F58FF949A}"/>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6" name="CasellaDiTesto 5">
            <a:extLst>
              <a:ext uri="{FF2B5EF4-FFF2-40B4-BE49-F238E27FC236}">
                <a16:creationId xmlns:a16="http://schemas.microsoft.com/office/drawing/2014/main" id="{24651DFC-D0DA-E05E-42AF-D73AF708EFD7}"/>
              </a:ext>
            </a:extLst>
          </p:cNvPr>
          <p:cNvSpPr txBox="1"/>
          <p:nvPr/>
        </p:nvSpPr>
        <p:spPr>
          <a:xfrm>
            <a:off x="2979103" y="6301399"/>
            <a:ext cx="5400674" cy="369332"/>
          </a:xfrm>
          <a:prstGeom prst="rect">
            <a:avLst/>
          </a:prstGeom>
          <a:noFill/>
        </p:spPr>
        <p:txBody>
          <a:bodyPr wrap="square">
            <a:spAutoFit/>
          </a:bodyPr>
          <a:lstStyle/>
          <a:p>
            <a:r>
              <a:rPr lang="it-IT" dirty="0">
                <a:hlinkClick r:id="rId8"/>
              </a:rPr>
              <a:t>https://youtu.be/XxoeQa9Zko8?feature=shared</a:t>
            </a:r>
            <a:endParaRPr lang="it-IT" dirty="0"/>
          </a:p>
        </p:txBody>
      </p:sp>
    </p:spTree>
    <p:extLst>
      <p:ext uri="{BB962C8B-B14F-4D97-AF65-F5344CB8AC3E}">
        <p14:creationId xmlns:p14="http://schemas.microsoft.com/office/powerpoint/2010/main" val="6548836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67A1FE-CF05-048D-4FE7-4A8021C41702}"/>
              </a:ext>
            </a:extLst>
          </p:cNvPr>
          <p:cNvSpPr>
            <a:spLocks noGrp="1"/>
          </p:cNvSpPr>
          <p:nvPr>
            <p:ph type="title"/>
          </p:nvPr>
        </p:nvSpPr>
        <p:spPr>
          <a:xfrm>
            <a:off x="694897" y="1898106"/>
            <a:ext cx="4374943" cy="644317"/>
          </a:xfrm>
        </p:spPr>
        <p:txBody>
          <a:bodyPr anchor="b">
            <a:normAutofit/>
          </a:bodyPr>
          <a:lstStyle/>
          <a:p>
            <a:r>
              <a:rPr lang="en-US" b="1" err="1"/>
              <a:t>Conflitti</a:t>
            </a:r>
            <a:r>
              <a:rPr lang="en-US" b="1"/>
              <a:t> </a:t>
            </a:r>
            <a:r>
              <a:rPr lang="en-US" b="1" err="1"/>
              <a:t>strutturali</a:t>
            </a:r>
            <a:endParaRPr lang="lt-LT" b="1"/>
          </a:p>
        </p:txBody>
      </p:sp>
      <p:graphicFrame>
        <p:nvGraphicFramePr>
          <p:cNvPr id="5" name="Content Placeholder 2">
            <a:extLst>
              <a:ext uri="{FF2B5EF4-FFF2-40B4-BE49-F238E27FC236}">
                <a16:creationId xmlns:a16="http://schemas.microsoft.com/office/drawing/2014/main" id="{9D09D099-CA68-8A3F-FC86-B74EC0A5FA1B}"/>
              </a:ext>
            </a:extLst>
          </p:cNvPr>
          <p:cNvGraphicFramePr>
            <a:graphicFrameLocks noGrp="1"/>
          </p:cNvGraphicFramePr>
          <p:nvPr>
            <p:ph sz="half" idx="1"/>
            <p:extLst>
              <p:ext uri="{D42A27DB-BD31-4B8C-83A1-F6EECF244321}">
                <p14:modId xmlns:p14="http://schemas.microsoft.com/office/powerpoint/2010/main" val="25208051"/>
              </p:ext>
            </p:extLst>
          </p:nvPr>
        </p:nvGraphicFramePr>
        <p:xfrm>
          <a:off x="603457" y="2696636"/>
          <a:ext cx="9685900" cy="32742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 Placeholder 4">
            <a:extLst>
              <a:ext uri="{FF2B5EF4-FFF2-40B4-BE49-F238E27FC236}">
                <a16:creationId xmlns:a16="http://schemas.microsoft.com/office/drawing/2014/main" id="{7E0E0EAE-8068-B366-7FAD-C8B6F17BBF06}"/>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6" name="CasellaDiTesto 5">
            <a:extLst>
              <a:ext uri="{FF2B5EF4-FFF2-40B4-BE49-F238E27FC236}">
                <a16:creationId xmlns:a16="http://schemas.microsoft.com/office/drawing/2014/main" id="{F37856F5-BB67-BA69-48DF-C0FF47AC3FC5}"/>
              </a:ext>
            </a:extLst>
          </p:cNvPr>
          <p:cNvSpPr txBox="1"/>
          <p:nvPr/>
        </p:nvSpPr>
        <p:spPr>
          <a:xfrm>
            <a:off x="2699544" y="6185520"/>
            <a:ext cx="5400674" cy="369332"/>
          </a:xfrm>
          <a:prstGeom prst="rect">
            <a:avLst/>
          </a:prstGeom>
          <a:noFill/>
        </p:spPr>
        <p:txBody>
          <a:bodyPr wrap="square">
            <a:spAutoFit/>
          </a:bodyPr>
          <a:lstStyle/>
          <a:p>
            <a:r>
              <a:rPr lang="it-IT" dirty="0">
                <a:hlinkClick r:id="rId8"/>
              </a:rPr>
              <a:t>https://youtu.be/fmRtzCLznwc?feature=shared</a:t>
            </a:r>
            <a:endParaRPr lang="it-IT" dirty="0"/>
          </a:p>
        </p:txBody>
      </p:sp>
    </p:spTree>
    <p:extLst>
      <p:ext uri="{BB962C8B-B14F-4D97-AF65-F5344CB8AC3E}">
        <p14:creationId xmlns:p14="http://schemas.microsoft.com/office/powerpoint/2010/main" val="39736672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4FD690-D140-C76E-89C9-6C58F96D089B}"/>
              </a:ext>
            </a:extLst>
          </p:cNvPr>
          <p:cNvSpPr>
            <a:spLocks noGrp="1"/>
          </p:cNvSpPr>
          <p:nvPr>
            <p:ph type="title" idx="4294967295"/>
          </p:nvPr>
        </p:nvSpPr>
        <p:spPr>
          <a:xfrm>
            <a:off x="1339849" y="199532"/>
            <a:ext cx="8120063" cy="755650"/>
          </a:xfrm>
          <a:prstGeom prst="rect">
            <a:avLst/>
          </a:prstGeom>
        </p:spPr>
        <p:txBody>
          <a:bodyPr anchor="b">
            <a:normAutofit/>
          </a:bodyPr>
          <a:lstStyle/>
          <a:p>
            <a:pPr algn="ctr"/>
            <a:r>
              <a:rPr lang="en-US" sz="3600" b="1">
                <a:solidFill>
                  <a:srgbClr val="1A75DB"/>
                </a:solidFill>
                <a:latin typeface="+mn-lt"/>
              </a:rPr>
              <a:t>Come </a:t>
            </a:r>
            <a:r>
              <a:rPr lang="en-US" sz="3600" b="1" err="1">
                <a:solidFill>
                  <a:srgbClr val="1A75DB"/>
                </a:solidFill>
                <a:latin typeface="+mn-lt"/>
              </a:rPr>
              <a:t>gestire</a:t>
            </a:r>
            <a:r>
              <a:rPr lang="en-US" sz="3600" b="1">
                <a:solidFill>
                  <a:srgbClr val="1A75DB"/>
                </a:solidFill>
                <a:latin typeface="+mn-lt"/>
              </a:rPr>
              <a:t> </a:t>
            </a:r>
            <a:r>
              <a:rPr lang="en-US" sz="3600" b="1" err="1">
                <a:solidFill>
                  <a:srgbClr val="1A75DB"/>
                </a:solidFill>
                <a:latin typeface="+mn-lt"/>
              </a:rPr>
              <a:t>i</a:t>
            </a:r>
            <a:r>
              <a:rPr lang="en-US" sz="3600" b="1">
                <a:solidFill>
                  <a:srgbClr val="1A75DB"/>
                </a:solidFill>
                <a:latin typeface="+mn-lt"/>
              </a:rPr>
              <a:t> </a:t>
            </a:r>
            <a:r>
              <a:rPr lang="en-US" sz="3600" b="1" err="1">
                <a:solidFill>
                  <a:srgbClr val="1A75DB"/>
                </a:solidFill>
                <a:latin typeface="+mn-lt"/>
              </a:rPr>
              <a:t>conflitti</a:t>
            </a:r>
            <a:r>
              <a:rPr lang="en-US" sz="3600" b="1">
                <a:solidFill>
                  <a:srgbClr val="1A75DB"/>
                </a:solidFill>
                <a:latin typeface="+mn-lt"/>
              </a:rPr>
              <a:t> con </a:t>
            </a:r>
            <a:r>
              <a:rPr lang="en-US" sz="3600" b="1" err="1">
                <a:solidFill>
                  <a:srgbClr val="1A75DB"/>
                </a:solidFill>
                <a:latin typeface="+mn-lt"/>
              </a:rPr>
              <a:t>i</a:t>
            </a:r>
            <a:r>
              <a:rPr lang="en-US" sz="3600" b="1">
                <a:solidFill>
                  <a:srgbClr val="1A75DB"/>
                </a:solidFill>
                <a:latin typeface="+mn-lt"/>
              </a:rPr>
              <a:t> </a:t>
            </a:r>
            <a:r>
              <a:rPr lang="en-US" sz="3600" b="1" err="1">
                <a:solidFill>
                  <a:srgbClr val="1A75DB"/>
                </a:solidFill>
                <a:latin typeface="+mn-lt"/>
              </a:rPr>
              <a:t>colleghi</a:t>
            </a:r>
            <a:endParaRPr lang="lt-LT" sz="3600" b="1">
              <a:solidFill>
                <a:srgbClr val="1A75DB"/>
              </a:solidFill>
              <a:latin typeface="+mn-lt"/>
            </a:endParaRPr>
          </a:p>
        </p:txBody>
      </p:sp>
      <p:graphicFrame>
        <p:nvGraphicFramePr>
          <p:cNvPr id="5" name="Content Placeholder 2">
            <a:extLst>
              <a:ext uri="{FF2B5EF4-FFF2-40B4-BE49-F238E27FC236}">
                <a16:creationId xmlns:a16="http://schemas.microsoft.com/office/drawing/2014/main" id="{3DC13FD1-F89F-F570-3CDC-D2AC86D18AF0}"/>
              </a:ext>
            </a:extLst>
          </p:cNvPr>
          <p:cNvGraphicFramePr>
            <a:graphicFrameLocks noGrp="1"/>
          </p:cNvGraphicFramePr>
          <p:nvPr>
            <p:ph sz="half" idx="4294967295"/>
            <p:extLst>
              <p:ext uri="{D42A27DB-BD31-4B8C-83A1-F6EECF244321}">
                <p14:modId xmlns:p14="http://schemas.microsoft.com/office/powerpoint/2010/main" val="1835267366"/>
              </p:ext>
            </p:extLst>
          </p:nvPr>
        </p:nvGraphicFramePr>
        <p:xfrm>
          <a:off x="-107316" y="1293353"/>
          <a:ext cx="10907079" cy="51988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4">
            <a:extLst>
              <a:ext uri="{FF2B5EF4-FFF2-40B4-BE49-F238E27FC236}">
                <a16:creationId xmlns:a16="http://schemas.microsoft.com/office/drawing/2014/main" id="{723CC262-FBAB-97F6-9853-C26AD34F38B4}"/>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6" name="CasellaDiTesto 5">
            <a:extLst>
              <a:ext uri="{FF2B5EF4-FFF2-40B4-BE49-F238E27FC236}">
                <a16:creationId xmlns:a16="http://schemas.microsoft.com/office/drawing/2014/main" id="{58A53215-D76C-37AE-5160-74984BD803DB}"/>
              </a:ext>
            </a:extLst>
          </p:cNvPr>
          <p:cNvSpPr txBox="1"/>
          <p:nvPr/>
        </p:nvSpPr>
        <p:spPr>
          <a:xfrm>
            <a:off x="3148965" y="6492240"/>
            <a:ext cx="5452110" cy="369332"/>
          </a:xfrm>
          <a:prstGeom prst="rect">
            <a:avLst/>
          </a:prstGeom>
          <a:noFill/>
        </p:spPr>
        <p:txBody>
          <a:bodyPr wrap="square">
            <a:spAutoFit/>
          </a:bodyPr>
          <a:lstStyle/>
          <a:p>
            <a:r>
              <a:rPr lang="it-IT" dirty="0">
                <a:hlinkClick r:id="rId7"/>
              </a:rPr>
              <a:t>https://youtu.be/-2yPBt2N3RA?feature=shared</a:t>
            </a:r>
            <a:endParaRPr lang="it-IT" dirty="0"/>
          </a:p>
        </p:txBody>
      </p:sp>
    </p:spTree>
    <p:extLst>
      <p:ext uri="{BB962C8B-B14F-4D97-AF65-F5344CB8AC3E}">
        <p14:creationId xmlns:p14="http://schemas.microsoft.com/office/powerpoint/2010/main" val="9296654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FD1A8B-D448-4729-23BB-8E36408FD5D1}"/>
              </a:ext>
            </a:extLst>
          </p:cNvPr>
          <p:cNvSpPr>
            <a:spLocks noGrp="1"/>
          </p:cNvSpPr>
          <p:nvPr>
            <p:ph type="title" idx="4294967295"/>
          </p:nvPr>
        </p:nvSpPr>
        <p:spPr>
          <a:xfrm>
            <a:off x="695960" y="380649"/>
            <a:ext cx="9707563" cy="670276"/>
          </a:xfrm>
          <a:prstGeom prst="rect">
            <a:avLst/>
          </a:prstGeom>
        </p:spPr>
        <p:txBody>
          <a:bodyPr anchor="b">
            <a:normAutofit/>
          </a:bodyPr>
          <a:lstStyle/>
          <a:p>
            <a:pPr algn="ctr"/>
            <a:r>
              <a:rPr lang="en-US" sz="3600" b="1">
                <a:solidFill>
                  <a:srgbClr val="1A75DB"/>
                </a:solidFill>
                <a:latin typeface="+mn-lt"/>
              </a:rPr>
              <a:t>Come </a:t>
            </a:r>
            <a:r>
              <a:rPr lang="en-US" sz="3600" b="1" err="1">
                <a:solidFill>
                  <a:srgbClr val="1A75DB"/>
                </a:solidFill>
                <a:latin typeface="+mn-lt"/>
              </a:rPr>
              <a:t>gestire</a:t>
            </a:r>
            <a:r>
              <a:rPr lang="en-US" sz="3600" b="1">
                <a:solidFill>
                  <a:srgbClr val="1A75DB"/>
                </a:solidFill>
                <a:latin typeface="+mn-lt"/>
              </a:rPr>
              <a:t> il </a:t>
            </a:r>
            <a:r>
              <a:rPr lang="en-US" sz="3600" b="1" err="1">
                <a:solidFill>
                  <a:srgbClr val="1A75DB"/>
                </a:solidFill>
                <a:latin typeface="+mn-lt"/>
              </a:rPr>
              <a:t>conflitto</a:t>
            </a:r>
            <a:r>
              <a:rPr lang="en-US" sz="3600" b="1">
                <a:solidFill>
                  <a:srgbClr val="1A75DB"/>
                </a:solidFill>
                <a:latin typeface="+mn-lt"/>
              </a:rPr>
              <a:t> con </a:t>
            </a:r>
            <a:r>
              <a:rPr lang="en-US" sz="3600" b="1" err="1">
                <a:solidFill>
                  <a:srgbClr val="1A75DB"/>
                </a:solidFill>
                <a:latin typeface="+mn-lt"/>
              </a:rPr>
              <a:t>i</a:t>
            </a:r>
            <a:r>
              <a:rPr lang="en-US" sz="3600" b="1">
                <a:solidFill>
                  <a:srgbClr val="1A75DB"/>
                </a:solidFill>
                <a:latin typeface="+mn-lt"/>
              </a:rPr>
              <a:t> </a:t>
            </a:r>
            <a:r>
              <a:rPr lang="en-US" sz="3600" b="1" err="1">
                <a:solidFill>
                  <a:srgbClr val="1A75DB"/>
                </a:solidFill>
                <a:latin typeface="+mn-lt"/>
              </a:rPr>
              <a:t>Pazienti</a:t>
            </a:r>
            <a:r>
              <a:rPr lang="en-US" sz="3600" b="1">
                <a:solidFill>
                  <a:srgbClr val="1A75DB"/>
                </a:solidFill>
                <a:latin typeface="+mn-lt"/>
              </a:rPr>
              <a:t>/</a:t>
            </a:r>
            <a:r>
              <a:rPr lang="en-US" sz="3600" b="1" err="1">
                <a:solidFill>
                  <a:srgbClr val="1A75DB"/>
                </a:solidFill>
                <a:latin typeface="+mn-lt"/>
              </a:rPr>
              <a:t>Famiglie</a:t>
            </a:r>
            <a:endParaRPr lang="lt-LT" sz="3600" b="1">
              <a:solidFill>
                <a:srgbClr val="1A75DB"/>
              </a:solidFill>
              <a:latin typeface="+mn-lt"/>
            </a:endParaRPr>
          </a:p>
        </p:txBody>
      </p:sp>
      <p:graphicFrame>
        <p:nvGraphicFramePr>
          <p:cNvPr id="5" name="Content Placeholder 2">
            <a:extLst>
              <a:ext uri="{FF2B5EF4-FFF2-40B4-BE49-F238E27FC236}">
                <a16:creationId xmlns:a16="http://schemas.microsoft.com/office/drawing/2014/main" id="{CDF47AEB-FB9A-3AEA-B3D2-AB9B1168891E}"/>
              </a:ext>
            </a:extLst>
          </p:cNvPr>
          <p:cNvGraphicFramePr>
            <a:graphicFrameLocks noGrp="1"/>
          </p:cNvGraphicFramePr>
          <p:nvPr>
            <p:ph sz="half" idx="4294967295"/>
            <p:extLst>
              <p:ext uri="{D42A27DB-BD31-4B8C-83A1-F6EECF244321}">
                <p14:modId xmlns:p14="http://schemas.microsoft.com/office/powerpoint/2010/main" val="297456669"/>
              </p:ext>
            </p:extLst>
          </p:nvPr>
        </p:nvGraphicFramePr>
        <p:xfrm>
          <a:off x="-56039" y="1267460"/>
          <a:ext cx="10911840" cy="44526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4">
            <a:extLst>
              <a:ext uri="{FF2B5EF4-FFF2-40B4-BE49-F238E27FC236}">
                <a16:creationId xmlns:a16="http://schemas.microsoft.com/office/drawing/2014/main" id="{E3174CF9-0596-BA62-33C8-1E3854247DC1}"/>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6" name="CasellaDiTesto 5">
            <a:extLst>
              <a:ext uri="{FF2B5EF4-FFF2-40B4-BE49-F238E27FC236}">
                <a16:creationId xmlns:a16="http://schemas.microsoft.com/office/drawing/2014/main" id="{E321B454-B6BA-D42F-84C7-781452D12786}"/>
              </a:ext>
            </a:extLst>
          </p:cNvPr>
          <p:cNvSpPr txBox="1"/>
          <p:nvPr/>
        </p:nvSpPr>
        <p:spPr>
          <a:xfrm>
            <a:off x="3106103" y="6400119"/>
            <a:ext cx="5457824" cy="369332"/>
          </a:xfrm>
          <a:prstGeom prst="rect">
            <a:avLst/>
          </a:prstGeom>
          <a:noFill/>
        </p:spPr>
        <p:txBody>
          <a:bodyPr wrap="square">
            <a:spAutoFit/>
          </a:bodyPr>
          <a:lstStyle/>
          <a:p>
            <a:r>
              <a:rPr lang="it-IT" dirty="0">
                <a:hlinkClick r:id="rId7"/>
              </a:rPr>
              <a:t>https://youtu.be/XZPp30Z_cgk?feature=shared</a:t>
            </a:r>
            <a:endParaRPr lang="it-IT" dirty="0"/>
          </a:p>
        </p:txBody>
      </p:sp>
    </p:spTree>
    <p:extLst>
      <p:ext uri="{BB962C8B-B14F-4D97-AF65-F5344CB8AC3E}">
        <p14:creationId xmlns:p14="http://schemas.microsoft.com/office/powerpoint/2010/main" val="18788044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A457C01-B384-001F-4315-84B97689029C}"/>
              </a:ext>
            </a:extLst>
          </p:cNvPr>
          <p:cNvSpPr>
            <a:spLocks noGrp="1"/>
          </p:cNvSpPr>
          <p:nvPr>
            <p:ph sz="half" idx="4294967295"/>
          </p:nvPr>
        </p:nvSpPr>
        <p:spPr>
          <a:xfrm>
            <a:off x="291464" y="360680"/>
            <a:ext cx="10071735" cy="6111240"/>
          </a:xfrm>
          <a:prstGeom prst="rect">
            <a:avLst/>
          </a:prstGeom>
        </p:spPr>
        <p:txBody>
          <a:bodyPr/>
          <a:lstStyle/>
          <a:p>
            <a:pPr marL="0" indent="0" algn="ctr">
              <a:buNone/>
            </a:pPr>
            <a:r>
              <a:rPr lang="it-IT" sz="2400" b="1">
                <a:solidFill>
                  <a:srgbClr val="0070C0"/>
                </a:solidFill>
              </a:rPr>
              <a:t>Ora guarderai due video in cui i professionisti sanitari gestiscono situazioni di conflitto. Presta molta attenzione alla comunicazione verbale e non verbale, ai processi decisionali e alle tecniche generali di gestione dei conflitti utilizzate in ogni scenario</a:t>
            </a:r>
            <a:r>
              <a:rPr lang="en-US" sz="2400" b="1">
                <a:solidFill>
                  <a:srgbClr val="0070C0"/>
                </a:solidFill>
              </a:rPr>
              <a:t>.</a:t>
            </a:r>
          </a:p>
          <a:p>
            <a:pPr marL="0" indent="0" algn="just">
              <a:buNone/>
            </a:pPr>
            <a:endParaRPr lang="lt-LT" sz="2400" b="1">
              <a:solidFill>
                <a:srgbClr val="0070C0"/>
              </a:solidFill>
            </a:endParaRPr>
          </a:p>
          <a:p>
            <a:pPr marL="0" indent="0" algn="just">
              <a:buNone/>
            </a:pPr>
            <a:r>
              <a:rPr lang="en-US" sz="2400" u="sng"/>
              <a:t>Dopo avere guardato I video, rispondi per favore alle seguenti domande:</a:t>
            </a:r>
            <a:endParaRPr lang="lt-LT" sz="2400" u="sng"/>
          </a:p>
          <a:p>
            <a:pPr algn="just">
              <a:buClr>
                <a:srgbClr val="1A75DB"/>
              </a:buClr>
            </a:pPr>
            <a:r>
              <a:rPr lang="it-IT" sz="2400"/>
              <a:t>Cosa hanno fatto bene i professionisti nella gestione del conflitto? Fornisci esempi specifici dal video.</a:t>
            </a:r>
          </a:p>
          <a:p>
            <a:pPr algn="just">
              <a:buClr>
                <a:srgbClr val="1A75DB"/>
              </a:buClr>
            </a:pPr>
            <a:r>
              <a:rPr lang="it-IT" sz="2400"/>
              <a:t>Cosa si sarebbe potuto migliorare? Identifica errori o opportunità mancate nella comunicazione o nella risoluzione del conflitto.</a:t>
            </a:r>
          </a:p>
          <a:p>
            <a:pPr algn="just">
              <a:buClr>
                <a:srgbClr val="1A75DB"/>
              </a:buClr>
            </a:pPr>
            <a:r>
              <a:rPr lang="it-IT" sz="2400"/>
              <a:t>In che modo gestiresti diversamente questa situazione? Suggerisci strategie o approcci alternativi e spiega perché potrebbero essere più efficaci.</a:t>
            </a:r>
          </a:p>
          <a:p>
            <a:pPr algn="just">
              <a:buClr>
                <a:srgbClr val="1A75DB"/>
              </a:buClr>
            </a:pPr>
            <a:r>
              <a:rPr lang="it-IT" sz="2400"/>
              <a:t>Considera le implicazioni più ampie: in che modo questo conflitto, se irrisolto, potrebbe influenzare l'assistenza ai pazienti, il lavoro di squadra o l'ambiente sanitario?</a:t>
            </a:r>
            <a:endParaRPr lang="lt-LT" sz="2400"/>
          </a:p>
        </p:txBody>
      </p:sp>
      <p:sp>
        <p:nvSpPr>
          <p:cNvPr id="2" name="Footer Placeholder 4">
            <a:extLst>
              <a:ext uri="{FF2B5EF4-FFF2-40B4-BE49-F238E27FC236}">
                <a16:creationId xmlns:a16="http://schemas.microsoft.com/office/drawing/2014/main" id="{F4A56072-61F6-C58D-A9C7-329C29EDAF3A}"/>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5" name="CasellaDiTesto 4">
            <a:extLst>
              <a:ext uri="{FF2B5EF4-FFF2-40B4-BE49-F238E27FC236}">
                <a16:creationId xmlns:a16="http://schemas.microsoft.com/office/drawing/2014/main" id="{9FB54BAF-FAF3-3168-DA4E-0D2A19E75C83}"/>
              </a:ext>
            </a:extLst>
          </p:cNvPr>
          <p:cNvSpPr txBox="1"/>
          <p:nvPr/>
        </p:nvSpPr>
        <p:spPr>
          <a:xfrm>
            <a:off x="2894648" y="6436020"/>
            <a:ext cx="5400674" cy="369332"/>
          </a:xfrm>
          <a:prstGeom prst="rect">
            <a:avLst/>
          </a:prstGeom>
          <a:noFill/>
        </p:spPr>
        <p:txBody>
          <a:bodyPr wrap="square">
            <a:spAutoFit/>
          </a:bodyPr>
          <a:lstStyle/>
          <a:p>
            <a:r>
              <a:rPr lang="it-IT" dirty="0">
                <a:hlinkClick r:id="rId2"/>
              </a:rPr>
              <a:t>https://youtu.be/N0pShiaqzB8?feature=shared</a:t>
            </a:r>
            <a:endParaRPr lang="it-IT" dirty="0"/>
          </a:p>
        </p:txBody>
      </p:sp>
    </p:spTree>
    <p:extLst>
      <p:ext uri="{BB962C8B-B14F-4D97-AF65-F5344CB8AC3E}">
        <p14:creationId xmlns:p14="http://schemas.microsoft.com/office/powerpoint/2010/main" val="30166103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EA3F58-CD57-8C44-A930-002EF44B8EF1}"/>
              </a:ext>
            </a:extLst>
          </p:cNvPr>
          <p:cNvSpPr>
            <a:spLocks noGrp="1"/>
          </p:cNvSpPr>
          <p:nvPr>
            <p:ph type="title"/>
          </p:nvPr>
        </p:nvSpPr>
        <p:spPr>
          <a:xfrm>
            <a:off x="603457" y="455542"/>
            <a:ext cx="3315269" cy="806877"/>
          </a:xfrm>
        </p:spPr>
        <p:txBody>
          <a:bodyPr/>
          <a:lstStyle/>
          <a:p>
            <a:r>
              <a:rPr lang="en-US" b="1" err="1"/>
              <a:t>Situazione</a:t>
            </a:r>
            <a:r>
              <a:rPr lang="en-US" b="1"/>
              <a:t> 1 </a:t>
            </a:r>
            <a:endParaRPr lang="lt-LT" b="1"/>
          </a:p>
        </p:txBody>
      </p:sp>
      <p:sp>
        <p:nvSpPr>
          <p:cNvPr id="3" name="Footer Placeholder 4">
            <a:extLst>
              <a:ext uri="{FF2B5EF4-FFF2-40B4-BE49-F238E27FC236}">
                <a16:creationId xmlns:a16="http://schemas.microsoft.com/office/drawing/2014/main" id="{4E3700E1-1E7A-1264-59BF-890D3A126400}"/>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pic>
        <p:nvPicPr>
          <p:cNvPr id="7" name="Elementi multimediali online 6" title="Medical communication skills challenge — Interprofessional conflict, introduction, version 1">
            <a:hlinkClick r:id="" action="ppaction://media"/>
            <a:extLst>
              <a:ext uri="{FF2B5EF4-FFF2-40B4-BE49-F238E27FC236}">
                <a16:creationId xmlns:a16="http://schemas.microsoft.com/office/drawing/2014/main" id="{4BA7BA31-B995-199F-C4AC-13603629FFC5}"/>
              </a:ext>
            </a:extLst>
          </p:cNvPr>
          <p:cNvPicPr>
            <a:picLocks noGrp="1" noRot="1" noChangeAspect="1"/>
          </p:cNvPicPr>
          <p:nvPr>
            <p:ph sz="half" idx="1"/>
            <a:videoFile r:link="rId1"/>
          </p:nvPr>
        </p:nvPicPr>
        <p:blipFill>
          <a:blip r:embed="rId3"/>
          <a:stretch>
            <a:fillRect/>
          </a:stretch>
        </p:blipFill>
        <p:spPr>
          <a:xfrm>
            <a:off x="603457" y="2129985"/>
            <a:ext cx="3067659" cy="1733355"/>
          </a:xfrm>
          <a:prstGeom prst="rect">
            <a:avLst/>
          </a:prstGeom>
        </p:spPr>
      </p:pic>
      <p:sp>
        <p:nvSpPr>
          <p:cNvPr id="5" name="CasellaDiTesto 4">
            <a:extLst>
              <a:ext uri="{FF2B5EF4-FFF2-40B4-BE49-F238E27FC236}">
                <a16:creationId xmlns:a16="http://schemas.microsoft.com/office/drawing/2014/main" id="{00B5729F-7220-9436-5AAA-AC6141888CB7}"/>
              </a:ext>
            </a:extLst>
          </p:cNvPr>
          <p:cNvSpPr txBox="1"/>
          <p:nvPr/>
        </p:nvSpPr>
        <p:spPr>
          <a:xfrm>
            <a:off x="7562644" y="2932906"/>
            <a:ext cx="2749756" cy="2585323"/>
          </a:xfrm>
          <a:prstGeom prst="rect">
            <a:avLst/>
          </a:prstGeom>
          <a:noFill/>
        </p:spPr>
        <p:txBody>
          <a:bodyPr wrap="square">
            <a:spAutoFit/>
          </a:bodyPr>
          <a:lstStyle/>
          <a:p>
            <a:r>
              <a:rPr lang="it-IT" sz="1800">
                <a:solidFill>
                  <a:srgbClr val="0070C0"/>
                </a:solidFill>
              </a:rPr>
              <a:t>Da </a:t>
            </a:r>
            <a:r>
              <a:rPr lang="it-IT">
                <a:solidFill>
                  <a:srgbClr val="0070C0"/>
                </a:solidFill>
              </a:rPr>
              <a:t>osservare e appuntare:</a:t>
            </a:r>
          </a:p>
          <a:p>
            <a:endParaRPr lang="it-IT" sz="1800">
              <a:solidFill>
                <a:srgbClr val="0070C0"/>
              </a:solidFill>
            </a:endParaRPr>
          </a:p>
          <a:p>
            <a:pPr marL="285750" indent="-285750">
              <a:buFont typeface="Arial" panose="020B0604020202020204" pitchFamily="34" charset="0"/>
              <a:buChar char="•"/>
            </a:pPr>
            <a:r>
              <a:rPr lang="it-IT" sz="1800">
                <a:solidFill>
                  <a:srgbClr val="0070C0"/>
                </a:solidFill>
              </a:rPr>
              <a:t>comunicazione verbale e non verbale</a:t>
            </a:r>
          </a:p>
          <a:p>
            <a:pPr marL="285750" indent="-285750">
              <a:buFont typeface="Arial" panose="020B0604020202020204" pitchFamily="34" charset="0"/>
              <a:buChar char="•"/>
            </a:pPr>
            <a:endParaRPr lang="it-IT" sz="1800">
              <a:solidFill>
                <a:srgbClr val="0070C0"/>
              </a:solidFill>
            </a:endParaRPr>
          </a:p>
          <a:p>
            <a:pPr marL="285750" indent="-285750">
              <a:buFont typeface="Arial" panose="020B0604020202020204" pitchFamily="34" charset="0"/>
              <a:buChar char="•"/>
            </a:pPr>
            <a:r>
              <a:rPr lang="it-IT" sz="1800">
                <a:solidFill>
                  <a:srgbClr val="0070C0"/>
                </a:solidFill>
              </a:rPr>
              <a:t>processi decisionali </a:t>
            </a:r>
          </a:p>
          <a:p>
            <a:pPr marL="285750" indent="-285750">
              <a:buFont typeface="Arial" panose="020B0604020202020204" pitchFamily="34" charset="0"/>
              <a:buChar char="•"/>
            </a:pPr>
            <a:endParaRPr lang="it-IT" sz="1800">
              <a:solidFill>
                <a:srgbClr val="0070C0"/>
              </a:solidFill>
            </a:endParaRPr>
          </a:p>
          <a:p>
            <a:pPr marL="285750" indent="-285750">
              <a:buFont typeface="Arial" panose="020B0604020202020204" pitchFamily="34" charset="0"/>
              <a:buChar char="•"/>
            </a:pPr>
            <a:r>
              <a:rPr lang="it-IT" sz="1800">
                <a:solidFill>
                  <a:srgbClr val="0070C0"/>
                </a:solidFill>
              </a:rPr>
              <a:t>tecniche generali di gestione dei conflitti </a:t>
            </a:r>
            <a:endParaRPr lang="it-IT"/>
          </a:p>
        </p:txBody>
      </p:sp>
      <p:sp>
        <p:nvSpPr>
          <p:cNvPr id="4" name="CasellaDiTesto 3">
            <a:extLst>
              <a:ext uri="{FF2B5EF4-FFF2-40B4-BE49-F238E27FC236}">
                <a16:creationId xmlns:a16="http://schemas.microsoft.com/office/drawing/2014/main" id="{A24607AF-1D08-F5DF-EB1D-6FFD4DE183BB}"/>
              </a:ext>
            </a:extLst>
          </p:cNvPr>
          <p:cNvSpPr txBox="1"/>
          <p:nvPr/>
        </p:nvSpPr>
        <p:spPr>
          <a:xfrm>
            <a:off x="487363" y="5373746"/>
            <a:ext cx="5400674" cy="646331"/>
          </a:xfrm>
          <a:prstGeom prst="rect">
            <a:avLst/>
          </a:prstGeom>
          <a:noFill/>
        </p:spPr>
        <p:txBody>
          <a:bodyPr wrap="square">
            <a:spAutoFit/>
          </a:bodyPr>
          <a:lstStyle/>
          <a:p>
            <a:r>
              <a:rPr lang="it-IT" dirty="0" err="1">
                <a:hlinkClick r:id="rId4"/>
              </a:rPr>
              <a:t>Medical</a:t>
            </a:r>
            <a:r>
              <a:rPr lang="it-IT" dirty="0">
                <a:hlinkClick r:id="rId4"/>
              </a:rPr>
              <a:t> </a:t>
            </a:r>
            <a:r>
              <a:rPr lang="it-IT" dirty="0" err="1">
                <a:hlinkClick r:id="rId4"/>
              </a:rPr>
              <a:t>communication</a:t>
            </a:r>
            <a:r>
              <a:rPr lang="it-IT" dirty="0">
                <a:hlinkClick r:id="rId4"/>
              </a:rPr>
              <a:t> skills challenge — </a:t>
            </a:r>
            <a:r>
              <a:rPr lang="it-IT" dirty="0" err="1">
                <a:hlinkClick r:id="rId4"/>
              </a:rPr>
              <a:t>Interprofessional</a:t>
            </a:r>
            <a:r>
              <a:rPr lang="it-IT" dirty="0">
                <a:hlinkClick r:id="rId4"/>
              </a:rPr>
              <a:t> </a:t>
            </a:r>
            <a:r>
              <a:rPr lang="it-IT" dirty="0" err="1">
                <a:hlinkClick r:id="rId4"/>
              </a:rPr>
              <a:t>conflict</a:t>
            </a:r>
            <a:r>
              <a:rPr lang="it-IT" dirty="0">
                <a:hlinkClick r:id="rId4"/>
              </a:rPr>
              <a:t>, </a:t>
            </a:r>
            <a:r>
              <a:rPr lang="it-IT" dirty="0" err="1">
                <a:hlinkClick r:id="rId4"/>
              </a:rPr>
              <a:t>introduction</a:t>
            </a:r>
            <a:r>
              <a:rPr lang="it-IT" dirty="0">
                <a:hlinkClick r:id="rId4"/>
              </a:rPr>
              <a:t>, </a:t>
            </a:r>
            <a:r>
              <a:rPr lang="it-IT" dirty="0" err="1">
                <a:hlinkClick r:id="rId4"/>
              </a:rPr>
              <a:t>version</a:t>
            </a:r>
            <a:r>
              <a:rPr lang="it-IT" dirty="0">
                <a:hlinkClick r:id="rId4"/>
              </a:rPr>
              <a:t> 1</a:t>
            </a:r>
            <a:endParaRPr lang="it-IT" dirty="0"/>
          </a:p>
        </p:txBody>
      </p:sp>
      <p:sp>
        <p:nvSpPr>
          <p:cNvPr id="6" name="CasellaDiTesto 5">
            <a:extLst>
              <a:ext uri="{FF2B5EF4-FFF2-40B4-BE49-F238E27FC236}">
                <a16:creationId xmlns:a16="http://schemas.microsoft.com/office/drawing/2014/main" id="{E8AF0E21-BFC7-15BF-4AC8-406644FD0C53}"/>
              </a:ext>
            </a:extLst>
          </p:cNvPr>
          <p:cNvSpPr txBox="1"/>
          <p:nvPr/>
        </p:nvSpPr>
        <p:spPr>
          <a:xfrm>
            <a:off x="603457" y="4663440"/>
            <a:ext cx="1409360" cy="369332"/>
          </a:xfrm>
          <a:prstGeom prst="rect">
            <a:avLst/>
          </a:prstGeom>
          <a:noFill/>
        </p:spPr>
        <p:txBody>
          <a:bodyPr wrap="none" rtlCol="0">
            <a:spAutoFit/>
          </a:bodyPr>
          <a:lstStyle/>
          <a:p>
            <a:r>
              <a:rPr lang="it-IT" dirty="0"/>
              <a:t>Link al video:</a:t>
            </a:r>
          </a:p>
        </p:txBody>
      </p:sp>
    </p:spTree>
    <p:extLst>
      <p:ext uri="{BB962C8B-B14F-4D97-AF65-F5344CB8AC3E}">
        <p14:creationId xmlns:p14="http://schemas.microsoft.com/office/powerpoint/2010/main" val="1687763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85CADF-BB19-83B5-3B37-3A9494DB393A}"/>
              </a:ext>
            </a:extLst>
          </p:cNvPr>
          <p:cNvSpPr>
            <a:spLocks noGrp="1"/>
          </p:cNvSpPr>
          <p:nvPr>
            <p:ph type="title"/>
          </p:nvPr>
        </p:nvSpPr>
        <p:spPr>
          <a:xfrm>
            <a:off x="420577" y="386080"/>
            <a:ext cx="3440223" cy="806877"/>
          </a:xfrm>
        </p:spPr>
        <p:txBody>
          <a:bodyPr/>
          <a:lstStyle/>
          <a:p>
            <a:r>
              <a:rPr lang="en-US" b="1" err="1"/>
              <a:t>Situazione</a:t>
            </a:r>
            <a:r>
              <a:rPr lang="en-US" b="1"/>
              <a:t> 2</a:t>
            </a:r>
            <a:endParaRPr lang="lt-LT" b="1"/>
          </a:p>
        </p:txBody>
      </p:sp>
      <p:sp>
        <p:nvSpPr>
          <p:cNvPr id="3" name="Footer Placeholder 4">
            <a:extLst>
              <a:ext uri="{FF2B5EF4-FFF2-40B4-BE49-F238E27FC236}">
                <a16:creationId xmlns:a16="http://schemas.microsoft.com/office/drawing/2014/main" id="{16540CA4-11FD-FEB3-3FA6-840CE9F265B0}"/>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pic>
        <p:nvPicPr>
          <p:cNvPr id="7" name="Elementi multimediali online 6" title="Medical communication skills challenge — Interprofessional conflict, introduction, version 2">
            <a:hlinkClick r:id="" action="ppaction://media"/>
            <a:extLst>
              <a:ext uri="{FF2B5EF4-FFF2-40B4-BE49-F238E27FC236}">
                <a16:creationId xmlns:a16="http://schemas.microsoft.com/office/drawing/2014/main" id="{43EE298A-DFE4-E7F4-90F3-E31E9AC6FBC3}"/>
              </a:ext>
            </a:extLst>
          </p:cNvPr>
          <p:cNvPicPr>
            <a:picLocks noGrp="1" noRot="1" noChangeAspect="1"/>
          </p:cNvPicPr>
          <p:nvPr>
            <p:ph sz="half" idx="1"/>
            <a:videoFile r:link="rId1"/>
          </p:nvPr>
        </p:nvPicPr>
        <p:blipFill>
          <a:blip r:embed="rId3"/>
          <a:stretch>
            <a:fillRect/>
          </a:stretch>
        </p:blipFill>
        <p:spPr>
          <a:xfrm>
            <a:off x="637290" y="2095254"/>
            <a:ext cx="3007754" cy="1699506"/>
          </a:xfrm>
          <a:prstGeom prst="rect">
            <a:avLst/>
          </a:prstGeom>
        </p:spPr>
      </p:pic>
      <p:sp>
        <p:nvSpPr>
          <p:cNvPr id="4" name="CasellaDiTesto 3">
            <a:extLst>
              <a:ext uri="{FF2B5EF4-FFF2-40B4-BE49-F238E27FC236}">
                <a16:creationId xmlns:a16="http://schemas.microsoft.com/office/drawing/2014/main" id="{BEB520CB-B8E6-E6E1-1A7B-4AA2FA87FAB4}"/>
              </a:ext>
            </a:extLst>
          </p:cNvPr>
          <p:cNvSpPr txBox="1"/>
          <p:nvPr/>
        </p:nvSpPr>
        <p:spPr>
          <a:xfrm>
            <a:off x="7562644" y="2932906"/>
            <a:ext cx="2633662" cy="2585323"/>
          </a:xfrm>
          <a:prstGeom prst="rect">
            <a:avLst/>
          </a:prstGeom>
          <a:noFill/>
        </p:spPr>
        <p:txBody>
          <a:bodyPr wrap="square">
            <a:spAutoFit/>
          </a:bodyPr>
          <a:lstStyle/>
          <a:p>
            <a:r>
              <a:rPr lang="it-IT" sz="1800">
                <a:solidFill>
                  <a:srgbClr val="0070C0"/>
                </a:solidFill>
              </a:rPr>
              <a:t>Da </a:t>
            </a:r>
            <a:r>
              <a:rPr lang="it-IT">
                <a:solidFill>
                  <a:srgbClr val="0070C0"/>
                </a:solidFill>
              </a:rPr>
              <a:t>osservare e appuntare:</a:t>
            </a:r>
          </a:p>
          <a:p>
            <a:endParaRPr lang="it-IT" sz="1800">
              <a:solidFill>
                <a:srgbClr val="0070C0"/>
              </a:solidFill>
            </a:endParaRPr>
          </a:p>
          <a:p>
            <a:pPr marL="285750" indent="-285750">
              <a:buFont typeface="Arial" panose="020B0604020202020204" pitchFamily="34" charset="0"/>
              <a:buChar char="•"/>
            </a:pPr>
            <a:r>
              <a:rPr lang="it-IT" sz="1800">
                <a:solidFill>
                  <a:srgbClr val="0070C0"/>
                </a:solidFill>
              </a:rPr>
              <a:t>comunicazione verbale e non verbale</a:t>
            </a:r>
          </a:p>
          <a:p>
            <a:pPr marL="285750" indent="-285750">
              <a:buFont typeface="Arial" panose="020B0604020202020204" pitchFamily="34" charset="0"/>
              <a:buChar char="•"/>
            </a:pPr>
            <a:endParaRPr lang="it-IT" sz="1800">
              <a:solidFill>
                <a:srgbClr val="0070C0"/>
              </a:solidFill>
            </a:endParaRPr>
          </a:p>
          <a:p>
            <a:pPr marL="285750" indent="-285750">
              <a:buFont typeface="Arial" panose="020B0604020202020204" pitchFamily="34" charset="0"/>
              <a:buChar char="•"/>
            </a:pPr>
            <a:r>
              <a:rPr lang="it-IT" sz="1800">
                <a:solidFill>
                  <a:srgbClr val="0070C0"/>
                </a:solidFill>
              </a:rPr>
              <a:t>processi decisionali </a:t>
            </a:r>
          </a:p>
          <a:p>
            <a:pPr marL="285750" indent="-285750">
              <a:buFont typeface="Arial" panose="020B0604020202020204" pitchFamily="34" charset="0"/>
              <a:buChar char="•"/>
            </a:pPr>
            <a:endParaRPr lang="it-IT" sz="1800">
              <a:solidFill>
                <a:srgbClr val="0070C0"/>
              </a:solidFill>
            </a:endParaRPr>
          </a:p>
          <a:p>
            <a:pPr marL="285750" indent="-285750">
              <a:buFont typeface="Arial" panose="020B0604020202020204" pitchFamily="34" charset="0"/>
              <a:buChar char="•"/>
            </a:pPr>
            <a:r>
              <a:rPr lang="it-IT" sz="1800">
                <a:solidFill>
                  <a:srgbClr val="0070C0"/>
                </a:solidFill>
              </a:rPr>
              <a:t>tecniche generali di gestione dei conflitti </a:t>
            </a:r>
            <a:endParaRPr lang="it-IT"/>
          </a:p>
        </p:txBody>
      </p:sp>
      <p:sp>
        <p:nvSpPr>
          <p:cNvPr id="5" name="CasellaDiTesto 4">
            <a:extLst>
              <a:ext uri="{FF2B5EF4-FFF2-40B4-BE49-F238E27FC236}">
                <a16:creationId xmlns:a16="http://schemas.microsoft.com/office/drawing/2014/main" id="{1F45BAA0-8A42-7060-7AFF-44CBAF020131}"/>
              </a:ext>
            </a:extLst>
          </p:cNvPr>
          <p:cNvSpPr txBox="1"/>
          <p:nvPr/>
        </p:nvSpPr>
        <p:spPr>
          <a:xfrm>
            <a:off x="603457" y="4663440"/>
            <a:ext cx="1409360" cy="369332"/>
          </a:xfrm>
          <a:prstGeom prst="rect">
            <a:avLst/>
          </a:prstGeom>
          <a:noFill/>
        </p:spPr>
        <p:txBody>
          <a:bodyPr wrap="none" rtlCol="0">
            <a:spAutoFit/>
          </a:bodyPr>
          <a:lstStyle/>
          <a:p>
            <a:r>
              <a:rPr lang="it-IT" dirty="0"/>
              <a:t>Link al video:</a:t>
            </a:r>
          </a:p>
        </p:txBody>
      </p:sp>
      <p:sp>
        <p:nvSpPr>
          <p:cNvPr id="6" name="CasellaDiTesto 5">
            <a:extLst>
              <a:ext uri="{FF2B5EF4-FFF2-40B4-BE49-F238E27FC236}">
                <a16:creationId xmlns:a16="http://schemas.microsoft.com/office/drawing/2014/main" id="{6754977A-BB07-6205-7C3B-DB51F942896F}"/>
              </a:ext>
            </a:extLst>
          </p:cNvPr>
          <p:cNvSpPr txBox="1"/>
          <p:nvPr/>
        </p:nvSpPr>
        <p:spPr>
          <a:xfrm>
            <a:off x="603457" y="5195063"/>
            <a:ext cx="5400674" cy="646331"/>
          </a:xfrm>
          <a:prstGeom prst="rect">
            <a:avLst/>
          </a:prstGeom>
          <a:noFill/>
        </p:spPr>
        <p:txBody>
          <a:bodyPr wrap="square">
            <a:spAutoFit/>
          </a:bodyPr>
          <a:lstStyle/>
          <a:p>
            <a:r>
              <a:rPr lang="it-IT" dirty="0" err="1">
                <a:hlinkClick r:id="rId4"/>
              </a:rPr>
              <a:t>Medical</a:t>
            </a:r>
            <a:r>
              <a:rPr lang="it-IT" dirty="0">
                <a:hlinkClick r:id="rId4"/>
              </a:rPr>
              <a:t> </a:t>
            </a:r>
            <a:r>
              <a:rPr lang="it-IT" dirty="0" err="1">
                <a:hlinkClick r:id="rId4"/>
              </a:rPr>
              <a:t>communication</a:t>
            </a:r>
            <a:r>
              <a:rPr lang="it-IT" dirty="0">
                <a:hlinkClick r:id="rId4"/>
              </a:rPr>
              <a:t> skills challenge — </a:t>
            </a:r>
            <a:r>
              <a:rPr lang="it-IT" dirty="0" err="1">
                <a:hlinkClick r:id="rId4"/>
              </a:rPr>
              <a:t>Interprofessional</a:t>
            </a:r>
            <a:r>
              <a:rPr lang="it-IT" dirty="0">
                <a:hlinkClick r:id="rId4"/>
              </a:rPr>
              <a:t> </a:t>
            </a:r>
            <a:r>
              <a:rPr lang="it-IT" dirty="0" err="1">
                <a:hlinkClick r:id="rId4"/>
              </a:rPr>
              <a:t>conflict</a:t>
            </a:r>
            <a:r>
              <a:rPr lang="it-IT" dirty="0">
                <a:hlinkClick r:id="rId4"/>
              </a:rPr>
              <a:t>, </a:t>
            </a:r>
            <a:r>
              <a:rPr lang="it-IT" dirty="0" err="1">
                <a:hlinkClick r:id="rId4"/>
              </a:rPr>
              <a:t>introduction</a:t>
            </a:r>
            <a:r>
              <a:rPr lang="it-IT" dirty="0">
                <a:hlinkClick r:id="rId4"/>
              </a:rPr>
              <a:t>, </a:t>
            </a:r>
            <a:r>
              <a:rPr lang="it-IT" dirty="0" err="1">
                <a:hlinkClick r:id="rId4"/>
              </a:rPr>
              <a:t>version</a:t>
            </a:r>
            <a:r>
              <a:rPr lang="it-IT" dirty="0">
                <a:hlinkClick r:id="rId4"/>
              </a:rPr>
              <a:t> 2</a:t>
            </a:r>
            <a:endParaRPr lang="it-IT" dirty="0"/>
          </a:p>
        </p:txBody>
      </p:sp>
    </p:spTree>
    <p:extLst>
      <p:ext uri="{BB962C8B-B14F-4D97-AF65-F5344CB8AC3E}">
        <p14:creationId xmlns:p14="http://schemas.microsoft.com/office/powerpoint/2010/main" val="1088082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673678" y="577372"/>
            <a:ext cx="3211266" cy="774792"/>
          </a:xfrm>
        </p:spPr>
        <p:txBody>
          <a:bodyPr/>
          <a:lstStyle/>
          <a:p>
            <a:r>
              <a:rPr lang="en-US" sz="4000" b="1" err="1"/>
              <a:t>Contenuti</a:t>
            </a:r>
            <a:r>
              <a:rPr lang="en-US" sz="4000" b="1"/>
              <a:t> </a:t>
            </a:r>
            <a:r>
              <a:rPr lang="hu-HU" sz="4000"/>
              <a:t>	</a:t>
            </a:r>
            <a:endParaRPr lang="en-GB" sz="4000"/>
          </a:p>
        </p:txBody>
      </p:sp>
      <p:sp>
        <p:nvSpPr>
          <p:cNvPr id="3" name="Footer Placeholder 4">
            <a:extLst>
              <a:ext uri="{FF2B5EF4-FFF2-40B4-BE49-F238E27FC236}">
                <a16:creationId xmlns:a16="http://schemas.microsoft.com/office/drawing/2014/main" id="{77D78CC4-7512-067A-DF20-F20762E19D32}"/>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4" name="Tartalom helye 2">
            <a:extLst>
              <a:ext uri="{FF2B5EF4-FFF2-40B4-BE49-F238E27FC236}">
                <a16:creationId xmlns:a16="http://schemas.microsoft.com/office/drawing/2014/main" id="{04602E0D-40AB-2278-9E4B-4592D3B22978}"/>
              </a:ext>
            </a:extLst>
          </p:cNvPr>
          <p:cNvSpPr>
            <a:spLocks noGrp="1"/>
          </p:cNvSpPr>
          <p:nvPr>
            <p:ph sz="half" idx="1"/>
          </p:nvPr>
        </p:nvSpPr>
        <p:spPr>
          <a:xfrm>
            <a:off x="777818" y="1915135"/>
            <a:ext cx="8816558" cy="3916705"/>
          </a:xfrm>
        </p:spPr>
        <p:txBody>
          <a:bodyPr/>
          <a:lstStyle/>
          <a:p>
            <a:pPr algn="just">
              <a:buClr>
                <a:schemeClr val="accent1"/>
              </a:buClr>
            </a:pPr>
            <a:r>
              <a:rPr lang="it-IT" sz="2400"/>
              <a:t>Introduzione</a:t>
            </a:r>
          </a:p>
          <a:p>
            <a:pPr algn="just">
              <a:buClr>
                <a:schemeClr val="accent1"/>
              </a:buClr>
            </a:pPr>
            <a:r>
              <a:rPr lang="it-IT" sz="2400"/>
              <a:t>Definizione e natura del conflitto</a:t>
            </a:r>
          </a:p>
          <a:p>
            <a:pPr algn="just">
              <a:buClr>
                <a:schemeClr val="accent1"/>
              </a:buClr>
            </a:pPr>
            <a:r>
              <a:rPr lang="it-IT" sz="2400"/>
              <a:t>Cause e tipi di conflitto</a:t>
            </a:r>
          </a:p>
          <a:p>
            <a:pPr algn="just">
              <a:buClr>
                <a:schemeClr val="accent1"/>
              </a:buClr>
            </a:pPr>
            <a:r>
              <a:rPr lang="it-IT" sz="2400"/>
              <a:t>Aspetti positivi del conflitto</a:t>
            </a:r>
          </a:p>
          <a:p>
            <a:pPr algn="just">
              <a:buClr>
                <a:schemeClr val="accent1"/>
              </a:buClr>
            </a:pPr>
            <a:r>
              <a:rPr lang="it-IT" sz="2400"/>
              <a:t>Il modello Thomas-</a:t>
            </a:r>
            <a:r>
              <a:rPr lang="it-IT" sz="2400" err="1"/>
              <a:t>Kilmann</a:t>
            </a:r>
            <a:endParaRPr lang="it-IT" sz="2400"/>
          </a:p>
          <a:p>
            <a:pPr algn="just">
              <a:buClr>
                <a:schemeClr val="accent1"/>
              </a:buClr>
            </a:pPr>
            <a:r>
              <a:rPr lang="it-IT" sz="2400"/>
              <a:t>Stili di gestione del conflitto nell'assistenza sanitaria</a:t>
            </a:r>
          </a:p>
          <a:p>
            <a:pPr algn="just">
              <a:buClr>
                <a:schemeClr val="accent1"/>
              </a:buClr>
            </a:pPr>
            <a:r>
              <a:rPr lang="it-IT" sz="2400"/>
              <a:t>Conclusione</a:t>
            </a:r>
            <a:endParaRPr lang="en-US" sz="2400"/>
          </a:p>
        </p:txBody>
      </p:sp>
      <p:sp>
        <p:nvSpPr>
          <p:cNvPr id="6" name="CasellaDiTesto 5">
            <a:extLst>
              <a:ext uri="{FF2B5EF4-FFF2-40B4-BE49-F238E27FC236}">
                <a16:creationId xmlns:a16="http://schemas.microsoft.com/office/drawing/2014/main" id="{EB216733-54B5-CAB8-7F4B-D118E7347FFA}"/>
              </a:ext>
            </a:extLst>
          </p:cNvPr>
          <p:cNvSpPr txBox="1"/>
          <p:nvPr/>
        </p:nvSpPr>
        <p:spPr>
          <a:xfrm>
            <a:off x="2780348" y="6210145"/>
            <a:ext cx="5400674" cy="369332"/>
          </a:xfrm>
          <a:prstGeom prst="rect">
            <a:avLst/>
          </a:prstGeom>
          <a:noFill/>
        </p:spPr>
        <p:txBody>
          <a:bodyPr wrap="square">
            <a:spAutoFit/>
          </a:bodyPr>
          <a:lstStyle/>
          <a:p>
            <a:r>
              <a:rPr lang="it-IT" dirty="0">
                <a:hlinkClick r:id="rId2"/>
              </a:rPr>
              <a:t>https://youtu.be/SESVTONm-Qk?feature=shared</a:t>
            </a:r>
            <a:endParaRPr lang="it-IT" dirty="0"/>
          </a:p>
        </p:txBody>
      </p:sp>
    </p:spTree>
    <p:extLst>
      <p:ext uri="{BB962C8B-B14F-4D97-AF65-F5344CB8AC3E}">
        <p14:creationId xmlns:p14="http://schemas.microsoft.com/office/powerpoint/2010/main" val="18865763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627E57-AB17-4885-76F1-034C7CF0B6E2}"/>
              </a:ext>
            </a:extLst>
          </p:cNvPr>
          <p:cNvSpPr>
            <a:spLocks noGrp="1"/>
          </p:cNvSpPr>
          <p:nvPr>
            <p:ph type="title"/>
          </p:nvPr>
        </p:nvSpPr>
        <p:spPr>
          <a:xfrm>
            <a:off x="4185920" y="3354158"/>
            <a:ext cx="6208121" cy="877169"/>
          </a:xfrm>
        </p:spPr>
        <p:txBody>
          <a:bodyPr/>
          <a:lstStyle/>
          <a:p>
            <a:r>
              <a:rPr lang="en-US" b="1" err="1">
                <a:solidFill>
                  <a:srgbClr val="1A75DB"/>
                </a:solidFill>
              </a:rPr>
              <a:t>Stili</a:t>
            </a:r>
            <a:r>
              <a:rPr lang="en-US" b="1">
                <a:solidFill>
                  <a:srgbClr val="1A75DB"/>
                </a:solidFill>
              </a:rPr>
              <a:t> di </a:t>
            </a:r>
            <a:r>
              <a:rPr lang="en-US" b="1" err="1">
                <a:solidFill>
                  <a:srgbClr val="1A75DB"/>
                </a:solidFill>
              </a:rPr>
              <a:t>gestione</a:t>
            </a:r>
            <a:r>
              <a:rPr lang="en-US" b="1">
                <a:solidFill>
                  <a:srgbClr val="1A75DB"/>
                </a:solidFill>
              </a:rPr>
              <a:t> </a:t>
            </a:r>
            <a:r>
              <a:rPr lang="en-US" b="1" err="1">
                <a:solidFill>
                  <a:srgbClr val="1A75DB"/>
                </a:solidFill>
              </a:rPr>
              <a:t>dei</a:t>
            </a:r>
            <a:r>
              <a:rPr lang="en-US" b="1">
                <a:solidFill>
                  <a:srgbClr val="1A75DB"/>
                </a:solidFill>
              </a:rPr>
              <a:t> </a:t>
            </a:r>
            <a:r>
              <a:rPr lang="en-US" b="1" err="1">
                <a:solidFill>
                  <a:srgbClr val="1A75DB"/>
                </a:solidFill>
              </a:rPr>
              <a:t>conflitti</a:t>
            </a:r>
            <a:br>
              <a:rPr lang="en-US"/>
            </a:br>
            <a:endParaRPr lang="lt-LT">
              <a:solidFill>
                <a:srgbClr val="0070C0"/>
              </a:solidFill>
            </a:endParaRPr>
          </a:p>
        </p:txBody>
      </p:sp>
      <p:sp>
        <p:nvSpPr>
          <p:cNvPr id="3" name="Footer Placeholder 4">
            <a:extLst>
              <a:ext uri="{FF2B5EF4-FFF2-40B4-BE49-F238E27FC236}">
                <a16:creationId xmlns:a16="http://schemas.microsoft.com/office/drawing/2014/main" id="{6D7AF718-D7DD-297C-967E-EACF62974D54}"/>
              </a:ext>
            </a:extLst>
          </p:cNvPr>
          <p:cNvSpPr txBox="1">
            <a:spLocks noChangeArrowheads="1"/>
          </p:cNvSpPr>
          <p:nvPr/>
        </p:nvSpPr>
        <p:spPr bwMode="auto">
          <a:xfrm>
            <a:off x="7484494" y="678977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5" name="CasellaDiTesto 4">
            <a:extLst>
              <a:ext uri="{FF2B5EF4-FFF2-40B4-BE49-F238E27FC236}">
                <a16:creationId xmlns:a16="http://schemas.microsoft.com/office/drawing/2014/main" id="{EECD2337-1B6E-3818-8ED2-DB0EE9A5146A}"/>
              </a:ext>
            </a:extLst>
          </p:cNvPr>
          <p:cNvSpPr txBox="1"/>
          <p:nvPr/>
        </p:nvSpPr>
        <p:spPr>
          <a:xfrm>
            <a:off x="2951798" y="6420439"/>
            <a:ext cx="5400674" cy="369332"/>
          </a:xfrm>
          <a:prstGeom prst="rect">
            <a:avLst/>
          </a:prstGeom>
          <a:noFill/>
        </p:spPr>
        <p:txBody>
          <a:bodyPr wrap="square">
            <a:spAutoFit/>
          </a:bodyPr>
          <a:lstStyle/>
          <a:p>
            <a:r>
              <a:rPr lang="it-IT" dirty="0">
                <a:hlinkClick r:id="rId2"/>
              </a:rPr>
              <a:t>https://youtu.be/HGoxl5UIbqM?feature=shared</a:t>
            </a:r>
            <a:endParaRPr lang="it-IT" dirty="0"/>
          </a:p>
        </p:txBody>
      </p:sp>
    </p:spTree>
    <p:extLst>
      <p:ext uri="{BB962C8B-B14F-4D97-AF65-F5344CB8AC3E}">
        <p14:creationId xmlns:p14="http://schemas.microsoft.com/office/powerpoint/2010/main" val="17965845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09B8A8-9BCC-D2A2-DA66-D7E2453C6253}"/>
              </a:ext>
            </a:extLst>
          </p:cNvPr>
          <p:cNvSpPr>
            <a:spLocks noGrp="1"/>
          </p:cNvSpPr>
          <p:nvPr>
            <p:ph type="title"/>
          </p:nvPr>
        </p:nvSpPr>
        <p:spPr>
          <a:xfrm>
            <a:off x="330351" y="300563"/>
            <a:ext cx="5399881" cy="1181139"/>
          </a:xfrm>
        </p:spPr>
        <p:txBody>
          <a:bodyPr anchor="b">
            <a:normAutofit/>
          </a:bodyPr>
          <a:lstStyle/>
          <a:p>
            <a:pPr algn="ctr"/>
            <a:r>
              <a:rPr lang="en-US" b="1"/>
              <a:t>Thomas-Kilmann conflict model</a:t>
            </a:r>
            <a:endParaRPr lang="lt-LT" b="1"/>
          </a:p>
        </p:txBody>
      </p:sp>
      <p:sp>
        <p:nvSpPr>
          <p:cNvPr id="7" name="Content Placeholder 6">
            <a:extLst>
              <a:ext uri="{FF2B5EF4-FFF2-40B4-BE49-F238E27FC236}">
                <a16:creationId xmlns:a16="http://schemas.microsoft.com/office/drawing/2014/main" id="{3DE6342B-7FCD-241A-E06D-1F031EE19352}"/>
              </a:ext>
            </a:extLst>
          </p:cNvPr>
          <p:cNvSpPr>
            <a:spLocks noGrp="1"/>
          </p:cNvSpPr>
          <p:nvPr>
            <p:ph sz="half" idx="1"/>
          </p:nvPr>
        </p:nvSpPr>
        <p:spPr>
          <a:xfrm>
            <a:off x="208595" y="1865958"/>
            <a:ext cx="5287957" cy="4903493"/>
          </a:xfrm>
        </p:spPr>
        <p:txBody>
          <a:bodyPr/>
          <a:lstStyle/>
          <a:p>
            <a:pPr algn="just">
              <a:buClr>
                <a:srgbClr val="1A75DB"/>
              </a:buClr>
            </a:pPr>
            <a:r>
              <a:rPr lang="it-IT" sz="2400"/>
              <a:t>Fornisce un framework per comprendere gli stili di gestione dei conflitti.</a:t>
            </a:r>
          </a:p>
          <a:p>
            <a:pPr algn="just">
              <a:buClr>
                <a:srgbClr val="1A75DB"/>
              </a:buClr>
            </a:pPr>
            <a:r>
              <a:rPr lang="it-IT" sz="2400"/>
              <a:t>Evidenzia il conflitto come una sfida e un test per le capacità manageriali.</a:t>
            </a:r>
          </a:p>
          <a:p>
            <a:pPr algn="just">
              <a:buClr>
                <a:srgbClr val="1A75DB"/>
              </a:buClr>
            </a:pPr>
            <a:r>
              <a:rPr lang="it-IT" sz="2400"/>
              <a:t>Sottolinea che gli individui non rispondono in modo univoco ai conflitti.</a:t>
            </a:r>
          </a:p>
          <a:p>
            <a:pPr algn="just">
              <a:buClr>
                <a:srgbClr val="1A75DB"/>
              </a:buClr>
            </a:pPr>
            <a:r>
              <a:rPr lang="it-IT" sz="2400"/>
              <a:t>Sviluppato osservando scenari di conflitto interpersonale nella vita reale.</a:t>
            </a:r>
          </a:p>
          <a:p>
            <a:pPr algn="just">
              <a:buClr>
                <a:srgbClr val="1A75DB"/>
              </a:buClr>
            </a:pPr>
            <a:r>
              <a:rPr lang="it-IT" sz="2400"/>
              <a:t>Identifica </a:t>
            </a:r>
            <a:r>
              <a:rPr lang="it-IT" sz="2400" b="1"/>
              <a:t>cinque</a:t>
            </a:r>
            <a:r>
              <a:rPr lang="it-IT" sz="2400"/>
              <a:t> approcci principali che le persone utilizzano per gestire efficacemente i conflitti.</a:t>
            </a:r>
            <a:endParaRPr lang="en-US" sz="2400"/>
          </a:p>
        </p:txBody>
      </p:sp>
      <p:pic>
        <p:nvPicPr>
          <p:cNvPr id="3" name="Picture 2">
            <a:extLst>
              <a:ext uri="{FF2B5EF4-FFF2-40B4-BE49-F238E27FC236}">
                <a16:creationId xmlns:a16="http://schemas.microsoft.com/office/drawing/2014/main" id="{B0A1FC08-78EA-ADF1-4BF5-30C26E9045FC}"/>
              </a:ext>
            </a:extLst>
          </p:cNvPr>
          <p:cNvPicPr>
            <a:picLocks noChangeAspect="1"/>
          </p:cNvPicPr>
          <p:nvPr/>
        </p:nvPicPr>
        <p:blipFill>
          <a:blip r:embed="rId3"/>
          <a:srcRect t="167" r="1" b="1"/>
          <a:stretch/>
        </p:blipFill>
        <p:spPr>
          <a:xfrm>
            <a:off x="5836288" y="2611731"/>
            <a:ext cx="4754880" cy="3077869"/>
          </a:xfrm>
          <a:prstGeom prst="rect">
            <a:avLst/>
          </a:prstGeom>
          <a:noFill/>
          <a:ln>
            <a:noFill/>
          </a:ln>
          <a:effectLst>
            <a:outerShdw blurRad="190500" algn="tl" rotWithShape="0">
              <a:srgbClr val="000000">
                <a:alpha val="70000"/>
              </a:srgbClr>
            </a:outerShdw>
          </a:effectLst>
        </p:spPr>
      </p:pic>
      <p:sp>
        <p:nvSpPr>
          <p:cNvPr id="5" name="Footer Placeholder 4">
            <a:extLst>
              <a:ext uri="{FF2B5EF4-FFF2-40B4-BE49-F238E27FC236}">
                <a16:creationId xmlns:a16="http://schemas.microsoft.com/office/drawing/2014/main" id="{BCF93749-CA06-6519-522E-AEC4DA3248FF}"/>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6" name="CasellaDiTesto 5">
            <a:extLst>
              <a:ext uri="{FF2B5EF4-FFF2-40B4-BE49-F238E27FC236}">
                <a16:creationId xmlns:a16="http://schemas.microsoft.com/office/drawing/2014/main" id="{96DFADD8-E483-D973-3F2C-023152489D09}"/>
              </a:ext>
            </a:extLst>
          </p:cNvPr>
          <p:cNvSpPr txBox="1"/>
          <p:nvPr/>
        </p:nvSpPr>
        <p:spPr>
          <a:xfrm>
            <a:off x="3260408" y="6769451"/>
            <a:ext cx="5400674" cy="369332"/>
          </a:xfrm>
          <a:prstGeom prst="rect">
            <a:avLst/>
          </a:prstGeom>
          <a:noFill/>
        </p:spPr>
        <p:txBody>
          <a:bodyPr wrap="square">
            <a:spAutoFit/>
          </a:bodyPr>
          <a:lstStyle/>
          <a:p>
            <a:r>
              <a:rPr lang="it-IT" dirty="0">
                <a:hlinkClick r:id="rId4"/>
              </a:rPr>
              <a:t>https://youtu.be/Nf2csiQTU8A?feature=shared</a:t>
            </a:r>
            <a:endParaRPr lang="it-IT" dirty="0"/>
          </a:p>
        </p:txBody>
      </p:sp>
    </p:spTree>
    <p:extLst>
      <p:ext uri="{BB962C8B-B14F-4D97-AF65-F5344CB8AC3E}">
        <p14:creationId xmlns:p14="http://schemas.microsoft.com/office/powerpoint/2010/main" val="31785036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BA5F53-CB94-EFFA-27A5-2951A7C545FE}"/>
            </a:ext>
          </a:extLst>
        </p:cNvPr>
        <p:cNvGrpSpPr/>
        <p:nvPr/>
      </p:nvGrpSpPr>
      <p:grpSpPr>
        <a:xfrm>
          <a:off x="0" y="0"/>
          <a:ext cx="0" cy="0"/>
          <a:chOff x="0" y="0"/>
          <a:chExt cx="0" cy="0"/>
        </a:xfrm>
      </p:grpSpPr>
      <p:sp>
        <p:nvSpPr>
          <p:cNvPr id="36" name="Rettangolo 35">
            <a:extLst>
              <a:ext uri="{FF2B5EF4-FFF2-40B4-BE49-F238E27FC236}">
                <a16:creationId xmlns:a16="http://schemas.microsoft.com/office/drawing/2014/main" id="{715F73FF-B783-A061-0D3B-C9501C5EDE60}"/>
              </a:ext>
            </a:extLst>
          </p:cNvPr>
          <p:cNvSpPr/>
          <p:nvPr/>
        </p:nvSpPr>
        <p:spPr>
          <a:xfrm>
            <a:off x="2498567" y="3853821"/>
            <a:ext cx="2334037" cy="1181091"/>
          </a:xfrm>
          <a:prstGeom prst="rect">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9" name="Rettangolo 18">
            <a:extLst>
              <a:ext uri="{FF2B5EF4-FFF2-40B4-BE49-F238E27FC236}">
                <a16:creationId xmlns:a16="http://schemas.microsoft.com/office/drawing/2014/main" id="{D83B8904-1574-6F83-D72C-42B1A5080990}"/>
              </a:ext>
            </a:extLst>
          </p:cNvPr>
          <p:cNvSpPr/>
          <p:nvPr/>
        </p:nvSpPr>
        <p:spPr>
          <a:xfrm>
            <a:off x="1574800" y="1294172"/>
            <a:ext cx="7670800" cy="4852734"/>
          </a:xfrm>
          <a:prstGeom prst="rect">
            <a:avLst/>
          </a:prstGeom>
          <a:ln/>
        </p:spPr>
        <p:style>
          <a:lnRef idx="2">
            <a:schemeClr val="accent6"/>
          </a:lnRef>
          <a:fillRef idx="1">
            <a:schemeClr val="lt1"/>
          </a:fillRef>
          <a:effectRef idx="0">
            <a:schemeClr val="accent6"/>
          </a:effectRef>
          <a:fontRef idx="minor">
            <a:schemeClr val="dk1"/>
          </a:fontRef>
        </p:style>
        <p:txBody>
          <a:bodyPr rtlCol="0" anchor="ctr"/>
          <a:lstStyle/>
          <a:p>
            <a:pPr algn="ctr"/>
            <a:endParaRPr lang="it-IT" sz="1400"/>
          </a:p>
        </p:txBody>
      </p:sp>
      <p:sp>
        <p:nvSpPr>
          <p:cNvPr id="12" name="Title 1">
            <a:extLst>
              <a:ext uri="{FF2B5EF4-FFF2-40B4-BE49-F238E27FC236}">
                <a16:creationId xmlns:a16="http://schemas.microsoft.com/office/drawing/2014/main" id="{B8055B63-1F35-A847-7D45-75942C2F6DE9}"/>
              </a:ext>
            </a:extLst>
          </p:cNvPr>
          <p:cNvSpPr>
            <a:spLocks noGrp="1"/>
          </p:cNvSpPr>
          <p:nvPr>
            <p:ph type="title" idx="4294967295"/>
          </p:nvPr>
        </p:nvSpPr>
        <p:spPr>
          <a:xfrm>
            <a:off x="546099" y="184364"/>
            <a:ext cx="9707563" cy="742950"/>
          </a:xfrm>
          <a:prstGeom prst="rect">
            <a:avLst/>
          </a:prstGeom>
        </p:spPr>
        <p:txBody>
          <a:bodyPr anchor="b">
            <a:normAutofit/>
          </a:bodyPr>
          <a:lstStyle/>
          <a:p>
            <a:pPr algn="ctr"/>
            <a:r>
              <a:rPr lang="en-US" sz="4000" b="1">
                <a:solidFill>
                  <a:srgbClr val="1A75DB"/>
                </a:solidFill>
                <a:latin typeface="+mn-lt"/>
              </a:rPr>
              <a:t>I cinque </a:t>
            </a:r>
            <a:r>
              <a:rPr lang="en-US" sz="4000" b="1" err="1">
                <a:solidFill>
                  <a:srgbClr val="1A75DB"/>
                </a:solidFill>
                <a:latin typeface="+mn-lt"/>
              </a:rPr>
              <a:t>stili</a:t>
            </a:r>
            <a:r>
              <a:rPr lang="en-US" sz="4000" b="1">
                <a:solidFill>
                  <a:srgbClr val="1A75DB"/>
                </a:solidFill>
                <a:latin typeface="+mn-lt"/>
              </a:rPr>
              <a:t> di </a:t>
            </a:r>
            <a:r>
              <a:rPr lang="en-US" sz="4000" b="1" err="1">
                <a:solidFill>
                  <a:srgbClr val="1A75DB"/>
                </a:solidFill>
                <a:latin typeface="+mn-lt"/>
              </a:rPr>
              <a:t>gestione</a:t>
            </a:r>
            <a:r>
              <a:rPr lang="en-US" sz="4000" b="1">
                <a:solidFill>
                  <a:srgbClr val="1A75DB"/>
                </a:solidFill>
                <a:latin typeface="+mn-lt"/>
              </a:rPr>
              <a:t> del </a:t>
            </a:r>
            <a:r>
              <a:rPr lang="en-US" sz="4000" b="1" err="1">
                <a:solidFill>
                  <a:srgbClr val="1A75DB"/>
                </a:solidFill>
                <a:latin typeface="+mn-lt"/>
              </a:rPr>
              <a:t>conflitto</a:t>
            </a:r>
            <a:endParaRPr lang="en-US" sz="4000" b="1">
              <a:solidFill>
                <a:srgbClr val="1A75DB"/>
              </a:solidFill>
              <a:latin typeface="+mn-lt"/>
            </a:endParaRPr>
          </a:p>
        </p:txBody>
      </p:sp>
      <p:sp>
        <p:nvSpPr>
          <p:cNvPr id="3" name="Footer Placeholder 4">
            <a:extLst>
              <a:ext uri="{FF2B5EF4-FFF2-40B4-BE49-F238E27FC236}">
                <a16:creationId xmlns:a16="http://schemas.microsoft.com/office/drawing/2014/main" id="{4A159F6A-BAF0-3EB1-66B1-D7C83CC9A8E7}"/>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5" name="CasellaDiTesto 4">
            <a:extLst>
              <a:ext uri="{FF2B5EF4-FFF2-40B4-BE49-F238E27FC236}">
                <a16:creationId xmlns:a16="http://schemas.microsoft.com/office/drawing/2014/main" id="{326BA8B1-9570-E399-3395-9BEE5979D911}"/>
              </a:ext>
            </a:extLst>
          </p:cNvPr>
          <p:cNvSpPr txBox="1"/>
          <p:nvPr/>
        </p:nvSpPr>
        <p:spPr>
          <a:xfrm rot="16200000">
            <a:off x="1098764" y="2833558"/>
            <a:ext cx="2006464" cy="430887"/>
          </a:xfrm>
          <a:prstGeom prst="rect">
            <a:avLst/>
          </a:prstGeom>
          <a:noFill/>
        </p:spPr>
        <p:txBody>
          <a:bodyPr wrap="square">
            <a:spAutoFit/>
          </a:bodyPr>
          <a:lstStyle/>
          <a:p>
            <a:pPr>
              <a:lnSpc>
                <a:spcPct val="100000"/>
              </a:lnSpc>
            </a:pPr>
            <a:r>
              <a:rPr lang="it-IT" sz="1100" b="1">
                <a:solidFill>
                  <a:srgbClr val="584EC1"/>
                </a:solidFill>
                <a:ea typeface="Lato Bold" panose="020F0502020204030203" pitchFamily="34" charset="0"/>
                <a:cs typeface="Lato Bold" panose="020F0502020204030203" pitchFamily="34" charset="0"/>
              </a:rPr>
              <a:t>ASSERTIVITÀ - COMPITO</a:t>
            </a:r>
            <a:br>
              <a:rPr lang="it-IT" sz="1100">
                <a:solidFill>
                  <a:srgbClr val="584EC1"/>
                </a:solidFill>
              </a:rPr>
            </a:br>
            <a:endParaRPr lang="it-IT" sz="1100"/>
          </a:p>
        </p:txBody>
      </p:sp>
      <p:sp>
        <p:nvSpPr>
          <p:cNvPr id="6" name="Segnaposto contenuto 2">
            <a:extLst>
              <a:ext uri="{FF2B5EF4-FFF2-40B4-BE49-F238E27FC236}">
                <a16:creationId xmlns:a16="http://schemas.microsoft.com/office/drawing/2014/main" id="{208245D4-D216-BF35-6BB8-42A748060060}"/>
              </a:ext>
            </a:extLst>
          </p:cNvPr>
          <p:cNvSpPr txBox="1">
            <a:spLocks/>
          </p:cNvSpPr>
          <p:nvPr/>
        </p:nvSpPr>
        <p:spPr bwMode="auto">
          <a:xfrm>
            <a:off x="4359259" y="5672128"/>
            <a:ext cx="2247733" cy="454684"/>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4295" tIns="37148" rIns="74295" bIns="37148" numCol="1" spcCol="144000" anchor="t" anchorCtr="0" compatLnSpc="1">
            <a:prstTxWarp prst="textNoShape">
              <a:avLst/>
            </a:prstTxWarp>
            <a:noAutofit/>
          </a:bodyPr>
          <a:lstStyle>
            <a:defPPr>
              <a:defRPr lang="it-IT"/>
            </a:defPPr>
            <a:lvl1pPr marL="1587" marR="0" lvl="0" indent="0" eaLnBrk="0" fontAlgn="base" hangingPunct="0">
              <a:lnSpc>
                <a:spcPct val="100000"/>
              </a:lnSpc>
              <a:spcBef>
                <a:spcPts val="0"/>
              </a:spcBef>
              <a:spcAft>
                <a:spcPct val="0"/>
              </a:spcAft>
              <a:buClrTx/>
              <a:buSzTx/>
              <a:buFontTx/>
              <a:buNone/>
              <a:tabLst/>
              <a:defRPr kumimoji="0" sz="1100" u="none" strike="noStrike" kern="0" cap="none" spc="0" normalizeH="0" baseline="0">
                <a:ln>
                  <a:noFill/>
                </a:ln>
                <a:solidFill>
                  <a:schemeClr val="accent1"/>
                </a:solidFill>
                <a:effectLst/>
                <a:uLnTx/>
                <a:uFillTx/>
                <a:latin typeface="Lato Bold" panose="020F0502020204030203" pitchFamily="34" charset="0"/>
                <a:ea typeface="Lato Bold" panose="020F0502020204030203" pitchFamily="34" charset="0"/>
                <a:cs typeface="Lato Bold" panose="020F0502020204030203" pitchFamily="34" charset="0"/>
              </a:defRPr>
            </a:lvl1pPr>
            <a:lvl2pPr marL="177800" lvl="1" indent="-177800" eaLnBrk="0" hangingPunct="0">
              <a:lnSpc>
                <a:spcPts val="1800"/>
              </a:lnSpc>
              <a:spcBef>
                <a:spcPts val="200"/>
              </a:spcBef>
              <a:buClr>
                <a:srgbClr val="FF6600"/>
              </a:buClr>
              <a:buFont typeface="Arial" panose="020B0604020202020204" pitchFamily="34" charset="0"/>
              <a:buChar char="•"/>
              <a:defRPr sz="1200" kern="0">
                <a:latin typeface="Calibri" pitchFamily="34" charset="0"/>
              </a:defRPr>
            </a:lvl2pPr>
            <a:lvl3pPr marL="533400" indent="-265113" eaLnBrk="0" hangingPunct="0">
              <a:spcBef>
                <a:spcPct val="20000"/>
              </a:spcBef>
              <a:buClr>
                <a:srgbClr val="FF7D25"/>
              </a:buClr>
              <a:buFont typeface="Tahoma" pitchFamily="34" charset="0"/>
              <a:buChar char="–"/>
              <a:defRPr sz="2000">
                <a:solidFill>
                  <a:srgbClr val="292929"/>
                </a:solidFill>
                <a:latin typeface="Calibri" pitchFamily="34" charset="0"/>
              </a:defRPr>
            </a:lvl3pPr>
            <a:lvl4pPr marL="800100" indent="-265113" eaLnBrk="0" hangingPunct="0">
              <a:spcBef>
                <a:spcPct val="20000"/>
              </a:spcBef>
              <a:buClr>
                <a:srgbClr val="FF7D25"/>
              </a:buClr>
              <a:buChar char="•"/>
              <a:defRPr>
                <a:solidFill>
                  <a:srgbClr val="292929"/>
                </a:solidFill>
                <a:latin typeface="Calibri" pitchFamily="34" charset="0"/>
              </a:defRPr>
            </a:lvl4pPr>
            <a:lvl5pPr marL="1079500" indent="-277813" eaLnBrk="0" hangingPunct="0">
              <a:spcBef>
                <a:spcPct val="20000"/>
              </a:spcBef>
              <a:buChar char="»"/>
              <a:defRPr>
                <a:solidFill>
                  <a:srgbClr val="292929"/>
                </a:solidFill>
                <a:latin typeface="Calibri" pitchFamily="34" charset="0"/>
              </a:defRPr>
            </a:lvl5pPr>
            <a:lvl6pPr marL="1536700" indent="-277813" fontAlgn="base">
              <a:spcBef>
                <a:spcPct val="20000"/>
              </a:spcBef>
              <a:spcAft>
                <a:spcPct val="0"/>
              </a:spcAft>
              <a:buChar char="»"/>
              <a:defRPr sz="2000">
                <a:solidFill>
                  <a:srgbClr val="292929"/>
                </a:solidFill>
              </a:defRPr>
            </a:lvl6pPr>
            <a:lvl7pPr marL="1993900" indent="-277813" fontAlgn="base">
              <a:spcBef>
                <a:spcPct val="20000"/>
              </a:spcBef>
              <a:spcAft>
                <a:spcPct val="0"/>
              </a:spcAft>
              <a:buChar char="»"/>
              <a:defRPr sz="2000">
                <a:solidFill>
                  <a:srgbClr val="292929"/>
                </a:solidFill>
              </a:defRPr>
            </a:lvl7pPr>
            <a:lvl8pPr marL="2451100" indent="-277813" fontAlgn="base">
              <a:spcBef>
                <a:spcPct val="20000"/>
              </a:spcBef>
              <a:spcAft>
                <a:spcPct val="0"/>
              </a:spcAft>
              <a:buChar char="»"/>
              <a:defRPr sz="2000">
                <a:solidFill>
                  <a:srgbClr val="292929"/>
                </a:solidFill>
              </a:defRPr>
            </a:lvl8pPr>
            <a:lvl9pPr marL="2908300" indent="-277813" fontAlgn="base">
              <a:spcBef>
                <a:spcPct val="20000"/>
              </a:spcBef>
              <a:spcAft>
                <a:spcPct val="0"/>
              </a:spcAft>
              <a:buChar char="»"/>
              <a:defRPr sz="2000">
                <a:solidFill>
                  <a:srgbClr val="292929"/>
                </a:solidFill>
              </a:defRPr>
            </a:lvl9pPr>
          </a:lstStyle>
          <a:p>
            <a:r>
              <a:rPr lang="it-IT" sz="1200" b="1">
                <a:solidFill>
                  <a:srgbClr val="0BA6C6"/>
                </a:solidFill>
                <a:latin typeface="+mj-lt"/>
                <a:ea typeface="+mj-ea"/>
                <a:cs typeface="+mj-cs"/>
              </a:rPr>
              <a:t>COOPERAZIONE - RELAZIONE</a:t>
            </a:r>
            <a:endParaRPr lang="it-IT">
              <a:solidFill>
                <a:srgbClr val="2D2828"/>
              </a:solidFill>
              <a:latin typeface="+mj-lt"/>
              <a:ea typeface="+mj-ea"/>
              <a:cs typeface="+mj-cs"/>
            </a:endParaRPr>
          </a:p>
        </p:txBody>
      </p:sp>
      <p:grpSp>
        <p:nvGrpSpPr>
          <p:cNvPr id="7" name="Gruppo 6">
            <a:extLst>
              <a:ext uri="{FF2B5EF4-FFF2-40B4-BE49-F238E27FC236}">
                <a16:creationId xmlns:a16="http://schemas.microsoft.com/office/drawing/2014/main" id="{6B1F11CE-D271-CA73-F044-96DD49D7F43A}"/>
              </a:ext>
            </a:extLst>
          </p:cNvPr>
          <p:cNvGrpSpPr/>
          <p:nvPr/>
        </p:nvGrpSpPr>
        <p:grpSpPr>
          <a:xfrm>
            <a:off x="2144677" y="1211768"/>
            <a:ext cx="353890" cy="4316966"/>
            <a:chOff x="894644" y="840817"/>
            <a:chExt cx="205876" cy="4181603"/>
          </a:xfrm>
        </p:grpSpPr>
        <p:cxnSp>
          <p:nvCxnSpPr>
            <p:cNvPr id="8" name="Connettore diritto 7">
              <a:extLst>
                <a:ext uri="{FF2B5EF4-FFF2-40B4-BE49-F238E27FC236}">
                  <a16:creationId xmlns:a16="http://schemas.microsoft.com/office/drawing/2014/main" id="{E9FD461D-46F1-E1ED-B514-5AEB5015A4ED}"/>
                </a:ext>
              </a:extLst>
            </p:cNvPr>
            <p:cNvCxnSpPr>
              <a:cxnSpLocks/>
            </p:cNvCxnSpPr>
            <p:nvPr/>
          </p:nvCxnSpPr>
          <p:spPr>
            <a:xfrm flipV="1">
              <a:off x="977712" y="1835557"/>
              <a:ext cx="0" cy="2158583"/>
            </a:xfrm>
            <a:prstGeom prst="line">
              <a:avLst/>
            </a:prstGeom>
            <a:ln w="31750">
              <a:solidFill>
                <a:srgbClr val="584EC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9" name="Freeform 42">
              <a:extLst>
                <a:ext uri="{FF2B5EF4-FFF2-40B4-BE49-F238E27FC236}">
                  <a16:creationId xmlns:a16="http://schemas.microsoft.com/office/drawing/2014/main" id="{AEEAEDBB-468C-506C-908D-BFEBB4B826F6}"/>
                </a:ext>
              </a:extLst>
            </p:cNvPr>
            <p:cNvSpPr>
              <a:spLocks/>
            </p:cNvSpPr>
            <p:nvPr/>
          </p:nvSpPr>
          <p:spPr bwMode="auto">
            <a:xfrm>
              <a:off x="1045154" y="3550190"/>
              <a:ext cx="55366" cy="43546"/>
            </a:xfrm>
            <a:custGeom>
              <a:avLst/>
              <a:gdLst>
                <a:gd name="T0" fmla="*/ 45 w 57"/>
                <a:gd name="T1" fmla="*/ 2 h 9"/>
                <a:gd name="T2" fmla="*/ 57 w 57"/>
                <a:gd name="T3" fmla="*/ 0 h 9"/>
                <a:gd name="T4" fmla="*/ 0 w 57"/>
                <a:gd name="T5" fmla="*/ 9 h 9"/>
                <a:gd name="T6" fmla="*/ 45 w 57"/>
                <a:gd name="T7" fmla="*/ 2 h 9"/>
              </a:gdLst>
              <a:ahLst/>
              <a:cxnLst>
                <a:cxn ang="0">
                  <a:pos x="T0" y="T1"/>
                </a:cxn>
                <a:cxn ang="0">
                  <a:pos x="T2" y="T3"/>
                </a:cxn>
                <a:cxn ang="0">
                  <a:pos x="T4" y="T5"/>
                </a:cxn>
                <a:cxn ang="0">
                  <a:pos x="T6" y="T7"/>
                </a:cxn>
              </a:cxnLst>
              <a:rect l="0" t="0" r="r" b="b"/>
              <a:pathLst>
                <a:path w="57" h="9">
                  <a:moveTo>
                    <a:pt x="45" y="2"/>
                  </a:moveTo>
                  <a:cubicBezTo>
                    <a:pt x="49" y="1"/>
                    <a:pt x="53" y="1"/>
                    <a:pt x="57" y="0"/>
                  </a:cubicBezTo>
                  <a:cubicBezTo>
                    <a:pt x="38" y="3"/>
                    <a:pt x="19" y="6"/>
                    <a:pt x="0" y="9"/>
                  </a:cubicBezTo>
                  <a:cubicBezTo>
                    <a:pt x="15" y="7"/>
                    <a:pt x="30" y="4"/>
                    <a:pt x="45" y="2"/>
                  </a:cubicBezTo>
                  <a:close/>
                </a:path>
              </a:pathLst>
            </a:custGeom>
            <a:gradFill>
              <a:gsLst>
                <a:gs pos="73000">
                  <a:srgbClr val="3F2484"/>
                </a:gs>
                <a:gs pos="34000">
                  <a:srgbClr val="9298FA"/>
                </a:gs>
              </a:gsLst>
              <a:lin ang="7200000" scaled="0"/>
            </a:gradFill>
            <a:ln>
              <a:noFill/>
            </a:ln>
          </p:spPr>
          <p:txBody>
            <a:bodyPr vert="horz" wrap="square" lIns="68580" tIns="34290" rIns="68580" bIns="34290" numCol="1" anchor="t" anchorCtr="0" compatLnSpc="1">
              <a:prstTxWarp prst="textNoShape">
                <a:avLst/>
              </a:prstTxWarp>
            </a:bodyPr>
            <a:lstStyle/>
            <a:p>
              <a:endParaRPr lang="it-IT" sz="1100"/>
            </a:p>
          </p:txBody>
        </p:sp>
        <p:sp>
          <p:nvSpPr>
            <p:cNvPr id="10" name="CasellaDiTesto 9">
              <a:extLst>
                <a:ext uri="{FF2B5EF4-FFF2-40B4-BE49-F238E27FC236}">
                  <a16:creationId xmlns:a16="http://schemas.microsoft.com/office/drawing/2014/main" id="{6541496E-3B4C-7F7E-9739-07BB1A8B5D90}"/>
                </a:ext>
              </a:extLst>
            </p:cNvPr>
            <p:cNvSpPr txBox="1"/>
            <p:nvPr/>
          </p:nvSpPr>
          <p:spPr>
            <a:xfrm rot="16200000">
              <a:off x="288707" y="4264291"/>
              <a:ext cx="1364066" cy="152192"/>
            </a:xfrm>
            <a:prstGeom prst="rect">
              <a:avLst/>
            </a:prstGeom>
            <a:noFill/>
          </p:spPr>
          <p:txBody>
            <a:bodyPr wrap="square">
              <a:spAutoFit/>
            </a:bodyPr>
            <a:lstStyle/>
            <a:p>
              <a:pPr>
                <a:lnSpc>
                  <a:spcPct val="100000"/>
                </a:lnSpc>
              </a:pPr>
              <a:r>
                <a:rPr lang="it-IT" sz="1100" b="1">
                  <a:solidFill>
                    <a:schemeClr val="tx1">
                      <a:lumMod val="65000"/>
                      <a:lumOff val="35000"/>
                    </a:schemeClr>
                  </a:solidFill>
                  <a:ea typeface="Lato Bold" panose="020F0502020204030203" pitchFamily="34" charset="0"/>
                  <a:cs typeface="Lato Bold" panose="020F0502020204030203" pitchFamily="34" charset="0"/>
                </a:rPr>
                <a:t>non assertivo</a:t>
              </a:r>
              <a:endParaRPr lang="it-IT" sz="1100" b="1">
                <a:solidFill>
                  <a:schemeClr val="tx1">
                    <a:lumMod val="65000"/>
                    <a:lumOff val="35000"/>
                  </a:schemeClr>
                </a:solidFill>
              </a:endParaRPr>
            </a:p>
          </p:txBody>
        </p:sp>
        <p:sp>
          <p:nvSpPr>
            <p:cNvPr id="11" name="CasellaDiTesto 10">
              <a:extLst>
                <a:ext uri="{FF2B5EF4-FFF2-40B4-BE49-F238E27FC236}">
                  <a16:creationId xmlns:a16="http://schemas.microsoft.com/office/drawing/2014/main" id="{7D3AEF8F-228F-AD77-1596-D650E7591C72}"/>
                </a:ext>
              </a:extLst>
            </p:cNvPr>
            <p:cNvSpPr txBox="1"/>
            <p:nvPr/>
          </p:nvSpPr>
          <p:spPr>
            <a:xfrm rot="16200000">
              <a:off x="546444" y="1222966"/>
              <a:ext cx="916490" cy="152192"/>
            </a:xfrm>
            <a:prstGeom prst="rect">
              <a:avLst/>
            </a:prstGeom>
            <a:noFill/>
          </p:spPr>
          <p:txBody>
            <a:bodyPr wrap="square">
              <a:spAutoFit/>
            </a:bodyPr>
            <a:lstStyle/>
            <a:p>
              <a:pPr>
                <a:lnSpc>
                  <a:spcPct val="100000"/>
                </a:lnSpc>
              </a:pPr>
              <a:r>
                <a:rPr lang="it-IT" sz="1100" b="1">
                  <a:solidFill>
                    <a:schemeClr val="tx1">
                      <a:lumMod val="65000"/>
                      <a:lumOff val="35000"/>
                    </a:schemeClr>
                  </a:solidFill>
                  <a:ea typeface="Lato Bold" panose="020F0502020204030203" pitchFamily="34" charset="0"/>
                  <a:cs typeface="Lato Bold" panose="020F0502020204030203" pitchFamily="34" charset="0"/>
                </a:rPr>
                <a:t>assertivo</a:t>
              </a:r>
              <a:endParaRPr lang="it-IT" sz="1100" b="1">
                <a:solidFill>
                  <a:schemeClr val="tx1">
                    <a:lumMod val="65000"/>
                    <a:lumOff val="35000"/>
                  </a:schemeClr>
                </a:solidFill>
              </a:endParaRPr>
            </a:p>
          </p:txBody>
        </p:sp>
      </p:grpSp>
      <p:grpSp>
        <p:nvGrpSpPr>
          <p:cNvPr id="13" name="Gruppo 12">
            <a:extLst>
              <a:ext uri="{FF2B5EF4-FFF2-40B4-BE49-F238E27FC236}">
                <a16:creationId xmlns:a16="http://schemas.microsoft.com/office/drawing/2014/main" id="{DDBD048E-69AA-5CF5-B9BF-9832AE0A685F}"/>
              </a:ext>
            </a:extLst>
          </p:cNvPr>
          <p:cNvGrpSpPr/>
          <p:nvPr/>
        </p:nvGrpSpPr>
        <p:grpSpPr>
          <a:xfrm rot="5400000">
            <a:off x="5275701" y="2639340"/>
            <a:ext cx="609066" cy="5986416"/>
            <a:chOff x="864903" y="102903"/>
            <a:chExt cx="235617" cy="4897009"/>
          </a:xfrm>
        </p:grpSpPr>
        <p:cxnSp>
          <p:nvCxnSpPr>
            <p:cNvPr id="14" name="Connettore diritto 13">
              <a:extLst>
                <a:ext uri="{FF2B5EF4-FFF2-40B4-BE49-F238E27FC236}">
                  <a16:creationId xmlns:a16="http://schemas.microsoft.com/office/drawing/2014/main" id="{C57171F4-D368-EA41-62DC-3185A6477A75}"/>
                </a:ext>
              </a:extLst>
            </p:cNvPr>
            <p:cNvCxnSpPr>
              <a:cxnSpLocks/>
            </p:cNvCxnSpPr>
            <p:nvPr/>
          </p:nvCxnSpPr>
          <p:spPr>
            <a:xfrm rot="16200000">
              <a:off x="-250705" y="2762680"/>
              <a:ext cx="2459877" cy="3043"/>
            </a:xfrm>
            <a:prstGeom prst="line">
              <a:avLst/>
            </a:prstGeom>
            <a:ln w="31750">
              <a:solidFill>
                <a:srgbClr val="0BA6C6"/>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5" name="Freeform 42">
              <a:extLst>
                <a:ext uri="{FF2B5EF4-FFF2-40B4-BE49-F238E27FC236}">
                  <a16:creationId xmlns:a16="http://schemas.microsoft.com/office/drawing/2014/main" id="{2F3B08E5-4C46-9CDD-AB56-D90908371EAE}"/>
                </a:ext>
              </a:extLst>
            </p:cNvPr>
            <p:cNvSpPr>
              <a:spLocks/>
            </p:cNvSpPr>
            <p:nvPr/>
          </p:nvSpPr>
          <p:spPr bwMode="auto">
            <a:xfrm>
              <a:off x="1045154" y="3550190"/>
              <a:ext cx="55366" cy="43546"/>
            </a:xfrm>
            <a:custGeom>
              <a:avLst/>
              <a:gdLst>
                <a:gd name="T0" fmla="*/ 45 w 57"/>
                <a:gd name="T1" fmla="*/ 2 h 9"/>
                <a:gd name="T2" fmla="*/ 57 w 57"/>
                <a:gd name="T3" fmla="*/ 0 h 9"/>
                <a:gd name="T4" fmla="*/ 0 w 57"/>
                <a:gd name="T5" fmla="*/ 9 h 9"/>
                <a:gd name="T6" fmla="*/ 45 w 57"/>
                <a:gd name="T7" fmla="*/ 2 h 9"/>
              </a:gdLst>
              <a:ahLst/>
              <a:cxnLst>
                <a:cxn ang="0">
                  <a:pos x="T0" y="T1"/>
                </a:cxn>
                <a:cxn ang="0">
                  <a:pos x="T2" y="T3"/>
                </a:cxn>
                <a:cxn ang="0">
                  <a:pos x="T4" y="T5"/>
                </a:cxn>
                <a:cxn ang="0">
                  <a:pos x="T6" y="T7"/>
                </a:cxn>
              </a:cxnLst>
              <a:rect l="0" t="0" r="r" b="b"/>
              <a:pathLst>
                <a:path w="57" h="9">
                  <a:moveTo>
                    <a:pt x="45" y="2"/>
                  </a:moveTo>
                  <a:cubicBezTo>
                    <a:pt x="49" y="1"/>
                    <a:pt x="53" y="1"/>
                    <a:pt x="57" y="0"/>
                  </a:cubicBezTo>
                  <a:cubicBezTo>
                    <a:pt x="38" y="3"/>
                    <a:pt x="19" y="6"/>
                    <a:pt x="0" y="9"/>
                  </a:cubicBezTo>
                  <a:cubicBezTo>
                    <a:pt x="15" y="7"/>
                    <a:pt x="30" y="4"/>
                    <a:pt x="45" y="2"/>
                  </a:cubicBezTo>
                  <a:close/>
                </a:path>
              </a:pathLst>
            </a:custGeom>
            <a:gradFill>
              <a:gsLst>
                <a:gs pos="73000">
                  <a:srgbClr val="3F2484"/>
                </a:gs>
                <a:gs pos="34000">
                  <a:srgbClr val="9298FA"/>
                </a:gs>
              </a:gsLst>
              <a:lin ang="7200000" scaled="0"/>
            </a:gradFill>
            <a:ln>
              <a:noFill/>
            </a:ln>
          </p:spPr>
          <p:txBody>
            <a:bodyPr vert="horz" wrap="square" lIns="68580" tIns="34290" rIns="68580" bIns="34290" numCol="1" anchor="t" anchorCtr="0" compatLnSpc="1">
              <a:prstTxWarp prst="textNoShape">
                <a:avLst/>
              </a:prstTxWarp>
            </a:bodyPr>
            <a:lstStyle/>
            <a:p>
              <a:endParaRPr lang="it-IT" sz="1100"/>
            </a:p>
          </p:txBody>
        </p:sp>
        <p:sp>
          <p:nvSpPr>
            <p:cNvPr id="16" name="CasellaDiTesto 15">
              <a:extLst>
                <a:ext uri="{FF2B5EF4-FFF2-40B4-BE49-F238E27FC236}">
                  <a16:creationId xmlns:a16="http://schemas.microsoft.com/office/drawing/2014/main" id="{B8A51C81-CFC2-4E2F-3A34-A11B0F8F33B5}"/>
                </a:ext>
              </a:extLst>
            </p:cNvPr>
            <p:cNvSpPr txBox="1"/>
            <p:nvPr/>
          </p:nvSpPr>
          <p:spPr>
            <a:xfrm rot="16200000">
              <a:off x="238559" y="4267277"/>
              <a:ext cx="1364066" cy="101204"/>
            </a:xfrm>
            <a:prstGeom prst="rect">
              <a:avLst/>
            </a:prstGeom>
            <a:noFill/>
          </p:spPr>
          <p:txBody>
            <a:bodyPr wrap="square">
              <a:spAutoFit/>
            </a:bodyPr>
            <a:lstStyle/>
            <a:p>
              <a:pPr>
                <a:lnSpc>
                  <a:spcPct val="100000"/>
                </a:lnSpc>
              </a:pPr>
              <a:r>
                <a:rPr lang="it-IT" sz="1100" b="1">
                  <a:solidFill>
                    <a:schemeClr val="tx1">
                      <a:lumMod val="65000"/>
                      <a:lumOff val="35000"/>
                    </a:schemeClr>
                  </a:solidFill>
                  <a:ea typeface="Lato Bold" panose="020F0502020204030203" pitchFamily="34" charset="0"/>
                  <a:cs typeface="Lato Bold" panose="020F0502020204030203" pitchFamily="34" charset="0"/>
                </a:rPr>
                <a:t>non collaborativo</a:t>
              </a:r>
              <a:endParaRPr lang="it-IT" sz="1100" b="1">
                <a:solidFill>
                  <a:schemeClr val="tx1">
                    <a:lumMod val="65000"/>
                    <a:lumOff val="35000"/>
                  </a:schemeClr>
                </a:solidFill>
              </a:endParaRPr>
            </a:p>
          </p:txBody>
        </p:sp>
        <p:sp>
          <p:nvSpPr>
            <p:cNvPr id="18" name="CasellaDiTesto 17">
              <a:extLst>
                <a:ext uri="{FF2B5EF4-FFF2-40B4-BE49-F238E27FC236}">
                  <a16:creationId xmlns:a16="http://schemas.microsoft.com/office/drawing/2014/main" id="{1EF20BDD-6C31-3FEC-4EBE-2017483FC483}"/>
                </a:ext>
              </a:extLst>
            </p:cNvPr>
            <p:cNvSpPr txBox="1"/>
            <p:nvPr/>
          </p:nvSpPr>
          <p:spPr>
            <a:xfrm rot="16200000">
              <a:off x="233472" y="734334"/>
              <a:ext cx="1364066" cy="101204"/>
            </a:xfrm>
            <a:prstGeom prst="rect">
              <a:avLst/>
            </a:prstGeom>
            <a:noFill/>
          </p:spPr>
          <p:txBody>
            <a:bodyPr wrap="square">
              <a:spAutoFit/>
            </a:bodyPr>
            <a:lstStyle/>
            <a:p>
              <a:pPr>
                <a:lnSpc>
                  <a:spcPct val="100000"/>
                </a:lnSpc>
              </a:pPr>
              <a:r>
                <a:rPr lang="it-IT" sz="800" b="1">
                  <a:solidFill>
                    <a:schemeClr val="tx1">
                      <a:lumMod val="65000"/>
                      <a:lumOff val="35000"/>
                    </a:schemeClr>
                  </a:solidFill>
                  <a:ea typeface="Lato Bold" panose="020F0502020204030203" pitchFamily="34" charset="0"/>
                  <a:cs typeface="Lato Bold" panose="020F0502020204030203" pitchFamily="34" charset="0"/>
                </a:rPr>
                <a:t>      </a:t>
              </a:r>
              <a:r>
                <a:rPr lang="it-IT" sz="1100" b="1">
                  <a:solidFill>
                    <a:schemeClr val="tx1">
                      <a:lumMod val="65000"/>
                      <a:lumOff val="35000"/>
                    </a:schemeClr>
                  </a:solidFill>
                  <a:ea typeface="Lato Bold" panose="020F0502020204030203" pitchFamily="34" charset="0"/>
                  <a:cs typeface="Lato Bold" panose="020F0502020204030203" pitchFamily="34" charset="0"/>
                </a:rPr>
                <a:t>collaborativo</a:t>
              </a:r>
              <a:endParaRPr lang="it-IT" sz="1100" b="1">
                <a:solidFill>
                  <a:schemeClr val="tx1">
                    <a:lumMod val="65000"/>
                    <a:lumOff val="35000"/>
                  </a:schemeClr>
                </a:solidFill>
              </a:endParaRPr>
            </a:p>
          </p:txBody>
        </p:sp>
      </p:grpSp>
      <p:sp>
        <p:nvSpPr>
          <p:cNvPr id="20" name="CasellaDiTesto 19">
            <a:extLst>
              <a:ext uri="{FF2B5EF4-FFF2-40B4-BE49-F238E27FC236}">
                <a16:creationId xmlns:a16="http://schemas.microsoft.com/office/drawing/2014/main" id="{35A4E60E-85C4-1DC2-5888-04295C500BA9}"/>
              </a:ext>
            </a:extLst>
          </p:cNvPr>
          <p:cNvSpPr txBox="1"/>
          <p:nvPr/>
        </p:nvSpPr>
        <p:spPr>
          <a:xfrm>
            <a:off x="2678640" y="1933769"/>
            <a:ext cx="1680619" cy="523220"/>
          </a:xfrm>
          <a:prstGeom prst="rect">
            <a:avLst/>
          </a:prstGeom>
          <a:solidFill>
            <a:schemeClr val="accent2">
              <a:lumMod val="60000"/>
              <a:lumOff val="40000"/>
            </a:schemeClr>
          </a:solidFill>
        </p:spPr>
        <p:txBody>
          <a:bodyPr wrap="square">
            <a:spAutoFit/>
          </a:bodyPr>
          <a:lstStyle/>
          <a:p>
            <a:pPr algn="ctr">
              <a:lnSpc>
                <a:spcPct val="100000"/>
              </a:lnSpc>
            </a:pPr>
            <a:r>
              <a:rPr lang="it-IT" sz="1400" b="1">
                <a:ea typeface="Lato Bold" panose="020F0502020204030203" pitchFamily="34" charset="0"/>
                <a:cs typeface="Lato Bold" panose="020F0502020204030203" pitchFamily="34" charset="0"/>
              </a:rPr>
              <a:t>DIRETTIVO/</a:t>
            </a:r>
          </a:p>
          <a:p>
            <a:pPr algn="ctr">
              <a:lnSpc>
                <a:spcPct val="100000"/>
              </a:lnSpc>
            </a:pPr>
            <a:r>
              <a:rPr lang="it-IT" sz="1400" b="1">
                <a:ea typeface="Lato Bold" panose="020F0502020204030203" pitchFamily="34" charset="0"/>
                <a:cs typeface="Lato Bold" panose="020F0502020204030203" pitchFamily="34" charset="0"/>
              </a:rPr>
              <a:t>COMPETITIVO </a:t>
            </a:r>
            <a:endParaRPr lang="it-IT" sz="1400" i="1"/>
          </a:p>
        </p:txBody>
      </p:sp>
      <p:sp>
        <p:nvSpPr>
          <p:cNvPr id="21" name="CasellaDiTesto 20">
            <a:extLst>
              <a:ext uri="{FF2B5EF4-FFF2-40B4-BE49-F238E27FC236}">
                <a16:creationId xmlns:a16="http://schemas.microsoft.com/office/drawing/2014/main" id="{CB0F1E69-5540-AB87-079D-FDFEEF100FC9}"/>
              </a:ext>
            </a:extLst>
          </p:cNvPr>
          <p:cNvSpPr txBox="1"/>
          <p:nvPr/>
        </p:nvSpPr>
        <p:spPr>
          <a:xfrm>
            <a:off x="5492821" y="1964521"/>
            <a:ext cx="2080843" cy="523220"/>
          </a:xfrm>
          <a:prstGeom prst="rect">
            <a:avLst/>
          </a:prstGeom>
          <a:solidFill>
            <a:srgbClr val="A9D18E"/>
          </a:solidFill>
        </p:spPr>
        <p:txBody>
          <a:bodyPr wrap="square">
            <a:spAutoFit/>
          </a:bodyPr>
          <a:lstStyle/>
          <a:p>
            <a:pPr algn="ctr">
              <a:lnSpc>
                <a:spcPct val="100000"/>
              </a:lnSpc>
            </a:pPr>
            <a:r>
              <a:rPr lang="it-IT" sz="1400" b="1">
                <a:ea typeface="Lato Bold" panose="020F0502020204030203" pitchFamily="34" charset="0"/>
                <a:cs typeface="Lato Bold" panose="020F0502020204030203" pitchFamily="34" charset="0"/>
              </a:rPr>
              <a:t>COLLABORATIVO/</a:t>
            </a:r>
          </a:p>
          <a:p>
            <a:pPr algn="ctr">
              <a:lnSpc>
                <a:spcPct val="100000"/>
              </a:lnSpc>
            </a:pPr>
            <a:r>
              <a:rPr lang="it-IT" sz="1400" b="1">
                <a:ea typeface="Lato Bold" panose="020F0502020204030203" pitchFamily="34" charset="0"/>
                <a:cs typeface="Lato Bold" panose="020F0502020204030203" pitchFamily="34" charset="0"/>
              </a:rPr>
              <a:t>INTEGRATIVO</a:t>
            </a:r>
            <a:endParaRPr lang="it-IT" sz="1400" i="1"/>
          </a:p>
        </p:txBody>
      </p:sp>
      <p:sp>
        <p:nvSpPr>
          <p:cNvPr id="22" name="CasellaDiTesto 21">
            <a:extLst>
              <a:ext uri="{FF2B5EF4-FFF2-40B4-BE49-F238E27FC236}">
                <a16:creationId xmlns:a16="http://schemas.microsoft.com/office/drawing/2014/main" id="{D486DC64-4EA7-674D-462D-8D0465676123}"/>
              </a:ext>
            </a:extLst>
          </p:cNvPr>
          <p:cNvSpPr txBox="1"/>
          <p:nvPr/>
        </p:nvSpPr>
        <p:spPr>
          <a:xfrm>
            <a:off x="4302361" y="3206835"/>
            <a:ext cx="1942690" cy="307777"/>
          </a:xfrm>
          <a:prstGeom prst="rect">
            <a:avLst/>
          </a:prstGeom>
          <a:solidFill>
            <a:srgbClr val="E5FBFB"/>
          </a:solidFill>
        </p:spPr>
        <p:txBody>
          <a:bodyPr wrap="square">
            <a:spAutoFit/>
          </a:bodyPr>
          <a:lstStyle/>
          <a:p>
            <a:pPr algn="ctr">
              <a:lnSpc>
                <a:spcPct val="100000"/>
              </a:lnSpc>
            </a:pPr>
            <a:r>
              <a:rPr lang="it-IT" sz="1400" b="1">
                <a:ea typeface="Lato Bold" panose="020F0502020204030203" pitchFamily="34" charset="0"/>
                <a:cs typeface="Lato Bold" panose="020F0502020204030203" pitchFamily="34" charset="0"/>
              </a:rPr>
              <a:t>COMPROMESSO</a:t>
            </a:r>
            <a:endParaRPr lang="it-IT" sz="1400" i="1"/>
          </a:p>
        </p:txBody>
      </p:sp>
      <p:sp>
        <p:nvSpPr>
          <p:cNvPr id="23" name="CasellaDiTesto 22">
            <a:extLst>
              <a:ext uri="{FF2B5EF4-FFF2-40B4-BE49-F238E27FC236}">
                <a16:creationId xmlns:a16="http://schemas.microsoft.com/office/drawing/2014/main" id="{781575FC-97B9-4F8C-2601-4CECE233563A}"/>
              </a:ext>
            </a:extLst>
          </p:cNvPr>
          <p:cNvSpPr txBox="1"/>
          <p:nvPr/>
        </p:nvSpPr>
        <p:spPr>
          <a:xfrm>
            <a:off x="2540613" y="4296331"/>
            <a:ext cx="2283526" cy="307777"/>
          </a:xfrm>
          <a:prstGeom prst="rect">
            <a:avLst/>
          </a:prstGeom>
          <a:solidFill>
            <a:schemeClr val="accent5">
              <a:lumMod val="40000"/>
              <a:lumOff val="60000"/>
            </a:schemeClr>
          </a:solidFill>
        </p:spPr>
        <p:txBody>
          <a:bodyPr wrap="square">
            <a:spAutoFit/>
          </a:bodyPr>
          <a:lstStyle/>
          <a:p>
            <a:pPr algn="ctr">
              <a:lnSpc>
                <a:spcPct val="100000"/>
              </a:lnSpc>
            </a:pPr>
            <a:r>
              <a:rPr lang="it-IT" sz="1400" b="1">
                <a:ea typeface="Lato Bold" panose="020F0502020204030203" pitchFamily="34" charset="0"/>
                <a:cs typeface="Lato Bold" panose="020F0502020204030203" pitchFamily="34" charset="0"/>
              </a:rPr>
              <a:t>ELUSIVO</a:t>
            </a:r>
            <a:endParaRPr lang="it-IT" sz="1400" i="1"/>
          </a:p>
        </p:txBody>
      </p:sp>
      <p:sp>
        <p:nvSpPr>
          <p:cNvPr id="24" name="CasellaDiTesto 23">
            <a:extLst>
              <a:ext uri="{FF2B5EF4-FFF2-40B4-BE49-F238E27FC236}">
                <a16:creationId xmlns:a16="http://schemas.microsoft.com/office/drawing/2014/main" id="{4ADA34E0-BC9C-60CF-D585-C9AB6921AD78}"/>
              </a:ext>
            </a:extLst>
          </p:cNvPr>
          <p:cNvSpPr txBox="1"/>
          <p:nvPr/>
        </p:nvSpPr>
        <p:spPr>
          <a:xfrm>
            <a:off x="5447264" y="4411101"/>
            <a:ext cx="1942690" cy="307777"/>
          </a:xfrm>
          <a:prstGeom prst="rect">
            <a:avLst/>
          </a:prstGeom>
          <a:solidFill>
            <a:schemeClr val="accent4">
              <a:lumMod val="60000"/>
              <a:lumOff val="40000"/>
            </a:schemeClr>
          </a:solidFill>
        </p:spPr>
        <p:txBody>
          <a:bodyPr wrap="square">
            <a:spAutoFit/>
          </a:bodyPr>
          <a:lstStyle/>
          <a:p>
            <a:pPr algn="ctr">
              <a:lnSpc>
                <a:spcPct val="100000"/>
              </a:lnSpc>
            </a:pPr>
            <a:r>
              <a:rPr lang="it-IT" sz="1400" b="1">
                <a:ea typeface="Lato Bold" panose="020F0502020204030203" pitchFamily="34" charset="0"/>
                <a:cs typeface="Lato Bold" panose="020F0502020204030203" pitchFamily="34" charset="0"/>
              </a:rPr>
              <a:t>ACCOMODANTE</a:t>
            </a:r>
            <a:endParaRPr lang="it-IT" sz="1400" i="1"/>
          </a:p>
        </p:txBody>
      </p:sp>
      <p:pic>
        <p:nvPicPr>
          <p:cNvPr id="25" name="Immagine 24">
            <a:extLst>
              <a:ext uri="{FF2B5EF4-FFF2-40B4-BE49-F238E27FC236}">
                <a16:creationId xmlns:a16="http://schemas.microsoft.com/office/drawing/2014/main" id="{65930C8D-56D0-9CF4-567C-3F6984DE87D9}"/>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396259" y="3881470"/>
            <a:ext cx="438231" cy="438231"/>
          </a:xfrm>
          <a:prstGeom prst="rect">
            <a:avLst/>
          </a:prstGeom>
        </p:spPr>
      </p:pic>
      <p:pic>
        <p:nvPicPr>
          <p:cNvPr id="26" name="Immagine 25">
            <a:extLst>
              <a:ext uri="{FF2B5EF4-FFF2-40B4-BE49-F238E27FC236}">
                <a16:creationId xmlns:a16="http://schemas.microsoft.com/office/drawing/2014/main" id="{1407FC44-F52F-25E2-5B4F-2C3ED0CA016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447278" y="1592971"/>
            <a:ext cx="438231" cy="438231"/>
          </a:xfrm>
          <a:prstGeom prst="rect">
            <a:avLst/>
          </a:prstGeom>
        </p:spPr>
      </p:pic>
      <p:pic>
        <p:nvPicPr>
          <p:cNvPr id="27" name="Immagine 26">
            <a:extLst>
              <a:ext uri="{FF2B5EF4-FFF2-40B4-BE49-F238E27FC236}">
                <a16:creationId xmlns:a16="http://schemas.microsoft.com/office/drawing/2014/main" id="{17A262BB-6D81-8B7D-16C9-B541DDABF6B2}"/>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4381115" y="1637737"/>
            <a:ext cx="507004" cy="438231"/>
          </a:xfrm>
          <a:prstGeom prst="rect">
            <a:avLst/>
          </a:prstGeom>
        </p:spPr>
      </p:pic>
      <p:pic>
        <p:nvPicPr>
          <p:cNvPr id="28" name="Immagine 27">
            <a:extLst>
              <a:ext uri="{FF2B5EF4-FFF2-40B4-BE49-F238E27FC236}">
                <a16:creationId xmlns:a16="http://schemas.microsoft.com/office/drawing/2014/main" id="{7DABDA65-4832-2A89-42F0-FE9880884ADC}"/>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5054590" y="2805690"/>
            <a:ext cx="438231" cy="438231"/>
          </a:xfrm>
          <a:prstGeom prst="rect">
            <a:avLst/>
          </a:prstGeom>
        </p:spPr>
      </p:pic>
      <p:pic>
        <p:nvPicPr>
          <p:cNvPr id="29" name="Immagine 28">
            <a:extLst>
              <a:ext uri="{FF2B5EF4-FFF2-40B4-BE49-F238E27FC236}">
                <a16:creationId xmlns:a16="http://schemas.microsoft.com/office/drawing/2014/main" id="{640B9115-F251-0D4F-19CB-970F7F3AA321}"/>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7260808" y="3853821"/>
            <a:ext cx="438231" cy="438231"/>
          </a:xfrm>
          <a:prstGeom prst="rect">
            <a:avLst/>
          </a:prstGeom>
        </p:spPr>
      </p:pic>
      <p:sp>
        <p:nvSpPr>
          <p:cNvPr id="4" name="CasellaDiTesto 3">
            <a:extLst>
              <a:ext uri="{FF2B5EF4-FFF2-40B4-BE49-F238E27FC236}">
                <a16:creationId xmlns:a16="http://schemas.microsoft.com/office/drawing/2014/main" id="{78B246C4-2C09-6225-CAF6-2DCCECE03B46}"/>
              </a:ext>
            </a:extLst>
          </p:cNvPr>
          <p:cNvSpPr txBox="1"/>
          <p:nvPr/>
        </p:nvSpPr>
        <p:spPr>
          <a:xfrm>
            <a:off x="2746927" y="6329098"/>
            <a:ext cx="5400674" cy="369332"/>
          </a:xfrm>
          <a:prstGeom prst="rect">
            <a:avLst/>
          </a:prstGeom>
          <a:noFill/>
        </p:spPr>
        <p:txBody>
          <a:bodyPr wrap="square">
            <a:spAutoFit/>
          </a:bodyPr>
          <a:lstStyle/>
          <a:p>
            <a:r>
              <a:rPr lang="it-IT" dirty="0">
                <a:hlinkClick r:id="rId8"/>
              </a:rPr>
              <a:t>https://youtu.be/JgHGKDeh37k?feature=shared</a:t>
            </a:r>
            <a:endParaRPr lang="it-IT" dirty="0"/>
          </a:p>
        </p:txBody>
      </p:sp>
    </p:spTree>
    <p:extLst>
      <p:ext uri="{BB962C8B-B14F-4D97-AF65-F5344CB8AC3E}">
        <p14:creationId xmlns:p14="http://schemas.microsoft.com/office/powerpoint/2010/main" val="3553013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1A02C6-941B-AE11-2A2B-1C2C6B8A6F79}"/>
              </a:ext>
            </a:extLst>
          </p:cNvPr>
          <p:cNvSpPr>
            <a:spLocks noGrp="1"/>
          </p:cNvSpPr>
          <p:nvPr>
            <p:ph type="title" idx="4294967295"/>
          </p:nvPr>
        </p:nvSpPr>
        <p:spPr>
          <a:xfrm>
            <a:off x="1355566" y="90342"/>
            <a:ext cx="7782243" cy="675005"/>
          </a:xfrm>
          <a:prstGeom prst="rect">
            <a:avLst/>
          </a:prstGeom>
        </p:spPr>
        <p:txBody>
          <a:bodyPr anchor="b">
            <a:normAutofit fontScale="90000"/>
          </a:bodyPr>
          <a:lstStyle/>
          <a:p>
            <a:pPr algn="ctr"/>
            <a:r>
              <a:rPr lang="it-IT" sz="4600" b="1">
                <a:solidFill>
                  <a:srgbClr val="1A75DB"/>
                </a:solidFill>
                <a:latin typeface="+mn-lt"/>
              </a:rPr>
              <a:t>Due approcci differenti</a:t>
            </a:r>
            <a:endParaRPr lang="lt-LT" sz="4600" b="1">
              <a:solidFill>
                <a:srgbClr val="1A75DB"/>
              </a:solidFill>
              <a:latin typeface="+mn-lt"/>
            </a:endParaRPr>
          </a:p>
        </p:txBody>
      </p:sp>
      <p:graphicFrame>
        <p:nvGraphicFramePr>
          <p:cNvPr id="12" name="Content Placeholder 2">
            <a:extLst>
              <a:ext uri="{FF2B5EF4-FFF2-40B4-BE49-F238E27FC236}">
                <a16:creationId xmlns:a16="http://schemas.microsoft.com/office/drawing/2014/main" id="{58A953C0-E611-255A-01CC-953CFE0A686B}"/>
              </a:ext>
            </a:extLst>
          </p:cNvPr>
          <p:cNvGraphicFramePr>
            <a:graphicFrameLocks noGrp="1"/>
          </p:cNvGraphicFramePr>
          <p:nvPr>
            <p:ph sz="half" idx="4294967295"/>
            <p:extLst>
              <p:ext uri="{D42A27DB-BD31-4B8C-83A1-F6EECF244321}">
                <p14:modId xmlns:p14="http://schemas.microsoft.com/office/powerpoint/2010/main" val="1789224478"/>
              </p:ext>
            </p:extLst>
          </p:nvPr>
        </p:nvGraphicFramePr>
        <p:xfrm>
          <a:off x="0" y="953265"/>
          <a:ext cx="9709150" cy="8540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AutoShape 2" descr="Create an icon representing assertiveness. It shows a single person standing confidently with a raised hand or holding a flag, featuring bold, sharp lines and colors like red or orange to symbolize strength and determination, without any words.">
            <a:extLst>
              <a:ext uri="{FF2B5EF4-FFF2-40B4-BE49-F238E27FC236}">
                <a16:creationId xmlns:a16="http://schemas.microsoft.com/office/drawing/2014/main" id="{C5B9022C-A763-678B-6BE5-80E0B0F1F6BF}"/>
              </a:ext>
            </a:extLst>
          </p:cNvPr>
          <p:cNvSpPr>
            <a:spLocks noChangeAspect="1" noChangeArrowheads="1"/>
          </p:cNvSpPr>
          <p:nvPr/>
        </p:nvSpPr>
        <p:spPr bwMode="auto">
          <a:xfrm>
            <a:off x="5246688" y="3446463"/>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lt-LT"/>
          </a:p>
        </p:txBody>
      </p:sp>
      <p:pic>
        <p:nvPicPr>
          <p:cNvPr id="7" name="Picture 6" descr="A logo of two people shaking hands&#10;&#10;Description automatically generated">
            <a:extLst>
              <a:ext uri="{FF2B5EF4-FFF2-40B4-BE49-F238E27FC236}">
                <a16:creationId xmlns:a16="http://schemas.microsoft.com/office/drawing/2014/main" id="{3271F3F6-7697-10A8-FBDF-50E772333DFD}"/>
              </a:ext>
            </a:extLst>
          </p:cNvPr>
          <p:cNvPicPr>
            <a:picLocks noChangeAspect="1"/>
          </p:cNvPicPr>
          <p:nvPr/>
        </p:nvPicPr>
        <p:blipFill>
          <a:blip r:embed="rId8">
            <a:extLst>
              <a:ext uri="{BEBA8EAE-BF5A-486C-A8C5-ECC9F3942E4B}">
                <a14:imgProps xmlns:a14="http://schemas.microsoft.com/office/drawing/2010/main">
                  <a14:imgLayer r:embed="rId9">
                    <a14:imgEffect>
                      <a14:colorTemperature colorTemp="5300"/>
                    </a14:imgEffect>
                  </a14:imgLayer>
                </a14:imgProps>
              </a:ext>
            </a:extLst>
          </a:blip>
          <a:stretch>
            <a:fillRect/>
          </a:stretch>
        </p:blipFill>
        <p:spPr>
          <a:xfrm>
            <a:off x="5865971" y="963823"/>
            <a:ext cx="854075" cy="854075"/>
          </a:xfrm>
          <a:prstGeom prst="rect">
            <a:avLst/>
          </a:prstGeom>
        </p:spPr>
      </p:pic>
      <p:pic>
        <p:nvPicPr>
          <p:cNvPr id="10" name="Picture 9" descr="A logo of a person in a suit&#10;&#10;Description automatically generated">
            <a:extLst>
              <a:ext uri="{FF2B5EF4-FFF2-40B4-BE49-F238E27FC236}">
                <a16:creationId xmlns:a16="http://schemas.microsoft.com/office/drawing/2014/main" id="{52359A7F-B9D7-EA7C-6567-C224D8A422DA}"/>
              </a:ext>
            </a:extLst>
          </p:cNvPr>
          <p:cNvPicPr>
            <a:picLocks noChangeAspect="1"/>
          </p:cNvPicPr>
          <p:nvPr/>
        </p:nvPicPr>
        <p:blipFill>
          <a:blip r:embed="rId10">
            <a:extLst>
              <a:ext uri="{BEBA8EAE-BF5A-486C-A8C5-ECC9F3942E4B}">
                <a14:imgProps xmlns:a14="http://schemas.microsoft.com/office/drawing/2010/main">
                  <a14:imgLayer r:embed="rId11">
                    <a14:imgEffect>
                      <a14:colorTemperature colorTemp="4700"/>
                    </a14:imgEffect>
                  </a14:imgLayer>
                </a14:imgProps>
              </a:ext>
            </a:extLst>
          </a:blip>
          <a:stretch>
            <a:fillRect/>
          </a:stretch>
        </p:blipFill>
        <p:spPr>
          <a:xfrm>
            <a:off x="560243" y="899745"/>
            <a:ext cx="907595" cy="907595"/>
          </a:xfrm>
          <a:prstGeom prst="rect">
            <a:avLst/>
          </a:prstGeom>
        </p:spPr>
      </p:pic>
      <p:sp>
        <p:nvSpPr>
          <p:cNvPr id="5" name="Footer Placeholder 4">
            <a:extLst>
              <a:ext uri="{FF2B5EF4-FFF2-40B4-BE49-F238E27FC236}">
                <a16:creationId xmlns:a16="http://schemas.microsoft.com/office/drawing/2014/main" id="{BEF6D47A-D327-0D8E-2C2F-EBA4DEEA19CF}"/>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11" name="TextBox 10">
            <a:extLst>
              <a:ext uri="{FF2B5EF4-FFF2-40B4-BE49-F238E27FC236}">
                <a16:creationId xmlns:a16="http://schemas.microsoft.com/office/drawing/2014/main" id="{2F90C56D-8F70-1B37-4192-1EDFDBCEF7A7}"/>
              </a:ext>
            </a:extLst>
          </p:cNvPr>
          <p:cNvSpPr txBox="1"/>
          <p:nvPr/>
        </p:nvSpPr>
        <p:spPr>
          <a:xfrm>
            <a:off x="276398" y="2180125"/>
            <a:ext cx="4795520" cy="4278094"/>
          </a:xfrm>
          <a:prstGeom prst="rect">
            <a:avLst/>
          </a:prstGeom>
          <a:noFill/>
        </p:spPr>
        <p:txBody>
          <a:bodyPr wrap="square" rtlCol="0">
            <a:spAutoFit/>
          </a:bodyPr>
          <a:lstStyle/>
          <a:p>
            <a:pPr algn="just"/>
            <a:r>
              <a:rPr lang="it-IT" sz="1600"/>
              <a:t>Indica la volontà di prendere iniziative e affermare la propria volontà.</a:t>
            </a:r>
          </a:p>
          <a:p>
            <a:pPr algn="just"/>
            <a:endParaRPr lang="en-US" sz="1600" b="1"/>
          </a:p>
          <a:p>
            <a:pPr algn="just"/>
            <a:r>
              <a:rPr lang="en-US" sz="1600" b="1"/>
              <a:t>Utile </a:t>
            </a:r>
            <a:r>
              <a:rPr lang="en-US" sz="1600" b="1" err="1"/>
              <a:t>quando</a:t>
            </a:r>
            <a:r>
              <a:rPr lang="en-US" sz="1600" b="1"/>
              <a:t>:</a:t>
            </a:r>
          </a:p>
          <a:p>
            <a:pPr algn="just"/>
            <a:endParaRPr lang="en-US" sz="1600" b="1"/>
          </a:p>
          <a:p>
            <a:pPr marL="285750" indent="-285750" algn="just">
              <a:buClr>
                <a:srgbClr val="1A75DB"/>
              </a:buClr>
              <a:buFont typeface="Arial" panose="020B0604020202020204" pitchFamily="34" charset="0"/>
              <a:buChar char="•"/>
            </a:pPr>
            <a:r>
              <a:rPr lang="it-IT" sz="1600"/>
              <a:t>Sono necessari risultati rapidi.</a:t>
            </a:r>
          </a:p>
          <a:p>
            <a:pPr marL="285750" indent="-285750" algn="just">
              <a:buClr>
                <a:srgbClr val="1A75DB"/>
              </a:buClr>
              <a:buFont typeface="Arial" panose="020B0604020202020204" pitchFamily="34" charset="0"/>
              <a:buChar char="•"/>
            </a:pPr>
            <a:r>
              <a:rPr lang="it-IT" sz="1600"/>
              <a:t>Sorgeranno questioni etiche o morali.</a:t>
            </a:r>
          </a:p>
          <a:p>
            <a:pPr marL="285750" indent="-285750" algn="just">
              <a:buClr>
                <a:srgbClr val="1A75DB"/>
              </a:buClr>
              <a:buFont typeface="Arial" panose="020B0604020202020204" pitchFamily="34" charset="0"/>
              <a:buChar char="•"/>
            </a:pPr>
            <a:r>
              <a:rPr lang="it-IT" sz="1600"/>
              <a:t>Sei certo della tua correttezza.</a:t>
            </a:r>
          </a:p>
          <a:p>
            <a:pPr marL="285750" indent="-285750" algn="just">
              <a:buClr>
                <a:srgbClr val="1A75DB"/>
              </a:buClr>
              <a:buFont typeface="Arial" panose="020B0604020202020204" pitchFamily="34" charset="0"/>
              <a:buChar char="•"/>
            </a:pPr>
            <a:r>
              <a:rPr lang="it-IT" sz="1600"/>
              <a:t>I precedenti tentativi di risolvere un conflitto sono falliti.</a:t>
            </a:r>
          </a:p>
          <a:p>
            <a:pPr marL="285750" indent="-285750" algn="just">
              <a:buClr>
                <a:srgbClr val="1A75DB"/>
              </a:buClr>
              <a:buFont typeface="Arial" panose="020B0604020202020204" pitchFamily="34" charset="0"/>
              <a:buChar char="•"/>
            </a:pPr>
            <a:r>
              <a:rPr lang="it-IT" sz="1600"/>
              <a:t>Esistono un potere e un'influenza significativi.</a:t>
            </a:r>
            <a:endParaRPr lang="en-US" sz="1600"/>
          </a:p>
          <a:p>
            <a:pPr algn="just"/>
            <a:endParaRPr lang="en-US" sz="1600" b="1"/>
          </a:p>
          <a:p>
            <a:pPr algn="just"/>
            <a:r>
              <a:rPr lang="en-US" sz="1600" b="1" err="1"/>
              <a:t>Vantaggi</a:t>
            </a:r>
            <a:r>
              <a:rPr lang="en-US" sz="1600" b="1"/>
              <a:t>: </a:t>
            </a:r>
            <a:r>
              <a:rPr lang="it-IT" sz="1600"/>
              <a:t>Porta a una risoluzione più rapida e rafforza il potere.</a:t>
            </a:r>
            <a:endParaRPr lang="it-IT" sz="1600" b="1"/>
          </a:p>
          <a:p>
            <a:pPr algn="just"/>
            <a:endParaRPr lang="it-IT" sz="1600" b="1"/>
          </a:p>
          <a:p>
            <a:pPr algn="just"/>
            <a:r>
              <a:rPr lang="it-IT" sz="1600" b="1"/>
              <a:t>Svantaggi: </a:t>
            </a:r>
            <a:r>
              <a:rPr lang="it-IT" sz="1600"/>
              <a:t>può creare attriti, abbassare il morale e rafforzare le gerarchie.</a:t>
            </a:r>
            <a:endParaRPr lang="en-US" sz="1600"/>
          </a:p>
        </p:txBody>
      </p:sp>
      <p:sp>
        <p:nvSpPr>
          <p:cNvPr id="13" name="TextBox 12">
            <a:extLst>
              <a:ext uri="{FF2B5EF4-FFF2-40B4-BE49-F238E27FC236}">
                <a16:creationId xmlns:a16="http://schemas.microsoft.com/office/drawing/2014/main" id="{4ADE8710-575C-A94F-ABD0-64B47F3692FB}"/>
              </a:ext>
            </a:extLst>
          </p:cNvPr>
          <p:cNvSpPr txBox="1"/>
          <p:nvPr/>
        </p:nvSpPr>
        <p:spPr>
          <a:xfrm>
            <a:off x="5246687" y="2241681"/>
            <a:ext cx="5226852" cy="4216539"/>
          </a:xfrm>
          <a:prstGeom prst="rect">
            <a:avLst/>
          </a:prstGeom>
          <a:noFill/>
        </p:spPr>
        <p:txBody>
          <a:bodyPr wrap="square" rtlCol="0">
            <a:spAutoFit/>
          </a:bodyPr>
          <a:lstStyle/>
          <a:p>
            <a:pPr algn="just"/>
            <a:r>
              <a:rPr lang="it-IT" sz="1600"/>
              <a:t>Indica la volontà di lavorare insieme per raggiungere un obiettivo</a:t>
            </a:r>
            <a:r>
              <a:rPr lang="en-US" sz="1600"/>
              <a:t>.</a:t>
            </a:r>
          </a:p>
          <a:p>
            <a:pPr algn="just"/>
            <a:endParaRPr lang="en-US" sz="1600" b="1"/>
          </a:p>
          <a:p>
            <a:pPr algn="just"/>
            <a:r>
              <a:rPr lang="en-US" sz="1600" b="1"/>
              <a:t>Da </a:t>
            </a:r>
            <a:r>
              <a:rPr lang="en-US" sz="1600" b="1" err="1"/>
              <a:t>preferire</a:t>
            </a:r>
            <a:r>
              <a:rPr lang="en-US" sz="1600" b="1"/>
              <a:t> </a:t>
            </a:r>
            <a:r>
              <a:rPr lang="en-US" sz="1600" b="1" err="1"/>
              <a:t>quando</a:t>
            </a:r>
            <a:r>
              <a:rPr lang="en-US" sz="1600" b="1"/>
              <a:t>:</a:t>
            </a:r>
          </a:p>
          <a:p>
            <a:pPr algn="just"/>
            <a:endParaRPr lang="en-US" sz="1600" b="1"/>
          </a:p>
          <a:p>
            <a:pPr marL="285750" indent="-285750" algn="just">
              <a:buClr>
                <a:srgbClr val="1A75DB"/>
              </a:buClr>
              <a:buFont typeface="Arial" panose="020B0604020202020204" pitchFamily="34" charset="0"/>
              <a:buChar char="•"/>
            </a:pPr>
            <a:r>
              <a:rPr lang="it-IT" sz="1600"/>
              <a:t>Non esiste una soluzione migliore chiara.</a:t>
            </a:r>
          </a:p>
          <a:p>
            <a:pPr marL="285750" indent="-285750" algn="just">
              <a:buClr>
                <a:srgbClr val="1A75DB"/>
              </a:buClr>
              <a:buFont typeface="Arial" panose="020B0604020202020204" pitchFamily="34" charset="0"/>
              <a:buChar char="•"/>
            </a:pPr>
            <a:r>
              <a:rPr lang="it-IT" sz="1600"/>
              <a:t>Il tuo punto di vista potrebbe non essere corretto.</a:t>
            </a:r>
          </a:p>
          <a:p>
            <a:pPr marL="285750" indent="-285750" algn="just">
              <a:buClr>
                <a:srgbClr val="1A75DB"/>
              </a:buClr>
              <a:buFont typeface="Arial" panose="020B0604020202020204" pitchFamily="34" charset="0"/>
              <a:buChar char="•"/>
            </a:pPr>
            <a:r>
              <a:rPr lang="it-IT" sz="1600"/>
              <a:t>L'avversario è collaborativo o disponibile.</a:t>
            </a:r>
          </a:p>
          <a:p>
            <a:pPr marL="285750" indent="-285750" algn="just">
              <a:buClr>
                <a:srgbClr val="1A75DB"/>
              </a:buClr>
              <a:buFont typeface="Arial" panose="020B0604020202020204" pitchFamily="34" charset="0"/>
              <a:buChar char="•"/>
            </a:pPr>
            <a:r>
              <a:rPr lang="it-IT" sz="1600"/>
              <a:t>È importante ridurre al minimo le minacce sul posto di lavoro.</a:t>
            </a:r>
            <a:endParaRPr lang="en-US" sz="1600"/>
          </a:p>
          <a:p>
            <a:pPr algn="just"/>
            <a:endParaRPr lang="it-IT" sz="1600" b="1"/>
          </a:p>
          <a:p>
            <a:pPr algn="just"/>
            <a:r>
              <a:rPr lang="it-IT" sz="1600" b="1"/>
              <a:t>Vantaggi: </a:t>
            </a:r>
            <a:r>
              <a:rPr lang="it-IT" sz="1600"/>
              <a:t>riduce le ricadute e migliora la reputazione come diplomatico.</a:t>
            </a:r>
          </a:p>
          <a:p>
            <a:pPr algn="just"/>
            <a:endParaRPr lang="it-IT" sz="1600" b="1"/>
          </a:p>
          <a:p>
            <a:pPr algn="just"/>
            <a:r>
              <a:rPr lang="it-IT" sz="1600" b="1"/>
              <a:t>Svantaggi: </a:t>
            </a:r>
            <a:r>
              <a:rPr lang="it-IT" sz="1600"/>
              <a:t>richiede molto tempo per raggiungere il consenso; difficile con parti ostinate</a:t>
            </a:r>
            <a:r>
              <a:rPr lang="en-US" sz="1600"/>
              <a:t>.</a:t>
            </a:r>
          </a:p>
          <a:p>
            <a:endParaRPr lang="en-US" sz="1200"/>
          </a:p>
        </p:txBody>
      </p:sp>
      <p:sp>
        <p:nvSpPr>
          <p:cNvPr id="6" name="CasellaDiTesto 5">
            <a:extLst>
              <a:ext uri="{FF2B5EF4-FFF2-40B4-BE49-F238E27FC236}">
                <a16:creationId xmlns:a16="http://schemas.microsoft.com/office/drawing/2014/main" id="{27716F7F-1DD9-93B2-ADE5-2FE13F2BE922}"/>
              </a:ext>
            </a:extLst>
          </p:cNvPr>
          <p:cNvSpPr txBox="1"/>
          <p:nvPr/>
        </p:nvSpPr>
        <p:spPr>
          <a:xfrm>
            <a:off x="3027509" y="6400119"/>
            <a:ext cx="5400674" cy="369332"/>
          </a:xfrm>
          <a:prstGeom prst="rect">
            <a:avLst/>
          </a:prstGeom>
          <a:noFill/>
        </p:spPr>
        <p:txBody>
          <a:bodyPr wrap="square">
            <a:spAutoFit/>
          </a:bodyPr>
          <a:lstStyle/>
          <a:p>
            <a:r>
              <a:rPr lang="it-IT" dirty="0">
                <a:hlinkClick r:id="rId12"/>
              </a:rPr>
              <a:t>https://youtu.be/n-Qg7mg-KD8?feature=shared</a:t>
            </a:r>
            <a:endParaRPr lang="it-IT" dirty="0"/>
          </a:p>
        </p:txBody>
      </p:sp>
    </p:spTree>
    <p:extLst>
      <p:ext uri="{BB962C8B-B14F-4D97-AF65-F5344CB8AC3E}">
        <p14:creationId xmlns:p14="http://schemas.microsoft.com/office/powerpoint/2010/main" val="11797770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07A6A2-D588-FB11-EB2A-54DD8B094C23}"/>
            </a:ext>
          </a:extLst>
        </p:cNvPr>
        <p:cNvGrpSpPr/>
        <p:nvPr/>
      </p:nvGrpSpPr>
      <p:grpSpPr>
        <a:xfrm>
          <a:off x="0" y="0"/>
          <a:ext cx="0" cy="0"/>
          <a:chOff x="0" y="0"/>
          <a:chExt cx="0" cy="0"/>
        </a:xfrm>
      </p:grpSpPr>
      <p:sp>
        <p:nvSpPr>
          <p:cNvPr id="19" name="Rettangolo 18">
            <a:extLst>
              <a:ext uri="{FF2B5EF4-FFF2-40B4-BE49-F238E27FC236}">
                <a16:creationId xmlns:a16="http://schemas.microsoft.com/office/drawing/2014/main" id="{F024F424-417F-4C60-B5A5-45D29E6A2716}"/>
              </a:ext>
            </a:extLst>
          </p:cNvPr>
          <p:cNvSpPr/>
          <p:nvPr/>
        </p:nvSpPr>
        <p:spPr>
          <a:xfrm>
            <a:off x="1493520" y="954927"/>
            <a:ext cx="7740509" cy="5101753"/>
          </a:xfrm>
          <a:prstGeom prst="rect">
            <a:avLst/>
          </a:prstGeom>
          <a:ln/>
        </p:spPr>
        <p:style>
          <a:lnRef idx="2">
            <a:schemeClr val="accent6"/>
          </a:lnRef>
          <a:fillRef idx="1">
            <a:schemeClr val="lt1"/>
          </a:fillRef>
          <a:effectRef idx="0">
            <a:schemeClr val="accent6"/>
          </a:effectRef>
          <a:fontRef idx="minor">
            <a:schemeClr val="dk1"/>
          </a:fontRef>
        </p:style>
        <p:txBody>
          <a:bodyPr rtlCol="0" anchor="ctr"/>
          <a:lstStyle/>
          <a:p>
            <a:pPr algn="ctr"/>
            <a:endParaRPr lang="it-IT" sz="1400"/>
          </a:p>
        </p:txBody>
      </p:sp>
      <p:sp>
        <p:nvSpPr>
          <p:cNvPr id="17" name="Rettangolo 16">
            <a:extLst>
              <a:ext uri="{FF2B5EF4-FFF2-40B4-BE49-F238E27FC236}">
                <a16:creationId xmlns:a16="http://schemas.microsoft.com/office/drawing/2014/main" id="{AA2D9521-AFF0-ABF8-B119-4412ACF893A0}"/>
              </a:ext>
            </a:extLst>
          </p:cNvPr>
          <p:cNvSpPr/>
          <p:nvPr/>
        </p:nvSpPr>
        <p:spPr>
          <a:xfrm rot="10800000" flipV="1">
            <a:off x="2198210" y="2455954"/>
            <a:ext cx="3315268" cy="236086"/>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it-IT" sz="1050" i="1"/>
              <a:t>FOCUS: FARE ACCETTARE LA TUA PROSPETTIVA</a:t>
            </a:r>
          </a:p>
        </p:txBody>
      </p:sp>
      <p:sp>
        <p:nvSpPr>
          <p:cNvPr id="12" name="Title 1">
            <a:extLst>
              <a:ext uri="{FF2B5EF4-FFF2-40B4-BE49-F238E27FC236}">
                <a16:creationId xmlns:a16="http://schemas.microsoft.com/office/drawing/2014/main" id="{8C4B293B-59DB-485C-C199-FB4AE950B7D5}"/>
              </a:ext>
            </a:extLst>
          </p:cNvPr>
          <p:cNvSpPr>
            <a:spLocks noGrp="1"/>
          </p:cNvSpPr>
          <p:nvPr>
            <p:ph type="title" idx="4294967295"/>
          </p:nvPr>
        </p:nvSpPr>
        <p:spPr>
          <a:xfrm>
            <a:off x="546099" y="184364"/>
            <a:ext cx="9707563" cy="742950"/>
          </a:xfrm>
          <a:prstGeom prst="rect">
            <a:avLst/>
          </a:prstGeom>
        </p:spPr>
        <p:txBody>
          <a:bodyPr anchor="b">
            <a:normAutofit/>
          </a:bodyPr>
          <a:lstStyle/>
          <a:p>
            <a:pPr algn="ctr"/>
            <a:r>
              <a:rPr lang="en-US" sz="4000" b="1">
                <a:solidFill>
                  <a:srgbClr val="1A75DB"/>
                </a:solidFill>
                <a:latin typeface="+mn-lt"/>
              </a:rPr>
              <a:t>Stile </a:t>
            </a:r>
            <a:r>
              <a:rPr lang="en-US" sz="4000" b="1" err="1">
                <a:solidFill>
                  <a:srgbClr val="1A75DB"/>
                </a:solidFill>
                <a:latin typeface="+mn-lt"/>
              </a:rPr>
              <a:t>competitivo</a:t>
            </a:r>
            <a:endParaRPr lang="en-US" sz="4000" b="1">
              <a:solidFill>
                <a:srgbClr val="1A75DB"/>
              </a:solidFill>
              <a:latin typeface="+mn-lt"/>
            </a:endParaRPr>
          </a:p>
        </p:txBody>
      </p:sp>
      <p:sp>
        <p:nvSpPr>
          <p:cNvPr id="3" name="Footer Placeholder 4">
            <a:extLst>
              <a:ext uri="{FF2B5EF4-FFF2-40B4-BE49-F238E27FC236}">
                <a16:creationId xmlns:a16="http://schemas.microsoft.com/office/drawing/2014/main" id="{6BB29754-E611-ADC8-FF0A-D9CA2B9D3C58}"/>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5" name="CasellaDiTesto 4">
            <a:extLst>
              <a:ext uri="{FF2B5EF4-FFF2-40B4-BE49-F238E27FC236}">
                <a16:creationId xmlns:a16="http://schemas.microsoft.com/office/drawing/2014/main" id="{9E5E3400-D7FF-58B3-55E1-5771A8BE60AC}"/>
              </a:ext>
            </a:extLst>
          </p:cNvPr>
          <p:cNvSpPr txBox="1"/>
          <p:nvPr/>
        </p:nvSpPr>
        <p:spPr>
          <a:xfrm rot="16200000">
            <a:off x="863588" y="2892401"/>
            <a:ext cx="2006464" cy="430887"/>
          </a:xfrm>
          <a:prstGeom prst="rect">
            <a:avLst/>
          </a:prstGeom>
          <a:noFill/>
        </p:spPr>
        <p:txBody>
          <a:bodyPr wrap="square">
            <a:spAutoFit/>
          </a:bodyPr>
          <a:lstStyle/>
          <a:p>
            <a:pPr>
              <a:lnSpc>
                <a:spcPct val="100000"/>
              </a:lnSpc>
            </a:pPr>
            <a:r>
              <a:rPr lang="it-IT" sz="1100" b="1">
                <a:solidFill>
                  <a:srgbClr val="584EC1"/>
                </a:solidFill>
                <a:ea typeface="Lato Bold" panose="020F0502020204030203" pitchFamily="34" charset="0"/>
                <a:cs typeface="Lato Bold" panose="020F0502020204030203" pitchFamily="34" charset="0"/>
              </a:rPr>
              <a:t>ASSERTIVITÀ - COMPITO</a:t>
            </a:r>
            <a:br>
              <a:rPr lang="it-IT" sz="1100">
                <a:solidFill>
                  <a:srgbClr val="584EC1"/>
                </a:solidFill>
              </a:rPr>
            </a:br>
            <a:endParaRPr lang="it-IT" sz="1100"/>
          </a:p>
        </p:txBody>
      </p:sp>
      <p:sp>
        <p:nvSpPr>
          <p:cNvPr id="6" name="Segnaposto contenuto 2">
            <a:extLst>
              <a:ext uri="{FF2B5EF4-FFF2-40B4-BE49-F238E27FC236}">
                <a16:creationId xmlns:a16="http://schemas.microsoft.com/office/drawing/2014/main" id="{67DA632A-CB69-C313-61BB-2C64C70DF8A5}"/>
              </a:ext>
            </a:extLst>
          </p:cNvPr>
          <p:cNvSpPr txBox="1">
            <a:spLocks/>
          </p:cNvSpPr>
          <p:nvPr/>
        </p:nvSpPr>
        <p:spPr bwMode="auto">
          <a:xfrm>
            <a:off x="4749313" y="5641133"/>
            <a:ext cx="2300694" cy="454684"/>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4295" tIns="37148" rIns="74295" bIns="37148" numCol="1" spcCol="144000" anchor="t" anchorCtr="0" compatLnSpc="1">
            <a:prstTxWarp prst="textNoShape">
              <a:avLst/>
            </a:prstTxWarp>
            <a:noAutofit/>
          </a:bodyPr>
          <a:lstStyle>
            <a:defPPr>
              <a:defRPr lang="it-IT"/>
            </a:defPPr>
            <a:lvl1pPr marL="1587" marR="0" lvl="0" indent="0" eaLnBrk="0" fontAlgn="base" hangingPunct="0">
              <a:lnSpc>
                <a:spcPct val="100000"/>
              </a:lnSpc>
              <a:spcBef>
                <a:spcPts val="0"/>
              </a:spcBef>
              <a:spcAft>
                <a:spcPct val="0"/>
              </a:spcAft>
              <a:buClrTx/>
              <a:buSzTx/>
              <a:buFontTx/>
              <a:buNone/>
              <a:tabLst/>
              <a:defRPr kumimoji="0" sz="1100" u="none" strike="noStrike" kern="0" cap="none" spc="0" normalizeH="0" baseline="0">
                <a:ln>
                  <a:noFill/>
                </a:ln>
                <a:solidFill>
                  <a:schemeClr val="accent1"/>
                </a:solidFill>
                <a:effectLst/>
                <a:uLnTx/>
                <a:uFillTx/>
                <a:latin typeface="Lato Bold" panose="020F0502020204030203" pitchFamily="34" charset="0"/>
                <a:ea typeface="Lato Bold" panose="020F0502020204030203" pitchFamily="34" charset="0"/>
                <a:cs typeface="Lato Bold" panose="020F0502020204030203" pitchFamily="34" charset="0"/>
              </a:defRPr>
            </a:lvl1pPr>
            <a:lvl2pPr marL="177800" lvl="1" indent="-177800" eaLnBrk="0" hangingPunct="0">
              <a:lnSpc>
                <a:spcPts val="1800"/>
              </a:lnSpc>
              <a:spcBef>
                <a:spcPts val="200"/>
              </a:spcBef>
              <a:buClr>
                <a:srgbClr val="FF6600"/>
              </a:buClr>
              <a:buFont typeface="Arial" panose="020B0604020202020204" pitchFamily="34" charset="0"/>
              <a:buChar char="•"/>
              <a:defRPr sz="1200" kern="0">
                <a:latin typeface="Calibri" pitchFamily="34" charset="0"/>
              </a:defRPr>
            </a:lvl2pPr>
            <a:lvl3pPr marL="533400" indent="-265113" eaLnBrk="0" hangingPunct="0">
              <a:spcBef>
                <a:spcPct val="20000"/>
              </a:spcBef>
              <a:buClr>
                <a:srgbClr val="FF7D25"/>
              </a:buClr>
              <a:buFont typeface="Tahoma" pitchFamily="34" charset="0"/>
              <a:buChar char="–"/>
              <a:defRPr sz="2000">
                <a:solidFill>
                  <a:srgbClr val="292929"/>
                </a:solidFill>
                <a:latin typeface="Calibri" pitchFamily="34" charset="0"/>
              </a:defRPr>
            </a:lvl3pPr>
            <a:lvl4pPr marL="800100" indent="-265113" eaLnBrk="0" hangingPunct="0">
              <a:spcBef>
                <a:spcPct val="20000"/>
              </a:spcBef>
              <a:buClr>
                <a:srgbClr val="FF7D25"/>
              </a:buClr>
              <a:buChar char="•"/>
              <a:defRPr>
                <a:solidFill>
                  <a:srgbClr val="292929"/>
                </a:solidFill>
                <a:latin typeface="Calibri" pitchFamily="34" charset="0"/>
              </a:defRPr>
            </a:lvl4pPr>
            <a:lvl5pPr marL="1079500" indent="-277813" eaLnBrk="0" hangingPunct="0">
              <a:spcBef>
                <a:spcPct val="20000"/>
              </a:spcBef>
              <a:buChar char="»"/>
              <a:defRPr>
                <a:solidFill>
                  <a:srgbClr val="292929"/>
                </a:solidFill>
                <a:latin typeface="Calibri" pitchFamily="34" charset="0"/>
              </a:defRPr>
            </a:lvl5pPr>
            <a:lvl6pPr marL="1536700" indent="-277813" fontAlgn="base">
              <a:spcBef>
                <a:spcPct val="20000"/>
              </a:spcBef>
              <a:spcAft>
                <a:spcPct val="0"/>
              </a:spcAft>
              <a:buChar char="»"/>
              <a:defRPr sz="2000">
                <a:solidFill>
                  <a:srgbClr val="292929"/>
                </a:solidFill>
              </a:defRPr>
            </a:lvl6pPr>
            <a:lvl7pPr marL="1993900" indent="-277813" fontAlgn="base">
              <a:spcBef>
                <a:spcPct val="20000"/>
              </a:spcBef>
              <a:spcAft>
                <a:spcPct val="0"/>
              </a:spcAft>
              <a:buChar char="»"/>
              <a:defRPr sz="2000">
                <a:solidFill>
                  <a:srgbClr val="292929"/>
                </a:solidFill>
              </a:defRPr>
            </a:lvl7pPr>
            <a:lvl8pPr marL="2451100" indent="-277813" fontAlgn="base">
              <a:spcBef>
                <a:spcPct val="20000"/>
              </a:spcBef>
              <a:spcAft>
                <a:spcPct val="0"/>
              </a:spcAft>
              <a:buChar char="»"/>
              <a:defRPr sz="2000">
                <a:solidFill>
                  <a:srgbClr val="292929"/>
                </a:solidFill>
              </a:defRPr>
            </a:lvl8pPr>
            <a:lvl9pPr marL="2908300" indent="-277813" fontAlgn="base">
              <a:spcBef>
                <a:spcPct val="20000"/>
              </a:spcBef>
              <a:spcAft>
                <a:spcPct val="0"/>
              </a:spcAft>
              <a:buChar char="»"/>
              <a:defRPr sz="2000">
                <a:solidFill>
                  <a:srgbClr val="292929"/>
                </a:solidFill>
              </a:defRPr>
            </a:lvl9pPr>
          </a:lstStyle>
          <a:p>
            <a:r>
              <a:rPr lang="it-IT" sz="1200" b="1">
                <a:solidFill>
                  <a:srgbClr val="0BA6C6"/>
                </a:solidFill>
                <a:latin typeface="+mj-lt"/>
                <a:ea typeface="+mj-ea"/>
                <a:cs typeface="+mj-cs"/>
              </a:rPr>
              <a:t>COOPERAZIONE - RELAZIONE</a:t>
            </a:r>
            <a:endParaRPr lang="it-IT">
              <a:solidFill>
                <a:srgbClr val="2D2828"/>
              </a:solidFill>
              <a:latin typeface="+mj-lt"/>
              <a:ea typeface="+mj-ea"/>
              <a:cs typeface="+mj-cs"/>
            </a:endParaRPr>
          </a:p>
        </p:txBody>
      </p:sp>
      <p:grpSp>
        <p:nvGrpSpPr>
          <p:cNvPr id="7" name="Gruppo 6">
            <a:extLst>
              <a:ext uri="{FF2B5EF4-FFF2-40B4-BE49-F238E27FC236}">
                <a16:creationId xmlns:a16="http://schemas.microsoft.com/office/drawing/2014/main" id="{A5DF63D4-3D5C-18BE-83AA-535F095FAADD}"/>
              </a:ext>
            </a:extLst>
          </p:cNvPr>
          <p:cNvGrpSpPr/>
          <p:nvPr/>
        </p:nvGrpSpPr>
        <p:grpSpPr>
          <a:xfrm>
            <a:off x="1838502" y="1260495"/>
            <a:ext cx="353890" cy="4316966"/>
            <a:chOff x="894644" y="840817"/>
            <a:chExt cx="205876" cy="4181603"/>
          </a:xfrm>
        </p:grpSpPr>
        <p:cxnSp>
          <p:nvCxnSpPr>
            <p:cNvPr id="8" name="Connettore diritto 7">
              <a:extLst>
                <a:ext uri="{FF2B5EF4-FFF2-40B4-BE49-F238E27FC236}">
                  <a16:creationId xmlns:a16="http://schemas.microsoft.com/office/drawing/2014/main" id="{ABED94BF-792F-B9E5-318C-4859D248ED81}"/>
                </a:ext>
              </a:extLst>
            </p:cNvPr>
            <p:cNvCxnSpPr>
              <a:cxnSpLocks/>
            </p:cNvCxnSpPr>
            <p:nvPr/>
          </p:nvCxnSpPr>
          <p:spPr>
            <a:xfrm flipV="1">
              <a:off x="977712" y="1835557"/>
              <a:ext cx="0" cy="2158583"/>
            </a:xfrm>
            <a:prstGeom prst="line">
              <a:avLst/>
            </a:prstGeom>
            <a:ln w="31750">
              <a:solidFill>
                <a:srgbClr val="584EC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9" name="Freeform 42">
              <a:extLst>
                <a:ext uri="{FF2B5EF4-FFF2-40B4-BE49-F238E27FC236}">
                  <a16:creationId xmlns:a16="http://schemas.microsoft.com/office/drawing/2014/main" id="{BE70420E-23AE-88DC-2919-E2CC27F62A40}"/>
                </a:ext>
              </a:extLst>
            </p:cNvPr>
            <p:cNvSpPr>
              <a:spLocks/>
            </p:cNvSpPr>
            <p:nvPr/>
          </p:nvSpPr>
          <p:spPr bwMode="auto">
            <a:xfrm>
              <a:off x="1045154" y="3550190"/>
              <a:ext cx="55366" cy="43546"/>
            </a:xfrm>
            <a:custGeom>
              <a:avLst/>
              <a:gdLst>
                <a:gd name="T0" fmla="*/ 45 w 57"/>
                <a:gd name="T1" fmla="*/ 2 h 9"/>
                <a:gd name="T2" fmla="*/ 57 w 57"/>
                <a:gd name="T3" fmla="*/ 0 h 9"/>
                <a:gd name="T4" fmla="*/ 0 w 57"/>
                <a:gd name="T5" fmla="*/ 9 h 9"/>
                <a:gd name="T6" fmla="*/ 45 w 57"/>
                <a:gd name="T7" fmla="*/ 2 h 9"/>
              </a:gdLst>
              <a:ahLst/>
              <a:cxnLst>
                <a:cxn ang="0">
                  <a:pos x="T0" y="T1"/>
                </a:cxn>
                <a:cxn ang="0">
                  <a:pos x="T2" y="T3"/>
                </a:cxn>
                <a:cxn ang="0">
                  <a:pos x="T4" y="T5"/>
                </a:cxn>
                <a:cxn ang="0">
                  <a:pos x="T6" y="T7"/>
                </a:cxn>
              </a:cxnLst>
              <a:rect l="0" t="0" r="r" b="b"/>
              <a:pathLst>
                <a:path w="57" h="9">
                  <a:moveTo>
                    <a:pt x="45" y="2"/>
                  </a:moveTo>
                  <a:cubicBezTo>
                    <a:pt x="49" y="1"/>
                    <a:pt x="53" y="1"/>
                    <a:pt x="57" y="0"/>
                  </a:cubicBezTo>
                  <a:cubicBezTo>
                    <a:pt x="38" y="3"/>
                    <a:pt x="19" y="6"/>
                    <a:pt x="0" y="9"/>
                  </a:cubicBezTo>
                  <a:cubicBezTo>
                    <a:pt x="15" y="7"/>
                    <a:pt x="30" y="4"/>
                    <a:pt x="45" y="2"/>
                  </a:cubicBezTo>
                  <a:close/>
                </a:path>
              </a:pathLst>
            </a:custGeom>
            <a:gradFill>
              <a:gsLst>
                <a:gs pos="73000">
                  <a:srgbClr val="3F2484"/>
                </a:gs>
                <a:gs pos="34000">
                  <a:srgbClr val="9298FA"/>
                </a:gs>
              </a:gsLst>
              <a:lin ang="7200000" scaled="0"/>
            </a:gradFill>
            <a:ln>
              <a:noFill/>
            </a:ln>
          </p:spPr>
          <p:txBody>
            <a:bodyPr vert="horz" wrap="square" lIns="68580" tIns="34290" rIns="68580" bIns="34290" numCol="1" anchor="t" anchorCtr="0" compatLnSpc="1">
              <a:prstTxWarp prst="textNoShape">
                <a:avLst/>
              </a:prstTxWarp>
            </a:bodyPr>
            <a:lstStyle/>
            <a:p>
              <a:endParaRPr lang="it-IT" sz="1100"/>
            </a:p>
          </p:txBody>
        </p:sp>
        <p:sp>
          <p:nvSpPr>
            <p:cNvPr id="10" name="CasellaDiTesto 9">
              <a:extLst>
                <a:ext uri="{FF2B5EF4-FFF2-40B4-BE49-F238E27FC236}">
                  <a16:creationId xmlns:a16="http://schemas.microsoft.com/office/drawing/2014/main" id="{B361C8CB-C7A5-DC36-B619-7C8FEA948DF3}"/>
                </a:ext>
              </a:extLst>
            </p:cNvPr>
            <p:cNvSpPr txBox="1"/>
            <p:nvPr/>
          </p:nvSpPr>
          <p:spPr>
            <a:xfrm rot="16200000">
              <a:off x="288707" y="4264291"/>
              <a:ext cx="1364066" cy="152192"/>
            </a:xfrm>
            <a:prstGeom prst="rect">
              <a:avLst/>
            </a:prstGeom>
            <a:noFill/>
          </p:spPr>
          <p:txBody>
            <a:bodyPr wrap="square">
              <a:spAutoFit/>
            </a:bodyPr>
            <a:lstStyle/>
            <a:p>
              <a:pPr>
                <a:lnSpc>
                  <a:spcPct val="100000"/>
                </a:lnSpc>
              </a:pPr>
              <a:r>
                <a:rPr lang="it-IT" sz="1100" b="1">
                  <a:solidFill>
                    <a:schemeClr val="tx1">
                      <a:lumMod val="65000"/>
                      <a:lumOff val="35000"/>
                    </a:schemeClr>
                  </a:solidFill>
                  <a:ea typeface="Lato Bold" panose="020F0502020204030203" pitchFamily="34" charset="0"/>
                  <a:cs typeface="Lato Bold" panose="020F0502020204030203" pitchFamily="34" charset="0"/>
                </a:rPr>
                <a:t>non assertivo</a:t>
              </a:r>
              <a:endParaRPr lang="it-IT" sz="1100" b="1">
                <a:solidFill>
                  <a:schemeClr val="tx1">
                    <a:lumMod val="65000"/>
                    <a:lumOff val="35000"/>
                  </a:schemeClr>
                </a:solidFill>
              </a:endParaRPr>
            </a:p>
          </p:txBody>
        </p:sp>
        <p:sp>
          <p:nvSpPr>
            <p:cNvPr id="11" name="CasellaDiTesto 10">
              <a:extLst>
                <a:ext uri="{FF2B5EF4-FFF2-40B4-BE49-F238E27FC236}">
                  <a16:creationId xmlns:a16="http://schemas.microsoft.com/office/drawing/2014/main" id="{5106F9E0-24E9-DC40-826E-E4266D6638C2}"/>
                </a:ext>
              </a:extLst>
            </p:cNvPr>
            <p:cNvSpPr txBox="1"/>
            <p:nvPr/>
          </p:nvSpPr>
          <p:spPr>
            <a:xfrm rot="16200000">
              <a:off x="546444" y="1222966"/>
              <a:ext cx="916490" cy="152192"/>
            </a:xfrm>
            <a:prstGeom prst="rect">
              <a:avLst/>
            </a:prstGeom>
            <a:noFill/>
          </p:spPr>
          <p:txBody>
            <a:bodyPr wrap="square">
              <a:spAutoFit/>
            </a:bodyPr>
            <a:lstStyle/>
            <a:p>
              <a:pPr>
                <a:lnSpc>
                  <a:spcPct val="100000"/>
                </a:lnSpc>
              </a:pPr>
              <a:r>
                <a:rPr lang="it-IT" sz="1100" b="1">
                  <a:solidFill>
                    <a:schemeClr val="tx1">
                      <a:lumMod val="65000"/>
                      <a:lumOff val="35000"/>
                    </a:schemeClr>
                  </a:solidFill>
                  <a:ea typeface="Lato Bold" panose="020F0502020204030203" pitchFamily="34" charset="0"/>
                  <a:cs typeface="Lato Bold" panose="020F0502020204030203" pitchFamily="34" charset="0"/>
                </a:rPr>
                <a:t>assertivo</a:t>
              </a:r>
              <a:endParaRPr lang="it-IT" sz="1100" b="1">
                <a:solidFill>
                  <a:schemeClr val="tx1">
                    <a:lumMod val="65000"/>
                    <a:lumOff val="35000"/>
                  </a:schemeClr>
                </a:solidFill>
              </a:endParaRPr>
            </a:p>
          </p:txBody>
        </p:sp>
      </p:grpSp>
      <p:grpSp>
        <p:nvGrpSpPr>
          <p:cNvPr id="13" name="Gruppo 12">
            <a:extLst>
              <a:ext uri="{FF2B5EF4-FFF2-40B4-BE49-F238E27FC236}">
                <a16:creationId xmlns:a16="http://schemas.microsoft.com/office/drawing/2014/main" id="{774F610D-9550-4FBA-195B-C82CDD9E7290}"/>
              </a:ext>
            </a:extLst>
          </p:cNvPr>
          <p:cNvGrpSpPr/>
          <p:nvPr/>
        </p:nvGrpSpPr>
        <p:grpSpPr>
          <a:xfrm rot="5400000">
            <a:off x="5605579" y="2761638"/>
            <a:ext cx="595916" cy="5994170"/>
            <a:chOff x="869990" y="96560"/>
            <a:chExt cx="230530" cy="4903352"/>
          </a:xfrm>
        </p:grpSpPr>
        <p:cxnSp>
          <p:nvCxnSpPr>
            <p:cNvPr id="14" name="Connettore diritto 13">
              <a:extLst>
                <a:ext uri="{FF2B5EF4-FFF2-40B4-BE49-F238E27FC236}">
                  <a16:creationId xmlns:a16="http://schemas.microsoft.com/office/drawing/2014/main" id="{330528BD-744C-C14A-469C-0619B0923017}"/>
                </a:ext>
              </a:extLst>
            </p:cNvPr>
            <p:cNvCxnSpPr>
              <a:cxnSpLocks/>
            </p:cNvCxnSpPr>
            <p:nvPr/>
          </p:nvCxnSpPr>
          <p:spPr>
            <a:xfrm rot="16200000">
              <a:off x="-325186" y="2652989"/>
              <a:ext cx="2459877" cy="3043"/>
            </a:xfrm>
            <a:prstGeom prst="line">
              <a:avLst/>
            </a:prstGeom>
            <a:ln w="31750">
              <a:solidFill>
                <a:srgbClr val="0BA6C6"/>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5" name="Freeform 42">
              <a:extLst>
                <a:ext uri="{FF2B5EF4-FFF2-40B4-BE49-F238E27FC236}">
                  <a16:creationId xmlns:a16="http://schemas.microsoft.com/office/drawing/2014/main" id="{0F2284BB-B09D-8A5E-2140-64E6404E9A33}"/>
                </a:ext>
              </a:extLst>
            </p:cNvPr>
            <p:cNvSpPr>
              <a:spLocks/>
            </p:cNvSpPr>
            <p:nvPr/>
          </p:nvSpPr>
          <p:spPr bwMode="auto">
            <a:xfrm>
              <a:off x="1045154" y="3550190"/>
              <a:ext cx="55366" cy="43546"/>
            </a:xfrm>
            <a:custGeom>
              <a:avLst/>
              <a:gdLst>
                <a:gd name="T0" fmla="*/ 45 w 57"/>
                <a:gd name="T1" fmla="*/ 2 h 9"/>
                <a:gd name="T2" fmla="*/ 57 w 57"/>
                <a:gd name="T3" fmla="*/ 0 h 9"/>
                <a:gd name="T4" fmla="*/ 0 w 57"/>
                <a:gd name="T5" fmla="*/ 9 h 9"/>
                <a:gd name="T6" fmla="*/ 45 w 57"/>
                <a:gd name="T7" fmla="*/ 2 h 9"/>
              </a:gdLst>
              <a:ahLst/>
              <a:cxnLst>
                <a:cxn ang="0">
                  <a:pos x="T0" y="T1"/>
                </a:cxn>
                <a:cxn ang="0">
                  <a:pos x="T2" y="T3"/>
                </a:cxn>
                <a:cxn ang="0">
                  <a:pos x="T4" y="T5"/>
                </a:cxn>
                <a:cxn ang="0">
                  <a:pos x="T6" y="T7"/>
                </a:cxn>
              </a:cxnLst>
              <a:rect l="0" t="0" r="r" b="b"/>
              <a:pathLst>
                <a:path w="57" h="9">
                  <a:moveTo>
                    <a:pt x="45" y="2"/>
                  </a:moveTo>
                  <a:cubicBezTo>
                    <a:pt x="49" y="1"/>
                    <a:pt x="53" y="1"/>
                    <a:pt x="57" y="0"/>
                  </a:cubicBezTo>
                  <a:cubicBezTo>
                    <a:pt x="38" y="3"/>
                    <a:pt x="19" y="6"/>
                    <a:pt x="0" y="9"/>
                  </a:cubicBezTo>
                  <a:cubicBezTo>
                    <a:pt x="15" y="7"/>
                    <a:pt x="30" y="4"/>
                    <a:pt x="45" y="2"/>
                  </a:cubicBezTo>
                  <a:close/>
                </a:path>
              </a:pathLst>
            </a:custGeom>
            <a:gradFill>
              <a:gsLst>
                <a:gs pos="73000">
                  <a:srgbClr val="3F2484"/>
                </a:gs>
                <a:gs pos="34000">
                  <a:srgbClr val="9298FA"/>
                </a:gs>
              </a:gsLst>
              <a:lin ang="7200000" scaled="0"/>
            </a:gradFill>
            <a:ln>
              <a:noFill/>
            </a:ln>
          </p:spPr>
          <p:txBody>
            <a:bodyPr vert="horz" wrap="square" lIns="68580" tIns="34290" rIns="68580" bIns="34290" numCol="1" anchor="t" anchorCtr="0" compatLnSpc="1">
              <a:prstTxWarp prst="textNoShape">
                <a:avLst/>
              </a:prstTxWarp>
            </a:bodyPr>
            <a:lstStyle/>
            <a:p>
              <a:endParaRPr lang="it-IT" sz="1100"/>
            </a:p>
          </p:txBody>
        </p:sp>
        <p:sp>
          <p:nvSpPr>
            <p:cNvPr id="16" name="CasellaDiTesto 15">
              <a:extLst>
                <a:ext uri="{FF2B5EF4-FFF2-40B4-BE49-F238E27FC236}">
                  <a16:creationId xmlns:a16="http://schemas.microsoft.com/office/drawing/2014/main" id="{C29083EE-BEFB-FB95-85D3-99A8E4CF1787}"/>
                </a:ext>
              </a:extLst>
            </p:cNvPr>
            <p:cNvSpPr txBox="1"/>
            <p:nvPr/>
          </p:nvSpPr>
          <p:spPr>
            <a:xfrm rot="16200000">
              <a:off x="238559" y="4267277"/>
              <a:ext cx="1364066" cy="101204"/>
            </a:xfrm>
            <a:prstGeom prst="rect">
              <a:avLst/>
            </a:prstGeom>
            <a:noFill/>
          </p:spPr>
          <p:txBody>
            <a:bodyPr wrap="square">
              <a:spAutoFit/>
            </a:bodyPr>
            <a:lstStyle/>
            <a:p>
              <a:pPr>
                <a:lnSpc>
                  <a:spcPct val="100000"/>
                </a:lnSpc>
              </a:pPr>
              <a:r>
                <a:rPr lang="it-IT" sz="1100" b="1">
                  <a:solidFill>
                    <a:schemeClr val="tx1">
                      <a:lumMod val="65000"/>
                      <a:lumOff val="35000"/>
                    </a:schemeClr>
                  </a:solidFill>
                  <a:ea typeface="Lato Bold" panose="020F0502020204030203" pitchFamily="34" charset="0"/>
                  <a:cs typeface="Lato Bold" panose="020F0502020204030203" pitchFamily="34" charset="0"/>
                </a:rPr>
                <a:t>non collaborativo</a:t>
              </a:r>
              <a:endParaRPr lang="it-IT" sz="1100" b="1">
                <a:solidFill>
                  <a:schemeClr val="tx1">
                    <a:lumMod val="65000"/>
                    <a:lumOff val="35000"/>
                  </a:schemeClr>
                </a:solidFill>
              </a:endParaRPr>
            </a:p>
          </p:txBody>
        </p:sp>
        <p:sp>
          <p:nvSpPr>
            <p:cNvPr id="18" name="CasellaDiTesto 17">
              <a:extLst>
                <a:ext uri="{FF2B5EF4-FFF2-40B4-BE49-F238E27FC236}">
                  <a16:creationId xmlns:a16="http://schemas.microsoft.com/office/drawing/2014/main" id="{31D02CEE-8BF4-6FC4-573E-93FE663484AF}"/>
                </a:ext>
              </a:extLst>
            </p:cNvPr>
            <p:cNvSpPr txBox="1"/>
            <p:nvPr/>
          </p:nvSpPr>
          <p:spPr>
            <a:xfrm rot="16200000">
              <a:off x="238559" y="727991"/>
              <a:ext cx="1364066" cy="101204"/>
            </a:xfrm>
            <a:prstGeom prst="rect">
              <a:avLst/>
            </a:prstGeom>
            <a:noFill/>
          </p:spPr>
          <p:txBody>
            <a:bodyPr wrap="square">
              <a:spAutoFit/>
            </a:bodyPr>
            <a:lstStyle/>
            <a:p>
              <a:pPr>
                <a:lnSpc>
                  <a:spcPct val="100000"/>
                </a:lnSpc>
              </a:pPr>
              <a:r>
                <a:rPr lang="it-IT" sz="800" b="1">
                  <a:solidFill>
                    <a:schemeClr val="tx1">
                      <a:lumMod val="65000"/>
                      <a:lumOff val="35000"/>
                    </a:schemeClr>
                  </a:solidFill>
                  <a:ea typeface="Lato Bold" panose="020F0502020204030203" pitchFamily="34" charset="0"/>
                  <a:cs typeface="Lato Bold" panose="020F0502020204030203" pitchFamily="34" charset="0"/>
                </a:rPr>
                <a:t>      </a:t>
              </a:r>
              <a:r>
                <a:rPr lang="it-IT" sz="1100" b="1">
                  <a:solidFill>
                    <a:schemeClr val="tx1">
                      <a:lumMod val="65000"/>
                      <a:lumOff val="35000"/>
                    </a:schemeClr>
                  </a:solidFill>
                  <a:ea typeface="Lato Bold" panose="020F0502020204030203" pitchFamily="34" charset="0"/>
                  <a:cs typeface="Lato Bold" panose="020F0502020204030203" pitchFamily="34" charset="0"/>
                </a:rPr>
                <a:t>collaborativo</a:t>
              </a:r>
              <a:endParaRPr lang="it-IT" sz="1100" b="1">
                <a:solidFill>
                  <a:schemeClr val="tx1">
                    <a:lumMod val="65000"/>
                    <a:lumOff val="35000"/>
                  </a:schemeClr>
                </a:solidFill>
              </a:endParaRPr>
            </a:p>
          </p:txBody>
        </p:sp>
      </p:grpSp>
      <p:sp>
        <p:nvSpPr>
          <p:cNvPr id="20" name="CasellaDiTesto 19">
            <a:extLst>
              <a:ext uri="{FF2B5EF4-FFF2-40B4-BE49-F238E27FC236}">
                <a16:creationId xmlns:a16="http://schemas.microsoft.com/office/drawing/2014/main" id="{0C7A4D61-459A-923A-28BA-1640FE331795}"/>
              </a:ext>
            </a:extLst>
          </p:cNvPr>
          <p:cNvSpPr txBox="1"/>
          <p:nvPr/>
        </p:nvSpPr>
        <p:spPr>
          <a:xfrm>
            <a:off x="2678640" y="1933769"/>
            <a:ext cx="1680619" cy="523220"/>
          </a:xfrm>
          <a:prstGeom prst="rect">
            <a:avLst/>
          </a:prstGeom>
          <a:solidFill>
            <a:schemeClr val="accent2">
              <a:lumMod val="60000"/>
              <a:lumOff val="40000"/>
            </a:schemeClr>
          </a:solidFill>
        </p:spPr>
        <p:txBody>
          <a:bodyPr wrap="square">
            <a:spAutoFit/>
          </a:bodyPr>
          <a:lstStyle/>
          <a:p>
            <a:pPr algn="ctr">
              <a:lnSpc>
                <a:spcPct val="100000"/>
              </a:lnSpc>
            </a:pPr>
            <a:r>
              <a:rPr lang="it-IT" sz="1400" b="1">
                <a:ea typeface="Lato Bold" panose="020F0502020204030203" pitchFamily="34" charset="0"/>
                <a:cs typeface="Lato Bold" panose="020F0502020204030203" pitchFamily="34" charset="0"/>
              </a:rPr>
              <a:t>DIRETTIVO/</a:t>
            </a:r>
          </a:p>
          <a:p>
            <a:pPr algn="ctr">
              <a:lnSpc>
                <a:spcPct val="100000"/>
              </a:lnSpc>
            </a:pPr>
            <a:r>
              <a:rPr lang="it-IT" sz="1400" b="1">
                <a:ea typeface="Lato Bold" panose="020F0502020204030203" pitchFamily="34" charset="0"/>
                <a:cs typeface="Lato Bold" panose="020F0502020204030203" pitchFamily="34" charset="0"/>
              </a:rPr>
              <a:t>COMPETITIVO </a:t>
            </a:r>
            <a:endParaRPr lang="it-IT" sz="1400" i="1"/>
          </a:p>
        </p:txBody>
      </p:sp>
      <p:sp>
        <p:nvSpPr>
          <p:cNvPr id="21" name="CasellaDiTesto 20">
            <a:extLst>
              <a:ext uri="{FF2B5EF4-FFF2-40B4-BE49-F238E27FC236}">
                <a16:creationId xmlns:a16="http://schemas.microsoft.com/office/drawing/2014/main" id="{46FA6B2B-298C-24A0-BD50-83EF10F9EC03}"/>
              </a:ext>
            </a:extLst>
          </p:cNvPr>
          <p:cNvSpPr txBox="1"/>
          <p:nvPr/>
        </p:nvSpPr>
        <p:spPr>
          <a:xfrm>
            <a:off x="6282099" y="1930422"/>
            <a:ext cx="2080843" cy="523220"/>
          </a:xfrm>
          <a:prstGeom prst="rect">
            <a:avLst/>
          </a:prstGeom>
          <a:solidFill>
            <a:srgbClr val="A9D18E"/>
          </a:solidFill>
        </p:spPr>
        <p:txBody>
          <a:bodyPr wrap="square">
            <a:spAutoFit/>
          </a:bodyPr>
          <a:lstStyle/>
          <a:p>
            <a:pPr algn="ctr">
              <a:lnSpc>
                <a:spcPct val="100000"/>
              </a:lnSpc>
            </a:pPr>
            <a:r>
              <a:rPr lang="it-IT" sz="1400" b="1">
                <a:ea typeface="Lato Bold" panose="020F0502020204030203" pitchFamily="34" charset="0"/>
                <a:cs typeface="Lato Bold" panose="020F0502020204030203" pitchFamily="34" charset="0"/>
              </a:rPr>
              <a:t>COLLABORATIVO/</a:t>
            </a:r>
          </a:p>
          <a:p>
            <a:pPr algn="ctr">
              <a:lnSpc>
                <a:spcPct val="100000"/>
              </a:lnSpc>
            </a:pPr>
            <a:r>
              <a:rPr lang="it-IT" sz="1400" b="1">
                <a:ea typeface="Lato Bold" panose="020F0502020204030203" pitchFamily="34" charset="0"/>
                <a:cs typeface="Lato Bold" panose="020F0502020204030203" pitchFamily="34" charset="0"/>
              </a:rPr>
              <a:t>INTEGRATIVO</a:t>
            </a:r>
            <a:endParaRPr lang="it-IT" sz="1400" i="1"/>
          </a:p>
        </p:txBody>
      </p:sp>
      <p:sp>
        <p:nvSpPr>
          <p:cNvPr id="22" name="CasellaDiTesto 21">
            <a:extLst>
              <a:ext uri="{FF2B5EF4-FFF2-40B4-BE49-F238E27FC236}">
                <a16:creationId xmlns:a16="http://schemas.microsoft.com/office/drawing/2014/main" id="{7DCC10DB-AE5B-6119-2136-0F0C41636160}"/>
              </a:ext>
            </a:extLst>
          </p:cNvPr>
          <p:cNvSpPr txBox="1"/>
          <p:nvPr/>
        </p:nvSpPr>
        <p:spPr>
          <a:xfrm>
            <a:off x="4810175" y="3157273"/>
            <a:ext cx="1942690" cy="307777"/>
          </a:xfrm>
          <a:prstGeom prst="rect">
            <a:avLst/>
          </a:prstGeom>
          <a:solidFill>
            <a:srgbClr val="E5FBFB"/>
          </a:solidFill>
        </p:spPr>
        <p:txBody>
          <a:bodyPr wrap="square">
            <a:spAutoFit/>
          </a:bodyPr>
          <a:lstStyle/>
          <a:p>
            <a:pPr algn="ctr">
              <a:lnSpc>
                <a:spcPct val="100000"/>
              </a:lnSpc>
            </a:pPr>
            <a:r>
              <a:rPr lang="it-IT" sz="1400" b="1">
                <a:ea typeface="Lato Bold" panose="020F0502020204030203" pitchFamily="34" charset="0"/>
                <a:cs typeface="Lato Bold" panose="020F0502020204030203" pitchFamily="34" charset="0"/>
              </a:rPr>
              <a:t>COMPROMESSO</a:t>
            </a:r>
            <a:endParaRPr lang="it-IT" sz="1400" i="1"/>
          </a:p>
        </p:txBody>
      </p:sp>
      <p:sp>
        <p:nvSpPr>
          <p:cNvPr id="23" name="CasellaDiTesto 22">
            <a:extLst>
              <a:ext uri="{FF2B5EF4-FFF2-40B4-BE49-F238E27FC236}">
                <a16:creationId xmlns:a16="http://schemas.microsoft.com/office/drawing/2014/main" id="{93394945-4E9A-C6BB-B8DD-AAD4CD301913}"/>
              </a:ext>
            </a:extLst>
          </p:cNvPr>
          <p:cNvSpPr txBox="1"/>
          <p:nvPr/>
        </p:nvSpPr>
        <p:spPr>
          <a:xfrm>
            <a:off x="2428015" y="4110743"/>
            <a:ext cx="2283526" cy="307777"/>
          </a:xfrm>
          <a:prstGeom prst="rect">
            <a:avLst/>
          </a:prstGeom>
          <a:solidFill>
            <a:schemeClr val="accent5">
              <a:lumMod val="40000"/>
              <a:lumOff val="60000"/>
            </a:schemeClr>
          </a:solidFill>
        </p:spPr>
        <p:txBody>
          <a:bodyPr wrap="square">
            <a:spAutoFit/>
          </a:bodyPr>
          <a:lstStyle/>
          <a:p>
            <a:pPr algn="ctr">
              <a:lnSpc>
                <a:spcPct val="100000"/>
              </a:lnSpc>
            </a:pPr>
            <a:r>
              <a:rPr lang="it-IT" sz="1400" b="1">
                <a:ea typeface="Lato Bold" panose="020F0502020204030203" pitchFamily="34" charset="0"/>
                <a:cs typeface="Lato Bold" panose="020F0502020204030203" pitchFamily="34" charset="0"/>
              </a:rPr>
              <a:t>ELUSIVO</a:t>
            </a:r>
            <a:endParaRPr lang="it-IT" sz="1400" i="1"/>
          </a:p>
        </p:txBody>
      </p:sp>
      <p:sp>
        <p:nvSpPr>
          <p:cNvPr id="24" name="CasellaDiTesto 23">
            <a:extLst>
              <a:ext uri="{FF2B5EF4-FFF2-40B4-BE49-F238E27FC236}">
                <a16:creationId xmlns:a16="http://schemas.microsoft.com/office/drawing/2014/main" id="{472E0996-56E3-08C2-A23D-A26D709DF2DD}"/>
              </a:ext>
            </a:extLst>
          </p:cNvPr>
          <p:cNvSpPr txBox="1"/>
          <p:nvPr/>
        </p:nvSpPr>
        <p:spPr>
          <a:xfrm>
            <a:off x="6282099" y="4114275"/>
            <a:ext cx="1942690" cy="307777"/>
          </a:xfrm>
          <a:prstGeom prst="rect">
            <a:avLst/>
          </a:prstGeom>
          <a:solidFill>
            <a:schemeClr val="accent4">
              <a:lumMod val="60000"/>
              <a:lumOff val="40000"/>
            </a:schemeClr>
          </a:solidFill>
        </p:spPr>
        <p:txBody>
          <a:bodyPr wrap="square">
            <a:spAutoFit/>
          </a:bodyPr>
          <a:lstStyle/>
          <a:p>
            <a:pPr algn="ctr">
              <a:lnSpc>
                <a:spcPct val="100000"/>
              </a:lnSpc>
            </a:pPr>
            <a:r>
              <a:rPr lang="it-IT" sz="1400" b="1">
                <a:ea typeface="Lato Bold" panose="020F0502020204030203" pitchFamily="34" charset="0"/>
                <a:cs typeface="Lato Bold" panose="020F0502020204030203" pitchFamily="34" charset="0"/>
              </a:rPr>
              <a:t>ACCOMODANTE</a:t>
            </a:r>
            <a:endParaRPr lang="it-IT" sz="1400" i="1"/>
          </a:p>
        </p:txBody>
      </p:sp>
      <p:pic>
        <p:nvPicPr>
          <p:cNvPr id="25" name="Immagine 24">
            <a:extLst>
              <a:ext uri="{FF2B5EF4-FFF2-40B4-BE49-F238E27FC236}">
                <a16:creationId xmlns:a16="http://schemas.microsoft.com/office/drawing/2014/main" id="{BC616CEF-C6EE-AE97-D3BB-B9946C5CEC0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311082" y="3750848"/>
            <a:ext cx="438231" cy="438231"/>
          </a:xfrm>
          <a:prstGeom prst="rect">
            <a:avLst/>
          </a:prstGeom>
        </p:spPr>
      </p:pic>
      <p:pic>
        <p:nvPicPr>
          <p:cNvPr id="26" name="Immagine 25">
            <a:extLst>
              <a:ext uri="{FF2B5EF4-FFF2-40B4-BE49-F238E27FC236}">
                <a16:creationId xmlns:a16="http://schemas.microsoft.com/office/drawing/2014/main" id="{2B9459EF-8007-39F8-C618-0C168D91DE2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8288047" y="1558499"/>
            <a:ext cx="438231" cy="438231"/>
          </a:xfrm>
          <a:prstGeom prst="rect">
            <a:avLst/>
          </a:prstGeom>
        </p:spPr>
      </p:pic>
      <p:pic>
        <p:nvPicPr>
          <p:cNvPr id="27" name="Immagine 26">
            <a:extLst>
              <a:ext uri="{FF2B5EF4-FFF2-40B4-BE49-F238E27FC236}">
                <a16:creationId xmlns:a16="http://schemas.microsoft.com/office/drawing/2014/main" id="{33B93C1B-C87C-111E-89F0-E54ECACF8B33}"/>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4381115" y="1637737"/>
            <a:ext cx="507004" cy="438231"/>
          </a:xfrm>
          <a:prstGeom prst="rect">
            <a:avLst/>
          </a:prstGeom>
        </p:spPr>
      </p:pic>
      <p:pic>
        <p:nvPicPr>
          <p:cNvPr id="28" name="Immagine 27">
            <a:extLst>
              <a:ext uri="{FF2B5EF4-FFF2-40B4-BE49-F238E27FC236}">
                <a16:creationId xmlns:a16="http://schemas.microsoft.com/office/drawing/2014/main" id="{2DD44C8A-AD10-1F0B-97B6-4E5EEC09AE29}"/>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5562404" y="2756128"/>
            <a:ext cx="438231" cy="438231"/>
          </a:xfrm>
          <a:prstGeom prst="rect">
            <a:avLst/>
          </a:prstGeom>
        </p:spPr>
      </p:pic>
      <p:pic>
        <p:nvPicPr>
          <p:cNvPr id="29" name="Immagine 28">
            <a:extLst>
              <a:ext uri="{FF2B5EF4-FFF2-40B4-BE49-F238E27FC236}">
                <a16:creationId xmlns:a16="http://schemas.microsoft.com/office/drawing/2014/main" id="{C8C36C67-AB77-6395-3D88-DD420BAAB669}"/>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8066861" y="3639535"/>
            <a:ext cx="438231" cy="438231"/>
          </a:xfrm>
          <a:prstGeom prst="rect">
            <a:avLst/>
          </a:prstGeom>
        </p:spPr>
      </p:pic>
      <p:sp>
        <p:nvSpPr>
          <p:cNvPr id="2" name="Arrow: Down 4">
            <a:extLst>
              <a:ext uri="{FF2B5EF4-FFF2-40B4-BE49-F238E27FC236}">
                <a16:creationId xmlns:a16="http://schemas.microsoft.com/office/drawing/2014/main" id="{5D23AC3B-CBCF-2F81-97F5-120E9823CC87}"/>
              </a:ext>
            </a:extLst>
          </p:cNvPr>
          <p:cNvSpPr/>
          <p:nvPr/>
        </p:nvSpPr>
        <p:spPr>
          <a:xfrm>
            <a:off x="3362182" y="1245868"/>
            <a:ext cx="261610" cy="550785"/>
          </a:xfrm>
          <a:prstGeom prst="downArrow">
            <a:avLst/>
          </a:prstGeom>
          <a:solidFill>
            <a:srgbClr val="AB0084"/>
          </a:solidFill>
          <a:ln>
            <a:solidFill>
              <a:srgbClr val="AB008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32" name="CasellaDiTesto 31">
            <a:extLst>
              <a:ext uri="{FF2B5EF4-FFF2-40B4-BE49-F238E27FC236}">
                <a16:creationId xmlns:a16="http://schemas.microsoft.com/office/drawing/2014/main" id="{B04F74F3-2D67-9509-30F4-7B29DD3CBE61}"/>
              </a:ext>
            </a:extLst>
          </p:cNvPr>
          <p:cNvSpPr txBox="1"/>
          <p:nvPr/>
        </p:nvSpPr>
        <p:spPr>
          <a:xfrm>
            <a:off x="5262648" y="3733481"/>
            <a:ext cx="1475974" cy="307777"/>
          </a:xfrm>
          <a:prstGeom prst="rect">
            <a:avLst/>
          </a:prstGeom>
          <a:noFill/>
        </p:spPr>
        <p:txBody>
          <a:bodyPr wrap="square" rtlCol="0">
            <a:spAutoFit/>
          </a:bodyPr>
          <a:lstStyle/>
          <a:p>
            <a:r>
              <a:rPr lang="it-IT" sz="1400" b="1">
                <a:solidFill>
                  <a:srgbClr val="92D050"/>
                </a:solidFill>
              </a:rPr>
              <a:t>T</a:t>
            </a:r>
            <a:r>
              <a:rPr lang="it-IT" sz="1400" b="1">
                <a:solidFill>
                  <a:srgbClr val="FF0000"/>
                </a:solidFill>
              </a:rPr>
              <a:t>U</a:t>
            </a:r>
            <a:r>
              <a:rPr lang="it-IT" sz="1400"/>
              <a:t> – </a:t>
            </a:r>
            <a:r>
              <a:rPr lang="it-IT" sz="1400" b="1">
                <a:solidFill>
                  <a:srgbClr val="A9D18E"/>
                </a:solidFill>
              </a:rPr>
              <a:t>L</a:t>
            </a:r>
            <a:r>
              <a:rPr lang="it-IT" sz="1400" b="1">
                <a:solidFill>
                  <a:srgbClr val="FF0000"/>
                </a:solidFill>
              </a:rPr>
              <a:t>O</a:t>
            </a:r>
            <a:r>
              <a:rPr lang="it-IT" sz="1400" b="1">
                <a:solidFill>
                  <a:srgbClr val="A9D18E"/>
                </a:solidFill>
              </a:rPr>
              <a:t>R</a:t>
            </a:r>
            <a:r>
              <a:rPr lang="it-IT" sz="1400" b="1">
                <a:solidFill>
                  <a:srgbClr val="FF0000"/>
                </a:solidFill>
              </a:rPr>
              <a:t>O</a:t>
            </a:r>
            <a:r>
              <a:rPr lang="it-IT" sz="1400" b="1">
                <a:solidFill>
                  <a:srgbClr val="A9D18E"/>
                </a:solidFill>
              </a:rPr>
              <a:t> </a:t>
            </a:r>
          </a:p>
        </p:txBody>
      </p:sp>
      <p:sp>
        <p:nvSpPr>
          <p:cNvPr id="33" name="Rettangolo 32">
            <a:extLst>
              <a:ext uri="{FF2B5EF4-FFF2-40B4-BE49-F238E27FC236}">
                <a16:creationId xmlns:a16="http://schemas.microsoft.com/office/drawing/2014/main" id="{408F45C8-8615-179B-6C95-6A11E0BFDEA3}"/>
              </a:ext>
            </a:extLst>
          </p:cNvPr>
          <p:cNvSpPr/>
          <p:nvPr/>
        </p:nvSpPr>
        <p:spPr>
          <a:xfrm rot="10800000" flipV="1">
            <a:off x="2374133" y="4577370"/>
            <a:ext cx="2923157" cy="201610"/>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r>
              <a:rPr lang="it-IT" sz="1050" i="1"/>
              <a:t>FOCUS: FARE UN PASSO INDIETRO E LASCIARE CHE LE COSE SI RISOLVANO DA SOLE   </a:t>
            </a:r>
          </a:p>
        </p:txBody>
      </p:sp>
      <p:sp>
        <p:nvSpPr>
          <p:cNvPr id="34" name="CasellaDiTesto 33">
            <a:extLst>
              <a:ext uri="{FF2B5EF4-FFF2-40B4-BE49-F238E27FC236}">
                <a16:creationId xmlns:a16="http://schemas.microsoft.com/office/drawing/2014/main" id="{62CADE1B-0673-BBE4-878F-3CA3748C1C47}"/>
              </a:ext>
            </a:extLst>
          </p:cNvPr>
          <p:cNvSpPr txBox="1"/>
          <p:nvPr/>
        </p:nvSpPr>
        <p:spPr>
          <a:xfrm>
            <a:off x="2920285" y="4825563"/>
            <a:ext cx="1475974" cy="307777"/>
          </a:xfrm>
          <a:prstGeom prst="rect">
            <a:avLst/>
          </a:prstGeom>
          <a:noFill/>
        </p:spPr>
        <p:txBody>
          <a:bodyPr wrap="square" rtlCol="0">
            <a:spAutoFit/>
          </a:bodyPr>
          <a:lstStyle/>
          <a:p>
            <a:r>
              <a:rPr lang="it-IT" sz="1400">
                <a:solidFill>
                  <a:srgbClr val="FF0000"/>
                </a:solidFill>
              </a:rPr>
              <a:t>TU – LORO </a:t>
            </a:r>
          </a:p>
        </p:txBody>
      </p:sp>
      <p:sp>
        <p:nvSpPr>
          <p:cNvPr id="35" name="Rettangolo 34">
            <a:extLst>
              <a:ext uri="{FF2B5EF4-FFF2-40B4-BE49-F238E27FC236}">
                <a16:creationId xmlns:a16="http://schemas.microsoft.com/office/drawing/2014/main" id="{863C4066-AB88-C214-C878-926CD8218058}"/>
              </a:ext>
            </a:extLst>
          </p:cNvPr>
          <p:cNvSpPr/>
          <p:nvPr/>
        </p:nvSpPr>
        <p:spPr>
          <a:xfrm rot="10800000" flipV="1">
            <a:off x="5808832" y="2516799"/>
            <a:ext cx="3315268" cy="236086"/>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it-IT" sz="1050" i="1"/>
              <a:t>FOCUS: RAGGIUNGERE UNA PROPSTETTIVA VANTAGGIOSA PER ENTRAMBI </a:t>
            </a:r>
          </a:p>
        </p:txBody>
      </p:sp>
      <p:sp>
        <p:nvSpPr>
          <p:cNvPr id="37" name="CasellaDiTesto 36">
            <a:extLst>
              <a:ext uri="{FF2B5EF4-FFF2-40B4-BE49-F238E27FC236}">
                <a16:creationId xmlns:a16="http://schemas.microsoft.com/office/drawing/2014/main" id="{4F80CB3D-42DA-84E6-C917-2FEF91E79F6D}"/>
              </a:ext>
            </a:extLst>
          </p:cNvPr>
          <p:cNvSpPr txBox="1"/>
          <p:nvPr/>
        </p:nvSpPr>
        <p:spPr>
          <a:xfrm>
            <a:off x="6886968" y="2715535"/>
            <a:ext cx="1475974" cy="307777"/>
          </a:xfrm>
          <a:prstGeom prst="rect">
            <a:avLst/>
          </a:prstGeom>
          <a:noFill/>
        </p:spPr>
        <p:txBody>
          <a:bodyPr wrap="square" rtlCol="0">
            <a:spAutoFit/>
          </a:bodyPr>
          <a:lstStyle/>
          <a:p>
            <a:r>
              <a:rPr lang="it-IT" sz="1400" b="1">
                <a:solidFill>
                  <a:srgbClr val="92D050"/>
                </a:solidFill>
              </a:rPr>
              <a:t>TU</a:t>
            </a:r>
            <a:r>
              <a:rPr lang="it-IT" sz="1400"/>
              <a:t> – </a:t>
            </a:r>
            <a:r>
              <a:rPr lang="it-IT" sz="1400" b="1">
                <a:solidFill>
                  <a:srgbClr val="92D050"/>
                </a:solidFill>
              </a:rPr>
              <a:t>LORO </a:t>
            </a:r>
          </a:p>
        </p:txBody>
      </p:sp>
      <p:sp>
        <p:nvSpPr>
          <p:cNvPr id="38" name="CasellaDiTesto 37">
            <a:extLst>
              <a:ext uri="{FF2B5EF4-FFF2-40B4-BE49-F238E27FC236}">
                <a16:creationId xmlns:a16="http://schemas.microsoft.com/office/drawing/2014/main" id="{38A3A18A-516D-4494-8A23-CFE0A0FD3325}"/>
              </a:ext>
            </a:extLst>
          </p:cNvPr>
          <p:cNvSpPr txBox="1"/>
          <p:nvPr/>
        </p:nvSpPr>
        <p:spPr>
          <a:xfrm>
            <a:off x="6495114" y="4806301"/>
            <a:ext cx="1475974" cy="307777"/>
          </a:xfrm>
          <a:prstGeom prst="rect">
            <a:avLst/>
          </a:prstGeom>
          <a:noFill/>
        </p:spPr>
        <p:txBody>
          <a:bodyPr wrap="square" rtlCol="0">
            <a:spAutoFit/>
          </a:bodyPr>
          <a:lstStyle/>
          <a:p>
            <a:r>
              <a:rPr lang="it-IT" sz="1400">
                <a:solidFill>
                  <a:srgbClr val="FF0000"/>
                </a:solidFill>
              </a:rPr>
              <a:t>TU</a:t>
            </a:r>
            <a:r>
              <a:rPr lang="it-IT" sz="1400"/>
              <a:t> – </a:t>
            </a:r>
            <a:r>
              <a:rPr lang="it-IT" sz="1400" b="1">
                <a:solidFill>
                  <a:srgbClr val="A9D18E"/>
                </a:solidFill>
              </a:rPr>
              <a:t>LORO </a:t>
            </a:r>
          </a:p>
        </p:txBody>
      </p:sp>
      <p:sp>
        <p:nvSpPr>
          <p:cNvPr id="39" name="Rettangolo 38">
            <a:extLst>
              <a:ext uri="{FF2B5EF4-FFF2-40B4-BE49-F238E27FC236}">
                <a16:creationId xmlns:a16="http://schemas.microsoft.com/office/drawing/2014/main" id="{0E62E583-C0EC-D3E9-935B-D077DDBBAA38}"/>
              </a:ext>
            </a:extLst>
          </p:cNvPr>
          <p:cNvSpPr/>
          <p:nvPr/>
        </p:nvSpPr>
        <p:spPr>
          <a:xfrm rot="10800000" flipV="1">
            <a:off x="4123885" y="3500819"/>
            <a:ext cx="3315268" cy="236086"/>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it-IT" sz="1050" i="1"/>
              <a:t>FOCUS: RAGGIUNGERE UN CONSENSO CHE SIA ACCETTABILE PER TUTTI</a:t>
            </a:r>
          </a:p>
        </p:txBody>
      </p:sp>
      <p:sp>
        <p:nvSpPr>
          <p:cNvPr id="40" name="Rettangolo 39">
            <a:extLst>
              <a:ext uri="{FF2B5EF4-FFF2-40B4-BE49-F238E27FC236}">
                <a16:creationId xmlns:a16="http://schemas.microsoft.com/office/drawing/2014/main" id="{834618E4-8B78-74DC-036B-134B85CDB216}"/>
              </a:ext>
            </a:extLst>
          </p:cNvPr>
          <p:cNvSpPr/>
          <p:nvPr/>
        </p:nvSpPr>
        <p:spPr>
          <a:xfrm rot="10800000" flipV="1">
            <a:off x="5773620" y="4537538"/>
            <a:ext cx="3315268" cy="236086"/>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it-IT" sz="1050" i="1"/>
              <a:t>FOCUS:  ACCETTARE LA  PROSPETTIVA DELL’ ALTRA PARTE PER RAGGIUNGERE UNA TREGUA </a:t>
            </a:r>
          </a:p>
        </p:txBody>
      </p:sp>
      <p:sp>
        <p:nvSpPr>
          <p:cNvPr id="41" name="CasellaDiTesto 40">
            <a:extLst>
              <a:ext uri="{FF2B5EF4-FFF2-40B4-BE49-F238E27FC236}">
                <a16:creationId xmlns:a16="http://schemas.microsoft.com/office/drawing/2014/main" id="{5DE520B1-6B4E-5E7E-12E8-CC2C5C69ACBF}"/>
              </a:ext>
            </a:extLst>
          </p:cNvPr>
          <p:cNvSpPr txBox="1"/>
          <p:nvPr/>
        </p:nvSpPr>
        <p:spPr>
          <a:xfrm>
            <a:off x="2961599" y="2584208"/>
            <a:ext cx="1475974" cy="307777"/>
          </a:xfrm>
          <a:prstGeom prst="rect">
            <a:avLst/>
          </a:prstGeom>
          <a:noFill/>
        </p:spPr>
        <p:txBody>
          <a:bodyPr wrap="square" rtlCol="0">
            <a:spAutoFit/>
          </a:bodyPr>
          <a:lstStyle/>
          <a:p>
            <a:r>
              <a:rPr lang="it-IT" sz="1400" b="1">
                <a:solidFill>
                  <a:srgbClr val="92D050"/>
                </a:solidFill>
              </a:rPr>
              <a:t>TU</a:t>
            </a:r>
            <a:r>
              <a:rPr lang="it-IT" sz="1400"/>
              <a:t> – </a:t>
            </a:r>
            <a:r>
              <a:rPr lang="it-IT" sz="1400">
                <a:solidFill>
                  <a:srgbClr val="FF0000"/>
                </a:solidFill>
              </a:rPr>
              <a:t>LORO</a:t>
            </a:r>
            <a:r>
              <a:rPr lang="it-IT" sz="1400"/>
              <a:t> </a:t>
            </a:r>
          </a:p>
        </p:txBody>
      </p:sp>
      <p:sp>
        <p:nvSpPr>
          <p:cNvPr id="30" name="CasellaDiTesto 29">
            <a:extLst>
              <a:ext uri="{FF2B5EF4-FFF2-40B4-BE49-F238E27FC236}">
                <a16:creationId xmlns:a16="http://schemas.microsoft.com/office/drawing/2014/main" id="{5113CEF2-E5C5-6CF0-A280-D7995DFB11B8}"/>
              </a:ext>
            </a:extLst>
          </p:cNvPr>
          <p:cNvSpPr txBox="1"/>
          <p:nvPr/>
        </p:nvSpPr>
        <p:spPr>
          <a:xfrm>
            <a:off x="2862067" y="6250481"/>
            <a:ext cx="5400674" cy="369332"/>
          </a:xfrm>
          <a:prstGeom prst="rect">
            <a:avLst/>
          </a:prstGeom>
          <a:noFill/>
        </p:spPr>
        <p:txBody>
          <a:bodyPr wrap="square">
            <a:spAutoFit/>
          </a:bodyPr>
          <a:lstStyle/>
          <a:p>
            <a:r>
              <a:rPr lang="it-IT" dirty="0">
                <a:hlinkClick r:id="rId8"/>
              </a:rPr>
              <a:t>https://youtu.be/Z8RpUwP8BuU?feature=shared</a:t>
            </a:r>
            <a:endParaRPr lang="it-IT" dirty="0"/>
          </a:p>
        </p:txBody>
      </p:sp>
    </p:spTree>
    <p:extLst>
      <p:ext uri="{BB962C8B-B14F-4D97-AF65-F5344CB8AC3E}">
        <p14:creationId xmlns:p14="http://schemas.microsoft.com/office/powerpoint/2010/main" val="16926818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F5AD7F-E08F-52D9-B10B-3107E2F515A1}"/>
            </a:ext>
          </a:extLst>
        </p:cNvPr>
        <p:cNvGrpSpPr/>
        <p:nvPr/>
      </p:nvGrpSpPr>
      <p:grpSpPr>
        <a:xfrm>
          <a:off x="0" y="0"/>
          <a:ext cx="0" cy="0"/>
          <a:chOff x="0" y="0"/>
          <a:chExt cx="0" cy="0"/>
        </a:xfrm>
      </p:grpSpPr>
      <p:sp>
        <p:nvSpPr>
          <p:cNvPr id="19" name="Rettangolo 18">
            <a:extLst>
              <a:ext uri="{FF2B5EF4-FFF2-40B4-BE49-F238E27FC236}">
                <a16:creationId xmlns:a16="http://schemas.microsoft.com/office/drawing/2014/main" id="{50CA9411-FB72-AB85-62D2-B03FAFFD2F7B}"/>
              </a:ext>
            </a:extLst>
          </p:cNvPr>
          <p:cNvSpPr/>
          <p:nvPr/>
        </p:nvSpPr>
        <p:spPr>
          <a:xfrm>
            <a:off x="1493520" y="954927"/>
            <a:ext cx="7740509" cy="5101753"/>
          </a:xfrm>
          <a:prstGeom prst="rect">
            <a:avLst/>
          </a:prstGeom>
          <a:ln/>
        </p:spPr>
        <p:style>
          <a:lnRef idx="2">
            <a:schemeClr val="accent6"/>
          </a:lnRef>
          <a:fillRef idx="1">
            <a:schemeClr val="lt1"/>
          </a:fillRef>
          <a:effectRef idx="0">
            <a:schemeClr val="accent6"/>
          </a:effectRef>
          <a:fontRef idx="minor">
            <a:schemeClr val="dk1"/>
          </a:fontRef>
        </p:style>
        <p:txBody>
          <a:bodyPr rtlCol="0" anchor="ctr"/>
          <a:lstStyle/>
          <a:p>
            <a:pPr algn="ctr"/>
            <a:endParaRPr lang="it-IT" sz="1400"/>
          </a:p>
        </p:txBody>
      </p:sp>
      <p:sp>
        <p:nvSpPr>
          <p:cNvPr id="17" name="Rettangolo 16">
            <a:extLst>
              <a:ext uri="{FF2B5EF4-FFF2-40B4-BE49-F238E27FC236}">
                <a16:creationId xmlns:a16="http://schemas.microsoft.com/office/drawing/2014/main" id="{ADAC8208-86EB-42CB-30AD-F04D5C6A648B}"/>
              </a:ext>
            </a:extLst>
          </p:cNvPr>
          <p:cNvSpPr/>
          <p:nvPr/>
        </p:nvSpPr>
        <p:spPr>
          <a:xfrm rot="10800000" flipV="1">
            <a:off x="2198210" y="2455954"/>
            <a:ext cx="3315268" cy="236086"/>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it-IT" sz="1050" i="1"/>
              <a:t>FOCUS: FARE ACCETTARE LA TUA PROSPETTIVA</a:t>
            </a:r>
          </a:p>
        </p:txBody>
      </p:sp>
      <p:sp>
        <p:nvSpPr>
          <p:cNvPr id="12" name="Title 1">
            <a:extLst>
              <a:ext uri="{FF2B5EF4-FFF2-40B4-BE49-F238E27FC236}">
                <a16:creationId xmlns:a16="http://schemas.microsoft.com/office/drawing/2014/main" id="{A96285F8-65AD-1300-0A15-018AD51BCBF1}"/>
              </a:ext>
            </a:extLst>
          </p:cNvPr>
          <p:cNvSpPr>
            <a:spLocks noGrp="1"/>
          </p:cNvSpPr>
          <p:nvPr>
            <p:ph type="title" idx="4294967295"/>
          </p:nvPr>
        </p:nvSpPr>
        <p:spPr>
          <a:xfrm>
            <a:off x="546099" y="184364"/>
            <a:ext cx="9707563" cy="742950"/>
          </a:xfrm>
          <a:prstGeom prst="rect">
            <a:avLst/>
          </a:prstGeom>
        </p:spPr>
        <p:txBody>
          <a:bodyPr anchor="b">
            <a:normAutofit/>
          </a:bodyPr>
          <a:lstStyle/>
          <a:p>
            <a:pPr algn="ctr"/>
            <a:r>
              <a:rPr lang="en-US" sz="4000" b="1">
                <a:solidFill>
                  <a:srgbClr val="1A75DB"/>
                </a:solidFill>
                <a:latin typeface="+mn-lt"/>
              </a:rPr>
              <a:t>Stile </a:t>
            </a:r>
            <a:r>
              <a:rPr lang="en-US" sz="4000" b="1" err="1">
                <a:solidFill>
                  <a:srgbClr val="1A75DB"/>
                </a:solidFill>
                <a:latin typeface="+mn-lt"/>
              </a:rPr>
              <a:t>elusivo</a:t>
            </a:r>
            <a:endParaRPr lang="en-US" sz="4000" b="1">
              <a:solidFill>
                <a:srgbClr val="1A75DB"/>
              </a:solidFill>
              <a:latin typeface="+mn-lt"/>
            </a:endParaRPr>
          </a:p>
        </p:txBody>
      </p:sp>
      <p:sp>
        <p:nvSpPr>
          <p:cNvPr id="3" name="Footer Placeholder 4">
            <a:extLst>
              <a:ext uri="{FF2B5EF4-FFF2-40B4-BE49-F238E27FC236}">
                <a16:creationId xmlns:a16="http://schemas.microsoft.com/office/drawing/2014/main" id="{FDC5B5E6-BC25-FB60-3455-A3281CEA77D2}"/>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5" name="CasellaDiTesto 4">
            <a:extLst>
              <a:ext uri="{FF2B5EF4-FFF2-40B4-BE49-F238E27FC236}">
                <a16:creationId xmlns:a16="http://schemas.microsoft.com/office/drawing/2014/main" id="{CA307013-140E-0C34-19BE-9AE850D9CCDC}"/>
              </a:ext>
            </a:extLst>
          </p:cNvPr>
          <p:cNvSpPr txBox="1"/>
          <p:nvPr/>
        </p:nvSpPr>
        <p:spPr>
          <a:xfrm rot="16200000">
            <a:off x="863588" y="2892401"/>
            <a:ext cx="2006464" cy="430887"/>
          </a:xfrm>
          <a:prstGeom prst="rect">
            <a:avLst/>
          </a:prstGeom>
          <a:noFill/>
        </p:spPr>
        <p:txBody>
          <a:bodyPr wrap="square">
            <a:spAutoFit/>
          </a:bodyPr>
          <a:lstStyle/>
          <a:p>
            <a:pPr>
              <a:lnSpc>
                <a:spcPct val="100000"/>
              </a:lnSpc>
            </a:pPr>
            <a:r>
              <a:rPr lang="it-IT" sz="1100" b="1">
                <a:solidFill>
                  <a:srgbClr val="584EC1"/>
                </a:solidFill>
                <a:ea typeface="Lato Bold" panose="020F0502020204030203" pitchFamily="34" charset="0"/>
                <a:cs typeface="Lato Bold" panose="020F0502020204030203" pitchFamily="34" charset="0"/>
              </a:rPr>
              <a:t>ASSERTIVITÀ - COMPITO</a:t>
            </a:r>
            <a:br>
              <a:rPr lang="it-IT" sz="1100">
                <a:solidFill>
                  <a:srgbClr val="584EC1"/>
                </a:solidFill>
              </a:rPr>
            </a:br>
            <a:endParaRPr lang="it-IT" sz="1100"/>
          </a:p>
        </p:txBody>
      </p:sp>
      <p:sp>
        <p:nvSpPr>
          <p:cNvPr id="6" name="Segnaposto contenuto 2">
            <a:extLst>
              <a:ext uri="{FF2B5EF4-FFF2-40B4-BE49-F238E27FC236}">
                <a16:creationId xmlns:a16="http://schemas.microsoft.com/office/drawing/2014/main" id="{5604166D-C4B3-01A1-CB55-407AB4286661}"/>
              </a:ext>
            </a:extLst>
          </p:cNvPr>
          <p:cNvSpPr txBox="1">
            <a:spLocks/>
          </p:cNvSpPr>
          <p:nvPr/>
        </p:nvSpPr>
        <p:spPr bwMode="auto">
          <a:xfrm>
            <a:off x="4749313" y="5641133"/>
            <a:ext cx="2300694" cy="454684"/>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4295" tIns="37148" rIns="74295" bIns="37148" numCol="1" spcCol="144000" anchor="t" anchorCtr="0" compatLnSpc="1">
            <a:prstTxWarp prst="textNoShape">
              <a:avLst/>
            </a:prstTxWarp>
            <a:noAutofit/>
          </a:bodyPr>
          <a:lstStyle>
            <a:defPPr>
              <a:defRPr lang="it-IT"/>
            </a:defPPr>
            <a:lvl1pPr marL="1587" marR="0" lvl="0" indent="0" eaLnBrk="0" fontAlgn="base" hangingPunct="0">
              <a:lnSpc>
                <a:spcPct val="100000"/>
              </a:lnSpc>
              <a:spcBef>
                <a:spcPts val="0"/>
              </a:spcBef>
              <a:spcAft>
                <a:spcPct val="0"/>
              </a:spcAft>
              <a:buClrTx/>
              <a:buSzTx/>
              <a:buFontTx/>
              <a:buNone/>
              <a:tabLst/>
              <a:defRPr kumimoji="0" sz="1100" u="none" strike="noStrike" kern="0" cap="none" spc="0" normalizeH="0" baseline="0">
                <a:ln>
                  <a:noFill/>
                </a:ln>
                <a:solidFill>
                  <a:schemeClr val="accent1"/>
                </a:solidFill>
                <a:effectLst/>
                <a:uLnTx/>
                <a:uFillTx/>
                <a:latin typeface="Lato Bold" panose="020F0502020204030203" pitchFamily="34" charset="0"/>
                <a:ea typeface="Lato Bold" panose="020F0502020204030203" pitchFamily="34" charset="0"/>
                <a:cs typeface="Lato Bold" panose="020F0502020204030203" pitchFamily="34" charset="0"/>
              </a:defRPr>
            </a:lvl1pPr>
            <a:lvl2pPr marL="177800" lvl="1" indent="-177800" eaLnBrk="0" hangingPunct="0">
              <a:lnSpc>
                <a:spcPts val="1800"/>
              </a:lnSpc>
              <a:spcBef>
                <a:spcPts val="200"/>
              </a:spcBef>
              <a:buClr>
                <a:srgbClr val="FF6600"/>
              </a:buClr>
              <a:buFont typeface="Arial" panose="020B0604020202020204" pitchFamily="34" charset="0"/>
              <a:buChar char="•"/>
              <a:defRPr sz="1200" kern="0">
                <a:latin typeface="Calibri" pitchFamily="34" charset="0"/>
              </a:defRPr>
            </a:lvl2pPr>
            <a:lvl3pPr marL="533400" indent="-265113" eaLnBrk="0" hangingPunct="0">
              <a:spcBef>
                <a:spcPct val="20000"/>
              </a:spcBef>
              <a:buClr>
                <a:srgbClr val="FF7D25"/>
              </a:buClr>
              <a:buFont typeface="Tahoma" pitchFamily="34" charset="0"/>
              <a:buChar char="–"/>
              <a:defRPr sz="2000">
                <a:solidFill>
                  <a:srgbClr val="292929"/>
                </a:solidFill>
                <a:latin typeface="Calibri" pitchFamily="34" charset="0"/>
              </a:defRPr>
            </a:lvl3pPr>
            <a:lvl4pPr marL="800100" indent="-265113" eaLnBrk="0" hangingPunct="0">
              <a:spcBef>
                <a:spcPct val="20000"/>
              </a:spcBef>
              <a:buClr>
                <a:srgbClr val="FF7D25"/>
              </a:buClr>
              <a:buChar char="•"/>
              <a:defRPr>
                <a:solidFill>
                  <a:srgbClr val="292929"/>
                </a:solidFill>
                <a:latin typeface="Calibri" pitchFamily="34" charset="0"/>
              </a:defRPr>
            </a:lvl4pPr>
            <a:lvl5pPr marL="1079500" indent="-277813" eaLnBrk="0" hangingPunct="0">
              <a:spcBef>
                <a:spcPct val="20000"/>
              </a:spcBef>
              <a:buChar char="»"/>
              <a:defRPr>
                <a:solidFill>
                  <a:srgbClr val="292929"/>
                </a:solidFill>
                <a:latin typeface="Calibri" pitchFamily="34" charset="0"/>
              </a:defRPr>
            </a:lvl5pPr>
            <a:lvl6pPr marL="1536700" indent="-277813" fontAlgn="base">
              <a:spcBef>
                <a:spcPct val="20000"/>
              </a:spcBef>
              <a:spcAft>
                <a:spcPct val="0"/>
              </a:spcAft>
              <a:buChar char="»"/>
              <a:defRPr sz="2000">
                <a:solidFill>
                  <a:srgbClr val="292929"/>
                </a:solidFill>
              </a:defRPr>
            </a:lvl6pPr>
            <a:lvl7pPr marL="1993900" indent="-277813" fontAlgn="base">
              <a:spcBef>
                <a:spcPct val="20000"/>
              </a:spcBef>
              <a:spcAft>
                <a:spcPct val="0"/>
              </a:spcAft>
              <a:buChar char="»"/>
              <a:defRPr sz="2000">
                <a:solidFill>
                  <a:srgbClr val="292929"/>
                </a:solidFill>
              </a:defRPr>
            </a:lvl7pPr>
            <a:lvl8pPr marL="2451100" indent="-277813" fontAlgn="base">
              <a:spcBef>
                <a:spcPct val="20000"/>
              </a:spcBef>
              <a:spcAft>
                <a:spcPct val="0"/>
              </a:spcAft>
              <a:buChar char="»"/>
              <a:defRPr sz="2000">
                <a:solidFill>
                  <a:srgbClr val="292929"/>
                </a:solidFill>
              </a:defRPr>
            </a:lvl8pPr>
            <a:lvl9pPr marL="2908300" indent="-277813" fontAlgn="base">
              <a:spcBef>
                <a:spcPct val="20000"/>
              </a:spcBef>
              <a:spcAft>
                <a:spcPct val="0"/>
              </a:spcAft>
              <a:buChar char="»"/>
              <a:defRPr sz="2000">
                <a:solidFill>
                  <a:srgbClr val="292929"/>
                </a:solidFill>
              </a:defRPr>
            </a:lvl9pPr>
          </a:lstStyle>
          <a:p>
            <a:r>
              <a:rPr lang="it-IT" sz="1200" b="1">
                <a:solidFill>
                  <a:srgbClr val="0BA6C6"/>
                </a:solidFill>
                <a:latin typeface="+mj-lt"/>
                <a:ea typeface="+mj-ea"/>
                <a:cs typeface="+mj-cs"/>
              </a:rPr>
              <a:t>COOPERAZIONE - RELAZIONE</a:t>
            </a:r>
            <a:endParaRPr lang="it-IT">
              <a:solidFill>
                <a:srgbClr val="2D2828"/>
              </a:solidFill>
              <a:latin typeface="+mj-lt"/>
              <a:ea typeface="+mj-ea"/>
              <a:cs typeface="+mj-cs"/>
            </a:endParaRPr>
          </a:p>
        </p:txBody>
      </p:sp>
      <p:grpSp>
        <p:nvGrpSpPr>
          <p:cNvPr id="7" name="Gruppo 6">
            <a:extLst>
              <a:ext uri="{FF2B5EF4-FFF2-40B4-BE49-F238E27FC236}">
                <a16:creationId xmlns:a16="http://schemas.microsoft.com/office/drawing/2014/main" id="{EF59CEE8-FB71-2D8B-FF21-84130AD8DF87}"/>
              </a:ext>
            </a:extLst>
          </p:cNvPr>
          <p:cNvGrpSpPr/>
          <p:nvPr/>
        </p:nvGrpSpPr>
        <p:grpSpPr>
          <a:xfrm>
            <a:off x="1838502" y="1260495"/>
            <a:ext cx="353890" cy="4316966"/>
            <a:chOff x="894644" y="840817"/>
            <a:chExt cx="205876" cy="4181603"/>
          </a:xfrm>
        </p:grpSpPr>
        <p:cxnSp>
          <p:nvCxnSpPr>
            <p:cNvPr id="8" name="Connettore diritto 7">
              <a:extLst>
                <a:ext uri="{FF2B5EF4-FFF2-40B4-BE49-F238E27FC236}">
                  <a16:creationId xmlns:a16="http://schemas.microsoft.com/office/drawing/2014/main" id="{4F1253B4-51E0-0F58-568A-E230CAB61A13}"/>
                </a:ext>
              </a:extLst>
            </p:cNvPr>
            <p:cNvCxnSpPr>
              <a:cxnSpLocks/>
            </p:cNvCxnSpPr>
            <p:nvPr/>
          </p:nvCxnSpPr>
          <p:spPr>
            <a:xfrm flipV="1">
              <a:off x="977712" y="1835557"/>
              <a:ext cx="0" cy="2158583"/>
            </a:xfrm>
            <a:prstGeom prst="line">
              <a:avLst/>
            </a:prstGeom>
            <a:ln w="31750">
              <a:solidFill>
                <a:srgbClr val="584EC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9" name="Freeform 42">
              <a:extLst>
                <a:ext uri="{FF2B5EF4-FFF2-40B4-BE49-F238E27FC236}">
                  <a16:creationId xmlns:a16="http://schemas.microsoft.com/office/drawing/2014/main" id="{7B02B67C-60E2-40EA-4E2F-036F2E4B4697}"/>
                </a:ext>
              </a:extLst>
            </p:cNvPr>
            <p:cNvSpPr>
              <a:spLocks/>
            </p:cNvSpPr>
            <p:nvPr/>
          </p:nvSpPr>
          <p:spPr bwMode="auto">
            <a:xfrm>
              <a:off x="1045154" y="3550190"/>
              <a:ext cx="55366" cy="43546"/>
            </a:xfrm>
            <a:custGeom>
              <a:avLst/>
              <a:gdLst>
                <a:gd name="T0" fmla="*/ 45 w 57"/>
                <a:gd name="T1" fmla="*/ 2 h 9"/>
                <a:gd name="T2" fmla="*/ 57 w 57"/>
                <a:gd name="T3" fmla="*/ 0 h 9"/>
                <a:gd name="T4" fmla="*/ 0 w 57"/>
                <a:gd name="T5" fmla="*/ 9 h 9"/>
                <a:gd name="T6" fmla="*/ 45 w 57"/>
                <a:gd name="T7" fmla="*/ 2 h 9"/>
              </a:gdLst>
              <a:ahLst/>
              <a:cxnLst>
                <a:cxn ang="0">
                  <a:pos x="T0" y="T1"/>
                </a:cxn>
                <a:cxn ang="0">
                  <a:pos x="T2" y="T3"/>
                </a:cxn>
                <a:cxn ang="0">
                  <a:pos x="T4" y="T5"/>
                </a:cxn>
                <a:cxn ang="0">
                  <a:pos x="T6" y="T7"/>
                </a:cxn>
              </a:cxnLst>
              <a:rect l="0" t="0" r="r" b="b"/>
              <a:pathLst>
                <a:path w="57" h="9">
                  <a:moveTo>
                    <a:pt x="45" y="2"/>
                  </a:moveTo>
                  <a:cubicBezTo>
                    <a:pt x="49" y="1"/>
                    <a:pt x="53" y="1"/>
                    <a:pt x="57" y="0"/>
                  </a:cubicBezTo>
                  <a:cubicBezTo>
                    <a:pt x="38" y="3"/>
                    <a:pt x="19" y="6"/>
                    <a:pt x="0" y="9"/>
                  </a:cubicBezTo>
                  <a:cubicBezTo>
                    <a:pt x="15" y="7"/>
                    <a:pt x="30" y="4"/>
                    <a:pt x="45" y="2"/>
                  </a:cubicBezTo>
                  <a:close/>
                </a:path>
              </a:pathLst>
            </a:custGeom>
            <a:gradFill>
              <a:gsLst>
                <a:gs pos="73000">
                  <a:srgbClr val="3F2484"/>
                </a:gs>
                <a:gs pos="34000">
                  <a:srgbClr val="9298FA"/>
                </a:gs>
              </a:gsLst>
              <a:lin ang="7200000" scaled="0"/>
            </a:gradFill>
            <a:ln>
              <a:noFill/>
            </a:ln>
          </p:spPr>
          <p:txBody>
            <a:bodyPr vert="horz" wrap="square" lIns="68580" tIns="34290" rIns="68580" bIns="34290" numCol="1" anchor="t" anchorCtr="0" compatLnSpc="1">
              <a:prstTxWarp prst="textNoShape">
                <a:avLst/>
              </a:prstTxWarp>
            </a:bodyPr>
            <a:lstStyle/>
            <a:p>
              <a:endParaRPr lang="it-IT" sz="1100"/>
            </a:p>
          </p:txBody>
        </p:sp>
        <p:sp>
          <p:nvSpPr>
            <p:cNvPr id="10" name="CasellaDiTesto 9">
              <a:extLst>
                <a:ext uri="{FF2B5EF4-FFF2-40B4-BE49-F238E27FC236}">
                  <a16:creationId xmlns:a16="http://schemas.microsoft.com/office/drawing/2014/main" id="{D95C4781-6E90-B1BC-306F-1830ADA8C5AD}"/>
                </a:ext>
              </a:extLst>
            </p:cNvPr>
            <p:cNvSpPr txBox="1"/>
            <p:nvPr/>
          </p:nvSpPr>
          <p:spPr>
            <a:xfrm rot="16200000">
              <a:off x="288707" y="4264291"/>
              <a:ext cx="1364066" cy="152192"/>
            </a:xfrm>
            <a:prstGeom prst="rect">
              <a:avLst/>
            </a:prstGeom>
            <a:noFill/>
          </p:spPr>
          <p:txBody>
            <a:bodyPr wrap="square">
              <a:spAutoFit/>
            </a:bodyPr>
            <a:lstStyle/>
            <a:p>
              <a:pPr>
                <a:lnSpc>
                  <a:spcPct val="100000"/>
                </a:lnSpc>
              </a:pPr>
              <a:r>
                <a:rPr lang="it-IT" sz="1100" b="1">
                  <a:solidFill>
                    <a:schemeClr val="tx1">
                      <a:lumMod val="65000"/>
                      <a:lumOff val="35000"/>
                    </a:schemeClr>
                  </a:solidFill>
                  <a:ea typeface="Lato Bold" panose="020F0502020204030203" pitchFamily="34" charset="0"/>
                  <a:cs typeface="Lato Bold" panose="020F0502020204030203" pitchFamily="34" charset="0"/>
                </a:rPr>
                <a:t>non assertivo</a:t>
              </a:r>
              <a:endParaRPr lang="it-IT" sz="1100" b="1">
                <a:solidFill>
                  <a:schemeClr val="tx1">
                    <a:lumMod val="65000"/>
                    <a:lumOff val="35000"/>
                  </a:schemeClr>
                </a:solidFill>
              </a:endParaRPr>
            </a:p>
          </p:txBody>
        </p:sp>
        <p:sp>
          <p:nvSpPr>
            <p:cNvPr id="11" name="CasellaDiTesto 10">
              <a:extLst>
                <a:ext uri="{FF2B5EF4-FFF2-40B4-BE49-F238E27FC236}">
                  <a16:creationId xmlns:a16="http://schemas.microsoft.com/office/drawing/2014/main" id="{0219A0AF-E799-02AF-6BA7-8A5556296810}"/>
                </a:ext>
              </a:extLst>
            </p:cNvPr>
            <p:cNvSpPr txBox="1"/>
            <p:nvPr/>
          </p:nvSpPr>
          <p:spPr>
            <a:xfrm rot="16200000">
              <a:off x="546444" y="1222966"/>
              <a:ext cx="916490" cy="152192"/>
            </a:xfrm>
            <a:prstGeom prst="rect">
              <a:avLst/>
            </a:prstGeom>
            <a:noFill/>
          </p:spPr>
          <p:txBody>
            <a:bodyPr wrap="square">
              <a:spAutoFit/>
            </a:bodyPr>
            <a:lstStyle/>
            <a:p>
              <a:pPr>
                <a:lnSpc>
                  <a:spcPct val="100000"/>
                </a:lnSpc>
              </a:pPr>
              <a:r>
                <a:rPr lang="it-IT" sz="1100" b="1">
                  <a:solidFill>
                    <a:schemeClr val="tx1">
                      <a:lumMod val="65000"/>
                      <a:lumOff val="35000"/>
                    </a:schemeClr>
                  </a:solidFill>
                  <a:ea typeface="Lato Bold" panose="020F0502020204030203" pitchFamily="34" charset="0"/>
                  <a:cs typeface="Lato Bold" panose="020F0502020204030203" pitchFamily="34" charset="0"/>
                </a:rPr>
                <a:t>assertivo</a:t>
              </a:r>
              <a:endParaRPr lang="it-IT" sz="1100" b="1">
                <a:solidFill>
                  <a:schemeClr val="tx1">
                    <a:lumMod val="65000"/>
                    <a:lumOff val="35000"/>
                  </a:schemeClr>
                </a:solidFill>
              </a:endParaRPr>
            </a:p>
          </p:txBody>
        </p:sp>
      </p:grpSp>
      <p:grpSp>
        <p:nvGrpSpPr>
          <p:cNvPr id="13" name="Gruppo 12">
            <a:extLst>
              <a:ext uri="{FF2B5EF4-FFF2-40B4-BE49-F238E27FC236}">
                <a16:creationId xmlns:a16="http://schemas.microsoft.com/office/drawing/2014/main" id="{1CD9F642-43F4-6C7C-3024-18B84E6BF80F}"/>
              </a:ext>
            </a:extLst>
          </p:cNvPr>
          <p:cNvGrpSpPr/>
          <p:nvPr/>
        </p:nvGrpSpPr>
        <p:grpSpPr>
          <a:xfrm rot="5400000">
            <a:off x="5605579" y="2761638"/>
            <a:ext cx="595916" cy="5994170"/>
            <a:chOff x="869990" y="96560"/>
            <a:chExt cx="230530" cy="4903352"/>
          </a:xfrm>
        </p:grpSpPr>
        <p:cxnSp>
          <p:nvCxnSpPr>
            <p:cNvPr id="14" name="Connettore diritto 13">
              <a:extLst>
                <a:ext uri="{FF2B5EF4-FFF2-40B4-BE49-F238E27FC236}">
                  <a16:creationId xmlns:a16="http://schemas.microsoft.com/office/drawing/2014/main" id="{FFE086ED-2C44-D530-772B-2167FC9023B1}"/>
                </a:ext>
              </a:extLst>
            </p:cNvPr>
            <p:cNvCxnSpPr>
              <a:cxnSpLocks/>
            </p:cNvCxnSpPr>
            <p:nvPr/>
          </p:nvCxnSpPr>
          <p:spPr>
            <a:xfrm rot="16200000">
              <a:off x="-325186" y="2652989"/>
              <a:ext cx="2459877" cy="3043"/>
            </a:xfrm>
            <a:prstGeom prst="line">
              <a:avLst/>
            </a:prstGeom>
            <a:ln w="31750">
              <a:solidFill>
                <a:srgbClr val="0BA6C6"/>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5" name="Freeform 42">
              <a:extLst>
                <a:ext uri="{FF2B5EF4-FFF2-40B4-BE49-F238E27FC236}">
                  <a16:creationId xmlns:a16="http://schemas.microsoft.com/office/drawing/2014/main" id="{176E5687-9703-8706-57CE-488BA5CA2B8D}"/>
                </a:ext>
              </a:extLst>
            </p:cNvPr>
            <p:cNvSpPr>
              <a:spLocks/>
            </p:cNvSpPr>
            <p:nvPr/>
          </p:nvSpPr>
          <p:spPr bwMode="auto">
            <a:xfrm>
              <a:off x="1045154" y="3550190"/>
              <a:ext cx="55366" cy="43546"/>
            </a:xfrm>
            <a:custGeom>
              <a:avLst/>
              <a:gdLst>
                <a:gd name="T0" fmla="*/ 45 w 57"/>
                <a:gd name="T1" fmla="*/ 2 h 9"/>
                <a:gd name="T2" fmla="*/ 57 w 57"/>
                <a:gd name="T3" fmla="*/ 0 h 9"/>
                <a:gd name="T4" fmla="*/ 0 w 57"/>
                <a:gd name="T5" fmla="*/ 9 h 9"/>
                <a:gd name="T6" fmla="*/ 45 w 57"/>
                <a:gd name="T7" fmla="*/ 2 h 9"/>
              </a:gdLst>
              <a:ahLst/>
              <a:cxnLst>
                <a:cxn ang="0">
                  <a:pos x="T0" y="T1"/>
                </a:cxn>
                <a:cxn ang="0">
                  <a:pos x="T2" y="T3"/>
                </a:cxn>
                <a:cxn ang="0">
                  <a:pos x="T4" y="T5"/>
                </a:cxn>
                <a:cxn ang="0">
                  <a:pos x="T6" y="T7"/>
                </a:cxn>
              </a:cxnLst>
              <a:rect l="0" t="0" r="r" b="b"/>
              <a:pathLst>
                <a:path w="57" h="9">
                  <a:moveTo>
                    <a:pt x="45" y="2"/>
                  </a:moveTo>
                  <a:cubicBezTo>
                    <a:pt x="49" y="1"/>
                    <a:pt x="53" y="1"/>
                    <a:pt x="57" y="0"/>
                  </a:cubicBezTo>
                  <a:cubicBezTo>
                    <a:pt x="38" y="3"/>
                    <a:pt x="19" y="6"/>
                    <a:pt x="0" y="9"/>
                  </a:cubicBezTo>
                  <a:cubicBezTo>
                    <a:pt x="15" y="7"/>
                    <a:pt x="30" y="4"/>
                    <a:pt x="45" y="2"/>
                  </a:cubicBezTo>
                  <a:close/>
                </a:path>
              </a:pathLst>
            </a:custGeom>
            <a:gradFill>
              <a:gsLst>
                <a:gs pos="73000">
                  <a:srgbClr val="3F2484"/>
                </a:gs>
                <a:gs pos="34000">
                  <a:srgbClr val="9298FA"/>
                </a:gs>
              </a:gsLst>
              <a:lin ang="7200000" scaled="0"/>
            </a:gradFill>
            <a:ln>
              <a:noFill/>
            </a:ln>
          </p:spPr>
          <p:txBody>
            <a:bodyPr vert="horz" wrap="square" lIns="68580" tIns="34290" rIns="68580" bIns="34290" numCol="1" anchor="t" anchorCtr="0" compatLnSpc="1">
              <a:prstTxWarp prst="textNoShape">
                <a:avLst/>
              </a:prstTxWarp>
            </a:bodyPr>
            <a:lstStyle/>
            <a:p>
              <a:endParaRPr lang="it-IT" sz="1100"/>
            </a:p>
          </p:txBody>
        </p:sp>
        <p:sp>
          <p:nvSpPr>
            <p:cNvPr id="16" name="CasellaDiTesto 15">
              <a:extLst>
                <a:ext uri="{FF2B5EF4-FFF2-40B4-BE49-F238E27FC236}">
                  <a16:creationId xmlns:a16="http://schemas.microsoft.com/office/drawing/2014/main" id="{FCBFE455-0CDD-42F7-2CD2-9B49981685BB}"/>
                </a:ext>
              </a:extLst>
            </p:cNvPr>
            <p:cNvSpPr txBox="1"/>
            <p:nvPr/>
          </p:nvSpPr>
          <p:spPr>
            <a:xfrm rot="16200000">
              <a:off x="238559" y="4267277"/>
              <a:ext cx="1364066" cy="101204"/>
            </a:xfrm>
            <a:prstGeom prst="rect">
              <a:avLst/>
            </a:prstGeom>
            <a:noFill/>
          </p:spPr>
          <p:txBody>
            <a:bodyPr wrap="square">
              <a:spAutoFit/>
            </a:bodyPr>
            <a:lstStyle/>
            <a:p>
              <a:pPr>
                <a:lnSpc>
                  <a:spcPct val="100000"/>
                </a:lnSpc>
              </a:pPr>
              <a:r>
                <a:rPr lang="it-IT" sz="1100" b="1">
                  <a:solidFill>
                    <a:schemeClr val="tx1">
                      <a:lumMod val="65000"/>
                      <a:lumOff val="35000"/>
                    </a:schemeClr>
                  </a:solidFill>
                  <a:ea typeface="Lato Bold" panose="020F0502020204030203" pitchFamily="34" charset="0"/>
                  <a:cs typeface="Lato Bold" panose="020F0502020204030203" pitchFamily="34" charset="0"/>
                </a:rPr>
                <a:t>non collaborativo</a:t>
              </a:r>
              <a:endParaRPr lang="it-IT" sz="1100" b="1">
                <a:solidFill>
                  <a:schemeClr val="tx1">
                    <a:lumMod val="65000"/>
                    <a:lumOff val="35000"/>
                  </a:schemeClr>
                </a:solidFill>
              </a:endParaRPr>
            </a:p>
          </p:txBody>
        </p:sp>
        <p:sp>
          <p:nvSpPr>
            <p:cNvPr id="18" name="CasellaDiTesto 17">
              <a:extLst>
                <a:ext uri="{FF2B5EF4-FFF2-40B4-BE49-F238E27FC236}">
                  <a16:creationId xmlns:a16="http://schemas.microsoft.com/office/drawing/2014/main" id="{DEE4A1D4-441F-DC51-3D79-EB834F9CD450}"/>
                </a:ext>
              </a:extLst>
            </p:cNvPr>
            <p:cNvSpPr txBox="1"/>
            <p:nvPr/>
          </p:nvSpPr>
          <p:spPr>
            <a:xfrm rot="16200000">
              <a:off x="238559" y="727991"/>
              <a:ext cx="1364066" cy="101204"/>
            </a:xfrm>
            <a:prstGeom prst="rect">
              <a:avLst/>
            </a:prstGeom>
            <a:noFill/>
          </p:spPr>
          <p:txBody>
            <a:bodyPr wrap="square">
              <a:spAutoFit/>
            </a:bodyPr>
            <a:lstStyle/>
            <a:p>
              <a:pPr>
                <a:lnSpc>
                  <a:spcPct val="100000"/>
                </a:lnSpc>
              </a:pPr>
              <a:r>
                <a:rPr lang="it-IT" sz="800" b="1">
                  <a:solidFill>
                    <a:schemeClr val="tx1">
                      <a:lumMod val="65000"/>
                      <a:lumOff val="35000"/>
                    </a:schemeClr>
                  </a:solidFill>
                  <a:ea typeface="Lato Bold" panose="020F0502020204030203" pitchFamily="34" charset="0"/>
                  <a:cs typeface="Lato Bold" panose="020F0502020204030203" pitchFamily="34" charset="0"/>
                </a:rPr>
                <a:t>      </a:t>
              </a:r>
              <a:r>
                <a:rPr lang="it-IT" sz="1100" b="1">
                  <a:solidFill>
                    <a:schemeClr val="tx1">
                      <a:lumMod val="65000"/>
                      <a:lumOff val="35000"/>
                    </a:schemeClr>
                  </a:solidFill>
                  <a:ea typeface="Lato Bold" panose="020F0502020204030203" pitchFamily="34" charset="0"/>
                  <a:cs typeface="Lato Bold" panose="020F0502020204030203" pitchFamily="34" charset="0"/>
                </a:rPr>
                <a:t>collaborativo</a:t>
              </a:r>
              <a:endParaRPr lang="it-IT" sz="1100" b="1">
                <a:solidFill>
                  <a:schemeClr val="tx1">
                    <a:lumMod val="65000"/>
                    <a:lumOff val="35000"/>
                  </a:schemeClr>
                </a:solidFill>
              </a:endParaRPr>
            </a:p>
          </p:txBody>
        </p:sp>
      </p:grpSp>
      <p:sp>
        <p:nvSpPr>
          <p:cNvPr id="20" name="CasellaDiTesto 19">
            <a:extLst>
              <a:ext uri="{FF2B5EF4-FFF2-40B4-BE49-F238E27FC236}">
                <a16:creationId xmlns:a16="http://schemas.microsoft.com/office/drawing/2014/main" id="{D09C6DEA-0591-9F49-4FE3-0B5A676957AC}"/>
              </a:ext>
            </a:extLst>
          </p:cNvPr>
          <p:cNvSpPr txBox="1"/>
          <p:nvPr/>
        </p:nvSpPr>
        <p:spPr>
          <a:xfrm>
            <a:off x="2678640" y="1933769"/>
            <a:ext cx="1680619" cy="523220"/>
          </a:xfrm>
          <a:prstGeom prst="rect">
            <a:avLst/>
          </a:prstGeom>
          <a:solidFill>
            <a:schemeClr val="accent2">
              <a:lumMod val="60000"/>
              <a:lumOff val="40000"/>
            </a:schemeClr>
          </a:solidFill>
        </p:spPr>
        <p:txBody>
          <a:bodyPr wrap="square">
            <a:spAutoFit/>
          </a:bodyPr>
          <a:lstStyle/>
          <a:p>
            <a:pPr algn="ctr">
              <a:lnSpc>
                <a:spcPct val="100000"/>
              </a:lnSpc>
            </a:pPr>
            <a:r>
              <a:rPr lang="it-IT" sz="1400" b="1">
                <a:ea typeface="Lato Bold" panose="020F0502020204030203" pitchFamily="34" charset="0"/>
                <a:cs typeface="Lato Bold" panose="020F0502020204030203" pitchFamily="34" charset="0"/>
              </a:rPr>
              <a:t>DIRETTIVO/</a:t>
            </a:r>
          </a:p>
          <a:p>
            <a:pPr algn="ctr">
              <a:lnSpc>
                <a:spcPct val="100000"/>
              </a:lnSpc>
            </a:pPr>
            <a:r>
              <a:rPr lang="it-IT" sz="1400" b="1">
                <a:ea typeface="Lato Bold" panose="020F0502020204030203" pitchFamily="34" charset="0"/>
                <a:cs typeface="Lato Bold" panose="020F0502020204030203" pitchFamily="34" charset="0"/>
              </a:rPr>
              <a:t>COMPETITIVO </a:t>
            </a:r>
            <a:endParaRPr lang="it-IT" sz="1400" i="1"/>
          </a:p>
        </p:txBody>
      </p:sp>
      <p:sp>
        <p:nvSpPr>
          <p:cNvPr id="21" name="CasellaDiTesto 20">
            <a:extLst>
              <a:ext uri="{FF2B5EF4-FFF2-40B4-BE49-F238E27FC236}">
                <a16:creationId xmlns:a16="http://schemas.microsoft.com/office/drawing/2014/main" id="{CB3ED600-EFEB-B1ED-4FBB-34EFEF58AC42}"/>
              </a:ext>
            </a:extLst>
          </p:cNvPr>
          <p:cNvSpPr txBox="1"/>
          <p:nvPr/>
        </p:nvSpPr>
        <p:spPr>
          <a:xfrm>
            <a:off x="6282099" y="1930422"/>
            <a:ext cx="2080843" cy="523220"/>
          </a:xfrm>
          <a:prstGeom prst="rect">
            <a:avLst/>
          </a:prstGeom>
          <a:solidFill>
            <a:srgbClr val="A9D18E"/>
          </a:solidFill>
        </p:spPr>
        <p:txBody>
          <a:bodyPr wrap="square">
            <a:spAutoFit/>
          </a:bodyPr>
          <a:lstStyle/>
          <a:p>
            <a:pPr algn="ctr">
              <a:lnSpc>
                <a:spcPct val="100000"/>
              </a:lnSpc>
            </a:pPr>
            <a:r>
              <a:rPr lang="it-IT" sz="1400" b="1">
                <a:ea typeface="Lato Bold" panose="020F0502020204030203" pitchFamily="34" charset="0"/>
                <a:cs typeface="Lato Bold" panose="020F0502020204030203" pitchFamily="34" charset="0"/>
              </a:rPr>
              <a:t>COLLABORATIVO/</a:t>
            </a:r>
          </a:p>
          <a:p>
            <a:pPr algn="ctr">
              <a:lnSpc>
                <a:spcPct val="100000"/>
              </a:lnSpc>
            </a:pPr>
            <a:r>
              <a:rPr lang="it-IT" sz="1400" b="1">
                <a:ea typeface="Lato Bold" panose="020F0502020204030203" pitchFamily="34" charset="0"/>
                <a:cs typeface="Lato Bold" panose="020F0502020204030203" pitchFamily="34" charset="0"/>
              </a:rPr>
              <a:t>INTEGRATIVO</a:t>
            </a:r>
            <a:endParaRPr lang="it-IT" sz="1400" i="1"/>
          </a:p>
        </p:txBody>
      </p:sp>
      <p:sp>
        <p:nvSpPr>
          <p:cNvPr id="22" name="CasellaDiTesto 21">
            <a:extLst>
              <a:ext uri="{FF2B5EF4-FFF2-40B4-BE49-F238E27FC236}">
                <a16:creationId xmlns:a16="http://schemas.microsoft.com/office/drawing/2014/main" id="{2917CC94-2CD3-E1C3-968D-E5A301F6FCE1}"/>
              </a:ext>
            </a:extLst>
          </p:cNvPr>
          <p:cNvSpPr txBox="1"/>
          <p:nvPr/>
        </p:nvSpPr>
        <p:spPr>
          <a:xfrm>
            <a:off x="4810175" y="3157273"/>
            <a:ext cx="1942690" cy="307777"/>
          </a:xfrm>
          <a:prstGeom prst="rect">
            <a:avLst/>
          </a:prstGeom>
          <a:solidFill>
            <a:srgbClr val="E5FBFB"/>
          </a:solidFill>
        </p:spPr>
        <p:txBody>
          <a:bodyPr wrap="square">
            <a:spAutoFit/>
          </a:bodyPr>
          <a:lstStyle/>
          <a:p>
            <a:pPr algn="ctr">
              <a:lnSpc>
                <a:spcPct val="100000"/>
              </a:lnSpc>
            </a:pPr>
            <a:r>
              <a:rPr lang="it-IT" sz="1400" b="1">
                <a:ea typeface="Lato Bold" panose="020F0502020204030203" pitchFamily="34" charset="0"/>
                <a:cs typeface="Lato Bold" panose="020F0502020204030203" pitchFamily="34" charset="0"/>
              </a:rPr>
              <a:t>COMPROMESSO</a:t>
            </a:r>
            <a:endParaRPr lang="it-IT" sz="1400" i="1"/>
          </a:p>
        </p:txBody>
      </p:sp>
      <p:sp>
        <p:nvSpPr>
          <p:cNvPr id="23" name="CasellaDiTesto 22">
            <a:extLst>
              <a:ext uri="{FF2B5EF4-FFF2-40B4-BE49-F238E27FC236}">
                <a16:creationId xmlns:a16="http://schemas.microsoft.com/office/drawing/2014/main" id="{B6F45DDE-0626-4689-19C8-06FDD32F5465}"/>
              </a:ext>
            </a:extLst>
          </p:cNvPr>
          <p:cNvSpPr txBox="1"/>
          <p:nvPr/>
        </p:nvSpPr>
        <p:spPr>
          <a:xfrm>
            <a:off x="2428015" y="4110743"/>
            <a:ext cx="2283526" cy="307777"/>
          </a:xfrm>
          <a:prstGeom prst="rect">
            <a:avLst/>
          </a:prstGeom>
          <a:solidFill>
            <a:schemeClr val="accent5">
              <a:lumMod val="40000"/>
              <a:lumOff val="60000"/>
            </a:schemeClr>
          </a:solidFill>
        </p:spPr>
        <p:txBody>
          <a:bodyPr wrap="square">
            <a:spAutoFit/>
          </a:bodyPr>
          <a:lstStyle/>
          <a:p>
            <a:pPr algn="ctr">
              <a:lnSpc>
                <a:spcPct val="100000"/>
              </a:lnSpc>
            </a:pPr>
            <a:r>
              <a:rPr lang="it-IT" sz="1400" b="1">
                <a:ea typeface="Lato Bold" panose="020F0502020204030203" pitchFamily="34" charset="0"/>
                <a:cs typeface="Lato Bold" panose="020F0502020204030203" pitchFamily="34" charset="0"/>
              </a:rPr>
              <a:t>ELUSIVO</a:t>
            </a:r>
            <a:endParaRPr lang="it-IT" sz="1400" i="1"/>
          </a:p>
        </p:txBody>
      </p:sp>
      <p:sp>
        <p:nvSpPr>
          <p:cNvPr id="24" name="CasellaDiTesto 23">
            <a:extLst>
              <a:ext uri="{FF2B5EF4-FFF2-40B4-BE49-F238E27FC236}">
                <a16:creationId xmlns:a16="http://schemas.microsoft.com/office/drawing/2014/main" id="{7DB3075D-78A9-EDC3-76E2-C9125D34C029}"/>
              </a:ext>
            </a:extLst>
          </p:cNvPr>
          <p:cNvSpPr txBox="1"/>
          <p:nvPr/>
        </p:nvSpPr>
        <p:spPr>
          <a:xfrm>
            <a:off x="6282099" y="4114275"/>
            <a:ext cx="1942690" cy="307777"/>
          </a:xfrm>
          <a:prstGeom prst="rect">
            <a:avLst/>
          </a:prstGeom>
          <a:solidFill>
            <a:schemeClr val="accent4">
              <a:lumMod val="60000"/>
              <a:lumOff val="40000"/>
            </a:schemeClr>
          </a:solidFill>
        </p:spPr>
        <p:txBody>
          <a:bodyPr wrap="square">
            <a:spAutoFit/>
          </a:bodyPr>
          <a:lstStyle/>
          <a:p>
            <a:pPr algn="ctr">
              <a:lnSpc>
                <a:spcPct val="100000"/>
              </a:lnSpc>
            </a:pPr>
            <a:r>
              <a:rPr lang="it-IT" sz="1400" b="1">
                <a:ea typeface="Lato Bold" panose="020F0502020204030203" pitchFamily="34" charset="0"/>
                <a:cs typeface="Lato Bold" panose="020F0502020204030203" pitchFamily="34" charset="0"/>
              </a:rPr>
              <a:t>ACCOMODANTE</a:t>
            </a:r>
            <a:endParaRPr lang="it-IT" sz="1400" i="1"/>
          </a:p>
        </p:txBody>
      </p:sp>
      <p:pic>
        <p:nvPicPr>
          <p:cNvPr id="25" name="Immagine 24">
            <a:extLst>
              <a:ext uri="{FF2B5EF4-FFF2-40B4-BE49-F238E27FC236}">
                <a16:creationId xmlns:a16="http://schemas.microsoft.com/office/drawing/2014/main" id="{C742CADA-99CD-4F8B-281E-66291637E95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311082" y="3750848"/>
            <a:ext cx="438231" cy="438231"/>
          </a:xfrm>
          <a:prstGeom prst="rect">
            <a:avLst/>
          </a:prstGeom>
        </p:spPr>
      </p:pic>
      <p:pic>
        <p:nvPicPr>
          <p:cNvPr id="26" name="Immagine 25">
            <a:extLst>
              <a:ext uri="{FF2B5EF4-FFF2-40B4-BE49-F238E27FC236}">
                <a16:creationId xmlns:a16="http://schemas.microsoft.com/office/drawing/2014/main" id="{E472433E-2871-EA3C-95AC-07CE288E44B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8288047" y="1558499"/>
            <a:ext cx="438231" cy="438231"/>
          </a:xfrm>
          <a:prstGeom prst="rect">
            <a:avLst/>
          </a:prstGeom>
        </p:spPr>
      </p:pic>
      <p:pic>
        <p:nvPicPr>
          <p:cNvPr id="27" name="Immagine 26">
            <a:extLst>
              <a:ext uri="{FF2B5EF4-FFF2-40B4-BE49-F238E27FC236}">
                <a16:creationId xmlns:a16="http://schemas.microsoft.com/office/drawing/2014/main" id="{45428438-BA63-188C-C5AD-9017089C4AE7}"/>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4381115" y="1637737"/>
            <a:ext cx="507004" cy="438231"/>
          </a:xfrm>
          <a:prstGeom prst="rect">
            <a:avLst/>
          </a:prstGeom>
        </p:spPr>
      </p:pic>
      <p:pic>
        <p:nvPicPr>
          <p:cNvPr id="28" name="Immagine 27">
            <a:extLst>
              <a:ext uri="{FF2B5EF4-FFF2-40B4-BE49-F238E27FC236}">
                <a16:creationId xmlns:a16="http://schemas.microsoft.com/office/drawing/2014/main" id="{81674D2D-7F94-8883-0B85-E910F27CDCE3}"/>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5562404" y="2756128"/>
            <a:ext cx="438231" cy="438231"/>
          </a:xfrm>
          <a:prstGeom prst="rect">
            <a:avLst/>
          </a:prstGeom>
        </p:spPr>
      </p:pic>
      <p:pic>
        <p:nvPicPr>
          <p:cNvPr id="29" name="Immagine 28">
            <a:extLst>
              <a:ext uri="{FF2B5EF4-FFF2-40B4-BE49-F238E27FC236}">
                <a16:creationId xmlns:a16="http://schemas.microsoft.com/office/drawing/2014/main" id="{3E32B221-991D-1ADF-884C-5218557A834A}"/>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8066861" y="3639535"/>
            <a:ext cx="438231" cy="438231"/>
          </a:xfrm>
          <a:prstGeom prst="rect">
            <a:avLst/>
          </a:prstGeom>
        </p:spPr>
      </p:pic>
      <p:sp>
        <p:nvSpPr>
          <p:cNvPr id="2" name="Arrow: Down 4">
            <a:extLst>
              <a:ext uri="{FF2B5EF4-FFF2-40B4-BE49-F238E27FC236}">
                <a16:creationId xmlns:a16="http://schemas.microsoft.com/office/drawing/2014/main" id="{AA8E2C77-6B9E-B666-F402-A49DA8510112}"/>
              </a:ext>
            </a:extLst>
          </p:cNvPr>
          <p:cNvSpPr/>
          <p:nvPr/>
        </p:nvSpPr>
        <p:spPr>
          <a:xfrm>
            <a:off x="3306163" y="3513376"/>
            <a:ext cx="261610" cy="550785"/>
          </a:xfrm>
          <a:prstGeom prst="downArrow">
            <a:avLst/>
          </a:prstGeom>
          <a:solidFill>
            <a:srgbClr val="AB0084"/>
          </a:solidFill>
          <a:ln>
            <a:solidFill>
              <a:srgbClr val="AB008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32" name="CasellaDiTesto 31">
            <a:extLst>
              <a:ext uri="{FF2B5EF4-FFF2-40B4-BE49-F238E27FC236}">
                <a16:creationId xmlns:a16="http://schemas.microsoft.com/office/drawing/2014/main" id="{35CAF7D4-7822-48BB-64D5-31D5056168C6}"/>
              </a:ext>
            </a:extLst>
          </p:cNvPr>
          <p:cNvSpPr txBox="1"/>
          <p:nvPr/>
        </p:nvSpPr>
        <p:spPr>
          <a:xfrm>
            <a:off x="5262648" y="3733481"/>
            <a:ext cx="1475974" cy="307777"/>
          </a:xfrm>
          <a:prstGeom prst="rect">
            <a:avLst/>
          </a:prstGeom>
          <a:noFill/>
        </p:spPr>
        <p:txBody>
          <a:bodyPr wrap="square" rtlCol="0">
            <a:spAutoFit/>
          </a:bodyPr>
          <a:lstStyle/>
          <a:p>
            <a:r>
              <a:rPr lang="it-IT" sz="1400" b="1">
                <a:solidFill>
                  <a:srgbClr val="92D050"/>
                </a:solidFill>
              </a:rPr>
              <a:t>T</a:t>
            </a:r>
            <a:r>
              <a:rPr lang="it-IT" sz="1400" b="1">
                <a:solidFill>
                  <a:srgbClr val="FF0000"/>
                </a:solidFill>
              </a:rPr>
              <a:t>U</a:t>
            </a:r>
            <a:r>
              <a:rPr lang="it-IT" sz="1400"/>
              <a:t> – </a:t>
            </a:r>
            <a:r>
              <a:rPr lang="it-IT" sz="1400" b="1">
                <a:solidFill>
                  <a:srgbClr val="A9D18E"/>
                </a:solidFill>
              </a:rPr>
              <a:t>L</a:t>
            </a:r>
            <a:r>
              <a:rPr lang="it-IT" sz="1400" b="1">
                <a:solidFill>
                  <a:srgbClr val="FF0000"/>
                </a:solidFill>
              </a:rPr>
              <a:t>O</a:t>
            </a:r>
            <a:r>
              <a:rPr lang="it-IT" sz="1400" b="1">
                <a:solidFill>
                  <a:srgbClr val="A9D18E"/>
                </a:solidFill>
              </a:rPr>
              <a:t>R</a:t>
            </a:r>
            <a:r>
              <a:rPr lang="it-IT" sz="1400" b="1">
                <a:solidFill>
                  <a:srgbClr val="FF0000"/>
                </a:solidFill>
              </a:rPr>
              <a:t>O</a:t>
            </a:r>
            <a:r>
              <a:rPr lang="it-IT" sz="1400" b="1">
                <a:solidFill>
                  <a:srgbClr val="A9D18E"/>
                </a:solidFill>
              </a:rPr>
              <a:t> </a:t>
            </a:r>
          </a:p>
        </p:txBody>
      </p:sp>
      <p:sp>
        <p:nvSpPr>
          <p:cNvPr id="33" name="Rettangolo 32">
            <a:extLst>
              <a:ext uri="{FF2B5EF4-FFF2-40B4-BE49-F238E27FC236}">
                <a16:creationId xmlns:a16="http://schemas.microsoft.com/office/drawing/2014/main" id="{626C0CEF-699E-7D74-7385-B5376420D621}"/>
              </a:ext>
            </a:extLst>
          </p:cNvPr>
          <p:cNvSpPr/>
          <p:nvPr/>
        </p:nvSpPr>
        <p:spPr>
          <a:xfrm rot="10800000" flipV="1">
            <a:off x="2374133" y="4577370"/>
            <a:ext cx="2923157" cy="201610"/>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r>
              <a:rPr lang="it-IT" sz="1050" i="1"/>
              <a:t>FOCUS: FARE UN PASSO INDIETRO E LASCIARE CHE LE COSE SI RISOLVANO DA SOLE   </a:t>
            </a:r>
          </a:p>
        </p:txBody>
      </p:sp>
      <p:sp>
        <p:nvSpPr>
          <p:cNvPr id="34" name="CasellaDiTesto 33">
            <a:extLst>
              <a:ext uri="{FF2B5EF4-FFF2-40B4-BE49-F238E27FC236}">
                <a16:creationId xmlns:a16="http://schemas.microsoft.com/office/drawing/2014/main" id="{5531B14E-87F4-5C5C-6B2B-DE857FD31793}"/>
              </a:ext>
            </a:extLst>
          </p:cNvPr>
          <p:cNvSpPr txBox="1"/>
          <p:nvPr/>
        </p:nvSpPr>
        <p:spPr>
          <a:xfrm>
            <a:off x="2920285" y="4825563"/>
            <a:ext cx="1475974" cy="307777"/>
          </a:xfrm>
          <a:prstGeom prst="rect">
            <a:avLst/>
          </a:prstGeom>
          <a:noFill/>
        </p:spPr>
        <p:txBody>
          <a:bodyPr wrap="square" rtlCol="0">
            <a:spAutoFit/>
          </a:bodyPr>
          <a:lstStyle/>
          <a:p>
            <a:r>
              <a:rPr lang="it-IT" sz="1400">
                <a:solidFill>
                  <a:srgbClr val="FF0000"/>
                </a:solidFill>
              </a:rPr>
              <a:t>TU – LORO </a:t>
            </a:r>
          </a:p>
        </p:txBody>
      </p:sp>
      <p:sp>
        <p:nvSpPr>
          <p:cNvPr id="35" name="Rettangolo 34">
            <a:extLst>
              <a:ext uri="{FF2B5EF4-FFF2-40B4-BE49-F238E27FC236}">
                <a16:creationId xmlns:a16="http://schemas.microsoft.com/office/drawing/2014/main" id="{AA808B87-C031-2BC5-801C-38E2AB605939}"/>
              </a:ext>
            </a:extLst>
          </p:cNvPr>
          <p:cNvSpPr/>
          <p:nvPr/>
        </p:nvSpPr>
        <p:spPr>
          <a:xfrm rot="10800000" flipV="1">
            <a:off x="5808832" y="2516799"/>
            <a:ext cx="3315268" cy="236086"/>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it-IT" sz="1050" i="1"/>
              <a:t>FOCUS: RAGGIUNGERE UNA PROPSTETTIVA VANTAGGIOSA PER ENTRAMBI </a:t>
            </a:r>
          </a:p>
        </p:txBody>
      </p:sp>
      <p:sp>
        <p:nvSpPr>
          <p:cNvPr id="37" name="CasellaDiTesto 36">
            <a:extLst>
              <a:ext uri="{FF2B5EF4-FFF2-40B4-BE49-F238E27FC236}">
                <a16:creationId xmlns:a16="http://schemas.microsoft.com/office/drawing/2014/main" id="{291B9B90-A49F-FEC6-908A-D40EE96CAC4B}"/>
              </a:ext>
            </a:extLst>
          </p:cNvPr>
          <p:cNvSpPr txBox="1"/>
          <p:nvPr/>
        </p:nvSpPr>
        <p:spPr>
          <a:xfrm>
            <a:off x="6886968" y="2715535"/>
            <a:ext cx="1475974" cy="307777"/>
          </a:xfrm>
          <a:prstGeom prst="rect">
            <a:avLst/>
          </a:prstGeom>
          <a:noFill/>
        </p:spPr>
        <p:txBody>
          <a:bodyPr wrap="square" rtlCol="0">
            <a:spAutoFit/>
          </a:bodyPr>
          <a:lstStyle/>
          <a:p>
            <a:r>
              <a:rPr lang="it-IT" sz="1400" b="1">
                <a:solidFill>
                  <a:srgbClr val="92D050"/>
                </a:solidFill>
              </a:rPr>
              <a:t>TU</a:t>
            </a:r>
            <a:r>
              <a:rPr lang="it-IT" sz="1400"/>
              <a:t> – </a:t>
            </a:r>
            <a:r>
              <a:rPr lang="it-IT" sz="1400" b="1">
                <a:solidFill>
                  <a:srgbClr val="92D050"/>
                </a:solidFill>
              </a:rPr>
              <a:t>LORO </a:t>
            </a:r>
          </a:p>
        </p:txBody>
      </p:sp>
      <p:sp>
        <p:nvSpPr>
          <p:cNvPr id="38" name="CasellaDiTesto 37">
            <a:extLst>
              <a:ext uri="{FF2B5EF4-FFF2-40B4-BE49-F238E27FC236}">
                <a16:creationId xmlns:a16="http://schemas.microsoft.com/office/drawing/2014/main" id="{2E7BC389-097C-6107-3345-8CB187987F60}"/>
              </a:ext>
            </a:extLst>
          </p:cNvPr>
          <p:cNvSpPr txBox="1"/>
          <p:nvPr/>
        </p:nvSpPr>
        <p:spPr>
          <a:xfrm>
            <a:off x="6495114" y="4806301"/>
            <a:ext cx="1475974" cy="307777"/>
          </a:xfrm>
          <a:prstGeom prst="rect">
            <a:avLst/>
          </a:prstGeom>
          <a:noFill/>
        </p:spPr>
        <p:txBody>
          <a:bodyPr wrap="square" rtlCol="0">
            <a:spAutoFit/>
          </a:bodyPr>
          <a:lstStyle/>
          <a:p>
            <a:r>
              <a:rPr lang="it-IT" sz="1400">
                <a:solidFill>
                  <a:srgbClr val="FF0000"/>
                </a:solidFill>
              </a:rPr>
              <a:t>TU</a:t>
            </a:r>
            <a:r>
              <a:rPr lang="it-IT" sz="1400"/>
              <a:t> – </a:t>
            </a:r>
            <a:r>
              <a:rPr lang="it-IT" sz="1400" b="1">
                <a:solidFill>
                  <a:srgbClr val="A9D18E"/>
                </a:solidFill>
              </a:rPr>
              <a:t>LORO </a:t>
            </a:r>
          </a:p>
        </p:txBody>
      </p:sp>
      <p:sp>
        <p:nvSpPr>
          <p:cNvPr id="39" name="Rettangolo 38">
            <a:extLst>
              <a:ext uri="{FF2B5EF4-FFF2-40B4-BE49-F238E27FC236}">
                <a16:creationId xmlns:a16="http://schemas.microsoft.com/office/drawing/2014/main" id="{1B586090-F36E-8FF0-93AE-0529136B899A}"/>
              </a:ext>
            </a:extLst>
          </p:cNvPr>
          <p:cNvSpPr/>
          <p:nvPr/>
        </p:nvSpPr>
        <p:spPr>
          <a:xfrm rot="10800000" flipV="1">
            <a:off x="4123885" y="3500819"/>
            <a:ext cx="3315268" cy="236086"/>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it-IT" sz="1050" i="1"/>
              <a:t>FOCUS: RAGGIUNGERE UN CONSENSO CHE SIA ACCETTABILE PER TUTTI</a:t>
            </a:r>
          </a:p>
        </p:txBody>
      </p:sp>
      <p:sp>
        <p:nvSpPr>
          <p:cNvPr id="40" name="Rettangolo 39">
            <a:extLst>
              <a:ext uri="{FF2B5EF4-FFF2-40B4-BE49-F238E27FC236}">
                <a16:creationId xmlns:a16="http://schemas.microsoft.com/office/drawing/2014/main" id="{376D50ED-9D07-7A69-D852-C75A9CAF05F5}"/>
              </a:ext>
            </a:extLst>
          </p:cNvPr>
          <p:cNvSpPr/>
          <p:nvPr/>
        </p:nvSpPr>
        <p:spPr>
          <a:xfrm rot="10800000" flipV="1">
            <a:off x="5773620" y="4537538"/>
            <a:ext cx="3315268" cy="236086"/>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it-IT" sz="1050" i="1"/>
              <a:t>FOCUS:  ACCETTARE LA  PROSPETTIVA DELL’ ALTRA PARTE PER RAGGIUNGERE UNA TREGUA </a:t>
            </a:r>
          </a:p>
        </p:txBody>
      </p:sp>
      <p:sp>
        <p:nvSpPr>
          <p:cNvPr id="41" name="CasellaDiTesto 40">
            <a:extLst>
              <a:ext uri="{FF2B5EF4-FFF2-40B4-BE49-F238E27FC236}">
                <a16:creationId xmlns:a16="http://schemas.microsoft.com/office/drawing/2014/main" id="{26F5DFF5-1413-5F98-A5BC-04F7440F197E}"/>
              </a:ext>
            </a:extLst>
          </p:cNvPr>
          <p:cNvSpPr txBox="1"/>
          <p:nvPr/>
        </p:nvSpPr>
        <p:spPr>
          <a:xfrm>
            <a:off x="2961599" y="2584208"/>
            <a:ext cx="1475974" cy="307777"/>
          </a:xfrm>
          <a:prstGeom prst="rect">
            <a:avLst/>
          </a:prstGeom>
          <a:noFill/>
        </p:spPr>
        <p:txBody>
          <a:bodyPr wrap="square" rtlCol="0">
            <a:spAutoFit/>
          </a:bodyPr>
          <a:lstStyle/>
          <a:p>
            <a:r>
              <a:rPr lang="it-IT" sz="1400" b="1">
                <a:solidFill>
                  <a:srgbClr val="92D050"/>
                </a:solidFill>
              </a:rPr>
              <a:t>TU</a:t>
            </a:r>
            <a:r>
              <a:rPr lang="it-IT" sz="1400"/>
              <a:t> – </a:t>
            </a:r>
            <a:r>
              <a:rPr lang="it-IT" sz="1400">
                <a:solidFill>
                  <a:srgbClr val="FF0000"/>
                </a:solidFill>
              </a:rPr>
              <a:t>LORO</a:t>
            </a:r>
            <a:r>
              <a:rPr lang="it-IT" sz="1400"/>
              <a:t> </a:t>
            </a:r>
          </a:p>
        </p:txBody>
      </p:sp>
      <p:sp>
        <p:nvSpPr>
          <p:cNvPr id="30" name="CasellaDiTesto 29">
            <a:extLst>
              <a:ext uri="{FF2B5EF4-FFF2-40B4-BE49-F238E27FC236}">
                <a16:creationId xmlns:a16="http://schemas.microsoft.com/office/drawing/2014/main" id="{548A8EE8-1D44-286F-3D7F-547A07E9D992}"/>
              </a:ext>
            </a:extLst>
          </p:cNvPr>
          <p:cNvSpPr txBox="1"/>
          <p:nvPr/>
        </p:nvSpPr>
        <p:spPr>
          <a:xfrm>
            <a:off x="3199323" y="6284415"/>
            <a:ext cx="5400674" cy="369332"/>
          </a:xfrm>
          <a:prstGeom prst="rect">
            <a:avLst/>
          </a:prstGeom>
          <a:noFill/>
        </p:spPr>
        <p:txBody>
          <a:bodyPr wrap="square">
            <a:spAutoFit/>
          </a:bodyPr>
          <a:lstStyle/>
          <a:p>
            <a:r>
              <a:rPr lang="it-IT" dirty="0">
                <a:hlinkClick r:id="rId8"/>
              </a:rPr>
              <a:t>https://youtu.be/pJ3Ef412l4Q?feature=shared</a:t>
            </a:r>
            <a:endParaRPr lang="it-IT" dirty="0"/>
          </a:p>
        </p:txBody>
      </p:sp>
    </p:spTree>
    <p:extLst>
      <p:ext uri="{BB962C8B-B14F-4D97-AF65-F5344CB8AC3E}">
        <p14:creationId xmlns:p14="http://schemas.microsoft.com/office/powerpoint/2010/main" val="15132839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1720F1-2C2D-B453-F802-F22F3C99954F}"/>
            </a:ext>
          </a:extLst>
        </p:cNvPr>
        <p:cNvGrpSpPr/>
        <p:nvPr/>
      </p:nvGrpSpPr>
      <p:grpSpPr>
        <a:xfrm>
          <a:off x="0" y="0"/>
          <a:ext cx="0" cy="0"/>
          <a:chOff x="0" y="0"/>
          <a:chExt cx="0" cy="0"/>
        </a:xfrm>
      </p:grpSpPr>
      <p:sp>
        <p:nvSpPr>
          <p:cNvPr id="19" name="Rettangolo 18">
            <a:extLst>
              <a:ext uri="{FF2B5EF4-FFF2-40B4-BE49-F238E27FC236}">
                <a16:creationId xmlns:a16="http://schemas.microsoft.com/office/drawing/2014/main" id="{44CF16FF-C9E2-A411-2661-AB22277DD6CF}"/>
              </a:ext>
            </a:extLst>
          </p:cNvPr>
          <p:cNvSpPr/>
          <p:nvPr/>
        </p:nvSpPr>
        <p:spPr>
          <a:xfrm>
            <a:off x="1493520" y="954927"/>
            <a:ext cx="7740509" cy="5101753"/>
          </a:xfrm>
          <a:prstGeom prst="rect">
            <a:avLst/>
          </a:prstGeom>
          <a:ln/>
        </p:spPr>
        <p:style>
          <a:lnRef idx="2">
            <a:schemeClr val="accent6"/>
          </a:lnRef>
          <a:fillRef idx="1">
            <a:schemeClr val="lt1"/>
          </a:fillRef>
          <a:effectRef idx="0">
            <a:schemeClr val="accent6"/>
          </a:effectRef>
          <a:fontRef idx="minor">
            <a:schemeClr val="dk1"/>
          </a:fontRef>
        </p:style>
        <p:txBody>
          <a:bodyPr rtlCol="0" anchor="ctr"/>
          <a:lstStyle/>
          <a:p>
            <a:pPr algn="ctr"/>
            <a:endParaRPr lang="it-IT" sz="1400"/>
          </a:p>
        </p:txBody>
      </p:sp>
      <p:sp>
        <p:nvSpPr>
          <p:cNvPr id="17" name="Rettangolo 16">
            <a:extLst>
              <a:ext uri="{FF2B5EF4-FFF2-40B4-BE49-F238E27FC236}">
                <a16:creationId xmlns:a16="http://schemas.microsoft.com/office/drawing/2014/main" id="{CF3B80F8-DC0E-C5CE-FC3D-51145E7D8747}"/>
              </a:ext>
            </a:extLst>
          </p:cNvPr>
          <p:cNvSpPr/>
          <p:nvPr/>
        </p:nvSpPr>
        <p:spPr>
          <a:xfrm rot="10800000" flipV="1">
            <a:off x="2198210" y="2455954"/>
            <a:ext cx="3315268" cy="236086"/>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it-IT" sz="1050" i="1"/>
              <a:t>FOCUS: FARE ACCETTARE LA TUA PROSPETTIVA</a:t>
            </a:r>
          </a:p>
        </p:txBody>
      </p:sp>
      <p:sp>
        <p:nvSpPr>
          <p:cNvPr id="12" name="Title 1">
            <a:extLst>
              <a:ext uri="{FF2B5EF4-FFF2-40B4-BE49-F238E27FC236}">
                <a16:creationId xmlns:a16="http://schemas.microsoft.com/office/drawing/2014/main" id="{707D791B-048A-A0EF-CCDA-F75E1F1B2F48}"/>
              </a:ext>
            </a:extLst>
          </p:cNvPr>
          <p:cNvSpPr>
            <a:spLocks noGrp="1"/>
          </p:cNvSpPr>
          <p:nvPr>
            <p:ph type="title" idx="4294967295"/>
          </p:nvPr>
        </p:nvSpPr>
        <p:spPr>
          <a:xfrm>
            <a:off x="546099" y="184364"/>
            <a:ext cx="9707563" cy="742950"/>
          </a:xfrm>
          <a:prstGeom prst="rect">
            <a:avLst/>
          </a:prstGeom>
        </p:spPr>
        <p:txBody>
          <a:bodyPr anchor="b">
            <a:normAutofit/>
          </a:bodyPr>
          <a:lstStyle/>
          <a:p>
            <a:pPr algn="ctr"/>
            <a:r>
              <a:rPr lang="en-US" sz="4000" b="1">
                <a:solidFill>
                  <a:srgbClr val="1A75DB"/>
                </a:solidFill>
                <a:latin typeface="+mn-lt"/>
              </a:rPr>
              <a:t>Stile </a:t>
            </a:r>
            <a:r>
              <a:rPr lang="en-US" sz="4000" b="1" err="1">
                <a:solidFill>
                  <a:srgbClr val="1A75DB"/>
                </a:solidFill>
                <a:latin typeface="+mn-lt"/>
              </a:rPr>
              <a:t>accomodante</a:t>
            </a:r>
            <a:endParaRPr lang="en-US" sz="4000" b="1">
              <a:solidFill>
                <a:srgbClr val="1A75DB"/>
              </a:solidFill>
              <a:latin typeface="+mn-lt"/>
            </a:endParaRPr>
          </a:p>
        </p:txBody>
      </p:sp>
      <p:sp>
        <p:nvSpPr>
          <p:cNvPr id="3" name="Footer Placeholder 4">
            <a:extLst>
              <a:ext uri="{FF2B5EF4-FFF2-40B4-BE49-F238E27FC236}">
                <a16:creationId xmlns:a16="http://schemas.microsoft.com/office/drawing/2014/main" id="{ADE6F2B4-C7F2-25E6-CDF5-E4F1CC53F322}"/>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5" name="CasellaDiTesto 4">
            <a:extLst>
              <a:ext uri="{FF2B5EF4-FFF2-40B4-BE49-F238E27FC236}">
                <a16:creationId xmlns:a16="http://schemas.microsoft.com/office/drawing/2014/main" id="{4B03DDC1-1D68-CA27-4FF0-1BC630E3C33B}"/>
              </a:ext>
            </a:extLst>
          </p:cNvPr>
          <p:cNvSpPr txBox="1"/>
          <p:nvPr/>
        </p:nvSpPr>
        <p:spPr>
          <a:xfrm rot="16200000">
            <a:off x="863588" y="2892401"/>
            <a:ext cx="2006464" cy="430887"/>
          </a:xfrm>
          <a:prstGeom prst="rect">
            <a:avLst/>
          </a:prstGeom>
          <a:noFill/>
        </p:spPr>
        <p:txBody>
          <a:bodyPr wrap="square">
            <a:spAutoFit/>
          </a:bodyPr>
          <a:lstStyle/>
          <a:p>
            <a:pPr>
              <a:lnSpc>
                <a:spcPct val="100000"/>
              </a:lnSpc>
            </a:pPr>
            <a:r>
              <a:rPr lang="it-IT" sz="1100" b="1">
                <a:solidFill>
                  <a:srgbClr val="584EC1"/>
                </a:solidFill>
                <a:ea typeface="Lato Bold" panose="020F0502020204030203" pitchFamily="34" charset="0"/>
                <a:cs typeface="Lato Bold" panose="020F0502020204030203" pitchFamily="34" charset="0"/>
              </a:rPr>
              <a:t>ASSERTIVITÀ - COMPITO</a:t>
            </a:r>
            <a:br>
              <a:rPr lang="it-IT" sz="1100">
                <a:solidFill>
                  <a:srgbClr val="584EC1"/>
                </a:solidFill>
              </a:rPr>
            </a:br>
            <a:endParaRPr lang="it-IT" sz="1100"/>
          </a:p>
        </p:txBody>
      </p:sp>
      <p:sp>
        <p:nvSpPr>
          <p:cNvPr id="6" name="Segnaposto contenuto 2">
            <a:extLst>
              <a:ext uri="{FF2B5EF4-FFF2-40B4-BE49-F238E27FC236}">
                <a16:creationId xmlns:a16="http://schemas.microsoft.com/office/drawing/2014/main" id="{734FEBA9-4685-43C0-3216-07845400D20F}"/>
              </a:ext>
            </a:extLst>
          </p:cNvPr>
          <p:cNvSpPr txBox="1">
            <a:spLocks/>
          </p:cNvSpPr>
          <p:nvPr/>
        </p:nvSpPr>
        <p:spPr bwMode="auto">
          <a:xfrm>
            <a:off x="4749313" y="5641133"/>
            <a:ext cx="2300694" cy="454684"/>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4295" tIns="37148" rIns="74295" bIns="37148" numCol="1" spcCol="144000" anchor="t" anchorCtr="0" compatLnSpc="1">
            <a:prstTxWarp prst="textNoShape">
              <a:avLst/>
            </a:prstTxWarp>
            <a:noAutofit/>
          </a:bodyPr>
          <a:lstStyle>
            <a:defPPr>
              <a:defRPr lang="it-IT"/>
            </a:defPPr>
            <a:lvl1pPr marL="1587" marR="0" lvl="0" indent="0" eaLnBrk="0" fontAlgn="base" hangingPunct="0">
              <a:lnSpc>
                <a:spcPct val="100000"/>
              </a:lnSpc>
              <a:spcBef>
                <a:spcPts val="0"/>
              </a:spcBef>
              <a:spcAft>
                <a:spcPct val="0"/>
              </a:spcAft>
              <a:buClrTx/>
              <a:buSzTx/>
              <a:buFontTx/>
              <a:buNone/>
              <a:tabLst/>
              <a:defRPr kumimoji="0" sz="1100" u="none" strike="noStrike" kern="0" cap="none" spc="0" normalizeH="0" baseline="0">
                <a:ln>
                  <a:noFill/>
                </a:ln>
                <a:solidFill>
                  <a:schemeClr val="accent1"/>
                </a:solidFill>
                <a:effectLst/>
                <a:uLnTx/>
                <a:uFillTx/>
                <a:latin typeface="Lato Bold" panose="020F0502020204030203" pitchFamily="34" charset="0"/>
                <a:ea typeface="Lato Bold" panose="020F0502020204030203" pitchFamily="34" charset="0"/>
                <a:cs typeface="Lato Bold" panose="020F0502020204030203" pitchFamily="34" charset="0"/>
              </a:defRPr>
            </a:lvl1pPr>
            <a:lvl2pPr marL="177800" lvl="1" indent="-177800" eaLnBrk="0" hangingPunct="0">
              <a:lnSpc>
                <a:spcPts val="1800"/>
              </a:lnSpc>
              <a:spcBef>
                <a:spcPts val="200"/>
              </a:spcBef>
              <a:buClr>
                <a:srgbClr val="FF6600"/>
              </a:buClr>
              <a:buFont typeface="Arial" panose="020B0604020202020204" pitchFamily="34" charset="0"/>
              <a:buChar char="•"/>
              <a:defRPr sz="1200" kern="0">
                <a:latin typeface="Calibri" pitchFamily="34" charset="0"/>
              </a:defRPr>
            </a:lvl2pPr>
            <a:lvl3pPr marL="533400" indent="-265113" eaLnBrk="0" hangingPunct="0">
              <a:spcBef>
                <a:spcPct val="20000"/>
              </a:spcBef>
              <a:buClr>
                <a:srgbClr val="FF7D25"/>
              </a:buClr>
              <a:buFont typeface="Tahoma" pitchFamily="34" charset="0"/>
              <a:buChar char="–"/>
              <a:defRPr sz="2000">
                <a:solidFill>
                  <a:srgbClr val="292929"/>
                </a:solidFill>
                <a:latin typeface="Calibri" pitchFamily="34" charset="0"/>
              </a:defRPr>
            </a:lvl3pPr>
            <a:lvl4pPr marL="800100" indent="-265113" eaLnBrk="0" hangingPunct="0">
              <a:spcBef>
                <a:spcPct val="20000"/>
              </a:spcBef>
              <a:buClr>
                <a:srgbClr val="FF7D25"/>
              </a:buClr>
              <a:buChar char="•"/>
              <a:defRPr>
                <a:solidFill>
                  <a:srgbClr val="292929"/>
                </a:solidFill>
                <a:latin typeface="Calibri" pitchFamily="34" charset="0"/>
              </a:defRPr>
            </a:lvl4pPr>
            <a:lvl5pPr marL="1079500" indent="-277813" eaLnBrk="0" hangingPunct="0">
              <a:spcBef>
                <a:spcPct val="20000"/>
              </a:spcBef>
              <a:buChar char="»"/>
              <a:defRPr>
                <a:solidFill>
                  <a:srgbClr val="292929"/>
                </a:solidFill>
                <a:latin typeface="Calibri" pitchFamily="34" charset="0"/>
              </a:defRPr>
            </a:lvl5pPr>
            <a:lvl6pPr marL="1536700" indent="-277813" fontAlgn="base">
              <a:spcBef>
                <a:spcPct val="20000"/>
              </a:spcBef>
              <a:spcAft>
                <a:spcPct val="0"/>
              </a:spcAft>
              <a:buChar char="»"/>
              <a:defRPr sz="2000">
                <a:solidFill>
                  <a:srgbClr val="292929"/>
                </a:solidFill>
              </a:defRPr>
            </a:lvl6pPr>
            <a:lvl7pPr marL="1993900" indent="-277813" fontAlgn="base">
              <a:spcBef>
                <a:spcPct val="20000"/>
              </a:spcBef>
              <a:spcAft>
                <a:spcPct val="0"/>
              </a:spcAft>
              <a:buChar char="»"/>
              <a:defRPr sz="2000">
                <a:solidFill>
                  <a:srgbClr val="292929"/>
                </a:solidFill>
              </a:defRPr>
            </a:lvl7pPr>
            <a:lvl8pPr marL="2451100" indent="-277813" fontAlgn="base">
              <a:spcBef>
                <a:spcPct val="20000"/>
              </a:spcBef>
              <a:spcAft>
                <a:spcPct val="0"/>
              </a:spcAft>
              <a:buChar char="»"/>
              <a:defRPr sz="2000">
                <a:solidFill>
                  <a:srgbClr val="292929"/>
                </a:solidFill>
              </a:defRPr>
            </a:lvl8pPr>
            <a:lvl9pPr marL="2908300" indent="-277813" fontAlgn="base">
              <a:spcBef>
                <a:spcPct val="20000"/>
              </a:spcBef>
              <a:spcAft>
                <a:spcPct val="0"/>
              </a:spcAft>
              <a:buChar char="»"/>
              <a:defRPr sz="2000">
                <a:solidFill>
                  <a:srgbClr val="292929"/>
                </a:solidFill>
              </a:defRPr>
            </a:lvl9pPr>
          </a:lstStyle>
          <a:p>
            <a:r>
              <a:rPr lang="it-IT" sz="1200" b="1">
                <a:solidFill>
                  <a:srgbClr val="0BA6C6"/>
                </a:solidFill>
                <a:latin typeface="+mj-lt"/>
                <a:ea typeface="+mj-ea"/>
                <a:cs typeface="+mj-cs"/>
              </a:rPr>
              <a:t>COOPERAZIONE - RELAZIONE</a:t>
            </a:r>
            <a:endParaRPr lang="it-IT">
              <a:solidFill>
                <a:srgbClr val="2D2828"/>
              </a:solidFill>
              <a:latin typeface="+mj-lt"/>
              <a:ea typeface="+mj-ea"/>
              <a:cs typeface="+mj-cs"/>
            </a:endParaRPr>
          </a:p>
        </p:txBody>
      </p:sp>
      <p:grpSp>
        <p:nvGrpSpPr>
          <p:cNvPr id="7" name="Gruppo 6">
            <a:extLst>
              <a:ext uri="{FF2B5EF4-FFF2-40B4-BE49-F238E27FC236}">
                <a16:creationId xmlns:a16="http://schemas.microsoft.com/office/drawing/2014/main" id="{327A9C73-BDAE-0C48-AC34-F672556686A6}"/>
              </a:ext>
            </a:extLst>
          </p:cNvPr>
          <p:cNvGrpSpPr/>
          <p:nvPr/>
        </p:nvGrpSpPr>
        <p:grpSpPr>
          <a:xfrm>
            <a:off x="1838502" y="1260495"/>
            <a:ext cx="353890" cy="4316966"/>
            <a:chOff x="894644" y="840817"/>
            <a:chExt cx="205876" cy="4181603"/>
          </a:xfrm>
        </p:grpSpPr>
        <p:cxnSp>
          <p:nvCxnSpPr>
            <p:cNvPr id="8" name="Connettore diritto 7">
              <a:extLst>
                <a:ext uri="{FF2B5EF4-FFF2-40B4-BE49-F238E27FC236}">
                  <a16:creationId xmlns:a16="http://schemas.microsoft.com/office/drawing/2014/main" id="{4215E7A7-C67D-2A85-5B52-A7B01682B511}"/>
                </a:ext>
              </a:extLst>
            </p:cNvPr>
            <p:cNvCxnSpPr>
              <a:cxnSpLocks/>
            </p:cNvCxnSpPr>
            <p:nvPr/>
          </p:nvCxnSpPr>
          <p:spPr>
            <a:xfrm flipV="1">
              <a:off x="977712" y="1835557"/>
              <a:ext cx="0" cy="2158583"/>
            </a:xfrm>
            <a:prstGeom prst="line">
              <a:avLst/>
            </a:prstGeom>
            <a:ln w="31750">
              <a:solidFill>
                <a:srgbClr val="584EC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9" name="Freeform 42">
              <a:extLst>
                <a:ext uri="{FF2B5EF4-FFF2-40B4-BE49-F238E27FC236}">
                  <a16:creationId xmlns:a16="http://schemas.microsoft.com/office/drawing/2014/main" id="{8F6613F4-9B6A-1F9F-4557-94E534DDD2E0}"/>
                </a:ext>
              </a:extLst>
            </p:cNvPr>
            <p:cNvSpPr>
              <a:spLocks/>
            </p:cNvSpPr>
            <p:nvPr/>
          </p:nvSpPr>
          <p:spPr bwMode="auto">
            <a:xfrm>
              <a:off x="1045154" y="3550190"/>
              <a:ext cx="55366" cy="43546"/>
            </a:xfrm>
            <a:custGeom>
              <a:avLst/>
              <a:gdLst>
                <a:gd name="T0" fmla="*/ 45 w 57"/>
                <a:gd name="T1" fmla="*/ 2 h 9"/>
                <a:gd name="T2" fmla="*/ 57 w 57"/>
                <a:gd name="T3" fmla="*/ 0 h 9"/>
                <a:gd name="T4" fmla="*/ 0 w 57"/>
                <a:gd name="T5" fmla="*/ 9 h 9"/>
                <a:gd name="T6" fmla="*/ 45 w 57"/>
                <a:gd name="T7" fmla="*/ 2 h 9"/>
              </a:gdLst>
              <a:ahLst/>
              <a:cxnLst>
                <a:cxn ang="0">
                  <a:pos x="T0" y="T1"/>
                </a:cxn>
                <a:cxn ang="0">
                  <a:pos x="T2" y="T3"/>
                </a:cxn>
                <a:cxn ang="0">
                  <a:pos x="T4" y="T5"/>
                </a:cxn>
                <a:cxn ang="0">
                  <a:pos x="T6" y="T7"/>
                </a:cxn>
              </a:cxnLst>
              <a:rect l="0" t="0" r="r" b="b"/>
              <a:pathLst>
                <a:path w="57" h="9">
                  <a:moveTo>
                    <a:pt x="45" y="2"/>
                  </a:moveTo>
                  <a:cubicBezTo>
                    <a:pt x="49" y="1"/>
                    <a:pt x="53" y="1"/>
                    <a:pt x="57" y="0"/>
                  </a:cubicBezTo>
                  <a:cubicBezTo>
                    <a:pt x="38" y="3"/>
                    <a:pt x="19" y="6"/>
                    <a:pt x="0" y="9"/>
                  </a:cubicBezTo>
                  <a:cubicBezTo>
                    <a:pt x="15" y="7"/>
                    <a:pt x="30" y="4"/>
                    <a:pt x="45" y="2"/>
                  </a:cubicBezTo>
                  <a:close/>
                </a:path>
              </a:pathLst>
            </a:custGeom>
            <a:gradFill>
              <a:gsLst>
                <a:gs pos="73000">
                  <a:srgbClr val="3F2484"/>
                </a:gs>
                <a:gs pos="34000">
                  <a:srgbClr val="9298FA"/>
                </a:gs>
              </a:gsLst>
              <a:lin ang="7200000" scaled="0"/>
            </a:gradFill>
            <a:ln>
              <a:noFill/>
            </a:ln>
          </p:spPr>
          <p:txBody>
            <a:bodyPr vert="horz" wrap="square" lIns="68580" tIns="34290" rIns="68580" bIns="34290" numCol="1" anchor="t" anchorCtr="0" compatLnSpc="1">
              <a:prstTxWarp prst="textNoShape">
                <a:avLst/>
              </a:prstTxWarp>
            </a:bodyPr>
            <a:lstStyle/>
            <a:p>
              <a:endParaRPr lang="it-IT" sz="1100"/>
            </a:p>
          </p:txBody>
        </p:sp>
        <p:sp>
          <p:nvSpPr>
            <p:cNvPr id="10" name="CasellaDiTesto 9">
              <a:extLst>
                <a:ext uri="{FF2B5EF4-FFF2-40B4-BE49-F238E27FC236}">
                  <a16:creationId xmlns:a16="http://schemas.microsoft.com/office/drawing/2014/main" id="{B545B3BE-96D2-6276-5D59-23789BB8BE72}"/>
                </a:ext>
              </a:extLst>
            </p:cNvPr>
            <p:cNvSpPr txBox="1"/>
            <p:nvPr/>
          </p:nvSpPr>
          <p:spPr>
            <a:xfrm rot="16200000">
              <a:off x="288707" y="4264291"/>
              <a:ext cx="1364066" cy="152192"/>
            </a:xfrm>
            <a:prstGeom prst="rect">
              <a:avLst/>
            </a:prstGeom>
            <a:noFill/>
          </p:spPr>
          <p:txBody>
            <a:bodyPr wrap="square">
              <a:spAutoFit/>
            </a:bodyPr>
            <a:lstStyle/>
            <a:p>
              <a:pPr>
                <a:lnSpc>
                  <a:spcPct val="100000"/>
                </a:lnSpc>
              </a:pPr>
              <a:r>
                <a:rPr lang="it-IT" sz="1100" b="1">
                  <a:solidFill>
                    <a:schemeClr val="tx1">
                      <a:lumMod val="65000"/>
                      <a:lumOff val="35000"/>
                    </a:schemeClr>
                  </a:solidFill>
                  <a:ea typeface="Lato Bold" panose="020F0502020204030203" pitchFamily="34" charset="0"/>
                  <a:cs typeface="Lato Bold" panose="020F0502020204030203" pitchFamily="34" charset="0"/>
                </a:rPr>
                <a:t>non assertivo</a:t>
              </a:r>
              <a:endParaRPr lang="it-IT" sz="1100" b="1">
                <a:solidFill>
                  <a:schemeClr val="tx1">
                    <a:lumMod val="65000"/>
                    <a:lumOff val="35000"/>
                  </a:schemeClr>
                </a:solidFill>
              </a:endParaRPr>
            </a:p>
          </p:txBody>
        </p:sp>
        <p:sp>
          <p:nvSpPr>
            <p:cNvPr id="11" name="CasellaDiTesto 10">
              <a:extLst>
                <a:ext uri="{FF2B5EF4-FFF2-40B4-BE49-F238E27FC236}">
                  <a16:creationId xmlns:a16="http://schemas.microsoft.com/office/drawing/2014/main" id="{255B3008-5818-AE1F-4AE0-8E6C4272687D}"/>
                </a:ext>
              </a:extLst>
            </p:cNvPr>
            <p:cNvSpPr txBox="1"/>
            <p:nvPr/>
          </p:nvSpPr>
          <p:spPr>
            <a:xfrm rot="16200000">
              <a:off x="546444" y="1222966"/>
              <a:ext cx="916490" cy="152192"/>
            </a:xfrm>
            <a:prstGeom prst="rect">
              <a:avLst/>
            </a:prstGeom>
            <a:noFill/>
          </p:spPr>
          <p:txBody>
            <a:bodyPr wrap="square">
              <a:spAutoFit/>
            </a:bodyPr>
            <a:lstStyle/>
            <a:p>
              <a:pPr>
                <a:lnSpc>
                  <a:spcPct val="100000"/>
                </a:lnSpc>
              </a:pPr>
              <a:r>
                <a:rPr lang="it-IT" sz="1100" b="1">
                  <a:solidFill>
                    <a:schemeClr val="tx1">
                      <a:lumMod val="65000"/>
                      <a:lumOff val="35000"/>
                    </a:schemeClr>
                  </a:solidFill>
                  <a:ea typeface="Lato Bold" panose="020F0502020204030203" pitchFamily="34" charset="0"/>
                  <a:cs typeface="Lato Bold" panose="020F0502020204030203" pitchFamily="34" charset="0"/>
                </a:rPr>
                <a:t>assertivo</a:t>
              </a:r>
              <a:endParaRPr lang="it-IT" sz="1100" b="1">
                <a:solidFill>
                  <a:schemeClr val="tx1">
                    <a:lumMod val="65000"/>
                    <a:lumOff val="35000"/>
                  </a:schemeClr>
                </a:solidFill>
              </a:endParaRPr>
            </a:p>
          </p:txBody>
        </p:sp>
      </p:grpSp>
      <p:grpSp>
        <p:nvGrpSpPr>
          <p:cNvPr id="13" name="Gruppo 12">
            <a:extLst>
              <a:ext uri="{FF2B5EF4-FFF2-40B4-BE49-F238E27FC236}">
                <a16:creationId xmlns:a16="http://schemas.microsoft.com/office/drawing/2014/main" id="{7FA58BD2-1853-37C5-32EF-D395542E9D37}"/>
              </a:ext>
            </a:extLst>
          </p:cNvPr>
          <p:cNvGrpSpPr/>
          <p:nvPr/>
        </p:nvGrpSpPr>
        <p:grpSpPr>
          <a:xfrm rot="5400000">
            <a:off x="5605579" y="2761638"/>
            <a:ext cx="595916" cy="5994170"/>
            <a:chOff x="869990" y="96560"/>
            <a:chExt cx="230530" cy="4903352"/>
          </a:xfrm>
        </p:grpSpPr>
        <p:cxnSp>
          <p:nvCxnSpPr>
            <p:cNvPr id="14" name="Connettore diritto 13">
              <a:extLst>
                <a:ext uri="{FF2B5EF4-FFF2-40B4-BE49-F238E27FC236}">
                  <a16:creationId xmlns:a16="http://schemas.microsoft.com/office/drawing/2014/main" id="{E444D513-B139-A206-E157-7D0FA3AE4577}"/>
                </a:ext>
              </a:extLst>
            </p:cNvPr>
            <p:cNvCxnSpPr>
              <a:cxnSpLocks/>
            </p:cNvCxnSpPr>
            <p:nvPr/>
          </p:nvCxnSpPr>
          <p:spPr>
            <a:xfrm rot="16200000">
              <a:off x="-325186" y="2652989"/>
              <a:ext cx="2459877" cy="3043"/>
            </a:xfrm>
            <a:prstGeom prst="line">
              <a:avLst/>
            </a:prstGeom>
            <a:ln w="31750">
              <a:solidFill>
                <a:srgbClr val="0BA6C6"/>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5" name="Freeform 42">
              <a:extLst>
                <a:ext uri="{FF2B5EF4-FFF2-40B4-BE49-F238E27FC236}">
                  <a16:creationId xmlns:a16="http://schemas.microsoft.com/office/drawing/2014/main" id="{7323DB97-9EE6-CB95-783D-1552011E5C69}"/>
                </a:ext>
              </a:extLst>
            </p:cNvPr>
            <p:cNvSpPr>
              <a:spLocks/>
            </p:cNvSpPr>
            <p:nvPr/>
          </p:nvSpPr>
          <p:spPr bwMode="auto">
            <a:xfrm>
              <a:off x="1045154" y="3550190"/>
              <a:ext cx="55366" cy="43546"/>
            </a:xfrm>
            <a:custGeom>
              <a:avLst/>
              <a:gdLst>
                <a:gd name="T0" fmla="*/ 45 w 57"/>
                <a:gd name="T1" fmla="*/ 2 h 9"/>
                <a:gd name="T2" fmla="*/ 57 w 57"/>
                <a:gd name="T3" fmla="*/ 0 h 9"/>
                <a:gd name="T4" fmla="*/ 0 w 57"/>
                <a:gd name="T5" fmla="*/ 9 h 9"/>
                <a:gd name="T6" fmla="*/ 45 w 57"/>
                <a:gd name="T7" fmla="*/ 2 h 9"/>
              </a:gdLst>
              <a:ahLst/>
              <a:cxnLst>
                <a:cxn ang="0">
                  <a:pos x="T0" y="T1"/>
                </a:cxn>
                <a:cxn ang="0">
                  <a:pos x="T2" y="T3"/>
                </a:cxn>
                <a:cxn ang="0">
                  <a:pos x="T4" y="T5"/>
                </a:cxn>
                <a:cxn ang="0">
                  <a:pos x="T6" y="T7"/>
                </a:cxn>
              </a:cxnLst>
              <a:rect l="0" t="0" r="r" b="b"/>
              <a:pathLst>
                <a:path w="57" h="9">
                  <a:moveTo>
                    <a:pt x="45" y="2"/>
                  </a:moveTo>
                  <a:cubicBezTo>
                    <a:pt x="49" y="1"/>
                    <a:pt x="53" y="1"/>
                    <a:pt x="57" y="0"/>
                  </a:cubicBezTo>
                  <a:cubicBezTo>
                    <a:pt x="38" y="3"/>
                    <a:pt x="19" y="6"/>
                    <a:pt x="0" y="9"/>
                  </a:cubicBezTo>
                  <a:cubicBezTo>
                    <a:pt x="15" y="7"/>
                    <a:pt x="30" y="4"/>
                    <a:pt x="45" y="2"/>
                  </a:cubicBezTo>
                  <a:close/>
                </a:path>
              </a:pathLst>
            </a:custGeom>
            <a:gradFill>
              <a:gsLst>
                <a:gs pos="73000">
                  <a:srgbClr val="3F2484"/>
                </a:gs>
                <a:gs pos="34000">
                  <a:srgbClr val="9298FA"/>
                </a:gs>
              </a:gsLst>
              <a:lin ang="7200000" scaled="0"/>
            </a:gradFill>
            <a:ln>
              <a:noFill/>
            </a:ln>
          </p:spPr>
          <p:txBody>
            <a:bodyPr vert="horz" wrap="square" lIns="68580" tIns="34290" rIns="68580" bIns="34290" numCol="1" anchor="t" anchorCtr="0" compatLnSpc="1">
              <a:prstTxWarp prst="textNoShape">
                <a:avLst/>
              </a:prstTxWarp>
            </a:bodyPr>
            <a:lstStyle/>
            <a:p>
              <a:endParaRPr lang="it-IT" sz="1100"/>
            </a:p>
          </p:txBody>
        </p:sp>
        <p:sp>
          <p:nvSpPr>
            <p:cNvPr id="16" name="CasellaDiTesto 15">
              <a:extLst>
                <a:ext uri="{FF2B5EF4-FFF2-40B4-BE49-F238E27FC236}">
                  <a16:creationId xmlns:a16="http://schemas.microsoft.com/office/drawing/2014/main" id="{61BA14A0-E246-2E01-5C42-0A40E82DBF2C}"/>
                </a:ext>
              </a:extLst>
            </p:cNvPr>
            <p:cNvSpPr txBox="1"/>
            <p:nvPr/>
          </p:nvSpPr>
          <p:spPr>
            <a:xfrm rot="16200000">
              <a:off x="238559" y="4267277"/>
              <a:ext cx="1364066" cy="101204"/>
            </a:xfrm>
            <a:prstGeom prst="rect">
              <a:avLst/>
            </a:prstGeom>
            <a:noFill/>
          </p:spPr>
          <p:txBody>
            <a:bodyPr wrap="square">
              <a:spAutoFit/>
            </a:bodyPr>
            <a:lstStyle/>
            <a:p>
              <a:pPr>
                <a:lnSpc>
                  <a:spcPct val="100000"/>
                </a:lnSpc>
              </a:pPr>
              <a:r>
                <a:rPr lang="it-IT" sz="1100" b="1">
                  <a:solidFill>
                    <a:schemeClr val="tx1">
                      <a:lumMod val="65000"/>
                      <a:lumOff val="35000"/>
                    </a:schemeClr>
                  </a:solidFill>
                  <a:ea typeface="Lato Bold" panose="020F0502020204030203" pitchFamily="34" charset="0"/>
                  <a:cs typeface="Lato Bold" panose="020F0502020204030203" pitchFamily="34" charset="0"/>
                </a:rPr>
                <a:t>non collaborativo</a:t>
              </a:r>
              <a:endParaRPr lang="it-IT" sz="1100" b="1">
                <a:solidFill>
                  <a:schemeClr val="tx1">
                    <a:lumMod val="65000"/>
                    <a:lumOff val="35000"/>
                  </a:schemeClr>
                </a:solidFill>
              </a:endParaRPr>
            </a:p>
          </p:txBody>
        </p:sp>
        <p:sp>
          <p:nvSpPr>
            <p:cNvPr id="18" name="CasellaDiTesto 17">
              <a:extLst>
                <a:ext uri="{FF2B5EF4-FFF2-40B4-BE49-F238E27FC236}">
                  <a16:creationId xmlns:a16="http://schemas.microsoft.com/office/drawing/2014/main" id="{AFA08BA3-3D2F-FAF2-2AB6-55C45F1C56F7}"/>
                </a:ext>
              </a:extLst>
            </p:cNvPr>
            <p:cNvSpPr txBox="1"/>
            <p:nvPr/>
          </p:nvSpPr>
          <p:spPr>
            <a:xfrm rot="16200000">
              <a:off x="238559" y="727991"/>
              <a:ext cx="1364066" cy="101204"/>
            </a:xfrm>
            <a:prstGeom prst="rect">
              <a:avLst/>
            </a:prstGeom>
            <a:noFill/>
          </p:spPr>
          <p:txBody>
            <a:bodyPr wrap="square">
              <a:spAutoFit/>
            </a:bodyPr>
            <a:lstStyle/>
            <a:p>
              <a:pPr>
                <a:lnSpc>
                  <a:spcPct val="100000"/>
                </a:lnSpc>
              </a:pPr>
              <a:r>
                <a:rPr lang="it-IT" sz="800" b="1">
                  <a:solidFill>
                    <a:schemeClr val="tx1">
                      <a:lumMod val="65000"/>
                      <a:lumOff val="35000"/>
                    </a:schemeClr>
                  </a:solidFill>
                  <a:ea typeface="Lato Bold" panose="020F0502020204030203" pitchFamily="34" charset="0"/>
                  <a:cs typeface="Lato Bold" panose="020F0502020204030203" pitchFamily="34" charset="0"/>
                </a:rPr>
                <a:t>      </a:t>
              </a:r>
              <a:r>
                <a:rPr lang="it-IT" sz="1100" b="1">
                  <a:solidFill>
                    <a:schemeClr val="tx1">
                      <a:lumMod val="65000"/>
                      <a:lumOff val="35000"/>
                    </a:schemeClr>
                  </a:solidFill>
                  <a:ea typeface="Lato Bold" panose="020F0502020204030203" pitchFamily="34" charset="0"/>
                  <a:cs typeface="Lato Bold" panose="020F0502020204030203" pitchFamily="34" charset="0"/>
                </a:rPr>
                <a:t>collaborativo</a:t>
              </a:r>
              <a:endParaRPr lang="it-IT" sz="1100" b="1">
                <a:solidFill>
                  <a:schemeClr val="tx1">
                    <a:lumMod val="65000"/>
                    <a:lumOff val="35000"/>
                  </a:schemeClr>
                </a:solidFill>
              </a:endParaRPr>
            </a:p>
          </p:txBody>
        </p:sp>
      </p:grpSp>
      <p:sp>
        <p:nvSpPr>
          <p:cNvPr id="20" name="CasellaDiTesto 19">
            <a:extLst>
              <a:ext uri="{FF2B5EF4-FFF2-40B4-BE49-F238E27FC236}">
                <a16:creationId xmlns:a16="http://schemas.microsoft.com/office/drawing/2014/main" id="{8B39BDB9-ADD5-FB11-7626-D31E66558986}"/>
              </a:ext>
            </a:extLst>
          </p:cNvPr>
          <p:cNvSpPr txBox="1"/>
          <p:nvPr/>
        </p:nvSpPr>
        <p:spPr>
          <a:xfrm>
            <a:off x="2678640" y="1933769"/>
            <a:ext cx="1680619" cy="523220"/>
          </a:xfrm>
          <a:prstGeom prst="rect">
            <a:avLst/>
          </a:prstGeom>
          <a:solidFill>
            <a:schemeClr val="accent2">
              <a:lumMod val="60000"/>
              <a:lumOff val="40000"/>
            </a:schemeClr>
          </a:solidFill>
        </p:spPr>
        <p:txBody>
          <a:bodyPr wrap="square">
            <a:spAutoFit/>
          </a:bodyPr>
          <a:lstStyle/>
          <a:p>
            <a:pPr algn="ctr">
              <a:lnSpc>
                <a:spcPct val="100000"/>
              </a:lnSpc>
            </a:pPr>
            <a:r>
              <a:rPr lang="it-IT" sz="1400" b="1">
                <a:ea typeface="Lato Bold" panose="020F0502020204030203" pitchFamily="34" charset="0"/>
                <a:cs typeface="Lato Bold" panose="020F0502020204030203" pitchFamily="34" charset="0"/>
              </a:rPr>
              <a:t>DIRETTIVO/</a:t>
            </a:r>
          </a:p>
          <a:p>
            <a:pPr algn="ctr">
              <a:lnSpc>
                <a:spcPct val="100000"/>
              </a:lnSpc>
            </a:pPr>
            <a:r>
              <a:rPr lang="it-IT" sz="1400" b="1">
                <a:ea typeface="Lato Bold" panose="020F0502020204030203" pitchFamily="34" charset="0"/>
                <a:cs typeface="Lato Bold" panose="020F0502020204030203" pitchFamily="34" charset="0"/>
              </a:rPr>
              <a:t>COMPETITIVO </a:t>
            </a:r>
            <a:endParaRPr lang="it-IT" sz="1400" i="1"/>
          </a:p>
        </p:txBody>
      </p:sp>
      <p:sp>
        <p:nvSpPr>
          <p:cNvPr id="21" name="CasellaDiTesto 20">
            <a:extLst>
              <a:ext uri="{FF2B5EF4-FFF2-40B4-BE49-F238E27FC236}">
                <a16:creationId xmlns:a16="http://schemas.microsoft.com/office/drawing/2014/main" id="{0D9D1828-7663-D75E-AD47-FBB6B5140521}"/>
              </a:ext>
            </a:extLst>
          </p:cNvPr>
          <p:cNvSpPr txBox="1"/>
          <p:nvPr/>
        </p:nvSpPr>
        <p:spPr>
          <a:xfrm>
            <a:off x="6282099" y="1930422"/>
            <a:ext cx="2080843" cy="523220"/>
          </a:xfrm>
          <a:prstGeom prst="rect">
            <a:avLst/>
          </a:prstGeom>
          <a:solidFill>
            <a:srgbClr val="A9D18E"/>
          </a:solidFill>
        </p:spPr>
        <p:txBody>
          <a:bodyPr wrap="square">
            <a:spAutoFit/>
          </a:bodyPr>
          <a:lstStyle/>
          <a:p>
            <a:pPr algn="ctr">
              <a:lnSpc>
                <a:spcPct val="100000"/>
              </a:lnSpc>
            </a:pPr>
            <a:r>
              <a:rPr lang="it-IT" sz="1400" b="1">
                <a:ea typeface="Lato Bold" panose="020F0502020204030203" pitchFamily="34" charset="0"/>
                <a:cs typeface="Lato Bold" panose="020F0502020204030203" pitchFamily="34" charset="0"/>
              </a:rPr>
              <a:t>COLLABORATIVO/</a:t>
            </a:r>
          </a:p>
          <a:p>
            <a:pPr algn="ctr">
              <a:lnSpc>
                <a:spcPct val="100000"/>
              </a:lnSpc>
            </a:pPr>
            <a:r>
              <a:rPr lang="it-IT" sz="1400" b="1">
                <a:ea typeface="Lato Bold" panose="020F0502020204030203" pitchFamily="34" charset="0"/>
                <a:cs typeface="Lato Bold" panose="020F0502020204030203" pitchFamily="34" charset="0"/>
              </a:rPr>
              <a:t>INTEGRATIVO</a:t>
            </a:r>
            <a:endParaRPr lang="it-IT" sz="1400" i="1"/>
          </a:p>
        </p:txBody>
      </p:sp>
      <p:sp>
        <p:nvSpPr>
          <p:cNvPr id="22" name="CasellaDiTesto 21">
            <a:extLst>
              <a:ext uri="{FF2B5EF4-FFF2-40B4-BE49-F238E27FC236}">
                <a16:creationId xmlns:a16="http://schemas.microsoft.com/office/drawing/2014/main" id="{4EC5571B-C731-3E2A-EC11-048F8017C746}"/>
              </a:ext>
            </a:extLst>
          </p:cNvPr>
          <p:cNvSpPr txBox="1"/>
          <p:nvPr/>
        </p:nvSpPr>
        <p:spPr>
          <a:xfrm>
            <a:off x="4810175" y="3157273"/>
            <a:ext cx="1942690" cy="307777"/>
          </a:xfrm>
          <a:prstGeom prst="rect">
            <a:avLst/>
          </a:prstGeom>
          <a:solidFill>
            <a:srgbClr val="E5FBFB"/>
          </a:solidFill>
        </p:spPr>
        <p:txBody>
          <a:bodyPr wrap="square">
            <a:spAutoFit/>
          </a:bodyPr>
          <a:lstStyle/>
          <a:p>
            <a:pPr algn="ctr">
              <a:lnSpc>
                <a:spcPct val="100000"/>
              </a:lnSpc>
            </a:pPr>
            <a:r>
              <a:rPr lang="it-IT" sz="1400" b="1">
                <a:ea typeface="Lato Bold" panose="020F0502020204030203" pitchFamily="34" charset="0"/>
                <a:cs typeface="Lato Bold" panose="020F0502020204030203" pitchFamily="34" charset="0"/>
              </a:rPr>
              <a:t>COMPROMESSO</a:t>
            </a:r>
            <a:endParaRPr lang="it-IT" sz="1400" i="1"/>
          </a:p>
        </p:txBody>
      </p:sp>
      <p:sp>
        <p:nvSpPr>
          <p:cNvPr id="23" name="CasellaDiTesto 22">
            <a:extLst>
              <a:ext uri="{FF2B5EF4-FFF2-40B4-BE49-F238E27FC236}">
                <a16:creationId xmlns:a16="http://schemas.microsoft.com/office/drawing/2014/main" id="{39EA00A5-7630-5BCD-08CC-5E85A0C34705}"/>
              </a:ext>
            </a:extLst>
          </p:cNvPr>
          <p:cNvSpPr txBox="1"/>
          <p:nvPr/>
        </p:nvSpPr>
        <p:spPr>
          <a:xfrm>
            <a:off x="2428015" y="4110743"/>
            <a:ext cx="2283526" cy="307777"/>
          </a:xfrm>
          <a:prstGeom prst="rect">
            <a:avLst/>
          </a:prstGeom>
          <a:solidFill>
            <a:schemeClr val="accent5">
              <a:lumMod val="40000"/>
              <a:lumOff val="60000"/>
            </a:schemeClr>
          </a:solidFill>
        </p:spPr>
        <p:txBody>
          <a:bodyPr wrap="square">
            <a:spAutoFit/>
          </a:bodyPr>
          <a:lstStyle/>
          <a:p>
            <a:pPr algn="ctr">
              <a:lnSpc>
                <a:spcPct val="100000"/>
              </a:lnSpc>
            </a:pPr>
            <a:r>
              <a:rPr lang="it-IT" sz="1400" b="1">
                <a:ea typeface="Lato Bold" panose="020F0502020204030203" pitchFamily="34" charset="0"/>
                <a:cs typeface="Lato Bold" panose="020F0502020204030203" pitchFamily="34" charset="0"/>
              </a:rPr>
              <a:t>ELUSIVO</a:t>
            </a:r>
            <a:endParaRPr lang="it-IT" sz="1400" i="1"/>
          </a:p>
        </p:txBody>
      </p:sp>
      <p:sp>
        <p:nvSpPr>
          <p:cNvPr id="24" name="CasellaDiTesto 23">
            <a:extLst>
              <a:ext uri="{FF2B5EF4-FFF2-40B4-BE49-F238E27FC236}">
                <a16:creationId xmlns:a16="http://schemas.microsoft.com/office/drawing/2014/main" id="{195D2381-CD8C-1E47-6F5A-B43B3C7291AC}"/>
              </a:ext>
            </a:extLst>
          </p:cNvPr>
          <p:cNvSpPr txBox="1"/>
          <p:nvPr/>
        </p:nvSpPr>
        <p:spPr>
          <a:xfrm>
            <a:off x="6282099" y="4114275"/>
            <a:ext cx="1942690" cy="307777"/>
          </a:xfrm>
          <a:prstGeom prst="rect">
            <a:avLst/>
          </a:prstGeom>
          <a:solidFill>
            <a:schemeClr val="accent4">
              <a:lumMod val="60000"/>
              <a:lumOff val="40000"/>
            </a:schemeClr>
          </a:solidFill>
        </p:spPr>
        <p:txBody>
          <a:bodyPr wrap="square">
            <a:spAutoFit/>
          </a:bodyPr>
          <a:lstStyle/>
          <a:p>
            <a:pPr algn="ctr">
              <a:lnSpc>
                <a:spcPct val="100000"/>
              </a:lnSpc>
            </a:pPr>
            <a:r>
              <a:rPr lang="it-IT" sz="1400" b="1">
                <a:ea typeface="Lato Bold" panose="020F0502020204030203" pitchFamily="34" charset="0"/>
                <a:cs typeface="Lato Bold" panose="020F0502020204030203" pitchFamily="34" charset="0"/>
              </a:rPr>
              <a:t>ACCOMODANTE</a:t>
            </a:r>
            <a:endParaRPr lang="it-IT" sz="1400" i="1"/>
          </a:p>
        </p:txBody>
      </p:sp>
      <p:pic>
        <p:nvPicPr>
          <p:cNvPr id="25" name="Immagine 24">
            <a:extLst>
              <a:ext uri="{FF2B5EF4-FFF2-40B4-BE49-F238E27FC236}">
                <a16:creationId xmlns:a16="http://schemas.microsoft.com/office/drawing/2014/main" id="{5376AEE1-5ED8-BC06-79EB-F863264A8C5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311082" y="3750848"/>
            <a:ext cx="438231" cy="438231"/>
          </a:xfrm>
          <a:prstGeom prst="rect">
            <a:avLst/>
          </a:prstGeom>
        </p:spPr>
      </p:pic>
      <p:pic>
        <p:nvPicPr>
          <p:cNvPr id="26" name="Immagine 25">
            <a:extLst>
              <a:ext uri="{FF2B5EF4-FFF2-40B4-BE49-F238E27FC236}">
                <a16:creationId xmlns:a16="http://schemas.microsoft.com/office/drawing/2014/main" id="{9061D721-6046-9246-2407-73255CEA844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8288047" y="1558499"/>
            <a:ext cx="438231" cy="438231"/>
          </a:xfrm>
          <a:prstGeom prst="rect">
            <a:avLst/>
          </a:prstGeom>
        </p:spPr>
      </p:pic>
      <p:pic>
        <p:nvPicPr>
          <p:cNvPr id="27" name="Immagine 26">
            <a:extLst>
              <a:ext uri="{FF2B5EF4-FFF2-40B4-BE49-F238E27FC236}">
                <a16:creationId xmlns:a16="http://schemas.microsoft.com/office/drawing/2014/main" id="{0078DA32-5D59-58F2-BFB0-541AD09AC3E9}"/>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4381115" y="1637737"/>
            <a:ext cx="507004" cy="438231"/>
          </a:xfrm>
          <a:prstGeom prst="rect">
            <a:avLst/>
          </a:prstGeom>
        </p:spPr>
      </p:pic>
      <p:pic>
        <p:nvPicPr>
          <p:cNvPr id="28" name="Immagine 27">
            <a:extLst>
              <a:ext uri="{FF2B5EF4-FFF2-40B4-BE49-F238E27FC236}">
                <a16:creationId xmlns:a16="http://schemas.microsoft.com/office/drawing/2014/main" id="{8B675013-869E-5508-2630-48C32FA03F3C}"/>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5562404" y="2756128"/>
            <a:ext cx="438231" cy="438231"/>
          </a:xfrm>
          <a:prstGeom prst="rect">
            <a:avLst/>
          </a:prstGeom>
        </p:spPr>
      </p:pic>
      <p:pic>
        <p:nvPicPr>
          <p:cNvPr id="29" name="Immagine 28">
            <a:extLst>
              <a:ext uri="{FF2B5EF4-FFF2-40B4-BE49-F238E27FC236}">
                <a16:creationId xmlns:a16="http://schemas.microsoft.com/office/drawing/2014/main" id="{776E3442-06AA-238B-9DB0-78A4884870AF}"/>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8066861" y="3639535"/>
            <a:ext cx="438231" cy="438231"/>
          </a:xfrm>
          <a:prstGeom prst="rect">
            <a:avLst/>
          </a:prstGeom>
        </p:spPr>
      </p:pic>
      <p:sp>
        <p:nvSpPr>
          <p:cNvPr id="32" name="CasellaDiTesto 31">
            <a:extLst>
              <a:ext uri="{FF2B5EF4-FFF2-40B4-BE49-F238E27FC236}">
                <a16:creationId xmlns:a16="http://schemas.microsoft.com/office/drawing/2014/main" id="{363F46DC-2321-712B-2EFD-A3B978C6DC6F}"/>
              </a:ext>
            </a:extLst>
          </p:cNvPr>
          <p:cNvSpPr txBox="1"/>
          <p:nvPr/>
        </p:nvSpPr>
        <p:spPr>
          <a:xfrm>
            <a:off x="5262648" y="3733481"/>
            <a:ext cx="1475974" cy="307777"/>
          </a:xfrm>
          <a:prstGeom prst="rect">
            <a:avLst/>
          </a:prstGeom>
          <a:noFill/>
        </p:spPr>
        <p:txBody>
          <a:bodyPr wrap="square" rtlCol="0">
            <a:spAutoFit/>
          </a:bodyPr>
          <a:lstStyle/>
          <a:p>
            <a:r>
              <a:rPr lang="it-IT" sz="1400" b="1">
                <a:solidFill>
                  <a:srgbClr val="92D050"/>
                </a:solidFill>
              </a:rPr>
              <a:t>T</a:t>
            </a:r>
            <a:r>
              <a:rPr lang="it-IT" sz="1400" b="1">
                <a:solidFill>
                  <a:srgbClr val="FF0000"/>
                </a:solidFill>
              </a:rPr>
              <a:t>U</a:t>
            </a:r>
            <a:r>
              <a:rPr lang="it-IT" sz="1400"/>
              <a:t> – </a:t>
            </a:r>
            <a:r>
              <a:rPr lang="it-IT" sz="1400" b="1">
                <a:solidFill>
                  <a:srgbClr val="A9D18E"/>
                </a:solidFill>
              </a:rPr>
              <a:t>L</a:t>
            </a:r>
            <a:r>
              <a:rPr lang="it-IT" sz="1400" b="1">
                <a:solidFill>
                  <a:srgbClr val="FF0000"/>
                </a:solidFill>
              </a:rPr>
              <a:t>O</a:t>
            </a:r>
            <a:r>
              <a:rPr lang="it-IT" sz="1400" b="1">
                <a:solidFill>
                  <a:srgbClr val="A9D18E"/>
                </a:solidFill>
              </a:rPr>
              <a:t>R</a:t>
            </a:r>
            <a:r>
              <a:rPr lang="it-IT" sz="1400" b="1">
                <a:solidFill>
                  <a:srgbClr val="FF0000"/>
                </a:solidFill>
              </a:rPr>
              <a:t>O</a:t>
            </a:r>
            <a:r>
              <a:rPr lang="it-IT" sz="1400" b="1">
                <a:solidFill>
                  <a:srgbClr val="A9D18E"/>
                </a:solidFill>
              </a:rPr>
              <a:t> </a:t>
            </a:r>
          </a:p>
        </p:txBody>
      </p:sp>
      <p:sp>
        <p:nvSpPr>
          <p:cNvPr id="33" name="Rettangolo 32">
            <a:extLst>
              <a:ext uri="{FF2B5EF4-FFF2-40B4-BE49-F238E27FC236}">
                <a16:creationId xmlns:a16="http://schemas.microsoft.com/office/drawing/2014/main" id="{9AB0F97B-6A4E-E1BF-B2CE-626E6FED2ECC}"/>
              </a:ext>
            </a:extLst>
          </p:cNvPr>
          <p:cNvSpPr/>
          <p:nvPr/>
        </p:nvSpPr>
        <p:spPr>
          <a:xfrm rot="10800000" flipV="1">
            <a:off x="2374133" y="4577370"/>
            <a:ext cx="2923157" cy="201610"/>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r>
              <a:rPr lang="it-IT" sz="1050" i="1"/>
              <a:t>FOCUS: FARE UN PASSO INDIETRO E LASCIARE CHE LE COSE SI RISOLVANO DA SOLE   </a:t>
            </a:r>
          </a:p>
        </p:txBody>
      </p:sp>
      <p:sp>
        <p:nvSpPr>
          <p:cNvPr id="34" name="CasellaDiTesto 33">
            <a:extLst>
              <a:ext uri="{FF2B5EF4-FFF2-40B4-BE49-F238E27FC236}">
                <a16:creationId xmlns:a16="http://schemas.microsoft.com/office/drawing/2014/main" id="{3380F7B6-F58D-94E2-A802-5D3B67430501}"/>
              </a:ext>
            </a:extLst>
          </p:cNvPr>
          <p:cNvSpPr txBox="1"/>
          <p:nvPr/>
        </p:nvSpPr>
        <p:spPr>
          <a:xfrm>
            <a:off x="2920285" y="4825563"/>
            <a:ext cx="1475974" cy="307777"/>
          </a:xfrm>
          <a:prstGeom prst="rect">
            <a:avLst/>
          </a:prstGeom>
          <a:noFill/>
        </p:spPr>
        <p:txBody>
          <a:bodyPr wrap="square" rtlCol="0">
            <a:spAutoFit/>
          </a:bodyPr>
          <a:lstStyle/>
          <a:p>
            <a:r>
              <a:rPr lang="it-IT" sz="1400">
                <a:solidFill>
                  <a:srgbClr val="FF0000"/>
                </a:solidFill>
              </a:rPr>
              <a:t>TU – LORO </a:t>
            </a:r>
          </a:p>
        </p:txBody>
      </p:sp>
      <p:sp>
        <p:nvSpPr>
          <p:cNvPr id="35" name="Rettangolo 34">
            <a:extLst>
              <a:ext uri="{FF2B5EF4-FFF2-40B4-BE49-F238E27FC236}">
                <a16:creationId xmlns:a16="http://schemas.microsoft.com/office/drawing/2014/main" id="{049B437D-61F6-C0B0-35FF-2565B3563871}"/>
              </a:ext>
            </a:extLst>
          </p:cNvPr>
          <p:cNvSpPr/>
          <p:nvPr/>
        </p:nvSpPr>
        <p:spPr>
          <a:xfrm rot="10800000" flipV="1">
            <a:off x="5808832" y="2516799"/>
            <a:ext cx="3315268" cy="236086"/>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it-IT" sz="1050" i="1"/>
              <a:t>FOCUS: RAGGIUNGERE UNA PROPSTETTIVA VANTAGGIOSA PER ENTRAMBI </a:t>
            </a:r>
          </a:p>
        </p:txBody>
      </p:sp>
      <p:sp>
        <p:nvSpPr>
          <p:cNvPr id="37" name="CasellaDiTesto 36">
            <a:extLst>
              <a:ext uri="{FF2B5EF4-FFF2-40B4-BE49-F238E27FC236}">
                <a16:creationId xmlns:a16="http://schemas.microsoft.com/office/drawing/2014/main" id="{2AE510DD-0AC3-FE65-99C7-ABA0F0DB9C21}"/>
              </a:ext>
            </a:extLst>
          </p:cNvPr>
          <p:cNvSpPr txBox="1"/>
          <p:nvPr/>
        </p:nvSpPr>
        <p:spPr>
          <a:xfrm>
            <a:off x="6886968" y="2715535"/>
            <a:ext cx="1475974" cy="307777"/>
          </a:xfrm>
          <a:prstGeom prst="rect">
            <a:avLst/>
          </a:prstGeom>
          <a:noFill/>
        </p:spPr>
        <p:txBody>
          <a:bodyPr wrap="square" rtlCol="0">
            <a:spAutoFit/>
          </a:bodyPr>
          <a:lstStyle/>
          <a:p>
            <a:r>
              <a:rPr lang="it-IT" sz="1400" b="1">
                <a:solidFill>
                  <a:srgbClr val="92D050"/>
                </a:solidFill>
              </a:rPr>
              <a:t>TU</a:t>
            </a:r>
            <a:r>
              <a:rPr lang="it-IT" sz="1400"/>
              <a:t> – </a:t>
            </a:r>
            <a:r>
              <a:rPr lang="it-IT" sz="1400" b="1">
                <a:solidFill>
                  <a:srgbClr val="92D050"/>
                </a:solidFill>
              </a:rPr>
              <a:t>LORO </a:t>
            </a:r>
          </a:p>
        </p:txBody>
      </p:sp>
      <p:sp>
        <p:nvSpPr>
          <p:cNvPr id="38" name="CasellaDiTesto 37">
            <a:extLst>
              <a:ext uri="{FF2B5EF4-FFF2-40B4-BE49-F238E27FC236}">
                <a16:creationId xmlns:a16="http://schemas.microsoft.com/office/drawing/2014/main" id="{FF2C55EC-98D9-CB41-491D-01EC9BDCB0EB}"/>
              </a:ext>
            </a:extLst>
          </p:cNvPr>
          <p:cNvSpPr txBox="1"/>
          <p:nvPr/>
        </p:nvSpPr>
        <p:spPr>
          <a:xfrm>
            <a:off x="6495114" y="4806301"/>
            <a:ext cx="1475974" cy="307777"/>
          </a:xfrm>
          <a:prstGeom prst="rect">
            <a:avLst/>
          </a:prstGeom>
          <a:noFill/>
        </p:spPr>
        <p:txBody>
          <a:bodyPr wrap="square" rtlCol="0">
            <a:spAutoFit/>
          </a:bodyPr>
          <a:lstStyle/>
          <a:p>
            <a:r>
              <a:rPr lang="it-IT" sz="1400">
                <a:solidFill>
                  <a:srgbClr val="FF0000"/>
                </a:solidFill>
              </a:rPr>
              <a:t>TU</a:t>
            </a:r>
            <a:r>
              <a:rPr lang="it-IT" sz="1400"/>
              <a:t> – </a:t>
            </a:r>
            <a:r>
              <a:rPr lang="it-IT" sz="1400" b="1">
                <a:solidFill>
                  <a:srgbClr val="A9D18E"/>
                </a:solidFill>
              </a:rPr>
              <a:t>LORO </a:t>
            </a:r>
          </a:p>
        </p:txBody>
      </p:sp>
      <p:sp>
        <p:nvSpPr>
          <p:cNvPr id="39" name="Rettangolo 38">
            <a:extLst>
              <a:ext uri="{FF2B5EF4-FFF2-40B4-BE49-F238E27FC236}">
                <a16:creationId xmlns:a16="http://schemas.microsoft.com/office/drawing/2014/main" id="{FE5A1008-8A14-6952-1434-4527AA032A4C}"/>
              </a:ext>
            </a:extLst>
          </p:cNvPr>
          <p:cNvSpPr/>
          <p:nvPr/>
        </p:nvSpPr>
        <p:spPr>
          <a:xfrm rot="10800000" flipV="1">
            <a:off x="4123885" y="3500819"/>
            <a:ext cx="3315268" cy="236086"/>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it-IT" sz="1050" i="1"/>
              <a:t>FOCUS: RAGGIUNGERE UN CONSENSO CHE SIA ACCETTABILE PER TUTTI</a:t>
            </a:r>
          </a:p>
        </p:txBody>
      </p:sp>
      <p:sp>
        <p:nvSpPr>
          <p:cNvPr id="40" name="Rettangolo 39">
            <a:extLst>
              <a:ext uri="{FF2B5EF4-FFF2-40B4-BE49-F238E27FC236}">
                <a16:creationId xmlns:a16="http://schemas.microsoft.com/office/drawing/2014/main" id="{9856AC28-65C2-048E-891C-6542B3C93194}"/>
              </a:ext>
            </a:extLst>
          </p:cNvPr>
          <p:cNvSpPr/>
          <p:nvPr/>
        </p:nvSpPr>
        <p:spPr>
          <a:xfrm rot="10800000" flipV="1">
            <a:off x="5773620" y="4537538"/>
            <a:ext cx="3315268" cy="236086"/>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it-IT" sz="1050" i="1"/>
              <a:t>FOCUS:  ACCETTARE LA  PROSPETTIVA DELL’ ALTRA PARTE PER RAGGIUNGERE UNA TREGUA </a:t>
            </a:r>
          </a:p>
        </p:txBody>
      </p:sp>
      <p:sp>
        <p:nvSpPr>
          <p:cNvPr id="41" name="CasellaDiTesto 40">
            <a:extLst>
              <a:ext uri="{FF2B5EF4-FFF2-40B4-BE49-F238E27FC236}">
                <a16:creationId xmlns:a16="http://schemas.microsoft.com/office/drawing/2014/main" id="{373BFB58-01B8-D3CF-9526-6AA92015DAAC}"/>
              </a:ext>
            </a:extLst>
          </p:cNvPr>
          <p:cNvSpPr txBox="1"/>
          <p:nvPr/>
        </p:nvSpPr>
        <p:spPr>
          <a:xfrm>
            <a:off x="2961599" y="2584208"/>
            <a:ext cx="1475974" cy="307777"/>
          </a:xfrm>
          <a:prstGeom prst="rect">
            <a:avLst/>
          </a:prstGeom>
          <a:noFill/>
        </p:spPr>
        <p:txBody>
          <a:bodyPr wrap="square" rtlCol="0">
            <a:spAutoFit/>
          </a:bodyPr>
          <a:lstStyle/>
          <a:p>
            <a:r>
              <a:rPr lang="it-IT" sz="1400" b="1">
                <a:solidFill>
                  <a:srgbClr val="92D050"/>
                </a:solidFill>
              </a:rPr>
              <a:t>TU</a:t>
            </a:r>
            <a:r>
              <a:rPr lang="it-IT" sz="1400"/>
              <a:t> – </a:t>
            </a:r>
            <a:r>
              <a:rPr lang="it-IT" sz="1400">
                <a:solidFill>
                  <a:srgbClr val="FF0000"/>
                </a:solidFill>
              </a:rPr>
              <a:t>LORO</a:t>
            </a:r>
            <a:r>
              <a:rPr lang="it-IT" sz="1400"/>
              <a:t> </a:t>
            </a:r>
          </a:p>
        </p:txBody>
      </p:sp>
      <p:sp>
        <p:nvSpPr>
          <p:cNvPr id="4" name="Arrow: Down 4">
            <a:extLst>
              <a:ext uri="{FF2B5EF4-FFF2-40B4-BE49-F238E27FC236}">
                <a16:creationId xmlns:a16="http://schemas.microsoft.com/office/drawing/2014/main" id="{97439009-9A0D-5727-F079-53EC7FDA3EC6}"/>
              </a:ext>
            </a:extLst>
          </p:cNvPr>
          <p:cNvSpPr/>
          <p:nvPr/>
        </p:nvSpPr>
        <p:spPr>
          <a:xfrm>
            <a:off x="7344157" y="3428460"/>
            <a:ext cx="244618" cy="550785"/>
          </a:xfrm>
          <a:prstGeom prst="downArrow">
            <a:avLst/>
          </a:prstGeom>
          <a:solidFill>
            <a:srgbClr val="AB0084"/>
          </a:solidFill>
          <a:ln>
            <a:solidFill>
              <a:srgbClr val="AB008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30" name="CasellaDiTesto 29">
            <a:extLst>
              <a:ext uri="{FF2B5EF4-FFF2-40B4-BE49-F238E27FC236}">
                <a16:creationId xmlns:a16="http://schemas.microsoft.com/office/drawing/2014/main" id="{A7134176-A701-5EBF-95AC-EAD2B230E53B}"/>
              </a:ext>
            </a:extLst>
          </p:cNvPr>
          <p:cNvSpPr txBox="1"/>
          <p:nvPr/>
        </p:nvSpPr>
        <p:spPr>
          <a:xfrm>
            <a:off x="3073283" y="6367449"/>
            <a:ext cx="5400674" cy="369332"/>
          </a:xfrm>
          <a:prstGeom prst="rect">
            <a:avLst/>
          </a:prstGeom>
          <a:noFill/>
        </p:spPr>
        <p:txBody>
          <a:bodyPr wrap="square">
            <a:spAutoFit/>
          </a:bodyPr>
          <a:lstStyle/>
          <a:p>
            <a:r>
              <a:rPr lang="it-IT" dirty="0">
                <a:hlinkClick r:id="rId8"/>
              </a:rPr>
              <a:t>https://youtu.be/cd75QlYECms?feature=shared</a:t>
            </a:r>
            <a:endParaRPr lang="it-IT" dirty="0"/>
          </a:p>
        </p:txBody>
      </p:sp>
    </p:spTree>
    <p:extLst>
      <p:ext uri="{BB962C8B-B14F-4D97-AF65-F5344CB8AC3E}">
        <p14:creationId xmlns:p14="http://schemas.microsoft.com/office/powerpoint/2010/main" val="1090121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1E8756-29B5-F209-CCBD-E659ED58C4FE}"/>
            </a:ext>
          </a:extLst>
        </p:cNvPr>
        <p:cNvGrpSpPr/>
        <p:nvPr/>
      </p:nvGrpSpPr>
      <p:grpSpPr>
        <a:xfrm>
          <a:off x="0" y="0"/>
          <a:ext cx="0" cy="0"/>
          <a:chOff x="0" y="0"/>
          <a:chExt cx="0" cy="0"/>
        </a:xfrm>
      </p:grpSpPr>
      <p:sp>
        <p:nvSpPr>
          <p:cNvPr id="19" name="Rettangolo 18">
            <a:extLst>
              <a:ext uri="{FF2B5EF4-FFF2-40B4-BE49-F238E27FC236}">
                <a16:creationId xmlns:a16="http://schemas.microsoft.com/office/drawing/2014/main" id="{5D3EBCB8-660A-7B2D-4FC5-00F15EE4F8FE}"/>
              </a:ext>
            </a:extLst>
          </p:cNvPr>
          <p:cNvSpPr/>
          <p:nvPr/>
        </p:nvSpPr>
        <p:spPr>
          <a:xfrm>
            <a:off x="1493520" y="954927"/>
            <a:ext cx="7740509" cy="5101753"/>
          </a:xfrm>
          <a:prstGeom prst="rect">
            <a:avLst/>
          </a:prstGeom>
          <a:ln/>
        </p:spPr>
        <p:style>
          <a:lnRef idx="2">
            <a:schemeClr val="accent6"/>
          </a:lnRef>
          <a:fillRef idx="1">
            <a:schemeClr val="lt1"/>
          </a:fillRef>
          <a:effectRef idx="0">
            <a:schemeClr val="accent6"/>
          </a:effectRef>
          <a:fontRef idx="minor">
            <a:schemeClr val="dk1"/>
          </a:fontRef>
        </p:style>
        <p:txBody>
          <a:bodyPr rtlCol="0" anchor="ctr"/>
          <a:lstStyle/>
          <a:p>
            <a:pPr algn="ctr"/>
            <a:endParaRPr lang="it-IT" sz="1400"/>
          </a:p>
        </p:txBody>
      </p:sp>
      <p:sp>
        <p:nvSpPr>
          <p:cNvPr id="17" name="Rettangolo 16">
            <a:extLst>
              <a:ext uri="{FF2B5EF4-FFF2-40B4-BE49-F238E27FC236}">
                <a16:creationId xmlns:a16="http://schemas.microsoft.com/office/drawing/2014/main" id="{09BCC4AC-B3F6-8237-C3EE-6ED5FC54357F}"/>
              </a:ext>
            </a:extLst>
          </p:cNvPr>
          <p:cNvSpPr/>
          <p:nvPr/>
        </p:nvSpPr>
        <p:spPr>
          <a:xfrm rot="10800000" flipV="1">
            <a:off x="2198210" y="2455954"/>
            <a:ext cx="3315268" cy="236086"/>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it-IT" sz="1050" i="1"/>
              <a:t>FOCUS: FARE ACCETTARE LA TUA PROSPETTIVA</a:t>
            </a:r>
          </a:p>
        </p:txBody>
      </p:sp>
      <p:sp>
        <p:nvSpPr>
          <p:cNvPr id="12" name="Title 1">
            <a:extLst>
              <a:ext uri="{FF2B5EF4-FFF2-40B4-BE49-F238E27FC236}">
                <a16:creationId xmlns:a16="http://schemas.microsoft.com/office/drawing/2014/main" id="{C324D38F-6CE7-75E8-9E39-C966F00A8DF8}"/>
              </a:ext>
            </a:extLst>
          </p:cNvPr>
          <p:cNvSpPr>
            <a:spLocks noGrp="1"/>
          </p:cNvSpPr>
          <p:nvPr>
            <p:ph type="title" idx="4294967295"/>
          </p:nvPr>
        </p:nvSpPr>
        <p:spPr>
          <a:xfrm>
            <a:off x="546099" y="184364"/>
            <a:ext cx="9707563" cy="742950"/>
          </a:xfrm>
          <a:prstGeom prst="rect">
            <a:avLst/>
          </a:prstGeom>
        </p:spPr>
        <p:txBody>
          <a:bodyPr anchor="b">
            <a:normAutofit/>
          </a:bodyPr>
          <a:lstStyle/>
          <a:p>
            <a:pPr algn="ctr"/>
            <a:r>
              <a:rPr lang="en-US" sz="4000" b="1">
                <a:solidFill>
                  <a:srgbClr val="1A75DB"/>
                </a:solidFill>
                <a:latin typeface="+mn-lt"/>
              </a:rPr>
              <a:t>Stile </a:t>
            </a:r>
            <a:r>
              <a:rPr lang="en-US" sz="4000" b="1" err="1">
                <a:solidFill>
                  <a:srgbClr val="1A75DB"/>
                </a:solidFill>
                <a:latin typeface="+mn-lt"/>
              </a:rPr>
              <a:t>collaborativo</a:t>
            </a:r>
            <a:endParaRPr lang="en-US" sz="4000" b="1">
              <a:solidFill>
                <a:srgbClr val="1A75DB"/>
              </a:solidFill>
              <a:latin typeface="+mn-lt"/>
            </a:endParaRPr>
          </a:p>
        </p:txBody>
      </p:sp>
      <p:sp>
        <p:nvSpPr>
          <p:cNvPr id="3" name="Footer Placeholder 4">
            <a:extLst>
              <a:ext uri="{FF2B5EF4-FFF2-40B4-BE49-F238E27FC236}">
                <a16:creationId xmlns:a16="http://schemas.microsoft.com/office/drawing/2014/main" id="{A8BFEFB3-BACA-17D2-B219-3CBBF171EA42}"/>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5" name="CasellaDiTesto 4">
            <a:extLst>
              <a:ext uri="{FF2B5EF4-FFF2-40B4-BE49-F238E27FC236}">
                <a16:creationId xmlns:a16="http://schemas.microsoft.com/office/drawing/2014/main" id="{8DF34C0A-FF99-0128-DD4D-02A6E5193892}"/>
              </a:ext>
            </a:extLst>
          </p:cNvPr>
          <p:cNvSpPr txBox="1"/>
          <p:nvPr/>
        </p:nvSpPr>
        <p:spPr>
          <a:xfrm rot="16200000">
            <a:off x="863588" y="2892401"/>
            <a:ext cx="2006464" cy="430887"/>
          </a:xfrm>
          <a:prstGeom prst="rect">
            <a:avLst/>
          </a:prstGeom>
          <a:noFill/>
        </p:spPr>
        <p:txBody>
          <a:bodyPr wrap="square">
            <a:spAutoFit/>
          </a:bodyPr>
          <a:lstStyle/>
          <a:p>
            <a:pPr>
              <a:lnSpc>
                <a:spcPct val="100000"/>
              </a:lnSpc>
            </a:pPr>
            <a:r>
              <a:rPr lang="it-IT" sz="1100" b="1">
                <a:solidFill>
                  <a:srgbClr val="584EC1"/>
                </a:solidFill>
                <a:ea typeface="Lato Bold" panose="020F0502020204030203" pitchFamily="34" charset="0"/>
                <a:cs typeface="Lato Bold" panose="020F0502020204030203" pitchFamily="34" charset="0"/>
              </a:rPr>
              <a:t>ASSERTIVITÀ - COMPITO</a:t>
            </a:r>
            <a:br>
              <a:rPr lang="it-IT" sz="1100">
                <a:solidFill>
                  <a:srgbClr val="584EC1"/>
                </a:solidFill>
              </a:rPr>
            </a:br>
            <a:endParaRPr lang="it-IT" sz="1100"/>
          </a:p>
        </p:txBody>
      </p:sp>
      <p:sp>
        <p:nvSpPr>
          <p:cNvPr id="6" name="Segnaposto contenuto 2">
            <a:extLst>
              <a:ext uri="{FF2B5EF4-FFF2-40B4-BE49-F238E27FC236}">
                <a16:creationId xmlns:a16="http://schemas.microsoft.com/office/drawing/2014/main" id="{06490272-F5EF-10A8-FCC2-B938C48E745D}"/>
              </a:ext>
            </a:extLst>
          </p:cNvPr>
          <p:cNvSpPr txBox="1">
            <a:spLocks/>
          </p:cNvSpPr>
          <p:nvPr/>
        </p:nvSpPr>
        <p:spPr bwMode="auto">
          <a:xfrm>
            <a:off x="4749313" y="5641133"/>
            <a:ext cx="2300694" cy="454684"/>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4295" tIns="37148" rIns="74295" bIns="37148" numCol="1" spcCol="144000" anchor="t" anchorCtr="0" compatLnSpc="1">
            <a:prstTxWarp prst="textNoShape">
              <a:avLst/>
            </a:prstTxWarp>
            <a:noAutofit/>
          </a:bodyPr>
          <a:lstStyle>
            <a:defPPr>
              <a:defRPr lang="it-IT"/>
            </a:defPPr>
            <a:lvl1pPr marL="1587" marR="0" lvl="0" indent="0" eaLnBrk="0" fontAlgn="base" hangingPunct="0">
              <a:lnSpc>
                <a:spcPct val="100000"/>
              </a:lnSpc>
              <a:spcBef>
                <a:spcPts val="0"/>
              </a:spcBef>
              <a:spcAft>
                <a:spcPct val="0"/>
              </a:spcAft>
              <a:buClrTx/>
              <a:buSzTx/>
              <a:buFontTx/>
              <a:buNone/>
              <a:tabLst/>
              <a:defRPr kumimoji="0" sz="1100" u="none" strike="noStrike" kern="0" cap="none" spc="0" normalizeH="0" baseline="0">
                <a:ln>
                  <a:noFill/>
                </a:ln>
                <a:solidFill>
                  <a:schemeClr val="accent1"/>
                </a:solidFill>
                <a:effectLst/>
                <a:uLnTx/>
                <a:uFillTx/>
                <a:latin typeface="Lato Bold" panose="020F0502020204030203" pitchFamily="34" charset="0"/>
                <a:ea typeface="Lato Bold" panose="020F0502020204030203" pitchFamily="34" charset="0"/>
                <a:cs typeface="Lato Bold" panose="020F0502020204030203" pitchFamily="34" charset="0"/>
              </a:defRPr>
            </a:lvl1pPr>
            <a:lvl2pPr marL="177800" lvl="1" indent="-177800" eaLnBrk="0" hangingPunct="0">
              <a:lnSpc>
                <a:spcPts val="1800"/>
              </a:lnSpc>
              <a:spcBef>
                <a:spcPts val="200"/>
              </a:spcBef>
              <a:buClr>
                <a:srgbClr val="FF6600"/>
              </a:buClr>
              <a:buFont typeface="Arial" panose="020B0604020202020204" pitchFamily="34" charset="0"/>
              <a:buChar char="•"/>
              <a:defRPr sz="1200" kern="0">
                <a:latin typeface="Calibri" pitchFamily="34" charset="0"/>
              </a:defRPr>
            </a:lvl2pPr>
            <a:lvl3pPr marL="533400" indent="-265113" eaLnBrk="0" hangingPunct="0">
              <a:spcBef>
                <a:spcPct val="20000"/>
              </a:spcBef>
              <a:buClr>
                <a:srgbClr val="FF7D25"/>
              </a:buClr>
              <a:buFont typeface="Tahoma" pitchFamily="34" charset="0"/>
              <a:buChar char="–"/>
              <a:defRPr sz="2000">
                <a:solidFill>
                  <a:srgbClr val="292929"/>
                </a:solidFill>
                <a:latin typeface="Calibri" pitchFamily="34" charset="0"/>
              </a:defRPr>
            </a:lvl3pPr>
            <a:lvl4pPr marL="800100" indent="-265113" eaLnBrk="0" hangingPunct="0">
              <a:spcBef>
                <a:spcPct val="20000"/>
              </a:spcBef>
              <a:buClr>
                <a:srgbClr val="FF7D25"/>
              </a:buClr>
              <a:buChar char="•"/>
              <a:defRPr>
                <a:solidFill>
                  <a:srgbClr val="292929"/>
                </a:solidFill>
                <a:latin typeface="Calibri" pitchFamily="34" charset="0"/>
              </a:defRPr>
            </a:lvl4pPr>
            <a:lvl5pPr marL="1079500" indent="-277813" eaLnBrk="0" hangingPunct="0">
              <a:spcBef>
                <a:spcPct val="20000"/>
              </a:spcBef>
              <a:buChar char="»"/>
              <a:defRPr>
                <a:solidFill>
                  <a:srgbClr val="292929"/>
                </a:solidFill>
                <a:latin typeface="Calibri" pitchFamily="34" charset="0"/>
              </a:defRPr>
            </a:lvl5pPr>
            <a:lvl6pPr marL="1536700" indent="-277813" fontAlgn="base">
              <a:spcBef>
                <a:spcPct val="20000"/>
              </a:spcBef>
              <a:spcAft>
                <a:spcPct val="0"/>
              </a:spcAft>
              <a:buChar char="»"/>
              <a:defRPr sz="2000">
                <a:solidFill>
                  <a:srgbClr val="292929"/>
                </a:solidFill>
              </a:defRPr>
            </a:lvl6pPr>
            <a:lvl7pPr marL="1993900" indent="-277813" fontAlgn="base">
              <a:spcBef>
                <a:spcPct val="20000"/>
              </a:spcBef>
              <a:spcAft>
                <a:spcPct val="0"/>
              </a:spcAft>
              <a:buChar char="»"/>
              <a:defRPr sz="2000">
                <a:solidFill>
                  <a:srgbClr val="292929"/>
                </a:solidFill>
              </a:defRPr>
            </a:lvl7pPr>
            <a:lvl8pPr marL="2451100" indent="-277813" fontAlgn="base">
              <a:spcBef>
                <a:spcPct val="20000"/>
              </a:spcBef>
              <a:spcAft>
                <a:spcPct val="0"/>
              </a:spcAft>
              <a:buChar char="»"/>
              <a:defRPr sz="2000">
                <a:solidFill>
                  <a:srgbClr val="292929"/>
                </a:solidFill>
              </a:defRPr>
            </a:lvl8pPr>
            <a:lvl9pPr marL="2908300" indent="-277813" fontAlgn="base">
              <a:spcBef>
                <a:spcPct val="20000"/>
              </a:spcBef>
              <a:spcAft>
                <a:spcPct val="0"/>
              </a:spcAft>
              <a:buChar char="»"/>
              <a:defRPr sz="2000">
                <a:solidFill>
                  <a:srgbClr val="292929"/>
                </a:solidFill>
              </a:defRPr>
            </a:lvl9pPr>
          </a:lstStyle>
          <a:p>
            <a:r>
              <a:rPr lang="it-IT" sz="1200" b="1">
                <a:solidFill>
                  <a:srgbClr val="0BA6C6"/>
                </a:solidFill>
                <a:latin typeface="+mj-lt"/>
                <a:ea typeface="+mj-ea"/>
                <a:cs typeface="+mj-cs"/>
              </a:rPr>
              <a:t>COOPERAZIONE - RELAZIONE</a:t>
            </a:r>
            <a:endParaRPr lang="it-IT">
              <a:solidFill>
                <a:srgbClr val="2D2828"/>
              </a:solidFill>
              <a:latin typeface="+mj-lt"/>
              <a:ea typeface="+mj-ea"/>
              <a:cs typeface="+mj-cs"/>
            </a:endParaRPr>
          </a:p>
        </p:txBody>
      </p:sp>
      <p:grpSp>
        <p:nvGrpSpPr>
          <p:cNvPr id="7" name="Gruppo 6">
            <a:extLst>
              <a:ext uri="{FF2B5EF4-FFF2-40B4-BE49-F238E27FC236}">
                <a16:creationId xmlns:a16="http://schemas.microsoft.com/office/drawing/2014/main" id="{6CA53951-A750-F4CB-E213-04F77E64F30D}"/>
              </a:ext>
            </a:extLst>
          </p:cNvPr>
          <p:cNvGrpSpPr/>
          <p:nvPr/>
        </p:nvGrpSpPr>
        <p:grpSpPr>
          <a:xfrm>
            <a:off x="1838502" y="1260495"/>
            <a:ext cx="353890" cy="4316966"/>
            <a:chOff x="894644" y="840817"/>
            <a:chExt cx="205876" cy="4181603"/>
          </a:xfrm>
        </p:grpSpPr>
        <p:cxnSp>
          <p:nvCxnSpPr>
            <p:cNvPr id="8" name="Connettore diritto 7">
              <a:extLst>
                <a:ext uri="{FF2B5EF4-FFF2-40B4-BE49-F238E27FC236}">
                  <a16:creationId xmlns:a16="http://schemas.microsoft.com/office/drawing/2014/main" id="{8A90D6FB-DE10-50C0-A693-151C0E07941A}"/>
                </a:ext>
              </a:extLst>
            </p:cNvPr>
            <p:cNvCxnSpPr>
              <a:cxnSpLocks/>
            </p:cNvCxnSpPr>
            <p:nvPr/>
          </p:nvCxnSpPr>
          <p:spPr>
            <a:xfrm flipV="1">
              <a:off x="977712" y="1835557"/>
              <a:ext cx="0" cy="2158583"/>
            </a:xfrm>
            <a:prstGeom prst="line">
              <a:avLst/>
            </a:prstGeom>
            <a:ln w="31750">
              <a:solidFill>
                <a:srgbClr val="584EC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9" name="Freeform 42">
              <a:extLst>
                <a:ext uri="{FF2B5EF4-FFF2-40B4-BE49-F238E27FC236}">
                  <a16:creationId xmlns:a16="http://schemas.microsoft.com/office/drawing/2014/main" id="{67AC6D4C-119E-7B06-8769-939EBA349A07}"/>
                </a:ext>
              </a:extLst>
            </p:cNvPr>
            <p:cNvSpPr>
              <a:spLocks/>
            </p:cNvSpPr>
            <p:nvPr/>
          </p:nvSpPr>
          <p:spPr bwMode="auto">
            <a:xfrm>
              <a:off x="1045154" y="3550190"/>
              <a:ext cx="55366" cy="43546"/>
            </a:xfrm>
            <a:custGeom>
              <a:avLst/>
              <a:gdLst>
                <a:gd name="T0" fmla="*/ 45 w 57"/>
                <a:gd name="T1" fmla="*/ 2 h 9"/>
                <a:gd name="T2" fmla="*/ 57 w 57"/>
                <a:gd name="T3" fmla="*/ 0 h 9"/>
                <a:gd name="T4" fmla="*/ 0 w 57"/>
                <a:gd name="T5" fmla="*/ 9 h 9"/>
                <a:gd name="T6" fmla="*/ 45 w 57"/>
                <a:gd name="T7" fmla="*/ 2 h 9"/>
              </a:gdLst>
              <a:ahLst/>
              <a:cxnLst>
                <a:cxn ang="0">
                  <a:pos x="T0" y="T1"/>
                </a:cxn>
                <a:cxn ang="0">
                  <a:pos x="T2" y="T3"/>
                </a:cxn>
                <a:cxn ang="0">
                  <a:pos x="T4" y="T5"/>
                </a:cxn>
                <a:cxn ang="0">
                  <a:pos x="T6" y="T7"/>
                </a:cxn>
              </a:cxnLst>
              <a:rect l="0" t="0" r="r" b="b"/>
              <a:pathLst>
                <a:path w="57" h="9">
                  <a:moveTo>
                    <a:pt x="45" y="2"/>
                  </a:moveTo>
                  <a:cubicBezTo>
                    <a:pt x="49" y="1"/>
                    <a:pt x="53" y="1"/>
                    <a:pt x="57" y="0"/>
                  </a:cubicBezTo>
                  <a:cubicBezTo>
                    <a:pt x="38" y="3"/>
                    <a:pt x="19" y="6"/>
                    <a:pt x="0" y="9"/>
                  </a:cubicBezTo>
                  <a:cubicBezTo>
                    <a:pt x="15" y="7"/>
                    <a:pt x="30" y="4"/>
                    <a:pt x="45" y="2"/>
                  </a:cubicBezTo>
                  <a:close/>
                </a:path>
              </a:pathLst>
            </a:custGeom>
            <a:gradFill>
              <a:gsLst>
                <a:gs pos="73000">
                  <a:srgbClr val="3F2484"/>
                </a:gs>
                <a:gs pos="34000">
                  <a:srgbClr val="9298FA"/>
                </a:gs>
              </a:gsLst>
              <a:lin ang="7200000" scaled="0"/>
            </a:gradFill>
            <a:ln>
              <a:noFill/>
            </a:ln>
          </p:spPr>
          <p:txBody>
            <a:bodyPr vert="horz" wrap="square" lIns="68580" tIns="34290" rIns="68580" bIns="34290" numCol="1" anchor="t" anchorCtr="0" compatLnSpc="1">
              <a:prstTxWarp prst="textNoShape">
                <a:avLst/>
              </a:prstTxWarp>
            </a:bodyPr>
            <a:lstStyle/>
            <a:p>
              <a:endParaRPr lang="it-IT" sz="1100"/>
            </a:p>
          </p:txBody>
        </p:sp>
        <p:sp>
          <p:nvSpPr>
            <p:cNvPr id="10" name="CasellaDiTesto 9">
              <a:extLst>
                <a:ext uri="{FF2B5EF4-FFF2-40B4-BE49-F238E27FC236}">
                  <a16:creationId xmlns:a16="http://schemas.microsoft.com/office/drawing/2014/main" id="{B66F0897-ECC3-AA55-9734-6414443D3A9F}"/>
                </a:ext>
              </a:extLst>
            </p:cNvPr>
            <p:cNvSpPr txBox="1"/>
            <p:nvPr/>
          </p:nvSpPr>
          <p:spPr>
            <a:xfrm rot="16200000">
              <a:off x="288707" y="4264291"/>
              <a:ext cx="1364066" cy="152192"/>
            </a:xfrm>
            <a:prstGeom prst="rect">
              <a:avLst/>
            </a:prstGeom>
            <a:noFill/>
          </p:spPr>
          <p:txBody>
            <a:bodyPr wrap="square">
              <a:spAutoFit/>
            </a:bodyPr>
            <a:lstStyle/>
            <a:p>
              <a:pPr>
                <a:lnSpc>
                  <a:spcPct val="100000"/>
                </a:lnSpc>
              </a:pPr>
              <a:r>
                <a:rPr lang="it-IT" sz="1100" b="1">
                  <a:solidFill>
                    <a:schemeClr val="tx1">
                      <a:lumMod val="65000"/>
                      <a:lumOff val="35000"/>
                    </a:schemeClr>
                  </a:solidFill>
                  <a:ea typeface="Lato Bold" panose="020F0502020204030203" pitchFamily="34" charset="0"/>
                  <a:cs typeface="Lato Bold" panose="020F0502020204030203" pitchFamily="34" charset="0"/>
                </a:rPr>
                <a:t>non assertivo</a:t>
              </a:r>
              <a:endParaRPr lang="it-IT" sz="1100" b="1">
                <a:solidFill>
                  <a:schemeClr val="tx1">
                    <a:lumMod val="65000"/>
                    <a:lumOff val="35000"/>
                  </a:schemeClr>
                </a:solidFill>
              </a:endParaRPr>
            </a:p>
          </p:txBody>
        </p:sp>
        <p:sp>
          <p:nvSpPr>
            <p:cNvPr id="11" name="CasellaDiTesto 10">
              <a:extLst>
                <a:ext uri="{FF2B5EF4-FFF2-40B4-BE49-F238E27FC236}">
                  <a16:creationId xmlns:a16="http://schemas.microsoft.com/office/drawing/2014/main" id="{B7C13426-AF0F-B894-F4C8-BC5E22903355}"/>
                </a:ext>
              </a:extLst>
            </p:cNvPr>
            <p:cNvSpPr txBox="1"/>
            <p:nvPr/>
          </p:nvSpPr>
          <p:spPr>
            <a:xfrm rot="16200000">
              <a:off x="546444" y="1222966"/>
              <a:ext cx="916490" cy="152192"/>
            </a:xfrm>
            <a:prstGeom prst="rect">
              <a:avLst/>
            </a:prstGeom>
            <a:noFill/>
          </p:spPr>
          <p:txBody>
            <a:bodyPr wrap="square">
              <a:spAutoFit/>
            </a:bodyPr>
            <a:lstStyle/>
            <a:p>
              <a:pPr>
                <a:lnSpc>
                  <a:spcPct val="100000"/>
                </a:lnSpc>
              </a:pPr>
              <a:r>
                <a:rPr lang="it-IT" sz="1100" b="1">
                  <a:solidFill>
                    <a:schemeClr val="tx1">
                      <a:lumMod val="65000"/>
                      <a:lumOff val="35000"/>
                    </a:schemeClr>
                  </a:solidFill>
                  <a:ea typeface="Lato Bold" panose="020F0502020204030203" pitchFamily="34" charset="0"/>
                  <a:cs typeface="Lato Bold" panose="020F0502020204030203" pitchFamily="34" charset="0"/>
                </a:rPr>
                <a:t>assertivo</a:t>
              </a:r>
              <a:endParaRPr lang="it-IT" sz="1100" b="1">
                <a:solidFill>
                  <a:schemeClr val="tx1">
                    <a:lumMod val="65000"/>
                    <a:lumOff val="35000"/>
                  </a:schemeClr>
                </a:solidFill>
              </a:endParaRPr>
            </a:p>
          </p:txBody>
        </p:sp>
      </p:grpSp>
      <p:grpSp>
        <p:nvGrpSpPr>
          <p:cNvPr id="13" name="Gruppo 12">
            <a:extLst>
              <a:ext uri="{FF2B5EF4-FFF2-40B4-BE49-F238E27FC236}">
                <a16:creationId xmlns:a16="http://schemas.microsoft.com/office/drawing/2014/main" id="{0A41EB1A-96BB-8CF4-2377-3AFB7ACF53E1}"/>
              </a:ext>
            </a:extLst>
          </p:cNvPr>
          <p:cNvGrpSpPr/>
          <p:nvPr/>
        </p:nvGrpSpPr>
        <p:grpSpPr>
          <a:xfrm rot="5400000">
            <a:off x="5605579" y="2761638"/>
            <a:ext cx="595916" cy="5994170"/>
            <a:chOff x="869990" y="96560"/>
            <a:chExt cx="230530" cy="4903352"/>
          </a:xfrm>
        </p:grpSpPr>
        <p:cxnSp>
          <p:nvCxnSpPr>
            <p:cNvPr id="14" name="Connettore diritto 13">
              <a:extLst>
                <a:ext uri="{FF2B5EF4-FFF2-40B4-BE49-F238E27FC236}">
                  <a16:creationId xmlns:a16="http://schemas.microsoft.com/office/drawing/2014/main" id="{9E18211D-F5BD-BC9C-242C-3BC92509D2B4}"/>
                </a:ext>
              </a:extLst>
            </p:cNvPr>
            <p:cNvCxnSpPr>
              <a:cxnSpLocks/>
            </p:cNvCxnSpPr>
            <p:nvPr/>
          </p:nvCxnSpPr>
          <p:spPr>
            <a:xfrm rot="16200000">
              <a:off x="-325186" y="2652989"/>
              <a:ext cx="2459877" cy="3043"/>
            </a:xfrm>
            <a:prstGeom prst="line">
              <a:avLst/>
            </a:prstGeom>
            <a:ln w="31750">
              <a:solidFill>
                <a:srgbClr val="0BA6C6"/>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5" name="Freeform 42">
              <a:extLst>
                <a:ext uri="{FF2B5EF4-FFF2-40B4-BE49-F238E27FC236}">
                  <a16:creationId xmlns:a16="http://schemas.microsoft.com/office/drawing/2014/main" id="{1358E426-5056-E4BE-8710-A7DB3670C3EF}"/>
                </a:ext>
              </a:extLst>
            </p:cNvPr>
            <p:cNvSpPr>
              <a:spLocks/>
            </p:cNvSpPr>
            <p:nvPr/>
          </p:nvSpPr>
          <p:spPr bwMode="auto">
            <a:xfrm>
              <a:off x="1045154" y="3550190"/>
              <a:ext cx="55366" cy="43546"/>
            </a:xfrm>
            <a:custGeom>
              <a:avLst/>
              <a:gdLst>
                <a:gd name="T0" fmla="*/ 45 w 57"/>
                <a:gd name="T1" fmla="*/ 2 h 9"/>
                <a:gd name="T2" fmla="*/ 57 w 57"/>
                <a:gd name="T3" fmla="*/ 0 h 9"/>
                <a:gd name="T4" fmla="*/ 0 w 57"/>
                <a:gd name="T5" fmla="*/ 9 h 9"/>
                <a:gd name="T6" fmla="*/ 45 w 57"/>
                <a:gd name="T7" fmla="*/ 2 h 9"/>
              </a:gdLst>
              <a:ahLst/>
              <a:cxnLst>
                <a:cxn ang="0">
                  <a:pos x="T0" y="T1"/>
                </a:cxn>
                <a:cxn ang="0">
                  <a:pos x="T2" y="T3"/>
                </a:cxn>
                <a:cxn ang="0">
                  <a:pos x="T4" y="T5"/>
                </a:cxn>
                <a:cxn ang="0">
                  <a:pos x="T6" y="T7"/>
                </a:cxn>
              </a:cxnLst>
              <a:rect l="0" t="0" r="r" b="b"/>
              <a:pathLst>
                <a:path w="57" h="9">
                  <a:moveTo>
                    <a:pt x="45" y="2"/>
                  </a:moveTo>
                  <a:cubicBezTo>
                    <a:pt x="49" y="1"/>
                    <a:pt x="53" y="1"/>
                    <a:pt x="57" y="0"/>
                  </a:cubicBezTo>
                  <a:cubicBezTo>
                    <a:pt x="38" y="3"/>
                    <a:pt x="19" y="6"/>
                    <a:pt x="0" y="9"/>
                  </a:cubicBezTo>
                  <a:cubicBezTo>
                    <a:pt x="15" y="7"/>
                    <a:pt x="30" y="4"/>
                    <a:pt x="45" y="2"/>
                  </a:cubicBezTo>
                  <a:close/>
                </a:path>
              </a:pathLst>
            </a:custGeom>
            <a:gradFill>
              <a:gsLst>
                <a:gs pos="73000">
                  <a:srgbClr val="3F2484"/>
                </a:gs>
                <a:gs pos="34000">
                  <a:srgbClr val="9298FA"/>
                </a:gs>
              </a:gsLst>
              <a:lin ang="7200000" scaled="0"/>
            </a:gradFill>
            <a:ln>
              <a:noFill/>
            </a:ln>
          </p:spPr>
          <p:txBody>
            <a:bodyPr vert="horz" wrap="square" lIns="68580" tIns="34290" rIns="68580" bIns="34290" numCol="1" anchor="t" anchorCtr="0" compatLnSpc="1">
              <a:prstTxWarp prst="textNoShape">
                <a:avLst/>
              </a:prstTxWarp>
            </a:bodyPr>
            <a:lstStyle/>
            <a:p>
              <a:endParaRPr lang="it-IT" sz="1100"/>
            </a:p>
          </p:txBody>
        </p:sp>
        <p:sp>
          <p:nvSpPr>
            <p:cNvPr id="16" name="CasellaDiTesto 15">
              <a:extLst>
                <a:ext uri="{FF2B5EF4-FFF2-40B4-BE49-F238E27FC236}">
                  <a16:creationId xmlns:a16="http://schemas.microsoft.com/office/drawing/2014/main" id="{96ECD740-D3E9-CE3B-1CCF-DC734BC45AA9}"/>
                </a:ext>
              </a:extLst>
            </p:cNvPr>
            <p:cNvSpPr txBox="1"/>
            <p:nvPr/>
          </p:nvSpPr>
          <p:spPr>
            <a:xfrm rot="16200000">
              <a:off x="238559" y="4267277"/>
              <a:ext cx="1364066" cy="101204"/>
            </a:xfrm>
            <a:prstGeom prst="rect">
              <a:avLst/>
            </a:prstGeom>
            <a:noFill/>
          </p:spPr>
          <p:txBody>
            <a:bodyPr wrap="square">
              <a:spAutoFit/>
            </a:bodyPr>
            <a:lstStyle/>
            <a:p>
              <a:pPr>
                <a:lnSpc>
                  <a:spcPct val="100000"/>
                </a:lnSpc>
              </a:pPr>
              <a:r>
                <a:rPr lang="it-IT" sz="1100" b="1">
                  <a:solidFill>
                    <a:schemeClr val="tx1">
                      <a:lumMod val="65000"/>
                      <a:lumOff val="35000"/>
                    </a:schemeClr>
                  </a:solidFill>
                  <a:ea typeface="Lato Bold" panose="020F0502020204030203" pitchFamily="34" charset="0"/>
                  <a:cs typeface="Lato Bold" panose="020F0502020204030203" pitchFamily="34" charset="0"/>
                </a:rPr>
                <a:t>non collaborativo</a:t>
              </a:r>
              <a:endParaRPr lang="it-IT" sz="1100" b="1">
                <a:solidFill>
                  <a:schemeClr val="tx1">
                    <a:lumMod val="65000"/>
                    <a:lumOff val="35000"/>
                  </a:schemeClr>
                </a:solidFill>
              </a:endParaRPr>
            </a:p>
          </p:txBody>
        </p:sp>
        <p:sp>
          <p:nvSpPr>
            <p:cNvPr id="18" name="CasellaDiTesto 17">
              <a:extLst>
                <a:ext uri="{FF2B5EF4-FFF2-40B4-BE49-F238E27FC236}">
                  <a16:creationId xmlns:a16="http://schemas.microsoft.com/office/drawing/2014/main" id="{35D5CC32-DC2F-40EF-343B-59B820126455}"/>
                </a:ext>
              </a:extLst>
            </p:cNvPr>
            <p:cNvSpPr txBox="1"/>
            <p:nvPr/>
          </p:nvSpPr>
          <p:spPr>
            <a:xfrm rot="16200000">
              <a:off x="238559" y="727991"/>
              <a:ext cx="1364066" cy="101204"/>
            </a:xfrm>
            <a:prstGeom prst="rect">
              <a:avLst/>
            </a:prstGeom>
            <a:noFill/>
          </p:spPr>
          <p:txBody>
            <a:bodyPr wrap="square">
              <a:spAutoFit/>
            </a:bodyPr>
            <a:lstStyle/>
            <a:p>
              <a:pPr>
                <a:lnSpc>
                  <a:spcPct val="100000"/>
                </a:lnSpc>
              </a:pPr>
              <a:r>
                <a:rPr lang="it-IT" sz="800" b="1">
                  <a:solidFill>
                    <a:schemeClr val="tx1">
                      <a:lumMod val="65000"/>
                      <a:lumOff val="35000"/>
                    </a:schemeClr>
                  </a:solidFill>
                  <a:ea typeface="Lato Bold" panose="020F0502020204030203" pitchFamily="34" charset="0"/>
                  <a:cs typeface="Lato Bold" panose="020F0502020204030203" pitchFamily="34" charset="0"/>
                </a:rPr>
                <a:t>      </a:t>
              </a:r>
              <a:r>
                <a:rPr lang="it-IT" sz="1100" b="1">
                  <a:solidFill>
                    <a:schemeClr val="tx1">
                      <a:lumMod val="65000"/>
                      <a:lumOff val="35000"/>
                    </a:schemeClr>
                  </a:solidFill>
                  <a:ea typeface="Lato Bold" panose="020F0502020204030203" pitchFamily="34" charset="0"/>
                  <a:cs typeface="Lato Bold" panose="020F0502020204030203" pitchFamily="34" charset="0"/>
                </a:rPr>
                <a:t>collaborativo</a:t>
              </a:r>
              <a:endParaRPr lang="it-IT" sz="1100" b="1">
                <a:solidFill>
                  <a:schemeClr val="tx1">
                    <a:lumMod val="65000"/>
                    <a:lumOff val="35000"/>
                  </a:schemeClr>
                </a:solidFill>
              </a:endParaRPr>
            </a:p>
          </p:txBody>
        </p:sp>
      </p:grpSp>
      <p:sp>
        <p:nvSpPr>
          <p:cNvPr id="20" name="CasellaDiTesto 19">
            <a:extLst>
              <a:ext uri="{FF2B5EF4-FFF2-40B4-BE49-F238E27FC236}">
                <a16:creationId xmlns:a16="http://schemas.microsoft.com/office/drawing/2014/main" id="{B91C1E09-DE70-F773-F6DD-1880AA7CA247}"/>
              </a:ext>
            </a:extLst>
          </p:cNvPr>
          <p:cNvSpPr txBox="1"/>
          <p:nvPr/>
        </p:nvSpPr>
        <p:spPr>
          <a:xfrm>
            <a:off x="2678640" y="1933769"/>
            <a:ext cx="1680619" cy="523220"/>
          </a:xfrm>
          <a:prstGeom prst="rect">
            <a:avLst/>
          </a:prstGeom>
          <a:solidFill>
            <a:schemeClr val="accent2">
              <a:lumMod val="60000"/>
              <a:lumOff val="40000"/>
            </a:schemeClr>
          </a:solidFill>
        </p:spPr>
        <p:txBody>
          <a:bodyPr wrap="square">
            <a:spAutoFit/>
          </a:bodyPr>
          <a:lstStyle/>
          <a:p>
            <a:pPr algn="ctr">
              <a:lnSpc>
                <a:spcPct val="100000"/>
              </a:lnSpc>
            </a:pPr>
            <a:r>
              <a:rPr lang="it-IT" sz="1400" b="1">
                <a:ea typeface="Lato Bold" panose="020F0502020204030203" pitchFamily="34" charset="0"/>
                <a:cs typeface="Lato Bold" panose="020F0502020204030203" pitchFamily="34" charset="0"/>
              </a:rPr>
              <a:t>DIRETTIVO/</a:t>
            </a:r>
          </a:p>
          <a:p>
            <a:pPr algn="ctr">
              <a:lnSpc>
                <a:spcPct val="100000"/>
              </a:lnSpc>
            </a:pPr>
            <a:r>
              <a:rPr lang="it-IT" sz="1400" b="1">
                <a:ea typeface="Lato Bold" panose="020F0502020204030203" pitchFamily="34" charset="0"/>
                <a:cs typeface="Lato Bold" panose="020F0502020204030203" pitchFamily="34" charset="0"/>
              </a:rPr>
              <a:t>COMPETITIVO </a:t>
            </a:r>
            <a:endParaRPr lang="it-IT" sz="1400" i="1"/>
          </a:p>
        </p:txBody>
      </p:sp>
      <p:sp>
        <p:nvSpPr>
          <p:cNvPr id="21" name="CasellaDiTesto 20">
            <a:extLst>
              <a:ext uri="{FF2B5EF4-FFF2-40B4-BE49-F238E27FC236}">
                <a16:creationId xmlns:a16="http://schemas.microsoft.com/office/drawing/2014/main" id="{615E6682-B4DF-EA47-BC0C-636E319ABE57}"/>
              </a:ext>
            </a:extLst>
          </p:cNvPr>
          <p:cNvSpPr txBox="1"/>
          <p:nvPr/>
        </p:nvSpPr>
        <p:spPr>
          <a:xfrm>
            <a:off x="6282099" y="1930422"/>
            <a:ext cx="2080843" cy="523220"/>
          </a:xfrm>
          <a:prstGeom prst="rect">
            <a:avLst/>
          </a:prstGeom>
          <a:solidFill>
            <a:srgbClr val="A9D18E"/>
          </a:solidFill>
        </p:spPr>
        <p:txBody>
          <a:bodyPr wrap="square">
            <a:spAutoFit/>
          </a:bodyPr>
          <a:lstStyle/>
          <a:p>
            <a:pPr algn="ctr">
              <a:lnSpc>
                <a:spcPct val="100000"/>
              </a:lnSpc>
            </a:pPr>
            <a:r>
              <a:rPr lang="it-IT" sz="1400" b="1">
                <a:ea typeface="Lato Bold" panose="020F0502020204030203" pitchFamily="34" charset="0"/>
                <a:cs typeface="Lato Bold" panose="020F0502020204030203" pitchFamily="34" charset="0"/>
              </a:rPr>
              <a:t>COLLABORATIVO/</a:t>
            </a:r>
          </a:p>
          <a:p>
            <a:pPr algn="ctr">
              <a:lnSpc>
                <a:spcPct val="100000"/>
              </a:lnSpc>
            </a:pPr>
            <a:r>
              <a:rPr lang="it-IT" sz="1400" b="1">
                <a:ea typeface="Lato Bold" panose="020F0502020204030203" pitchFamily="34" charset="0"/>
                <a:cs typeface="Lato Bold" panose="020F0502020204030203" pitchFamily="34" charset="0"/>
              </a:rPr>
              <a:t>INTEGRATIVO</a:t>
            </a:r>
            <a:endParaRPr lang="it-IT" sz="1400" i="1"/>
          </a:p>
        </p:txBody>
      </p:sp>
      <p:sp>
        <p:nvSpPr>
          <p:cNvPr id="22" name="CasellaDiTesto 21">
            <a:extLst>
              <a:ext uri="{FF2B5EF4-FFF2-40B4-BE49-F238E27FC236}">
                <a16:creationId xmlns:a16="http://schemas.microsoft.com/office/drawing/2014/main" id="{8B625917-839B-0DE8-B350-7DC1185A8811}"/>
              </a:ext>
            </a:extLst>
          </p:cNvPr>
          <p:cNvSpPr txBox="1"/>
          <p:nvPr/>
        </p:nvSpPr>
        <p:spPr>
          <a:xfrm>
            <a:off x="4810175" y="3157273"/>
            <a:ext cx="1942690" cy="307777"/>
          </a:xfrm>
          <a:prstGeom prst="rect">
            <a:avLst/>
          </a:prstGeom>
          <a:solidFill>
            <a:srgbClr val="E5FBFB"/>
          </a:solidFill>
        </p:spPr>
        <p:txBody>
          <a:bodyPr wrap="square">
            <a:spAutoFit/>
          </a:bodyPr>
          <a:lstStyle/>
          <a:p>
            <a:pPr algn="ctr">
              <a:lnSpc>
                <a:spcPct val="100000"/>
              </a:lnSpc>
            </a:pPr>
            <a:r>
              <a:rPr lang="it-IT" sz="1400" b="1">
                <a:ea typeface="Lato Bold" panose="020F0502020204030203" pitchFamily="34" charset="0"/>
                <a:cs typeface="Lato Bold" panose="020F0502020204030203" pitchFamily="34" charset="0"/>
              </a:rPr>
              <a:t>COMPROMESSO</a:t>
            </a:r>
            <a:endParaRPr lang="it-IT" sz="1400" i="1"/>
          </a:p>
        </p:txBody>
      </p:sp>
      <p:sp>
        <p:nvSpPr>
          <p:cNvPr id="23" name="CasellaDiTesto 22">
            <a:extLst>
              <a:ext uri="{FF2B5EF4-FFF2-40B4-BE49-F238E27FC236}">
                <a16:creationId xmlns:a16="http://schemas.microsoft.com/office/drawing/2014/main" id="{5F04D9C5-4F8B-F33A-F273-1E6EF903D1E5}"/>
              </a:ext>
            </a:extLst>
          </p:cNvPr>
          <p:cNvSpPr txBox="1"/>
          <p:nvPr/>
        </p:nvSpPr>
        <p:spPr>
          <a:xfrm>
            <a:off x="2428015" y="4110743"/>
            <a:ext cx="2283526" cy="307777"/>
          </a:xfrm>
          <a:prstGeom prst="rect">
            <a:avLst/>
          </a:prstGeom>
          <a:solidFill>
            <a:schemeClr val="accent5">
              <a:lumMod val="40000"/>
              <a:lumOff val="60000"/>
            </a:schemeClr>
          </a:solidFill>
        </p:spPr>
        <p:txBody>
          <a:bodyPr wrap="square">
            <a:spAutoFit/>
          </a:bodyPr>
          <a:lstStyle/>
          <a:p>
            <a:pPr algn="ctr">
              <a:lnSpc>
                <a:spcPct val="100000"/>
              </a:lnSpc>
            </a:pPr>
            <a:r>
              <a:rPr lang="it-IT" sz="1400" b="1">
                <a:ea typeface="Lato Bold" panose="020F0502020204030203" pitchFamily="34" charset="0"/>
                <a:cs typeface="Lato Bold" panose="020F0502020204030203" pitchFamily="34" charset="0"/>
              </a:rPr>
              <a:t>ELUSIVO</a:t>
            </a:r>
            <a:endParaRPr lang="it-IT" sz="1400" i="1"/>
          </a:p>
        </p:txBody>
      </p:sp>
      <p:sp>
        <p:nvSpPr>
          <p:cNvPr id="24" name="CasellaDiTesto 23">
            <a:extLst>
              <a:ext uri="{FF2B5EF4-FFF2-40B4-BE49-F238E27FC236}">
                <a16:creationId xmlns:a16="http://schemas.microsoft.com/office/drawing/2014/main" id="{F538F670-DFA0-33B2-BAD5-ADCF150FF23D}"/>
              </a:ext>
            </a:extLst>
          </p:cNvPr>
          <p:cNvSpPr txBox="1"/>
          <p:nvPr/>
        </p:nvSpPr>
        <p:spPr>
          <a:xfrm>
            <a:off x="6282099" y="4114275"/>
            <a:ext cx="1942690" cy="307777"/>
          </a:xfrm>
          <a:prstGeom prst="rect">
            <a:avLst/>
          </a:prstGeom>
          <a:solidFill>
            <a:schemeClr val="accent4">
              <a:lumMod val="60000"/>
              <a:lumOff val="40000"/>
            </a:schemeClr>
          </a:solidFill>
        </p:spPr>
        <p:txBody>
          <a:bodyPr wrap="square">
            <a:spAutoFit/>
          </a:bodyPr>
          <a:lstStyle/>
          <a:p>
            <a:pPr algn="ctr">
              <a:lnSpc>
                <a:spcPct val="100000"/>
              </a:lnSpc>
            </a:pPr>
            <a:r>
              <a:rPr lang="it-IT" sz="1400" b="1">
                <a:ea typeface="Lato Bold" panose="020F0502020204030203" pitchFamily="34" charset="0"/>
                <a:cs typeface="Lato Bold" panose="020F0502020204030203" pitchFamily="34" charset="0"/>
              </a:rPr>
              <a:t>ACCOMODANTE</a:t>
            </a:r>
            <a:endParaRPr lang="it-IT" sz="1400" i="1"/>
          </a:p>
        </p:txBody>
      </p:sp>
      <p:pic>
        <p:nvPicPr>
          <p:cNvPr id="25" name="Immagine 24">
            <a:extLst>
              <a:ext uri="{FF2B5EF4-FFF2-40B4-BE49-F238E27FC236}">
                <a16:creationId xmlns:a16="http://schemas.microsoft.com/office/drawing/2014/main" id="{7555FBA7-57F5-C802-1957-00799D327986}"/>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311082" y="3750848"/>
            <a:ext cx="438231" cy="438231"/>
          </a:xfrm>
          <a:prstGeom prst="rect">
            <a:avLst/>
          </a:prstGeom>
        </p:spPr>
      </p:pic>
      <p:pic>
        <p:nvPicPr>
          <p:cNvPr id="26" name="Immagine 25">
            <a:extLst>
              <a:ext uri="{FF2B5EF4-FFF2-40B4-BE49-F238E27FC236}">
                <a16:creationId xmlns:a16="http://schemas.microsoft.com/office/drawing/2014/main" id="{BB0BE055-7737-FC92-756C-ECCEA95B3FF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8288047" y="1558499"/>
            <a:ext cx="438231" cy="438231"/>
          </a:xfrm>
          <a:prstGeom prst="rect">
            <a:avLst/>
          </a:prstGeom>
        </p:spPr>
      </p:pic>
      <p:pic>
        <p:nvPicPr>
          <p:cNvPr id="27" name="Immagine 26">
            <a:extLst>
              <a:ext uri="{FF2B5EF4-FFF2-40B4-BE49-F238E27FC236}">
                <a16:creationId xmlns:a16="http://schemas.microsoft.com/office/drawing/2014/main" id="{E256D835-EA61-3749-A36A-33A6E65F57E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4381115" y="1637737"/>
            <a:ext cx="507004" cy="438231"/>
          </a:xfrm>
          <a:prstGeom prst="rect">
            <a:avLst/>
          </a:prstGeom>
        </p:spPr>
      </p:pic>
      <p:pic>
        <p:nvPicPr>
          <p:cNvPr id="28" name="Immagine 27">
            <a:extLst>
              <a:ext uri="{FF2B5EF4-FFF2-40B4-BE49-F238E27FC236}">
                <a16:creationId xmlns:a16="http://schemas.microsoft.com/office/drawing/2014/main" id="{25EB8097-F065-1155-9D1B-0653C27212B8}"/>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5562404" y="2756128"/>
            <a:ext cx="438231" cy="438231"/>
          </a:xfrm>
          <a:prstGeom prst="rect">
            <a:avLst/>
          </a:prstGeom>
        </p:spPr>
      </p:pic>
      <p:pic>
        <p:nvPicPr>
          <p:cNvPr id="29" name="Immagine 28">
            <a:extLst>
              <a:ext uri="{FF2B5EF4-FFF2-40B4-BE49-F238E27FC236}">
                <a16:creationId xmlns:a16="http://schemas.microsoft.com/office/drawing/2014/main" id="{33BC6747-3357-FD93-D956-CF1C96C77207}"/>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8066861" y="3639535"/>
            <a:ext cx="438231" cy="438231"/>
          </a:xfrm>
          <a:prstGeom prst="rect">
            <a:avLst/>
          </a:prstGeom>
        </p:spPr>
      </p:pic>
      <p:sp>
        <p:nvSpPr>
          <p:cNvPr id="2" name="Arrow: Down 4">
            <a:extLst>
              <a:ext uri="{FF2B5EF4-FFF2-40B4-BE49-F238E27FC236}">
                <a16:creationId xmlns:a16="http://schemas.microsoft.com/office/drawing/2014/main" id="{13E7092F-5574-0C23-A530-5BE2B38355B4}"/>
              </a:ext>
            </a:extLst>
          </p:cNvPr>
          <p:cNvSpPr/>
          <p:nvPr/>
        </p:nvSpPr>
        <p:spPr>
          <a:xfrm>
            <a:off x="7169644" y="1257461"/>
            <a:ext cx="261610" cy="550785"/>
          </a:xfrm>
          <a:prstGeom prst="downArrow">
            <a:avLst/>
          </a:prstGeom>
          <a:solidFill>
            <a:srgbClr val="AB0084"/>
          </a:solidFill>
          <a:ln>
            <a:solidFill>
              <a:srgbClr val="AB008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32" name="CasellaDiTesto 31">
            <a:extLst>
              <a:ext uri="{FF2B5EF4-FFF2-40B4-BE49-F238E27FC236}">
                <a16:creationId xmlns:a16="http://schemas.microsoft.com/office/drawing/2014/main" id="{C7F7686B-A3C0-2A12-0E44-1537D3E3D721}"/>
              </a:ext>
            </a:extLst>
          </p:cNvPr>
          <p:cNvSpPr txBox="1"/>
          <p:nvPr/>
        </p:nvSpPr>
        <p:spPr>
          <a:xfrm>
            <a:off x="5262648" y="3733481"/>
            <a:ext cx="1475974" cy="307777"/>
          </a:xfrm>
          <a:prstGeom prst="rect">
            <a:avLst/>
          </a:prstGeom>
          <a:noFill/>
        </p:spPr>
        <p:txBody>
          <a:bodyPr wrap="square" rtlCol="0">
            <a:spAutoFit/>
          </a:bodyPr>
          <a:lstStyle/>
          <a:p>
            <a:r>
              <a:rPr lang="it-IT" sz="1400" b="1">
                <a:solidFill>
                  <a:srgbClr val="92D050"/>
                </a:solidFill>
              </a:rPr>
              <a:t>T</a:t>
            </a:r>
            <a:r>
              <a:rPr lang="it-IT" sz="1400" b="1">
                <a:solidFill>
                  <a:srgbClr val="FF0000"/>
                </a:solidFill>
              </a:rPr>
              <a:t>U</a:t>
            </a:r>
            <a:r>
              <a:rPr lang="it-IT" sz="1400"/>
              <a:t> – </a:t>
            </a:r>
            <a:r>
              <a:rPr lang="it-IT" sz="1400" b="1">
                <a:solidFill>
                  <a:srgbClr val="A9D18E"/>
                </a:solidFill>
              </a:rPr>
              <a:t>L</a:t>
            </a:r>
            <a:r>
              <a:rPr lang="it-IT" sz="1400" b="1">
                <a:solidFill>
                  <a:srgbClr val="FF0000"/>
                </a:solidFill>
              </a:rPr>
              <a:t>O</a:t>
            </a:r>
            <a:r>
              <a:rPr lang="it-IT" sz="1400" b="1">
                <a:solidFill>
                  <a:srgbClr val="A9D18E"/>
                </a:solidFill>
              </a:rPr>
              <a:t>R</a:t>
            </a:r>
            <a:r>
              <a:rPr lang="it-IT" sz="1400" b="1">
                <a:solidFill>
                  <a:srgbClr val="FF0000"/>
                </a:solidFill>
              </a:rPr>
              <a:t>O</a:t>
            </a:r>
            <a:r>
              <a:rPr lang="it-IT" sz="1400" b="1">
                <a:solidFill>
                  <a:srgbClr val="A9D18E"/>
                </a:solidFill>
              </a:rPr>
              <a:t> </a:t>
            </a:r>
          </a:p>
        </p:txBody>
      </p:sp>
      <p:sp>
        <p:nvSpPr>
          <p:cNvPr id="33" name="Rettangolo 32">
            <a:extLst>
              <a:ext uri="{FF2B5EF4-FFF2-40B4-BE49-F238E27FC236}">
                <a16:creationId xmlns:a16="http://schemas.microsoft.com/office/drawing/2014/main" id="{BE0243B5-EEE0-DA4B-2FC4-5157DD277A73}"/>
              </a:ext>
            </a:extLst>
          </p:cNvPr>
          <p:cNvSpPr/>
          <p:nvPr/>
        </p:nvSpPr>
        <p:spPr>
          <a:xfrm rot="10800000" flipV="1">
            <a:off x="2374133" y="4577370"/>
            <a:ext cx="2923157" cy="201610"/>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r>
              <a:rPr lang="it-IT" sz="1050" i="1"/>
              <a:t>FOCUS: FARE UN PASSO INDIETRO E LASCIARE CHE LE COSE SI RISOLVANO DA SOLE   </a:t>
            </a:r>
          </a:p>
        </p:txBody>
      </p:sp>
      <p:sp>
        <p:nvSpPr>
          <p:cNvPr id="34" name="CasellaDiTesto 33">
            <a:extLst>
              <a:ext uri="{FF2B5EF4-FFF2-40B4-BE49-F238E27FC236}">
                <a16:creationId xmlns:a16="http://schemas.microsoft.com/office/drawing/2014/main" id="{D39D3E17-5C9E-E8F9-BD49-315CB20CA26C}"/>
              </a:ext>
            </a:extLst>
          </p:cNvPr>
          <p:cNvSpPr txBox="1"/>
          <p:nvPr/>
        </p:nvSpPr>
        <p:spPr>
          <a:xfrm>
            <a:off x="2920285" y="4825563"/>
            <a:ext cx="1475974" cy="307777"/>
          </a:xfrm>
          <a:prstGeom prst="rect">
            <a:avLst/>
          </a:prstGeom>
          <a:noFill/>
        </p:spPr>
        <p:txBody>
          <a:bodyPr wrap="square" rtlCol="0">
            <a:spAutoFit/>
          </a:bodyPr>
          <a:lstStyle/>
          <a:p>
            <a:r>
              <a:rPr lang="it-IT" sz="1400">
                <a:solidFill>
                  <a:srgbClr val="FF0000"/>
                </a:solidFill>
              </a:rPr>
              <a:t>TU – LORO </a:t>
            </a:r>
          </a:p>
        </p:txBody>
      </p:sp>
      <p:sp>
        <p:nvSpPr>
          <p:cNvPr id="35" name="Rettangolo 34">
            <a:extLst>
              <a:ext uri="{FF2B5EF4-FFF2-40B4-BE49-F238E27FC236}">
                <a16:creationId xmlns:a16="http://schemas.microsoft.com/office/drawing/2014/main" id="{5E6F5830-6508-D58F-72F0-7B34181EC55B}"/>
              </a:ext>
            </a:extLst>
          </p:cNvPr>
          <p:cNvSpPr/>
          <p:nvPr/>
        </p:nvSpPr>
        <p:spPr>
          <a:xfrm rot="10800000" flipV="1">
            <a:off x="5808832" y="2516799"/>
            <a:ext cx="3315268" cy="236086"/>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it-IT" sz="1050" i="1"/>
              <a:t>FOCUS: RAGGIUNGERE UNA PROPSTETTIVA VANTAGGIOSA PER ENTRAMBI </a:t>
            </a:r>
          </a:p>
        </p:txBody>
      </p:sp>
      <p:sp>
        <p:nvSpPr>
          <p:cNvPr id="37" name="CasellaDiTesto 36">
            <a:extLst>
              <a:ext uri="{FF2B5EF4-FFF2-40B4-BE49-F238E27FC236}">
                <a16:creationId xmlns:a16="http://schemas.microsoft.com/office/drawing/2014/main" id="{89695392-FE28-C67C-1C9F-73931802DC35}"/>
              </a:ext>
            </a:extLst>
          </p:cNvPr>
          <p:cNvSpPr txBox="1"/>
          <p:nvPr/>
        </p:nvSpPr>
        <p:spPr>
          <a:xfrm>
            <a:off x="6886968" y="2715535"/>
            <a:ext cx="1475974" cy="307777"/>
          </a:xfrm>
          <a:prstGeom prst="rect">
            <a:avLst/>
          </a:prstGeom>
          <a:noFill/>
        </p:spPr>
        <p:txBody>
          <a:bodyPr wrap="square" rtlCol="0">
            <a:spAutoFit/>
          </a:bodyPr>
          <a:lstStyle/>
          <a:p>
            <a:r>
              <a:rPr lang="it-IT" sz="1400" b="1">
                <a:solidFill>
                  <a:srgbClr val="92D050"/>
                </a:solidFill>
              </a:rPr>
              <a:t>TU</a:t>
            </a:r>
            <a:r>
              <a:rPr lang="it-IT" sz="1400"/>
              <a:t> – </a:t>
            </a:r>
            <a:r>
              <a:rPr lang="it-IT" sz="1400" b="1">
                <a:solidFill>
                  <a:srgbClr val="92D050"/>
                </a:solidFill>
              </a:rPr>
              <a:t>LORO </a:t>
            </a:r>
          </a:p>
        </p:txBody>
      </p:sp>
      <p:sp>
        <p:nvSpPr>
          <p:cNvPr id="38" name="CasellaDiTesto 37">
            <a:extLst>
              <a:ext uri="{FF2B5EF4-FFF2-40B4-BE49-F238E27FC236}">
                <a16:creationId xmlns:a16="http://schemas.microsoft.com/office/drawing/2014/main" id="{83A8E62D-7BA6-5058-0B52-FF9BD40EC232}"/>
              </a:ext>
            </a:extLst>
          </p:cNvPr>
          <p:cNvSpPr txBox="1"/>
          <p:nvPr/>
        </p:nvSpPr>
        <p:spPr>
          <a:xfrm>
            <a:off x="6495114" y="4806301"/>
            <a:ext cx="1475974" cy="307777"/>
          </a:xfrm>
          <a:prstGeom prst="rect">
            <a:avLst/>
          </a:prstGeom>
          <a:noFill/>
        </p:spPr>
        <p:txBody>
          <a:bodyPr wrap="square" rtlCol="0">
            <a:spAutoFit/>
          </a:bodyPr>
          <a:lstStyle/>
          <a:p>
            <a:r>
              <a:rPr lang="it-IT" sz="1400">
                <a:solidFill>
                  <a:srgbClr val="FF0000"/>
                </a:solidFill>
              </a:rPr>
              <a:t>TU</a:t>
            </a:r>
            <a:r>
              <a:rPr lang="it-IT" sz="1400"/>
              <a:t> – </a:t>
            </a:r>
            <a:r>
              <a:rPr lang="it-IT" sz="1400" b="1">
                <a:solidFill>
                  <a:srgbClr val="A9D18E"/>
                </a:solidFill>
              </a:rPr>
              <a:t>LORO </a:t>
            </a:r>
          </a:p>
        </p:txBody>
      </p:sp>
      <p:sp>
        <p:nvSpPr>
          <p:cNvPr id="39" name="Rettangolo 38">
            <a:extLst>
              <a:ext uri="{FF2B5EF4-FFF2-40B4-BE49-F238E27FC236}">
                <a16:creationId xmlns:a16="http://schemas.microsoft.com/office/drawing/2014/main" id="{18E3A006-98AC-34CC-E595-494E2029DB70}"/>
              </a:ext>
            </a:extLst>
          </p:cNvPr>
          <p:cNvSpPr/>
          <p:nvPr/>
        </p:nvSpPr>
        <p:spPr>
          <a:xfrm rot="10800000" flipV="1">
            <a:off x="4123885" y="3500819"/>
            <a:ext cx="3315268" cy="236086"/>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it-IT" sz="1050" i="1"/>
              <a:t>FOCUS: RAGGIUNGERE UN CONSENSO CHE SIA ACCETTABILE PER TUTTI</a:t>
            </a:r>
          </a:p>
        </p:txBody>
      </p:sp>
      <p:sp>
        <p:nvSpPr>
          <p:cNvPr id="40" name="Rettangolo 39">
            <a:extLst>
              <a:ext uri="{FF2B5EF4-FFF2-40B4-BE49-F238E27FC236}">
                <a16:creationId xmlns:a16="http://schemas.microsoft.com/office/drawing/2014/main" id="{DE22EF5D-831B-703D-ADD2-FF56A97207C4}"/>
              </a:ext>
            </a:extLst>
          </p:cNvPr>
          <p:cNvSpPr/>
          <p:nvPr/>
        </p:nvSpPr>
        <p:spPr>
          <a:xfrm rot="10800000" flipV="1">
            <a:off x="5773620" y="4537538"/>
            <a:ext cx="3315268" cy="236086"/>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it-IT" sz="1050" i="1"/>
              <a:t>FOCUS:  ACCETTARE LA  PROSPETTIVA DELL’ ALTRA PARTE PER RAGGIUNGERE UNA TREGUA </a:t>
            </a:r>
          </a:p>
        </p:txBody>
      </p:sp>
      <p:sp>
        <p:nvSpPr>
          <p:cNvPr id="41" name="CasellaDiTesto 40">
            <a:extLst>
              <a:ext uri="{FF2B5EF4-FFF2-40B4-BE49-F238E27FC236}">
                <a16:creationId xmlns:a16="http://schemas.microsoft.com/office/drawing/2014/main" id="{3822BC73-D7BC-1587-EA7F-FD1F02F83747}"/>
              </a:ext>
            </a:extLst>
          </p:cNvPr>
          <p:cNvSpPr txBox="1"/>
          <p:nvPr/>
        </p:nvSpPr>
        <p:spPr>
          <a:xfrm>
            <a:off x="2961599" y="2584208"/>
            <a:ext cx="1475974" cy="307777"/>
          </a:xfrm>
          <a:prstGeom prst="rect">
            <a:avLst/>
          </a:prstGeom>
          <a:noFill/>
        </p:spPr>
        <p:txBody>
          <a:bodyPr wrap="square" rtlCol="0">
            <a:spAutoFit/>
          </a:bodyPr>
          <a:lstStyle/>
          <a:p>
            <a:r>
              <a:rPr lang="it-IT" sz="1400" b="1">
                <a:solidFill>
                  <a:srgbClr val="92D050"/>
                </a:solidFill>
              </a:rPr>
              <a:t>TU</a:t>
            </a:r>
            <a:r>
              <a:rPr lang="it-IT" sz="1400"/>
              <a:t> – </a:t>
            </a:r>
            <a:r>
              <a:rPr lang="it-IT" sz="1400">
                <a:solidFill>
                  <a:srgbClr val="FF0000"/>
                </a:solidFill>
              </a:rPr>
              <a:t>LORO</a:t>
            </a:r>
            <a:r>
              <a:rPr lang="it-IT" sz="1400"/>
              <a:t> </a:t>
            </a:r>
          </a:p>
        </p:txBody>
      </p:sp>
      <p:sp>
        <p:nvSpPr>
          <p:cNvPr id="30" name="CasellaDiTesto 29">
            <a:extLst>
              <a:ext uri="{FF2B5EF4-FFF2-40B4-BE49-F238E27FC236}">
                <a16:creationId xmlns:a16="http://schemas.microsoft.com/office/drawing/2014/main" id="{2EAFC652-93C2-79A7-724D-8DA5CF343AF3}"/>
              </a:ext>
            </a:extLst>
          </p:cNvPr>
          <p:cNvSpPr txBox="1"/>
          <p:nvPr/>
        </p:nvSpPr>
        <p:spPr>
          <a:xfrm>
            <a:off x="3133953" y="6284415"/>
            <a:ext cx="5400674" cy="369332"/>
          </a:xfrm>
          <a:prstGeom prst="rect">
            <a:avLst/>
          </a:prstGeom>
          <a:noFill/>
        </p:spPr>
        <p:txBody>
          <a:bodyPr wrap="square">
            <a:spAutoFit/>
          </a:bodyPr>
          <a:lstStyle/>
          <a:p>
            <a:r>
              <a:rPr lang="it-IT" dirty="0">
                <a:hlinkClick r:id="rId8"/>
              </a:rPr>
              <a:t>https://youtu.be/xMR9o9FXLXs?feature=shared</a:t>
            </a:r>
            <a:endParaRPr lang="it-IT" dirty="0"/>
          </a:p>
        </p:txBody>
      </p:sp>
    </p:spTree>
    <p:extLst>
      <p:ext uri="{BB962C8B-B14F-4D97-AF65-F5344CB8AC3E}">
        <p14:creationId xmlns:p14="http://schemas.microsoft.com/office/powerpoint/2010/main" val="32293886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FC2EF8-F54B-299B-4D5F-88A9B2C13A70}"/>
            </a:ext>
          </a:extLst>
        </p:cNvPr>
        <p:cNvGrpSpPr/>
        <p:nvPr/>
      </p:nvGrpSpPr>
      <p:grpSpPr>
        <a:xfrm>
          <a:off x="0" y="0"/>
          <a:ext cx="0" cy="0"/>
          <a:chOff x="0" y="0"/>
          <a:chExt cx="0" cy="0"/>
        </a:xfrm>
      </p:grpSpPr>
      <p:sp>
        <p:nvSpPr>
          <p:cNvPr id="19" name="Rettangolo 18">
            <a:extLst>
              <a:ext uri="{FF2B5EF4-FFF2-40B4-BE49-F238E27FC236}">
                <a16:creationId xmlns:a16="http://schemas.microsoft.com/office/drawing/2014/main" id="{64BDD137-D45A-FFC4-F293-8D8BE7BBBF81}"/>
              </a:ext>
            </a:extLst>
          </p:cNvPr>
          <p:cNvSpPr/>
          <p:nvPr/>
        </p:nvSpPr>
        <p:spPr>
          <a:xfrm>
            <a:off x="1493520" y="954927"/>
            <a:ext cx="7740509" cy="5101753"/>
          </a:xfrm>
          <a:prstGeom prst="rect">
            <a:avLst/>
          </a:prstGeom>
          <a:ln/>
        </p:spPr>
        <p:style>
          <a:lnRef idx="2">
            <a:schemeClr val="accent6"/>
          </a:lnRef>
          <a:fillRef idx="1">
            <a:schemeClr val="lt1"/>
          </a:fillRef>
          <a:effectRef idx="0">
            <a:schemeClr val="accent6"/>
          </a:effectRef>
          <a:fontRef idx="minor">
            <a:schemeClr val="dk1"/>
          </a:fontRef>
        </p:style>
        <p:txBody>
          <a:bodyPr rtlCol="0" anchor="ctr"/>
          <a:lstStyle/>
          <a:p>
            <a:pPr algn="ctr"/>
            <a:endParaRPr lang="it-IT" sz="1400"/>
          </a:p>
        </p:txBody>
      </p:sp>
      <p:sp>
        <p:nvSpPr>
          <p:cNvPr id="17" name="Rettangolo 16">
            <a:extLst>
              <a:ext uri="{FF2B5EF4-FFF2-40B4-BE49-F238E27FC236}">
                <a16:creationId xmlns:a16="http://schemas.microsoft.com/office/drawing/2014/main" id="{754305F9-6A86-CB1C-14FE-148D466DE814}"/>
              </a:ext>
            </a:extLst>
          </p:cNvPr>
          <p:cNvSpPr/>
          <p:nvPr/>
        </p:nvSpPr>
        <p:spPr>
          <a:xfrm rot="10800000" flipV="1">
            <a:off x="2198210" y="2455954"/>
            <a:ext cx="3315268" cy="236086"/>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it-IT" sz="1050" i="1"/>
              <a:t>FOCUS: FARE ACCETTARE LA TUA PROSPETTIVA</a:t>
            </a:r>
          </a:p>
        </p:txBody>
      </p:sp>
      <p:sp>
        <p:nvSpPr>
          <p:cNvPr id="12" name="Title 1">
            <a:extLst>
              <a:ext uri="{FF2B5EF4-FFF2-40B4-BE49-F238E27FC236}">
                <a16:creationId xmlns:a16="http://schemas.microsoft.com/office/drawing/2014/main" id="{7F84ACA2-451D-B709-D1DF-8BB5AAD1F589}"/>
              </a:ext>
            </a:extLst>
          </p:cNvPr>
          <p:cNvSpPr>
            <a:spLocks noGrp="1"/>
          </p:cNvSpPr>
          <p:nvPr>
            <p:ph type="title" idx="4294967295"/>
          </p:nvPr>
        </p:nvSpPr>
        <p:spPr>
          <a:xfrm>
            <a:off x="546099" y="184364"/>
            <a:ext cx="9707563" cy="742950"/>
          </a:xfrm>
          <a:prstGeom prst="rect">
            <a:avLst/>
          </a:prstGeom>
        </p:spPr>
        <p:txBody>
          <a:bodyPr anchor="b">
            <a:normAutofit/>
          </a:bodyPr>
          <a:lstStyle/>
          <a:p>
            <a:pPr algn="ctr"/>
            <a:r>
              <a:rPr lang="en-US" sz="4000" b="1" err="1">
                <a:solidFill>
                  <a:srgbClr val="1A75DB"/>
                </a:solidFill>
                <a:latin typeface="+mn-lt"/>
              </a:rPr>
              <a:t>Compromesso</a:t>
            </a:r>
            <a:endParaRPr lang="en-US" sz="4000" b="1">
              <a:solidFill>
                <a:srgbClr val="1A75DB"/>
              </a:solidFill>
              <a:latin typeface="+mn-lt"/>
            </a:endParaRPr>
          </a:p>
        </p:txBody>
      </p:sp>
      <p:sp>
        <p:nvSpPr>
          <p:cNvPr id="3" name="Footer Placeholder 4">
            <a:extLst>
              <a:ext uri="{FF2B5EF4-FFF2-40B4-BE49-F238E27FC236}">
                <a16:creationId xmlns:a16="http://schemas.microsoft.com/office/drawing/2014/main" id="{8890137F-77A4-4DA5-776C-5563E4B39B94}"/>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5" name="CasellaDiTesto 4">
            <a:extLst>
              <a:ext uri="{FF2B5EF4-FFF2-40B4-BE49-F238E27FC236}">
                <a16:creationId xmlns:a16="http://schemas.microsoft.com/office/drawing/2014/main" id="{D9D8A6BA-75EB-3656-6DE8-F1AFE35B9AC4}"/>
              </a:ext>
            </a:extLst>
          </p:cNvPr>
          <p:cNvSpPr txBox="1"/>
          <p:nvPr/>
        </p:nvSpPr>
        <p:spPr>
          <a:xfrm rot="16200000">
            <a:off x="863588" y="2892401"/>
            <a:ext cx="2006464" cy="430887"/>
          </a:xfrm>
          <a:prstGeom prst="rect">
            <a:avLst/>
          </a:prstGeom>
          <a:noFill/>
        </p:spPr>
        <p:txBody>
          <a:bodyPr wrap="square">
            <a:spAutoFit/>
          </a:bodyPr>
          <a:lstStyle/>
          <a:p>
            <a:pPr>
              <a:lnSpc>
                <a:spcPct val="100000"/>
              </a:lnSpc>
            </a:pPr>
            <a:r>
              <a:rPr lang="it-IT" sz="1100" b="1">
                <a:solidFill>
                  <a:srgbClr val="584EC1"/>
                </a:solidFill>
                <a:ea typeface="Lato Bold" panose="020F0502020204030203" pitchFamily="34" charset="0"/>
                <a:cs typeface="Lato Bold" panose="020F0502020204030203" pitchFamily="34" charset="0"/>
              </a:rPr>
              <a:t>ASSERTIVITÀ - COMPITO</a:t>
            </a:r>
            <a:br>
              <a:rPr lang="it-IT" sz="1100">
                <a:solidFill>
                  <a:srgbClr val="584EC1"/>
                </a:solidFill>
              </a:rPr>
            </a:br>
            <a:endParaRPr lang="it-IT" sz="1100"/>
          </a:p>
        </p:txBody>
      </p:sp>
      <p:sp>
        <p:nvSpPr>
          <p:cNvPr id="6" name="Segnaposto contenuto 2">
            <a:extLst>
              <a:ext uri="{FF2B5EF4-FFF2-40B4-BE49-F238E27FC236}">
                <a16:creationId xmlns:a16="http://schemas.microsoft.com/office/drawing/2014/main" id="{2D48A17E-A740-DAD1-4AB1-9DAD4AB1D4B1}"/>
              </a:ext>
            </a:extLst>
          </p:cNvPr>
          <p:cNvSpPr txBox="1">
            <a:spLocks/>
          </p:cNvSpPr>
          <p:nvPr/>
        </p:nvSpPr>
        <p:spPr bwMode="auto">
          <a:xfrm>
            <a:off x="4749313" y="5641133"/>
            <a:ext cx="2300694" cy="454684"/>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4295" tIns="37148" rIns="74295" bIns="37148" numCol="1" spcCol="144000" anchor="t" anchorCtr="0" compatLnSpc="1">
            <a:prstTxWarp prst="textNoShape">
              <a:avLst/>
            </a:prstTxWarp>
            <a:noAutofit/>
          </a:bodyPr>
          <a:lstStyle>
            <a:defPPr>
              <a:defRPr lang="it-IT"/>
            </a:defPPr>
            <a:lvl1pPr marL="1587" marR="0" lvl="0" indent="0" eaLnBrk="0" fontAlgn="base" hangingPunct="0">
              <a:lnSpc>
                <a:spcPct val="100000"/>
              </a:lnSpc>
              <a:spcBef>
                <a:spcPts val="0"/>
              </a:spcBef>
              <a:spcAft>
                <a:spcPct val="0"/>
              </a:spcAft>
              <a:buClrTx/>
              <a:buSzTx/>
              <a:buFontTx/>
              <a:buNone/>
              <a:tabLst/>
              <a:defRPr kumimoji="0" sz="1100" u="none" strike="noStrike" kern="0" cap="none" spc="0" normalizeH="0" baseline="0">
                <a:ln>
                  <a:noFill/>
                </a:ln>
                <a:solidFill>
                  <a:schemeClr val="accent1"/>
                </a:solidFill>
                <a:effectLst/>
                <a:uLnTx/>
                <a:uFillTx/>
                <a:latin typeface="Lato Bold" panose="020F0502020204030203" pitchFamily="34" charset="0"/>
                <a:ea typeface="Lato Bold" panose="020F0502020204030203" pitchFamily="34" charset="0"/>
                <a:cs typeface="Lato Bold" panose="020F0502020204030203" pitchFamily="34" charset="0"/>
              </a:defRPr>
            </a:lvl1pPr>
            <a:lvl2pPr marL="177800" lvl="1" indent="-177800" eaLnBrk="0" hangingPunct="0">
              <a:lnSpc>
                <a:spcPts val="1800"/>
              </a:lnSpc>
              <a:spcBef>
                <a:spcPts val="200"/>
              </a:spcBef>
              <a:buClr>
                <a:srgbClr val="FF6600"/>
              </a:buClr>
              <a:buFont typeface="Arial" panose="020B0604020202020204" pitchFamily="34" charset="0"/>
              <a:buChar char="•"/>
              <a:defRPr sz="1200" kern="0">
                <a:latin typeface="Calibri" pitchFamily="34" charset="0"/>
              </a:defRPr>
            </a:lvl2pPr>
            <a:lvl3pPr marL="533400" indent="-265113" eaLnBrk="0" hangingPunct="0">
              <a:spcBef>
                <a:spcPct val="20000"/>
              </a:spcBef>
              <a:buClr>
                <a:srgbClr val="FF7D25"/>
              </a:buClr>
              <a:buFont typeface="Tahoma" pitchFamily="34" charset="0"/>
              <a:buChar char="–"/>
              <a:defRPr sz="2000">
                <a:solidFill>
                  <a:srgbClr val="292929"/>
                </a:solidFill>
                <a:latin typeface="Calibri" pitchFamily="34" charset="0"/>
              </a:defRPr>
            </a:lvl3pPr>
            <a:lvl4pPr marL="800100" indent="-265113" eaLnBrk="0" hangingPunct="0">
              <a:spcBef>
                <a:spcPct val="20000"/>
              </a:spcBef>
              <a:buClr>
                <a:srgbClr val="FF7D25"/>
              </a:buClr>
              <a:buChar char="•"/>
              <a:defRPr>
                <a:solidFill>
                  <a:srgbClr val="292929"/>
                </a:solidFill>
                <a:latin typeface="Calibri" pitchFamily="34" charset="0"/>
              </a:defRPr>
            </a:lvl4pPr>
            <a:lvl5pPr marL="1079500" indent="-277813" eaLnBrk="0" hangingPunct="0">
              <a:spcBef>
                <a:spcPct val="20000"/>
              </a:spcBef>
              <a:buChar char="»"/>
              <a:defRPr>
                <a:solidFill>
                  <a:srgbClr val="292929"/>
                </a:solidFill>
                <a:latin typeface="Calibri" pitchFamily="34" charset="0"/>
              </a:defRPr>
            </a:lvl5pPr>
            <a:lvl6pPr marL="1536700" indent="-277813" fontAlgn="base">
              <a:spcBef>
                <a:spcPct val="20000"/>
              </a:spcBef>
              <a:spcAft>
                <a:spcPct val="0"/>
              </a:spcAft>
              <a:buChar char="»"/>
              <a:defRPr sz="2000">
                <a:solidFill>
                  <a:srgbClr val="292929"/>
                </a:solidFill>
              </a:defRPr>
            </a:lvl6pPr>
            <a:lvl7pPr marL="1993900" indent="-277813" fontAlgn="base">
              <a:spcBef>
                <a:spcPct val="20000"/>
              </a:spcBef>
              <a:spcAft>
                <a:spcPct val="0"/>
              </a:spcAft>
              <a:buChar char="»"/>
              <a:defRPr sz="2000">
                <a:solidFill>
                  <a:srgbClr val="292929"/>
                </a:solidFill>
              </a:defRPr>
            </a:lvl7pPr>
            <a:lvl8pPr marL="2451100" indent="-277813" fontAlgn="base">
              <a:spcBef>
                <a:spcPct val="20000"/>
              </a:spcBef>
              <a:spcAft>
                <a:spcPct val="0"/>
              </a:spcAft>
              <a:buChar char="»"/>
              <a:defRPr sz="2000">
                <a:solidFill>
                  <a:srgbClr val="292929"/>
                </a:solidFill>
              </a:defRPr>
            </a:lvl8pPr>
            <a:lvl9pPr marL="2908300" indent="-277813" fontAlgn="base">
              <a:spcBef>
                <a:spcPct val="20000"/>
              </a:spcBef>
              <a:spcAft>
                <a:spcPct val="0"/>
              </a:spcAft>
              <a:buChar char="»"/>
              <a:defRPr sz="2000">
                <a:solidFill>
                  <a:srgbClr val="292929"/>
                </a:solidFill>
              </a:defRPr>
            </a:lvl9pPr>
          </a:lstStyle>
          <a:p>
            <a:r>
              <a:rPr lang="it-IT" sz="1200" b="1">
                <a:solidFill>
                  <a:srgbClr val="0BA6C6"/>
                </a:solidFill>
                <a:latin typeface="+mj-lt"/>
                <a:ea typeface="+mj-ea"/>
                <a:cs typeface="+mj-cs"/>
              </a:rPr>
              <a:t>COOPERAZIONE - RELAZIONE</a:t>
            </a:r>
            <a:endParaRPr lang="it-IT">
              <a:solidFill>
                <a:srgbClr val="2D2828"/>
              </a:solidFill>
              <a:latin typeface="+mj-lt"/>
              <a:ea typeface="+mj-ea"/>
              <a:cs typeface="+mj-cs"/>
            </a:endParaRPr>
          </a:p>
        </p:txBody>
      </p:sp>
      <p:grpSp>
        <p:nvGrpSpPr>
          <p:cNvPr id="7" name="Gruppo 6">
            <a:extLst>
              <a:ext uri="{FF2B5EF4-FFF2-40B4-BE49-F238E27FC236}">
                <a16:creationId xmlns:a16="http://schemas.microsoft.com/office/drawing/2014/main" id="{27B017BE-ECA3-3AFB-BEE8-96EC37A1E981}"/>
              </a:ext>
            </a:extLst>
          </p:cNvPr>
          <p:cNvGrpSpPr/>
          <p:nvPr/>
        </p:nvGrpSpPr>
        <p:grpSpPr>
          <a:xfrm>
            <a:off x="1838502" y="1260495"/>
            <a:ext cx="353890" cy="4316966"/>
            <a:chOff x="894644" y="840817"/>
            <a:chExt cx="205876" cy="4181603"/>
          </a:xfrm>
        </p:grpSpPr>
        <p:cxnSp>
          <p:nvCxnSpPr>
            <p:cNvPr id="8" name="Connettore diritto 7">
              <a:extLst>
                <a:ext uri="{FF2B5EF4-FFF2-40B4-BE49-F238E27FC236}">
                  <a16:creationId xmlns:a16="http://schemas.microsoft.com/office/drawing/2014/main" id="{45670EE8-6D5A-7BCE-C7B8-BA539384583A}"/>
                </a:ext>
              </a:extLst>
            </p:cNvPr>
            <p:cNvCxnSpPr>
              <a:cxnSpLocks/>
            </p:cNvCxnSpPr>
            <p:nvPr/>
          </p:nvCxnSpPr>
          <p:spPr>
            <a:xfrm flipV="1">
              <a:off x="977712" y="1835557"/>
              <a:ext cx="0" cy="2158583"/>
            </a:xfrm>
            <a:prstGeom prst="line">
              <a:avLst/>
            </a:prstGeom>
            <a:ln w="31750">
              <a:solidFill>
                <a:srgbClr val="584EC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9" name="Freeform 42">
              <a:extLst>
                <a:ext uri="{FF2B5EF4-FFF2-40B4-BE49-F238E27FC236}">
                  <a16:creationId xmlns:a16="http://schemas.microsoft.com/office/drawing/2014/main" id="{52A81577-4C41-BF79-B1A9-30DB5D15A5AF}"/>
                </a:ext>
              </a:extLst>
            </p:cNvPr>
            <p:cNvSpPr>
              <a:spLocks/>
            </p:cNvSpPr>
            <p:nvPr/>
          </p:nvSpPr>
          <p:spPr bwMode="auto">
            <a:xfrm>
              <a:off x="1045154" y="3550190"/>
              <a:ext cx="55366" cy="43546"/>
            </a:xfrm>
            <a:custGeom>
              <a:avLst/>
              <a:gdLst>
                <a:gd name="T0" fmla="*/ 45 w 57"/>
                <a:gd name="T1" fmla="*/ 2 h 9"/>
                <a:gd name="T2" fmla="*/ 57 w 57"/>
                <a:gd name="T3" fmla="*/ 0 h 9"/>
                <a:gd name="T4" fmla="*/ 0 w 57"/>
                <a:gd name="T5" fmla="*/ 9 h 9"/>
                <a:gd name="T6" fmla="*/ 45 w 57"/>
                <a:gd name="T7" fmla="*/ 2 h 9"/>
              </a:gdLst>
              <a:ahLst/>
              <a:cxnLst>
                <a:cxn ang="0">
                  <a:pos x="T0" y="T1"/>
                </a:cxn>
                <a:cxn ang="0">
                  <a:pos x="T2" y="T3"/>
                </a:cxn>
                <a:cxn ang="0">
                  <a:pos x="T4" y="T5"/>
                </a:cxn>
                <a:cxn ang="0">
                  <a:pos x="T6" y="T7"/>
                </a:cxn>
              </a:cxnLst>
              <a:rect l="0" t="0" r="r" b="b"/>
              <a:pathLst>
                <a:path w="57" h="9">
                  <a:moveTo>
                    <a:pt x="45" y="2"/>
                  </a:moveTo>
                  <a:cubicBezTo>
                    <a:pt x="49" y="1"/>
                    <a:pt x="53" y="1"/>
                    <a:pt x="57" y="0"/>
                  </a:cubicBezTo>
                  <a:cubicBezTo>
                    <a:pt x="38" y="3"/>
                    <a:pt x="19" y="6"/>
                    <a:pt x="0" y="9"/>
                  </a:cubicBezTo>
                  <a:cubicBezTo>
                    <a:pt x="15" y="7"/>
                    <a:pt x="30" y="4"/>
                    <a:pt x="45" y="2"/>
                  </a:cubicBezTo>
                  <a:close/>
                </a:path>
              </a:pathLst>
            </a:custGeom>
            <a:gradFill>
              <a:gsLst>
                <a:gs pos="73000">
                  <a:srgbClr val="3F2484"/>
                </a:gs>
                <a:gs pos="34000">
                  <a:srgbClr val="9298FA"/>
                </a:gs>
              </a:gsLst>
              <a:lin ang="7200000" scaled="0"/>
            </a:gradFill>
            <a:ln>
              <a:noFill/>
            </a:ln>
          </p:spPr>
          <p:txBody>
            <a:bodyPr vert="horz" wrap="square" lIns="68580" tIns="34290" rIns="68580" bIns="34290" numCol="1" anchor="t" anchorCtr="0" compatLnSpc="1">
              <a:prstTxWarp prst="textNoShape">
                <a:avLst/>
              </a:prstTxWarp>
            </a:bodyPr>
            <a:lstStyle/>
            <a:p>
              <a:endParaRPr lang="it-IT" sz="1100"/>
            </a:p>
          </p:txBody>
        </p:sp>
        <p:sp>
          <p:nvSpPr>
            <p:cNvPr id="10" name="CasellaDiTesto 9">
              <a:extLst>
                <a:ext uri="{FF2B5EF4-FFF2-40B4-BE49-F238E27FC236}">
                  <a16:creationId xmlns:a16="http://schemas.microsoft.com/office/drawing/2014/main" id="{4D37C389-B4A4-14A3-6284-D81027852AF0}"/>
                </a:ext>
              </a:extLst>
            </p:cNvPr>
            <p:cNvSpPr txBox="1"/>
            <p:nvPr/>
          </p:nvSpPr>
          <p:spPr>
            <a:xfrm rot="16200000">
              <a:off x="288707" y="4264291"/>
              <a:ext cx="1364066" cy="152192"/>
            </a:xfrm>
            <a:prstGeom prst="rect">
              <a:avLst/>
            </a:prstGeom>
            <a:noFill/>
          </p:spPr>
          <p:txBody>
            <a:bodyPr wrap="square">
              <a:spAutoFit/>
            </a:bodyPr>
            <a:lstStyle/>
            <a:p>
              <a:pPr>
                <a:lnSpc>
                  <a:spcPct val="100000"/>
                </a:lnSpc>
              </a:pPr>
              <a:r>
                <a:rPr lang="it-IT" sz="1100" b="1">
                  <a:solidFill>
                    <a:schemeClr val="tx1">
                      <a:lumMod val="65000"/>
                      <a:lumOff val="35000"/>
                    </a:schemeClr>
                  </a:solidFill>
                  <a:ea typeface="Lato Bold" panose="020F0502020204030203" pitchFamily="34" charset="0"/>
                  <a:cs typeface="Lato Bold" panose="020F0502020204030203" pitchFamily="34" charset="0"/>
                </a:rPr>
                <a:t>non assertivo</a:t>
              </a:r>
              <a:endParaRPr lang="it-IT" sz="1100" b="1">
                <a:solidFill>
                  <a:schemeClr val="tx1">
                    <a:lumMod val="65000"/>
                    <a:lumOff val="35000"/>
                  </a:schemeClr>
                </a:solidFill>
              </a:endParaRPr>
            </a:p>
          </p:txBody>
        </p:sp>
        <p:sp>
          <p:nvSpPr>
            <p:cNvPr id="11" name="CasellaDiTesto 10">
              <a:extLst>
                <a:ext uri="{FF2B5EF4-FFF2-40B4-BE49-F238E27FC236}">
                  <a16:creationId xmlns:a16="http://schemas.microsoft.com/office/drawing/2014/main" id="{090ABB90-132D-1FFA-E94F-933ABA3E149F}"/>
                </a:ext>
              </a:extLst>
            </p:cNvPr>
            <p:cNvSpPr txBox="1"/>
            <p:nvPr/>
          </p:nvSpPr>
          <p:spPr>
            <a:xfrm rot="16200000">
              <a:off x="546444" y="1222966"/>
              <a:ext cx="916490" cy="152192"/>
            </a:xfrm>
            <a:prstGeom prst="rect">
              <a:avLst/>
            </a:prstGeom>
            <a:noFill/>
          </p:spPr>
          <p:txBody>
            <a:bodyPr wrap="square">
              <a:spAutoFit/>
            </a:bodyPr>
            <a:lstStyle/>
            <a:p>
              <a:pPr>
                <a:lnSpc>
                  <a:spcPct val="100000"/>
                </a:lnSpc>
              </a:pPr>
              <a:r>
                <a:rPr lang="it-IT" sz="1100" b="1">
                  <a:solidFill>
                    <a:schemeClr val="tx1">
                      <a:lumMod val="65000"/>
                      <a:lumOff val="35000"/>
                    </a:schemeClr>
                  </a:solidFill>
                  <a:ea typeface="Lato Bold" panose="020F0502020204030203" pitchFamily="34" charset="0"/>
                  <a:cs typeface="Lato Bold" panose="020F0502020204030203" pitchFamily="34" charset="0"/>
                </a:rPr>
                <a:t>assertivo</a:t>
              </a:r>
              <a:endParaRPr lang="it-IT" sz="1100" b="1">
                <a:solidFill>
                  <a:schemeClr val="tx1">
                    <a:lumMod val="65000"/>
                    <a:lumOff val="35000"/>
                  </a:schemeClr>
                </a:solidFill>
              </a:endParaRPr>
            </a:p>
          </p:txBody>
        </p:sp>
      </p:grpSp>
      <p:grpSp>
        <p:nvGrpSpPr>
          <p:cNvPr id="13" name="Gruppo 12">
            <a:extLst>
              <a:ext uri="{FF2B5EF4-FFF2-40B4-BE49-F238E27FC236}">
                <a16:creationId xmlns:a16="http://schemas.microsoft.com/office/drawing/2014/main" id="{4F53CA64-A626-5DB4-B0DF-DB69FAF93C03}"/>
              </a:ext>
            </a:extLst>
          </p:cNvPr>
          <p:cNvGrpSpPr/>
          <p:nvPr/>
        </p:nvGrpSpPr>
        <p:grpSpPr>
          <a:xfrm rot="5400000">
            <a:off x="5605579" y="2761638"/>
            <a:ext cx="595916" cy="5994170"/>
            <a:chOff x="869990" y="96560"/>
            <a:chExt cx="230530" cy="4903352"/>
          </a:xfrm>
        </p:grpSpPr>
        <p:cxnSp>
          <p:nvCxnSpPr>
            <p:cNvPr id="14" name="Connettore diritto 13">
              <a:extLst>
                <a:ext uri="{FF2B5EF4-FFF2-40B4-BE49-F238E27FC236}">
                  <a16:creationId xmlns:a16="http://schemas.microsoft.com/office/drawing/2014/main" id="{2AB748C1-3DD3-EDBC-1211-22D34F88795B}"/>
                </a:ext>
              </a:extLst>
            </p:cNvPr>
            <p:cNvCxnSpPr>
              <a:cxnSpLocks/>
            </p:cNvCxnSpPr>
            <p:nvPr/>
          </p:nvCxnSpPr>
          <p:spPr>
            <a:xfrm rot="16200000">
              <a:off x="-325186" y="2652989"/>
              <a:ext cx="2459877" cy="3043"/>
            </a:xfrm>
            <a:prstGeom prst="line">
              <a:avLst/>
            </a:prstGeom>
            <a:ln w="31750">
              <a:solidFill>
                <a:srgbClr val="0BA6C6"/>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5" name="Freeform 42">
              <a:extLst>
                <a:ext uri="{FF2B5EF4-FFF2-40B4-BE49-F238E27FC236}">
                  <a16:creationId xmlns:a16="http://schemas.microsoft.com/office/drawing/2014/main" id="{1F554ED9-1761-E94B-C3A4-07579AC559A2}"/>
                </a:ext>
              </a:extLst>
            </p:cNvPr>
            <p:cNvSpPr>
              <a:spLocks/>
            </p:cNvSpPr>
            <p:nvPr/>
          </p:nvSpPr>
          <p:spPr bwMode="auto">
            <a:xfrm>
              <a:off x="1045154" y="3550190"/>
              <a:ext cx="55366" cy="43546"/>
            </a:xfrm>
            <a:custGeom>
              <a:avLst/>
              <a:gdLst>
                <a:gd name="T0" fmla="*/ 45 w 57"/>
                <a:gd name="T1" fmla="*/ 2 h 9"/>
                <a:gd name="T2" fmla="*/ 57 w 57"/>
                <a:gd name="T3" fmla="*/ 0 h 9"/>
                <a:gd name="T4" fmla="*/ 0 w 57"/>
                <a:gd name="T5" fmla="*/ 9 h 9"/>
                <a:gd name="T6" fmla="*/ 45 w 57"/>
                <a:gd name="T7" fmla="*/ 2 h 9"/>
              </a:gdLst>
              <a:ahLst/>
              <a:cxnLst>
                <a:cxn ang="0">
                  <a:pos x="T0" y="T1"/>
                </a:cxn>
                <a:cxn ang="0">
                  <a:pos x="T2" y="T3"/>
                </a:cxn>
                <a:cxn ang="0">
                  <a:pos x="T4" y="T5"/>
                </a:cxn>
                <a:cxn ang="0">
                  <a:pos x="T6" y="T7"/>
                </a:cxn>
              </a:cxnLst>
              <a:rect l="0" t="0" r="r" b="b"/>
              <a:pathLst>
                <a:path w="57" h="9">
                  <a:moveTo>
                    <a:pt x="45" y="2"/>
                  </a:moveTo>
                  <a:cubicBezTo>
                    <a:pt x="49" y="1"/>
                    <a:pt x="53" y="1"/>
                    <a:pt x="57" y="0"/>
                  </a:cubicBezTo>
                  <a:cubicBezTo>
                    <a:pt x="38" y="3"/>
                    <a:pt x="19" y="6"/>
                    <a:pt x="0" y="9"/>
                  </a:cubicBezTo>
                  <a:cubicBezTo>
                    <a:pt x="15" y="7"/>
                    <a:pt x="30" y="4"/>
                    <a:pt x="45" y="2"/>
                  </a:cubicBezTo>
                  <a:close/>
                </a:path>
              </a:pathLst>
            </a:custGeom>
            <a:gradFill>
              <a:gsLst>
                <a:gs pos="73000">
                  <a:srgbClr val="3F2484"/>
                </a:gs>
                <a:gs pos="34000">
                  <a:srgbClr val="9298FA"/>
                </a:gs>
              </a:gsLst>
              <a:lin ang="7200000" scaled="0"/>
            </a:gradFill>
            <a:ln>
              <a:noFill/>
            </a:ln>
          </p:spPr>
          <p:txBody>
            <a:bodyPr vert="horz" wrap="square" lIns="68580" tIns="34290" rIns="68580" bIns="34290" numCol="1" anchor="t" anchorCtr="0" compatLnSpc="1">
              <a:prstTxWarp prst="textNoShape">
                <a:avLst/>
              </a:prstTxWarp>
            </a:bodyPr>
            <a:lstStyle/>
            <a:p>
              <a:endParaRPr lang="it-IT" sz="1100"/>
            </a:p>
          </p:txBody>
        </p:sp>
        <p:sp>
          <p:nvSpPr>
            <p:cNvPr id="16" name="CasellaDiTesto 15">
              <a:extLst>
                <a:ext uri="{FF2B5EF4-FFF2-40B4-BE49-F238E27FC236}">
                  <a16:creationId xmlns:a16="http://schemas.microsoft.com/office/drawing/2014/main" id="{D915DB08-B507-F658-6938-1C72C95B29F1}"/>
                </a:ext>
              </a:extLst>
            </p:cNvPr>
            <p:cNvSpPr txBox="1"/>
            <p:nvPr/>
          </p:nvSpPr>
          <p:spPr>
            <a:xfrm rot="16200000">
              <a:off x="238559" y="4267277"/>
              <a:ext cx="1364066" cy="101204"/>
            </a:xfrm>
            <a:prstGeom prst="rect">
              <a:avLst/>
            </a:prstGeom>
            <a:noFill/>
          </p:spPr>
          <p:txBody>
            <a:bodyPr wrap="square">
              <a:spAutoFit/>
            </a:bodyPr>
            <a:lstStyle/>
            <a:p>
              <a:pPr>
                <a:lnSpc>
                  <a:spcPct val="100000"/>
                </a:lnSpc>
              </a:pPr>
              <a:r>
                <a:rPr lang="it-IT" sz="1100" b="1">
                  <a:solidFill>
                    <a:schemeClr val="tx1">
                      <a:lumMod val="65000"/>
                      <a:lumOff val="35000"/>
                    </a:schemeClr>
                  </a:solidFill>
                  <a:ea typeface="Lato Bold" panose="020F0502020204030203" pitchFamily="34" charset="0"/>
                  <a:cs typeface="Lato Bold" panose="020F0502020204030203" pitchFamily="34" charset="0"/>
                </a:rPr>
                <a:t>non collaborativo</a:t>
              </a:r>
              <a:endParaRPr lang="it-IT" sz="1100" b="1">
                <a:solidFill>
                  <a:schemeClr val="tx1">
                    <a:lumMod val="65000"/>
                    <a:lumOff val="35000"/>
                  </a:schemeClr>
                </a:solidFill>
              </a:endParaRPr>
            </a:p>
          </p:txBody>
        </p:sp>
        <p:sp>
          <p:nvSpPr>
            <p:cNvPr id="18" name="CasellaDiTesto 17">
              <a:extLst>
                <a:ext uri="{FF2B5EF4-FFF2-40B4-BE49-F238E27FC236}">
                  <a16:creationId xmlns:a16="http://schemas.microsoft.com/office/drawing/2014/main" id="{F061EA1D-65F3-E0F2-72E1-855EB942BFBF}"/>
                </a:ext>
              </a:extLst>
            </p:cNvPr>
            <p:cNvSpPr txBox="1"/>
            <p:nvPr/>
          </p:nvSpPr>
          <p:spPr>
            <a:xfrm rot="16200000">
              <a:off x="238559" y="727991"/>
              <a:ext cx="1364066" cy="101204"/>
            </a:xfrm>
            <a:prstGeom prst="rect">
              <a:avLst/>
            </a:prstGeom>
            <a:noFill/>
          </p:spPr>
          <p:txBody>
            <a:bodyPr wrap="square">
              <a:spAutoFit/>
            </a:bodyPr>
            <a:lstStyle/>
            <a:p>
              <a:pPr>
                <a:lnSpc>
                  <a:spcPct val="100000"/>
                </a:lnSpc>
              </a:pPr>
              <a:r>
                <a:rPr lang="it-IT" sz="800" b="1">
                  <a:solidFill>
                    <a:schemeClr val="tx1">
                      <a:lumMod val="65000"/>
                      <a:lumOff val="35000"/>
                    </a:schemeClr>
                  </a:solidFill>
                  <a:ea typeface="Lato Bold" panose="020F0502020204030203" pitchFamily="34" charset="0"/>
                  <a:cs typeface="Lato Bold" panose="020F0502020204030203" pitchFamily="34" charset="0"/>
                </a:rPr>
                <a:t>      </a:t>
              </a:r>
              <a:r>
                <a:rPr lang="it-IT" sz="1100" b="1">
                  <a:solidFill>
                    <a:schemeClr val="tx1">
                      <a:lumMod val="65000"/>
                      <a:lumOff val="35000"/>
                    </a:schemeClr>
                  </a:solidFill>
                  <a:ea typeface="Lato Bold" panose="020F0502020204030203" pitchFamily="34" charset="0"/>
                  <a:cs typeface="Lato Bold" panose="020F0502020204030203" pitchFamily="34" charset="0"/>
                </a:rPr>
                <a:t>collaborativo</a:t>
              </a:r>
              <a:endParaRPr lang="it-IT" sz="1100" b="1">
                <a:solidFill>
                  <a:schemeClr val="tx1">
                    <a:lumMod val="65000"/>
                    <a:lumOff val="35000"/>
                  </a:schemeClr>
                </a:solidFill>
              </a:endParaRPr>
            </a:p>
          </p:txBody>
        </p:sp>
      </p:grpSp>
      <p:sp>
        <p:nvSpPr>
          <p:cNvPr id="20" name="CasellaDiTesto 19">
            <a:extLst>
              <a:ext uri="{FF2B5EF4-FFF2-40B4-BE49-F238E27FC236}">
                <a16:creationId xmlns:a16="http://schemas.microsoft.com/office/drawing/2014/main" id="{4D9AEE2E-B9B4-2AED-4C42-D2305154C22B}"/>
              </a:ext>
            </a:extLst>
          </p:cNvPr>
          <p:cNvSpPr txBox="1"/>
          <p:nvPr/>
        </p:nvSpPr>
        <p:spPr>
          <a:xfrm>
            <a:off x="2678640" y="1933769"/>
            <a:ext cx="1680619" cy="523220"/>
          </a:xfrm>
          <a:prstGeom prst="rect">
            <a:avLst/>
          </a:prstGeom>
          <a:solidFill>
            <a:schemeClr val="accent2">
              <a:lumMod val="60000"/>
              <a:lumOff val="40000"/>
            </a:schemeClr>
          </a:solidFill>
        </p:spPr>
        <p:txBody>
          <a:bodyPr wrap="square">
            <a:spAutoFit/>
          </a:bodyPr>
          <a:lstStyle/>
          <a:p>
            <a:pPr algn="ctr">
              <a:lnSpc>
                <a:spcPct val="100000"/>
              </a:lnSpc>
            </a:pPr>
            <a:r>
              <a:rPr lang="it-IT" sz="1400" b="1">
                <a:ea typeface="Lato Bold" panose="020F0502020204030203" pitchFamily="34" charset="0"/>
                <a:cs typeface="Lato Bold" panose="020F0502020204030203" pitchFamily="34" charset="0"/>
              </a:rPr>
              <a:t>DIRETTIVO/</a:t>
            </a:r>
          </a:p>
          <a:p>
            <a:pPr algn="ctr">
              <a:lnSpc>
                <a:spcPct val="100000"/>
              </a:lnSpc>
            </a:pPr>
            <a:r>
              <a:rPr lang="it-IT" sz="1400" b="1">
                <a:ea typeface="Lato Bold" panose="020F0502020204030203" pitchFamily="34" charset="0"/>
                <a:cs typeface="Lato Bold" panose="020F0502020204030203" pitchFamily="34" charset="0"/>
              </a:rPr>
              <a:t>COMPETITIVO </a:t>
            </a:r>
            <a:endParaRPr lang="it-IT" sz="1400" i="1"/>
          </a:p>
        </p:txBody>
      </p:sp>
      <p:sp>
        <p:nvSpPr>
          <p:cNvPr id="21" name="CasellaDiTesto 20">
            <a:extLst>
              <a:ext uri="{FF2B5EF4-FFF2-40B4-BE49-F238E27FC236}">
                <a16:creationId xmlns:a16="http://schemas.microsoft.com/office/drawing/2014/main" id="{1BA9551F-13DC-D344-BD97-40747D5552E3}"/>
              </a:ext>
            </a:extLst>
          </p:cNvPr>
          <p:cNvSpPr txBox="1"/>
          <p:nvPr/>
        </p:nvSpPr>
        <p:spPr>
          <a:xfrm>
            <a:off x="6282099" y="1930422"/>
            <a:ext cx="2080843" cy="523220"/>
          </a:xfrm>
          <a:prstGeom prst="rect">
            <a:avLst/>
          </a:prstGeom>
          <a:solidFill>
            <a:srgbClr val="A9D18E"/>
          </a:solidFill>
        </p:spPr>
        <p:txBody>
          <a:bodyPr wrap="square">
            <a:spAutoFit/>
          </a:bodyPr>
          <a:lstStyle/>
          <a:p>
            <a:pPr algn="ctr">
              <a:lnSpc>
                <a:spcPct val="100000"/>
              </a:lnSpc>
            </a:pPr>
            <a:r>
              <a:rPr lang="it-IT" sz="1400" b="1">
                <a:ea typeface="Lato Bold" panose="020F0502020204030203" pitchFamily="34" charset="0"/>
                <a:cs typeface="Lato Bold" panose="020F0502020204030203" pitchFamily="34" charset="0"/>
              </a:rPr>
              <a:t>COLLABORATIVO/</a:t>
            </a:r>
          </a:p>
          <a:p>
            <a:pPr algn="ctr">
              <a:lnSpc>
                <a:spcPct val="100000"/>
              </a:lnSpc>
            </a:pPr>
            <a:r>
              <a:rPr lang="it-IT" sz="1400" b="1">
                <a:ea typeface="Lato Bold" panose="020F0502020204030203" pitchFamily="34" charset="0"/>
                <a:cs typeface="Lato Bold" panose="020F0502020204030203" pitchFamily="34" charset="0"/>
              </a:rPr>
              <a:t>INTEGRATIVO</a:t>
            </a:r>
            <a:endParaRPr lang="it-IT" sz="1400" i="1"/>
          </a:p>
        </p:txBody>
      </p:sp>
      <p:sp>
        <p:nvSpPr>
          <p:cNvPr id="22" name="CasellaDiTesto 21">
            <a:extLst>
              <a:ext uri="{FF2B5EF4-FFF2-40B4-BE49-F238E27FC236}">
                <a16:creationId xmlns:a16="http://schemas.microsoft.com/office/drawing/2014/main" id="{DD1E5675-D471-1EA1-39F2-F16B0A567265}"/>
              </a:ext>
            </a:extLst>
          </p:cNvPr>
          <p:cNvSpPr txBox="1"/>
          <p:nvPr/>
        </p:nvSpPr>
        <p:spPr>
          <a:xfrm>
            <a:off x="4810175" y="3157273"/>
            <a:ext cx="1942690" cy="307777"/>
          </a:xfrm>
          <a:prstGeom prst="rect">
            <a:avLst/>
          </a:prstGeom>
          <a:solidFill>
            <a:srgbClr val="E5FBFB"/>
          </a:solidFill>
        </p:spPr>
        <p:txBody>
          <a:bodyPr wrap="square">
            <a:spAutoFit/>
          </a:bodyPr>
          <a:lstStyle/>
          <a:p>
            <a:pPr algn="ctr">
              <a:lnSpc>
                <a:spcPct val="100000"/>
              </a:lnSpc>
            </a:pPr>
            <a:r>
              <a:rPr lang="it-IT" sz="1400" b="1">
                <a:ea typeface="Lato Bold" panose="020F0502020204030203" pitchFamily="34" charset="0"/>
                <a:cs typeface="Lato Bold" panose="020F0502020204030203" pitchFamily="34" charset="0"/>
              </a:rPr>
              <a:t>COMPROMESSO</a:t>
            </a:r>
            <a:endParaRPr lang="it-IT" sz="1400" i="1"/>
          </a:p>
        </p:txBody>
      </p:sp>
      <p:sp>
        <p:nvSpPr>
          <p:cNvPr id="23" name="CasellaDiTesto 22">
            <a:extLst>
              <a:ext uri="{FF2B5EF4-FFF2-40B4-BE49-F238E27FC236}">
                <a16:creationId xmlns:a16="http://schemas.microsoft.com/office/drawing/2014/main" id="{F7053DD3-2EDF-7DEF-6A36-CC04F44CD8BD}"/>
              </a:ext>
            </a:extLst>
          </p:cNvPr>
          <p:cNvSpPr txBox="1"/>
          <p:nvPr/>
        </p:nvSpPr>
        <p:spPr>
          <a:xfrm>
            <a:off x="2428015" y="4110743"/>
            <a:ext cx="2283526" cy="307777"/>
          </a:xfrm>
          <a:prstGeom prst="rect">
            <a:avLst/>
          </a:prstGeom>
          <a:solidFill>
            <a:schemeClr val="accent5">
              <a:lumMod val="40000"/>
              <a:lumOff val="60000"/>
            </a:schemeClr>
          </a:solidFill>
        </p:spPr>
        <p:txBody>
          <a:bodyPr wrap="square">
            <a:spAutoFit/>
          </a:bodyPr>
          <a:lstStyle/>
          <a:p>
            <a:pPr algn="ctr">
              <a:lnSpc>
                <a:spcPct val="100000"/>
              </a:lnSpc>
            </a:pPr>
            <a:r>
              <a:rPr lang="it-IT" sz="1400" b="1">
                <a:ea typeface="Lato Bold" panose="020F0502020204030203" pitchFamily="34" charset="0"/>
                <a:cs typeface="Lato Bold" panose="020F0502020204030203" pitchFamily="34" charset="0"/>
              </a:rPr>
              <a:t>ELUSIVO</a:t>
            </a:r>
            <a:endParaRPr lang="it-IT" sz="1400" i="1"/>
          </a:p>
        </p:txBody>
      </p:sp>
      <p:sp>
        <p:nvSpPr>
          <p:cNvPr id="24" name="CasellaDiTesto 23">
            <a:extLst>
              <a:ext uri="{FF2B5EF4-FFF2-40B4-BE49-F238E27FC236}">
                <a16:creationId xmlns:a16="http://schemas.microsoft.com/office/drawing/2014/main" id="{DA3366BF-A60E-D6FB-2F00-59EC1BCCCDCE}"/>
              </a:ext>
            </a:extLst>
          </p:cNvPr>
          <p:cNvSpPr txBox="1"/>
          <p:nvPr/>
        </p:nvSpPr>
        <p:spPr>
          <a:xfrm>
            <a:off x="6282099" y="4114275"/>
            <a:ext cx="1942690" cy="307777"/>
          </a:xfrm>
          <a:prstGeom prst="rect">
            <a:avLst/>
          </a:prstGeom>
          <a:solidFill>
            <a:schemeClr val="accent4">
              <a:lumMod val="60000"/>
              <a:lumOff val="40000"/>
            </a:schemeClr>
          </a:solidFill>
        </p:spPr>
        <p:txBody>
          <a:bodyPr wrap="square">
            <a:spAutoFit/>
          </a:bodyPr>
          <a:lstStyle/>
          <a:p>
            <a:pPr algn="ctr">
              <a:lnSpc>
                <a:spcPct val="100000"/>
              </a:lnSpc>
            </a:pPr>
            <a:r>
              <a:rPr lang="it-IT" sz="1400" b="1">
                <a:ea typeface="Lato Bold" panose="020F0502020204030203" pitchFamily="34" charset="0"/>
                <a:cs typeface="Lato Bold" panose="020F0502020204030203" pitchFamily="34" charset="0"/>
              </a:rPr>
              <a:t>ACCOMODANTE</a:t>
            </a:r>
            <a:endParaRPr lang="it-IT" sz="1400" i="1"/>
          </a:p>
        </p:txBody>
      </p:sp>
      <p:pic>
        <p:nvPicPr>
          <p:cNvPr id="25" name="Immagine 24">
            <a:extLst>
              <a:ext uri="{FF2B5EF4-FFF2-40B4-BE49-F238E27FC236}">
                <a16:creationId xmlns:a16="http://schemas.microsoft.com/office/drawing/2014/main" id="{3BB2660E-9B2F-63B7-E8B5-07F6CFBE12E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311082" y="3750848"/>
            <a:ext cx="438231" cy="438231"/>
          </a:xfrm>
          <a:prstGeom prst="rect">
            <a:avLst/>
          </a:prstGeom>
        </p:spPr>
      </p:pic>
      <p:pic>
        <p:nvPicPr>
          <p:cNvPr id="26" name="Immagine 25">
            <a:extLst>
              <a:ext uri="{FF2B5EF4-FFF2-40B4-BE49-F238E27FC236}">
                <a16:creationId xmlns:a16="http://schemas.microsoft.com/office/drawing/2014/main" id="{529F9B58-23ED-2C11-610B-81414B9D8177}"/>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8288047" y="1558499"/>
            <a:ext cx="438231" cy="438231"/>
          </a:xfrm>
          <a:prstGeom prst="rect">
            <a:avLst/>
          </a:prstGeom>
        </p:spPr>
      </p:pic>
      <p:pic>
        <p:nvPicPr>
          <p:cNvPr id="27" name="Immagine 26">
            <a:extLst>
              <a:ext uri="{FF2B5EF4-FFF2-40B4-BE49-F238E27FC236}">
                <a16:creationId xmlns:a16="http://schemas.microsoft.com/office/drawing/2014/main" id="{CF523445-5955-B382-62F8-84FE29AD2767}"/>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4381115" y="1637737"/>
            <a:ext cx="507004" cy="438231"/>
          </a:xfrm>
          <a:prstGeom prst="rect">
            <a:avLst/>
          </a:prstGeom>
        </p:spPr>
      </p:pic>
      <p:pic>
        <p:nvPicPr>
          <p:cNvPr id="28" name="Immagine 27">
            <a:extLst>
              <a:ext uri="{FF2B5EF4-FFF2-40B4-BE49-F238E27FC236}">
                <a16:creationId xmlns:a16="http://schemas.microsoft.com/office/drawing/2014/main" id="{FB1A0C22-D8E1-EEFC-666E-C5E629E50C02}"/>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5562404" y="2756128"/>
            <a:ext cx="438231" cy="438231"/>
          </a:xfrm>
          <a:prstGeom prst="rect">
            <a:avLst/>
          </a:prstGeom>
        </p:spPr>
      </p:pic>
      <p:pic>
        <p:nvPicPr>
          <p:cNvPr id="29" name="Immagine 28">
            <a:extLst>
              <a:ext uri="{FF2B5EF4-FFF2-40B4-BE49-F238E27FC236}">
                <a16:creationId xmlns:a16="http://schemas.microsoft.com/office/drawing/2014/main" id="{869A3AE4-E6A6-4AEC-7A60-8EB6864AB402}"/>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8066861" y="3639535"/>
            <a:ext cx="438231" cy="438231"/>
          </a:xfrm>
          <a:prstGeom prst="rect">
            <a:avLst/>
          </a:prstGeom>
        </p:spPr>
      </p:pic>
      <p:sp>
        <p:nvSpPr>
          <p:cNvPr id="2" name="Arrow: Down 4">
            <a:extLst>
              <a:ext uri="{FF2B5EF4-FFF2-40B4-BE49-F238E27FC236}">
                <a16:creationId xmlns:a16="http://schemas.microsoft.com/office/drawing/2014/main" id="{ADAD4737-C47F-65A9-C64E-78ACF252DD66}"/>
              </a:ext>
            </a:extLst>
          </p:cNvPr>
          <p:cNvSpPr/>
          <p:nvPr/>
        </p:nvSpPr>
        <p:spPr>
          <a:xfrm>
            <a:off x="5629101" y="2192032"/>
            <a:ext cx="261610" cy="550785"/>
          </a:xfrm>
          <a:prstGeom prst="downArrow">
            <a:avLst/>
          </a:prstGeom>
          <a:solidFill>
            <a:srgbClr val="AB0084"/>
          </a:solidFill>
          <a:ln>
            <a:solidFill>
              <a:srgbClr val="AB008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32" name="CasellaDiTesto 31">
            <a:extLst>
              <a:ext uri="{FF2B5EF4-FFF2-40B4-BE49-F238E27FC236}">
                <a16:creationId xmlns:a16="http://schemas.microsoft.com/office/drawing/2014/main" id="{0A27F4AC-3D10-FC6C-5EC0-2E2B5D57CE62}"/>
              </a:ext>
            </a:extLst>
          </p:cNvPr>
          <p:cNvSpPr txBox="1"/>
          <p:nvPr/>
        </p:nvSpPr>
        <p:spPr>
          <a:xfrm>
            <a:off x="5262648" y="3733481"/>
            <a:ext cx="1475974" cy="307777"/>
          </a:xfrm>
          <a:prstGeom prst="rect">
            <a:avLst/>
          </a:prstGeom>
          <a:noFill/>
        </p:spPr>
        <p:txBody>
          <a:bodyPr wrap="square" rtlCol="0">
            <a:spAutoFit/>
          </a:bodyPr>
          <a:lstStyle/>
          <a:p>
            <a:r>
              <a:rPr lang="it-IT" sz="1400" b="1">
                <a:solidFill>
                  <a:srgbClr val="92D050"/>
                </a:solidFill>
              </a:rPr>
              <a:t>T</a:t>
            </a:r>
            <a:r>
              <a:rPr lang="it-IT" sz="1400" b="1">
                <a:solidFill>
                  <a:srgbClr val="FF0000"/>
                </a:solidFill>
              </a:rPr>
              <a:t>U</a:t>
            </a:r>
            <a:r>
              <a:rPr lang="it-IT" sz="1400"/>
              <a:t> – </a:t>
            </a:r>
            <a:r>
              <a:rPr lang="it-IT" sz="1400" b="1">
                <a:solidFill>
                  <a:srgbClr val="A9D18E"/>
                </a:solidFill>
              </a:rPr>
              <a:t>L</a:t>
            </a:r>
            <a:r>
              <a:rPr lang="it-IT" sz="1400" b="1">
                <a:solidFill>
                  <a:srgbClr val="FF0000"/>
                </a:solidFill>
              </a:rPr>
              <a:t>O</a:t>
            </a:r>
            <a:r>
              <a:rPr lang="it-IT" sz="1400" b="1">
                <a:solidFill>
                  <a:srgbClr val="A9D18E"/>
                </a:solidFill>
              </a:rPr>
              <a:t>R</a:t>
            </a:r>
            <a:r>
              <a:rPr lang="it-IT" sz="1400" b="1">
                <a:solidFill>
                  <a:srgbClr val="FF0000"/>
                </a:solidFill>
              </a:rPr>
              <a:t>O</a:t>
            </a:r>
            <a:r>
              <a:rPr lang="it-IT" sz="1400" b="1">
                <a:solidFill>
                  <a:srgbClr val="A9D18E"/>
                </a:solidFill>
              </a:rPr>
              <a:t> </a:t>
            </a:r>
          </a:p>
        </p:txBody>
      </p:sp>
      <p:sp>
        <p:nvSpPr>
          <p:cNvPr id="33" name="Rettangolo 32">
            <a:extLst>
              <a:ext uri="{FF2B5EF4-FFF2-40B4-BE49-F238E27FC236}">
                <a16:creationId xmlns:a16="http://schemas.microsoft.com/office/drawing/2014/main" id="{6D7CC31B-8683-75E4-DC61-19A677E60BE0}"/>
              </a:ext>
            </a:extLst>
          </p:cNvPr>
          <p:cNvSpPr/>
          <p:nvPr/>
        </p:nvSpPr>
        <p:spPr>
          <a:xfrm rot="10800000" flipV="1">
            <a:off x="2374133" y="4577370"/>
            <a:ext cx="2923157" cy="201610"/>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r>
              <a:rPr lang="it-IT" sz="1050" i="1"/>
              <a:t>FOCUS: FARE UN PASSO INDIETRO E LASCIARE CHE LE COSE SI RISOLVANO DA SOLE   </a:t>
            </a:r>
          </a:p>
        </p:txBody>
      </p:sp>
      <p:sp>
        <p:nvSpPr>
          <p:cNvPr id="34" name="CasellaDiTesto 33">
            <a:extLst>
              <a:ext uri="{FF2B5EF4-FFF2-40B4-BE49-F238E27FC236}">
                <a16:creationId xmlns:a16="http://schemas.microsoft.com/office/drawing/2014/main" id="{B55828A2-4A2A-47E0-2BA7-DAA9D1993E34}"/>
              </a:ext>
            </a:extLst>
          </p:cNvPr>
          <p:cNvSpPr txBox="1"/>
          <p:nvPr/>
        </p:nvSpPr>
        <p:spPr>
          <a:xfrm>
            <a:off x="2920285" y="4825563"/>
            <a:ext cx="1475974" cy="307777"/>
          </a:xfrm>
          <a:prstGeom prst="rect">
            <a:avLst/>
          </a:prstGeom>
          <a:noFill/>
        </p:spPr>
        <p:txBody>
          <a:bodyPr wrap="square" rtlCol="0">
            <a:spAutoFit/>
          </a:bodyPr>
          <a:lstStyle/>
          <a:p>
            <a:r>
              <a:rPr lang="it-IT" sz="1400">
                <a:solidFill>
                  <a:srgbClr val="FF0000"/>
                </a:solidFill>
              </a:rPr>
              <a:t>TU – LORO </a:t>
            </a:r>
          </a:p>
        </p:txBody>
      </p:sp>
      <p:sp>
        <p:nvSpPr>
          <p:cNvPr id="35" name="Rettangolo 34">
            <a:extLst>
              <a:ext uri="{FF2B5EF4-FFF2-40B4-BE49-F238E27FC236}">
                <a16:creationId xmlns:a16="http://schemas.microsoft.com/office/drawing/2014/main" id="{E57533FA-E54F-49E1-E656-1B6E088F0AF0}"/>
              </a:ext>
            </a:extLst>
          </p:cNvPr>
          <p:cNvSpPr/>
          <p:nvPr/>
        </p:nvSpPr>
        <p:spPr>
          <a:xfrm rot="10800000" flipV="1">
            <a:off x="6096000" y="2516799"/>
            <a:ext cx="2630278" cy="263104"/>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it-IT" sz="1050" i="1"/>
              <a:t>FOCUS: RAGGIUNGERE UNA PROSPETTIVA VANTAGGIOSA PER ENTRAMBI </a:t>
            </a:r>
          </a:p>
        </p:txBody>
      </p:sp>
      <p:sp>
        <p:nvSpPr>
          <p:cNvPr id="37" name="CasellaDiTesto 36">
            <a:extLst>
              <a:ext uri="{FF2B5EF4-FFF2-40B4-BE49-F238E27FC236}">
                <a16:creationId xmlns:a16="http://schemas.microsoft.com/office/drawing/2014/main" id="{545976F2-BF07-6A58-B2BB-5DB169F9F2F6}"/>
              </a:ext>
            </a:extLst>
          </p:cNvPr>
          <p:cNvSpPr txBox="1"/>
          <p:nvPr/>
        </p:nvSpPr>
        <p:spPr>
          <a:xfrm>
            <a:off x="6886968" y="2715535"/>
            <a:ext cx="1475974" cy="307777"/>
          </a:xfrm>
          <a:prstGeom prst="rect">
            <a:avLst/>
          </a:prstGeom>
          <a:noFill/>
        </p:spPr>
        <p:txBody>
          <a:bodyPr wrap="square" rtlCol="0">
            <a:spAutoFit/>
          </a:bodyPr>
          <a:lstStyle/>
          <a:p>
            <a:r>
              <a:rPr lang="it-IT" sz="1400" b="1">
                <a:solidFill>
                  <a:srgbClr val="92D050"/>
                </a:solidFill>
              </a:rPr>
              <a:t>TU</a:t>
            </a:r>
            <a:r>
              <a:rPr lang="it-IT" sz="1400"/>
              <a:t> – </a:t>
            </a:r>
            <a:r>
              <a:rPr lang="it-IT" sz="1400" b="1">
                <a:solidFill>
                  <a:srgbClr val="92D050"/>
                </a:solidFill>
              </a:rPr>
              <a:t>LORO </a:t>
            </a:r>
          </a:p>
        </p:txBody>
      </p:sp>
      <p:sp>
        <p:nvSpPr>
          <p:cNvPr id="38" name="CasellaDiTesto 37">
            <a:extLst>
              <a:ext uri="{FF2B5EF4-FFF2-40B4-BE49-F238E27FC236}">
                <a16:creationId xmlns:a16="http://schemas.microsoft.com/office/drawing/2014/main" id="{6C7CF824-B5E3-1F63-ECEA-9855C103A6F3}"/>
              </a:ext>
            </a:extLst>
          </p:cNvPr>
          <p:cNvSpPr txBox="1"/>
          <p:nvPr/>
        </p:nvSpPr>
        <p:spPr>
          <a:xfrm>
            <a:off x="6495114" y="4806301"/>
            <a:ext cx="1475974" cy="307777"/>
          </a:xfrm>
          <a:prstGeom prst="rect">
            <a:avLst/>
          </a:prstGeom>
          <a:noFill/>
        </p:spPr>
        <p:txBody>
          <a:bodyPr wrap="square" rtlCol="0">
            <a:spAutoFit/>
          </a:bodyPr>
          <a:lstStyle/>
          <a:p>
            <a:r>
              <a:rPr lang="it-IT" sz="1400">
                <a:solidFill>
                  <a:srgbClr val="FF0000"/>
                </a:solidFill>
              </a:rPr>
              <a:t>TU</a:t>
            </a:r>
            <a:r>
              <a:rPr lang="it-IT" sz="1400"/>
              <a:t> – </a:t>
            </a:r>
            <a:r>
              <a:rPr lang="it-IT" sz="1400" b="1">
                <a:solidFill>
                  <a:srgbClr val="A9D18E"/>
                </a:solidFill>
              </a:rPr>
              <a:t>LORO </a:t>
            </a:r>
          </a:p>
        </p:txBody>
      </p:sp>
      <p:sp>
        <p:nvSpPr>
          <p:cNvPr id="39" name="Rettangolo 38">
            <a:extLst>
              <a:ext uri="{FF2B5EF4-FFF2-40B4-BE49-F238E27FC236}">
                <a16:creationId xmlns:a16="http://schemas.microsoft.com/office/drawing/2014/main" id="{7FB98596-A112-4437-CEB0-238C0D4DA227}"/>
              </a:ext>
            </a:extLst>
          </p:cNvPr>
          <p:cNvSpPr/>
          <p:nvPr/>
        </p:nvSpPr>
        <p:spPr>
          <a:xfrm rot="10800000" flipV="1">
            <a:off x="4123885" y="3500819"/>
            <a:ext cx="3315268" cy="236086"/>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it-IT" sz="1050" i="1"/>
              <a:t>FOCUS: RAGGIUNGERE UN CONSENSO CHE SIA ACCETTABILE PER TUTTI</a:t>
            </a:r>
          </a:p>
        </p:txBody>
      </p:sp>
      <p:sp>
        <p:nvSpPr>
          <p:cNvPr id="40" name="Rettangolo 39">
            <a:extLst>
              <a:ext uri="{FF2B5EF4-FFF2-40B4-BE49-F238E27FC236}">
                <a16:creationId xmlns:a16="http://schemas.microsoft.com/office/drawing/2014/main" id="{D709CA8F-EB51-4AE0-907C-99F2C3A4802B}"/>
              </a:ext>
            </a:extLst>
          </p:cNvPr>
          <p:cNvSpPr/>
          <p:nvPr/>
        </p:nvSpPr>
        <p:spPr>
          <a:xfrm rot="10800000" flipV="1">
            <a:off x="5773620" y="4537538"/>
            <a:ext cx="3315268" cy="236086"/>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it-IT" sz="1050" i="1"/>
              <a:t>FOCUS:  ACCETTARE LA  PROSPETTIVA DELL’ ALTRA PARTE PER RAGGIUNGERE UNA TREGUA </a:t>
            </a:r>
          </a:p>
        </p:txBody>
      </p:sp>
      <p:sp>
        <p:nvSpPr>
          <p:cNvPr id="41" name="CasellaDiTesto 40">
            <a:extLst>
              <a:ext uri="{FF2B5EF4-FFF2-40B4-BE49-F238E27FC236}">
                <a16:creationId xmlns:a16="http://schemas.microsoft.com/office/drawing/2014/main" id="{90B149D0-38A4-0BF6-C836-C00AC06AA62B}"/>
              </a:ext>
            </a:extLst>
          </p:cNvPr>
          <p:cNvSpPr txBox="1"/>
          <p:nvPr/>
        </p:nvSpPr>
        <p:spPr>
          <a:xfrm>
            <a:off x="2961599" y="2584208"/>
            <a:ext cx="1475974" cy="307777"/>
          </a:xfrm>
          <a:prstGeom prst="rect">
            <a:avLst/>
          </a:prstGeom>
          <a:noFill/>
        </p:spPr>
        <p:txBody>
          <a:bodyPr wrap="square" rtlCol="0">
            <a:spAutoFit/>
          </a:bodyPr>
          <a:lstStyle/>
          <a:p>
            <a:r>
              <a:rPr lang="it-IT" sz="1400" b="1">
                <a:solidFill>
                  <a:srgbClr val="92D050"/>
                </a:solidFill>
              </a:rPr>
              <a:t>TU</a:t>
            </a:r>
            <a:r>
              <a:rPr lang="it-IT" sz="1400"/>
              <a:t> – </a:t>
            </a:r>
            <a:r>
              <a:rPr lang="it-IT" sz="1400">
                <a:solidFill>
                  <a:srgbClr val="FF0000"/>
                </a:solidFill>
              </a:rPr>
              <a:t>LORO</a:t>
            </a:r>
            <a:r>
              <a:rPr lang="it-IT" sz="1400"/>
              <a:t> </a:t>
            </a:r>
          </a:p>
        </p:txBody>
      </p:sp>
      <p:sp>
        <p:nvSpPr>
          <p:cNvPr id="30" name="CasellaDiTesto 29">
            <a:extLst>
              <a:ext uri="{FF2B5EF4-FFF2-40B4-BE49-F238E27FC236}">
                <a16:creationId xmlns:a16="http://schemas.microsoft.com/office/drawing/2014/main" id="{28917822-159C-148D-1652-AF88C7E99275}"/>
              </a:ext>
            </a:extLst>
          </p:cNvPr>
          <p:cNvSpPr txBox="1"/>
          <p:nvPr/>
        </p:nvSpPr>
        <p:spPr>
          <a:xfrm>
            <a:off x="2962268" y="6337246"/>
            <a:ext cx="5400674" cy="369332"/>
          </a:xfrm>
          <a:prstGeom prst="rect">
            <a:avLst/>
          </a:prstGeom>
          <a:noFill/>
        </p:spPr>
        <p:txBody>
          <a:bodyPr wrap="square">
            <a:spAutoFit/>
          </a:bodyPr>
          <a:lstStyle/>
          <a:p>
            <a:r>
              <a:rPr lang="it-IT" dirty="0">
                <a:hlinkClick r:id="rId8"/>
              </a:rPr>
              <a:t>https://youtu.be/SuZTt9wLTIo?feature=shared</a:t>
            </a:r>
            <a:endParaRPr lang="it-IT" dirty="0"/>
          </a:p>
        </p:txBody>
      </p:sp>
    </p:spTree>
    <p:extLst>
      <p:ext uri="{BB962C8B-B14F-4D97-AF65-F5344CB8AC3E}">
        <p14:creationId xmlns:p14="http://schemas.microsoft.com/office/powerpoint/2010/main" val="34076547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768BF-71CC-9844-8C07-7CE804351AAD}"/>
              </a:ext>
            </a:extLst>
          </p:cNvPr>
          <p:cNvSpPr>
            <a:spLocks noGrp="1"/>
          </p:cNvSpPr>
          <p:nvPr>
            <p:ph type="title"/>
          </p:nvPr>
        </p:nvSpPr>
        <p:spPr>
          <a:xfrm>
            <a:off x="6452440" y="219571"/>
            <a:ext cx="4246467" cy="646331"/>
          </a:xfrm>
        </p:spPr>
        <p:txBody>
          <a:bodyPr/>
          <a:lstStyle/>
          <a:p>
            <a:pPr algn="ctr"/>
            <a:r>
              <a:rPr lang="lt-LT" b="1">
                <a:solidFill>
                  <a:schemeClr val="bg1"/>
                </a:solidFill>
              </a:rPr>
              <a:t>T</a:t>
            </a:r>
            <a:r>
              <a:rPr lang="en-US" b="1" err="1">
                <a:solidFill>
                  <a:schemeClr val="bg1"/>
                </a:solidFill>
              </a:rPr>
              <a:t>homas</a:t>
            </a:r>
            <a:r>
              <a:rPr lang="en-US" b="1">
                <a:solidFill>
                  <a:schemeClr val="bg1"/>
                </a:solidFill>
              </a:rPr>
              <a:t> </a:t>
            </a:r>
            <a:r>
              <a:rPr lang="en-US" b="1" err="1">
                <a:solidFill>
                  <a:schemeClr val="bg1"/>
                </a:solidFill>
              </a:rPr>
              <a:t>Killman</a:t>
            </a:r>
            <a:r>
              <a:rPr lang="en-US" b="1">
                <a:solidFill>
                  <a:schemeClr val="bg1"/>
                </a:solidFill>
              </a:rPr>
              <a:t> test</a:t>
            </a:r>
            <a:endParaRPr lang="lt-LT" b="1">
              <a:solidFill>
                <a:schemeClr val="bg1"/>
              </a:solidFill>
            </a:endParaRPr>
          </a:p>
        </p:txBody>
      </p:sp>
      <p:graphicFrame>
        <p:nvGraphicFramePr>
          <p:cNvPr id="4" name="Content Placeholder 3">
            <a:extLst>
              <a:ext uri="{FF2B5EF4-FFF2-40B4-BE49-F238E27FC236}">
                <a16:creationId xmlns:a16="http://schemas.microsoft.com/office/drawing/2014/main" id="{EFAD1832-823B-3717-1E5E-000AC246A34E}"/>
              </a:ext>
            </a:extLst>
          </p:cNvPr>
          <p:cNvGraphicFramePr>
            <a:graphicFrameLocks noGrp="1" noChangeAspect="1"/>
          </p:cNvGraphicFramePr>
          <p:nvPr>
            <p:ph sz="half" idx="1"/>
            <p:extLst>
              <p:ext uri="{D42A27DB-BD31-4B8C-83A1-F6EECF244321}">
                <p14:modId xmlns:p14="http://schemas.microsoft.com/office/powerpoint/2010/main" val="829926478"/>
              </p:ext>
            </p:extLst>
          </p:nvPr>
        </p:nvGraphicFramePr>
        <p:xfrm>
          <a:off x="190618" y="2116212"/>
          <a:ext cx="3495557" cy="4523661"/>
        </p:xfrm>
        <a:graphic>
          <a:graphicData uri="http://schemas.openxmlformats.org/presentationml/2006/ole">
            <mc:AlternateContent xmlns:mc="http://schemas.openxmlformats.org/markup-compatibility/2006">
              <mc:Choice xmlns:v="urn:schemas-microsoft-com:vml" Requires="v">
                <p:oleObj name="Acrobat Document" r:id="rId3" imgW="5829210" imgH="7543561" progId="Acrobat.Document.DC">
                  <p:embed/>
                </p:oleObj>
              </mc:Choice>
              <mc:Fallback>
                <p:oleObj name="Acrobat Document" r:id="rId3" imgW="5829210" imgH="7543561" progId="Acrobat.Document.DC">
                  <p:embed/>
                  <p:pic>
                    <p:nvPicPr>
                      <p:cNvPr id="4" name="Content Placeholder 3">
                        <a:extLst>
                          <a:ext uri="{FF2B5EF4-FFF2-40B4-BE49-F238E27FC236}">
                            <a16:creationId xmlns:a16="http://schemas.microsoft.com/office/drawing/2014/main" id="{EFAD1832-823B-3717-1E5E-000AC246A34E}"/>
                          </a:ext>
                        </a:extLst>
                      </p:cNvPr>
                      <p:cNvPicPr/>
                      <p:nvPr/>
                    </p:nvPicPr>
                    <p:blipFill>
                      <a:blip r:embed="rId4"/>
                      <a:stretch>
                        <a:fillRect/>
                      </a:stretch>
                    </p:blipFill>
                    <p:spPr>
                      <a:xfrm>
                        <a:off x="190618" y="2116212"/>
                        <a:ext cx="3495557" cy="4523661"/>
                      </a:xfrm>
                      <a:prstGeom prst="rect">
                        <a:avLst/>
                      </a:prstGeom>
                    </p:spPr>
                  </p:pic>
                </p:oleObj>
              </mc:Fallback>
            </mc:AlternateContent>
          </a:graphicData>
        </a:graphic>
      </p:graphicFrame>
      <p:sp>
        <p:nvSpPr>
          <p:cNvPr id="6" name="TextBox 5">
            <a:extLst>
              <a:ext uri="{FF2B5EF4-FFF2-40B4-BE49-F238E27FC236}">
                <a16:creationId xmlns:a16="http://schemas.microsoft.com/office/drawing/2014/main" id="{65362B07-019C-D1D5-8491-A12F034503BE}"/>
              </a:ext>
            </a:extLst>
          </p:cNvPr>
          <p:cNvSpPr txBox="1"/>
          <p:nvPr/>
        </p:nvSpPr>
        <p:spPr>
          <a:xfrm>
            <a:off x="393817" y="865902"/>
            <a:ext cx="2720975" cy="923330"/>
          </a:xfrm>
          <a:prstGeom prst="rect">
            <a:avLst/>
          </a:prstGeom>
          <a:noFill/>
        </p:spPr>
        <p:txBody>
          <a:bodyPr wrap="square">
            <a:spAutoFit/>
          </a:bodyPr>
          <a:lstStyle/>
          <a:p>
            <a:pPr algn="ctr"/>
            <a:r>
              <a:rPr lang="lt-LT" b="1"/>
              <a:t>THOMAS-KILMANN CONFLICT MODE QUESTIONNAIRE</a:t>
            </a:r>
          </a:p>
        </p:txBody>
      </p:sp>
      <p:graphicFrame>
        <p:nvGraphicFramePr>
          <p:cNvPr id="7" name="Object 6">
            <a:extLst>
              <a:ext uri="{FF2B5EF4-FFF2-40B4-BE49-F238E27FC236}">
                <a16:creationId xmlns:a16="http://schemas.microsoft.com/office/drawing/2014/main" id="{9D1CBD89-BC6E-7AB3-48B7-F715C07B70C2}"/>
              </a:ext>
            </a:extLst>
          </p:cNvPr>
          <p:cNvGraphicFramePr>
            <a:graphicFrameLocks noChangeAspect="1"/>
          </p:cNvGraphicFramePr>
          <p:nvPr>
            <p:extLst>
              <p:ext uri="{D42A27DB-BD31-4B8C-83A1-F6EECF244321}">
                <p14:modId xmlns:p14="http://schemas.microsoft.com/office/powerpoint/2010/main" val="2455488951"/>
              </p:ext>
            </p:extLst>
          </p:nvPr>
        </p:nvGraphicFramePr>
        <p:xfrm>
          <a:off x="3686175" y="2621707"/>
          <a:ext cx="3164868" cy="4095632"/>
        </p:xfrm>
        <a:graphic>
          <a:graphicData uri="http://schemas.openxmlformats.org/presentationml/2006/ole">
            <mc:AlternateContent xmlns:mc="http://schemas.openxmlformats.org/markup-compatibility/2006">
              <mc:Choice xmlns:v="urn:schemas-microsoft-com:vml" Requires="v">
                <p:oleObj name="Acrobat Document" r:id="rId5" imgW="5829210" imgH="7543561" progId="AcroExch.Document.DC">
                  <p:embed/>
                </p:oleObj>
              </mc:Choice>
              <mc:Fallback>
                <p:oleObj name="Acrobat Document" r:id="rId5" imgW="5829210" imgH="7543561" progId="AcroExch.Document.DC">
                  <p:embed/>
                  <p:pic>
                    <p:nvPicPr>
                      <p:cNvPr id="7" name="Object 6">
                        <a:extLst>
                          <a:ext uri="{FF2B5EF4-FFF2-40B4-BE49-F238E27FC236}">
                            <a16:creationId xmlns:a16="http://schemas.microsoft.com/office/drawing/2014/main" id="{9D1CBD89-BC6E-7AB3-48B7-F715C07B70C2}"/>
                          </a:ext>
                        </a:extLst>
                      </p:cNvPr>
                      <p:cNvPicPr/>
                      <p:nvPr/>
                    </p:nvPicPr>
                    <p:blipFill>
                      <a:blip r:embed="rId6"/>
                      <a:stretch>
                        <a:fillRect/>
                      </a:stretch>
                    </p:blipFill>
                    <p:spPr>
                      <a:xfrm>
                        <a:off x="3686175" y="2621707"/>
                        <a:ext cx="3164868" cy="4095632"/>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303D2918-1BB7-8872-5701-B25C755FD4A1}"/>
              </a:ext>
            </a:extLst>
          </p:cNvPr>
          <p:cNvSpPr txBox="1"/>
          <p:nvPr/>
        </p:nvSpPr>
        <p:spPr>
          <a:xfrm>
            <a:off x="3931490" y="1167525"/>
            <a:ext cx="2520950" cy="923330"/>
          </a:xfrm>
          <a:prstGeom prst="rect">
            <a:avLst/>
          </a:prstGeom>
          <a:noFill/>
        </p:spPr>
        <p:txBody>
          <a:bodyPr wrap="square">
            <a:spAutoFit/>
          </a:bodyPr>
          <a:lstStyle/>
          <a:p>
            <a:pPr algn="ctr"/>
            <a:r>
              <a:rPr lang="en-US" b="1"/>
              <a:t>SCORING THE THOMAS-KILMANN CONFLICT MODE QUESTIONNAIRE</a:t>
            </a:r>
            <a:endParaRPr lang="lt-LT" b="1"/>
          </a:p>
        </p:txBody>
      </p:sp>
      <p:sp>
        <p:nvSpPr>
          <p:cNvPr id="13" name="Arrow: Down 12">
            <a:extLst>
              <a:ext uri="{FF2B5EF4-FFF2-40B4-BE49-F238E27FC236}">
                <a16:creationId xmlns:a16="http://schemas.microsoft.com/office/drawing/2014/main" id="{63171B2B-22DC-EAE4-A2B1-8EE3A8C693B2}"/>
              </a:ext>
            </a:extLst>
          </p:cNvPr>
          <p:cNvSpPr/>
          <p:nvPr/>
        </p:nvSpPr>
        <p:spPr>
          <a:xfrm>
            <a:off x="1652704" y="2038746"/>
            <a:ext cx="203200" cy="228744"/>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4" name="Arrow: Down 13">
            <a:extLst>
              <a:ext uri="{FF2B5EF4-FFF2-40B4-BE49-F238E27FC236}">
                <a16:creationId xmlns:a16="http://schemas.microsoft.com/office/drawing/2014/main" id="{36414E3A-3538-EE37-C41C-DAEA2470D7ED}"/>
              </a:ext>
            </a:extLst>
          </p:cNvPr>
          <p:cNvSpPr/>
          <p:nvPr/>
        </p:nvSpPr>
        <p:spPr>
          <a:xfrm>
            <a:off x="5112543" y="2254588"/>
            <a:ext cx="203200" cy="228744"/>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3" name="Footer Placeholder 4">
            <a:extLst>
              <a:ext uri="{FF2B5EF4-FFF2-40B4-BE49-F238E27FC236}">
                <a16:creationId xmlns:a16="http://schemas.microsoft.com/office/drawing/2014/main" id="{9684FB3D-6E19-9F79-58E5-7ABC77F7BAAA}"/>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5" name="Rectangle 4">
            <a:extLst>
              <a:ext uri="{FF2B5EF4-FFF2-40B4-BE49-F238E27FC236}">
                <a16:creationId xmlns:a16="http://schemas.microsoft.com/office/drawing/2014/main" id="{519948A4-DD46-3F6C-9F3E-29A87F9DBA70}"/>
              </a:ext>
            </a:extLst>
          </p:cNvPr>
          <p:cNvSpPr/>
          <p:nvPr/>
        </p:nvSpPr>
        <p:spPr>
          <a:xfrm>
            <a:off x="6919359" y="2844169"/>
            <a:ext cx="3318039" cy="2332110"/>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a:solidFill>
                  <a:schemeClr val="tx2"/>
                </a:solidFill>
                <a:ea typeface="Calibri"/>
                <a:cs typeface="Calibri"/>
              </a:rPr>
              <a:t>ESEGUI IL TEST DI THOMAS </a:t>
            </a:r>
            <a:r>
              <a:rPr lang="en-US" b="1" err="1">
                <a:solidFill>
                  <a:schemeClr val="tx2"/>
                </a:solidFill>
                <a:ea typeface="Calibri"/>
                <a:cs typeface="Calibri"/>
              </a:rPr>
              <a:t>kILMANN</a:t>
            </a:r>
            <a:r>
              <a:rPr lang="en-US" b="1">
                <a:solidFill>
                  <a:schemeClr val="tx2"/>
                </a:solidFill>
                <a:ea typeface="Calibri"/>
                <a:cs typeface="Calibri"/>
              </a:rPr>
              <a:t> CHE TROVI TRA GLI ESERCIZI ALLA FINE DI QUESTO MODULO, PER INDIVIDUARE IL TUO STILE PREVALENTE DI GESTIONE DEI CONLITTO! </a:t>
            </a:r>
          </a:p>
          <a:p>
            <a:pPr algn="ctr"/>
            <a:r>
              <a:rPr lang="en-US" b="1">
                <a:solidFill>
                  <a:schemeClr val="tx2"/>
                </a:solidFill>
                <a:ea typeface="Calibri"/>
                <a:cs typeface="Calibri"/>
              </a:rPr>
              <a:t>DISCUTEREMO I RISULTATI NELLA SESSIONE IN PLENARIA.</a:t>
            </a:r>
          </a:p>
        </p:txBody>
      </p:sp>
      <p:sp>
        <p:nvSpPr>
          <p:cNvPr id="10" name="CasellaDiTesto 9">
            <a:extLst>
              <a:ext uri="{FF2B5EF4-FFF2-40B4-BE49-F238E27FC236}">
                <a16:creationId xmlns:a16="http://schemas.microsoft.com/office/drawing/2014/main" id="{A1B76189-E879-9EC2-472C-B375B0715E9A}"/>
              </a:ext>
            </a:extLst>
          </p:cNvPr>
          <p:cNvSpPr txBox="1"/>
          <p:nvPr/>
        </p:nvSpPr>
        <p:spPr>
          <a:xfrm>
            <a:off x="2780348" y="6477585"/>
            <a:ext cx="5400674" cy="369332"/>
          </a:xfrm>
          <a:prstGeom prst="rect">
            <a:avLst/>
          </a:prstGeom>
          <a:noFill/>
        </p:spPr>
        <p:txBody>
          <a:bodyPr wrap="square">
            <a:spAutoFit/>
          </a:bodyPr>
          <a:lstStyle/>
          <a:p>
            <a:r>
              <a:rPr lang="it-IT" dirty="0">
                <a:hlinkClick r:id="rId7"/>
              </a:rPr>
              <a:t>https://youtu.be/TSQByKPTa3c?feature=shared</a:t>
            </a:r>
            <a:endParaRPr lang="it-IT" dirty="0"/>
          </a:p>
        </p:txBody>
      </p:sp>
    </p:spTree>
    <p:extLst>
      <p:ext uri="{BB962C8B-B14F-4D97-AF65-F5344CB8AC3E}">
        <p14:creationId xmlns:p14="http://schemas.microsoft.com/office/powerpoint/2010/main" val="34122745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6455420" y="124033"/>
            <a:ext cx="4517380" cy="784586"/>
          </a:xfrm>
        </p:spPr>
        <p:txBody>
          <a:bodyPr/>
          <a:lstStyle/>
          <a:p>
            <a:pPr algn="just"/>
            <a:r>
              <a:rPr lang="en-US" sz="4000" b="1" err="1">
                <a:solidFill>
                  <a:schemeClr val="bg1"/>
                </a:solidFill>
              </a:rPr>
              <a:t>Obiettivi</a:t>
            </a:r>
            <a:r>
              <a:rPr lang="en-US" sz="4000" b="1">
                <a:solidFill>
                  <a:schemeClr val="bg1"/>
                </a:solidFill>
              </a:rPr>
              <a:t> </a:t>
            </a:r>
            <a:r>
              <a:rPr lang="en-US" sz="4000" b="1" err="1">
                <a:solidFill>
                  <a:schemeClr val="bg1"/>
                </a:solidFill>
              </a:rPr>
              <a:t>Formativi</a:t>
            </a:r>
            <a:endParaRPr lang="en-GB" sz="4000" b="1">
              <a:solidFill>
                <a:schemeClr val="bg1"/>
              </a:solidFill>
            </a:endParaRPr>
          </a:p>
        </p:txBody>
      </p:sp>
      <p:sp>
        <p:nvSpPr>
          <p:cNvPr id="3" name="Tartalom helye 2"/>
          <p:cNvSpPr>
            <a:spLocks noGrp="1"/>
          </p:cNvSpPr>
          <p:nvPr>
            <p:ph sz="half" idx="1"/>
          </p:nvPr>
        </p:nvSpPr>
        <p:spPr>
          <a:xfrm>
            <a:off x="357218" y="2578555"/>
            <a:ext cx="9685900" cy="4133274"/>
          </a:xfrm>
        </p:spPr>
        <p:txBody>
          <a:bodyPr/>
          <a:lstStyle/>
          <a:p>
            <a:pPr algn="just">
              <a:buClr>
                <a:srgbClr val="1A75DB"/>
              </a:buClr>
            </a:pPr>
            <a:r>
              <a:rPr lang="en-US" sz="2000" b="1" err="1"/>
              <a:t>Comprendere</a:t>
            </a:r>
            <a:r>
              <a:rPr lang="en-US" sz="2000"/>
              <a:t> c</a:t>
            </a:r>
            <a:r>
              <a:rPr lang="it-IT" sz="2000" err="1"/>
              <a:t>os'è</a:t>
            </a:r>
            <a:r>
              <a:rPr lang="it-IT" sz="2000"/>
              <a:t> il conflitto, le sue cause e come si manifesta nelle interazioni.</a:t>
            </a:r>
          </a:p>
          <a:p>
            <a:pPr algn="just">
              <a:buClr>
                <a:srgbClr val="1A75DB"/>
              </a:buClr>
            </a:pPr>
            <a:r>
              <a:rPr lang="it-IT" sz="2000" b="1"/>
              <a:t>Riconoscere</a:t>
            </a:r>
            <a:r>
              <a:rPr lang="it-IT" sz="2000"/>
              <a:t> come un conflitto ben gestito possa guidare il miglioramento, l'innovazione e la comprensione reciproca.</a:t>
            </a:r>
          </a:p>
          <a:p>
            <a:pPr algn="just">
              <a:buClr>
                <a:srgbClr val="1A75DB"/>
              </a:buClr>
            </a:pPr>
            <a:r>
              <a:rPr lang="it-IT" sz="2000" b="1"/>
              <a:t>Esaminare</a:t>
            </a:r>
            <a:r>
              <a:rPr lang="it-IT" sz="2000"/>
              <a:t> il modello di conflitto di Thomas-</a:t>
            </a:r>
            <a:r>
              <a:rPr lang="it-IT" sz="2000" err="1"/>
              <a:t>Kilmann</a:t>
            </a:r>
            <a:r>
              <a:rPr lang="it-IT" sz="2000"/>
              <a:t> e identificare gli stili chiave: direttivo/competitivo, evitante, accomodante, collaborativo/integrativo e «che scende a compromessi».</a:t>
            </a:r>
          </a:p>
          <a:p>
            <a:pPr algn="just">
              <a:buClr>
                <a:srgbClr val="1A75DB"/>
              </a:buClr>
            </a:pPr>
            <a:r>
              <a:rPr lang="it-IT" sz="2000" b="1"/>
              <a:t>Comprendere</a:t>
            </a:r>
            <a:r>
              <a:rPr lang="it-IT" sz="2000"/>
              <a:t> metodi pratici di risoluzione dei conflitti «su misura» per team e contesti sanitari.</a:t>
            </a:r>
            <a:r>
              <a:rPr lang="en-US" sz="2000"/>
              <a:t> </a:t>
            </a:r>
          </a:p>
        </p:txBody>
      </p:sp>
      <p:sp>
        <p:nvSpPr>
          <p:cNvPr id="4" name="Footer Placeholder 4">
            <a:extLst>
              <a:ext uri="{FF2B5EF4-FFF2-40B4-BE49-F238E27FC236}">
                <a16:creationId xmlns:a16="http://schemas.microsoft.com/office/drawing/2014/main" id="{73C8CD5C-2CB1-3A50-6D10-C6FA42CF69CF}"/>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6" name="CasellaDiTesto 5">
            <a:extLst>
              <a:ext uri="{FF2B5EF4-FFF2-40B4-BE49-F238E27FC236}">
                <a16:creationId xmlns:a16="http://schemas.microsoft.com/office/drawing/2014/main" id="{B4F7EED0-C13B-B642-A8B0-F36C6B7EEFAC}"/>
              </a:ext>
            </a:extLst>
          </p:cNvPr>
          <p:cNvSpPr txBox="1"/>
          <p:nvPr/>
        </p:nvSpPr>
        <p:spPr>
          <a:xfrm>
            <a:off x="2834640" y="6186642"/>
            <a:ext cx="5486400" cy="369332"/>
          </a:xfrm>
          <a:prstGeom prst="rect">
            <a:avLst/>
          </a:prstGeom>
          <a:noFill/>
        </p:spPr>
        <p:txBody>
          <a:bodyPr wrap="square">
            <a:spAutoFit/>
          </a:bodyPr>
          <a:lstStyle/>
          <a:p>
            <a:r>
              <a:rPr lang="it-IT" dirty="0">
                <a:hlinkClick r:id="rId3"/>
              </a:rPr>
              <a:t>https://youtu.be/myjTaNV2rh8?feature=shared</a:t>
            </a:r>
            <a:endParaRPr lang="it-IT" dirty="0"/>
          </a:p>
        </p:txBody>
      </p:sp>
    </p:spTree>
    <p:extLst>
      <p:ext uri="{BB962C8B-B14F-4D97-AF65-F5344CB8AC3E}">
        <p14:creationId xmlns:p14="http://schemas.microsoft.com/office/powerpoint/2010/main" val="38451439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7144017" y="294774"/>
            <a:ext cx="3081439" cy="774792"/>
          </a:xfrm>
        </p:spPr>
        <p:txBody>
          <a:bodyPr/>
          <a:lstStyle/>
          <a:p>
            <a:pPr algn="just"/>
            <a:r>
              <a:rPr lang="en-US" sz="4400" b="1" err="1">
                <a:solidFill>
                  <a:schemeClr val="bg1"/>
                </a:solidFill>
              </a:rPr>
              <a:t>Conclusioni</a:t>
            </a:r>
            <a:r>
              <a:rPr lang="hu-HU"/>
              <a:t>	</a:t>
            </a:r>
            <a:endParaRPr lang="en-GB"/>
          </a:p>
        </p:txBody>
      </p:sp>
      <p:sp>
        <p:nvSpPr>
          <p:cNvPr id="3" name="Footer Placeholder 4">
            <a:extLst>
              <a:ext uri="{FF2B5EF4-FFF2-40B4-BE49-F238E27FC236}">
                <a16:creationId xmlns:a16="http://schemas.microsoft.com/office/drawing/2014/main" id="{77D78CC4-7512-067A-DF20-F20762E19D32}"/>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4" name="Tartalom helye 2">
            <a:extLst>
              <a:ext uri="{FF2B5EF4-FFF2-40B4-BE49-F238E27FC236}">
                <a16:creationId xmlns:a16="http://schemas.microsoft.com/office/drawing/2014/main" id="{04602E0D-40AB-2278-9E4B-4592D3B22978}"/>
              </a:ext>
            </a:extLst>
          </p:cNvPr>
          <p:cNvSpPr>
            <a:spLocks noGrp="1"/>
          </p:cNvSpPr>
          <p:nvPr>
            <p:ph sz="half" idx="1"/>
          </p:nvPr>
        </p:nvSpPr>
        <p:spPr>
          <a:xfrm>
            <a:off x="433532" y="2769554"/>
            <a:ext cx="10120168" cy="4429759"/>
          </a:xfrm>
        </p:spPr>
        <p:txBody>
          <a:bodyPr/>
          <a:lstStyle/>
          <a:p>
            <a:pPr algn="just">
              <a:buClr>
                <a:srgbClr val="1A75DB"/>
              </a:buClr>
            </a:pPr>
            <a:r>
              <a:rPr lang="it-IT" sz="2000"/>
              <a:t>Il conflitto, sebbene a volte scomodo, è un aspetto integrante e prezioso degli ambienti di lavoro dinamici.</a:t>
            </a:r>
          </a:p>
          <a:p>
            <a:pPr algn="just">
              <a:buClr>
                <a:srgbClr val="1A75DB"/>
              </a:buClr>
            </a:pPr>
            <a:r>
              <a:rPr lang="it-IT" sz="2000"/>
              <a:t> Riconoscendo le cause, le intensità e gli stili di gestione, possiamo trasformare il conflitto in uno strumento per un cambiamento positivo.</a:t>
            </a:r>
          </a:p>
          <a:p>
            <a:pPr algn="just">
              <a:buClr>
                <a:srgbClr val="1A75DB"/>
              </a:buClr>
            </a:pPr>
            <a:r>
              <a:rPr lang="it-IT" sz="2000"/>
              <a:t>Una risoluzione efficace dei conflitti non solo migliora la comunicazione e la cooperazione, ma promuove anche un'atmosfera lavorativa sana e produttiva.</a:t>
            </a:r>
          </a:p>
          <a:p>
            <a:pPr algn="just">
              <a:buClr>
                <a:srgbClr val="1A75DB"/>
              </a:buClr>
            </a:pPr>
            <a:r>
              <a:rPr lang="it-IT" sz="2000"/>
              <a:t>L'applicazione di queste strategie può migliorare il lavoro di squadra e favorire migliori risultati nell'assistenza ai pazienti nell'assistenza sanitaria.</a:t>
            </a:r>
            <a:endParaRPr lang="en-GB" sz="2000"/>
          </a:p>
        </p:txBody>
      </p:sp>
      <p:sp>
        <p:nvSpPr>
          <p:cNvPr id="6" name="CasellaDiTesto 5">
            <a:extLst>
              <a:ext uri="{FF2B5EF4-FFF2-40B4-BE49-F238E27FC236}">
                <a16:creationId xmlns:a16="http://schemas.microsoft.com/office/drawing/2014/main" id="{15A20ADA-8433-7829-C010-C47753075541}"/>
              </a:ext>
            </a:extLst>
          </p:cNvPr>
          <p:cNvSpPr txBox="1"/>
          <p:nvPr/>
        </p:nvSpPr>
        <p:spPr>
          <a:xfrm>
            <a:off x="2974658" y="6215755"/>
            <a:ext cx="5400674" cy="369332"/>
          </a:xfrm>
          <a:prstGeom prst="rect">
            <a:avLst/>
          </a:prstGeom>
          <a:noFill/>
        </p:spPr>
        <p:txBody>
          <a:bodyPr wrap="square">
            <a:spAutoFit/>
          </a:bodyPr>
          <a:lstStyle/>
          <a:p>
            <a:r>
              <a:rPr lang="it-IT" dirty="0">
                <a:hlinkClick r:id="rId2"/>
              </a:rPr>
              <a:t>https://youtu.be/vLxorWnbBoQ?feature=shared</a:t>
            </a:r>
            <a:endParaRPr lang="it-IT" dirty="0"/>
          </a:p>
        </p:txBody>
      </p:sp>
    </p:spTree>
    <p:extLst>
      <p:ext uri="{BB962C8B-B14F-4D97-AF65-F5344CB8AC3E}">
        <p14:creationId xmlns:p14="http://schemas.microsoft.com/office/powerpoint/2010/main" val="5762320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1"/>
          <p:cNvSpPr txBox="1">
            <a:spLocks/>
          </p:cNvSpPr>
          <p:nvPr/>
        </p:nvSpPr>
        <p:spPr>
          <a:xfrm>
            <a:off x="411126" y="184364"/>
            <a:ext cx="3000814" cy="646909"/>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en-US" sz="4600" b="1" err="1">
                <a:solidFill>
                  <a:srgbClr val="1A75DB"/>
                </a:solidFill>
                <a:latin typeface="+mn-lt"/>
              </a:rPr>
              <a:t>Bibliografia</a:t>
            </a:r>
            <a:endParaRPr lang="en-GB" sz="4600" b="1">
              <a:solidFill>
                <a:srgbClr val="1A75DB"/>
              </a:solidFill>
              <a:latin typeface="+mn-lt"/>
            </a:endParaRPr>
          </a:p>
        </p:txBody>
      </p:sp>
      <p:sp>
        <p:nvSpPr>
          <p:cNvPr id="3" name="Footer Placeholder 4">
            <a:extLst>
              <a:ext uri="{FF2B5EF4-FFF2-40B4-BE49-F238E27FC236}">
                <a16:creationId xmlns:a16="http://schemas.microsoft.com/office/drawing/2014/main" id="{869648A7-1393-069B-B06A-97031B04C190}"/>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5" name="TextBox 4">
            <a:extLst>
              <a:ext uri="{FF2B5EF4-FFF2-40B4-BE49-F238E27FC236}">
                <a16:creationId xmlns:a16="http://schemas.microsoft.com/office/drawing/2014/main" id="{F68E2B3D-52DF-FE7F-7E64-DAFB14E9A4DC}"/>
              </a:ext>
            </a:extLst>
          </p:cNvPr>
          <p:cNvSpPr txBox="1"/>
          <p:nvPr/>
        </p:nvSpPr>
        <p:spPr>
          <a:xfrm>
            <a:off x="353976" y="1424779"/>
            <a:ext cx="9977509" cy="4648260"/>
          </a:xfrm>
          <a:prstGeom prst="rect">
            <a:avLst/>
          </a:prstGeom>
          <a:noFill/>
        </p:spPr>
        <p:txBody>
          <a:bodyPr wrap="square">
            <a:spAutoFit/>
          </a:bodyPr>
          <a:lstStyle/>
          <a:p>
            <a:pPr algn="just">
              <a:lnSpc>
                <a:spcPct val="107000"/>
              </a:lnSpc>
              <a:spcAft>
                <a:spcPts val="800"/>
              </a:spcAft>
            </a:pPr>
            <a:r>
              <a:rPr lang="en-US" sz="1600" kern="100" err="1">
                <a:effectLst/>
                <a:latin typeface="Calibri" panose="020F0502020204030204" pitchFamily="34" charset="0"/>
                <a:ea typeface="Calibri" panose="020F0502020204030204" pitchFamily="34" charset="0"/>
                <a:cs typeface="Times New Roman" panose="02020603050405020304" pitchFamily="18" charset="0"/>
              </a:rPr>
              <a:t>Afolaranmi</a:t>
            </a:r>
            <a:r>
              <a:rPr lang="en-US" sz="1600" kern="100">
                <a:effectLst/>
                <a:latin typeface="Calibri" panose="020F0502020204030204" pitchFamily="34" charset="0"/>
                <a:ea typeface="Calibri" panose="020F0502020204030204" pitchFamily="34" charset="0"/>
                <a:cs typeface="Times New Roman" panose="02020603050405020304" pitchFamily="18" charset="0"/>
              </a:rPr>
              <a:t>, A. O. (2022). Conflict Management Mechanisms through Social Media among the Nigerian Baptist Pastors. IRA-International Journal of Management &amp; Social Sciences (ISSN 2455-2267), 18(1), 1-12. DOI: </a:t>
            </a:r>
            <a:r>
              <a:rPr lang="en-US" sz="1600" kern="100">
                <a:effectLst/>
                <a:latin typeface="Calibri" panose="020F0502020204030204" pitchFamily="34" charset="0"/>
                <a:ea typeface="Calibri" panose="020F0502020204030204" pitchFamily="34" charset="0"/>
                <a:cs typeface="Times New Roman" panose="02020603050405020304" pitchFamily="18" charset="0"/>
                <a:hlinkClick r:id="rId3"/>
              </a:rPr>
              <a:t>https://dx.doi.org/10.21013/jmss.v18.n1.p1</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US" sz="1600" kern="100">
                <a:effectLst/>
                <a:latin typeface="Calibri" panose="020F0502020204030204" pitchFamily="34" charset="0"/>
                <a:ea typeface="Calibri" panose="020F0502020204030204" pitchFamily="34" charset="0"/>
                <a:cs typeface="Times New Roman" panose="02020603050405020304" pitchFamily="18" charset="0"/>
              </a:rPr>
              <a:t>De Bruin, S., Knoop, J., Visser, H., &amp; </a:t>
            </a:r>
            <a:r>
              <a:rPr lang="en-US" sz="1600" kern="100" err="1">
                <a:effectLst/>
                <a:latin typeface="Calibri" panose="020F0502020204030204" pitchFamily="34" charset="0"/>
                <a:ea typeface="Calibri" panose="020F0502020204030204" pitchFamily="34" charset="0"/>
                <a:cs typeface="Times New Roman" panose="02020603050405020304" pitchFamily="18" charset="0"/>
              </a:rPr>
              <a:t>Ligtvoet</a:t>
            </a:r>
            <a:r>
              <a:rPr lang="en-US" sz="1600" kern="100">
                <a:effectLst/>
                <a:latin typeface="Calibri" panose="020F0502020204030204" pitchFamily="34" charset="0"/>
                <a:ea typeface="Calibri" panose="020F0502020204030204" pitchFamily="34" charset="0"/>
                <a:cs typeface="Times New Roman" panose="02020603050405020304" pitchFamily="18" charset="0"/>
              </a:rPr>
              <a:t>, W. (2018). Linking Water Security Threats to Conflict: An Exploration of Pathways. PBL Netherlands Environmental Assessment Agency.</a:t>
            </a:r>
          </a:p>
          <a:p>
            <a:pPr algn="just">
              <a:lnSpc>
                <a:spcPct val="107000"/>
              </a:lnSpc>
              <a:spcAft>
                <a:spcPts val="800"/>
              </a:spcAft>
            </a:pPr>
            <a:r>
              <a:rPr lang="en-US" sz="1600"/>
              <a:t>de Jong, L., De Bruin, S., Knoop, J., &amp; van Vliet, J. (2021). Understanding land-use change conflict: A systematic review of case studies. </a:t>
            </a:r>
            <a:r>
              <a:rPr lang="en-US" sz="1600" i="1"/>
              <a:t>Journal of Land Use Science</a:t>
            </a:r>
            <a:r>
              <a:rPr lang="en-US" sz="1600"/>
              <a:t>. </a:t>
            </a:r>
            <a:r>
              <a:rPr lang="en-US" sz="1600">
                <a:hlinkClick r:id="rId4"/>
              </a:rPr>
              <a:t>https://doi.org/10.1080/1747423X.2021.1933226</a:t>
            </a:r>
            <a:endParaRPr lang="en-US" sz="1600" kern="10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US" sz="1600" kern="100">
                <a:effectLst/>
                <a:latin typeface="Calibri" panose="020F0502020204030204" pitchFamily="34" charset="0"/>
                <a:ea typeface="Calibri" panose="020F0502020204030204" pitchFamily="34" charset="0"/>
                <a:cs typeface="Times New Roman" panose="02020603050405020304" pitchFamily="18" charset="0"/>
              </a:rPr>
              <a:t>Kim S. et al. Individual, interpersonal, and </a:t>
            </a:r>
            <a:r>
              <a:rPr lang="en-US" sz="1600" kern="100" err="1">
                <a:effectLst/>
                <a:latin typeface="Calibri" panose="020F0502020204030204" pitchFamily="34" charset="0"/>
                <a:ea typeface="Calibri" panose="020F0502020204030204" pitchFamily="34" charset="0"/>
                <a:cs typeface="Times New Roman" panose="02020603050405020304" pitchFamily="18" charset="0"/>
              </a:rPr>
              <a:t>organisational</a:t>
            </a:r>
            <a:r>
              <a:rPr lang="en-US" sz="1600" kern="100">
                <a:effectLst/>
                <a:latin typeface="Calibri" panose="020F0502020204030204" pitchFamily="34" charset="0"/>
                <a:ea typeface="Calibri" panose="020F0502020204030204" pitchFamily="34" charset="0"/>
                <a:cs typeface="Times New Roman" panose="02020603050405020304" pitchFamily="18" charset="0"/>
              </a:rPr>
              <a:t> factors of healthcare conflict: A scoping review.  Journal of Interprofessional Care. Volume 31, 2017 - Issue 3</a:t>
            </a:r>
          </a:p>
          <a:p>
            <a:pPr algn="just">
              <a:lnSpc>
                <a:spcPct val="107000"/>
              </a:lnSpc>
              <a:spcAft>
                <a:spcPts val="800"/>
              </a:spcAft>
            </a:pPr>
            <a:r>
              <a:rPr lang="en-US" sz="1600" kern="100">
                <a:effectLst/>
                <a:latin typeface="Calibri" panose="020F0502020204030204" pitchFamily="34" charset="0"/>
                <a:ea typeface="Calibri" panose="020F0502020204030204" pitchFamily="34" charset="0"/>
                <a:cs typeface="Times New Roman" panose="02020603050405020304" pitchFamily="18" charset="0"/>
              </a:rPr>
              <a:t>MTD Training. (2023, September 21). What is the Thomas Kilmann Conflict Management Model? (With examples). MTD Training. Retrieved from </a:t>
            </a:r>
            <a:r>
              <a:rPr lang="en-US" sz="1600" kern="100">
                <a:effectLst/>
                <a:latin typeface="Calibri" panose="020F0502020204030204" pitchFamily="34" charset="0"/>
                <a:ea typeface="Calibri" panose="020F0502020204030204" pitchFamily="34" charset="0"/>
                <a:cs typeface="Times New Roman" panose="02020603050405020304" pitchFamily="18" charset="0"/>
                <a:hlinkClick r:id="rId5"/>
              </a:rPr>
              <a:t>https://www.mtdtraining.com/blog/thomas-kilmann-conflict-management-model.htm</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US" sz="1600" kern="100">
                <a:effectLst/>
                <a:latin typeface="Calibri" panose="020F0502020204030204" pitchFamily="34" charset="0"/>
                <a:ea typeface="Calibri" panose="020F0502020204030204" pitchFamily="34" charset="0"/>
                <a:cs typeface="Times New Roman" panose="02020603050405020304" pitchFamily="18" charset="0"/>
              </a:rPr>
              <a:t>Thomas, K. W., &amp; Kilmann, R. H. (2008). Thomas-Kilmann Conflict Mode Instrument: Profile and Interpretive Report. CPP, Inc.</a:t>
            </a:r>
          </a:p>
          <a:p>
            <a:pPr algn="just">
              <a:lnSpc>
                <a:spcPct val="107000"/>
              </a:lnSpc>
              <a:spcAft>
                <a:spcPts val="800"/>
              </a:spcAft>
            </a:pPr>
            <a:r>
              <a:rPr lang="en-US" sz="1600" kern="100" err="1">
                <a:effectLst/>
                <a:latin typeface="Calibri" panose="020F0502020204030204" pitchFamily="34" charset="0"/>
                <a:ea typeface="Calibri" panose="020F0502020204030204" pitchFamily="34" charset="0"/>
                <a:cs typeface="Times New Roman" panose="02020603050405020304" pitchFamily="18" charset="0"/>
              </a:rPr>
              <a:t>Wenxue</a:t>
            </a:r>
            <a:r>
              <a:rPr lang="en-US" sz="1600" kern="100">
                <a:effectLst/>
                <a:latin typeface="Calibri" panose="020F0502020204030204" pitchFamily="34" charset="0"/>
                <a:ea typeface="Calibri" panose="020F0502020204030204" pitchFamily="34" charset="0"/>
                <a:cs typeface="Times New Roman" panose="02020603050405020304" pitchFamily="18" charset="0"/>
              </a:rPr>
              <a:t> Lu, </a:t>
            </a:r>
            <a:r>
              <a:rPr lang="en-US" sz="1600" kern="100" err="1">
                <a:effectLst/>
                <a:latin typeface="Calibri" panose="020F0502020204030204" pitchFamily="34" charset="0"/>
                <a:ea typeface="Calibri" panose="020F0502020204030204" pitchFamily="34" charset="0"/>
                <a:cs typeface="Times New Roman" panose="02020603050405020304" pitchFamily="18" charset="0"/>
              </a:rPr>
              <a:t>Jishuang</a:t>
            </a:r>
            <a:r>
              <a:rPr lang="en-US" sz="1600" kern="100">
                <a:effectLst/>
                <a:latin typeface="Calibri" panose="020F0502020204030204" pitchFamily="34" charset="0"/>
                <a:ea typeface="Calibri" panose="020F0502020204030204" pitchFamily="34" charset="0"/>
                <a:cs typeface="Times New Roman" panose="02020603050405020304" pitchFamily="18" charset="0"/>
              </a:rPr>
              <a:t> Wang, The influence of conflict management styles on relationship quality: The moderating effect of the level of task conflict, International Journal of Project Management, Volume 35, Issue 8, 2017, Pages 1483-1494</a:t>
            </a:r>
          </a:p>
        </p:txBody>
      </p:sp>
    </p:spTree>
    <p:extLst>
      <p:ext uri="{BB962C8B-B14F-4D97-AF65-F5344CB8AC3E}">
        <p14:creationId xmlns:p14="http://schemas.microsoft.com/office/powerpoint/2010/main" val="35580876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1"/>
          <p:cNvSpPr txBox="1">
            <a:spLocks/>
          </p:cNvSpPr>
          <p:nvPr/>
        </p:nvSpPr>
        <p:spPr>
          <a:xfrm>
            <a:off x="600710" y="450376"/>
            <a:ext cx="3928754" cy="653509"/>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en-US" sz="4000" b="1">
                <a:solidFill>
                  <a:srgbClr val="1A75DB"/>
                </a:solidFill>
                <a:latin typeface="+mn-lt"/>
              </a:rPr>
              <a:t>Copyright notice</a:t>
            </a:r>
            <a:endParaRPr lang="en-GB" sz="4000" b="1">
              <a:solidFill>
                <a:srgbClr val="1A75DB"/>
              </a:solidFill>
              <a:latin typeface="+mn-lt"/>
            </a:endParaRPr>
          </a:p>
        </p:txBody>
      </p:sp>
      <p:sp>
        <p:nvSpPr>
          <p:cNvPr id="2" name="Footer Placeholder 4">
            <a:extLst>
              <a:ext uri="{FF2B5EF4-FFF2-40B4-BE49-F238E27FC236}">
                <a16:creationId xmlns:a16="http://schemas.microsoft.com/office/drawing/2014/main" id="{4297FD4B-C15A-0B5C-B45D-5FAE44ED3DC0}"/>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5" name="TextBox 4">
            <a:extLst>
              <a:ext uri="{FF2B5EF4-FFF2-40B4-BE49-F238E27FC236}">
                <a16:creationId xmlns:a16="http://schemas.microsoft.com/office/drawing/2014/main" id="{0AB6C018-C91C-1483-CC9B-B6AA9981B8F4}"/>
              </a:ext>
            </a:extLst>
          </p:cNvPr>
          <p:cNvSpPr txBox="1"/>
          <p:nvPr/>
        </p:nvSpPr>
        <p:spPr>
          <a:xfrm>
            <a:off x="600710" y="1391969"/>
            <a:ext cx="9598342" cy="4278094"/>
          </a:xfrm>
          <a:prstGeom prst="rect">
            <a:avLst/>
          </a:prstGeom>
          <a:noFill/>
        </p:spPr>
        <p:txBody>
          <a:bodyPr wrap="square">
            <a:spAutoFit/>
          </a:bodyPr>
          <a:lstStyle/>
          <a:p>
            <a:r>
              <a:rPr lang="it-IT" sz="1600"/>
              <a:t>Copyright © Membri del progetto H-PASS. Per dettagli sul progetto H-PASS e sulla collaborazione, visitare: </a:t>
            </a:r>
            <a:r>
              <a:rPr lang="it-IT" sz="1600">
                <a:hlinkClick r:id="rId3"/>
              </a:rPr>
              <a:t>https://hpass.healthworkforce.eu/index.php/the-project/</a:t>
            </a:r>
            <a:endParaRPr lang="it-IT" sz="1600"/>
          </a:p>
          <a:p>
            <a:endParaRPr lang="it-IT" sz="1600"/>
          </a:p>
          <a:p>
            <a:r>
              <a:rPr lang="it-IT" sz="1600"/>
              <a:t>H-PASS the “Health </a:t>
            </a:r>
            <a:r>
              <a:rPr lang="it-IT" sz="1600" err="1"/>
              <a:t>Professionals</a:t>
            </a:r>
            <a:r>
              <a:rPr lang="it-IT" sz="1600"/>
              <a:t>’ and the “</a:t>
            </a:r>
            <a:r>
              <a:rPr lang="it-IT" sz="1600" err="1"/>
              <a:t>DigitAl</a:t>
            </a:r>
            <a:r>
              <a:rPr lang="it-IT" sz="1600"/>
              <a:t> team” </a:t>
            </a:r>
            <a:r>
              <a:rPr lang="it-IT" sz="1600" err="1"/>
              <a:t>SkillS</a:t>
            </a:r>
            <a:r>
              <a:rPr lang="it-IT" sz="1600"/>
              <a:t> </a:t>
            </a:r>
            <a:r>
              <a:rPr lang="it-IT" sz="1600" err="1"/>
              <a:t>advancement</a:t>
            </a:r>
            <a:r>
              <a:rPr lang="it-IT" sz="1600"/>
              <a:t>” è un progetto co-finanziato dall’Agenzia Esecutiva Europea per la Salute e il Digitale (</a:t>
            </a:r>
            <a:r>
              <a:rPr lang="it-IT" sz="1600" err="1"/>
              <a:t>HaDEA</a:t>
            </a:r>
            <a:r>
              <a:rPr lang="it-IT" sz="1600"/>
              <a:t>) sotto i poteri delegati dalla Commissione Europea. H-PASS è iniziato nel maggio 2023 e durerà 3 anni.</a:t>
            </a:r>
          </a:p>
          <a:p>
            <a:pPr algn="just"/>
            <a:endParaRPr lang="en-US" sz="1600"/>
          </a:p>
          <a:p>
            <a:r>
              <a:rPr lang="it-IT" sz="1600"/>
              <a:t>Questo lavoro è concesso in licenza in base alla licenza Creative Commons </a:t>
            </a:r>
            <a:r>
              <a:rPr lang="it-IT" sz="1600" err="1"/>
              <a:t>Attribution-Noncommercial</a:t>
            </a:r>
            <a:r>
              <a:rPr lang="it-IT" sz="1600"/>
              <a:t> 3.0. Per visualizzare una copia di questa licenza, visitare </a:t>
            </a:r>
            <a:r>
              <a:rPr lang="it-IT" sz="1600">
                <a:hlinkClick r:id="rId4"/>
              </a:rPr>
              <a:t>http://creativecommons.org/licenses/by-nc/3.0/</a:t>
            </a:r>
            <a:r>
              <a:rPr lang="it-IT" sz="1600"/>
              <a:t>  o inviare una lettera a Creative Commons, 171 Second Street, Suite 300, San Francisco, California, 94105 e USA.</a:t>
            </a:r>
            <a:endParaRPr lang="en-GB" sz="1600"/>
          </a:p>
          <a:p>
            <a:pPr algn="just"/>
            <a:endParaRPr lang="en-US" sz="1600"/>
          </a:p>
          <a:p>
            <a:pPr algn="just"/>
            <a:r>
              <a:rPr lang="it-IT" sz="1600"/>
              <a:t>L'opera dovrà essere attribuita allegando il seguente riferimento agli elementi copiati: “Copyright © Membri del Progetto H-PASS ”.</a:t>
            </a:r>
            <a:r>
              <a:rPr lang="en-US" sz="1600"/>
              <a:t> </a:t>
            </a:r>
          </a:p>
          <a:p>
            <a:pPr algn="just"/>
            <a:endParaRPr lang="en-US" sz="1600"/>
          </a:p>
          <a:p>
            <a:pPr algn="just"/>
            <a:r>
              <a:rPr lang="it-IT" sz="1600"/>
              <a:t>L'utilizzo di questa presentazione in modi e/o per scopi non previsti nella licenza richiede la previa autorizzazione scritta dei detentori dei diritti d'autore. Le informazioni contenute in questa presentazione rappresentano le opinioni dei titolari dei diritti d'autore alla data in cui tali opinioni sono state pubblicate.</a:t>
            </a:r>
            <a:endParaRPr lang="en-US" sz="1600"/>
          </a:p>
        </p:txBody>
      </p:sp>
    </p:spTree>
    <p:extLst>
      <p:ext uri="{BB962C8B-B14F-4D97-AF65-F5344CB8AC3E}">
        <p14:creationId xmlns:p14="http://schemas.microsoft.com/office/powerpoint/2010/main" val="28464371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32481A39-F6E8-4107-4F8F-06F77D94BFF3}"/>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4" name="Cím 1">
            <a:extLst>
              <a:ext uri="{FF2B5EF4-FFF2-40B4-BE49-F238E27FC236}">
                <a16:creationId xmlns:a16="http://schemas.microsoft.com/office/drawing/2014/main" id="{15A2CA9F-D5D4-0643-555A-87C2377BB7DA}"/>
              </a:ext>
            </a:extLst>
          </p:cNvPr>
          <p:cNvSpPr txBox="1">
            <a:spLocks/>
          </p:cNvSpPr>
          <p:nvPr/>
        </p:nvSpPr>
        <p:spPr>
          <a:xfrm>
            <a:off x="3824890" y="535173"/>
            <a:ext cx="2576830" cy="653509"/>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r>
              <a:rPr lang="en-US" sz="4000" b="1">
                <a:solidFill>
                  <a:srgbClr val="1A75DB"/>
                </a:solidFill>
                <a:latin typeface="+mn-lt"/>
              </a:rPr>
              <a:t>Disclaimer </a:t>
            </a:r>
            <a:endParaRPr lang="en-GB" sz="4000" b="1">
              <a:solidFill>
                <a:srgbClr val="1A75DB"/>
              </a:solidFill>
              <a:latin typeface="+mn-lt"/>
            </a:endParaRPr>
          </a:p>
        </p:txBody>
      </p:sp>
      <p:sp>
        <p:nvSpPr>
          <p:cNvPr id="5" name="Content Placeholder 2">
            <a:extLst>
              <a:ext uri="{FF2B5EF4-FFF2-40B4-BE49-F238E27FC236}">
                <a16:creationId xmlns:a16="http://schemas.microsoft.com/office/drawing/2014/main" id="{6B8CA3ED-B686-9D10-3668-393D8FC1ACF0}"/>
              </a:ext>
            </a:extLst>
          </p:cNvPr>
          <p:cNvSpPr txBox="1">
            <a:spLocks noChangeArrowheads="1"/>
          </p:cNvSpPr>
          <p:nvPr/>
        </p:nvSpPr>
        <p:spPr>
          <a:xfrm>
            <a:off x="457200" y="2209800"/>
            <a:ext cx="8229600" cy="3916363"/>
          </a:xfrm>
          <a:prstGeom prst="rect">
            <a:avLst/>
          </a:prstGeom>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lgn="just">
              <a:buNone/>
            </a:pPr>
            <a:endParaRPr lang="en-GB" altLang="en-US"/>
          </a:p>
        </p:txBody>
      </p:sp>
      <p:sp>
        <p:nvSpPr>
          <p:cNvPr id="7" name="TextBox 6">
            <a:extLst>
              <a:ext uri="{FF2B5EF4-FFF2-40B4-BE49-F238E27FC236}">
                <a16:creationId xmlns:a16="http://schemas.microsoft.com/office/drawing/2014/main" id="{4CE8027F-86D5-8209-CE4A-39D3763E8A8C}"/>
              </a:ext>
            </a:extLst>
          </p:cNvPr>
          <p:cNvSpPr txBox="1"/>
          <p:nvPr/>
        </p:nvSpPr>
        <p:spPr>
          <a:xfrm>
            <a:off x="1636716" y="1566512"/>
            <a:ext cx="7717491" cy="2800767"/>
          </a:xfrm>
          <a:prstGeom prst="rect">
            <a:avLst/>
          </a:prstGeom>
          <a:noFill/>
        </p:spPr>
        <p:txBody>
          <a:bodyPr wrap="square">
            <a:spAutoFit/>
          </a:bodyPr>
          <a:lstStyle/>
          <a:p>
            <a:pPr algn="just"/>
            <a:r>
              <a:rPr lang="it-IT" sz="2200"/>
              <a:t>L’Agenzia Esecutiva Europea per la Salute e il Digitale (</a:t>
            </a:r>
            <a:r>
              <a:rPr lang="en-US" sz="2200"/>
              <a:t>European Health and Digital Executive Agency -</a:t>
            </a:r>
            <a:r>
              <a:rPr lang="it-IT" sz="2200"/>
              <a:t> </a:t>
            </a:r>
            <a:r>
              <a:rPr lang="it-IT" sz="2200" err="1"/>
              <a:t>HaDEA</a:t>
            </a:r>
            <a:r>
              <a:rPr lang="it-IT" sz="2200"/>
              <a:t>), sotto i poteri delegati dalla Commissione Europea, sostiene la produzione di questa pubblicazione. Il sostegno della Commissione Europea non costituisce approvazione dei contenuti, che riflettono esclusivamente il punto di vista degli autori. La Commissione non può essere ritenuta responsabile per qualsiasi uso che possa essere fatto delle informazioni in esso contenute.</a:t>
            </a:r>
            <a:endParaRPr lang="en-US" sz="2200"/>
          </a:p>
        </p:txBody>
      </p:sp>
    </p:spTree>
    <p:extLst>
      <p:ext uri="{BB962C8B-B14F-4D97-AF65-F5344CB8AC3E}">
        <p14:creationId xmlns:p14="http://schemas.microsoft.com/office/powerpoint/2010/main" val="19011324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655861F-74EA-8B2C-AB4E-7B46236DC16F}"/>
              </a:ext>
            </a:extLst>
          </p:cNvPr>
          <p:cNvSpPr>
            <a:spLocks noGrp="1"/>
          </p:cNvSpPr>
          <p:nvPr>
            <p:ph type="title"/>
          </p:nvPr>
        </p:nvSpPr>
        <p:spPr/>
        <p:txBody>
          <a:bodyPr/>
          <a:lstStyle/>
          <a:p>
            <a:r>
              <a:rPr lang="en-US" sz="4800" dirty="0"/>
              <a:t>Fine </a:t>
            </a:r>
            <a:r>
              <a:rPr lang="en-US" sz="4800" dirty="0" err="1"/>
              <a:t>dell’Unità</a:t>
            </a:r>
            <a:r>
              <a:rPr lang="en-US" sz="4800" dirty="0"/>
              <a:t> </a:t>
            </a:r>
            <a:r>
              <a:rPr lang="en-US" sz="4800" dirty="0" err="1"/>
              <a:t>Formativa</a:t>
            </a:r>
            <a:endParaRPr lang="hu-HU" dirty="0"/>
          </a:p>
        </p:txBody>
      </p:sp>
    </p:spTree>
    <p:extLst>
      <p:ext uri="{BB962C8B-B14F-4D97-AF65-F5344CB8AC3E}">
        <p14:creationId xmlns:p14="http://schemas.microsoft.com/office/powerpoint/2010/main" val="34204725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030F56C-47F1-58D7-63D8-971C6577797F}"/>
              </a:ext>
            </a:extLst>
          </p:cNvPr>
          <p:cNvSpPr>
            <a:spLocks noGrp="1"/>
          </p:cNvSpPr>
          <p:nvPr>
            <p:ph sz="half" idx="1"/>
          </p:nvPr>
        </p:nvSpPr>
        <p:spPr>
          <a:xfrm>
            <a:off x="349426" y="2546490"/>
            <a:ext cx="9999309" cy="4542650"/>
          </a:xfrm>
        </p:spPr>
        <p:txBody>
          <a:bodyPr/>
          <a:lstStyle/>
          <a:p>
            <a:pPr algn="just">
              <a:buClr>
                <a:srgbClr val="1A75DB"/>
              </a:buClr>
            </a:pPr>
            <a:r>
              <a:rPr lang="it-IT" sz="2000"/>
              <a:t>Il conflitto è una parte naturale dell'interazione umana, che emerge in contesti come casa, posto di lavoro e società.</a:t>
            </a:r>
          </a:p>
          <a:p>
            <a:pPr algn="just">
              <a:buClr>
                <a:srgbClr val="1A75DB"/>
              </a:buClr>
            </a:pPr>
            <a:r>
              <a:rPr lang="it-IT" sz="2000"/>
              <a:t>Va oltre i semplici disaccordi, spesso coinvolgendo incompatibilità percepite in obiettivi, valori o interessi.</a:t>
            </a:r>
          </a:p>
          <a:p>
            <a:pPr algn="just">
              <a:buClr>
                <a:srgbClr val="1A75DB"/>
              </a:buClr>
            </a:pPr>
            <a:r>
              <a:rPr lang="it-IT" sz="2000"/>
              <a:t>Sebbene possa essere scomodo, il conflitto offre un'opportunità per affrontare problemi nascosti, sfidare le ipotesi e promuovere la crescita.</a:t>
            </a:r>
          </a:p>
          <a:p>
            <a:pPr algn="just">
              <a:buClr>
                <a:srgbClr val="1A75DB"/>
              </a:buClr>
            </a:pPr>
            <a:r>
              <a:rPr lang="it-IT" sz="2000"/>
              <a:t>Quando gestito in modo costruttivo, il conflitto favorisce relazioni più forti, produttività e risultati positivi.</a:t>
            </a:r>
          </a:p>
          <a:p>
            <a:pPr algn="just">
              <a:buClr>
                <a:srgbClr val="1A75DB"/>
              </a:buClr>
            </a:pPr>
            <a:r>
              <a:rPr lang="it-IT" sz="2000"/>
              <a:t>Questo modulo esplora le cause, i tipi e le strategie di gestione efficaci del conflitto, concentrandosi sull'assistenza sanitaria in cui il lavoro di squadra e la comunicazione sono cruciali.</a:t>
            </a:r>
            <a:endParaRPr lang="en-US" sz="2000"/>
          </a:p>
        </p:txBody>
      </p:sp>
      <p:sp>
        <p:nvSpPr>
          <p:cNvPr id="4" name="Cím 1"/>
          <p:cNvSpPr txBox="1">
            <a:spLocks/>
          </p:cNvSpPr>
          <p:nvPr/>
        </p:nvSpPr>
        <p:spPr>
          <a:xfrm>
            <a:off x="7259098" y="360056"/>
            <a:ext cx="3254827" cy="644694"/>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en-US" sz="4400" b="1" err="1">
                <a:solidFill>
                  <a:schemeClr val="bg1"/>
                </a:solidFill>
                <a:latin typeface="+mn-lt"/>
              </a:rPr>
              <a:t>Introduzione</a:t>
            </a:r>
            <a:endParaRPr lang="en-GB" sz="4400" b="1">
              <a:solidFill>
                <a:schemeClr val="bg1"/>
              </a:solidFill>
              <a:latin typeface="+mn-lt"/>
            </a:endParaRPr>
          </a:p>
        </p:txBody>
      </p:sp>
      <p:sp>
        <p:nvSpPr>
          <p:cNvPr id="2" name="Footer Placeholder 4">
            <a:extLst>
              <a:ext uri="{FF2B5EF4-FFF2-40B4-BE49-F238E27FC236}">
                <a16:creationId xmlns:a16="http://schemas.microsoft.com/office/drawing/2014/main" id="{83BD108E-A093-B018-78DF-AFB45930DBB1}"/>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6" name="CasellaDiTesto 5">
            <a:extLst>
              <a:ext uri="{FF2B5EF4-FFF2-40B4-BE49-F238E27FC236}">
                <a16:creationId xmlns:a16="http://schemas.microsoft.com/office/drawing/2014/main" id="{A526BC9B-85FF-88A6-F5C1-0426FD6FA600}"/>
              </a:ext>
            </a:extLst>
          </p:cNvPr>
          <p:cNvSpPr txBox="1"/>
          <p:nvPr/>
        </p:nvSpPr>
        <p:spPr>
          <a:xfrm>
            <a:off x="2837498" y="6244709"/>
            <a:ext cx="5400674" cy="369332"/>
          </a:xfrm>
          <a:prstGeom prst="rect">
            <a:avLst/>
          </a:prstGeom>
          <a:noFill/>
        </p:spPr>
        <p:txBody>
          <a:bodyPr wrap="square">
            <a:spAutoFit/>
          </a:bodyPr>
          <a:lstStyle/>
          <a:p>
            <a:r>
              <a:rPr lang="it-IT" dirty="0">
                <a:hlinkClick r:id="rId2"/>
              </a:rPr>
              <a:t>https://youtu.be/W6qkuLAqwDk?feature=shared</a:t>
            </a:r>
            <a:endParaRPr lang="it-IT" dirty="0"/>
          </a:p>
        </p:txBody>
      </p:sp>
    </p:spTree>
    <p:extLst>
      <p:ext uri="{BB962C8B-B14F-4D97-AF65-F5344CB8AC3E}">
        <p14:creationId xmlns:p14="http://schemas.microsoft.com/office/powerpoint/2010/main" val="27105204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9775E9-DB3F-1464-C98A-A3A7D84B9C85}"/>
              </a:ext>
            </a:extLst>
          </p:cNvPr>
          <p:cNvSpPr>
            <a:spLocks noGrp="1"/>
          </p:cNvSpPr>
          <p:nvPr>
            <p:ph type="title"/>
          </p:nvPr>
        </p:nvSpPr>
        <p:spPr>
          <a:xfrm>
            <a:off x="603457" y="1140037"/>
            <a:ext cx="4872783" cy="735757"/>
          </a:xfrm>
        </p:spPr>
        <p:txBody>
          <a:bodyPr/>
          <a:lstStyle/>
          <a:p>
            <a:r>
              <a:rPr lang="en-US" b="1" err="1"/>
              <a:t>Definizione</a:t>
            </a:r>
            <a:r>
              <a:rPr lang="en-US" b="1"/>
              <a:t> di </a:t>
            </a:r>
            <a:r>
              <a:rPr lang="en-US" b="1" err="1"/>
              <a:t>Conflitto</a:t>
            </a:r>
            <a:endParaRPr lang="lt-LT" b="1"/>
          </a:p>
        </p:txBody>
      </p:sp>
      <p:sp>
        <p:nvSpPr>
          <p:cNvPr id="3" name="Content Placeholder 2">
            <a:extLst>
              <a:ext uri="{FF2B5EF4-FFF2-40B4-BE49-F238E27FC236}">
                <a16:creationId xmlns:a16="http://schemas.microsoft.com/office/drawing/2014/main" id="{CEF9FA21-4C60-FECD-9E45-95ED23801CE5}"/>
              </a:ext>
            </a:extLst>
          </p:cNvPr>
          <p:cNvSpPr>
            <a:spLocks noGrp="1"/>
          </p:cNvSpPr>
          <p:nvPr>
            <p:ph sz="half" idx="1"/>
          </p:nvPr>
        </p:nvSpPr>
        <p:spPr>
          <a:xfrm>
            <a:off x="575889" y="2702937"/>
            <a:ext cx="9647983" cy="3595393"/>
          </a:xfrm>
        </p:spPr>
        <p:txBody>
          <a:bodyPr/>
          <a:lstStyle/>
          <a:p>
            <a:pPr marL="0" indent="0" algn="just">
              <a:buNone/>
            </a:pPr>
            <a:r>
              <a:rPr lang="it-IT" sz="2000" b="1" err="1"/>
              <a:t>Lat</a:t>
            </a:r>
            <a:r>
              <a:rPr lang="it-IT" sz="2000" b="1"/>
              <a:t>. </a:t>
            </a:r>
            <a:r>
              <a:rPr lang="it-IT" sz="2000" b="1" err="1"/>
              <a:t>conflictus</a:t>
            </a:r>
            <a:r>
              <a:rPr lang="it-IT" sz="2000" b="1"/>
              <a:t> – scontro, scontro di interessi, obiettivi, opinioni, atteggiamenti opposti. Il conflitto causa un'intensa spiacevolezza</a:t>
            </a:r>
            <a:endParaRPr lang="en-US" sz="2000" b="1"/>
          </a:p>
          <a:p>
            <a:pPr marL="0" indent="0" algn="just">
              <a:buNone/>
            </a:pPr>
            <a:endParaRPr lang="en-US" sz="2000" u="sng"/>
          </a:p>
          <a:p>
            <a:pPr marL="0" indent="0" algn="just">
              <a:buNone/>
            </a:pPr>
            <a:r>
              <a:rPr lang="en-US" sz="2000" u="sng"/>
              <a:t>Va </a:t>
            </a:r>
            <a:r>
              <a:rPr lang="en-US" sz="2000" u="sng" err="1"/>
              <a:t>fatta</a:t>
            </a:r>
            <a:r>
              <a:rPr lang="en-US" sz="2000" u="sng"/>
              <a:t> </a:t>
            </a:r>
            <a:r>
              <a:rPr lang="en-US" sz="2000" u="sng" err="1"/>
              <a:t>una</a:t>
            </a:r>
            <a:r>
              <a:rPr lang="en-US" sz="2000" u="sng"/>
              <a:t> </a:t>
            </a:r>
            <a:r>
              <a:rPr lang="en-US" sz="2000" u="sng" err="1"/>
              <a:t>distinzione</a:t>
            </a:r>
            <a:r>
              <a:rPr lang="en-US" sz="2000" u="sng"/>
              <a:t> </a:t>
            </a:r>
            <a:r>
              <a:rPr lang="en-US" sz="2000" u="sng" err="1"/>
              <a:t>tra</a:t>
            </a:r>
            <a:r>
              <a:rPr lang="en-US" sz="2000" u="sng"/>
              <a:t> :</a:t>
            </a:r>
          </a:p>
          <a:p>
            <a:pPr algn="just">
              <a:buClr>
                <a:srgbClr val="1A75DB"/>
              </a:buClr>
            </a:pPr>
            <a:r>
              <a:rPr lang="it-IT" sz="2000"/>
              <a:t>Conflitto fisico (scontro di tendenze opposte e incompatibili che non possono essere realizzate simultaneamente). </a:t>
            </a:r>
          </a:p>
          <a:p>
            <a:pPr algn="just">
              <a:buClr>
                <a:srgbClr val="1A75DB"/>
              </a:buClr>
            </a:pPr>
            <a:r>
              <a:rPr lang="it-IT" sz="2000"/>
              <a:t>Conflitto sociale (può essere tra gruppi sociali, stati, nazioni, movimenti sociali, gruppi di interesse, classi, generi, partiti politici, gruppi etnici, razziali o religiosi)</a:t>
            </a:r>
            <a:endParaRPr lang="lt-LT" sz="2800"/>
          </a:p>
        </p:txBody>
      </p:sp>
      <p:sp>
        <p:nvSpPr>
          <p:cNvPr id="6" name="Footer Placeholder 4">
            <a:extLst>
              <a:ext uri="{FF2B5EF4-FFF2-40B4-BE49-F238E27FC236}">
                <a16:creationId xmlns:a16="http://schemas.microsoft.com/office/drawing/2014/main" id="{FB2167E2-1E0F-81D0-A45B-E155BA502403}"/>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5" name="CasellaDiTesto 4">
            <a:extLst>
              <a:ext uri="{FF2B5EF4-FFF2-40B4-BE49-F238E27FC236}">
                <a16:creationId xmlns:a16="http://schemas.microsoft.com/office/drawing/2014/main" id="{369FF3C6-09CB-253E-6521-F5B10FB59BF3}"/>
              </a:ext>
            </a:extLst>
          </p:cNvPr>
          <p:cNvSpPr txBox="1"/>
          <p:nvPr/>
        </p:nvSpPr>
        <p:spPr>
          <a:xfrm>
            <a:off x="2775903" y="6164558"/>
            <a:ext cx="5400674" cy="369332"/>
          </a:xfrm>
          <a:prstGeom prst="rect">
            <a:avLst/>
          </a:prstGeom>
          <a:noFill/>
        </p:spPr>
        <p:txBody>
          <a:bodyPr wrap="square">
            <a:spAutoFit/>
          </a:bodyPr>
          <a:lstStyle/>
          <a:p>
            <a:r>
              <a:rPr lang="it-IT" dirty="0">
                <a:hlinkClick r:id="rId3"/>
              </a:rPr>
              <a:t>https://youtu.be/sBWDuMuV_aE?feature=shared</a:t>
            </a:r>
            <a:endParaRPr lang="it-IT" dirty="0"/>
          </a:p>
        </p:txBody>
      </p:sp>
    </p:spTree>
    <p:extLst>
      <p:ext uri="{BB962C8B-B14F-4D97-AF65-F5344CB8AC3E}">
        <p14:creationId xmlns:p14="http://schemas.microsoft.com/office/powerpoint/2010/main" val="29183437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05412952-76E4-31A4-E41E-64EA917C8838}"/>
              </a:ext>
            </a:extLst>
          </p:cNvPr>
          <p:cNvSpPr>
            <a:spLocks noGrp="1"/>
          </p:cNvSpPr>
          <p:nvPr>
            <p:ph type="title"/>
          </p:nvPr>
        </p:nvSpPr>
        <p:spPr>
          <a:xfrm>
            <a:off x="665668" y="1133800"/>
            <a:ext cx="5492543" cy="705277"/>
          </a:xfrm>
        </p:spPr>
        <p:txBody>
          <a:bodyPr/>
          <a:lstStyle/>
          <a:p>
            <a:r>
              <a:rPr lang="en-US" b="1" err="1"/>
              <a:t>Potenziali</a:t>
            </a:r>
            <a:r>
              <a:rPr lang="en-US" b="1"/>
              <a:t> cause di </a:t>
            </a:r>
            <a:r>
              <a:rPr lang="en-US" b="1" err="1"/>
              <a:t>conflitto</a:t>
            </a:r>
            <a:endParaRPr lang="en-US" b="1"/>
          </a:p>
        </p:txBody>
      </p:sp>
      <p:graphicFrame>
        <p:nvGraphicFramePr>
          <p:cNvPr id="5" name="Content Placeholder 2">
            <a:extLst>
              <a:ext uri="{FF2B5EF4-FFF2-40B4-BE49-F238E27FC236}">
                <a16:creationId xmlns:a16="http://schemas.microsoft.com/office/drawing/2014/main" id="{BE27DB79-8CD3-218B-B7F3-FB88873B28C6}"/>
              </a:ext>
            </a:extLst>
          </p:cNvPr>
          <p:cNvGraphicFramePr>
            <a:graphicFrameLocks noGrp="1"/>
          </p:cNvGraphicFramePr>
          <p:nvPr>
            <p:ph sz="half" idx="1"/>
            <p:extLst>
              <p:ext uri="{D42A27DB-BD31-4B8C-83A1-F6EECF244321}">
                <p14:modId xmlns:p14="http://schemas.microsoft.com/office/powerpoint/2010/main" val="1012574516"/>
              </p:ext>
            </p:extLst>
          </p:nvPr>
        </p:nvGraphicFramePr>
        <p:xfrm>
          <a:off x="-529206" y="1595114"/>
          <a:ext cx="11328969" cy="471424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4">
            <a:extLst>
              <a:ext uri="{FF2B5EF4-FFF2-40B4-BE49-F238E27FC236}">
                <a16:creationId xmlns:a16="http://schemas.microsoft.com/office/drawing/2014/main" id="{685677EF-7F7F-023C-6476-3D1EA2825DF1}"/>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4" name="CasellaDiTesto 3">
            <a:extLst>
              <a:ext uri="{FF2B5EF4-FFF2-40B4-BE49-F238E27FC236}">
                <a16:creationId xmlns:a16="http://schemas.microsoft.com/office/drawing/2014/main" id="{3CA5A5D3-E467-317E-C050-1F78CE9966DF}"/>
              </a:ext>
            </a:extLst>
          </p:cNvPr>
          <p:cNvSpPr txBox="1"/>
          <p:nvPr/>
        </p:nvSpPr>
        <p:spPr>
          <a:xfrm>
            <a:off x="2786063" y="6065513"/>
            <a:ext cx="5663564" cy="369332"/>
          </a:xfrm>
          <a:prstGeom prst="rect">
            <a:avLst/>
          </a:prstGeom>
          <a:noFill/>
        </p:spPr>
        <p:txBody>
          <a:bodyPr wrap="square">
            <a:spAutoFit/>
          </a:bodyPr>
          <a:lstStyle/>
          <a:p>
            <a:r>
              <a:rPr lang="it-IT" dirty="0">
                <a:hlinkClick r:id="rId8"/>
              </a:rPr>
              <a:t>https://youtu.be/hEJvEgbPHP4?feature=shared</a:t>
            </a:r>
            <a:endParaRPr lang="it-IT" dirty="0"/>
          </a:p>
        </p:txBody>
      </p:sp>
    </p:spTree>
    <p:extLst>
      <p:ext uri="{BB962C8B-B14F-4D97-AF65-F5344CB8AC3E}">
        <p14:creationId xmlns:p14="http://schemas.microsoft.com/office/powerpoint/2010/main" val="13853821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1A0B74-145B-4C5F-0108-EAF4B1EFE78C}"/>
              </a:ext>
            </a:extLst>
          </p:cNvPr>
          <p:cNvSpPr>
            <a:spLocks noGrp="1"/>
          </p:cNvSpPr>
          <p:nvPr>
            <p:ph type="title"/>
          </p:nvPr>
        </p:nvSpPr>
        <p:spPr>
          <a:xfrm>
            <a:off x="545568" y="894080"/>
            <a:ext cx="6010703" cy="745917"/>
          </a:xfrm>
        </p:spPr>
        <p:txBody>
          <a:bodyPr anchor="b">
            <a:normAutofit/>
          </a:bodyPr>
          <a:lstStyle/>
          <a:p>
            <a:r>
              <a:rPr lang="en-US" b="1" err="1"/>
              <a:t>Aspetti</a:t>
            </a:r>
            <a:r>
              <a:rPr lang="en-US" b="1"/>
              <a:t> </a:t>
            </a:r>
            <a:r>
              <a:rPr lang="en-US" b="1" err="1"/>
              <a:t>positivi</a:t>
            </a:r>
            <a:r>
              <a:rPr lang="en-US" b="1"/>
              <a:t> del </a:t>
            </a:r>
            <a:r>
              <a:rPr lang="en-US" b="1" err="1"/>
              <a:t>conflitto</a:t>
            </a:r>
            <a:endParaRPr lang="lt-LT" b="1"/>
          </a:p>
        </p:txBody>
      </p:sp>
      <p:graphicFrame>
        <p:nvGraphicFramePr>
          <p:cNvPr id="5" name="Content Placeholder 2">
            <a:extLst>
              <a:ext uri="{FF2B5EF4-FFF2-40B4-BE49-F238E27FC236}">
                <a16:creationId xmlns:a16="http://schemas.microsoft.com/office/drawing/2014/main" id="{38CBC49E-0963-A640-79FF-8309CD95C0EA}"/>
              </a:ext>
            </a:extLst>
          </p:cNvPr>
          <p:cNvGraphicFramePr>
            <a:graphicFrameLocks noGrp="1"/>
          </p:cNvGraphicFramePr>
          <p:nvPr>
            <p:ph sz="half" idx="1"/>
            <p:extLst>
              <p:ext uri="{D42A27DB-BD31-4B8C-83A1-F6EECF244321}">
                <p14:modId xmlns:p14="http://schemas.microsoft.com/office/powerpoint/2010/main" val="174546003"/>
              </p:ext>
            </p:extLst>
          </p:nvPr>
        </p:nvGraphicFramePr>
        <p:xfrm>
          <a:off x="-162560" y="2200593"/>
          <a:ext cx="10799763" cy="4419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 Placeholder 4">
            <a:extLst>
              <a:ext uri="{FF2B5EF4-FFF2-40B4-BE49-F238E27FC236}">
                <a16:creationId xmlns:a16="http://schemas.microsoft.com/office/drawing/2014/main" id="{5C434298-A924-9F52-1BA9-11A4F320A33A}"/>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6" name="CasellaDiTesto 5">
            <a:extLst>
              <a:ext uri="{FF2B5EF4-FFF2-40B4-BE49-F238E27FC236}">
                <a16:creationId xmlns:a16="http://schemas.microsoft.com/office/drawing/2014/main" id="{85FD7A23-F099-05C2-0352-799C6C6DA267}"/>
              </a:ext>
            </a:extLst>
          </p:cNvPr>
          <p:cNvSpPr txBox="1"/>
          <p:nvPr/>
        </p:nvSpPr>
        <p:spPr>
          <a:xfrm>
            <a:off x="3266123" y="6645617"/>
            <a:ext cx="5480684" cy="369332"/>
          </a:xfrm>
          <a:prstGeom prst="rect">
            <a:avLst/>
          </a:prstGeom>
          <a:noFill/>
        </p:spPr>
        <p:txBody>
          <a:bodyPr wrap="square">
            <a:spAutoFit/>
          </a:bodyPr>
          <a:lstStyle/>
          <a:p>
            <a:r>
              <a:rPr lang="it-IT" dirty="0">
                <a:hlinkClick r:id="rId8"/>
              </a:rPr>
              <a:t>https://youtu.be/fYFKS_tslYE?feature=shared</a:t>
            </a:r>
            <a:endParaRPr lang="it-IT" dirty="0"/>
          </a:p>
        </p:txBody>
      </p:sp>
    </p:spTree>
    <p:extLst>
      <p:ext uri="{BB962C8B-B14F-4D97-AF65-F5344CB8AC3E}">
        <p14:creationId xmlns:p14="http://schemas.microsoft.com/office/powerpoint/2010/main" val="3381035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11644-48F0-FDA1-1AC0-1B83B4D76CC4}"/>
              </a:ext>
            </a:extLst>
          </p:cNvPr>
          <p:cNvSpPr>
            <a:spLocks noGrp="1"/>
          </p:cNvSpPr>
          <p:nvPr>
            <p:ph type="title"/>
          </p:nvPr>
        </p:nvSpPr>
        <p:spPr>
          <a:xfrm>
            <a:off x="760778" y="345440"/>
            <a:ext cx="4639103" cy="786557"/>
          </a:xfrm>
        </p:spPr>
        <p:txBody>
          <a:bodyPr/>
          <a:lstStyle/>
          <a:p>
            <a:r>
              <a:rPr lang="en-US" b="1" err="1"/>
              <a:t>Intensità</a:t>
            </a:r>
            <a:r>
              <a:rPr lang="en-US" b="1"/>
              <a:t> del </a:t>
            </a:r>
            <a:r>
              <a:rPr lang="en-US" b="1" err="1"/>
              <a:t>conflitto</a:t>
            </a:r>
            <a:endParaRPr lang="lt-LT" b="1"/>
          </a:p>
        </p:txBody>
      </p:sp>
      <p:pic>
        <p:nvPicPr>
          <p:cNvPr id="4" name="Content Placeholder 3">
            <a:extLst>
              <a:ext uri="{FF2B5EF4-FFF2-40B4-BE49-F238E27FC236}">
                <a16:creationId xmlns:a16="http://schemas.microsoft.com/office/drawing/2014/main" id="{E6D1DA08-4137-F00D-64CC-A78B277B14F4}"/>
              </a:ext>
            </a:extLst>
          </p:cNvPr>
          <p:cNvPicPr>
            <a:picLocks noGrp="1" noChangeAspect="1"/>
          </p:cNvPicPr>
          <p:nvPr>
            <p:ph sz="half" idx="1"/>
          </p:nvPr>
        </p:nvPicPr>
        <p:blipFill>
          <a:blip r:embed="rId3"/>
          <a:stretch>
            <a:fillRect/>
          </a:stretch>
        </p:blipFill>
        <p:spPr>
          <a:xfrm>
            <a:off x="1149350" y="2527299"/>
            <a:ext cx="7590212" cy="3315721"/>
          </a:xfrm>
          <a:prstGeom prst="rect">
            <a:avLst/>
          </a:prstGeom>
        </p:spPr>
      </p:pic>
      <p:sp>
        <p:nvSpPr>
          <p:cNvPr id="6" name="TextBox 5">
            <a:extLst>
              <a:ext uri="{FF2B5EF4-FFF2-40B4-BE49-F238E27FC236}">
                <a16:creationId xmlns:a16="http://schemas.microsoft.com/office/drawing/2014/main" id="{35C31897-F6D8-6722-1C40-E72F6595B412}"/>
              </a:ext>
            </a:extLst>
          </p:cNvPr>
          <p:cNvSpPr txBox="1"/>
          <p:nvPr/>
        </p:nvSpPr>
        <p:spPr>
          <a:xfrm>
            <a:off x="1324610" y="6270795"/>
            <a:ext cx="4516120" cy="369332"/>
          </a:xfrm>
          <a:prstGeom prst="rect">
            <a:avLst/>
          </a:prstGeom>
          <a:noFill/>
        </p:spPr>
        <p:txBody>
          <a:bodyPr wrap="square">
            <a:spAutoFit/>
          </a:bodyPr>
          <a:lstStyle/>
          <a:p>
            <a:r>
              <a:rPr lang="nl-NL"/>
              <a:t>(De Jong, De Bruin, Knoop, &amp; van Vliet, 2021)</a:t>
            </a:r>
            <a:endParaRPr lang="en-US"/>
          </a:p>
        </p:txBody>
      </p:sp>
      <p:sp>
        <p:nvSpPr>
          <p:cNvPr id="5" name="Footer Placeholder 4">
            <a:extLst>
              <a:ext uri="{FF2B5EF4-FFF2-40B4-BE49-F238E27FC236}">
                <a16:creationId xmlns:a16="http://schemas.microsoft.com/office/drawing/2014/main" id="{69AD12FC-26BE-2E6C-16C1-F7A884F0E39B}"/>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7" name="CasellaDiTesto 6">
            <a:extLst>
              <a:ext uri="{FF2B5EF4-FFF2-40B4-BE49-F238E27FC236}">
                <a16:creationId xmlns:a16="http://schemas.microsoft.com/office/drawing/2014/main" id="{AB27E29E-7843-AC39-D235-3E2354B9A904}"/>
              </a:ext>
            </a:extLst>
          </p:cNvPr>
          <p:cNvSpPr txBox="1"/>
          <p:nvPr/>
        </p:nvSpPr>
        <p:spPr>
          <a:xfrm>
            <a:off x="3080329" y="6584785"/>
            <a:ext cx="5400674" cy="369332"/>
          </a:xfrm>
          <a:prstGeom prst="rect">
            <a:avLst/>
          </a:prstGeom>
          <a:noFill/>
        </p:spPr>
        <p:txBody>
          <a:bodyPr wrap="square">
            <a:spAutoFit/>
          </a:bodyPr>
          <a:lstStyle/>
          <a:p>
            <a:r>
              <a:rPr lang="it-IT" dirty="0">
                <a:hlinkClick r:id="rId4"/>
              </a:rPr>
              <a:t>https://youtu.be/2aZPqy6vDKg?feature=shared</a:t>
            </a:r>
            <a:endParaRPr lang="it-IT" dirty="0"/>
          </a:p>
        </p:txBody>
      </p:sp>
    </p:spTree>
    <p:extLst>
      <p:ext uri="{BB962C8B-B14F-4D97-AF65-F5344CB8AC3E}">
        <p14:creationId xmlns:p14="http://schemas.microsoft.com/office/powerpoint/2010/main" val="21126246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85508AD5-D66F-B518-38DD-BE255165BB1A}"/>
              </a:ext>
            </a:extLst>
          </p:cNvPr>
          <p:cNvSpPr>
            <a:spLocks noGrp="1"/>
          </p:cNvSpPr>
          <p:nvPr>
            <p:ph type="title"/>
          </p:nvPr>
        </p:nvSpPr>
        <p:spPr>
          <a:xfrm>
            <a:off x="3949700" y="2901524"/>
            <a:ext cx="6743930" cy="1210736"/>
          </a:xfrm>
        </p:spPr>
        <p:txBody>
          <a:bodyPr/>
          <a:lstStyle/>
          <a:p>
            <a:pPr algn="ctr"/>
            <a:r>
              <a:rPr lang="en-US" sz="3600" b="1" i="0">
                <a:solidFill>
                  <a:srgbClr val="1A75DB"/>
                </a:solidFill>
                <a:effectLst/>
              </a:rPr>
              <a:t>Tipi di </a:t>
            </a:r>
            <a:r>
              <a:rPr lang="en-US" sz="3600" b="1" i="0" err="1">
                <a:solidFill>
                  <a:srgbClr val="1A75DB"/>
                </a:solidFill>
                <a:effectLst/>
              </a:rPr>
              <a:t>conflitto</a:t>
            </a:r>
            <a:r>
              <a:rPr lang="en-US" sz="3600" b="1" i="0">
                <a:solidFill>
                  <a:srgbClr val="1A75DB"/>
                </a:solidFill>
                <a:effectLst/>
              </a:rPr>
              <a:t>  </a:t>
            </a:r>
            <a:br>
              <a:rPr lang="en-US" sz="3600" b="1" i="0">
                <a:solidFill>
                  <a:srgbClr val="1A75DB"/>
                </a:solidFill>
                <a:effectLst/>
              </a:rPr>
            </a:br>
            <a:r>
              <a:rPr lang="en-US" sz="3600" b="1" err="1">
                <a:solidFill>
                  <a:srgbClr val="1A75DB"/>
                </a:solidFill>
              </a:rPr>
              <a:t>nell’assistenza</a:t>
            </a:r>
            <a:r>
              <a:rPr lang="en-US" sz="3600" b="1">
                <a:solidFill>
                  <a:srgbClr val="1A75DB"/>
                </a:solidFill>
              </a:rPr>
              <a:t> sanitaria </a:t>
            </a:r>
            <a:endParaRPr lang="lt-LT" sz="3600">
              <a:solidFill>
                <a:srgbClr val="1A75DB"/>
              </a:solidFill>
            </a:endParaRPr>
          </a:p>
        </p:txBody>
      </p:sp>
      <p:sp>
        <p:nvSpPr>
          <p:cNvPr id="3" name="Footer Placeholder 4">
            <a:extLst>
              <a:ext uri="{FF2B5EF4-FFF2-40B4-BE49-F238E27FC236}">
                <a16:creationId xmlns:a16="http://schemas.microsoft.com/office/drawing/2014/main" id="{FF55C0D9-729C-208F-332A-CF02A3694E60}"/>
              </a:ext>
            </a:extLst>
          </p:cNvPr>
          <p:cNvSpPr txBox="1">
            <a:spLocks noChangeArrowheads="1"/>
          </p:cNvSpPr>
          <p:nvPr/>
        </p:nvSpPr>
        <p:spPr bwMode="auto">
          <a:xfrm>
            <a:off x="7484494" y="684057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5" name="CasellaDiTesto 4">
            <a:extLst>
              <a:ext uri="{FF2B5EF4-FFF2-40B4-BE49-F238E27FC236}">
                <a16:creationId xmlns:a16="http://schemas.microsoft.com/office/drawing/2014/main" id="{FD44A340-DD33-3CBE-54A5-49E236AC8450}"/>
              </a:ext>
            </a:extLst>
          </p:cNvPr>
          <p:cNvSpPr txBox="1"/>
          <p:nvPr/>
        </p:nvSpPr>
        <p:spPr>
          <a:xfrm>
            <a:off x="2699544" y="6593988"/>
            <a:ext cx="5400674" cy="369332"/>
          </a:xfrm>
          <a:prstGeom prst="rect">
            <a:avLst/>
          </a:prstGeom>
          <a:noFill/>
        </p:spPr>
        <p:txBody>
          <a:bodyPr wrap="square">
            <a:spAutoFit/>
          </a:bodyPr>
          <a:lstStyle/>
          <a:p>
            <a:r>
              <a:rPr lang="it-IT" dirty="0">
                <a:hlinkClick r:id="rId3"/>
              </a:rPr>
              <a:t>https://youtu.be/6mRZyd8DjYM?feature=shared</a:t>
            </a:r>
            <a:endParaRPr lang="it-IT" dirty="0"/>
          </a:p>
        </p:txBody>
      </p:sp>
    </p:spTree>
    <p:extLst>
      <p:ext uri="{BB962C8B-B14F-4D97-AF65-F5344CB8AC3E}">
        <p14:creationId xmlns:p14="http://schemas.microsoft.com/office/powerpoint/2010/main" val="1948226774"/>
      </p:ext>
    </p:extLst>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PASS_presentation_sample" id="{B5566A6A-2AAD-4F6F-9DB6-BFD6D3F937FD}" vid="{73CDC075-7C71-48FA-B3B4-4668FD5DEB34}"/>
    </a:ext>
  </a:extLst>
</a:theme>
</file>

<file path=ppt/theme/theme2.xml><?xml version="1.0" encoding="utf-8"?>
<a:theme xmlns:a="http://schemas.openxmlformats.org/drawingml/2006/main" name="1_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PASS_presentation_sample" id="{B5566A6A-2AAD-4F6F-9DB6-BFD6D3F937FD}" vid="{73CDC075-7C71-48FA-B3B4-4668FD5DEB34}"/>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6E8BD1EDD5E1D4BA86B6739D9C78BFE" ma:contentTypeVersion="4" ma:contentTypeDescription="Create a new document." ma:contentTypeScope="" ma:versionID="65ef8a646f61542b4a114fdc411072fa">
  <xsd:schema xmlns:xsd="http://www.w3.org/2001/XMLSchema" xmlns:xs="http://www.w3.org/2001/XMLSchema" xmlns:p="http://schemas.microsoft.com/office/2006/metadata/properties" xmlns:ns2="929330b4-c825-4ce0-a43b-30c98fc842e1" targetNamespace="http://schemas.microsoft.com/office/2006/metadata/properties" ma:root="true" ma:fieldsID="4ac0ac194a842b5118c1539da8c6042e" ns2:_="">
    <xsd:import namespace="929330b4-c825-4ce0-a43b-30c98fc842e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29330b4-c825-4ce0-a43b-30c98fc842e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936A9D6-4AAB-4321-B862-E97D778575B1}">
  <ds:schemaRefs>
    <ds:schemaRef ds:uri="929330b4-c825-4ce0-a43b-30c98fc842e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4056D410-3CB2-494B-A54E-11AB27172FAD}">
  <ds:schemaRefs>
    <ds:schemaRef ds:uri="http://schemas.microsoft.com/sharepoint/v3/contenttype/forms"/>
  </ds:schemaRefs>
</ds:datastoreItem>
</file>

<file path=customXml/itemProps3.xml><?xml version="1.0" encoding="utf-8"?>
<ds:datastoreItem xmlns:ds="http://schemas.openxmlformats.org/officeDocument/2006/customXml" ds:itemID="{4419D27F-485F-424B-BBA9-7FA72AD92939}">
  <ds:schemaRefs>
    <ds:schemaRef ds:uri="929330b4-c825-4ce0-a43b-30c98fc842e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H-PASS_presentation_sample</Template>
  <TotalTime>10</TotalTime>
  <Words>3185</Words>
  <Application>Microsoft Office PowerPoint</Application>
  <PresentationFormat>Personalizzato</PresentationFormat>
  <Paragraphs>411</Paragraphs>
  <Slides>34</Slides>
  <Notes>23</Notes>
  <HiddenSlides>0</HiddenSlides>
  <MMClips>2</MMClips>
  <ScaleCrop>false</ScaleCrop>
  <HeadingPairs>
    <vt:vector size="8" baseType="variant">
      <vt:variant>
        <vt:lpstr>Caratteri utilizzati</vt:lpstr>
      </vt:variant>
      <vt:variant>
        <vt:i4>4</vt:i4>
      </vt:variant>
      <vt:variant>
        <vt:lpstr>Tema</vt:lpstr>
      </vt:variant>
      <vt:variant>
        <vt:i4>2</vt:i4>
      </vt:variant>
      <vt:variant>
        <vt:lpstr>Server OLE incorporati</vt:lpstr>
      </vt:variant>
      <vt:variant>
        <vt:i4>1</vt:i4>
      </vt:variant>
      <vt:variant>
        <vt:lpstr>Titoli diapositive</vt:lpstr>
      </vt:variant>
      <vt:variant>
        <vt:i4>34</vt:i4>
      </vt:variant>
    </vt:vector>
  </HeadingPairs>
  <TitlesOfParts>
    <vt:vector size="41" baseType="lpstr">
      <vt:lpstr>Arial</vt:lpstr>
      <vt:lpstr>Calibri</vt:lpstr>
      <vt:lpstr>Calibri Light</vt:lpstr>
      <vt:lpstr>Lato Bold</vt:lpstr>
      <vt:lpstr>Tema di Office</vt:lpstr>
      <vt:lpstr>1_Tema di Office</vt:lpstr>
      <vt:lpstr>Acrobat Document</vt:lpstr>
      <vt:lpstr>Conflitto </vt:lpstr>
      <vt:lpstr>Contenuti  </vt:lpstr>
      <vt:lpstr>Obiettivi Formativi</vt:lpstr>
      <vt:lpstr>Presentazione standard di PowerPoint</vt:lpstr>
      <vt:lpstr>Definizione di Conflitto</vt:lpstr>
      <vt:lpstr>Potenziali cause di conflitto</vt:lpstr>
      <vt:lpstr>Aspetti positivi del conflitto</vt:lpstr>
      <vt:lpstr>Intensità del conflitto</vt:lpstr>
      <vt:lpstr>Tipi di conflitto   nell’assistenza sanitaria </vt:lpstr>
      <vt:lpstr>Conflitti informativi</vt:lpstr>
      <vt:lpstr>Conflitti di valori</vt:lpstr>
      <vt:lpstr>Conflitto di interessi</vt:lpstr>
      <vt:lpstr>Conflitti relazionali</vt:lpstr>
      <vt:lpstr>Conflitti strutturali</vt:lpstr>
      <vt:lpstr>Come gestire i conflitti con i colleghi</vt:lpstr>
      <vt:lpstr>Come gestire il conflitto con i Pazienti/Famiglie</vt:lpstr>
      <vt:lpstr>Presentazione standard di PowerPoint</vt:lpstr>
      <vt:lpstr>Situazione 1 </vt:lpstr>
      <vt:lpstr>Situazione 2</vt:lpstr>
      <vt:lpstr>Stili di gestione dei conflitti </vt:lpstr>
      <vt:lpstr>Thomas-Kilmann conflict model</vt:lpstr>
      <vt:lpstr>I cinque stili di gestione del conflitto</vt:lpstr>
      <vt:lpstr>Due approcci differenti</vt:lpstr>
      <vt:lpstr>Stile competitivo</vt:lpstr>
      <vt:lpstr>Stile elusivo</vt:lpstr>
      <vt:lpstr>Stile accomodante</vt:lpstr>
      <vt:lpstr>Stile collaborativo</vt:lpstr>
      <vt:lpstr>Compromesso</vt:lpstr>
      <vt:lpstr>Thomas Killman test</vt:lpstr>
      <vt:lpstr>Conclusioni </vt:lpstr>
      <vt:lpstr>Presentazione standard di PowerPoint</vt:lpstr>
      <vt:lpstr>Presentazione standard di PowerPoint</vt:lpstr>
      <vt:lpstr>Presentazione standard di PowerPoint</vt:lpstr>
      <vt:lpstr>Fine dell’Unità Formativa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Aurelija Blaževičienė</dc:creator>
  <cp:lastModifiedBy>Piermario Di Grazia</cp:lastModifiedBy>
  <cp:revision>33</cp:revision>
  <cp:lastPrinted>2025-02-13T15:20:59Z</cp:lastPrinted>
  <dcterms:created xsi:type="dcterms:W3CDTF">2024-08-05T06:23:55Z</dcterms:created>
  <dcterms:modified xsi:type="dcterms:W3CDTF">2026-03-05T07:55:34Z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3dd1fcc-24d7-4f55-9dc2-c1518f171327_Enabled">
    <vt:lpwstr>true</vt:lpwstr>
  </property>
  <property fmtid="{D5CDD505-2E9C-101B-9397-08002B2CF9AE}" pid="3" name="MSIP_Label_73dd1fcc-24d7-4f55-9dc2-c1518f171327_SetDate">
    <vt:lpwstr>2023-06-25T17:16:16Z</vt:lpwstr>
  </property>
  <property fmtid="{D5CDD505-2E9C-101B-9397-08002B2CF9AE}" pid="4" name="MSIP_Label_73dd1fcc-24d7-4f55-9dc2-c1518f171327_Method">
    <vt:lpwstr>Privileged</vt:lpwstr>
  </property>
  <property fmtid="{D5CDD505-2E9C-101B-9397-08002B2CF9AE}" pid="5" name="MSIP_Label_73dd1fcc-24d7-4f55-9dc2-c1518f171327_Name">
    <vt:lpwstr>No Protection (Label Only) - Internal Use</vt:lpwstr>
  </property>
  <property fmtid="{D5CDD505-2E9C-101B-9397-08002B2CF9AE}" pid="6" name="MSIP_Label_73dd1fcc-24d7-4f55-9dc2-c1518f171327_SiteId">
    <vt:lpwstr>945c199a-83a2-4e80-9f8c-5a91be5752dd</vt:lpwstr>
  </property>
  <property fmtid="{D5CDD505-2E9C-101B-9397-08002B2CF9AE}" pid="7" name="MSIP_Label_73dd1fcc-24d7-4f55-9dc2-c1518f171327_ActionId">
    <vt:lpwstr>6e2f3451-cd93-482c-97db-ef8546f277c7</vt:lpwstr>
  </property>
  <property fmtid="{D5CDD505-2E9C-101B-9397-08002B2CF9AE}" pid="8" name="MSIP_Label_73dd1fcc-24d7-4f55-9dc2-c1518f171327_ContentBits">
    <vt:lpwstr>2</vt:lpwstr>
  </property>
  <property fmtid="{D5CDD505-2E9C-101B-9397-08002B2CF9AE}" pid="9" name="ContentTypeId">
    <vt:lpwstr>0x010100C6E8BD1EDD5E1D4BA86B6739D9C78BFE</vt:lpwstr>
  </property>
</Properties>
</file>