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679" r:id="rId5"/>
    <p:sldMasterId id="2147483689" r:id="rId6"/>
  </p:sldMasterIdLst>
  <p:notesMasterIdLst>
    <p:notesMasterId r:id="rId46"/>
  </p:notesMasterIdLst>
  <p:handoutMasterIdLst>
    <p:handoutMasterId r:id="rId47"/>
  </p:handoutMasterIdLst>
  <p:sldIdLst>
    <p:sldId id="378" r:id="rId7"/>
    <p:sldId id="308" r:id="rId8"/>
    <p:sldId id="277" r:id="rId9"/>
    <p:sldId id="368" r:id="rId10"/>
    <p:sldId id="295" r:id="rId11"/>
    <p:sldId id="258" r:id="rId12"/>
    <p:sldId id="275" r:id="rId13"/>
    <p:sldId id="375" r:id="rId14"/>
    <p:sldId id="276" r:id="rId15"/>
    <p:sldId id="307" r:id="rId16"/>
    <p:sldId id="306" r:id="rId17"/>
    <p:sldId id="376" r:id="rId18"/>
    <p:sldId id="296" r:id="rId19"/>
    <p:sldId id="280" r:id="rId20"/>
    <p:sldId id="281" r:id="rId21"/>
    <p:sldId id="374" r:id="rId22"/>
    <p:sldId id="297" r:id="rId23"/>
    <p:sldId id="284" r:id="rId24"/>
    <p:sldId id="285" r:id="rId25"/>
    <p:sldId id="287" r:id="rId26"/>
    <p:sldId id="288" r:id="rId27"/>
    <p:sldId id="289" r:id="rId28"/>
    <p:sldId id="292" r:id="rId29"/>
    <p:sldId id="293" r:id="rId30"/>
    <p:sldId id="294" r:id="rId31"/>
    <p:sldId id="286" r:id="rId32"/>
    <p:sldId id="261" r:id="rId33"/>
    <p:sldId id="299" r:id="rId34"/>
    <p:sldId id="300" r:id="rId35"/>
    <p:sldId id="301" r:id="rId36"/>
    <p:sldId id="305" r:id="rId37"/>
    <p:sldId id="302" r:id="rId38"/>
    <p:sldId id="303" r:id="rId39"/>
    <p:sldId id="304" r:id="rId40"/>
    <p:sldId id="369" r:id="rId41"/>
    <p:sldId id="370" r:id="rId42"/>
    <p:sldId id="377" r:id="rId43"/>
    <p:sldId id="372" r:id="rId44"/>
    <p:sldId id="273" r:id="rId45"/>
  </p:sldIdLst>
  <p:sldSz cx="10799763" cy="71993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FBFB"/>
    <a:srgbClr val="0063DC"/>
    <a:srgbClr val="1A75DB"/>
    <a:srgbClr val="00C6D6"/>
    <a:srgbClr val="02FFD2"/>
    <a:srgbClr val="FB0087"/>
    <a:srgbClr val="AB00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4A3F63E-7FC8-7C51-9BD2-18C2962728BF}" v="2" dt="2025-05-21T14:05:36.974"/>
  </p1510:revLst>
</p1510:revInfo>
</file>

<file path=ppt/tableStyles.xml><?xml version="1.0" encoding="utf-8"?>
<a:tblStyleLst xmlns:a="http://schemas.openxmlformats.org/drawingml/2006/main" def="{5C22544A-7EE6-4342-B048-85BDC9FD1C3A}">
  <a:tblStyle styleId="{5C22544A-7EE6-4342-B048-85BDC9FD1C3A}" styleName="Vidutinis stilius 2 – paryškinima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696" autoAdjust="0"/>
    <p:restoredTop sz="94660"/>
  </p:normalViewPr>
  <p:slideViewPr>
    <p:cSldViewPr snapToGrid="0">
      <p:cViewPr varScale="1">
        <p:scale>
          <a:sx n="56" d="100"/>
          <a:sy n="56" d="100"/>
        </p:scale>
        <p:origin x="1400" y="5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microsoft.com/office/2015/10/relationships/revisionInfo" Target="revisionInfo.xml"/><Relationship Id="rId5" Type="http://schemas.openxmlformats.org/officeDocument/2006/relationships/slideMaster" Target="slideMasters/slideMaster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presProps" Target="presProps.xml"/><Relationship Id="rId8" Type="http://schemas.openxmlformats.org/officeDocument/2006/relationships/slide" Target="slides/slide2.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notesMaster" Target="notesMasters/notesMaster1.xml"/><Relationship Id="rId20" Type="http://schemas.openxmlformats.org/officeDocument/2006/relationships/slide" Target="slides/slide14.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 Maria Reggiani" userId="S::saramaria.reggiani@santannapisa.it::b4ab18ea-ed13-4019-b528-d808df35eac7" providerId="AD" clId="Web-{6D38268D-89C0-DCC9-47B4-3B0C50D32BDC}"/>
    <pc:docChg chg="modSld">
      <pc:chgData name="Sara Maria Reggiani" userId="S::saramaria.reggiani@santannapisa.it::b4ab18ea-ed13-4019-b528-d808df35eac7" providerId="AD" clId="Web-{6D38268D-89C0-DCC9-47B4-3B0C50D32BDC}" dt="2025-05-08T08:22:25.794" v="21" actId="20577"/>
      <pc:docMkLst>
        <pc:docMk/>
      </pc:docMkLst>
      <pc:sldChg chg="modSp">
        <pc:chgData name="Sara Maria Reggiani" userId="S::saramaria.reggiani@santannapisa.it::b4ab18ea-ed13-4019-b528-d808df35eac7" providerId="AD" clId="Web-{6D38268D-89C0-DCC9-47B4-3B0C50D32BDC}" dt="2025-05-08T08:20:46.806" v="7" actId="20577"/>
        <pc:sldMkLst>
          <pc:docMk/>
          <pc:sldMk cId="3845143972" sldId="277"/>
        </pc:sldMkLst>
        <pc:spChg chg="mod">
          <ac:chgData name="Sara Maria Reggiani" userId="S::saramaria.reggiani@santannapisa.it::b4ab18ea-ed13-4019-b528-d808df35eac7" providerId="AD" clId="Web-{6D38268D-89C0-DCC9-47B4-3B0C50D32BDC}" dt="2025-05-08T08:20:46.806" v="7" actId="20577"/>
          <ac:spMkLst>
            <pc:docMk/>
            <pc:sldMk cId="3845143972" sldId="277"/>
            <ac:spMk id="3" creationId="{00000000-0000-0000-0000-000000000000}"/>
          </ac:spMkLst>
        </pc:spChg>
      </pc:sldChg>
      <pc:sldChg chg="modSp">
        <pc:chgData name="Sara Maria Reggiani" userId="S::saramaria.reggiani@santannapisa.it::b4ab18ea-ed13-4019-b528-d808df35eac7" providerId="AD" clId="Web-{6D38268D-89C0-DCC9-47B4-3B0C50D32BDC}" dt="2025-05-08T08:20:21.821" v="4" actId="20577"/>
        <pc:sldMkLst>
          <pc:docMk/>
          <pc:sldMk cId="3206366519" sldId="308"/>
        </pc:sldMkLst>
        <pc:spChg chg="mod">
          <ac:chgData name="Sara Maria Reggiani" userId="S::saramaria.reggiani@santannapisa.it::b4ab18ea-ed13-4019-b528-d808df35eac7" providerId="AD" clId="Web-{6D38268D-89C0-DCC9-47B4-3B0C50D32BDC}" dt="2025-05-08T08:20:21.821" v="4" actId="20577"/>
          <ac:spMkLst>
            <pc:docMk/>
            <pc:sldMk cId="3206366519" sldId="308"/>
            <ac:spMk id="4" creationId="{04602E0D-40AB-2278-9E4B-4592D3B22978}"/>
          </ac:spMkLst>
        </pc:spChg>
      </pc:sldChg>
      <pc:sldChg chg="modSp">
        <pc:chgData name="Sara Maria Reggiani" userId="S::saramaria.reggiani@santannapisa.it::b4ab18ea-ed13-4019-b528-d808df35eac7" providerId="AD" clId="Web-{6D38268D-89C0-DCC9-47B4-3B0C50D32BDC}" dt="2025-05-08T08:22:25.794" v="21" actId="20577"/>
        <pc:sldMkLst>
          <pc:docMk/>
          <pc:sldMk cId="4036302015" sldId="368"/>
        </pc:sldMkLst>
        <pc:spChg chg="mod">
          <ac:chgData name="Sara Maria Reggiani" userId="S::saramaria.reggiani@santannapisa.it::b4ab18ea-ed13-4019-b528-d808df35eac7" providerId="AD" clId="Web-{6D38268D-89C0-DCC9-47B4-3B0C50D32BDC}" dt="2025-05-08T08:22:25.794" v="21" actId="20577"/>
          <ac:spMkLst>
            <pc:docMk/>
            <pc:sldMk cId="4036302015" sldId="368"/>
            <ac:spMk id="3" creationId="{1ACF7B74-0068-C2A4-EA39-0F3F997C3CE2}"/>
          </ac:spMkLst>
        </pc:spChg>
      </pc:sldChg>
    </pc:docChg>
  </pc:docChgLst>
  <pc:docChgLst>
    <pc:chgData name="Sara Maria Reggiani" userId="S::saramaria.reggiani@santannapisa.it::b4ab18ea-ed13-4019-b528-d808df35eac7" providerId="AD" clId="Web-{E0E2A527-093D-F3A9-ED42-99C65F0D43FC}"/>
    <pc:docChg chg="modSld">
      <pc:chgData name="Sara Maria Reggiani" userId="S::saramaria.reggiani@santannapisa.it::b4ab18ea-ed13-4019-b528-d808df35eac7" providerId="AD" clId="Web-{E0E2A527-093D-F3A9-ED42-99C65F0D43FC}" dt="2025-04-01T10:46:57.039" v="53"/>
      <pc:docMkLst>
        <pc:docMk/>
      </pc:docMkLst>
      <pc:sldChg chg="addSp delSp modSp">
        <pc:chgData name="Sara Maria Reggiani" userId="S::saramaria.reggiani@santannapisa.it::b4ab18ea-ed13-4019-b528-d808df35eac7" providerId="AD" clId="Web-{E0E2A527-093D-F3A9-ED42-99C65F0D43FC}" dt="2025-04-01T10:45:22.774" v="50" actId="20577"/>
        <pc:sldMkLst>
          <pc:docMk/>
          <pc:sldMk cId="586909258" sldId="302"/>
        </pc:sldMkLst>
        <pc:spChg chg="add mod">
          <ac:chgData name="Sara Maria Reggiani" userId="S::saramaria.reggiani@santannapisa.it::b4ab18ea-ed13-4019-b528-d808df35eac7" providerId="AD" clId="Web-{E0E2A527-093D-F3A9-ED42-99C65F0D43FC}" dt="2025-04-01T10:43:37.493" v="22" actId="14100"/>
          <ac:spMkLst>
            <pc:docMk/>
            <pc:sldMk cId="586909258" sldId="302"/>
            <ac:spMk id="4" creationId="{6A082BB9-DB0C-8112-30B0-E8C399281AD0}"/>
          </ac:spMkLst>
        </pc:spChg>
        <pc:picChg chg="mod">
          <ac:chgData name="Sara Maria Reggiani" userId="S::saramaria.reggiani@santannapisa.it::b4ab18ea-ed13-4019-b528-d808df35eac7" providerId="AD" clId="Web-{E0E2A527-093D-F3A9-ED42-99C65F0D43FC}" dt="2025-04-01T10:43:47.462" v="23" actId="14100"/>
          <ac:picMkLst>
            <pc:docMk/>
            <pc:sldMk cId="586909258" sldId="302"/>
            <ac:picMk id="7" creationId="{D6B18E9C-BAAE-3167-D626-D28173B6C2D0}"/>
          </ac:picMkLst>
        </pc:picChg>
      </pc:sldChg>
      <pc:sldChg chg="addSp delSp">
        <pc:chgData name="Sara Maria Reggiani" userId="S::saramaria.reggiani@santannapisa.it::b4ab18ea-ed13-4019-b528-d808df35eac7" providerId="AD" clId="Web-{E0E2A527-093D-F3A9-ED42-99C65F0D43FC}" dt="2025-04-01T10:46:57.039" v="53"/>
        <pc:sldMkLst>
          <pc:docMk/>
          <pc:sldMk cId="2357702755" sldId="303"/>
        </pc:sldMkLst>
      </pc:sldChg>
    </pc:docChg>
  </pc:docChgLst>
  <pc:docChgLst>
    <pc:chgData name="Sara Maria Reggiani" userId="S::saramaria.reggiani@santannapisa.it::b4ab18ea-ed13-4019-b528-d808df35eac7" providerId="AD" clId="Web-{45435ABB-B6B2-1B7C-9A4A-4AAD648FBC83}"/>
    <pc:docChg chg="modSld">
      <pc:chgData name="Sara Maria Reggiani" userId="S::saramaria.reggiani@santannapisa.it::b4ab18ea-ed13-4019-b528-d808df35eac7" providerId="AD" clId="Web-{45435ABB-B6B2-1B7C-9A4A-4AAD648FBC83}" dt="2025-05-08T08:26:58.847" v="18" actId="20577"/>
      <pc:docMkLst>
        <pc:docMk/>
      </pc:docMkLst>
      <pc:sldChg chg="modSp">
        <pc:chgData name="Sara Maria Reggiani" userId="S::saramaria.reggiani@santannapisa.it::b4ab18ea-ed13-4019-b528-d808df35eac7" providerId="AD" clId="Web-{45435ABB-B6B2-1B7C-9A4A-4AAD648FBC83}" dt="2025-05-08T08:23:39.638" v="4" actId="20577"/>
        <pc:sldMkLst>
          <pc:docMk/>
          <pc:sldMk cId="4246879133" sldId="258"/>
        </pc:sldMkLst>
        <pc:spChg chg="mod">
          <ac:chgData name="Sara Maria Reggiani" userId="S::saramaria.reggiani@santannapisa.it::b4ab18ea-ed13-4019-b528-d808df35eac7" providerId="AD" clId="Web-{45435ABB-B6B2-1B7C-9A4A-4AAD648FBC83}" dt="2025-05-08T08:23:39.638" v="4" actId="20577"/>
          <ac:spMkLst>
            <pc:docMk/>
            <pc:sldMk cId="4246879133" sldId="258"/>
            <ac:spMk id="3" creationId="{00000000-0000-0000-0000-000000000000}"/>
          </ac:spMkLst>
        </pc:spChg>
      </pc:sldChg>
      <pc:sldChg chg="modSp">
        <pc:chgData name="Sara Maria Reggiani" userId="S::saramaria.reggiani@santannapisa.it::b4ab18ea-ed13-4019-b528-d808df35eac7" providerId="AD" clId="Web-{45435ABB-B6B2-1B7C-9A4A-4AAD648FBC83}" dt="2025-05-08T08:25:49.985" v="5" actId="1076"/>
        <pc:sldMkLst>
          <pc:docMk/>
          <pc:sldMk cId="3824324450" sldId="274"/>
        </pc:sldMkLst>
        <pc:picChg chg="mod">
          <ac:chgData name="Sara Maria Reggiani" userId="S::saramaria.reggiani@santannapisa.it::b4ab18ea-ed13-4019-b528-d808df35eac7" providerId="AD" clId="Web-{45435ABB-B6B2-1B7C-9A4A-4AAD648FBC83}" dt="2025-05-08T08:25:49.985" v="5" actId="1076"/>
          <ac:picMkLst>
            <pc:docMk/>
            <pc:sldMk cId="3824324450" sldId="274"/>
            <ac:picMk id="2" creationId="{ACDCD32F-B1E6-4768-B6F6-D45DC650A933}"/>
          </ac:picMkLst>
        </pc:picChg>
      </pc:sldChg>
      <pc:sldChg chg="delSp modSp">
        <pc:chgData name="Sara Maria Reggiani" userId="S::saramaria.reggiani@santannapisa.it::b4ab18ea-ed13-4019-b528-d808df35eac7" providerId="AD" clId="Web-{45435ABB-B6B2-1B7C-9A4A-4AAD648FBC83}" dt="2025-05-08T08:26:58.847" v="18" actId="20577"/>
        <pc:sldMkLst>
          <pc:docMk/>
          <pc:sldMk cId="3828353439" sldId="307"/>
        </pc:sldMkLst>
        <pc:spChg chg="del">
          <ac:chgData name="Sara Maria Reggiani" userId="S::saramaria.reggiani@santannapisa.it::b4ab18ea-ed13-4019-b528-d808df35eac7" providerId="AD" clId="Web-{45435ABB-B6B2-1B7C-9A4A-4AAD648FBC83}" dt="2025-05-08T08:26:08.173" v="6"/>
          <ac:spMkLst>
            <pc:docMk/>
            <pc:sldMk cId="3828353439" sldId="307"/>
            <ac:spMk id="2" creationId="{2AF16676-BC34-C878-BBC9-53CB1F1D23BF}"/>
          </ac:spMkLst>
        </pc:spChg>
        <pc:spChg chg="mod">
          <ac:chgData name="Sara Maria Reggiani" userId="S::saramaria.reggiani@santannapisa.it::b4ab18ea-ed13-4019-b528-d808df35eac7" providerId="AD" clId="Web-{45435ABB-B6B2-1B7C-9A4A-4AAD648FBC83}" dt="2025-05-08T08:26:58.847" v="18" actId="20577"/>
          <ac:spMkLst>
            <pc:docMk/>
            <pc:sldMk cId="3828353439" sldId="307"/>
            <ac:spMk id="6" creationId="{C8568865-D64E-712C-A08D-D4CB3B68A550}"/>
          </ac:spMkLst>
        </pc:spChg>
      </pc:sldChg>
    </pc:docChg>
  </pc:docChgLst>
  <pc:docChgLst>
    <pc:chgData name="Sara Maria Reggiani" userId="S::saramaria.reggiani@santannapisa.it::b4ab18ea-ed13-4019-b528-d808df35eac7" providerId="AD" clId="Web-{4B30AC05-9B2C-59C4-3C6C-5B6CD8B2D8BF}"/>
    <pc:docChg chg="modSld">
      <pc:chgData name="Sara Maria Reggiani" userId="S::saramaria.reggiani@santannapisa.it::b4ab18ea-ed13-4019-b528-d808df35eac7" providerId="AD" clId="Web-{4B30AC05-9B2C-59C4-3C6C-5B6CD8B2D8BF}" dt="2025-03-03T14:50:26.944" v="0" actId="1076"/>
      <pc:docMkLst>
        <pc:docMk/>
      </pc:docMkLst>
      <pc:sldChg chg="modSp">
        <pc:chgData name="Sara Maria Reggiani" userId="S::saramaria.reggiani@santannapisa.it::b4ab18ea-ed13-4019-b528-d808df35eac7" providerId="AD" clId="Web-{4B30AC05-9B2C-59C4-3C6C-5B6CD8B2D8BF}" dt="2025-03-03T14:50:26.944" v="0" actId="1076"/>
        <pc:sldMkLst>
          <pc:docMk/>
          <pc:sldMk cId="3824324450" sldId="274"/>
        </pc:sldMkLst>
      </pc:sldChg>
    </pc:docChg>
  </pc:docChgLst>
  <pc:docChgLst>
    <pc:chgData name="Sara Maria Reggiani" userId="S::saramaria.reggiani@santannapisa.it::b4ab18ea-ed13-4019-b528-d808df35eac7" providerId="AD" clId="Web-{76E44691-9752-4567-B947-074EF72C1DEC}"/>
    <pc:docChg chg="addSld delSld modSld">
      <pc:chgData name="Sara Maria Reggiani" userId="S::saramaria.reggiani@santannapisa.it::b4ab18ea-ed13-4019-b528-d808df35eac7" providerId="AD" clId="Web-{76E44691-9752-4567-B947-074EF72C1DEC}" dt="2025-05-08T10:27:29.350" v="50"/>
      <pc:docMkLst>
        <pc:docMk/>
      </pc:docMkLst>
      <pc:sldChg chg="addSp modSp new">
        <pc:chgData name="Sara Maria Reggiani" userId="S::saramaria.reggiani@santannapisa.it::b4ab18ea-ed13-4019-b528-d808df35eac7" providerId="AD" clId="Web-{76E44691-9752-4567-B947-074EF72C1DEC}" dt="2025-05-08T10:27:29.350" v="50"/>
        <pc:sldMkLst>
          <pc:docMk/>
          <pc:sldMk cId="98560934" sldId="375"/>
        </pc:sldMkLst>
        <pc:spChg chg="add mod">
          <ac:chgData name="Sara Maria Reggiani" userId="S::saramaria.reggiani@santannapisa.it::b4ab18ea-ed13-4019-b528-d808df35eac7" providerId="AD" clId="Web-{76E44691-9752-4567-B947-074EF72C1DEC}" dt="2025-05-08T10:26:06.066" v="39" actId="1076"/>
          <ac:spMkLst>
            <pc:docMk/>
            <pc:sldMk cId="98560934" sldId="375"/>
            <ac:spMk id="2" creationId="{1CD79BF9-11FB-630E-8CB4-96581CC6C059}"/>
          </ac:spMkLst>
        </pc:spChg>
        <pc:spChg chg="add mod">
          <ac:chgData name="Sara Maria Reggiani" userId="S::saramaria.reggiani@santannapisa.it::b4ab18ea-ed13-4019-b528-d808df35eac7" providerId="AD" clId="Web-{76E44691-9752-4567-B947-074EF72C1DEC}" dt="2025-05-08T10:27:29.350" v="50"/>
          <ac:spMkLst>
            <pc:docMk/>
            <pc:sldMk cId="98560934" sldId="375"/>
            <ac:spMk id="3" creationId="{86F2B85D-CCA6-479D-E6B6-EFF107104FCF}"/>
          </ac:spMkLst>
        </pc:spChg>
        <pc:spChg chg="add mod">
          <ac:chgData name="Sara Maria Reggiani" userId="S::saramaria.reggiani@santannapisa.it::b4ab18ea-ed13-4019-b528-d808df35eac7" providerId="AD" clId="Web-{76E44691-9752-4567-B947-074EF72C1DEC}" dt="2025-05-08T10:26:59.271" v="45"/>
          <ac:spMkLst>
            <pc:docMk/>
            <pc:sldMk cId="98560934" sldId="375"/>
            <ac:spMk id="4" creationId="{84619F06-4D03-099F-44FD-F42F0CD1E64F}"/>
          </ac:spMkLst>
        </pc:spChg>
        <pc:spChg chg="add mod">
          <ac:chgData name="Sara Maria Reggiani" userId="S::saramaria.reggiani@santannapisa.it::b4ab18ea-ed13-4019-b528-d808df35eac7" providerId="AD" clId="Web-{76E44691-9752-4567-B947-074EF72C1DEC}" dt="2025-05-08T10:27:18.115" v="48"/>
          <ac:spMkLst>
            <pc:docMk/>
            <pc:sldMk cId="98560934" sldId="375"/>
            <ac:spMk id="5" creationId="{9B040B71-AF88-2604-7B74-2955EEEF5D0B}"/>
          </ac:spMkLst>
        </pc:spChg>
      </pc:sldChg>
      <pc:sldChg chg="new del">
        <pc:chgData name="Sara Maria Reggiani" userId="S::saramaria.reggiani@santannapisa.it::b4ab18ea-ed13-4019-b528-d808df35eac7" providerId="AD" clId="Web-{76E44691-9752-4567-B947-074EF72C1DEC}" dt="2025-05-08T10:23:41.328" v="1"/>
        <pc:sldMkLst>
          <pc:docMk/>
          <pc:sldMk cId="3781909545" sldId="375"/>
        </pc:sldMkLst>
      </pc:sldChg>
    </pc:docChg>
  </pc:docChgLst>
  <pc:docChgLst>
    <pc:chgData name="Sara Maria Reggiani" userId="S::saramaria.reggiani@santannapisa.it::b4ab18ea-ed13-4019-b528-d808df35eac7" providerId="AD" clId="Web-{14A3F63E-7FC8-7C51-9BD2-18C2962728BF}"/>
    <pc:docChg chg="addSld delSld">
      <pc:chgData name="Sara Maria Reggiani" userId="S::saramaria.reggiani@santannapisa.it::b4ab18ea-ed13-4019-b528-d808df35eac7" providerId="AD" clId="Web-{14A3F63E-7FC8-7C51-9BD2-18C2962728BF}" dt="2025-05-21T14:05:36.974" v="1"/>
      <pc:docMkLst>
        <pc:docMk/>
      </pc:docMkLst>
      <pc:sldChg chg="del">
        <pc:chgData name="Sara Maria Reggiani" userId="S::saramaria.reggiani@santannapisa.it::b4ab18ea-ed13-4019-b528-d808df35eac7" providerId="AD" clId="Web-{14A3F63E-7FC8-7C51-9BD2-18C2962728BF}" dt="2025-05-21T14:05:36.974" v="1"/>
        <pc:sldMkLst>
          <pc:docMk/>
          <pc:sldMk cId="4141311857" sldId="371"/>
        </pc:sldMkLst>
      </pc:sldChg>
      <pc:sldChg chg="add">
        <pc:chgData name="Sara Maria Reggiani" userId="S::saramaria.reggiani@santannapisa.it::b4ab18ea-ed13-4019-b528-d808df35eac7" providerId="AD" clId="Web-{14A3F63E-7FC8-7C51-9BD2-18C2962728BF}" dt="2025-05-21T14:05:34.427" v="0"/>
        <pc:sldMkLst>
          <pc:docMk/>
          <pc:sldMk cId="2846437186" sldId="377"/>
        </pc:sldMkLst>
      </pc:sldChg>
    </pc:docChg>
  </pc:docChgLst>
  <pc:docChgLst>
    <pc:chgData name="Sara Maria Reggiani" userId="S::saramaria.reggiani@santannapisa.it::b4ab18ea-ed13-4019-b528-d808df35eac7" providerId="AD" clId="Web-{92488BBD-AAC4-AA4F-029A-7913E382EF87}"/>
    <pc:docChg chg="modSld">
      <pc:chgData name="Sara Maria Reggiani" userId="S::saramaria.reggiani@santannapisa.it::b4ab18ea-ed13-4019-b528-d808df35eac7" providerId="AD" clId="Web-{92488BBD-AAC4-AA4F-029A-7913E382EF87}" dt="2025-04-01T10:37:47.560" v="15" actId="20577"/>
      <pc:docMkLst>
        <pc:docMk/>
      </pc:docMkLst>
      <pc:sldChg chg="modSp">
        <pc:chgData name="Sara Maria Reggiani" userId="S::saramaria.reggiani@santannapisa.it::b4ab18ea-ed13-4019-b528-d808df35eac7" providerId="AD" clId="Web-{92488BBD-AAC4-AA4F-029A-7913E382EF87}" dt="2025-04-01T10:37:47.560" v="15" actId="20577"/>
        <pc:sldMkLst>
          <pc:docMk/>
          <pc:sldMk cId="4141311857" sldId="371"/>
        </pc:sldMkLst>
        <pc:spChg chg="mod">
          <ac:chgData name="Sara Maria Reggiani" userId="S::saramaria.reggiani@santannapisa.it::b4ab18ea-ed13-4019-b528-d808df35eac7" providerId="AD" clId="Web-{92488BBD-AAC4-AA4F-029A-7913E382EF87}" dt="2025-04-01T10:36:58.607" v="10" actId="20577"/>
          <ac:spMkLst>
            <pc:docMk/>
            <pc:sldMk cId="4141311857" sldId="371"/>
            <ac:spMk id="4" creationId="{00000000-0000-0000-0000-000000000000}"/>
          </ac:spMkLst>
        </pc:spChg>
        <pc:spChg chg="mod">
          <ac:chgData name="Sara Maria Reggiani" userId="S::saramaria.reggiani@santannapisa.it::b4ab18ea-ed13-4019-b528-d808df35eac7" providerId="AD" clId="Web-{92488BBD-AAC4-AA4F-029A-7913E382EF87}" dt="2025-04-01T10:37:47.560" v="15" actId="20577"/>
          <ac:spMkLst>
            <pc:docMk/>
            <pc:sldMk cId="4141311857" sldId="371"/>
            <ac:spMk id="5" creationId="{0AB6C018-C91C-1483-CC9B-B6AA9981B8F4}"/>
          </ac:spMkLst>
        </pc:spChg>
      </pc:sldChg>
      <pc:sldChg chg="modSp">
        <pc:chgData name="Sara Maria Reggiani" userId="S::saramaria.reggiani@santannapisa.it::b4ab18ea-ed13-4019-b528-d808df35eac7" providerId="AD" clId="Web-{92488BBD-AAC4-AA4F-029A-7913E382EF87}" dt="2025-04-01T10:36:24.231" v="9" actId="20577"/>
        <pc:sldMkLst>
          <pc:docMk/>
          <pc:sldMk cId="2763959968" sldId="372"/>
        </pc:sldMkLst>
        <pc:spChg chg="mod">
          <ac:chgData name="Sara Maria Reggiani" userId="S::saramaria.reggiani@santannapisa.it::b4ab18ea-ed13-4019-b528-d808df35eac7" providerId="AD" clId="Web-{92488BBD-AAC4-AA4F-029A-7913E382EF87}" dt="2025-04-01T10:36:24.231" v="9" actId="20577"/>
          <ac:spMkLst>
            <pc:docMk/>
            <pc:sldMk cId="2763959968" sldId="372"/>
            <ac:spMk id="7" creationId="{4CE8027F-86D5-8209-CE4A-39D3763E8A8C}"/>
          </ac:spMkLst>
        </pc:spChg>
      </pc:sldChg>
    </pc:docChg>
  </pc:docChgLst>
  <pc:docChgLst>
    <pc:chgData name="Sara Maria Reggiani" userId="S::saramaria.reggiani@santannapisa.it::b4ab18ea-ed13-4019-b528-d808df35eac7" providerId="AD" clId="Web-{7DC03C4A-B18F-4BB6-20CF-C059C73212B3}"/>
    <pc:docChg chg="modSld">
      <pc:chgData name="Sara Maria Reggiani" userId="S::saramaria.reggiani@santannapisa.it::b4ab18ea-ed13-4019-b528-d808df35eac7" providerId="AD" clId="Web-{7DC03C4A-B18F-4BB6-20CF-C059C73212B3}" dt="2025-04-16T17:15:55.941" v="2" actId="20577"/>
      <pc:docMkLst>
        <pc:docMk/>
      </pc:docMkLst>
      <pc:sldChg chg="modSp">
        <pc:chgData name="Sara Maria Reggiani" userId="S::saramaria.reggiani@santannapisa.it::b4ab18ea-ed13-4019-b528-d808df35eac7" providerId="AD" clId="Web-{7DC03C4A-B18F-4BB6-20CF-C059C73212B3}" dt="2025-04-16T17:15:55.941" v="2" actId="20577"/>
        <pc:sldMkLst>
          <pc:docMk/>
          <pc:sldMk cId="3206366519" sldId="308"/>
        </pc:sldMkLst>
        <pc:spChg chg="mod">
          <ac:chgData name="Sara Maria Reggiani" userId="S::saramaria.reggiani@santannapisa.it::b4ab18ea-ed13-4019-b528-d808df35eac7" providerId="AD" clId="Web-{7DC03C4A-B18F-4BB6-20CF-C059C73212B3}" dt="2025-04-16T17:15:55.941" v="2" actId="20577"/>
          <ac:spMkLst>
            <pc:docMk/>
            <pc:sldMk cId="3206366519" sldId="308"/>
            <ac:spMk id="2" creationId="{00000000-0000-0000-0000-000000000000}"/>
          </ac:spMkLst>
        </pc:spChg>
      </pc:sldChg>
    </pc:docChg>
  </pc:docChgLst>
  <pc:docChgLst>
    <pc:chgData name="Sara Maria Reggiani" userId="b4ab18ea-ed13-4019-b528-d808df35eac7" providerId="ADAL" clId="{831E7521-7934-43CD-9B42-FAF2254EF6F1}"/>
    <pc:docChg chg="undo custSel modSld">
      <pc:chgData name="Sara Maria Reggiani" userId="b4ab18ea-ed13-4019-b528-d808df35eac7" providerId="ADAL" clId="{831E7521-7934-43CD-9B42-FAF2254EF6F1}" dt="2025-04-01T10:59:48.833" v="68" actId="20577"/>
      <pc:docMkLst>
        <pc:docMk/>
      </pc:docMkLst>
      <pc:sldChg chg="modSp mod">
        <pc:chgData name="Sara Maria Reggiani" userId="b4ab18ea-ed13-4019-b528-d808df35eac7" providerId="ADAL" clId="{831E7521-7934-43CD-9B42-FAF2254EF6F1}" dt="2025-04-01T10:57:32.901" v="63" actId="20577"/>
        <pc:sldMkLst>
          <pc:docMk/>
          <pc:sldMk cId="586909258" sldId="302"/>
        </pc:sldMkLst>
      </pc:sldChg>
      <pc:sldChg chg="addSp modSp mod">
        <pc:chgData name="Sara Maria Reggiani" userId="b4ab18ea-ed13-4019-b528-d808df35eac7" providerId="ADAL" clId="{831E7521-7934-43CD-9B42-FAF2254EF6F1}" dt="2025-04-01T10:59:48.833" v="68" actId="20577"/>
        <pc:sldMkLst>
          <pc:docMk/>
          <pc:sldMk cId="2357702755" sldId="303"/>
        </pc:sldMkLst>
        <pc:spChg chg="add mod">
          <ac:chgData name="Sara Maria Reggiani" userId="b4ab18ea-ed13-4019-b528-d808df35eac7" providerId="ADAL" clId="{831E7521-7934-43CD-9B42-FAF2254EF6F1}" dt="2025-04-01T10:55:32.210" v="40"/>
          <ac:spMkLst>
            <pc:docMk/>
            <pc:sldMk cId="2357702755" sldId="303"/>
            <ac:spMk id="3" creationId="{D8AA93C7-9079-BA44-C99E-75A76B0FEB36}"/>
          </ac:spMkLst>
        </pc:spChg>
        <pc:spChg chg="add mod">
          <ac:chgData name="Sara Maria Reggiani" userId="b4ab18ea-ed13-4019-b528-d808df35eac7" providerId="ADAL" clId="{831E7521-7934-43CD-9B42-FAF2254EF6F1}" dt="2025-04-01T10:59:48.833" v="68" actId="20577"/>
          <ac:spMkLst>
            <pc:docMk/>
            <pc:sldMk cId="2357702755" sldId="303"/>
            <ac:spMk id="4" creationId="{8F1D0843-E787-74D9-21B8-534009E69C98}"/>
          </ac:spMkLst>
        </pc:spChg>
      </pc:sldChg>
    </pc:docChg>
  </pc:docChgLst>
  <pc:docChgLst>
    <pc:chgData name="Sara Maria Reggiani" userId="b4ab18ea-ed13-4019-b528-d808df35eac7" providerId="ADAL" clId="{FAC192F5-6ED1-467E-8C87-C3B0AE822960}"/>
    <pc:docChg chg="undo custSel addSld delSld modSld modMainMaster">
      <pc:chgData name="Sara Maria Reggiani" userId="b4ab18ea-ed13-4019-b528-d808df35eac7" providerId="ADAL" clId="{FAC192F5-6ED1-467E-8C87-C3B0AE822960}" dt="2025-05-08T12:55:56.775" v="1661" actId="14100"/>
      <pc:docMkLst>
        <pc:docMk/>
      </pc:docMkLst>
      <pc:sldChg chg="addSp delSp modSp mod">
        <pc:chgData name="Sara Maria Reggiani" userId="b4ab18ea-ed13-4019-b528-d808df35eac7" providerId="ADAL" clId="{FAC192F5-6ED1-467E-8C87-C3B0AE822960}" dt="2025-05-08T09:03:35.603" v="185" actId="14100"/>
        <pc:sldMkLst>
          <pc:docMk/>
          <pc:sldMk cId="4246879133" sldId="258"/>
        </pc:sldMkLst>
        <pc:picChg chg="add del mod">
          <ac:chgData name="Sara Maria Reggiani" userId="b4ab18ea-ed13-4019-b528-d808df35eac7" providerId="ADAL" clId="{FAC192F5-6ED1-467E-8C87-C3B0AE822960}" dt="2025-05-08T09:03:09.490" v="179" actId="478"/>
          <ac:picMkLst>
            <pc:docMk/>
            <pc:sldMk cId="4246879133" sldId="258"/>
            <ac:picMk id="2" creationId="{033D1BE2-107D-2594-F28A-BE281C18375A}"/>
          </ac:picMkLst>
        </pc:picChg>
        <pc:picChg chg="add mod">
          <ac:chgData name="Sara Maria Reggiani" userId="b4ab18ea-ed13-4019-b528-d808df35eac7" providerId="ADAL" clId="{FAC192F5-6ED1-467E-8C87-C3B0AE822960}" dt="2025-05-08T09:03:35.603" v="185" actId="14100"/>
          <ac:picMkLst>
            <pc:docMk/>
            <pc:sldMk cId="4246879133" sldId="258"/>
            <ac:picMk id="5" creationId="{97CADA17-69A3-D54E-F2D5-0788A82C7D07}"/>
          </ac:picMkLst>
        </pc:picChg>
      </pc:sldChg>
      <pc:sldChg chg="modSp mod">
        <pc:chgData name="Sara Maria Reggiani" userId="b4ab18ea-ed13-4019-b528-d808df35eac7" providerId="ADAL" clId="{FAC192F5-6ED1-467E-8C87-C3B0AE822960}" dt="2025-05-08T09:24:20.241" v="492" actId="20577"/>
        <pc:sldMkLst>
          <pc:docMk/>
          <pc:sldMk cId="637166032" sldId="261"/>
        </pc:sldMkLst>
        <pc:spChg chg="mod">
          <ac:chgData name="Sara Maria Reggiani" userId="b4ab18ea-ed13-4019-b528-d808df35eac7" providerId="ADAL" clId="{FAC192F5-6ED1-467E-8C87-C3B0AE822960}" dt="2025-05-08T09:24:20.241" v="492" actId="20577"/>
          <ac:spMkLst>
            <pc:docMk/>
            <pc:sldMk cId="637166032" sldId="261"/>
            <ac:spMk id="2" creationId="{00000000-0000-0000-0000-000000000000}"/>
          </ac:spMkLst>
        </pc:spChg>
      </pc:sldChg>
      <pc:sldChg chg="del">
        <pc:chgData name="Sara Maria Reggiani" userId="b4ab18ea-ed13-4019-b528-d808df35eac7" providerId="ADAL" clId="{FAC192F5-6ED1-467E-8C87-C3B0AE822960}" dt="2025-05-08T10:38:39.012" v="974" actId="47"/>
        <pc:sldMkLst>
          <pc:docMk/>
          <pc:sldMk cId="3824324450" sldId="274"/>
        </pc:sldMkLst>
      </pc:sldChg>
      <pc:sldChg chg="modSp mod">
        <pc:chgData name="Sara Maria Reggiani" userId="b4ab18ea-ed13-4019-b528-d808df35eac7" providerId="ADAL" clId="{FAC192F5-6ED1-467E-8C87-C3B0AE822960}" dt="2025-05-08T08:30:30.642" v="31" actId="20577"/>
        <pc:sldMkLst>
          <pc:docMk/>
          <pc:sldMk cId="4100283278" sldId="276"/>
        </pc:sldMkLst>
        <pc:spChg chg="mod">
          <ac:chgData name="Sara Maria Reggiani" userId="b4ab18ea-ed13-4019-b528-d808df35eac7" providerId="ADAL" clId="{FAC192F5-6ED1-467E-8C87-C3B0AE822960}" dt="2025-05-08T08:30:18.828" v="25" actId="20577"/>
          <ac:spMkLst>
            <pc:docMk/>
            <pc:sldMk cId="4100283278" sldId="276"/>
            <ac:spMk id="3" creationId="{1707EF82-BA8F-85A2-3896-F20B4EEFC071}"/>
          </ac:spMkLst>
        </pc:spChg>
        <pc:spChg chg="mod">
          <ac:chgData name="Sara Maria Reggiani" userId="b4ab18ea-ed13-4019-b528-d808df35eac7" providerId="ADAL" clId="{FAC192F5-6ED1-467E-8C87-C3B0AE822960}" dt="2025-05-08T08:30:27.797" v="28" actId="14100"/>
          <ac:spMkLst>
            <pc:docMk/>
            <pc:sldMk cId="4100283278" sldId="276"/>
            <ac:spMk id="6" creationId="{E0CE8BC4-6F94-D565-02AB-CF1504EA1789}"/>
          </ac:spMkLst>
        </pc:spChg>
        <pc:spChg chg="mod">
          <ac:chgData name="Sara Maria Reggiani" userId="b4ab18ea-ed13-4019-b528-d808df35eac7" providerId="ADAL" clId="{FAC192F5-6ED1-467E-8C87-C3B0AE822960}" dt="2025-05-08T08:30:30.642" v="31" actId="20577"/>
          <ac:spMkLst>
            <pc:docMk/>
            <pc:sldMk cId="4100283278" sldId="276"/>
            <ac:spMk id="7" creationId="{2B6C8581-203A-19AF-53C7-099248661375}"/>
          </ac:spMkLst>
        </pc:spChg>
      </pc:sldChg>
      <pc:sldChg chg="modSp mod">
        <pc:chgData name="Sara Maria Reggiani" userId="b4ab18ea-ed13-4019-b528-d808df35eac7" providerId="ADAL" clId="{FAC192F5-6ED1-467E-8C87-C3B0AE822960}" dt="2025-05-08T09:25:09.279" v="556" actId="6549"/>
        <pc:sldMkLst>
          <pc:docMk/>
          <pc:sldMk cId="3845143972" sldId="277"/>
        </pc:sldMkLst>
        <pc:spChg chg="mod">
          <ac:chgData name="Sara Maria Reggiani" userId="b4ab18ea-ed13-4019-b528-d808df35eac7" providerId="ADAL" clId="{FAC192F5-6ED1-467E-8C87-C3B0AE822960}" dt="2025-05-08T09:25:09.279" v="556" actId="6549"/>
          <ac:spMkLst>
            <pc:docMk/>
            <pc:sldMk cId="3845143972" sldId="277"/>
            <ac:spMk id="3" creationId="{00000000-0000-0000-0000-000000000000}"/>
          </ac:spMkLst>
        </pc:spChg>
      </pc:sldChg>
      <pc:sldChg chg="add del">
        <pc:chgData name="Sara Maria Reggiani" userId="b4ab18ea-ed13-4019-b528-d808df35eac7" providerId="ADAL" clId="{FAC192F5-6ED1-467E-8C87-C3B0AE822960}" dt="2025-05-08T10:58:22.934" v="1643" actId="47"/>
        <pc:sldMkLst>
          <pc:docMk/>
          <pc:sldMk cId="4193517883" sldId="279"/>
        </pc:sldMkLst>
      </pc:sldChg>
      <pc:sldChg chg="modSp mod">
        <pc:chgData name="Sara Maria Reggiani" userId="b4ab18ea-ed13-4019-b528-d808df35eac7" providerId="ADAL" clId="{FAC192F5-6ED1-467E-8C87-C3B0AE822960}" dt="2025-05-08T08:33:20.697" v="105" actId="20577"/>
        <pc:sldMkLst>
          <pc:docMk/>
          <pc:sldMk cId="3550181113" sldId="280"/>
        </pc:sldMkLst>
        <pc:spChg chg="mod">
          <ac:chgData name="Sara Maria Reggiani" userId="b4ab18ea-ed13-4019-b528-d808df35eac7" providerId="ADAL" clId="{FAC192F5-6ED1-467E-8C87-C3B0AE822960}" dt="2025-05-08T08:33:06.336" v="75" actId="14100"/>
          <ac:spMkLst>
            <pc:docMk/>
            <pc:sldMk cId="3550181113" sldId="280"/>
            <ac:spMk id="3" creationId="{E3533B65-4110-4D63-BB85-540B293BE232}"/>
          </ac:spMkLst>
        </pc:spChg>
        <pc:spChg chg="mod">
          <ac:chgData name="Sara Maria Reggiani" userId="b4ab18ea-ed13-4019-b528-d808df35eac7" providerId="ADAL" clId="{FAC192F5-6ED1-467E-8C87-C3B0AE822960}" dt="2025-05-08T08:32:52.900" v="72" actId="1076"/>
          <ac:spMkLst>
            <pc:docMk/>
            <pc:sldMk cId="3550181113" sldId="280"/>
            <ac:spMk id="10" creationId="{E645D17C-76D6-AB7A-7ACB-F2B53C793904}"/>
          </ac:spMkLst>
        </pc:spChg>
        <pc:spChg chg="mod">
          <ac:chgData name="Sara Maria Reggiani" userId="b4ab18ea-ed13-4019-b528-d808df35eac7" providerId="ADAL" clId="{FAC192F5-6ED1-467E-8C87-C3B0AE822960}" dt="2025-05-08T08:33:20.697" v="105" actId="20577"/>
          <ac:spMkLst>
            <pc:docMk/>
            <pc:sldMk cId="3550181113" sldId="280"/>
            <ac:spMk id="11" creationId="{AC12E577-2581-AE6F-2791-D2679474EDBC}"/>
          </ac:spMkLst>
        </pc:spChg>
      </pc:sldChg>
      <pc:sldChg chg="modSp mod">
        <pc:chgData name="Sara Maria Reggiani" userId="b4ab18ea-ed13-4019-b528-d808df35eac7" providerId="ADAL" clId="{FAC192F5-6ED1-467E-8C87-C3B0AE822960}" dt="2025-05-08T08:56:14.502" v="164" actId="20577"/>
        <pc:sldMkLst>
          <pc:docMk/>
          <pc:sldMk cId="177245201" sldId="284"/>
        </pc:sldMkLst>
        <pc:spChg chg="mod">
          <ac:chgData name="Sara Maria Reggiani" userId="b4ab18ea-ed13-4019-b528-d808df35eac7" providerId="ADAL" clId="{FAC192F5-6ED1-467E-8C87-C3B0AE822960}" dt="2025-05-08T08:56:14.502" v="164" actId="20577"/>
          <ac:spMkLst>
            <pc:docMk/>
            <pc:sldMk cId="177245201" sldId="284"/>
            <ac:spMk id="2" creationId="{E1D430AE-F5B3-D35B-91FC-65A9B7D6B84E}"/>
          </ac:spMkLst>
        </pc:spChg>
        <pc:spChg chg="mod">
          <ac:chgData name="Sara Maria Reggiani" userId="b4ab18ea-ed13-4019-b528-d808df35eac7" providerId="ADAL" clId="{FAC192F5-6ED1-467E-8C87-C3B0AE822960}" dt="2025-05-08T08:55:51.933" v="151" actId="20577"/>
          <ac:spMkLst>
            <pc:docMk/>
            <pc:sldMk cId="177245201" sldId="284"/>
            <ac:spMk id="3" creationId="{9F779B80-2CF5-9805-0EFD-A0F5319988B0}"/>
          </ac:spMkLst>
        </pc:spChg>
      </pc:sldChg>
      <pc:sldChg chg="modSp">
        <pc:chgData name="Sara Maria Reggiani" userId="b4ab18ea-ed13-4019-b528-d808df35eac7" providerId="ADAL" clId="{FAC192F5-6ED1-467E-8C87-C3B0AE822960}" dt="2025-05-08T08:42:49.349" v="108"/>
        <pc:sldMkLst>
          <pc:docMk/>
          <pc:sldMk cId="2244121329" sldId="287"/>
        </pc:sldMkLst>
        <pc:spChg chg="mod">
          <ac:chgData name="Sara Maria Reggiani" userId="b4ab18ea-ed13-4019-b528-d808df35eac7" providerId="ADAL" clId="{FAC192F5-6ED1-467E-8C87-C3B0AE822960}" dt="2025-05-08T08:42:49.349" v="108"/>
          <ac:spMkLst>
            <pc:docMk/>
            <pc:sldMk cId="2244121329" sldId="287"/>
            <ac:spMk id="2" creationId="{81091E3F-1492-9301-71C9-10EF5F2D1C76}"/>
          </ac:spMkLst>
        </pc:spChg>
      </pc:sldChg>
      <pc:sldChg chg="delSp modSp mod">
        <pc:chgData name="Sara Maria Reggiani" userId="b4ab18ea-ed13-4019-b528-d808df35eac7" providerId="ADAL" clId="{FAC192F5-6ED1-467E-8C87-C3B0AE822960}" dt="2025-05-08T09:04:22.222" v="188"/>
        <pc:sldMkLst>
          <pc:docMk/>
          <pc:sldMk cId="3211580986" sldId="288"/>
        </pc:sldMkLst>
        <pc:spChg chg="mod">
          <ac:chgData name="Sara Maria Reggiani" userId="b4ab18ea-ed13-4019-b528-d808df35eac7" providerId="ADAL" clId="{FAC192F5-6ED1-467E-8C87-C3B0AE822960}" dt="2025-05-08T08:43:04.653" v="112"/>
          <ac:spMkLst>
            <pc:docMk/>
            <pc:sldMk cId="3211580986" sldId="288"/>
            <ac:spMk id="4" creationId="{5FDFCED2-E582-4CD0-87E3-A71B9A32E1C5}"/>
          </ac:spMkLst>
        </pc:spChg>
        <pc:spChg chg="del mod">
          <ac:chgData name="Sara Maria Reggiani" userId="b4ab18ea-ed13-4019-b528-d808df35eac7" providerId="ADAL" clId="{FAC192F5-6ED1-467E-8C87-C3B0AE822960}" dt="2025-05-08T08:42:58.727" v="111"/>
          <ac:spMkLst>
            <pc:docMk/>
            <pc:sldMk cId="3211580986" sldId="288"/>
            <ac:spMk id="6" creationId="{0D83869D-970B-1BB5-D950-CBFC033735B6}"/>
          </ac:spMkLst>
        </pc:spChg>
        <pc:spChg chg="mod">
          <ac:chgData name="Sara Maria Reggiani" userId="b4ab18ea-ed13-4019-b528-d808df35eac7" providerId="ADAL" clId="{FAC192F5-6ED1-467E-8C87-C3B0AE822960}" dt="2025-05-08T09:04:22.222" v="188"/>
          <ac:spMkLst>
            <pc:docMk/>
            <pc:sldMk cId="3211580986" sldId="288"/>
            <ac:spMk id="8" creationId="{6FCC60D8-A8DA-3402-D6E4-4A75C07800DB}"/>
          </ac:spMkLst>
        </pc:spChg>
      </pc:sldChg>
      <pc:sldChg chg="modSp">
        <pc:chgData name="Sara Maria Reggiani" userId="b4ab18ea-ed13-4019-b528-d808df35eac7" providerId="ADAL" clId="{FAC192F5-6ED1-467E-8C87-C3B0AE822960}" dt="2025-05-08T09:04:16.370" v="187"/>
        <pc:sldMkLst>
          <pc:docMk/>
          <pc:sldMk cId="2058419549" sldId="289"/>
        </pc:sldMkLst>
        <pc:spChg chg="mod">
          <ac:chgData name="Sara Maria Reggiani" userId="b4ab18ea-ed13-4019-b528-d808df35eac7" providerId="ADAL" clId="{FAC192F5-6ED1-467E-8C87-C3B0AE822960}" dt="2025-05-08T09:04:16.370" v="187"/>
          <ac:spMkLst>
            <pc:docMk/>
            <pc:sldMk cId="2058419549" sldId="289"/>
            <ac:spMk id="6" creationId="{4E18A890-90FF-DEB4-9E87-0751B504241F}"/>
          </ac:spMkLst>
        </pc:spChg>
      </pc:sldChg>
      <pc:sldChg chg="del mod modShow">
        <pc:chgData name="Sara Maria Reggiani" userId="b4ab18ea-ed13-4019-b528-d808df35eac7" providerId="ADAL" clId="{FAC192F5-6ED1-467E-8C87-C3B0AE822960}" dt="2025-05-08T08:51:25.619" v="116" actId="47"/>
        <pc:sldMkLst>
          <pc:docMk/>
          <pc:sldMk cId="2816873564" sldId="290"/>
        </pc:sldMkLst>
      </pc:sldChg>
      <pc:sldChg chg="delSp modSp mod">
        <pc:chgData name="Sara Maria Reggiani" userId="b4ab18ea-ed13-4019-b528-d808df35eac7" providerId="ADAL" clId="{FAC192F5-6ED1-467E-8C87-C3B0AE822960}" dt="2025-05-08T09:05:21.926" v="202" actId="5793"/>
        <pc:sldMkLst>
          <pc:docMk/>
          <pc:sldMk cId="2796869409" sldId="292"/>
        </pc:sldMkLst>
        <pc:spChg chg="del">
          <ac:chgData name="Sara Maria Reggiani" userId="b4ab18ea-ed13-4019-b528-d808df35eac7" providerId="ADAL" clId="{FAC192F5-6ED1-467E-8C87-C3B0AE822960}" dt="2025-05-08T08:43:47.306" v="114" actId="478"/>
          <ac:spMkLst>
            <pc:docMk/>
            <pc:sldMk cId="2796869409" sldId="292"/>
            <ac:spMk id="5" creationId="{C754B2A7-8F90-33B6-97B2-1C6888F47F50}"/>
          </ac:spMkLst>
        </pc:spChg>
        <pc:spChg chg="mod">
          <ac:chgData name="Sara Maria Reggiani" userId="b4ab18ea-ed13-4019-b528-d808df35eac7" providerId="ADAL" clId="{FAC192F5-6ED1-467E-8C87-C3B0AE822960}" dt="2025-05-08T09:04:09.023" v="186"/>
          <ac:spMkLst>
            <pc:docMk/>
            <pc:sldMk cId="2796869409" sldId="292"/>
            <ac:spMk id="7" creationId="{DBC89FD0-0388-DA22-B1F2-997557FB0FCC}"/>
          </ac:spMkLst>
        </pc:spChg>
        <pc:spChg chg="mod">
          <ac:chgData name="Sara Maria Reggiani" userId="b4ab18ea-ed13-4019-b528-d808df35eac7" providerId="ADAL" clId="{FAC192F5-6ED1-467E-8C87-C3B0AE822960}" dt="2025-05-08T09:05:21.926" v="202" actId="5793"/>
          <ac:spMkLst>
            <pc:docMk/>
            <pc:sldMk cId="2796869409" sldId="292"/>
            <ac:spMk id="8" creationId="{91679DCE-E937-7BE3-34EF-D5F4C5165CF1}"/>
          </ac:spMkLst>
        </pc:spChg>
      </pc:sldChg>
      <pc:sldChg chg="delSp modSp mod">
        <pc:chgData name="Sara Maria Reggiani" userId="b4ab18ea-ed13-4019-b528-d808df35eac7" providerId="ADAL" clId="{FAC192F5-6ED1-467E-8C87-C3B0AE822960}" dt="2025-05-08T09:21:03.106" v="404" actId="20577"/>
        <pc:sldMkLst>
          <pc:docMk/>
          <pc:sldMk cId="4031506468" sldId="293"/>
        </pc:sldMkLst>
        <pc:spChg chg="mod">
          <ac:chgData name="Sara Maria Reggiani" userId="b4ab18ea-ed13-4019-b528-d808df35eac7" providerId="ADAL" clId="{FAC192F5-6ED1-467E-8C87-C3B0AE822960}" dt="2025-05-08T09:07:43.620" v="260" actId="20577"/>
          <ac:spMkLst>
            <pc:docMk/>
            <pc:sldMk cId="4031506468" sldId="293"/>
            <ac:spMk id="2" creationId="{B212E52A-63A7-F64B-73DA-A9790802D926}"/>
          </ac:spMkLst>
        </pc:spChg>
        <pc:spChg chg="mod">
          <ac:chgData name="Sara Maria Reggiani" userId="b4ab18ea-ed13-4019-b528-d808df35eac7" providerId="ADAL" clId="{FAC192F5-6ED1-467E-8C87-C3B0AE822960}" dt="2025-05-08T09:21:03.106" v="404" actId="20577"/>
          <ac:spMkLst>
            <pc:docMk/>
            <pc:sldMk cId="4031506468" sldId="293"/>
            <ac:spMk id="3" creationId="{F1F629BD-FEBF-145C-16CB-2AF76EF9ECDB}"/>
          </ac:spMkLst>
        </pc:spChg>
        <pc:spChg chg="del">
          <ac:chgData name="Sara Maria Reggiani" userId="b4ab18ea-ed13-4019-b528-d808df35eac7" providerId="ADAL" clId="{FAC192F5-6ED1-467E-8C87-C3B0AE822960}" dt="2025-05-08T09:05:33.345" v="203" actId="478"/>
          <ac:spMkLst>
            <pc:docMk/>
            <pc:sldMk cId="4031506468" sldId="293"/>
            <ac:spMk id="5" creationId="{EC560101-5B0C-F2A4-78A5-8F0E7BEB9496}"/>
          </ac:spMkLst>
        </pc:spChg>
      </pc:sldChg>
      <pc:sldChg chg="modSp mod">
        <pc:chgData name="Sara Maria Reggiani" userId="b4ab18ea-ed13-4019-b528-d808df35eac7" providerId="ADAL" clId="{FAC192F5-6ED1-467E-8C87-C3B0AE822960}" dt="2025-05-08T09:19:59.618" v="399" actId="20577"/>
        <pc:sldMkLst>
          <pc:docMk/>
          <pc:sldMk cId="700230562" sldId="294"/>
        </pc:sldMkLst>
        <pc:spChg chg="mod">
          <ac:chgData name="Sara Maria Reggiani" userId="b4ab18ea-ed13-4019-b528-d808df35eac7" providerId="ADAL" clId="{FAC192F5-6ED1-467E-8C87-C3B0AE822960}" dt="2025-05-08T09:08:09.486" v="284" actId="1076"/>
          <ac:spMkLst>
            <pc:docMk/>
            <pc:sldMk cId="700230562" sldId="294"/>
            <ac:spMk id="2" creationId="{77500482-1602-0C33-AE6C-B57580E97903}"/>
          </ac:spMkLst>
        </pc:spChg>
        <pc:spChg chg="mod">
          <ac:chgData name="Sara Maria Reggiani" userId="b4ab18ea-ed13-4019-b528-d808df35eac7" providerId="ADAL" clId="{FAC192F5-6ED1-467E-8C87-C3B0AE822960}" dt="2025-05-08T09:19:59.618" v="399" actId="20577"/>
          <ac:spMkLst>
            <pc:docMk/>
            <pc:sldMk cId="700230562" sldId="294"/>
            <ac:spMk id="3" creationId="{14E93BC6-BBC8-8CBD-A303-AF9AAA0E6359}"/>
          </ac:spMkLst>
        </pc:spChg>
      </pc:sldChg>
      <pc:sldChg chg="modSp mod">
        <pc:chgData name="Sara Maria Reggiani" userId="b4ab18ea-ed13-4019-b528-d808df35eac7" providerId="ADAL" clId="{FAC192F5-6ED1-467E-8C87-C3B0AE822960}" dt="2025-05-08T09:25:54.522" v="592" actId="114"/>
        <pc:sldMkLst>
          <pc:docMk/>
          <pc:sldMk cId="1499571069" sldId="299"/>
        </pc:sldMkLst>
        <pc:spChg chg="mod">
          <ac:chgData name="Sara Maria Reggiani" userId="b4ab18ea-ed13-4019-b528-d808df35eac7" providerId="ADAL" clId="{FAC192F5-6ED1-467E-8C87-C3B0AE822960}" dt="2025-05-08T09:25:54.522" v="592" actId="114"/>
          <ac:spMkLst>
            <pc:docMk/>
            <pc:sldMk cId="1499571069" sldId="299"/>
            <ac:spMk id="5" creationId="{CBCA500B-452F-D7A2-2B84-9DCEE70A2421}"/>
          </ac:spMkLst>
        </pc:spChg>
      </pc:sldChg>
      <pc:sldChg chg="modSp mod">
        <pc:chgData name="Sara Maria Reggiani" userId="b4ab18ea-ed13-4019-b528-d808df35eac7" providerId="ADAL" clId="{FAC192F5-6ED1-467E-8C87-C3B0AE822960}" dt="2025-05-08T09:26:17.230" v="594" actId="1076"/>
        <pc:sldMkLst>
          <pc:docMk/>
          <pc:sldMk cId="1591581343" sldId="300"/>
        </pc:sldMkLst>
        <pc:spChg chg="mod">
          <ac:chgData name="Sara Maria Reggiani" userId="b4ab18ea-ed13-4019-b528-d808df35eac7" providerId="ADAL" clId="{FAC192F5-6ED1-467E-8C87-C3B0AE822960}" dt="2025-05-08T09:26:15.272" v="593" actId="1076"/>
          <ac:spMkLst>
            <pc:docMk/>
            <pc:sldMk cId="1591581343" sldId="300"/>
            <ac:spMk id="3" creationId="{27FD53DE-9E9D-14F2-981D-EFD9AAC9C896}"/>
          </ac:spMkLst>
        </pc:spChg>
        <pc:spChg chg="mod">
          <ac:chgData name="Sara Maria Reggiani" userId="b4ab18ea-ed13-4019-b528-d808df35eac7" providerId="ADAL" clId="{FAC192F5-6ED1-467E-8C87-C3B0AE822960}" dt="2025-05-08T09:26:17.230" v="594" actId="1076"/>
          <ac:spMkLst>
            <pc:docMk/>
            <pc:sldMk cId="1591581343" sldId="300"/>
            <ac:spMk id="8" creationId="{1D02BD45-8B2D-7A1B-5432-DB59E55D73F6}"/>
          </ac:spMkLst>
        </pc:spChg>
      </pc:sldChg>
      <pc:sldChg chg="modSp mod">
        <pc:chgData name="Sara Maria Reggiani" userId="b4ab18ea-ed13-4019-b528-d808df35eac7" providerId="ADAL" clId="{FAC192F5-6ED1-467E-8C87-C3B0AE822960}" dt="2025-05-08T09:26:22.098" v="596" actId="1076"/>
        <pc:sldMkLst>
          <pc:docMk/>
          <pc:sldMk cId="2235210760" sldId="301"/>
        </pc:sldMkLst>
        <pc:spChg chg="mod">
          <ac:chgData name="Sara Maria Reggiani" userId="b4ab18ea-ed13-4019-b528-d808df35eac7" providerId="ADAL" clId="{FAC192F5-6ED1-467E-8C87-C3B0AE822960}" dt="2025-05-08T09:26:20.027" v="595" actId="1076"/>
          <ac:spMkLst>
            <pc:docMk/>
            <pc:sldMk cId="2235210760" sldId="301"/>
            <ac:spMk id="3" creationId="{BD89D93A-8FAA-E898-2850-0494F10CB8C5}"/>
          </ac:spMkLst>
        </pc:spChg>
        <pc:spChg chg="mod">
          <ac:chgData name="Sara Maria Reggiani" userId="b4ab18ea-ed13-4019-b528-d808df35eac7" providerId="ADAL" clId="{FAC192F5-6ED1-467E-8C87-C3B0AE822960}" dt="2025-05-08T09:26:22.098" v="596" actId="1076"/>
          <ac:spMkLst>
            <pc:docMk/>
            <pc:sldMk cId="2235210760" sldId="301"/>
            <ac:spMk id="7" creationId="{3F3E6CF0-5D40-6EA1-3132-F45EC871E358}"/>
          </ac:spMkLst>
        </pc:spChg>
      </pc:sldChg>
      <pc:sldChg chg="modSp mod">
        <pc:chgData name="Sara Maria Reggiani" userId="b4ab18ea-ed13-4019-b528-d808df35eac7" providerId="ADAL" clId="{FAC192F5-6ED1-467E-8C87-C3B0AE822960}" dt="2025-05-08T09:27:30.418" v="614" actId="123"/>
        <pc:sldMkLst>
          <pc:docMk/>
          <pc:sldMk cId="586909258" sldId="302"/>
        </pc:sldMkLst>
        <pc:spChg chg="mod">
          <ac:chgData name="Sara Maria Reggiani" userId="b4ab18ea-ed13-4019-b528-d808df35eac7" providerId="ADAL" clId="{FAC192F5-6ED1-467E-8C87-C3B0AE822960}" dt="2025-05-08T09:27:30.418" v="614" actId="123"/>
          <ac:spMkLst>
            <pc:docMk/>
            <pc:sldMk cId="586909258" sldId="302"/>
            <ac:spMk id="4" creationId="{6A082BB9-DB0C-8112-30B0-E8C399281AD0}"/>
          </ac:spMkLst>
        </pc:spChg>
      </pc:sldChg>
      <pc:sldChg chg="modSp mod">
        <pc:chgData name="Sara Maria Reggiani" userId="b4ab18ea-ed13-4019-b528-d808df35eac7" providerId="ADAL" clId="{FAC192F5-6ED1-467E-8C87-C3B0AE822960}" dt="2025-05-08T09:31:59.361" v="616" actId="20577"/>
        <pc:sldMkLst>
          <pc:docMk/>
          <pc:sldMk cId="3801665201" sldId="304"/>
        </pc:sldMkLst>
        <pc:spChg chg="mod">
          <ac:chgData name="Sara Maria Reggiani" userId="b4ab18ea-ed13-4019-b528-d808df35eac7" providerId="ADAL" clId="{FAC192F5-6ED1-467E-8C87-C3B0AE822960}" dt="2025-05-08T09:31:59.361" v="616" actId="20577"/>
          <ac:spMkLst>
            <pc:docMk/>
            <pc:sldMk cId="3801665201" sldId="304"/>
            <ac:spMk id="3" creationId="{0BB3009B-7B3B-BF7D-1600-FA56F82EED92}"/>
          </ac:spMkLst>
        </pc:spChg>
      </pc:sldChg>
      <pc:sldChg chg="delSp modSp mod">
        <pc:chgData name="Sara Maria Reggiani" userId="b4ab18ea-ed13-4019-b528-d808df35eac7" providerId="ADAL" clId="{FAC192F5-6ED1-467E-8C87-C3B0AE822960}" dt="2025-05-08T08:31:18.350" v="52" actId="1076"/>
        <pc:sldMkLst>
          <pc:docMk/>
          <pc:sldMk cId="4062019933" sldId="306"/>
        </pc:sldMkLst>
        <pc:spChg chg="mod">
          <ac:chgData name="Sara Maria Reggiani" userId="b4ab18ea-ed13-4019-b528-d808df35eac7" providerId="ADAL" clId="{FAC192F5-6ED1-467E-8C87-C3B0AE822960}" dt="2025-05-08T08:30:54.453" v="41" actId="20577"/>
          <ac:spMkLst>
            <pc:docMk/>
            <pc:sldMk cId="4062019933" sldId="306"/>
            <ac:spMk id="3" creationId="{1707EF82-BA8F-85A2-3896-F20B4EEFC071}"/>
          </ac:spMkLst>
        </pc:spChg>
        <pc:spChg chg="mod">
          <ac:chgData name="Sara Maria Reggiani" userId="b4ab18ea-ed13-4019-b528-d808df35eac7" providerId="ADAL" clId="{FAC192F5-6ED1-467E-8C87-C3B0AE822960}" dt="2025-05-08T08:30:58.309" v="43" actId="20577"/>
          <ac:spMkLst>
            <pc:docMk/>
            <pc:sldMk cId="4062019933" sldId="306"/>
            <ac:spMk id="9" creationId="{9DFFD171-379A-7575-B460-9A3DB1BA0E35}"/>
          </ac:spMkLst>
        </pc:spChg>
        <pc:spChg chg="mod">
          <ac:chgData name="Sara Maria Reggiani" userId="b4ab18ea-ed13-4019-b528-d808df35eac7" providerId="ADAL" clId="{FAC192F5-6ED1-467E-8C87-C3B0AE822960}" dt="2025-05-08T08:31:18.350" v="52" actId="1076"/>
          <ac:spMkLst>
            <pc:docMk/>
            <pc:sldMk cId="4062019933" sldId="306"/>
            <ac:spMk id="10" creationId="{B91642DE-03F4-BE30-B881-6D6A93B39019}"/>
          </ac:spMkLst>
        </pc:spChg>
        <pc:spChg chg="mod">
          <ac:chgData name="Sara Maria Reggiani" userId="b4ab18ea-ed13-4019-b528-d808df35eac7" providerId="ADAL" clId="{FAC192F5-6ED1-467E-8C87-C3B0AE822960}" dt="2025-05-08T08:31:14.201" v="51" actId="1076"/>
          <ac:spMkLst>
            <pc:docMk/>
            <pc:sldMk cId="4062019933" sldId="306"/>
            <ac:spMk id="11" creationId="{3D82ED61-F623-8A55-11D5-2D8E9A468353}"/>
          </ac:spMkLst>
        </pc:spChg>
        <pc:picChg chg="del">
          <ac:chgData name="Sara Maria Reggiani" userId="b4ab18ea-ed13-4019-b528-d808df35eac7" providerId="ADAL" clId="{FAC192F5-6ED1-467E-8C87-C3B0AE822960}" dt="2025-05-08T08:28:59.920" v="4" actId="478"/>
          <ac:picMkLst>
            <pc:docMk/>
            <pc:sldMk cId="4062019933" sldId="306"/>
            <ac:picMk id="8" creationId="{EE47323D-ACFA-22CA-0939-719FBD0EFE3D}"/>
          </ac:picMkLst>
        </pc:picChg>
      </pc:sldChg>
      <pc:sldChg chg="modSp mod">
        <pc:chgData name="Sara Maria Reggiani" userId="b4ab18ea-ed13-4019-b528-d808df35eac7" providerId="ADAL" clId="{FAC192F5-6ED1-467E-8C87-C3B0AE822960}" dt="2025-05-08T08:30:49.048" v="39" actId="20577"/>
        <pc:sldMkLst>
          <pc:docMk/>
          <pc:sldMk cId="3828353439" sldId="307"/>
        </pc:sldMkLst>
        <pc:spChg chg="mod">
          <ac:chgData name="Sara Maria Reggiani" userId="b4ab18ea-ed13-4019-b528-d808df35eac7" providerId="ADAL" clId="{FAC192F5-6ED1-467E-8C87-C3B0AE822960}" dt="2025-05-08T08:30:41.624" v="35" actId="20577"/>
          <ac:spMkLst>
            <pc:docMk/>
            <pc:sldMk cId="3828353439" sldId="307"/>
            <ac:spMk id="3" creationId="{1707EF82-BA8F-85A2-3896-F20B4EEFC071}"/>
          </ac:spMkLst>
        </pc:spChg>
        <pc:spChg chg="mod">
          <ac:chgData name="Sara Maria Reggiani" userId="b4ab18ea-ed13-4019-b528-d808df35eac7" providerId="ADAL" clId="{FAC192F5-6ED1-467E-8C87-C3B0AE822960}" dt="2025-05-08T08:30:45.377" v="37" actId="20577"/>
          <ac:spMkLst>
            <pc:docMk/>
            <pc:sldMk cId="3828353439" sldId="307"/>
            <ac:spMk id="6" creationId="{C8568865-D64E-712C-A08D-D4CB3B68A550}"/>
          </ac:spMkLst>
        </pc:spChg>
        <pc:spChg chg="mod">
          <ac:chgData name="Sara Maria Reggiani" userId="b4ab18ea-ed13-4019-b528-d808df35eac7" providerId="ADAL" clId="{FAC192F5-6ED1-467E-8C87-C3B0AE822960}" dt="2025-05-08T08:30:49.048" v="39" actId="20577"/>
          <ac:spMkLst>
            <pc:docMk/>
            <pc:sldMk cId="3828353439" sldId="307"/>
            <ac:spMk id="7" creationId="{E70930DA-EFA0-BE89-69D6-0765D4A787F8}"/>
          </ac:spMkLst>
        </pc:spChg>
      </pc:sldChg>
      <pc:sldChg chg="modSp mod">
        <pc:chgData name="Sara Maria Reggiani" userId="b4ab18ea-ed13-4019-b528-d808df35eac7" providerId="ADAL" clId="{FAC192F5-6ED1-467E-8C87-C3B0AE822960}" dt="2025-05-08T09:25:26.762" v="590" actId="20577"/>
        <pc:sldMkLst>
          <pc:docMk/>
          <pc:sldMk cId="3206366519" sldId="308"/>
        </pc:sldMkLst>
        <pc:spChg chg="mod">
          <ac:chgData name="Sara Maria Reggiani" userId="b4ab18ea-ed13-4019-b528-d808df35eac7" providerId="ADAL" clId="{FAC192F5-6ED1-467E-8C87-C3B0AE822960}" dt="2025-05-08T09:25:26.762" v="590" actId="20577"/>
          <ac:spMkLst>
            <pc:docMk/>
            <pc:sldMk cId="3206366519" sldId="308"/>
            <ac:spMk id="4" creationId="{04602E0D-40AB-2278-9E4B-4592D3B22978}"/>
          </ac:spMkLst>
        </pc:spChg>
      </pc:sldChg>
      <pc:sldChg chg="addSp delSp modSp mod">
        <pc:chgData name="Sara Maria Reggiani" userId="b4ab18ea-ed13-4019-b528-d808df35eac7" providerId="ADAL" clId="{FAC192F5-6ED1-467E-8C87-C3B0AE822960}" dt="2025-05-08T10:51:11.627" v="1578"/>
        <pc:sldMkLst>
          <pc:docMk/>
          <pc:sldMk cId="98560934" sldId="375"/>
        </pc:sldMkLst>
        <pc:spChg chg="mod">
          <ac:chgData name="Sara Maria Reggiani" userId="b4ab18ea-ed13-4019-b528-d808df35eac7" providerId="ADAL" clId="{FAC192F5-6ED1-467E-8C87-C3B0AE822960}" dt="2025-05-08T10:33:23.902" v="760" actId="1076"/>
          <ac:spMkLst>
            <pc:docMk/>
            <pc:sldMk cId="98560934" sldId="375"/>
            <ac:spMk id="3" creationId="{86F2B85D-CCA6-479D-E6B6-EFF107104FCF}"/>
          </ac:spMkLst>
        </pc:spChg>
        <pc:spChg chg="mod">
          <ac:chgData name="Sara Maria Reggiani" userId="b4ab18ea-ed13-4019-b528-d808df35eac7" providerId="ADAL" clId="{FAC192F5-6ED1-467E-8C87-C3B0AE822960}" dt="2025-05-08T10:32:57.860" v="752" actId="1076"/>
          <ac:spMkLst>
            <pc:docMk/>
            <pc:sldMk cId="98560934" sldId="375"/>
            <ac:spMk id="4" creationId="{84619F06-4D03-099F-44FD-F42F0CD1E64F}"/>
          </ac:spMkLst>
        </pc:spChg>
        <pc:spChg chg="del">
          <ac:chgData name="Sara Maria Reggiani" userId="b4ab18ea-ed13-4019-b528-d808df35eac7" providerId="ADAL" clId="{FAC192F5-6ED1-467E-8C87-C3B0AE822960}" dt="2025-05-08T10:28:12.992" v="619" actId="478"/>
          <ac:spMkLst>
            <pc:docMk/>
            <pc:sldMk cId="98560934" sldId="375"/>
            <ac:spMk id="5" creationId="{9B040B71-AF88-2604-7B74-2955EEEF5D0B}"/>
          </ac:spMkLst>
        </pc:spChg>
        <pc:spChg chg="add mod ord">
          <ac:chgData name="Sara Maria Reggiani" userId="b4ab18ea-ed13-4019-b528-d808df35eac7" providerId="ADAL" clId="{FAC192F5-6ED1-467E-8C87-C3B0AE822960}" dt="2025-05-08T10:31:29.830" v="718" actId="166"/>
          <ac:spMkLst>
            <pc:docMk/>
            <pc:sldMk cId="98560934" sldId="375"/>
            <ac:spMk id="6" creationId="{CDB096E3-9049-9B9C-103B-37AA520C637D}"/>
          </ac:spMkLst>
        </pc:spChg>
        <pc:spChg chg="add mod">
          <ac:chgData name="Sara Maria Reggiani" userId="b4ab18ea-ed13-4019-b528-d808df35eac7" providerId="ADAL" clId="{FAC192F5-6ED1-467E-8C87-C3B0AE822960}" dt="2025-05-08T10:33:21.424" v="759" actId="1076"/>
          <ac:spMkLst>
            <pc:docMk/>
            <pc:sldMk cId="98560934" sldId="375"/>
            <ac:spMk id="8" creationId="{88EC66F5-EFBD-0412-81D5-9EE390CE6B51}"/>
          </ac:spMkLst>
        </pc:spChg>
        <pc:spChg chg="add mod">
          <ac:chgData name="Sara Maria Reggiani" userId="b4ab18ea-ed13-4019-b528-d808df35eac7" providerId="ADAL" clId="{FAC192F5-6ED1-467E-8C87-C3B0AE822960}" dt="2025-05-08T10:33:07.014" v="755" actId="14100"/>
          <ac:spMkLst>
            <pc:docMk/>
            <pc:sldMk cId="98560934" sldId="375"/>
            <ac:spMk id="9" creationId="{ED5D9742-9B41-5A84-0A3F-D5EE8C12D2D1}"/>
          </ac:spMkLst>
        </pc:spChg>
        <pc:spChg chg="add mod">
          <ac:chgData name="Sara Maria Reggiani" userId="b4ab18ea-ed13-4019-b528-d808df35eac7" providerId="ADAL" clId="{FAC192F5-6ED1-467E-8C87-C3B0AE822960}" dt="2025-05-08T10:33:19.433" v="758" actId="1076"/>
          <ac:spMkLst>
            <pc:docMk/>
            <pc:sldMk cId="98560934" sldId="375"/>
            <ac:spMk id="10" creationId="{86499324-87F1-926F-A74D-4D46A518C004}"/>
          </ac:spMkLst>
        </pc:spChg>
        <pc:spChg chg="add mod">
          <ac:chgData name="Sara Maria Reggiani" userId="b4ab18ea-ed13-4019-b528-d808df35eac7" providerId="ADAL" clId="{FAC192F5-6ED1-467E-8C87-C3B0AE822960}" dt="2025-05-08T10:33:25.527" v="761" actId="1076"/>
          <ac:spMkLst>
            <pc:docMk/>
            <pc:sldMk cId="98560934" sldId="375"/>
            <ac:spMk id="11" creationId="{DAB75FB7-E1E3-7943-7AEC-C172BA4805E9}"/>
          </ac:spMkLst>
        </pc:spChg>
        <pc:spChg chg="add mod">
          <ac:chgData name="Sara Maria Reggiani" userId="b4ab18ea-ed13-4019-b528-d808df35eac7" providerId="ADAL" clId="{FAC192F5-6ED1-467E-8C87-C3B0AE822960}" dt="2025-05-08T10:33:49.600" v="766" actId="1076"/>
          <ac:spMkLst>
            <pc:docMk/>
            <pc:sldMk cId="98560934" sldId="375"/>
            <ac:spMk id="12" creationId="{43F85A44-7D11-424B-8BBB-846C3D181451}"/>
          </ac:spMkLst>
        </pc:spChg>
        <pc:spChg chg="add mod">
          <ac:chgData name="Sara Maria Reggiani" userId="b4ab18ea-ed13-4019-b528-d808df35eac7" providerId="ADAL" clId="{FAC192F5-6ED1-467E-8C87-C3B0AE822960}" dt="2025-05-08T10:33:57.403" v="768" actId="1076"/>
          <ac:spMkLst>
            <pc:docMk/>
            <pc:sldMk cId="98560934" sldId="375"/>
            <ac:spMk id="13" creationId="{FDDA47B1-483F-3B3F-3578-209D2EFA69DE}"/>
          </ac:spMkLst>
        </pc:spChg>
        <pc:spChg chg="add mod">
          <ac:chgData name="Sara Maria Reggiani" userId="b4ab18ea-ed13-4019-b528-d808df35eac7" providerId="ADAL" clId="{FAC192F5-6ED1-467E-8C87-C3B0AE822960}" dt="2025-05-08T10:38:05.573" v="962" actId="20577"/>
          <ac:spMkLst>
            <pc:docMk/>
            <pc:sldMk cId="98560934" sldId="375"/>
            <ac:spMk id="14" creationId="{0E2813C9-D5AD-4447-6F62-77366FBD2401}"/>
          </ac:spMkLst>
        </pc:spChg>
        <pc:spChg chg="add mod">
          <ac:chgData name="Sara Maria Reggiani" userId="b4ab18ea-ed13-4019-b528-d808df35eac7" providerId="ADAL" clId="{FAC192F5-6ED1-467E-8C87-C3B0AE822960}" dt="2025-05-08T10:38:30.220" v="973" actId="20577"/>
          <ac:spMkLst>
            <pc:docMk/>
            <pc:sldMk cId="98560934" sldId="375"/>
            <ac:spMk id="15" creationId="{CEF8C7A5-F8CA-DD10-7182-56D0A36E51B7}"/>
          </ac:spMkLst>
        </pc:spChg>
        <pc:spChg chg="add mod">
          <ac:chgData name="Sara Maria Reggiani" userId="b4ab18ea-ed13-4019-b528-d808df35eac7" providerId="ADAL" clId="{FAC192F5-6ED1-467E-8C87-C3B0AE822960}" dt="2025-05-08T10:51:11.627" v="1578"/>
          <ac:spMkLst>
            <pc:docMk/>
            <pc:sldMk cId="98560934" sldId="375"/>
            <ac:spMk id="16" creationId="{4FE60029-30D1-8759-408C-852C9B81E856}"/>
          </ac:spMkLst>
        </pc:spChg>
        <pc:picChg chg="add del mod">
          <ac:chgData name="Sara Maria Reggiani" userId="b4ab18ea-ed13-4019-b528-d808df35eac7" providerId="ADAL" clId="{FAC192F5-6ED1-467E-8C87-C3B0AE822960}" dt="2025-05-08T10:29:08.183" v="638" actId="478"/>
          <ac:picMkLst>
            <pc:docMk/>
            <pc:sldMk cId="98560934" sldId="375"/>
            <ac:picMk id="7" creationId="{3ED40999-417F-4CBD-DF6F-95A6B288EC07}"/>
          </ac:picMkLst>
        </pc:picChg>
      </pc:sldChg>
      <pc:sldChg chg="addSp delSp modSp new add del mod">
        <pc:chgData name="Sara Maria Reggiani" userId="b4ab18ea-ed13-4019-b528-d808df35eac7" providerId="ADAL" clId="{FAC192F5-6ED1-467E-8C87-C3B0AE822960}" dt="2025-05-08T12:55:56.775" v="1661" actId="14100"/>
        <pc:sldMkLst>
          <pc:docMk/>
          <pc:sldMk cId="3732021713" sldId="376"/>
        </pc:sldMkLst>
        <pc:spChg chg="add mod">
          <ac:chgData name="Sara Maria Reggiani" userId="b4ab18ea-ed13-4019-b528-d808df35eac7" providerId="ADAL" clId="{FAC192F5-6ED1-467E-8C87-C3B0AE822960}" dt="2025-05-08T10:51:26.019" v="1591" actId="20577"/>
          <ac:spMkLst>
            <pc:docMk/>
            <pc:sldMk cId="3732021713" sldId="376"/>
            <ac:spMk id="2" creationId="{AC2F7B2B-7707-F3BA-5CAF-41554D2AADBF}"/>
          </ac:spMkLst>
        </pc:spChg>
        <pc:spChg chg="add mod">
          <ac:chgData name="Sara Maria Reggiani" userId="b4ab18ea-ed13-4019-b528-d808df35eac7" providerId="ADAL" clId="{FAC192F5-6ED1-467E-8C87-C3B0AE822960}" dt="2025-05-08T10:52:46.798" v="1617" actId="1076"/>
          <ac:spMkLst>
            <pc:docMk/>
            <pc:sldMk cId="3732021713" sldId="376"/>
            <ac:spMk id="3" creationId="{7D579B30-3CB4-BD5E-5DC9-B474DB518C2D}"/>
          </ac:spMkLst>
        </pc:spChg>
        <pc:spChg chg="add mod">
          <ac:chgData name="Sara Maria Reggiani" userId="b4ab18ea-ed13-4019-b528-d808df35eac7" providerId="ADAL" clId="{FAC192F5-6ED1-467E-8C87-C3B0AE822960}" dt="2025-05-08T10:52:44.903" v="1616" actId="1076"/>
          <ac:spMkLst>
            <pc:docMk/>
            <pc:sldMk cId="3732021713" sldId="376"/>
            <ac:spMk id="4" creationId="{4EBB2A4A-68EA-5CB7-E69B-493D53F0A108}"/>
          </ac:spMkLst>
        </pc:spChg>
        <pc:spChg chg="add mod">
          <ac:chgData name="Sara Maria Reggiani" userId="b4ab18ea-ed13-4019-b528-d808df35eac7" providerId="ADAL" clId="{FAC192F5-6ED1-467E-8C87-C3B0AE822960}" dt="2025-05-08T10:52:08.821" v="1603" actId="1076"/>
          <ac:spMkLst>
            <pc:docMk/>
            <pc:sldMk cId="3732021713" sldId="376"/>
            <ac:spMk id="5" creationId="{F458701E-7AD2-223C-1104-EC5664047B95}"/>
          </ac:spMkLst>
        </pc:spChg>
        <pc:spChg chg="add mod">
          <ac:chgData name="Sara Maria Reggiani" userId="b4ab18ea-ed13-4019-b528-d808df35eac7" providerId="ADAL" clId="{FAC192F5-6ED1-467E-8C87-C3B0AE822960}" dt="2025-05-08T10:53:03.434" v="1621" actId="14100"/>
          <ac:spMkLst>
            <pc:docMk/>
            <pc:sldMk cId="3732021713" sldId="376"/>
            <ac:spMk id="6" creationId="{974A47A9-7F78-AEDE-181C-67A6787851EA}"/>
          </ac:spMkLst>
        </pc:spChg>
        <pc:spChg chg="add mod">
          <ac:chgData name="Sara Maria Reggiani" userId="b4ab18ea-ed13-4019-b528-d808df35eac7" providerId="ADAL" clId="{FAC192F5-6ED1-467E-8C87-C3B0AE822960}" dt="2025-05-08T10:52:40.228" v="1615" actId="1076"/>
          <ac:spMkLst>
            <pc:docMk/>
            <pc:sldMk cId="3732021713" sldId="376"/>
            <ac:spMk id="7" creationId="{58F89610-2D15-E481-A989-061D5ABF352F}"/>
          </ac:spMkLst>
        </pc:spChg>
        <pc:spChg chg="add del mod">
          <ac:chgData name="Sara Maria Reggiani" userId="b4ab18ea-ed13-4019-b528-d808df35eac7" providerId="ADAL" clId="{FAC192F5-6ED1-467E-8C87-C3B0AE822960}" dt="2025-05-08T10:47:30.584" v="1485" actId="478"/>
          <ac:spMkLst>
            <pc:docMk/>
            <pc:sldMk cId="3732021713" sldId="376"/>
            <ac:spMk id="8" creationId="{D8965A4F-EE35-DF73-2BC9-A4432605E835}"/>
          </ac:spMkLst>
        </pc:spChg>
        <pc:spChg chg="add mod">
          <ac:chgData name="Sara Maria Reggiani" userId="b4ab18ea-ed13-4019-b528-d808df35eac7" providerId="ADAL" clId="{FAC192F5-6ED1-467E-8C87-C3B0AE822960}" dt="2025-05-08T10:52:25.844" v="1610" actId="1076"/>
          <ac:spMkLst>
            <pc:docMk/>
            <pc:sldMk cId="3732021713" sldId="376"/>
            <ac:spMk id="9" creationId="{ACE96BE9-8AD7-0FE6-F683-D37E878AC4C9}"/>
          </ac:spMkLst>
        </pc:spChg>
        <pc:spChg chg="add del mod">
          <ac:chgData name="Sara Maria Reggiani" userId="b4ab18ea-ed13-4019-b528-d808df35eac7" providerId="ADAL" clId="{FAC192F5-6ED1-467E-8C87-C3B0AE822960}" dt="2025-05-08T10:48:19.505" v="1525" actId="478"/>
          <ac:spMkLst>
            <pc:docMk/>
            <pc:sldMk cId="3732021713" sldId="376"/>
            <ac:spMk id="10" creationId="{D3DC415E-48BE-65C0-F150-66A080548260}"/>
          </ac:spMkLst>
        </pc:spChg>
        <pc:spChg chg="add mod">
          <ac:chgData name="Sara Maria Reggiani" userId="b4ab18ea-ed13-4019-b528-d808df35eac7" providerId="ADAL" clId="{FAC192F5-6ED1-467E-8C87-C3B0AE822960}" dt="2025-05-08T10:53:12.202" v="1624" actId="1076"/>
          <ac:spMkLst>
            <pc:docMk/>
            <pc:sldMk cId="3732021713" sldId="376"/>
            <ac:spMk id="11" creationId="{358071CA-DE57-EFAE-64ED-827A2B531C40}"/>
          </ac:spMkLst>
        </pc:spChg>
        <pc:spChg chg="add mod">
          <ac:chgData name="Sara Maria Reggiani" userId="b4ab18ea-ed13-4019-b528-d808df35eac7" providerId="ADAL" clId="{FAC192F5-6ED1-467E-8C87-C3B0AE822960}" dt="2025-05-08T10:53:10.379" v="1623" actId="1076"/>
          <ac:spMkLst>
            <pc:docMk/>
            <pc:sldMk cId="3732021713" sldId="376"/>
            <ac:spMk id="12" creationId="{E8339151-BE58-279C-E780-F52D8227E33E}"/>
          </ac:spMkLst>
        </pc:spChg>
        <pc:spChg chg="add mod">
          <ac:chgData name="Sara Maria Reggiani" userId="b4ab18ea-ed13-4019-b528-d808df35eac7" providerId="ADAL" clId="{FAC192F5-6ED1-467E-8C87-C3B0AE822960}" dt="2025-05-08T10:52:34.377" v="1613" actId="1076"/>
          <ac:spMkLst>
            <pc:docMk/>
            <pc:sldMk cId="3732021713" sldId="376"/>
            <ac:spMk id="13" creationId="{89FE85C7-6E20-CE2F-E309-55CDB29FF0E2}"/>
          </ac:spMkLst>
        </pc:spChg>
        <pc:spChg chg="add del mod">
          <ac:chgData name="Sara Maria Reggiani" userId="b4ab18ea-ed13-4019-b528-d808df35eac7" providerId="ADAL" clId="{FAC192F5-6ED1-467E-8C87-C3B0AE822960}" dt="2025-05-08T10:50:37.113" v="1571" actId="478"/>
          <ac:spMkLst>
            <pc:docMk/>
            <pc:sldMk cId="3732021713" sldId="376"/>
            <ac:spMk id="19" creationId="{8DCA8BA2-CFDA-B077-172B-7A6B96746035}"/>
          </ac:spMkLst>
        </pc:spChg>
        <pc:spChg chg="add mod">
          <ac:chgData name="Sara Maria Reggiani" userId="b4ab18ea-ed13-4019-b528-d808df35eac7" providerId="ADAL" clId="{FAC192F5-6ED1-467E-8C87-C3B0AE822960}" dt="2025-05-08T10:51:07.883" v="1577" actId="1076"/>
          <ac:spMkLst>
            <pc:docMk/>
            <pc:sldMk cId="3732021713" sldId="376"/>
            <ac:spMk id="21" creationId="{C8B1EF57-DBD2-13B9-D80F-98942C23F2E3}"/>
          </ac:spMkLst>
        </pc:spChg>
        <pc:picChg chg="add del mod">
          <ac:chgData name="Sara Maria Reggiani" userId="b4ab18ea-ed13-4019-b528-d808df35eac7" providerId="ADAL" clId="{FAC192F5-6ED1-467E-8C87-C3B0AE822960}" dt="2025-05-08T10:50:55.404" v="1575" actId="478"/>
          <ac:picMkLst>
            <pc:docMk/>
            <pc:sldMk cId="3732021713" sldId="376"/>
            <ac:picMk id="20" creationId="{1C642156-AE1C-EBF9-4DFE-A334519FD6B1}"/>
          </ac:picMkLst>
        </pc:picChg>
        <pc:cxnChg chg="add mod">
          <ac:chgData name="Sara Maria Reggiani" userId="b4ab18ea-ed13-4019-b528-d808df35eac7" providerId="ADAL" clId="{FAC192F5-6ED1-467E-8C87-C3B0AE822960}" dt="2025-05-08T10:50:32.856" v="1569" actId="14100"/>
          <ac:cxnSpMkLst>
            <pc:docMk/>
            <pc:sldMk cId="3732021713" sldId="376"/>
            <ac:cxnSpMk id="15" creationId="{19ED5B49-94B6-4DAF-A630-246D2A85D9F4}"/>
          </ac:cxnSpMkLst>
        </pc:cxnChg>
        <pc:cxnChg chg="add mod">
          <ac:chgData name="Sara Maria Reggiani" userId="b4ab18ea-ed13-4019-b528-d808df35eac7" providerId="ADAL" clId="{FAC192F5-6ED1-467E-8C87-C3B0AE822960}" dt="2025-05-08T12:55:10.714" v="1646" actId="14100"/>
          <ac:cxnSpMkLst>
            <pc:docMk/>
            <pc:sldMk cId="3732021713" sldId="376"/>
            <ac:cxnSpMk id="22" creationId="{1D7236BE-8E71-87D5-BA1F-564BFE582195}"/>
          </ac:cxnSpMkLst>
        </pc:cxnChg>
        <pc:cxnChg chg="add mod">
          <ac:chgData name="Sara Maria Reggiani" userId="b4ab18ea-ed13-4019-b528-d808df35eac7" providerId="ADAL" clId="{FAC192F5-6ED1-467E-8C87-C3B0AE822960}" dt="2025-05-08T12:55:56.775" v="1661" actId="14100"/>
          <ac:cxnSpMkLst>
            <pc:docMk/>
            <pc:sldMk cId="3732021713" sldId="376"/>
            <ac:cxnSpMk id="23" creationId="{78652F32-1009-703A-11B6-76174A5998C3}"/>
          </ac:cxnSpMkLst>
        </pc:cxnChg>
        <pc:cxnChg chg="add mod">
          <ac:chgData name="Sara Maria Reggiani" userId="b4ab18ea-ed13-4019-b528-d808df35eac7" providerId="ADAL" clId="{FAC192F5-6ED1-467E-8C87-C3B0AE822960}" dt="2025-05-08T12:55:40.507" v="1656" actId="14100"/>
          <ac:cxnSpMkLst>
            <pc:docMk/>
            <pc:sldMk cId="3732021713" sldId="376"/>
            <ac:cxnSpMk id="24" creationId="{D9C402B6-D619-4CD3-5FA2-7EED4954A009}"/>
          </ac:cxnSpMkLst>
        </pc:cxnChg>
        <pc:cxnChg chg="add mod">
          <ac:chgData name="Sara Maria Reggiani" userId="b4ab18ea-ed13-4019-b528-d808df35eac7" providerId="ADAL" clId="{FAC192F5-6ED1-467E-8C87-C3B0AE822960}" dt="2025-05-08T12:55:19.266" v="1649" actId="14100"/>
          <ac:cxnSpMkLst>
            <pc:docMk/>
            <pc:sldMk cId="3732021713" sldId="376"/>
            <ac:cxnSpMk id="25" creationId="{24854435-8C39-411B-2592-5CD2616C94BB}"/>
          </ac:cxnSpMkLst>
        </pc:cxnChg>
        <pc:cxnChg chg="add mod">
          <ac:chgData name="Sara Maria Reggiani" userId="b4ab18ea-ed13-4019-b528-d808df35eac7" providerId="ADAL" clId="{FAC192F5-6ED1-467E-8C87-C3B0AE822960}" dt="2025-05-08T12:55:29.852" v="1653" actId="1076"/>
          <ac:cxnSpMkLst>
            <pc:docMk/>
            <pc:sldMk cId="3732021713" sldId="376"/>
            <ac:cxnSpMk id="26" creationId="{69A22047-CB42-C22C-BA8B-3B3727F172C7}"/>
          </ac:cxnSpMkLst>
        </pc:cxnChg>
        <pc:cxnChg chg="add mod">
          <ac:chgData name="Sara Maria Reggiani" userId="b4ab18ea-ed13-4019-b528-d808df35eac7" providerId="ADAL" clId="{FAC192F5-6ED1-467E-8C87-C3B0AE822960}" dt="2025-05-08T12:55:26.021" v="1652" actId="14100"/>
          <ac:cxnSpMkLst>
            <pc:docMk/>
            <pc:sldMk cId="3732021713" sldId="376"/>
            <ac:cxnSpMk id="27" creationId="{B855F3A0-B1FB-4851-E455-1AA6B0759B7F}"/>
          </ac:cxnSpMkLst>
        </pc:cxnChg>
        <pc:cxnChg chg="add mod">
          <ac:chgData name="Sara Maria Reggiani" userId="b4ab18ea-ed13-4019-b528-d808df35eac7" providerId="ADAL" clId="{FAC192F5-6ED1-467E-8C87-C3B0AE822960}" dt="2025-05-08T12:55:34.863" v="1654" actId="14100"/>
          <ac:cxnSpMkLst>
            <pc:docMk/>
            <pc:sldMk cId="3732021713" sldId="376"/>
            <ac:cxnSpMk id="28" creationId="{E18CDDAF-571A-9888-D515-7289D0022526}"/>
          </ac:cxnSpMkLst>
        </pc:cxnChg>
        <pc:cxnChg chg="add mod">
          <ac:chgData name="Sara Maria Reggiani" userId="b4ab18ea-ed13-4019-b528-d808df35eac7" providerId="ADAL" clId="{FAC192F5-6ED1-467E-8C87-C3B0AE822960}" dt="2025-05-08T12:55:47.451" v="1658" actId="14100"/>
          <ac:cxnSpMkLst>
            <pc:docMk/>
            <pc:sldMk cId="3732021713" sldId="376"/>
            <ac:cxnSpMk id="29" creationId="{A042D256-2425-9B9B-5827-B121A814BDE1}"/>
          </ac:cxnSpMkLst>
        </pc:cxnChg>
      </pc:sldChg>
      <pc:sldMasterChg chg="modSldLayout">
        <pc:chgData name="Sara Maria Reggiani" userId="b4ab18ea-ed13-4019-b528-d808df35eac7" providerId="ADAL" clId="{FAC192F5-6ED1-467E-8C87-C3B0AE822960}" dt="2025-05-08T08:29:13.980" v="8" actId="478"/>
        <pc:sldMasterMkLst>
          <pc:docMk/>
          <pc:sldMasterMk cId="3326245806" sldId="2147483660"/>
        </pc:sldMasterMkLst>
        <pc:sldLayoutChg chg="delSp modSp mod">
          <pc:chgData name="Sara Maria Reggiani" userId="b4ab18ea-ed13-4019-b528-d808df35eac7" providerId="ADAL" clId="{FAC192F5-6ED1-467E-8C87-C3B0AE822960}" dt="2025-05-08T08:29:13.980" v="8" actId="478"/>
          <pc:sldLayoutMkLst>
            <pc:docMk/>
            <pc:sldMasterMk cId="3326245806" sldId="2147483660"/>
            <pc:sldLayoutMk cId="3107287958" sldId="2147483674"/>
          </pc:sldLayoutMkLst>
          <pc:spChg chg="mod">
            <ac:chgData name="Sara Maria Reggiani" userId="b4ab18ea-ed13-4019-b528-d808df35eac7" providerId="ADAL" clId="{FAC192F5-6ED1-467E-8C87-C3B0AE822960}" dt="2025-05-08T08:28:35.876" v="0" actId="20577"/>
            <ac:spMkLst>
              <pc:docMk/>
              <pc:sldMasterMk cId="3326245806" sldId="2147483660"/>
              <pc:sldLayoutMk cId="3107287958" sldId="2147483674"/>
              <ac:spMk id="21" creationId="{DB89BC95-1269-09E8-B775-0FBE5D438828}"/>
            </ac:spMkLst>
          </pc:spChg>
          <pc:spChg chg="mod">
            <ac:chgData name="Sara Maria Reggiani" userId="b4ab18ea-ed13-4019-b528-d808df35eac7" providerId="ADAL" clId="{FAC192F5-6ED1-467E-8C87-C3B0AE822960}" dt="2025-05-08T08:28:37.037" v="1" actId="20577"/>
            <ac:spMkLst>
              <pc:docMk/>
              <pc:sldMasterMk cId="3326245806" sldId="2147483660"/>
              <pc:sldLayoutMk cId="3107287958" sldId="2147483674"/>
              <ac:spMk id="23" creationId="{09A42CBF-1B7C-7C0A-C81E-57CCD243A7EB}"/>
            </ac:spMkLst>
          </pc:spChg>
          <pc:spChg chg="mod">
            <ac:chgData name="Sara Maria Reggiani" userId="b4ab18ea-ed13-4019-b528-d808df35eac7" providerId="ADAL" clId="{FAC192F5-6ED1-467E-8C87-C3B0AE822960}" dt="2025-05-08T08:28:39.651" v="3" actId="20577"/>
            <ac:spMkLst>
              <pc:docMk/>
              <pc:sldMasterMk cId="3326245806" sldId="2147483660"/>
              <pc:sldLayoutMk cId="3107287958" sldId="2147483674"/>
              <ac:spMk id="25" creationId="{8011D38D-BF8E-F750-4A4B-C29B2A8B0DBB}"/>
            </ac:spMkLst>
          </pc:spChg>
          <pc:picChg chg="del mod">
            <ac:chgData name="Sara Maria Reggiani" userId="b4ab18ea-ed13-4019-b528-d808df35eac7" providerId="ADAL" clId="{FAC192F5-6ED1-467E-8C87-C3B0AE822960}" dt="2025-05-08T08:29:12.252" v="6" actId="478"/>
            <ac:picMkLst>
              <pc:docMk/>
              <pc:sldMasterMk cId="3326245806" sldId="2147483660"/>
              <pc:sldLayoutMk cId="3107287958" sldId="2147483674"/>
              <ac:picMk id="20" creationId="{C2370294-7C95-F611-4486-80EC0DED7FDF}"/>
            </ac:picMkLst>
          </pc:picChg>
          <pc:picChg chg="del">
            <ac:chgData name="Sara Maria Reggiani" userId="b4ab18ea-ed13-4019-b528-d808df35eac7" providerId="ADAL" clId="{FAC192F5-6ED1-467E-8C87-C3B0AE822960}" dt="2025-05-08T08:29:13.236" v="7" actId="478"/>
            <ac:picMkLst>
              <pc:docMk/>
              <pc:sldMasterMk cId="3326245806" sldId="2147483660"/>
              <pc:sldLayoutMk cId="3107287958" sldId="2147483674"/>
              <ac:picMk id="22" creationId="{C49D284D-E06F-A0FA-FCE7-3669932949EC}"/>
            </ac:picMkLst>
          </pc:picChg>
          <pc:picChg chg="del mod">
            <ac:chgData name="Sara Maria Reggiani" userId="b4ab18ea-ed13-4019-b528-d808df35eac7" providerId="ADAL" clId="{FAC192F5-6ED1-467E-8C87-C3B0AE822960}" dt="2025-05-08T08:29:13.980" v="8" actId="478"/>
            <ac:picMkLst>
              <pc:docMk/>
              <pc:sldMasterMk cId="3326245806" sldId="2147483660"/>
              <pc:sldLayoutMk cId="3107287958" sldId="2147483674"/>
              <ac:picMk id="24" creationId="{7A057175-2AB3-68A5-EB10-D96436F03D4C}"/>
            </ac:picMkLst>
          </pc:picChg>
        </pc:sldLayoutChg>
      </pc:sldMasterChg>
    </pc:docChg>
  </pc:docChgLst>
  <pc:docChgLst>
    <pc:chgData name="Sara Maria Reggiani" userId="S::saramaria.reggiani@santannapisa.it::b4ab18ea-ed13-4019-b528-d808df35eac7" providerId="AD" clId="Web-{707BC1B0-A9AA-A81C-FE87-3C119C2F2BF3}"/>
    <pc:docChg chg="modSld">
      <pc:chgData name="Sara Maria Reggiani" userId="S::saramaria.reggiani@santannapisa.it::b4ab18ea-ed13-4019-b528-d808df35eac7" providerId="AD" clId="Web-{707BC1B0-A9AA-A81C-FE87-3C119C2F2BF3}" dt="2025-05-15T10:27:34.838" v="14" actId="20577"/>
      <pc:docMkLst>
        <pc:docMk/>
      </pc:docMkLst>
      <pc:sldChg chg="modSp">
        <pc:chgData name="Sara Maria Reggiani" userId="S::saramaria.reggiani@santannapisa.it::b4ab18ea-ed13-4019-b528-d808df35eac7" providerId="AD" clId="Web-{707BC1B0-A9AA-A81C-FE87-3C119C2F2BF3}" dt="2025-05-15T10:27:16.072" v="10" actId="20577"/>
        <pc:sldMkLst>
          <pc:docMk/>
          <pc:sldMk cId="1591581343" sldId="300"/>
        </pc:sldMkLst>
        <pc:spChg chg="mod">
          <ac:chgData name="Sara Maria Reggiani" userId="S::saramaria.reggiani@santannapisa.it::b4ab18ea-ed13-4019-b528-d808df35eac7" providerId="AD" clId="Web-{707BC1B0-A9AA-A81C-FE87-3C119C2F2BF3}" dt="2025-05-15T10:27:07.556" v="7" actId="20577"/>
          <ac:spMkLst>
            <pc:docMk/>
            <pc:sldMk cId="1591581343" sldId="300"/>
            <ac:spMk id="3" creationId="{27FD53DE-9E9D-14F2-981D-EFD9AAC9C896}"/>
          </ac:spMkLst>
        </pc:spChg>
        <pc:spChg chg="mod">
          <ac:chgData name="Sara Maria Reggiani" userId="S::saramaria.reggiani@santannapisa.it::b4ab18ea-ed13-4019-b528-d808df35eac7" providerId="AD" clId="Web-{707BC1B0-A9AA-A81C-FE87-3C119C2F2BF3}" dt="2025-05-15T10:27:12.369" v="9" actId="20577"/>
          <ac:spMkLst>
            <pc:docMk/>
            <pc:sldMk cId="1591581343" sldId="300"/>
            <ac:spMk id="7" creationId="{B942CF51-BB68-6388-E161-37C2D52880B6}"/>
          </ac:spMkLst>
        </pc:spChg>
        <pc:spChg chg="mod">
          <ac:chgData name="Sara Maria Reggiani" userId="S::saramaria.reggiani@santannapisa.it::b4ab18ea-ed13-4019-b528-d808df35eac7" providerId="AD" clId="Web-{707BC1B0-A9AA-A81C-FE87-3C119C2F2BF3}" dt="2025-05-15T10:27:16.072" v="10" actId="20577"/>
          <ac:spMkLst>
            <pc:docMk/>
            <pc:sldMk cId="1591581343" sldId="300"/>
            <ac:spMk id="8" creationId="{1D02BD45-8B2D-7A1B-5432-DB59E55D73F6}"/>
          </ac:spMkLst>
        </pc:spChg>
      </pc:sldChg>
      <pc:sldChg chg="modSp">
        <pc:chgData name="Sara Maria Reggiani" userId="S::saramaria.reggiani@santannapisa.it::b4ab18ea-ed13-4019-b528-d808df35eac7" providerId="AD" clId="Web-{707BC1B0-A9AA-A81C-FE87-3C119C2F2BF3}" dt="2025-05-15T10:27:34.838" v="14" actId="20577"/>
        <pc:sldMkLst>
          <pc:docMk/>
          <pc:sldMk cId="2235210760" sldId="301"/>
        </pc:sldMkLst>
        <pc:spChg chg="mod">
          <ac:chgData name="Sara Maria Reggiani" userId="S::saramaria.reggiani@santannapisa.it::b4ab18ea-ed13-4019-b528-d808df35eac7" providerId="AD" clId="Web-{707BC1B0-A9AA-A81C-FE87-3C119C2F2BF3}" dt="2025-05-15T10:27:25.088" v="12" actId="20577"/>
          <ac:spMkLst>
            <pc:docMk/>
            <pc:sldMk cId="2235210760" sldId="301"/>
            <ac:spMk id="3" creationId="{BD89D93A-8FAA-E898-2850-0494F10CB8C5}"/>
          </ac:spMkLst>
        </pc:spChg>
        <pc:spChg chg="mod">
          <ac:chgData name="Sara Maria Reggiani" userId="S::saramaria.reggiani@santannapisa.it::b4ab18ea-ed13-4019-b528-d808df35eac7" providerId="AD" clId="Web-{707BC1B0-A9AA-A81C-FE87-3C119C2F2BF3}" dt="2025-05-15T10:27:29.244" v="13" actId="20577"/>
          <ac:spMkLst>
            <pc:docMk/>
            <pc:sldMk cId="2235210760" sldId="301"/>
            <ac:spMk id="6" creationId="{CFBDF6F6-7B25-5EDF-EF09-C7521A3CDD3A}"/>
          </ac:spMkLst>
        </pc:spChg>
        <pc:spChg chg="mod">
          <ac:chgData name="Sara Maria Reggiani" userId="S::saramaria.reggiani@santannapisa.it::b4ab18ea-ed13-4019-b528-d808df35eac7" providerId="AD" clId="Web-{707BC1B0-A9AA-A81C-FE87-3C119C2F2BF3}" dt="2025-05-15T10:27:34.838" v="14" actId="20577"/>
          <ac:spMkLst>
            <pc:docMk/>
            <pc:sldMk cId="2235210760" sldId="301"/>
            <ac:spMk id="7" creationId="{3F3E6CF0-5D40-6EA1-3132-F45EC871E358}"/>
          </ac:spMkLst>
        </pc:spChg>
      </pc:sldChg>
      <pc:sldChg chg="modSp">
        <pc:chgData name="Sara Maria Reggiani" userId="S::saramaria.reggiani@santannapisa.it::b4ab18ea-ed13-4019-b528-d808df35eac7" providerId="AD" clId="Web-{707BC1B0-A9AA-A81C-FE87-3C119C2F2BF3}" dt="2025-05-15T10:25:31.193" v="5" actId="1076"/>
        <pc:sldMkLst>
          <pc:docMk/>
          <pc:sldMk cId="3828353439" sldId="307"/>
        </pc:sldMkLst>
        <pc:spChg chg="mod">
          <ac:chgData name="Sara Maria Reggiani" userId="S::saramaria.reggiani@santannapisa.it::b4ab18ea-ed13-4019-b528-d808df35eac7" providerId="AD" clId="Web-{707BC1B0-A9AA-A81C-FE87-3C119C2F2BF3}" dt="2025-05-15T10:25:31.193" v="5" actId="1076"/>
          <ac:spMkLst>
            <pc:docMk/>
            <pc:sldMk cId="3828353439" sldId="307"/>
            <ac:spMk id="11" creationId="{E0ECB073-49BA-74BE-61B9-6522CA205BB9}"/>
          </ac:spMkLst>
        </pc:spChg>
      </pc:sldChg>
    </pc:docChg>
  </pc:docChgLst>
  <pc:docChgLst>
    <pc:chgData name="Sara Maria Reggiani" userId="S::saramaria.reggiani@santannapisa.it::b4ab18ea-ed13-4019-b528-d808df35eac7" providerId="AD" clId="Web-{54AC3BCF-71A9-645C-8178-85F6267003DA}"/>
    <pc:docChg chg="modSld">
      <pc:chgData name="Sara Maria Reggiani" userId="S::saramaria.reggiani@santannapisa.it::b4ab18ea-ed13-4019-b528-d808df35eac7" providerId="AD" clId="Web-{54AC3BCF-71A9-645C-8178-85F6267003DA}" dt="2025-04-03T09:43:30.658" v="20"/>
      <pc:docMkLst>
        <pc:docMk/>
      </pc:docMkLst>
      <pc:sldChg chg="delSp">
        <pc:chgData name="Sara Maria Reggiani" userId="S::saramaria.reggiani@santannapisa.it::b4ab18ea-ed13-4019-b528-d808df35eac7" providerId="AD" clId="Web-{54AC3BCF-71A9-645C-8178-85F6267003DA}" dt="2025-04-03T09:18:02.956" v="0"/>
        <pc:sldMkLst>
          <pc:docMk/>
          <pc:sldMk cId="3211580986" sldId="288"/>
        </pc:sldMkLst>
      </pc:sldChg>
      <pc:sldChg chg="mod modShow">
        <pc:chgData name="Sara Maria Reggiani" userId="S::saramaria.reggiani@santannapisa.it::b4ab18ea-ed13-4019-b528-d808df35eac7" providerId="AD" clId="Web-{54AC3BCF-71A9-645C-8178-85F6267003DA}" dt="2025-04-03T09:18:13.644" v="1"/>
        <pc:sldMkLst>
          <pc:docMk/>
          <pc:sldMk cId="2816873564" sldId="290"/>
        </pc:sldMkLst>
      </pc:sldChg>
      <pc:sldChg chg="modSp mod modShow">
        <pc:chgData name="Sara Maria Reggiani" userId="S::saramaria.reggiani@santannapisa.it::b4ab18ea-ed13-4019-b528-d808df35eac7" providerId="AD" clId="Web-{54AC3BCF-71A9-645C-8178-85F6267003DA}" dt="2025-04-03T09:18:30.426" v="6" actId="20577"/>
        <pc:sldMkLst>
          <pc:docMk/>
          <pc:sldMk cId="3111908351" sldId="291"/>
        </pc:sldMkLst>
      </pc:sldChg>
      <pc:sldChg chg="addSp delSp modSp">
        <pc:chgData name="Sara Maria Reggiani" userId="S::saramaria.reggiani@santannapisa.it::b4ab18ea-ed13-4019-b528-d808df35eac7" providerId="AD" clId="Web-{54AC3BCF-71A9-645C-8178-85F6267003DA}" dt="2025-04-03T09:43:30.658" v="20"/>
        <pc:sldMkLst>
          <pc:docMk/>
          <pc:sldMk cId="3801665201" sldId="304"/>
        </pc:sldMkLst>
        <pc:spChg chg="add mod">
          <ac:chgData name="Sara Maria Reggiani" userId="S::saramaria.reggiani@santannapisa.it::b4ab18ea-ed13-4019-b528-d808df35eac7" providerId="AD" clId="Web-{54AC3BCF-71A9-645C-8178-85F6267003DA}" dt="2025-04-03T09:43:11.580" v="19" actId="14100"/>
          <ac:spMkLst>
            <pc:docMk/>
            <pc:sldMk cId="3801665201" sldId="304"/>
            <ac:spMk id="3" creationId="{0BB3009B-7B3B-BF7D-1600-FA56F82EED92}"/>
          </ac:spMkLst>
        </pc:spChg>
      </pc:sldChg>
    </pc:docChg>
  </pc:docChgLst>
  <pc:docChgLst>
    <pc:chgData name="Sara Maria Reggiani" userId="S::saramaria.reggiani@santannapisa.it::b4ab18ea-ed13-4019-b528-d808df35eac7" providerId="AD" clId="Web-{2B125C79-6095-60BD-5D51-D020C723C96E}"/>
    <pc:docChg chg="modSld">
      <pc:chgData name="Sara Maria Reggiani" userId="S::saramaria.reggiani@santannapisa.it::b4ab18ea-ed13-4019-b528-d808df35eac7" providerId="AD" clId="Web-{2B125C79-6095-60BD-5D51-D020C723C96E}" dt="2025-03-13T09:13:15.449" v="7" actId="20577"/>
      <pc:docMkLst>
        <pc:docMk/>
      </pc:docMkLst>
      <pc:sldChg chg="addSp modSp">
        <pc:chgData name="Sara Maria Reggiani" userId="S::saramaria.reggiani@santannapisa.it::b4ab18ea-ed13-4019-b528-d808df35eac7" providerId="AD" clId="Web-{2B125C79-6095-60BD-5D51-D020C723C96E}" dt="2025-03-13T09:13:15.449" v="7" actId="20577"/>
        <pc:sldMkLst>
          <pc:docMk/>
          <pc:sldMk cId="4031506468" sldId="293"/>
        </pc:sldMkLst>
      </pc:sldChg>
      <pc:sldChg chg="addSp modSp">
        <pc:chgData name="Sara Maria Reggiani" userId="S::saramaria.reggiani@santannapisa.it::b4ab18ea-ed13-4019-b528-d808df35eac7" providerId="AD" clId="Web-{2B125C79-6095-60BD-5D51-D020C723C96E}" dt="2025-03-13T09:13:05.511" v="5" actId="20577"/>
        <pc:sldMkLst>
          <pc:docMk/>
          <pc:sldMk cId="3828353439" sldId="307"/>
        </pc:sldMkLst>
      </pc:sldChg>
    </pc:docChg>
  </pc:docChgLst>
  <pc:docChgLst>
    <pc:chgData name="Sara Maria Reggiani" userId="S::saramaria.reggiani@santannapisa.it::b4ab18ea-ed13-4019-b528-d808df35eac7" providerId="AD" clId="Web-{94EEC523-4535-B420-ED2E-A8AC8E0941A3}"/>
    <pc:docChg chg="delSld modSld">
      <pc:chgData name="Sara Maria Reggiani" userId="S::saramaria.reggiani@santannapisa.it::b4ab18ea-ed13-4019-b528-d808df35eac7" providerId="AD" clId="Web-{94EEC523-4535-B420-ED2E-A8AC8E0941A3}" dt="2025-04-16T10:43:39.584" v="13"/>
      <pc:docMkLst>
        <pc:docMk/>
      </pc:docMkLst>
      <pc:sldChg chg="del">
        <pc:chgData name="Sara Maria Reggiani" userId="S::saramaria.reggiani@santannapisa.it::b4ab18ea-ed13-4019-b528-d808df35eac7" providerId="AD" clId="Web-{94EEC523-4535-B420-ED2E-A8AC8E0941A3}" dt="2025-04-16T10:21:41.987" v="0"/>
        <pc:sldMkLst>
          <pc:docMk/>
          <pc:sldMk cId="3111908351" sldId="291"/>
        </pc:sldMkLst>
      </pc:sldChg>
      <pc:sldChg chg="modSp">
        <pc:chgData name="Sara Maria Reggiani" userId="S::saramaria.reggiani@santannapisa.it::b4ab18ea-ed13-4019-b528-d808df35eac7" providerId="AD" clId="Web-{94EEC523-4535-B420-ED2E-A8AC8E0941A3}" dt="2025-04-16T10:42:36.095" v="8" actId="20577"/>
        <pc:sldMkLst>
          <pc:docMk/>
          <pc:sldMk cId="1591581343" sldId="300"/>
        </pc:sldMkLst>
        <pc:spChg chg="mod">
          <ac:chgData name="Sara Maria Reggiani" userId="S::saramaria.reggiani@santannapisa.it::b4ab18ea-ed13-4019-b528-d808df35eac7" providerId="AD" clId="Web-{94EEC523-4535-B420-ED2E-A8AC8E0941A3}" dt="2025-04-16T10:42:36.095" v="8" actId="20577"/>
          <ac:spMkLst>
            <pc:docMk/>
            <pc:sldMk cId="1591581343" sldId="300"/>
            <ac:spMk id="2" creationId="{108846BC-2CE7-2EE2-6E0C-29B13C8115E9}"/>
          </ac:spMkLst>
        </pc:spChg>
      </pc:sldChg>
      <pc:sldChg chg="delSp">
        <pc:chgData name="Sara Maria Reggiani" userId="S::saramaria.reggiani@santannapisa.it::b4ab18ea-ed13-4019-b528-d808df35eac7" providerId="AD" clId="Web-{94EEC523-4535-B420-ED2E-A8AC8E0941A3}" dt="2025-04-16T10:43:26.036" v="9"/>
        <pc:sldMkLst>
          <pc:docMk/>
          <pc:sldMk cId="586909258" sldId="302"/>
        </pc:sldMkLst>
      </pc:sldChg>
      <pc:sldChg chg="delSp">
        <pc:chgData name="Sara Maria Reggiani" userId="S::saramaria.reggiani@santannapisa.it::b4ab18ea-ed13-4019-b528-d808df35eac7" providerId="AD" clId="Web-{94EEC523-4535-B420-ED2E-A8AC8E0941A3}" dt="2025-04-16T10:43:29.817" v="10"/>
        <pc:sldMkLst>
          <pc:docMk/>
          <pc:sldMk cId="2357702755" sldId="303"/>
        </pc:sldMkLst>
      </pc:sldChg>
      <pc:sldChg chg="delSp modSp">
        <pc:chgData name="Sara Maria Reggiani" userId="S::saramaria.reggiani@santannapisa.it::b4ab18ea-ed13-4019-b528-d808df35eac7" providerId="AD" clId="Web-{94EEC523-4535-B420-ED2E-A8AC8E0941A3}" dt="2025-04-16T10:43:39.584" v="13"/>
        <pc:sldMkLst>
          <pc:docMk/>
          <pc:sldMk cId="3801665201" sldId="304"/>
        </pc:sldMkLst>
      </pc:sldChg>
      <pc:sldChg chg="delSp modSp">
        <pc:chgData name="Sara Maria Reggiani" userId="S::saramaria.reggiani@santannapisa.it::b4ab18ea-ed13-4019-b528-d808df35eac7" providerId="AD" clId="Web-{94EEC523-4535-B420-ED2E-A8AC8E0941A3}" dt="2025-04-16T10:36:16.822" v="6"/>
        <pc:sldMkLst>
          <pc:docMk/>
          <pc:sldMk cId="3828353439" sldId="307"/>
        </pc:sldMkLst>
        <pc:spChg chg="mod">
          <ac:chgData name="Sara Maria Reggiani" userId="S::saramaria.reggiani@santannapisa.it::b4ab18ea-ed13-4019-b528-d808df35eac7" providerId="AD" clId="Web-{94EEC523-4535-B420-ED2E-A8AC8E0941A3}" dt="2025-04-16T10:36:10.306" v="3" actId="1076"/>
          <ac:spMkLst>
            <pc:docMk/>
            <pc:sldMk cId="3828353439" sldId="307"/>
            <ac:spMk id="3" creationId="{1707EF82-BA8F-85A2-3896-F20B4EEFC071}"/>
          </ac:spMkLst>
        </pc:spChg>
        <pc:spChg chg="mod">
          <ac:chgData name="Sara Maria Reggiani" userId="S::saramaria.reggiani@santannapisa.it::b4ab18ea-ed13-4019-b528-d808df35eac7" providerId="AD" clId="Web-{94EEC523-4535-B420-ED2E-A8AC8E0941A3}" dt="2025-04-16T10:36:12.915" v="4" actId="1076"/>
          <ac:spMkLst>
            <pc:docMk/>
            <pc:sldMk cId="3828353439" sldId="307"/>
            <ac:spMk id="6" creationId="{C8568865-D64E-712C-A08D-D4CB3B68A550}"/>
          </ac:spMkLst>
        </pc:spChg>
        <pc:spChg chg="mod">
          <ac:chgData name="Sara Maria Reggiani" userId="S::saramaria.reggiani@santannapisa.it::b4ab18ea-ed13-4019-b528-d808df35eac7" providerId="AD" clId="Web-{94EEC523-4535-B420-ED2E-A8AC8E0941A3}" dt="2025-04-16T10:36:15.525" v="5" actId="1076"/>
          <ac:spMkLst>
            <pc:docMk/>
            <pc:sldMk cId="3828353439" sldId="307"/>
            <ac:spMk id="7" creationId="{E70930DA-EFA0-BE89-69D6-0765D4A787F8}"/>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átum helye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6942EDE-7707-4C93-9FCD-C8288FA9C2F5}" type="datetimeFigureOut">
              <a:rPr lang="en-GB" smtClean="0"/>
              <a:t>05/03/2026</a:t>
            </a:fld>
            <a:endParaRPr lang="en-GB"/>
          </a:p>
        </p:txBody>
      </p:sp>
      <p:sp>
        <p:nvSpPr>
          <p:cNvPr id="4" name="Élőláb hely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Dia számának hely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C07EAF-6A43-4BB0-A89E-7820AFF29F03}" type="slidenum">
              <a:rPr lang="en-GB" smtClean="0"/>
              <a:t>‹N›</a:t>
            </a:fld>
            <a:endParaRPr lang="en-GB"/>
          </a:p>
        </p:txBody>
      </p:sp>
    </p:spTree>
    <p:extLst>
      <p:ext uri="{BB962C8B-B14F-4D97-AF65-F5344CB8AC3E}">
        <p14:creationId xmlns:p14="http://schemas.microsoft.com/office/powerpoint/2010/main" val="22194340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D8FF87-38FD-5645-98EB-003EE1C7EEE8}" type="datetimeFigureOut">
              <a:rPr lang="it-IT" smtClean="0"/>
              <a:t>05/03/2026</a:t>
            </a:fld>
            <a:endParaRPr lang="it-IT"/>
          </a:p>
        </p:txBody>
      </p:sp>
      <p:sp>
        <p:nvSpPr>
          <p:cNvPr id="4" name="Segnaposto immagine diapositiva 3"/>
          <p:cNvSpPr>
            <a:spLocks noGrp="1" noRot="1" noChangeAspect="1"/>
          </p:cNvSpPr>
          <p:nvPr>
            <p:ph type="sldImg" idx="2"/>
          </p:nvPr>
        </p:nvSpPr>
        <p:spPr>
          <a:xfrm>
            <a:off x="1114425" y="1143000"/>
            <a:ext cx="462915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4A9807-1C24-8F4A-B3C7-A6E31FA5BB7A}" type="slidenum">
              <a:rPr lang="it-IT" smtClean="0"/>
              <a:t>‹N›</a:t>
            </a:fld>
            <a:endParaRPr lang="it-IT"/>
          </a:p>
        </p:txBody>
      </p:sp>
    </p:spTree>
    <p:extLst>
      <p:ext uri="{BB962C8B-B14F-4D97-AF65-F5344CB8AC3E}">
        <p14:creationId xmlns:p14="http://schemas.microsoft.com/office/powerpoint/2010/main" val="1360651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en-GB"/>
          </a:p>
        </p:txBody>
      </p:sp>
      <p:sp>
        <p:nvSpPr>
          <p:cNvPr id="4" name="Dia számának hely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E4A9807-1C24-8F4A-B3C7-A6E31FA5BB7A}"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236146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b="1"/>
          </a:p>
        </p:txBody>
      </p:sp>
      <p:sp>
        <p:nvSpPr>
          <p:cNvPr id="4" name="Skaidrės numerio vietos rezervavimo ženklas 3"/>
          <p:cNvSpPr>
            <a:spLocks noGrp="1"/>
          </p:cNvSpPr>
          <p:nvPr>
            <p:ph type="sldNum" sz="quarter" idx="5"/>
          </p:nvPr>
        </p:nvSpPr>
        <p:spPr/>
        <p:txBody>
          <a:bodyPr/>
          <a:lstStyle/>
          <a:p>
            <a:fld id="{5E4A9807-1C24-8F4A-B3C7-A6E31FA5BB7A}" type="slidenum">
              <a:rPr lang="it-IT" smtClean="0"/>
              <a:t>14</a:t>
            </a:fld>
            <a:endParaRPr lang="it-IT"/>
          </a:p>
        </p:txBody>
      </p:sp>
    </p:spTree>
    <p:extLst>
      <p:ext uri="{BB962C8B-B14F-4D97-AF65-F5344CB8AC3E}">
        <p14:creationId xmlns:p14="http://schemas.microsoft.com/office/powerpoint/2010/main" val="33743813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a:p>
        </p:txBody>
      </p:sp>
      <p:sp>
        <p:nvSpPr>
          <p:cNvPr id="4" name="Skaidrės numerio vietos rezervavimo ženklas 3"/>
          <p:cNvSpPr>
            <a:spLocks noGrp="1"/>
          </p:cNvSpPr>
          <p:nvPr>
            <p:ph type="sldNum" sz="quarter" idx="5"/>
          </p:nvPr>
        </p:nvSpPr>
        <p:spPr/>
        <p:txBody>
          <a:bodyPr/>
          <a:lstStyle/>
          <a:p>
            <a:fld id="{5E4A9807-1C24-8F4A-B3C7-A6E31FA5BB7A}" type="slidenum">
              <a:rPr lang="it-IT" smtClean="0"/>
              <a:t>17</a:t>
            </a:fld>
            <a:endParaRPr lang="it-IT"/>
          </a:p>
        </p:txBody>
      </p:sp>
    </p:spTree>
    <p:extLst>
      <p:ext uri="{BB962C8B-B14F-4D97-AF65-F5344CB8AC3E}">
        <p14:creationId xmlns:p14="http://schemas.microsoft.com/office/powerpoint/2010/main" val="17634455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b="1"/>
          </a:p>
        </p:txBody>
      </p:sp>
      <p:sp>
        <p:nvSpPr>
          <p:cNvPr id="4" name="Slide Number Placeholder 3"/>
          <p:cNvSpPr>
            <a:spLocks noGrp="1"/>
          </p:cNvSpPr>
          <p:nvPr>
            <p:ph type="sldNum" sz="quarter" idx="5"/>
          </p:nvPr>
        </p:nvSpPr>
        <p:spPr/>
        <p:txBody>
          <a:bodyPr/>
          <a:lstStyle/>
          <a:p>
            <a:fld id="{5E4A9807-1C24-8F4A-B3C7-A6E31FA5BB7A}" type="slidenum">
              <a:rPr lang="it-IT" smtClean="0"/>
              <a:t>18</a:t>
            </a:fld>
            <a:endParaRPr lang="it-IT"/>
          </a:p>
        </p:txBody>
      </p:sp>
    </p:spTree>
    <p:extLst>
      <p:ext uri="{BB962C8B-B14F-4D97-AF65-F5344CB8AC3E}">
        <p14:creationId xmlns:p14="http://schemas.microsoft.com/office/powerpoint/2010/main" val="14797500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a:p>
        </p:txBody>
      </p:sp>
      <p:sp>
        <p:nvSpPr>
          <p:cNvPr id="4" name="Skaidrės numerio vietos rezervavimo ženklas 3"/>
          <p:cNvSpPr>
            <a:spLocks noGrp="1"/>
          </p:cNvSpPr>
          <p:nvPr>
            <p:ph type="sldNum" sz="quarter" idx="5"/>
          </p:nvPr>
        </p:nvSpPr>
        <p:spPr/>
        <p:txBody>
          <a:bodyPr/>
          <a:lstStyle/>
          <a:p>
            <a:fld id="{5E4A9807-1C24-8F4A-B3C7-A6E31FA5BB7A}" type="slidenum">
              <a:rPr lang="it-IT" smtClean="0"/>
              <a:t>21</a:t>
            </a:fld>
            <a:endParaRPr lang="it-IT"/>
          </a:p>
        </p:txBody>
      </p:sp>
    </p:spTree>
    <p:extLst>
      <p:ext uri="{BB962C8B-B14F-4D97-AF65-F5344CB8AC3E}">
        <p14:creationId xmlns:p14="http://schemas.microsoft.com/office/powerpoint/2010/main" val="27872541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a:p>
        </p:txBody>
      </p:sp>
      <p:sp>
        <p:nvSpPr>
          <p:cNvPr id="4" name="Skaidrės numerio vietos rezervavimo ženklas 3"/>
          <p:cNvSpPr>
            <a:spLocks noGrp="1"/>
          </p:cNvSpPr>
          <p:nvPr>
            <p:ph type="sldNum" sz="quarter" idx="5"/>
          </p:nvPr>
        </p:nvSpPr>
        <p:spPr/>
        <p:txBody>
          <a:bodyPr/>
          <a:lstStyle/>
          <a:p>
            <a:fld id="{5E4A9807-1C24-8F4A-B3C7-A6E31FA5BB7A}" type="slidenum">
              <a:rPr lang="it-IT" smtClean="0"/>
              <a:t>22</a:t>
            </a:fld>
            <a:endParaRPr lang="it-IT"/>
          </a:p>
        </p:txBody>
      </p:sp>
    </p:spTree>
    <p:extLst>
      <p:ext uri="{BB962C8B-B14F-4D97-AF65-F5344CB8AC3E}">
        <p14:creationId xmlns:p14="http://schemas.microsoft.com/office/powerpoint/2010/main" val="29298118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a:p>
        </p:txBody>
      </p:sp>
      <p:sp>
        <p:nvSpPr>
          <p:cNvPr id="4" name="Skaidrės numerio vietos rezervavimo ženklas 3"/>
          <p:cNvSpPr>
            <a:spLocks noGrp="1"/>
          </p:cNvSpPr>
          <p:nvPr>
            <p:ph type="sldNum" sz="quarter" idx="5"/>
          </p:nvPr>
        </p:nvSpPr>
        <p:spPr/>
        <p:txBody>
          <a:bodyPr/>
          <a:lstStyle/>
          <a:p>
            <a:fld id="{5E4A9807-1C24-8F4A-B3C7-A6E31FA5BB7A}" type="slidenum">
              <a:rPr lang="it-IT" smtClean="0"/>
              <a:t>23</a:t>
            </a:fld>
            <a:endParaRPr lang="it-IT"/>
          </a:p>
        </p:txBody>
      </p:sp>
    </p:spTree>
    <p:extLst>
      <p:ext uri="{BB962C8B-B14F-4D97-AF65-F5344CB8AC3E}">
        <p14:creationId xmlns:p14="http://schemas.microsoft.com/office/powerpoint/2010/main" val="15174537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a:p>
        </p:txBody>
      </p:sp>
      <p:sp>
        <p:nvSpPr>
          <p:cNvPr id="4" name="Skaidrės numerio vietos rezervavimo ženklas 3"/>
          <p:cNvSpPr>
            <a:spLocks noGrp="1"/>
          </p:cNvSpPr>
          <p:nvPr>
            <p:ph type="sldNum" sz="quarter" idx="5"/>
          </p:nvPr>
        </p:nvSpPr>
        <p:spPr/>
        <p:txBody>
          <a:bodyPr/>
          <a:lstStyle/>
          <a:p>
            <a:fld id="{5E4A9807-1C24-8F4A-B3C7-A6E31FA5BB7A}" type="slidenum">
              <a:rPr lang="it-IT" smtClean="0"/>
              <a:t>26</a:t>
            </a:fld>
            <a:endParaRPr lang="it-IT"/>
          </a:p>
        </p:txBody>
      </p:sp>
    </p:spTree>
    <p:extLst>
      <p:ext uri="{BB962C8B-B14F-4D97-AF65-F5344CB8AC3E}">
        <p14:creationId xmlns:p14="http://schemas.microsoft.com/office/powerpoint/2010/main" val="12330714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a:p>
        </p:txBody>
      </p:sp>
      <p:sp>
        <p:nvSpPr>
          <p:cNvPr id="4" name="Skaidrės numerio vietos rezervavimo ženklas 3"/>
          <p:cNvSpPr>
            <a:spLocks noGrp="1"/>
          </p:cNvSpPr>
          <p:nvPr>
            <p:ph type="sldNum" sz="quarter" idx="5"/>
          </p:nvPr>
        </p:nvSpPr>
        <p:spPr/>
        <p:txBody>
          <a:bodyPr/>
          <a:lstStyle/>
          <a:p>
            <a:fld id="{5E4A9807-1C24-8F4A-B3C7-A6E31FA5BB7A}" type="slidenum">
              <a:rPr lang="it-IT" smtClean="0"/>
              <a:t>27</a:t>
            </a:fld>
            <a:endParaRPr lang="it-IT"/>
          </a:p>
        </p:txBody>
      </p:sp>
    </p:spTree>
    <p:extLst>
      <p:ext uri="{BB962C8B-B14F-4D97-AF65-F5344CB8AC3E}">
        <p14:creationId xmlns:p14="http://schemas.microsoft.com/office/powerpoint/2010/main" val="27118781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a:p>
        </p:txBody>
      </p:sp>
      <p:sp>
        <p:nvSpPr>
          <p:cNvPr id="4" name="Skaidrės numerio vietos rezervavimo ženklas 3"/>
          <p:cNvSpPr>
            <a:spLocks noGrp="1"/>
          </p:cNvSpPr>
          <p:nvPr>
            <p:ph type="sldNum" sz="quarter" idx="5"/>
          </p:nvPr>
        </p:nvSpPr>
        <p:spPr/>
        <p:txBody>
          <a:bodyPr/>
          <a:lstStyle/>
          <a:p>
            <a:fld id="{5E4A9807-1C24-8F4A-B3C7-A6E31FA5BB7A}" type="slidenum">
              <a:rPr lang="it-IT" smtClean="0"/>
              <a:t>28</a:t>
            </a:fld>
            <a:endParaRPr lang="it-IT"/>
          </a:p>
        </p:txBody>
      </p:sp>
    </p:spTree>
    <p:extLst>
      <p:ext uri="{BB962C8B-B14F-4D97-AF65-F5344CB8AC3E}">
        <p14:creationId xmlns:p14="http://schemas.microsoft.com/office/powerpoint/2010/main" val="13852527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a:p>
          <a:p>
            <a:endParaRPr lang="lt-LT"/>
          </a:p>
        </p:txBody>
      </p:sp>
      <p:sp>
        <p:nvSpPr>
          <p:cNvPr id="4" name="Skaidrės numerio vietos rezervavimo ženklas 3"/>
          <p:cNvSpPr>
            <a:spLocks noGrp="1"/>
          </p:cNvSpPr>
          <p:nvPr>
            <p:ph type="sldNum" sz="quarter" idx="5"/>
          </p:nvPr>
        </p:nvSpPr>
        <p:spPr/>
        <p:txBody>
          <a:bodyPr/>
          <a:lstStyle/>
          <a:p>
            <a:fld id="{5E4A9807-1C24-8F4A-B3C7-A6E31FA5BB7A}" type="slidenum">
              <a:rPr lang="it-IT" smtClean="0"/>
              <a:t>29</a:t>
            </a:fld>
            <a:endParaRPr lang="it-IT"/>
          </a:p>
        </p:txBody>
      </p:sp>
    </p:spTree>
    <p:extLst>
      <p:ext uri="{BB962C8B-B14F-4D97-AF65-F5344CB8AC3E}">
        <p14:creationId xmlns:p14="http://schemas.microsoft.com/office/powerpoint/2010/main" val="35876631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a:t>Orsi</a:t>
            </a:r>
            <a:endParaRPr lang="en-GB"/>
          </a:p>
        </p:txBody>
      </p:sp>
      <p:sp>
        <p:nvSpPr>
          <p:cNvPr id="4" name="Dia számának helye 3"/>
          <p:cNvSpPr>
            <a:spLocks noGrp="1"/>
          </p:cNvSpPr>
          <p:nvPr>
            <p:ph type="sldNum" sz="quarter" idx="10"/>
          </p:nvPr>
        </p:nvSpPr>
        <p:spPr/>
        <p:txBody>
          <a:bodyPr/>
          <a:lstStyle/>
          <a:p>
            <a:fld id="{5E4A9807-1C24-8F4A-B3C7-A6E31FA5BB7A}" type="slidenum">
              <a:rPr lang="it-IT" smtClean="0"/>
              <a:t>3</a:t>
            </a:fld>
            <a:endParaRPr lang="it-IT"/>
          </a:p>
        </p:txBody>
      </p:sp>
    </p:spTree>
    <p:extLst>
      <p:ext uri="{BB962C8B-B14F-4D97-AF65-F5344CB8AC3E}">
        <p14:creationId xmlns:p14="http://schemas.microsoft.com/office/powerpoint/2010/main" val="29386094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a:p>
        </p:txBody>
      </p:sp>
      <p:sp>
        <p:nvSpPr>
          <p:cNvPr id="4" name="Skaidrės numerio vietos rezervavimo ženklas 3"/>
          <p:cNvSpPr>
            <a:spLocks noGrp="1"/>
          </p:cNvSpPr>
          <p:nvPr>
            <p:ph type="sldNum" sz="quarter" idx="5"/>
          </p:nvPr>
        </p:nvSpPr>
        <p:spPr/>
        <p:txBody>
          <a:bodyPr/>
          <a:lstStyle/>
          <a:p>
            <a:fld id="{5E4A9807-1C24-8F4A-B3C7-A6E31FA5BB7A}" type="slidenum">
              <a:rPr lang="it-IT" smtClean="0"/>
              <a:t>30</a:t>
            </a:fld>
            <a:endParaRPr lang="it-IT"/>
          </a:p>
        </p:txBody>
      </p:sp>
    </p:spTree>
    <p:extLst>
      <p:ext uri="{BB962C8B-B14F-4D97-AF65-F5344CB8AC3E}">
        <p14:creationId xmlns:p14="http://schemas.microsoft.com/office/powerpoint/2010/main" val="41955634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a:p>
        </p:txBody>
      </p:sp>
      <p:sp>
        <p:nvSpPr>
          <p:cNvPr id="4" name="Slide Number Placeholder 3"/>
          <p:cNvSpPr>
            <a:spLocks noGrp="1"/>
          </p:cNvSpPr>
          <p:nvPr>
            <p:ph type="sldNum" sz="quarter" idx="5"/>
          </p:nvPr>
        </p:nvSpPr>
        <p:spPr/>
        <p:txBody>
          <a:bodyPr/>
          <a:lstStyle/>
          <a:p>
            <a:fld id="{5E4A9807-1C24-8F4A-B3C7-A6E31FA5BB7A}" type="slidenum">
              <a:rPr lang="it-IT" smtClean="0"/>
              <a:t>31</a:t>
            </a:fld>
            <a:endParaRPr lang="it-IT"/>
          </a:p>
        </p:txBody>
      </p:sp>
    </p:spTree>
    <p:extLst>
      <p:ext uri="{BB962C8B-B14F-4D97-AF65-F5344CB8AC3E}">
        <p14:creationId xmlns:p14="http://schemas.microsoft.com/office/powerpoint/2010/main" val="42408745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en-GB"/>
          </a:p>
        </p:txBody>
      </p:sp>
      <p:sp>
        <p:nvSpPr>
          <p:cNvPr id="4" name="Dia számának helye 3"/>
          <p:cNvSpPr>
            <a:spLocks noGrp="1"/>
          </p:cNvSpPr>
          <p:nvPr>
            <p:ph type="sldNum" sz="quarter" idx="10"/>
          </p:nvPr>
        </p:nvSpPr>
        <p:spPr/>
        <p:txBody>
          <a:bodyPr/>
          <a:lstStyle/>
          <a:p>
            <a:fld id="{5E4A9807-1C24-8F4A-B3C7-A6E31FA5BB7A}" type="slidenum">
              <a:rPr lang="it-IT" smtClean="0"/>
              <a:t>36</a:t>
            </a:fld>
            <a:endParaRPr lang="it-IT"/>
          </a:p>
        </p:txBody>
      </p:sp>
    </p:spTree>
    <p:extLst>
      <p:ext uri="{BB962C8B-B14F-4D97-AF65-F5344CB8AC3E}">
        <p14:creationId xmlns:p14="http://schemas.microsoft.com/office/powerpoint/2010/main" val="23599646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it-IT" dirty="0"/>
              <a:t>Copyright © Membri del progetto H-PASS. Per dettagli sul progetto H-PASS e sulla collaborazione, visitare: https://</a:t>
            </a:r>
            <a:r>
              <a:rPr lang="it-IT" dirty="0" err="1"/>
              <a:t>hpass.healthworkforce.eu</a:t>
            </a:r>
            <a:r>
              <a:rPr lang="it-IT" dirty="0"/>
              <a:t>/</a:t>
            </a:r>
            <a:r>
              <a:rPr lang="it-IT" dirty="0" err="1"/>
              <a:t>index.php</a:t>
            </a:r>
            <a:r>
              <a:rPr lang="it-IT" dirty="0"/>
              <a:t>/the-project/</a:t>
            </a:r>
          </a:p>
          <a:p>
            <a:endParaRPr lang="it-IT" dirty="0"/>
          </a:p>
          <a:p>
            <a:r>
              <a:rPr lang="it-IT" dirty="0"/>
              <a:t>H-PASS the “Health </a:t>
            </a:r>
            <a:r>
              <a:rPr lang="it-IT" dirty="0" err="1"/>
              <a:t>Professionals</a:t>
            </a:r>
            <a:r>
              <a:rPr lang="it-IT" dirty="0"/>
              <a:t>’ and the “</a:t>
            </a:r>
            <a:r>
              <a:rPr lang="it-IT" dirty="0" err="1"/>
              <a:t>DigitAl</a:t>
            </a:r>
            <a:r>
              <a:rPr lang="it-IT" dirty="0"/>
              <a:t> team” </a:t>
            </a:r>
            <a:r>
              <a:rPr lang="it-IT" dirty="0" err="1"/>
              <a:t>SkillS</a:t>
            </a:r>
            <a:r>
              <a:rPr lang="it-IT" dirty="0"/>
              <a:t> </a:t>
            </a:r>
            <a:r>
              <a:rPr lang="it-IT" dirty="0" err="1"/>
              <a:t>advancement</a:t>
            </a:r>
            <a:r>
              <a:rPr lang="it-IT" dirty="0"/>
              <a:t>” è un progetto co-finanziato dall’Agenzia Esecutiva Europea per la Salute e il Digitale (</a:t>
            </a:r>
            <a:r>
              <a:rPr lang="it-IT" dirty="0" err="1"/>
              <a:t>HaDEA</a:t>
            </a:r>
            <a:r>
              <a:rPr lang="it-IT" dirty="0"/>
              <a:t>) sotto i poteri delegati dalla Commissione Europea. H-PASS è iniziato nel maggio 2023 e durerà 3 anni.</a:t>
            </a:r>
          </a:p>
          <a:p>
            <a:endParaRPr lang="it-IT" dirty="0"/>
          </a:p>
          <a:p>
            <a:r>
              <a:rPr lang="it-IT" dirty="0"/>
              <a:t>Questo lavoro è concesso in licenza in base alla licenza Creative Commons </a:t>
            </a:r>
            <a:r>
              <a:rPr lang="it-IT" dirty="0" err="1"/>
              <a:t>Attribution-Noncommercial</a:t>
            </a:r>
            <a:r>
              <a:rPr lang="it-IT" dirty="0"/>
              <a:t> 3.0. Per visualizzare una copia di questa licenza, visitare http://</a:t>
            </a:r>
            <a:r>
              <a:rPr lang="it-IT" dirty="0" err="1"/>
              <a:t>creativecommons.org</a:t>
            </a:r>
            <a:r>
              <a:rPr lang="it-IT" dirty="0"/>
              <a:t>/</a:t>
            </a:r>
            <a:r>
              <a:rPr lang="it-IT" dirty="0" err="1"/>
              <a:t>licenses</a:t>
            </a:r>
            <a:r>
              <a:rPr lang="it-IT" dirty="0"/>
              <a:t>/by-</a:t>
            </a:r>
            <a:r>
              <a:rPr lang="it-IT" dirty="0" err="1"/>
              <a:t>nc</a:t>
            </a:r>
            <a:r>
              <a:rPr lang="it-IT" dirty="0"/>
              <a:t>/3.0/ o inviare una lettera a Creative Commons, 171 Second Street, Suite 300, San Francisco, California, 94105 e USA.</a:t>
            </a:r>
            <a:endParaRPr lang="en-GB" dirty="0"/>
          </a:p>
        </p:txBody>
      </p:sp>
      <p:sp>
        <p:nvSpPr>
          <p:cNvPr id="4" name="Dia számának helye 3"/>
          <p:cNvSpPr>
            <a:spLocks noGrp="1"/>
          </p:cNvSpPr>
          <p:nvPr>
            <p:ph type="sldNum" sz="quarter" idx="10"/>
          </p:nvPr>
        </p:nvSpPr>
        <p:spPr/>
        <p:txBody>
          <a:bodyPr/>
          <a:lstStyle/>
          <a:p>
            <a:fld id="{5E4A9807-1C24-8F4A-B3C7-A6E31FA5BB7A}" type="slidenum">
              <a:rPr lang="it-IT" smtClean="0"/>
              <a:t>37</a:t>
            </a:fld>
            <a:endParaRPr lang="it-IT"/>
          </a:p>
        </p:txBody>
      </p:sp>
    </p:spTree>
    <p:extLst>
      <p:ext uri="{BB962C8B-B14F-4D97-AF65-F5344CB8AC3E}">
        <p14:creationId xmlns:p14="http://schemas.microsoft.com/office/powerpoint/2010/main" val="23145384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b="1"/>
          </a:p>
        </p:txBody>
      </p:sp>
      <p:sp>
        <p:nvSpPr>
          <p:cNvPr id="4" name="Slide Number Placeholder 3"/>
          <p:cNvSpPr>
            <a:spLocks noGrp="1"/>
          </p:cNvSpPr>
          <p:nvPr>
            <p:ph type="sldNum" sz="quarter" idx="5"/>
          </p:nvPr>
        </p:nvSpPr>
        <p:spPr/>
        <p:txBody>
          <a:bodyPr/>
          <a:lstStyle/>
          <a:p>
            <a:fld id="{5E4A9807-1C24-8F4A-B3C7-A6E31FA5BB7A}" type="slidenum">
              <a:rPr lang="it-IT" smtClean="0"/>
              <a:t>5</a:t>
            </a:fld>
            <a:endParaRPr lang="it-IT"/>
          </a:p>
        </p:txBody>
      </p:sp>
    </p:spTree>
    <p:extLst>
      <p:ext uri="{BB962C8B-B14F-4D97-AF65-F5344CB8AC3E}">
        <p14:creationId xmlns:p14="http://schemas.microsoft.com/office/powerpoint/2010/main" val="10925164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a:p>
        </p:txBody>
      </p:sp>
      <p:sp>
        <p:nvSpPr>
          <p:cNvPr id="4" name="Skaidrės numerio vietos rezervavimo ženklas 3"/>
          <p:cNvSpPr>
            <a:spLocks noGrp="1"/>
          </p:cNvSpPr>
          <p:nvPr>
            <p:ph type="sldNum" sz="quarter" idx="5"/>
          </p:nvPr>
        </p:nvSpPr>
        <p:spPr/>
        <p:txBody>
          <a:bodyPr/>
          <a:lstStyle/>
          <a:p>
            <a:fld id="{5E4A9807-1C24-8F4A-B3C7-A6E31FA5BB7A}" type="slidenum">
              <a:rPr lang="it-IT" smtClean="0"/>
              <a:t>6</a:t>
            </a:fld>
            <a:endParaRPr lang="it-IT"/>
          </a:p>
        </p:txBody>
      </p:sp>
    </p:spTree>
    <p:extLst>
      <p:ext uri="{BB962C8B-B14F-4D97-AF65-F5344CB8AC3E}">
        <p14:creationId xmlns:p14="http://schemas.microsoft.com/office/powerpoint/2010/main" val="12062246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b="1"/>
          </a:p>
        </p:txBody>
      </p:sp>
      <p:sp>
        <p:nvSpPr>
          <p:cNvPr id="4" name="Slide Number Placeholder 3"/>
          <p:cNvSpPr>
            <a:spLocks noGrp="1"/>
          </p:cNvSpPr>
          <p:nvPr>
            <p:ph type="sldNum" sz="quarter" idx="5"/>
          </p:nvPr>
        </p:nvSpPr>
        <p:spPr/>
        <p:txBody>
          <a:bodyPr/>
          <a:lstStyle/>
          <a:p>
            <a:fld id="{5E4A9807-1C24-8F4A-B3C7-A6E31FA5BB7A}" type="slidenum">
              <a:rPr lang="it-IT" smtClean="0"/>
              <a:t>7</a:t>
            </a:fld>
            <a:endParaRPr lang="it-IT"/>
          </a:p>
        </p:txBody>
      </p:sp>
    </p:spTree>
    <p:extLst>
      <p:ext uri="{BB962C8B-B14F-4D97-AF65-F5344CB8AC3E}">
        <p14:creationId xmlns:p14="http://schemas.microsoft.com/office/powerpoint/2010/main" val="31594120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a:p>
        </p:txBody>
      </p:sp>
      <p:sp>
        <p:nvSpPr>
          <p:cNvPr id="4" name="Skaidrės numerio vietos rezervavimo ženklas 3"/>
          <p:cNvSpPr>
            <a:spLocks noGrp="1"/>
          </p:cNvSpPr>
          <p:nvPr>
            <p:ph type="sldNum" sz="quarter" idx="5"/>
          </p:nvPr>
        </p:nvSpPr>
        <p:spPr/>
        <p:txBody>
          <a:bodyPr/>
          <a:lstStyle/>
          <a:p>
            <a:fld id="{5E4A9807-1C24-8F4A-B3C7-A6E31FA5BB7A}" type="slidenum">
              <a:rPr lang="it-IT" smtClean="0"/>
              <a:t>9</a:t>
            </a:fld>
            <a:endParaRPr lang="it-IT"/>
          </a:p>
        </p:txBody>
      </p:sp>
    </p:spTree>
    <p:extLst>
      <p:ext uri="{BB962C8B-B14F-4D97-AF65-F5344CB8AC3E}">
        <p14:creationId xmlns:p14="http://schemas.microsoft.com/office/powerpoint/2010/main" val="17708474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a:p>
        </p:txBody>
      </p:sp>
      <p:sp>
        <p:nvSpPr>
          <p:cNvPr id="4" name="Skaidrės numerio vietos rezervavimo ženklas 3"/>
          <p:cNvSpPr>
            <a:spLocks noGrp="1"/>
          </p:cNvSpPr>
          <p:nvPr>
            <p:ph type="sldNum" sz="quarter" idx="5"/>
          </p:nvPr>
        </p:nvSpPr>
        <p:spPr/>
        <p:txBody>
          <a:bodyPr/>
          <a:lstStyle/>
          <a:p>
            <a:fld id="{5E4A9807-1C24-8F4A-B3C7-A6E31FA5BB7A}" type="slidenum">
              <a:rPr lang="it-IT" smtClean="0"/>
              <a:t>10</a:t>
            </a:fld>
            <a:endParaRPr lang="it-IT"/>
          </a:p>
        </p:txBody>
      </p:sp>
    </p:spTree>
    <p:extLst>
      <p:ext uri="{BB962C8B-B14F-4D97-AF65-F5344CB8AC3E}">
        <p14:creationId xmlns:p14="http://schemas.microsoft.com/office/powerpoint/2010/main" val="21063568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a:p>
        </p:txBody>
      </p:sp>
      <p:sp>
        <p:nvSpPr>
          <p:cNvPr id="4" name="Skaidrės numerio vietos rezervavimo ženklas 3"/>
          <p:cNvSpPr>
            <a:spLocks noGrp="1"/>
          </p:cNvSpPr>
          <p:nvPr>
            <p:ph type="sldNum" sz="quarter" idx="5"/>
          </p:nvPr>
        </p:nvSpPr>
        <p:spPr/>
        <p:txBody>
          <a:bodyPr/>
          <a:lstStyle/>
          <a:p>
            <a:fld id="{5E4A9807-1C24-8F4A-B3C7-A6E31FA5BB7A}" type="slidenum">
              <a:rPr lang="it-IT" smtClean="0"/>
              <a:t>11</a:t>
            </a:fld>
            <a:endParaRPr lang="it-IT"/>
          </a:p>
        </p:txBody>
      </p:sp>
    </p:spTree>
    <p:extLst>
      <p:ext uri="{BB962C8B-B14F-4D97-AF65-F5344CB8AC3E}">
        <p14:creationId xmlns:p14="http://schemas.microsoft.com/office/powerpoint/2010/main" val="3308202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a:p>
        </p:txBody>
      </p:sp>
      <p:sp>
        <p:nvSpPr>
          <p:cNvPr id="4" name="Skaidrės numerio vietos rezervavimo ženklas 3"/>
          <p:cNvSpPr>
            <a:spLocks noGrp="1"/>
          </p:cNvSpPr>
          <p:nvPr>
            <p:ph type="sldNum" sz="quarter" idx="5"/>
          </p:nvPr>
        </p:nvSpPr>
        <p:spPr/>
        <p:txBody>
          <a:bodyPr/>
          <a:lstStyle/>
          <a:p>
            <a:fld id="{5E4A9807-1C24-8F4A-B3C7-A6E31FA5BB7A}" type="slidenum">
              <a:rPr lang="it-IT" smtClean="0"/>
              <a:t>13</a:t>
            </a:fld>
            <a:endParaRPr lang="it-IT"/>
          </a:p>
        </p:txBody>
      </p:sp>
    </p:spTree>
    <p:extLst>
      <p:ext uri="{BB962C8B-B14F-4D97-AF65-F5344CB8AC3E}">
        <p14:creationId xmlns:p14="http://schemas.microsoft.com/office/powerpoint/2010/main" val="51347726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emf"/><Relationship Id="rId2" Type="http://schemas.openxmlformats.org/officeDocument/2006/relationships/image" Target="../media/image3.png"/><Relationship Id="rId1" Type="http://schemas.openxmlformats.org/officeDocument/2006/relationships/slideMaster" Target="../slideMasters/slideMaster2.xml"/><Relationship Id="rId6" Type="http://schemas.openxmlformats.org/officeDocument/2006/relationships/image" Target="../media/image2.png"/><Relationship Id="rId5" Type="http://schemas.openxmlformats.org/officeDocument/2006/relationships/image" Target="../media/image5.jpeg"/><Relationship Id="rId4"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16.emf"/></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7.png"/><Relationship Id="rId2" Type="http://schemas.openxmlformats.org/officeDocument/2006/relationships/image" Target="../media/image9.png"/><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image" Target="../media/image13.emf"/><Relationship Id="rId4" Type="http://schemas.openxmlformats.org/officeDocument/2006/relationships/image" Target="../media/image12.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emf"/><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5.jpeg"/><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emf"/><Relationship Id="rId2" Type="http://schemas.openxmlformats.org/officeDocument/2006/relationships/image" Target="../media/image3.png"/><Relationship Id="rId1" Type="http://schemas.openxmlformats.org/officeDocument/2006/relationships/slideMaster" Target="../slideMasters/slideMaster3.xml"/><Relationship Id="rId6" Type="http://schemas.openxmlformats.org/officeDocument/2006/relationships/image" Target="../media/image2.png"/><Relationship Id="rId5" Type="http://schemas.openxmlformats.org/officeDocument/2006/relationships/image" Target="../media/image5.jpeg"/><Relationship Id="rId4" Type="http://schemas.openxmlformats.org/officeDocument/2006/relationships/image" Target="../media/image4.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3.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5.png"/><Relationship Id="rId2" Type="http://schemas.openxmlformats.org/officeDocument/2006/relationships/image" Target="../media/image9.png"/><Relationship Id="rId1" Type="http://schemas.openxmlformats.org/officeDocument/2006/relationships/slideMaster" Target="../slideMasters/slideMaster3.xml"/><Relationship Id="rId6" Type="http://schemas.openxmlformats.org/officeDocument/2006/relationships/image" Target="../media/image14.png"/><Relationship Id="rId5" Type="http://schemas.openxmlformats.org/officeDocument/2006/relationships/image" Target="../media/image13.emf"/><Relationship Id="rId4" Type="http://schemas.openxmlformats.org/officeDocument/2006/relationships/image" Target="../media/image1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5.pn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image" Target="../media/image13.emf"/><Relationship Id="rId4" Type="http://schemas.openxmlformats.org/officeDocument/2006/relationships/image" Target="../media/image1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0" y="3397074"/>
            <a:ext cx="10799763" cy="1392237"/>
          </a:xfrm>
          <a:prstGeom prst="rect">
            <a:avLst/>
          </a:prstGeom>
        </p:spPr>
        <p:txBody>
          <a:bodyPr/>
          <a:lstStyle>
            <a:lvl1pPr algn="ctr">
              <a:defRPr sz="5000" b="1">
                <a:solidFill>
                  <a:schemeClr val="bg1"/>
                </a:solidFill>
              </a:defRPr>
            </a:lvl1pPr>
          </a:lstStyle>
          <a:p>
            <a:r>
              <a:rPr lang="hu-HU" err="1"/>
              <a:t>Title</a:t>
            </a:r>
            <a:r>
              <a:rPr lang="hu-HU"/>
              <a:t> of </a:t>
            </a:r>
            <a:r>
              <a:rPr lang="hu-HU" err="1"/>
              <a:t>your</a:t>
            </a:r>
            <a:r>
              <a:rPr lang="hu-HU"/>
              <a:t> </a:t>
            </a:r>
            <a:r>
              <a:rPr lang="hu-HU" err="1"/>
              <a:t>presentation</a:t>
            </a:r>
            <a:endParaRPr lang="en-US"/>
          </a:p>
        </p:txBody>
      </p:sp>
      <p:sp>
        <p:nvSpPr>
          <p:cNvPr id="16"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05/03/2026</a:t>
            </a:fld>
            <a:endParaRPr lang="it-IT"/>
          </a:p>
        </p:txBody>
      </p:sp>
      <p:sp>
        <p:nvSpPr>
          <p:cNvPr id="17" name="Slide Number Placeholder 5"/>
          <p:cNvSpPr>
            <a:spLocks noGrp="1"/>
          </p:cNvSpPr>
          <p:nvPr>
            <p:ph type="sldNum" sz="quarter" idx="12"/>
          </p:nvPr>
        </p:nvSpPr>
        <p:spPr>
          <a:xfrm>
            <a:off x="8039709" y="6672697"/>
            <a:ext cx="2429947" cy="383297"/>
          </a:xfrm>
          <a:prstGeom prst="rect">
            <a:avLst/>
          </a:prstGeom>
        </p:spPr>
        <p:txBody>
          <a:bodyPr/>
          <a:lstStyle/>
          <a:p>
            <a:fld id="{7FB98861-F3B3-1B4A-9BF3-1E11DBCCE554}" type="slidenum">
              <a:rPr lang="it-IT" smtClean="0"/>
              <a:t>‹N›</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19429" y="0"/>
            <a:ext cx="1438485" cy="1513689"/>
          </a:xfrm>
          <a:prstGeom prst="rect">
            <a:avLst/>
          </a:prstGeom>
        </p:spPr>
      </p:pic>
    </p:spTree>
    <p:extLst>
      <p:ext uri="{BB962C8B-B14F-4D97-AF65-F5344CB8AC3E}">
        <p14:creationId xmlns:p14="http://schemas.microsoft.com/office/powerpoint/2010/main" val="1587065112"/>
      </p:ext>
    </p:extLst>
  </p:cSld>
  <p:clrMapOvr>
    <a:masterClrMapping/>
  </p:clrMapOvr>
  <p:hf sldNum="0" hdr="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0" y="3397074"/>
            <a:ext cx="10799763" cy="1392237"/>
          </a:xfrm>
          <a:prstGeom prst="rect">
            <a:avLst/>
          </a:prstGeom>
        </p:spPr>
        <p:txBody>
          <a:bodyPr/>
          <a:lstStyle>
            <a:lvl1pPr algn="ctr">
              <a:defRPr sz="5000" b="1">
                <a:solidFill>
                  <a:schemeClr val="bg1"/>
                </a:solidFill>
              </a:defRPr>
            </a:lvl1pPr>
          </a:lstStyle>
          <a:p>
            <a:r>
              <a:rPr lang="hu-HU" dirty="0" err="1"/>
              <a:t>Title</a:t>
            </a:r>
            <a:r>
              <a:rPr lang="hu-HU" dirty="0"/>
              <a:t> of </a:t>
            </a:r>
            <a:r>
              <a:rPr lang="hu-HU" dirty="0" err="1"/>
              <a:t>your</a:t>
            </a:r>
            <a:r>
              <a:rPr lang="hu-HU" dirty="0"/>
              <a:t> </a:t>
            </a:r>
            <a:r>
              <a:rPr lang="hu-HU" dirty="0" err="1"/>
              <a:t>presentation</a:t>
            </a:r>
            <a:endParaRPr lang="en-US" dirty="0"/>
          </a:p>
        </p:txBody>
      </p:sp>
      <p:sp>
        <p:nvSpPr>
          <p:cNvPr id="16"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05/03/2026</a:t>
            </a:fld>
            <a:endParaRPr lang="it-IT" dirty="0"/>
          </a:p>
        </p:txBody>
      </p:sp>
      <p:sp>
        <p:nvSpPr>
          <p:cNvPr id="17" name="Slide Number Placeholder 5"/>
          <p:cNvSpPr>
            <a:spLocks noGrp="1"/>
          </p:cNvSpPr>
          <p:nvPr>
            <p:ph type="sldNum" sz="quarter" idx="12"/>
          </p:nvPr>
        </p:nvSpPr>
        <p:spPr>
          <a:xfrm>
            <a:off x="8039709" y="6672697"/>
            <a:ext cx="2429947" cy="383297"/>
          </a:xfrm>
          <a:prstGeom prst="rect">
            <a:avLst/>
          </a:prstGeom>
        </p:spPr>
        <p:txBody>
          <a:bodyPr/>
          <a:lstStyle/>
          <a:p>
            <a:fld id="{7FB98861-F3B3-1B4A-9BF3-1E11DBCCE554}" type="slidenum">
              <a:rPr lang="it-IT" smtClean="0"/>
              <a:t>‹N›</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19429" y="0"/>
            <a:ext cx="1438485" cy="1513689"/>
          </a:xfrm>
          <a:prstGeom prst="rect">
            <a:avLst/>
          </a:prstGeom>
        </p:spPr>
      </p:pic>
    </p:spTree>
    <p:extLst>
      <p:ext uri="{BB962C8B-B14F-4D97-AF65-F5344CB8AC3E}">
        <p14:creationId xmlns:p14="http://schemas.microsoft.com/office/powerpoint/2010/main" val="2998203252"/>
      </p:ext>
    </p:extLst>
  </p:cSld>
  <p:clrMapOvr>
    <a:masterClrMapping/>
  </p:clrMapOvr>
  <p:hf sldNum="0" hd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90030" y="0"/>
            <a:ext cx="10709733"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0" y="0"/>
            <a:ext cx="3986422"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7320764" y="662380"/>
            <a:ext cx="2980626" cy="846350"/>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03200" y="5919979"/>
            <a:ext cx="1197995" cy="1260626"/>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090338" y="2722487"/>
            <a:ext cx="9313863" cy="1392237"/>
          </a:xfrm>
          <a:prstGeom prst="rect">
            <a:avLst/>
          </a:prstGeom>
        </p:spPr>
        <p:txBody>
          <a:bodyPr/>
          <a:lstStyle>
            <a:lvl1pPr algn="r">
              <a:defRPr sz="4000" b="0">
                <a:latin typeface="+mn-lt"/>
              </a:defRPr>
            </a:lvl1pPr>
          </a:lstStyle>
          <a:p>
            <a:r>
              <a:rPr lang="hu-HU" dirty="0"/>
              <a:t>TITLE OF YOUR PRESENTATION</a:t>
            </a:r>
            <a:endParaRPr lang="en-US" dirty="0"/>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0" y="-1"/>
            <a:ext cx="1491916" cy="1372497"/>
          </a:xfrm>
          <a:prstGeom prst="rect">
            <a:avLst/>
          </a:prstGeom>
        </p:spPr>
      </p:pic>
      <p:sp>
        <p:nvSpPr>
          <p:cNvPr id="9" name="Szöveg helye 2"/>
          <p:cNvSpPr>
            <a:spLocks noGrp="1"/>
          </p:cNvSpPr>
          <p:nvPr>
            <p:ph type="body" idx="1" hasCustomPrompt="1"/>
          </p:nvPr>
        </p:nvSpPr>
        <p:spPr>
          <a:xfrm>
            <a:off x="5246414" y="4190478"/>
            <a:ext cx="5157787" cy="1466732"/>
          </a:xfrm>
          <a:prstGeom prst="rect">
            <a:avLst/>
          </a:prstGeom>
        </p:spPr>
        <p:txBody>
          <a:bodyPr anchor="t"/>
          <a:lstStyle>
            <a:lvl1pPr marL="0" indent="0" algn="r">
              <a:lnSpc>
                <a:spcPct val="100000"/>
              </a:lnSpc>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dirty="0" err="1"/>
              <a:t>Name</a:t>
            </a:r>
            <a:r>
              <a:rPr lang="hu-HU" dirty="0"/>
              <a:t>, </a:t>
            </a:r>
            <a:r>
              <a:rPr lang="hu-HU" dirty="0" err="1"/>
              <a:t>title</a:t>
            </a:r>
            <a:r>
              <a:rPr lang="hu-HU" dirty="0"/>
              <a:t>, WP</a:t>
            </a:r>
          </a:p>
        </p:txBody>
      </p:sp>
    </p:spTree>
    <p:extLst>
      <p:ext uri="{BB962C8B-B14F-4D97-AF65-F5344CB8AC3E}">
        <p14:creationId xmlns:p14="http://schemas.microsoft.com/office/powerpoint/2010/main" val="1554312937"/>
      </p:ext>
    </p:extLst>
  </p:cSld>
  <p:clrMapOvr>
    <a:masterClrMapping/>
  </p:clrMapOvr>
  <p:hf hdr="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7192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9685900" cy="3771188"/>
          </a:xfrm>
          <a:prstGeom prst="rect">
            <a:avLst/>
          </a:prstGeom>
        </p:spPr>
        <p:txBody>
          <a:bodyPr/>
          <a:lstStyle/>
          <a:p>
            <a:pPr lvl="0"/>
            <a:r>
              <a:rPr lang="hu-HU"/>
              <a:t>Mintaszöveg szerkesztése</a:t>
            </a:r>
          </a:p>
        </p:txBody>
      </p:sp>
      <p:sp>
        <p:nvSpPr>
          <p:cNvPr id="19" name="Date Placeholder 3"/>
          <p:cNvSpPr>
            <a:spLocks noGrp="1"/>
          </p:cNvSpPr>
          <p:nvPr>
            <p:ph type="dt" sz="half" idx="10"/>
          </p:nvPr>
        </p:nvSpPr>
        <p:spPr>
          <a:xfrm>
            <a:off x="625163" y="6594988"/>
            <a:ext cx="2429947" cy="383297"/>
          </a:xfrm>
          <a:prstGeom prst="rect">
            <a:avLst/>
          </a:prstGeom>
        </p:spPr>
        <p:txBody>
          <a:bodyPr/>
          <a:lstStyle/>
          <a:p>
            <a:fld id="{321F8011-7028-7A42-A01D-865E8B21EEF0}" type="datetimeFigureOut">
              <a:rPr lang="it-IT" smtClean="0"/>
              <a:t>05/03/2026</a:t>
            </a:fld>
            <a:endParaRPr lang="it-IT" dirty="0"/>
          </a:p>
        </p:txBody>
      </p:sp>
      <p:sp>
        <p:nvSpPr>
          <p:cNvPr id="20" name="Slide Number Placeholder 5"/>
          <p:cNvSpPr>
            <a:spLocks noGrp="1"/>
          </p:cNvSpPr>
          <p:nvPr>
            <p:ph type="sldNum" sz="quarter" idx="12"/>
          </p:nvPr>
        </p:nvSpPr>
        <p:spPr>
          <a:xfrm>
            <a:off x="3466499" y="659498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25884357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4680763" cy="3771188"/>
          </a:xfrm>
          <a:prstGeom prst="rect">
            <a:avLst/>
          </a:prstGeom>
        </p:spPr>
        <p:txBody>
          <a:bodyPr/>
          <a:lstStyle/>
          <a:p>
            <a:pPr lvl="0"/>
            <a:r>
              <a:rPr lang="hu-HU"/>
              <a:t>Mintaszöveg szerkesztése</a:t>
            </a:r>
          </a:p>
        </p:txBody>
      </p:sp>
      <p:sp>
        <p:nvSpPr>
          <p:cNvPr id="7" name="Tartalom helye 2"/>
          <p:cNvSpPr>
            <a:spLocks noGrp="1"/>
          </p:cNvSpPr>
          <p:nvPr>
            <p:ph sz="half" idx="10"/>
          </p:nvPr>
        </p:nvSpPr>
        <p:spPr>
          <a:xfrm>
            <a:off x="5628422" y="2208507"/>
            <a:ext cx="4682641" cy="3771188"/>
          </a:xfrm>
          <a:prstGeom prst="rect">
            <a:avLst/>
          </a:prstGeom>
        </p:spPr>
        <p:txBody>
          <a:bodyPr/>
          <a:lstStyle/>
          <a:p>
            <a:pPr lvl="0"/>
            <a:r>
              <a:rPr lang="hu-HU"/>
              <a:t>Mintaszöveg szerkesztése</a:t>
            </a:r>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05/03/2026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28970865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hasCustomPrompt="1"/>
          </p:nvPr>
        </p:nvSpPr>
        <p:spPr>
          <a:xfrm>
            <a:off x="625163" y="2208507"/>
            <a:ext cx="4680763" cy="3771188"/>
          </a:xfrm>
          <a:prstGeom prst="rect">
            <a:avLst/>
          </a:prstGeom>
        </p:spPr>
        <p:txBody>
          <a:bodyPr/>
          <a:lstStyle>
            <a:lvl1pPr>
              <a:defRPr/>
            </a:lvl1pPr>
          </a:lstStyle>
          <a:p>
            <a:r>
              <a:rPr lang="hu-HU" dirty="0" err="1"/>
              <a:t>Insert</a:t>
            </a:r>
            <a:r>
              <a:rPr lang="hu-HU" dirty="0"/>
              <a:t> </a:t>
            </a:r>
            <a:r>
              <a:rPr lang="hu-HU" dirty="0" err="1"/>
              <a:t>your</a:t>
            </a:r>
            <a:r>
              <a:rPr lang="hu-HU" dirty="0"/>
              <a:t> text here</a:t>
            </a:r>
            <a:endParaRPr lang="en-GB" dirty="0"/>
          </a:p>
        </p:txBody>
      </p:sp>
      <p:sp>
        <p:nvSpPr>
          <p:cNvPr id="7" name="Tartalom helye 2"/>
          <p:cNvSpPr>
            <a:spLocks noGrp="1"/>
          </p:cNvSpPr>
          <p:nvPr>
            <p:ph sz="half" idx="10" hasCustomPrompt="1"/>
          </p:nvPr>
        </p:nvSpPr>
        <p:spPr>
          <a:xfrm>
            <a:off x="5628422" y="2208507"/>
            <a:ext cx="5171341" cy="3771188"/>
          </a:xfrm>
          <a:prstGeom prst="rect">
            <a:avLst/>
          </a:prstGeom>
        </p:spPr>
        <p:txBody>
          <a:bodyPr/>
          <a:lstStyle>
            <a:lvl1pPr>
              <a:defRPr/>
            </a:lvl1pPr>
          </a:lstStyle>
          <a:p>
            <a:r>
              <a:rPr lang="hu-HU" dirty="0" err="1"/>
              <a:t>Insert</a:t>
            </a:r>
            <a:r>
              <a:rPr lang="hu-HU" dirty="0"/>
              <a:t> </a:t>
            </a:r>
            <a:r>
              <a:rPr lang="hu-HU" dirty="0" err="1"/>
              <a:t>your</a:t>
            </a:r>
            <a:r>
              <a:rPr lang="hu-HU" dirty="0"/>
              <a:t> image here</a:t>
            </a:r>
            <a:endParaRPr lang="en-GB" dirty="0"/>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05/03/2026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20915507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
        <p:nvSpPr>
          <p:cNvPr id="15" name="Cím 1"/>
          <p:cNvSpPr>
            <a:spLocks noGrp="1"/>
          </p:cNvSpPr>
          <p:nvPr>
            <p:ph type="title" hasCustomPrompt="1"/>
          </p:nvPr>
        </p:nvSpPr>
        <p:spPr>
          <a:xfrm>
            <a:off x="1601160" y="460162"/>
            <a:ext cx="4474519" cy="608286"/>
          </a:xfrm>
          <a:prstGeom prst="rect">
            <a:avLst/>
          </a:prstGeom>
        </p:spPr>
        <p:txBody>
          <a:bodyPr anchor="ctr"/>
          <a:lstStyle>
            <a:lvl1pPr>
              <a:defRPr sz="3600">
                <a:solidFill>
                  <a:srgbClr val="1A75DB"/>
                </a:solidFill>
                <a:latin typeface="+mn-lt"/>
              </a:defRPr>
            </a:lvl1pPr>
          </a:lstStyle>
          <a:p>
            <a:r>
              <a:rPr lang="hu-HU" dirty="0"/>
              <a:t>TITLE</a:t>
            </a:r>
            <a:endParaRPr lang="en-GB" dirty="0"/>
          </a:p>
        </p:txBody>
      </p:sp>
      <p:sp>
        <p:nvSpPr>
          <p:cNvPr id="8" name="Date Placeholder 3"/>
          <p:cNvSpPr>
            <a:spLocks noGrp="1"/>
          </p:cNvSpPr>
          <p:nvPr>
            <p:ph type="dt" sz="half" idx="11"/>
          </p:nvPr>
        </p:nvSpPr>
        <p:spPr>
          <a:xfrm>
            <a:off x="625163" y="6645788"/>
            <a:ext cx="2429947" cy="383297"/>
          </a:xfrm>
          <a:prstGeom prst="rect">
            <a:avLst/>
          </a:prstGeom>
        </p:spPr>
        <p:txBody>
          <a:bodyPr/>
          <a:lstStyle/>
          <a:p>
            <a:fld id="{321F8011-7028-7A42-A01D-865E8B21EEF0}" type="datetimeFigureOut">
              <a:rPr lang="it-IT" smtClean="0"/>
              <a:t>05/03/2026</a:t>
            </a:fld>
            <a:endParaRPr lang="it-IT" dirty="0"/>
          </a:p>
        </p:txBody>
      </p:sp>
      <p:sp>
        <p:nvSpPr>
          <p:cNvPr id="9" name="Slide Number Placeholder 5"/>
          <p:cNvSpPr>
            <a:spLocks noGrp="1"/>
          </p:cNvSpPr>
          <p:nvPr>
            <p:ph type="sldNum" sz="quarter" idx="12"/>
          </p:nvPr>
        </p:nvSpPr>
        <p:spPr>
          <a:xfrm>
            <a:off x="3466499" y="6645787"/>
            <a:ext cx="2429947" cy="383297"/>
          </a:xfrm>
          <a:prstGeom prst="rect">
            <a:avLst/>
          </a:prstGeom>
        </p:spPr>
        <p:txBody>
          <a:bodyPr/>
          <a:lstStyle/>
          <a:p>
            <a:fld id="{7FB98861-F3B3-1B4A-9BF3-1E11DBCCE554}" type="slidenum">
              <a:rPr lang="it-IT" smtClean="0"/>
              <a:t>‹N›</a:t>
            </a:fld>
            <a:endParaRPr lang="it-IT"/>
          </a:p>
        </p:txBody>
      </p:sp>
      <p:pic>
        <p:nvPicPr>
          <p:cNvPr id="11" name="Immagine 3">
            <a:extLst>
              <a:ext uri="{FF2B5EF4-FFF2-40B4-BE49-F238E27FC236}">
                <a16:creationId xmlns:a16="http://schemas.microsoft.com/office/drawing/2014/main" id="{5A96C82C-9DCB-DB96-E369-85A332C77BF0}"/>
              </a:ext>
            </a:extLst>
          </p:cNvPr>
          <p:cNvPicPr>
            <a:picLocks noChangeAspect="1"/>
          </p:cNvPicPr>
          <p:nvPr userDrawn="1"/>
        </p:nvPicPr>
        <p:blipFill>
          <a:blip r:embed="rId3"/>
          <a:stretch>
            <a:fillRect/>
          </a:stretch>
        </p:blipFill>
        <p:spPr>
          <a:xfrm>
            <a:off x="6306301" y="-8284"/>
            <a:ext cx="4493462" cy="4652855"/>
          </a:xfrm>
          <a:prstGeom prst="rect">
            <a:avLst/>
          </a:prstGeom>
        </p:spPr>
      </p:pic>
      <p:cxnSp>
        <p:nvCxnSpPr>
          <p:cNvPr id="14" name="Connettore 1 31">
            <a:extLst>
              <a:ext uri="{FF2B5EF4-FFF2-40B4-BE49-F238E27FC236}">
                <a16:creationId xmlns:a16="http://schemas.microsoft.com/office/drawing/2014/main" id="{D649692B-63BD-4326-6334-10C20BAF71B9}"/>
              </a:ext>
            </a:extLst>
          </p:cNvPr>
          <p:cNvCxnSpPr/>
          <p:nvPr userDrawn="1"/>
        </p:nvCxnSpPr>
        <p:spPr>
          <a:xfrm>
            <a:off x="7750629" y="1944914"/>
            <a:ext cx="246742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Image point 1">
            <a:extLst>
              <a:ext uri="{FF2B5EF4-FFF2-40B4-BE49-F238E27FC236}">
                <a16:creationId xmlns:a16="http://schemas.microsoft.com/office/drawing/2014/main" id="{C2370294-7C95-F611-4486-80EC0DED7FDF}"/>
              </a:ext>
            </a:extLst>
          </p:cNvPr>
          <p:cNvPicPr>
            <a:picLocks noChangeAspect="1"/>
          </p:cNvPicPr>
          <p:nvPr userDrawn="1"/>
        </p:nvPicPr>
        <p:blipFill>
          <a:blip r:embed="rId4"/>
          <a:stretch>
            <a:fillRect/>
          </a:stretch>
        </p:blipFill>
        <p:spPr>
          <a:xfrm>
            <a:off x="622603" y="496948"/>
            <a:ext cx="609600" cy="571500"/>
          </a:xfrm>
          <a:prstGeom prst="rect">
            <a:avLst/>
          </a:prstGeom>
        </p:spPr>
      </p:pic>
      <p:sp>
        <p:nvSpPr>
          <p:cNvPr id="21" name="Point 1">
            <a:extLst>
              <a:ext uri="{FF2B5EF4-FFF2-40B4-BE49-F238E27FC236}">
                <a16:creationId xmlns:a16="http://schemas.microsoft.com/office/drawing/2014/main" id="{DB89BC95-1269-09E8-B775-0FBE5D438828}"/>
              </a:ext>
            </a:extLst>
          </p:cNvPr>
          <p:cNvSpPr txBox="1">
            <a:spLocks/>
          </p:cNvSpPr>
          <p:nvPr userDrawn="1"/>
        </p:nvSpPr>
        <p:spPr>
          <a:xfrm>
            <a:off x="719834" y="519621"/>
            <a:ext cx="415137" cy="526153"/>
          </a:xfrm>
          <a:prstGeom prst="rect">
            <a:avLst/>
          </a:prstGeom>
        </p:spPr>
        <p:txBody>
          <a:bodyP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1</a:t>
            </a:r>
          </a:p>
        </p:txBody>
      </p:sp>
      <p:pic>
        <p:nvPicPr>
          <p:cNvPr id="22" name="Image point 2">
            <a:extLst>
              <a:ext uri="{FF2B5EF4-FFF2-40B4-BE49-F238E27FC236}">
                <a16:creationId xmlns:a16="http://schemas.microsoft.com/office/drawing/2014/main" id="{C49D284D-E06F-A0FA-FCE7-3669932949EC}"/>
              </a:ext>
            </a:extLst>
          </p:cNvPr>
          <p:cNvPicPr>
            <a:picLocks noChangeAspect="1"/>
          </p:cNvPicPr>
          <p:nvPr userDrawn="1"/>
        </p:nvPicPr>
        <p:blipFill>
          <a:blip r:embed="rId4"/>
          <a:stretch>
            <a:fillRect/>
          </a:stretch>
        </p:blipFill>
        <p:spPr>
          <a:xfrm>
            <a:off x="700219" y="2548761"/>
            <a:ext cx="609600" cy="571500"/>
          </a:xfrm>
          <a:prstGeom prst="rect">
            <a:avLst/>
          </a:prstGeom>
        </p:spPr>
      </p:pic>
      <p:sp>
        <p:nvSpPr>
          <p:cNvPr id="23" name="Point 2">
            <a:extLst>
              <a:ext uri="{FF2B5EF4-FFF2-40B4-BE49-F238E27FC236}">
                <a16:creationId xmlns:a16="http://schemas.microsoft.com/office/drawing/2014/main" id="{09A42CBF-1B7C-7C0A-C81E-57CCD243A7EB}"/>
              </a:ext>
            </a:extLst>
          </p:cNvPr>
          <p:cNvSpPr txBox="1">
            <a:spLocks/>
          </p:cNvSpPr>
          <p:nvPr userDrawn="1"/>
        </p:nvSpPr>
        <p:spPr>
          <a:xfrm>
            <a:off x="777835" y="2554609"/>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2</a:t>
            </a:r>
          </a:p>
        </p:txBody>
      </p:sp>
      <p:pic>
        <p:nvPicPr>
          <p:cNvPr id="24" name="Image point 3">
            <a:extLst>
              <a:ext uri="{FF2B5EF4-FFF2-40B4-BE49-F238E27FC236}">
                <a16:creationId xmlns:a16="http://schemas.microsoft.com/office/drawing/2014/main" id="{7A057175-2AB3-68A5-EB10-D96436F03D4C}"/>
              </a:ext>
            </a:extLst>
          </p:cNvPr>
          <p:cNvPicPr>
            <a:picLocks noChangeAspect="1"/>
          </p:cNvPicPr>
          <p:nvPr userDrawn="1"/>
        </p:nvPicPr>
        <p:blipFill>
          <a:blip r:embed="rId4"/>
          <a:stretch>
            <a:fillRect/>
          </a:stretch>
        </p:blipFill>
        <p:spPr>
          <a:xfrm>
            <a:off x="700219" y="4514805"/>
            <a:ext cx="609600" cy="571500"/>
          </a:xfrm>
          <a:prstGeom prst="rect">
            <a:avLst/>
          </a:prstGeom>
        </p:spPr>
      </p:pic>
      <p:sp>
        <p:nvSpPr>
          <p:cNvPr id="25" name="Point 3">
            <a:extLst>
              <a:ext uri="{FF2B5EF4-FFF2-40B4-BE49-F238E27FC236}">
                <a16:creationId xmlns:a16="http://schemas.microsoft.com/office/drawing/2014/main" id="{8011D38D-BF8E-F750-4A4B-C29B2A8B0DBB}"/>
              </a:ext>
            </a:extLst>
          </p:cNvPr>
          <p:cNvSpPr txBox="1">
            <a:spLocks/>
          </p:cNvSpPr>
          <p:nvPr userDrawn="1"/>
        </p:nvSpPr>
        <p:spPr>
          <a:xfrm>
            <a:off x="777835" y="4520653"/>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3</a:t>
            </a:r>
          </a:p>
        </p:txBody>
      </p:sp>
      <p:sp>
        <p:nvSpPr>
          <p:cNvPr id="31" name="Szövegdoboz 30"/>
          <p:cNvSpPr txBox="1"/>
          <p:nvPr userDrawn="1"/>
        </p:nvSpPr>
        <p:spPr>
          <a:xfrm>
            <a:off x="1601160" y="3192442"/>
            <a:ext cx="4474519" cy="1117595"/>
          </a:xfrm>
          <a:prstGeom prst="rect">
            <a:avLst/>
          </a:prstGeom>
          <a:noFill/>
        </p:spPr>
        <p:txBody>
          <a:bodyPr wrap="square" rtlCol="0">
            <a:spAutoFit/>
          </a:bodyPr>
          <a:lstStyle/>
          <a:p>
            <a:endParaRPr lang="en-GB"/>
          </a:p>
        </p:txBody>
      </p:sp>
      <p:sp>
        <p:nvSpPr>
          <p:cNvPr id="32" name="Szövegdoboz 31"/>
          <p:cNvSpPr txBox="1"/>
          <p:nvPr userDrawn="1"/>
        </p:nvSpPr>
        <p:spPr>
          <a:xfrm>
            <a:off x="1628563" y="5194973"/>
            <a:ext cx="4474519" cy="1117595"/>
          </a:xfrm>
          <a:prstGeom prst="rect">
            <a:avLst/>
          </a:prstGeom>
          <a:noFill/>
        </p:spPr>
        <p:txBody>
          <a:bodyPr wrap="square" rtlCol="0">
            <a:spAutoFit/>
          </a:bodyPr>
          <a:lstStyle/>
          <a:p>
            <a:endParaRPr lang="en-GB"/>
          </a:p>
        </p:txBody>
      </p:sp>
      <p:sp>
        <p:nvSpPr>
          <p:cNvPr id="35" name="Szöveg helye 3"/>
          <p:cNvSpPr>
            <a:spLocks noGrp="1"/>
          </p:cNvSpPr>
          <p:nvPr>
            <p:ph type="body" sz="half" idx="2"/>
          </p:nvPr>
        </p:nvSpPr>
        <p:spPr>
          <a:xfrm>
            <a:off x="1601160" y="1254823"/>
            <a:ext cx="4474519" cy="1082227"/>
          </a:xfrm>
          <a:prstGeom prst="rect">
            <a:avLst/>
          </a:prstGeom>
        </p:spPr>
        <p:txBody>
          <a:bodyPr/>
          <a:lstStyle>
            <a:lvl1pPr>
              <a:defRPr sz="1800"/>
            </a:lvl1pPr>
          </a:lstStyle>
          <a:p>
            <a:pPr lvl="0"/>
            <a:r>
              <a:rPr lang="hu-HU"/>
              <a:t>Mintaszöveg szerkesztése</a:t>
            </a:r>
          </a:p>
        </p:txBody>
      </p:sp>
      <p:sp>
        <p:nvSpPr>
          <p:cNvPr id="36" name="Szöveg helye 3"/>
          <p:cNvSpPr>
            <a:spLocks noGrp="1"/>
          </p:cNvSpPr>
          <p:nvPr>
            <p:ph type="body" sz="half" idx="13"/>
          </p:nvPr>
        </p:nvSpPr>
        <p:spPr>
          <a:xfrm>
            <a:off x="1628562" y="3225731"/>
            <a:ext cx="4474519" cy="1082227"/>
          </a:xfrm>
          <a:prstGeom prst="rect">
            <a:avLst/>
          </a:prstGeom>
        </p:spPr>
        <p:txBody>
          <a:bodyPr/>
          <a:lstStyle>
            <a:lvl1pPr>
              <a:defRPr sz="1800"/>
            </a:lvl1pPr>
          </a:lstStyle>
          <a:p>
            <a:pPr lvl="0"/>
            <a:r>
              <a:rPr lang="hu-HU"/>
              <a:t>Mintaszöveg szerkesztése</a:t>
            </a:r>
          </a:p>
        </p:txBody>
      </p:sp>
      <p:sp>
        <p:nvSpPr>
          <p:cNvPr id="37" name="Szöveg helye 3"/>
          <p:cNvSpPr>
            <a:spLocks noGrp="1"/>
          </p:cNvSpPr>
          <p:nvPr>
            <p:ph type="body" sz="half" idx="14"/>
          </p:nvPr>
        </p:nvSpPr>
        <p:spPr>
          <a:xfrm>
            <a:off x="1628562" y="5191979"/>
            <a:ext cx="4474519" cy="1082227"/>
          </a:xfrm>
          <a:prstGeom prst="rect">
            <a:avLst/>
          </a:prstGeom>
        </p:spPr>
        <p:txBody>
          <a:bodyPr/>
          <a:lstStyle>
            <a:lvl1pPr>
              <a:defRPr sz="1800"/>
            </a:lvl1pPr>
          </a:lstStyle>
          <a:p>
            <a:pPr lvl="0"/>
            <a:r>
              <a:rPr lang="hu-HU"/>
              <a:t>Mintaszöveg szerkesztése</a:t>
            </a:r>
          </a:p>
        </p:txBody>
      </p:sp>
    </p:spTree>
    <p:extLst>
      <p:ext uri="{BB962C8B-B14F-4D97-AF65-F5344CB8AC3E}">
        <p14:creationId xmlns:p14="http://schemas.microsoft.com/office/powerpoint/2010/main" val="41917245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Egyéni elrendezés">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Tree>
    <p:extLst>
      <p:ext uri="{BB962C8B-B14F-4D97-AF65-F5344CB8AC3E}">
        <p14:creationId xmlns:p14="http://schemas.microsoft.com/office/powerpoint/2010/main" val="11789911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2" name="Immagine 6">
            <a:extLst>
              <a:ext uri="{FF2B5EF4-FFF2-40B4-BE49-F238E27FC236}">
                <a16:creationId xmlns:a16="http://schemas.microsoft.com/office/drawing/2014/main" id="{D7BF07D8-A176-29A9-C141-B275EF617CFF}"/>
              </a:ext>
            </a:extLst>
          </p:cNvPr>
          <p:cNvPicPr>
            <a:picLocks noChangeAspect="1"/>
          </p:cNvPicPr>
          <p:nvPr userDrawn="1"/>
        </p:nvPicPr>
        <p:blipFill>
          <a:blip r:embed="rId4"/>
          <a:srcRect/>
          <a:stretch/>
        </p:blipFill>
        <p:spPr>
          <a:xfrm>
            <a:off x="4764881" y="6579358"/>
            <a:ext cx="1270000" cy="355244"/>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5"/>
          <a:stretch>
            <a:fillRect/>
          </a:stretch>
        </p:blipFill>
        <p:spPr>
          <a:xfrm>
            <a:off x="4255008" y="1088993"/>
            <a:ext cx="6541185" cy="6117465"/>
          </a:xfrm>
          <a:prstGeom prst="rect">
            <a:avLst/>
          </a:prstGeom>
        </p:spPr>
      </p:pic>
      <p:sp>
        <p:nvSpPr>
          <p:cNvPr id="22" name="Cím 1"/>
          <p:cNvSpPr>
            <a:spLocks noGrp="1"/>
          </p:cNvSpPr>
          <p:nvPr>
            <p:ph type="title" hasCustomPrompt="1"/>
          </p:nvPr>
        </p:nvSpPr>
        <p:spPr>
          <a:xfrm>
            <a:off x="742948" y="2515184"/>
            <a:ext cx="9313863" cy="1392237"/>
          </a:xfrm>
          <a:prstGeom prst="rect">
            <a:avLst/>
          </a:prstGeom>
        </p:spPr>
        <p:txBody>
          <a:bodyPr anchor="ctr"/>
          <a:lstStyle>
            <a:lvl1pPr algn="ctr">
              <a:defRPr b="1" baseline="0">
                <a:solidFill>
                  <a:schemeClr val="bg1"/>
                </a:solidFill>
                <a:latin typeface="+mn-lt"/>
              </a:defRPr>
            </a:lvl1pPr>
          </a:lstStyle>
          <a:p>
            <a:r>
              <a:rPr lang="hu-HU" dirty="0"/>
              <a:t>SECTION TITLE</a:t>
            </a:r>
            <a:endParaRPr lang="en-GB" dirty="0"/>
          </a:p>
        </p:txBody>
      </p:sp>
    </p:spTree>
    <p:extLst>
      <p:ext uri="{BB962C8B-B14F-4D97-AF65-F5344CB8AC3E}">
        <p14:creationId xmlns:p14="http://schemas.microsoft.com/office/powerpoint/2010/main" val="4012282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4258578" y="1088993"/>
            <a:ext cx="6541185" cy="6117465"/>
          </a:xfrm>
          <a:prstGeom prst="rect">
            <a:avLst/>
          </a:prstGeom>
        </p:spPr>
      </p:pic>
      <p:sp>
        <p:nvSpPr>
          <p:cNvPr id="22" name="Cím 1"/>
          <p:cNvSpPr>
            <a:spLocks noGrp="1"/>
          </p:cNvSpPr>
          <p:nvPr>
            <p:ph type="title" hasCustomPrompt="1"/>
          </p:nvPr>
        </p:nvSpPr>
        <p:spPr>
          <a:xfrm>
            <a:off x="1398495" y="2910017"/>
            <a:ext cx="7996518" cy="1192306"/>
          </a:xfrm>
          <a:prstGeom prst="rect">
            <a:avLst/>
          </a:prstGeom>
        </p:spPr>
        <p:txBody>
          <a:bodyPr anchor="ctr"/>
          <a:lstStyle>
            <a:lvl1pPr algn="ctr">
              <a:defRPr b="1" baseline="0">
                <a:solidFill>
                  <a:schemeClr val="bg1"/>
                </a:solidFill>
                <a:latin typeface="+mn-lt"/>
              </a:defRPr>
            </a:lvl1pPr>
          </a:lstStyle>
          <a:p>
            <a:r>
              <a:rPr lang="hu-HU" dirty="0"/>
              <a:t>THANK YOU!</a:t>
            </a:r>
            <a:endParaRPr lang="en-GB" dirty="0"/>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331260" y="2845770"/>
            <a:ext cx="8130988"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88160" y="421209"/>
            <a:ext cx="1817188" cy="1335568"/>
          </a:xfrm>
          <a:prstGeom prst="rect">
            <a:avLst/>
          </a:prstGeom>
        </p:spPr>
      </p:pic>
      <p:sp>
        <p:nvSpPr>
          <p:cNvPr id="3" name="Szövegdoboz 2">
            <a:extLst>
              <a:ext uri="{FF2B5EF4-FFF2-40B4-BE49-F238E27FC236}">
                <a16:creationId xmlns:a16="http://schemas.microsoft.com/office/drawing/2014/main" id="{6A0FE610-1D22-DD98-BC14-ED1F232FDAF5}"/>
              </a:ext>
            </a:extLst>
          </p:cNvPr>
          <p:cNvSpPr txBox="1"/>
          <p:nvPr userDrawn="1"/>
        </p:nvSpPr>
        <p:spPr>
          <a:xfrm>
            <a:off x="1233293" y="6110320"/>
            <a:ext cx="4789407" cy="784830"/>
          </a:xfrm>
          <a:prstGeom prst="rect">
            <a:avLst/>
          </a:prstGeom>
          <a:noFill/>
        </p:spPr>
        <p:txBody>
          <a:bodyPr wrap="square" rtlCol="0" anchor="ctr">
            <a:spAutoFit/>
          </a:bodyPr>
          <a:lstStyle/>
          <a:p>
            <a:pPr algn="just"/>
            <a:r>
              <a:rPr lang="hu-HU" sz="900" kern="1200" dirty="0" err="1">
                <a:solidFill>
                  <a:schemeClr val="bg1"/>
                </a:solidFill>
                <a:effectLst/>
                <a:latin typeface="Arial" panose="020B0604020202020204" pitchFamily="34" charset="0"/>
                <a:ea typeface="+mn-ea"/>
                <a:cs typeface="Arial" panose="020B0604020202020204" pitchFamily="34" charset="0"/>
              </a:rPr>
              <a:t>Funded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by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Views</a:t>
            </a:r>
            <a:r>
              <a:rPr lang="hu-HU" sz="900" kern="1200" dirty="0">
                <a:solidFill>
                  <a:schemeClr val="bg1"/>
                </a:solidFill>
                <a:effectLst/>
                <a:latin typeface="Arial" panose="020B0604020202020204" pitchFamily="34" charset="0"/>
                <a:ea typeface="+mn-ea"/>
                <a:cs typeface="Arial" panose="020B0604020202020204" pitchFamily="34" charset="0"/>
              </a:rPr>
              <a:t> and </a:t>
            </a:r>
            <a:r>
              <a:rPr lang="hu-HU" sz="900" kern="1200" dirty="0" err="1">
                <a:solidFill>
                  <a:schemeClr val="bg1"/>
                </a:solidFill>
                <a:effectLst/>
                <a:latin typeface="Arial" panose="020B0604020202020204" pitchFamily="34" charset="0"/>
                <a:ea typeface="+mn-ea"/>
                <a:cs typeface="Arial" panose="020B0604020202020204" pitchFamily="34" charset="0"/>
              </a:rPr>
              <a:t>opinions</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expressed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are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however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those</a:t>
            </a:r>
            <a:r>
              <a:rPr lang="hu-HU" sz="900" kern="1200" dirty="0">
                <a:solidFill>
                  <a:schemeClr val="bg1"/>
                </a:solidFill>
                <a:effectLst/>
                <a:latin typeface="Arial" panose="020B0604020202020204" pitchFamily="34" charset="0"/>
                <a:ea typeface="+mn-ea"/>
                <a:cs typeface="Arial" panose="020B0604020202020204" pitchFamily="34" charset="0"/>
              </a:rPr>
              <a:t> of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author</a:t>
            </a:r>
            <a:r>
              <a:rPr lang="hu-HU" sz="900" kern="1200" dirty="0">
                <a:solidFill>
                  <a:schemeClr val="bg1"/>
                </a:solidFill>
                <a:effectLst/>
                <a:latin typeface="Arial" panose="020B0604020202020204" pitchFamily="34" charset="0"/>
                <a:ea typeface="+mn-ea"/>
                <a:cs typeface="Arial" panose="020B0604020202020204" pitchFamily="34" charset="0"/>
              </a:rPr>
              <a:t>(s) </a:t>
            </a:r>
            <a:r>
              <a:rPr lang="hu-HU" sz="900" kern="1200" dirty="0" err="1">
                <a:solidFill>
                  <a:schemeClr val="bg1"/>
                </a:solidFill>
                <a:effectLst/>
                <a:latin typeface="Arial" panose="020B0604020202020204" pitchFamily="34" charset="0"/>
                <a:ea typeface="+mn-ea"/>
                <a:cs typeface="Arial" panose="020B0604020202020204" pitchFamily="34" charset="0"/>
              </a:rPr>
              <a:t>only</a:t>
            </a:r>
            <a:r>
              <a:rPr lang="hu-HU" sz="900" kern="1200" dirty="0">
                <a:solidFill>
                  <a:schemeClr val="bg1"/>
                </a:solidFill>
                <a:effectLst/>
                <a:latin typeface="Arial" panose="020B0604020202020204" pitchFamily="34" charset="0"/>
                <a:ea typeface="+mn-ea"/>
                <a:cs typeface="Arial" panose="020B0604020202020204" pitchFamily="34" charset="0"/>
              </a:rPr>
              <a:t> and </a:t>
            </a:r>
            <a:r>
              <a:rPr lang="hu-HU" sz="900" kern="1200" dirty="0" err="1">
                <a:solidFill>
                  <a:schemeClr val="bg1"/>
                </a:solidFill>
                <a:effectLst/>
                <a:latin typeface="Arial" panose="020B0604020202020204" pitchFamily="34" charset="0"/>
                <a:ea typeface="+mn-ea"/>
                <a:cs typeface="Arial" panose="020B0604020202020204" pitchFamily="34" charset="0"/>
              </a:rPr>
              <a:t>do</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not</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necessarily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reflect</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those</a:t>
            </a:r>
            <a:r>
              <a:rPr lang="hu-HU" sz="900" kern="1200" dirty="0">
                <a:solidFill>
                  <a:schemeClr val="bg1"/>
                </a:solidFill>
                <a:effectLst/>
                <a:latin typeface="Arial" panose="020B0604020202020204" pitchFamily="34" charset="0"/>
                <a:ea typeface="+mn-ea"/>
                <a:cs typeface="Arial" panose="020B0604020202020204" pitchFamily="34" charset="0"/>
              </a:rPr>
              <a:t> of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Health and Digital </a:t>
            </a:r>
            <a:r>
              <a:rPr lang="hu-HU" sz="900" kern="1200" dirty="0" err="1">
                <a:solidFill>
                  <a:schemeClr val="bg1"/>
                </a:solidFill>
                <a:effectLst/>
                <a:latin typeface="Arial" panose="020B0604020202020204" pitchFamily="34" charset="0"/>
                <a:ea typeface="+mn-ea"/>
                <a:cs typeface="Arial" panose="020B0604020202020204" pitchFamily="34" charset="0"/>
              </a:rPr>
              <a:t>Executive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Agency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HaDEA</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Neither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nor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granting</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authority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can</a:t>
            </a:r>
            <a:r>
              <a:rPr lang="hu-HU" sz="900" kern="1200" dirty="0">
                <a:solidFill>
                  <a:schemeClr val="bg1"/>
                </a:solidFill>
                <a:effectLst/>
                <a:latin typeface="Arial" panose="020B0604020202020204" pitchFamily="34" charset="0"/>
                <a:ea typeface="+mn-ea"/>
                <a:cs typeface="Arial" panose="020B0604020202020204" pitchFamily="34" charset="0"/>
              </a:rPr>
              <a:t> be </a:t>
            </a:r>
            <a:r>
              <a:rPr lang="hu-HU" sz="900" kern="1200" dirty="0" err="1">
                <a:solidFill>
                  <a:schemeClr val="bg1"/>
                </a:solidFill>
                <a:effectLst/>
                <a:latin typeface="Arial" panose="020B0604020202020204" pitchFamily="34" charset="0"/>
                <a:ea typeface="+mn-ea"/>
                <a:cs typeface="Arial" panose="020B0604020202020204" pitchFamily="34" charset="0"/>
              </a:rPr>
              <a:t>held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responsible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for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them</a:t>
            </a:r>
            <a:r>
              <a:rPr lang="hu-HU" sz="900" kern="1200" dirty="0">
                <a:solidFill>
                  <a:schemeClr val="bg1"/>
                </a:solidFill>
                <a:effectLst/>
                <a:latin typeface="Arial" panose="020B0604020202020204" pitchFamily="34" charset="0"/>
                <a:ea typeface="+mn-ea"/>
                <a:cs typeface="Arial" panose="020B0604020202020204" pitchFamily="34" charset="0"/>
              </a:rPr>
              <a:t>.</a:t>
            </a:r>
          </a:p>
          <a:p>
            <a:pPr algn="just"/>
            <a:endParaRPr lang="en-GB" sz="900" dirty="0">
              <a:solidFill>
                <a:schemeClr val="bg1"/>
              </a:solidFill>
              <a:latin typeface="Arial" panose="020B0604020202020204" pitchFamily="34" charset="0"/>
              <a:cs typeface="Arial" panose="020B0604020202020204" pitchFamily="34" charset="0"/>
            </a:endParaRPr>
          </a:p>
        </p:txBody>
      </p:sp>
      <p:pic>
        <p:nvPicPr>
          <p:cNvPr id="6" name="Kép 5" descr="A képen Betűtípus, képernyőkép, szöveg, Grafika látható&#10;&#10;Előfordulhat, hogy az AI által létrehozott tartalom helytelen.">
            <a:extLst>
              <a:ext uri="{FF2B5EF4-FFF2-40B4-BE49-F238E27FC236}">
                <a16:creationId xmlns:a16="http://schemas.microsoft.com/office/drawing/2014/main" id="{0BB8CD35-962C-38A3-D9DF-21399369DC61}"/>
              </a:ext>
            </a:extLst>
          </p:cNvPr>
          <p:cNvPicPr>
            <a:picLocks noChangeAspect="1"/>
          </p:cNvPicPr>
          <p:nvPr userDrawn="1"/>
        </p:nvPicPr>
        <p:blipFill>
          <a:blip r:embed="rId7"/>
          <a:stretch>
            <a:fillRect/>
          </a:stretch>
        </p:blipFill>
        <p:spPr>
          <a:xfrm>
            <a:off x="6022700" y="6131393"/>
            <a:ext cx="2382359" cy="530760"/>
          </a:xfrm>
          <a:prstGeom prst="rect">
            <a:avLst/>
          </a:prstGeom>
        </p:spPr>
      </p:pic>
    </p:spTree>
    <p:extLst>
      <p:ext uri="{BB962C8B-B14F-4D97-AF65-F5344CB8AC3E}">
        <p14:creationId xmlns:p14="http://schemas.microsoft.com/office/powerpoint/2010/main" val="8220438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0" y="3397074"/>
            <a:ext cx="10799763" cy="1392237"/>
          </a:xfrm>
          <a:prstGeom prst="rect">
            <a:avLst/>
          </a:prstGeom>
        </p:spPr>
        <p:txBody>
          <a:bodyPr/>
          <a:lstStyle>
            <a:lvl1pPr algn="ctr">
              <a:defRPr sz="5000" b="1">
                <a:solidFill>
                  <a:schemeClr val="bg1"/>
                </a:solidFill>
              </a:defRPr>
            </a:lvl1pPr>
          </a:lstStyle>
          <a:p>
            <a:r>
              <a:rPr lang="hu-HU" err="1"/>
              <a:t>Title</a:t>
            </a:r>
            <a:r>
              <a:rPr lang="hu-HU"/>
              <a:t> of </a:t>
            </a:r>
            <a:r>
              <a:rPr lang="hu-HU" err="1"/>
              <a:t>your</a:t>
            </a:r>
            <a:r>
              <a:rPr lang="hu-HU"/>
              <a:t> </a:t>
            </a:r>
            <a:r>
              <a:rPr lang="hu-HU" err="1"/>
              <a:t>presentation</a:t>
            </a:r>
            <a:endParaRPr lang="en-US"/>
          </a:p>
        </p:txBody>
      </p:sp>
      <p:sp>
        <p:nvSpPr>
          <p:cNvPr id="16"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05/03/2026</a:t>
            </a:fld>
            <a:endParaRPr lang="it-IT"/>
          </a:p>
        </p:txBody>
      </p:sp>
      <p:sp>
        <p:nvSpPr>
          <p:cNvPr id="17" name="Slide Number Placeholder 5"/>
          <p:cNvSpPr>
            <a:spLocks noGrp="1"/>
          </p:cNvSpPr>
          <p:nvPr>
            <p:ph type="sldNum" sz="quarter" idx="12"/>
          </p:nvPr>
        </p:nvSpPr>
        <p:spPr>
          <a:xfrm>
            <a:off x="8039709" y="6672697"/>
            <a:ext cx="2429947" cy="383297"/>
          </a:xfrm>
          <a:prstGeom prst="rect">
            <a:avLst/>
          </a:prstGeom>
        </p:spPr>
        <p:txBody>
          <a:bodyPr/>
          <a:lstStyle/>
          <a:p>
            <a:fld id="{7FB98861-F3B3-1B4A-9BF3-1E11DBCCE554}" type="slidenum">
              <a:rPr lang="it-IT" smtClean="0"/>
              <a:t>‹N›</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19429" y="0"/>
            <a:ext cx="1438485" cy="1513689"/>
          </a:xfrm>
          <a:prstGeom prst="rect">
            <a:avLst/>
          </a:prstGeom>
        </p:spPr>
      </p:pic>
    </p:spTree>
    <p:extLst>
      <p:ext uri="{BB962C8B-B14F-4D97-AF65-F5344CB8AC3E}">
        <p14:creationId xmlns:p14="http://schemas.microsoft.com/office/powerpoint/2010/main" val="1317654054"/>
      </p:ext>
    </p:extLst>
  </p:cSld>
  <p:clrMapOvr>
    <a:masterClrMapping/>
  </p:clrMapOvr>
  <p:hf sldNum="0" hdr="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90030" y="0"/>
            <a:ext cx="10709733"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0" y="0"/>
            <a:ext cx="3986422"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7320764" y="662380"/>
            <a:ext cx="2980626" cy="846350"/>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03200" y="5919979"/>
            <a:ext cx="1197995" cy="1260626"/>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090338" y="2722487"/>
            <a:ext cx="9313863" cy="1392237"/>
          </a:xfrm>
          <a:prstGeom prst="rect">
            <a:avLst/>
          </a:prstGeom>
        </p:spPr>
        <p:txBody>
          <a:bodyPr/>
          <a:lstStyle>
            <a:lvl1pPr algn="r">
              <a:defRPr sz="4000" b="0">
                <a:latin typeface="+mn-lt"/>
              </a:defRPr>
            </a:lvl1pPr>
          </a:lstStyle>
          <a:p>
            <a:r>
              <a:rPr lang="hu-HU"/>
              <a:t>TITLE OF YOUR PRESENTATION</a:t>
            </a:r>
            <a:endParaRPr lang="en-US"/>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0" y="-1"/>
            <a:ext cx="1491916" cy="1372497"/>
          </a:xfrm>
          <a:prstGeom prst="rect">
            <a:avLst/>
          </a:prstGeom>
        </p:spPr>
      </p:pic>
      <p:sp>
        <p:nvSpPr>
          <p:cNvPr id="9" name="Szöveg helye 2"/>
          <p:cNvSpPr>
            <a:spLocks noGrp="1"/>
          </p:cNvSpPr>
          <p:nvPr>
            <p:ph type="body" idx="1" hasCustomPrompt="1"/>
          </p:nvPr>
        </p:nvSpPr>
        <p:spPr>
          <a:xfrm>
            <a:off x="5246414" y="4190478"/>
            <a:ext cx="5157787" cy="1466732"/>
          </a:xfrm>
          <a:prstGeom prst="rect">
            <a:avLst/>
          </a:prstGeom>
        </p:spPr>
        <p:txBody>
          <a:bodyPr anchor="t"/>
          <a:lstStyle>
            <a:lvl1pPr marL="0" indent="0" algn="r">
              <a:lnSpc>
                <a:spcPct val="100000"/>
              </a:lnSpc>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err="1"/>
              <a:t>Name</a:t>
            </a:r>
            <a:r>
              <a:rPr lang="hu-HU"/>
              <a:t>, </a:t>
            </a:r>
            <a:r>
              <a:rPr lang="hu-HU" err="1"/>
              <a:t>title</a:t>
            </a:r>
            <a:r>
              <a:rPr lang="hu-HU"/>
              <a:t>, WP</a:t>
            </a:r>
          </a:p>
        </p:txBody>
      </p:sp>
    </p:spTree>
    <p:extLst>
      <p:ext uri="{BB962C8B-B14F-4D97-AF65-F5344CB8AC3E}">
        <p14:creationId xmlns:p14="http://schemas.microsoft.com/office/powerpoint/2010/main" val="3741434907"/>
      </p:ext>
    </p:extLst>
  </p:cSld>
  <p:clrMapOvr>
    <a:masterClrMapping/>
  </p:clrMapOvr>
  <p:hf hdr="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90030" y="0"/>
            <a:ext cx="10709733"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0" y="0"/>
            <a:ext cx="3986422"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7320764" y="662380"/>
            <a:ext cx="2980626" cy="846350"/>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03200" y="5919979"/>
            <a:ext cx="1197995" cy="1260626"/>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090338" y="2722487"/>
            <a:ext cx="9313863" cy="1392237"/>
          </a:xfrm>
          <a:prstGeom prst="rect">
            <a:avLst/>
          </a:prstGeom>
        </p:spPr>
        <p:txBody>
          <a:bodyPr/>
          <a:lstStyle>
            <a:lvl1pPr algn="r">
              <a:defRPr sz="4000" b="0">
                <a:latin typeface="+mn-lt"/>
              </a:defRPr>
            </a:lvl1pPr>
          </a:lstStyle>
          <a:p>
            <a:r>
              <a:rPr lang="hu-HU"/>
              <a:t>TITLE OF YOUR PRESENTATION</a:t>
            </a:r>
            <a:endParaRPr lang="en-US"/>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0" y="-1"/>
            <a:ext cx="1491916" cy="1372497"/>
          </a:xfrm>
          <a:prstGeom prst="rect">
            <a:avLst/>
          </a:prstGeom>
        </p:spPr>
      </p:pic>
      <p:sp>
        <p:nvSpPr>
          <p:cNvPr id="9" name="Szöveg helye 2"/>
          <p:cNvSpPr>
            <a:spLocks noGrp="1"/>
          </p:cNvSpPr>
          <p:nvPr>
            <p:ph type="body" idx="1" hasCustomPrompt="1"/>
          </p:nvPr>
        </p:nvSpPr>
        <p:spPr>
          <a:xfrm>
            <a:off x="5246414" y="4190478"/>
            <a:ext cx="5157787" cy="1466732"/>
          </a:xfrm>
          <a:prstGeom prst="rect">
            <a:avLst/>
          </a:prstGeom>
        </p:spPr>
        <p:txBody>
          <a:bodyPr anchor="t"/>
          <a:lstStyle>
            <a:lvl1pPr marL="0" indent="0" algn="r">
              <a:lnSpc>
                <a:spcPct val="100000"/>
              </a:lnSpc>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err="1"/>
              <a:t>Name</a:t>
            </a:r>
            <a:r>
              <a:rPr lang="hu-HU"/>
              <a:t>, </a:t>
            </a:r>
            <a:r>
              <a:rPr lang="hu-HU" err="1"/>
              <a:t>title</a:t>
            </a:r>
            <a:r>
              <a:rPr lang="hu-HU"/>
              <a:t>, WP</a:t>
            </a:r>
          </a:p>
        </p:txBody>
      </p:sp>
    </p:spTree>
    <p:extLst>
      <p:ext uri="{BB962C8B-B14F-4D97-AF65-F5344CB8AC3E}">
        <p14:creationId xmlns:p14="http://schemas.microsoft.com/office/powerpoint/2010/main" val="3747463194"/>
      </p:ext>
    </p:extLst>
  </p:cSld>
  <p:clrMapOvr>
    <a:masterClrMapping/>
  </p:clrMapOvr>
  <p:hf hdr="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7192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a:t>TITLE</a:t>
            </a:r>
            <a:endParaRPr lang="en-GB"/>
          </a:p>
        </p:txBody>
      </p:sp>
      <p:sp>
        <p:nvSpPr>
          <p:cNvPr id="16" name="Tartalom helye 2"/>
          <p:cNvSpPr>
            <a:spLocks noGrp="1"/>
          </p:cNvSpPr>
          <p:nvPr>
            <p:ph sz="half" idx="1"/>
          </p:nvPr>
        </p:nvSpPr>
        <p:spPr>
          <a:xfrm>
            <a:off x="625163" y="2208507"/>
            <a:ext cx="9685900" cy="3771188"/>
          </a:xfrm>
          <a:prstGeom prst="rect">
            <a:avLst/>
          </a:prstGeom>
        </p:spPr>
        <p:txBody>
          <a:bodyPr/>
          <a:lstStyle/>
          <a:p>
            <a:pPr lvl="0"/>
            <a:r>
              <a:rPr lang="hu-HU"/>
              <a:t>Mintaszöveg szerkesztése</a:t>
            </a:r>
          </a:p>
        </p:txBody>
      </p:sp>
      <p:sp>
        <p:nvSpPr>
          <p:cNvPr id="19" name="Date Placeholder 3"/>
          <p:cNvSpPr>
            <a:spLocks noGrp="1"/>
          </p:cNvSpPr>
          <p:nvPr>
            <p:ph type="dt" sz="half" idx="10"/>
          </p:nvPr>
        </p:nvSpPr>
        <p:spPr>
          <a:xfrm>
            <a:off x="625163" y="6594988"/>
            <a:ext cx="2429947" cy="383297"/>
          </a:xfrm>
          <a:prstGeom prst="rect">
            <a:avLst/>
          </a:prstGeom>
        </p:spPr>
        <p:txBody>
          <a:bodyPr/>
          <a:lstStyle/>
          <a:p>
            <a:fld id="{321F8011-7028-7A42-A01D-865E8B21EEF0}" type="datetimeFigureOut">
              <a:rPr lang="it-IT" smtClean="0"/>
              <a:t>05/03/2026</a:t>
            </a:fld>
            <a:endParaRPr lang="it-IT"/>
          </a:p>
        </p:txBody>
      </p:sp>
      <p:sp>
        <p:nvSpPr>
          <p:cNvPr id="20" name="Slide Number Placeholder 5"/>
          <p:cNvSpPr>
            <a:spLocks noGrp="1"/>
          </p:cNvSpPr>
          <p:nvPr>
            <p:ph type="sldNum" sz="quarter" idx="12"/>
          </p:nvPr>
        </p:nvSpPr>
        <p:spPr>
          <a:xfrm>
            <a:off x="3466499" y="659498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32702165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a:t>TITLE</a:t>
            </a:r>
            <a:endParaRPr lang="en-GB"/>
          </a:p>
        </p:txBody>
      </p:sp>
      <p:sp>
        <p:nvSpPr>
          <p:cNvPr id="16" name="Tartalom helye 2"/>
          <p:cNvSpPr>
            <a:spLocks noGrp="1"/>
          </p:cNvSpPr>
          <p:nvPr>
            <p:ph sz="half" idx="1"/>
          </p:nvPr>
        </p:nvSpPr>
        <p:spPr>
          <a:xfrm>
            <a:off x="625163" y="2208507"/>
            <a:ext cx="4680763" cy="3771188"/>
          </a:xfrm>
          <a:prstGeom prst="rect">
            <a:avLst/>
          </a:prstGeom>
        </p:spPr>
        <p:txBody>
          <a:bodyPr/>
          <a:lstStyle/>
          <a:p>
            <a:pPr lvl="0"/>
            <a:r>
              <a:rPr lang="hu-HU"/>
              <a:t>Mintaszöveg szerkesztése</a:t>
            </a:r>
          </a:p>
        </p:txBody>
      </p:sp>
      <p:sp>
        <p:nvSpPr>
          <p:cNvPr id="7" name="Tartalom helye 2"/>
          <p:cNvSpPr>
            <a:spLocks noGrp="1"/>
          </p:cNvSpPr>
          <p:nvPr>
            <p:ph sz="half" idx="10"/>
          </p:nvPr>
        </p:nvSpPr>
        <p:spPr>
          <a:xfrm>
            <a:off x="5628422" y="2208507"/>
            <a:ext cx="4682641" cy="3771188"/>
          </a:xfrm>
          <a:prstGeom prst="rect">
            <a:avLst/>
          </a:prstGeom>
        </p:spPr>
        <p:txBody>
          <a:bodyPr/>
          <a:lstStyle/>
          <a:p>
            <a:pPr lvl="0"/>
            <a:r>
              <a:rPr lang="hu-HU"/>
              <a:t>Mintaszöveg szerkesztése</a:t>
            </a:r>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05/03/2026</a:t>
            </a:fld>
            <a:endParaRPr lang="it-IT"/>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402507809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a:t>TITLE</a:t>
            </a:r>
            <a:endParaRPr lang="en-GB"/>
          </a:p>
        </p:txBody>
      </p:sp>
      <p:sp>
        <p:nvSpPr>
          <p:cNvPr id="16" name="Tartalom helye 2"/>
          <p:cNvSpPr>
            <a:spLocks noGrp="1"/>
          </p:cNvSpPr>
          <p:nvPr>
            <p:ph sz="half" idx="1" hasCustomPrompt="1"/>
          </p:nvPr>
        </p:nvSpPr>
        <p:spPr>
          <a:xfrm>
            <a:off x="625163" y="2208507"/>
            <a:ext cx="4680763" cy="3771188"/>
          </a:xfrm>
          <a:prstGeom prst="rect">
            <a:avLst/>
          </a:prstGeom>
        </p:spPr>
        <p:txBody>
          <a:bodyPr/>
          <a:lstStyle>
            <a:lvl1pPr>
              <a:defRPr/>
            </a:lvl1pPr>
          </a:lstStyle>
          <a:p>
            <a:r>
              <a:rPr lang="hu-HU" err="1"/>
              <a:t>Insert</a:t>
            </a:r>
            <a:r>
              <a:rPr lang="hu-HU"/>
              <a:t> </a:t>
            </a:r>
            <a:r>
              <a:rPr lang="hu-HU" err="1"/>
              <a:t>your</a:t>
            </a:r>
            <a:r>
              <a:rPr lang="hu-HU"/>
              <a:t> text here</a:t>
            </a:r>
            <a:endParaRPr lang="en-GB"/>
          </a:p>
        </p:txBody>
      </p:sp>
      <p:sp>
        <p:nvSpPr>
          <p:cNvPr id="7" name="Tartalom helye 2"/>
          <p:cNvSpPr>
            <a:spLocks noGrp="1"/>
          </p:cNvSpPr>
          <p:nvPr>
            <p:ph sz="half" idx="10" hasCustomPrompt="1"/>
          </p:nvPr>
        </p:nvSpPr>
        <p:spPr>
          <a:xfrm>
            <a:off x="5628422" y="2208507"/>
            <a:ext cx="5171341" cy="3771188"/>
          </a:xfrm>
          <a:prstGeom prst="rect">
            <a:avLst/>
          </a:prstGeom>
        </p:spPr>
        <p:txBody>
          <a:bodyPr/>
          <a:lstStyle>
            <a:lvl1pPr>
              <a:defRPr/>
            </a:lvl1pPr>
          </a:lstStyle>
          <a:p>
            <a:r>
              <a:rPr lang="hu-HU" err="1"/>
              <a:t>Insert</a:t>
            </a:r>
            <a:r>
              <a:rPr lang="hu-HU"/>
              <a:t> </a:t>
            </a:r>
            <a:r>
              <a:rPr lang="hu-HU" err="1"/>
              <a:t>your</a:t>
            </a:r>
            <a:r>
              <a:rPr lang="hu-HU"/>
              <a:t> image here</a:t>
            </a:r>
            <a:endParaRPr lang="en-GB"/>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05/03/2026</a:t>
            </a:fld>
            <a:endParaRPr lang="it-IT"/>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162663940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
        <p:nvSpPr>
          <p:cNvPr id="15" name="Cím 1"/>
          <p:cNvSpPr>
            <a:spLocks noGrp="1"/>
          </p:cNvSpPr>
          <p:nvPr>
            <p:ph type="title" hasCustomPrompt="1"/>
          </p:nvPr>
        </p:nvSpPr>
        <p:spPr>
          <a:xfrm>
            <a:off x="1601160" y="460162"/>
            <a:ext cx="4474519" cy="608286"/>
          </a:xfrm>
          <a:prstGeom prst="rect">
            <a:avLst/>
          </a:prstGeom>
        </p:spPr>
        <p:txBody>
          <a:bodyPr anchor="ctr"/>
          <a:lstStyle>
            <a:lvl1pPr>
              <a:defRPr sz="3600">
                <a:solidFill>
                  <a:srgbClr val="1A75DB"/>
                </a:solidFill>
                <a:latin typeface="+mn-lt"/>
              </a:defRPr>
            </a:lvl1pPr>
          </a:lstStyle>
          <a:p>
            <a:r>
              <a:rPr lang="hu-HU"/>
              <a:t>TITLE</a:t>
            </a:r>
            <a:endParaRPr lang="en-GB"/>
          </a:p>
        </p:txBody>
      </p:sp>
      <p:sp>
        <p:nvSpPr>
          <p:cNvPr id="8" name="Date Placeholder 3"/>
          <p:cNvSpPr>
            <a:spLocks noGrp="1"/>
          </p:cNvSpPr>
          <p:nvPr>
            <p:ph type="dt" sz="half" idx="11"/>
          </p:nvPr>
        </p:nvSpPr>
        <p:spPr>
          <a:xfrm>
            <a:off x="625163" y="6645788"/>
            <a:ext cx="2429947" cy="383297"/>
          </a:xfrm>
          <a:prstGeom prst="rect">
            <a:avLst/>
          </a:prstGeom>
        </p:spPr>
        <p:txBody>
          <a:bodyPr/>
          <a:lstStyle/>
          <a:p>
            <a:fld id="{321F8011-7028-7A42-A01D-865E8B21EEF0}" type="datetimeFigureOut">
              <a:rPr lang="it-IT" smtClean="0"/>
              <a:t>05/03/2026</a:t>
            </a:fld>
            <a:endParaRPr lang="it-IT"/>
          </a:p>
        </p:txBody>
      </p:sp>
      <p:sp>
        <p:nvSpPr>
          <p:cNvPr id="9" name="Slide Number Placeholder 5"/>
          <p:cNvSpPr>
            <a:spLocks noGrp="1"/>
          </p:cNvSpPr>
          <p:nvPr>
            <p:ph type="sldNum" sz="quarter" idx="12"/>
          </p:nvPr>
        </p:nvSpPr>
        <p:spPr>
          <a:xfrm>
            <a:off x="3466499" y="6645787"/>
            <a:ext cx="2429947" cy="383297"/>
          </a:xfrm>
          <a:prstGeom prst="rect">
            <a:avLst/>
          </a:prstGeom>
        </p:spPr>
        <p:txBody>
          <a:bodyPr/>
          <a:lstStyle/>
          <a:p>
            <a:fld id="{7FB98861-F3B3-1B4A-9BF3-1E11DBCCE554}" type="slidenum">
              <a:rPr lang="it-IT" smtClean="0"/>
              <a:t>‹N›</a:t>
            </a:fld>
            <a:endParaRPr lang="it-IT"/>
          </a:p>
        </p:txBody>
      </p:sp>
      <p:pic>
        <p:nvPicPr>
          <p:cNvPr id="11" name="Immagine 3">
            <a:extLst>
              <a:ext uri="{FF2B5EF4-FFF2-40B4-BE49-F238E27FC236}">
                <a16:creationId xmlns:a16="http://schemas.microsoft.com/office/drawing/2014/main" id="{5A96C82C-9DCB-DB96-E369-85A332C77BF0}"/>
              </a:ext>
            </a:extLst>
          </p:cNvPr>
          <p:cNvPicPr>
            <a:picLocks noChangeAspect="1"/>
          </p:cNvPicPr>
          <p:nvPr userDrawn="1"/>
        </p:nvPicPr>
        <p:blipFill>
          <a:blip r:embed="rId3"/>
          <a:stretch>
            <a:fillRect/>
          </a:stretch>
        </p:blipFill>
        <p:spPr>
          <a:xfrm>
            <a:off x="6306301" y="-8284"/>
            <a:ext cx="4493462" cy="4652855"/>
          </a:xfrm>
          <a:prstGeom prst="rect">
            <a:avLst/>
          </a:prstGeom>
        </p:spPr>
      </p:pic>
      <p:sp>
        <p:nvSpPr>
          <p:cNvPr id="31" name="Szövegdoboz 30"/>
          <p:cNvSpPr txBox="1"/>
          <p:nvPr userDrawn="1"/>
        </p:nvSpPr>
        <p:spPr>
          <a:xfrm>
            <a:off x="1601160" y="3192442"/>
            <a:ext cx="4474519" cy="1117595"/>
          </a:xfrm>
          <a:prstGeom prst="rect">
            <a:avLst/>
          </a:prstGeom>
          <a:noFill/>
        </p:spPr>
        <p:txBody>
          <a:bodyPr wrap="square" rtlCol="0">
            <a:spAutoFit/>
          </a:bodyPr>
          <a:lstStyle/>
          <a:p>
            <a:endParaRPr lang="en-GB"/>
          </a:p>
        </p:txBody>
      </p:sp>
      <p:sp>
        <p:nvSpPr>
          <p:cNvPr id="32" name="Szövegdoboz 31"/>
          <p:cNvSpPr txBox="1"/>
          <p:nvPr userDrawn="1"/>
        </p:nvSpPr>
        <p:spPr>
          <a:xfrm>
            <a:off x="1628563" y="5194973"/>
            <a:ext cx="4474519" cy="1117595"/>
          </a:xfrm>
          <a:prstGeom prst="rect">
            <a:avLst/>
          </a:prstGeom>
          <a:noFill/>
        </p:spPr>
        <p:txBody>
          <a:bodyPr wrap="square" rtlCol="0">
            <a:spAutoFit/>
          </a:bodyPr>
          <a:lstStyle/>
          <a:p>
            <a:endParaRPr lang="en-GB"/>
          </a:p>
        </p:txBody>
      </p:sp>
      <p:sp>
        <p:nvSpPr>
          <p:cNvPr id="35" name="Szöveg helye 3"/>
          <p:cNvSpPr>
            <a:spLocks noGrp="1"/>
          </p:cNvSpPr>
          <p:nvPr>
            <p:ph type="body" sz="half" idx="2"/>
          </p:nvPr>
        </p:nvSpPr>
        <p:spPr>
          <a:xfrm>
            <a:off x="1601160" y="1254823"/>
            <a:ext cx="4474519" cy="1082227"/>
          </a:xfrm>
          <a:prstGeom prst="rect">
            <a:avLst/>
          </a:prstGeom>
        </p:spPr>
        <p:txBody>
          <a:bodyPr/>
          <a:lstStyle>
            <a:lvl1pPr>
              <a:defRPr sz="1800"/>
            </a:lvl1pPr>
          </a:lstStyle>
          <a:p>
            <a:pPr lvl="0"/>
            <a:r>
              <a:rPr lang="hu-HU"/>
              <a:t>Mintaszöveg szerkesztése</a:t>
            </a:r>
          </a:p>
        </p:txBody>
      </p:sp>
      <p:sp>
        <p:nvSpPr>
          <p:cNvPr id="36" name="Szöveg helye 3"/>
          <p:cNvSpPr>
            <a:spLocks noGrp="1"/>
          </p:cNvSpPr>
          <p:nvPr>
            <p:ph type="body" sz="half" idx="13"/>
          </p:nvPr>
        </p:nvSpPr>
        <p:spPr>
          <a:xfrm>
            <a:off x="1628562" y="3225731"/>
            <a:ext cx="4474519" cy="1082227"/>
          </a:xfrm>
          <a:prstGeom prst="rect">
            <a:avLst/>
          </a:prstGeom>
        </p:spPr>
        <p:txBody>
          <a:bodyPr/>
          <a:lstStyle>
            <a:lvl1pPr>
              <a:defRPr sz="1800"/>
            </a:lvl1pPr>
          </a:lstStyle>
          <a:p>
            <a:pPr lvl="0"/>
            <a:r>
              <a:rPr lang="hu-HU"/>
              <a:t>Mintaszöveg szerkesztése</a:t>
            </a:r>
          </a:p>
        </p:txBody>
      </p:sp>
      <p:sp>
        <p:nvSpPr>
          <p:cNvPr id="37" name="Szöveg helye 3"/>
          <p:cNvSpPr>
            <a:spLocks noGrp="1"/>
          </p:cNvSpPr>
          <p:nvPr>
            <p:ph type="body" sz="half" idx="14"/>
          </p:nvPr>
        </p:nvSpPr>
        <p:spPr>
          <a:xfrm>
            <a:off x="1628562" y="5191979"/>
            <a:ext cx="4474519" cy="1082227"/>
          </a:xfrm>
          <a:prstGeom prst="rect">
            <a:avLst/>
          </a:prstGeom>
        </p:spPr>
        <p:txBody>
          <a:bodyPr/>
          <a:lstStyle>
            <a:lvl1pPr>
              <a:defRPr sz="1800"/>
            </a:lvl1pPr>
          </a:lstStyle>
          <a:p>
            <a:pPr lvl="0"/>
            <a:r>
              <a:rPr lang="hu-HU"/>
              <a:t>Mintaszöveg szerkesztése</a:t>
            </a:r>
          </a:p>
        </p:txBody>
      </p:sp>
    </p:spTree>
    <p:extLst>
      <p:ext uri="{BB962C8B-B14F-4D97-AF65-F5344CB8AC3E}">
        <p14:creationId xmlns:p14="http://schemas.microsoft.com/office/powerpoint/2010/main" val="99039516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Egyéni elrendezés">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Tree>
    <p:extLst>
      <p:ext uri="{BB962C8B-B14F-4D97-AF65-F5344CB8AC3E}">
        <p14:creationId xmlns:p14="http://schemas.microsoft.com/office/powerpoint/2010/main" val="137370687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2" name="Immagine 6">
            <a:extLst>
              <a:ext uri="{FF2B5EF4-FFF2-40B4-BE49-F238E27FC236}">
                <a16:creationId xmlns:a16="http://schemas.microsoft.com/office/drawing/2014/main" id="{D7BF07D8-A176-29A9-C141-B275EF617CFF}"/>
              </a:ext>
            </a:extLst>
          </p:cNvPr>
          <p:cNvPicPr>
            <a:picLocks noChangeAspect="1"/>
          </p:cNvPicPr>
          <p:nvPr userDrawn="1"/>
        </p:nvPicPr>
        <p:blipFill>
          <a:blip r:embed="rId4"/>
          <a:srcRect/>
          <a:stretch/>
        </p:blipFill>
        <p:spPr>
          <a:xfrm>
            <a:off x="4764881" y="6579358"/>
            <a:ext cx="1270000" cy="355244"/>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5"/>
          <a:stretch>
            <a:fillRect/>
          </a:stretch>
        </p:blipFill>
        <p:spPr>
          <a:xfrm>
            <a:off x="4255008" y="1088993"/>
            <a:ext cx="6541185" cy="6117465"/>
          </a:xfrm>
          <a:prstGeom prst="rect">
            <a:avLst/>
          </a:prstGeom>
        </p:spPr>
      </p:pic>
      <p:sp>
        <p:nvSpPr>
          <p:cNvPr id="22" name="Cím 1"/>
          <p:cNvSpPr>
            <a:spLocks noGrp="1"/>
          </p:cNvSpPr>
          <p:nvPr>
            <p:ph type="title" hasCustomPrompt="1"/>
          </p:nvPr>
        </p:nvSpPr>
        <p:spPr>
          <a:xfrm>
            <a:off x="742948" y="2515184"/>
            <a:ext cx="9313863" cy="1392237"/>
          </a:xfrm>
          <a:prstGeom prst="rect">
            <a:avLst/>
          </a:prstGeom>
        </p:spPr>
        <p:txBody>
          <a:bodyPr anchor="ctr"/>
          <a:lstStyle>
            <a:lvl1pPr algn="ctr">
              <a:defRPr b="1" baseline="0">
                <a:solidFill>
                  <a:schemeClr val="bg1"/>
                </a:solidFill>
                <a:latin typeface="+mn-lt"/>
              </a:defRPr>
            </a:lvl1pPr>
          </a:lstStyle>
          <a:p>
            <a:r>
              <a:rPr lang="hu-HU"/>
              <a:t>SECTION TITLE</a:t>
            </a:r>
            <a:endParaRPr lang="en-GB"/>
          </a:p>
        </p:txBody>
      </p:sp>
    </p:spTree>
    <p:extLst>
      <p:ext uri="{BB962C8B-B14F-4D97-AF65-F5344CB8AC3E}">
        <p14:creationId xmlns:p14="http://schemas.microsoft.com/office/powerpoint/2010/main" val="14849529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4258578" y="1088993"/>
            <a:ext cx="6541185" cy="6117465"/>
          </a:xfrm>
          <a:prstGeom prst="rect">
            <a:avLst/>
          </a:prstGeom>
        </p:spPr>
      </p:pic>
      <p:sp>
        <p:nvSpPr>
          <p:cNvPr id="22" name="Cím 1"/>
          <p:cNvSpPr>
            <a:spLocks noGrp="1"/>
          </p:cNvSpPr>
          <p:nvPr>
            <p:ph type="title" hasCustomPrompt="1"/>
          </p:nvPr>
        </p:nvSpPr>
        <p:spPr>
          <a:xfrm>
            <a:off x="1398495" y="2910017"/>
            <a:ext cx="7996518" cy="1192306"/>
          </a:xfrm>
          <a:prstGeom prst="rect">
            <a:avLst/>
          </a:prstGeom>
        </p:spPr>
        <p:txBody>
          <a:bodyPr anchor="ctr"/>
          <a:lstStyle>
            <a:lvl1pPr algn="ctr">
              <a:defRPr b="1" baseline="0">
                <a:solidFill>
                  <a:schemeClr val="bg1"/>
                </a:solidFill>
                <a:latin typeface="+mn-lt"/>
              </a:defRPr>
            </a:lvl1pPr>
          </a:lstStyle>
          <a:p>
            <a:r>
              <a:rPr lang="hu-HU"/>
              <a:t>THANK YOU!</a:t>
            </a:r>
            <a:endParaRPr lang="en-GB"/>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331260" y="2845770"/>
            <a:ext cx="8130988"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88160" y="421209"/>
            <a:ext cx="1817188" cy="1335568"/>
          </a:xfrm>
          <a:prstGeom prst="rect">
            <a:avLst/>
          </a:prstGeom>
        </p:spPr>
      </p:pic>
      <p:sp>
        <p:nvSpPr>
          <p:cNvPr id="4" name="Szövegdoboz 3"/>
          <p:cNvSpPr txBox="1"/>
          <p:nvPr userDrawn="1"/>
        </p:nvSpPr>
        <p:spPr>
          <a:xfrm>
            <a:off x="1219199" y="6108109"/>
            <a:ext cx="4789407" cy="784830"/>
          </a:xfrm>
          <a:prstGeom prst="rect">
            <a:avLst/>
          </a:prstGeom>
          <a:noFill/>
        </p:spPr>
        <p:txBody>
          <a:bodyPr wrap="square" rtlCol="0" anchor="ctr">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US" sz="900" kern="1200">
                <a:solidFill>
                  <a:schemeClr val="bg1"/>
                </a:solidFill>
                <a:effectLst/>
                <a:latin typeface="Arial" panose="020B0604020202020204" pitchFamily="34" charset="0"/>
                <a:ea typeface="+mn-ea"/>
                <a:cs typeface="Arial" panose="020B0604020202020204" pitchFamily="34" charset="0"/>
              </a:rPr>
              <a:t>H-PASS is co-funded by the EU4Health </a:t>
            </a:r>
            <a:r>
              <a:rPr lang="en-US" sz="900" kern="1200" err="1">
                <a:solidFill>
                  <a:schemeClr val="bg1"/>
                </a:solidFill>
                <a:effectLst/>
                <a:latin typeface="Arial" panose="020B0604020202020204" pitchFamily="34" charset="0"/>
                <a:ea typeface="+mn-ea"/>
                <a:cs typeface="Arial" panose="020B0604020202020204" pitchFamily="34" charset="0"/>
              </a:rPr>
              <a:t>Programme</a:t>
            </a:r>
            <a:r>
              <a:rPr lang="en-US" sz="900" kern="1200">
                <a:solidFill>
                  <a:schemeClr val="bg1"/>
                </a:solidFill>
                <a:effectLst/>
                <a:latin typeface="Arial" panose="020B0604020202020204" pitchFamily="34" charset="0"/>
                <a:ea typeface="+mn-ea"/>
                <a:cs typeface="Arial" panose="020B0604020202020204" pitchFamily="34" charset="0"/>
              </a:rPr>
              <a:t> of the European Union under Grant Agreement No. 11101139 (</a:t>
            </a:r>
            <a:r>
              <a:rPr lang="en-US" sz="900" kern="1200" err="1">
                <a:solidFill>
                  <a:schemeClr val="bg1"/>
                </a:solidFill>
                <a:effectLst/>
                <a:latin typeface="Arial" panose="020B0604020202020204" pitchFamily="34" charset="0"/>
                <a:ea typeface="+mn-ea"/>
                <a:cs typeface="Arial" panose="020B0604020202020204" pitchFamily="34" charset="0"/>
              </a:rPr>
              <a:t>HaDEA</a:t>
            </a:r>
            <a:r>
              <a:rPr lang="en-US" sz="900" kern="1200">
                <a:solidFill>
                  <a:schemeClr val="bg1"/>
                </a:solidFill>
                <a:effectLst/>
                <a:latin typeface="Arial" panose="020B0604020202020204" pitchFamily="34" charset="0"/>
                <a:ea typeface="+mn-ea"/>
                <a:cs typeface="Arial" panose="020B0604020202020204" pitchFamily="34" charset="0"/>
              </a:rPr>
              <a:t>). Views and opinions expressed are however those of the author(s) only and do not necessarily reflect those of the European Union or </a:t>
            </a:r>
            <a:r>
              <a:rPr lang="en-US" sz="900" kern="1200" err="1">
                <a:solidFill>
                  <a:schemeClr val="bg1"/>
                </a:solidFill>
                <a:effectLst/>
                <a:latin typeface="Arial" panose="020B0604020202020204" pitchFamily="34" charset="0"/>
                <a:ea typeface="+mn-ea"/>
                <a:cs typeface="Arial" panose="020B0604020202020204" pitchFamily="34" charset="0"/>
              </a:rPr>
              <a:t>HaDEA</a:t>
            </a:r>
            <a:r>
              <a:rPr lang="en-US" sz="900" kern="1200">
                <a:solidFill>
                  <a:schemeClr val="bg1"/>
                </a:solidFill>
                <a:effectLst/>
                <a:latin typeface="Arial" panose="020B0604020202020204" pitchFamily="34" charset="0"/>
                <a:ea typeface="+mn-ea"/>
                <a:cs typeface="Arial" panose="020B0604020202020204" pitchFamily="34" charset="0"/>
              </a:rPr>
              <a:t>. Neither the European Union nor the granting authority can be held responsible for them.</a:t>
            </a:r>
            <a:endParaRPr lang="en-GB" sz="900" kern="1200">
              <a:solidFill>
                <a:schemeClr val="bg1"/>
              </a:solidFill>
              <a:effectLst/>
              <a:latin typeface="Arial" panose="020B0604020202020204" pitchFamily="34" charset="0"/>
              <a:ea typeface="+mn-ea"/>
              <a:cs typeface="Arial" panose="020B0604020202020204" pitchFamily="34" charset="0"/>
            </a:endParaRPr>
          </a:p>
          <a:p>
            <a:pPr algn="just"/>
            <a:endParaRPr lang="en-GB" sz="900">
              <a:latin typeface="Arial" panose="020B0604020202020204" pitchFamily="34" charset="0"/>
              <a:cs typeface="Arial" panose="020B0604020202020204" pitchFamily="34" charset="0"/>
            </a:endParaRPr>
          </a:p>
        </p:txBody>
      </p:sp>
      <p:pic>
        <p:nvPicPr>
          <p:cNvPr id="5" name="Kép 4"/>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008606" y="6108109"/>
            <a:ext cx="2860083" cy="638120"/>
          </a:xfrm>
          <a:prstGeom prst="rect">
            <a:avLst/>
          </a:prstGeom>
        </p:spPr>
      </p:pic>
    </p:spTree>
    <p:extLst>
      <p:ext uri="{BB962C8B-B14F-4D97-AF65-F5344CB8AC3E}">
        <p14:creationId xmlns:p14="http://schemas.microsoft.com/office/powerpoint/2010/main" val="26267822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7192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a:t>TITLE</a:t>
            </a:r>
            <a:endParaRPr lang="en-GB"/>
          </a:p>
        </p:txBody>
      </p:sp>
      <p:sp>
        <p:nvSpPr>
          <p:cNvPr id="16" name="Tartalom helye 2"/>
          <p:cNvSpPr>
            <a:spLocks noGrp="1"/>
          </p:cNvSpPr>
          <p:nvPr>
            <p:ph sz="half" idx="1"/>
          </p:nvPr>
        </p:nvSpPr>
        <p:spPr>
          <a:xfrm>
            <a:off x="625163" y="2208507"/>
            <a:ext cx="9685900" cy="3771188"/>
          </a:xfrm>
          <a:prstGeom prst="rect">
            <a:avLst/>
          </a:prstGeom>
        </p:spPr>
        <p:txBody>
          <a:bodyPr/>
          <a:lstStyle/>
          <a:p>
            <a:pPr lvl="0"/>
            <a:r>
              <a:rPr lang="lt-LT"/>
              <a:t>Spustelėkite, kad galėtumėte redaguoti šablono teksto stilius</a:t>
            </a:r>
          </a:p>
        </p:txBody>
      </p:sp>
      <p:sp>
        <p:nvSpPr>
          <p:cNvPr id="19" name="Date Placeholder 3"/>
          <p:cNvSpPr>
            <a:spLocks noGrp="1"/>
          </p:cNvSpPr>
          <p:nvPr>
            <p:ph type="dt" sz="half" idx="10"/>
          </p:nvPr>
        </p:nvSpPr>
        <p:spPr>
          <a:xfrm>
            <a:off x="625163" y="6594988"/>
            <a:ext cx="2429947" cy="383297"/>
          </a:xfrm>
          <a:prstGeom prst="rect">
            <a:avLst/>
          </a:prstGeom>
        </p:spPr>
        <p:txBody>
          <a:bodyPr/>
          <a:lstStyle/>
          <a:p>
            <a:fld id="{321F8011-7028-7A42-A01D-865E8B21EEF0}" type="datetimeFigureOut">
              <a:rPr lang="it-IT" smtClean="0"/>
              <a:t>05/03/2026</a:t>
            </a:fld>
            <a:endParaRPr lang="it-IT"/>
          </a:p>
        </p:txBody>
      </p:sp>
      <p:sp>
        <p:nvSpPr>
          <p:cNvPr id="20" name="Slide Number Placeholder 5"/>
          <p:cNvSpPr>
            <a:spLocks noGrp="1"/>
          </p:cNvSpPr>
          <p:nvPr>
            <p:ph type="sldNum" sz="quarter" idx="12"/>
          </p:nvPr>
        </p:nvSpPr>
        <p:spPr>
          <a:xfrm>
            <a:off x="3466499" y="659498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2112206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a:t>TITLE</a:t>
            </a:r>
            <a:endParaRPr lang="en-GB"/>
          </a:p>
        </p:txBody>
      </p:sp>
      <p:sp>
        <p:nvSpPr>
          <p:cNvPr id="16" name="Tartalom helye 2"/>
          <p:cNvSpPr>
            <a:spLocks noGrp="1"/>
          </p:cNvSpPr>
          <p:nvPr>
            <p:ph sz="half" idx="1"/>
          </p:nvPr>
        </p:nvSpPr>
        <p:spPr>
          <a:xfrm>
            <a:off x="625163" y="2208507"/>
            <a:ext cx="4680763" cy="3771188"/>
          </a:xfrm>
          <a:prstGeom prst="rect">
            <a:avLst/>
          </a:prstGeom>
        </p:spPr>
        <p:txBody>
          <a:bodyPr/>
          <a:lstStyle/>
          <a:p>
            <a:pPr lvl="0"/>
            <a:r>
              <a:rPr lang="lt-LT"/>
              <a:t>Spustelėkite, kad galėtumėte redaguoti šablono teksto stilius</a:t>
            </a:r>
          </a:p>
        </p:txBody>
      </p:sp>
      <p:sp>
        <p:nvSpPr>
          <p:cNvPr id="7" name="Tartalom helye 2"/>
          <p:cNvSpPr>
            <a:spLocks noGrp="1"/>
          </p:cNvSpPr>
          <p:nvPr>
            <p:ph sz="half" idx="10"/>
          </p:nvPr>
        </p:nvSpPr>
        <p:spPr>
          <a:xfrm>
            <a:off x="5628422" y="2208507"/>
            <a:ext cx="4682641" cy="3771188"/>
          </a:xfrm>
          <a:prstGeom prst="rect">
            <a:avLst/>
          </a:prstGeom>
        </p:spPr>
        <p:txBody>
          <a:bodyPr/>
          <a:lstStyle/>
          <a:p>
            <a:pPr lvl="0"/>
            <a:r>
              <a:rPr lang="lt-LT"/>
              <a:t>Spustelėkite, kad galėtumėte redaguoti šablono teksto stilius</a:t>
            </a:r>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05/03/2026</a:t>
            </a:fld>
            <a:endParaRPr lang="it-IT"/>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11950352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a:t>TITLE</a:t>
            </a:r>
            <a:endParaRPr lang="en-GB"/>
          </a:p>
        </p:txBody>
      </p:sp>
      <p:sp>
        <p:nvSpPr>
          <p:cNvPr id="16" name="Tartalom helye 2"/>
          <p:cNvSpPr>
            <a:spLocks noGrp="1"/>
          </p:cNvSpPr>
          <p:nvPr>
            <p:ph sz="half" idx="1" hasCustomPrompt="1"/>
          </p:nvPr>
        </p:nvSpPr>
        <p:spPr>
          <a:xfrm>
            <a:off x="625163" y="2208507"/>
            <a:ext cx="4680763" cy="3771188"/>
          </a:xfrm>
          <a:prstGeom prst="rect">
            <a:avLst/>
          </a:prstGeom>
        </p:spPr>
        <p:txBody>
          <a:bodyPr/>
          <a:lstStyle>
            <a:lvl1pPr>
              <a:defRPr/>
            </a:lvl1pPr>
          </a:lstStyle>
          <a:p>
            <a:r>
              <a:rPr lang="hu-HU" err="1"/>
              <a:t>Insert</a:t>
            </a:r>
            <a:r>
              <a:rPr lang="hu-HU"/>
              <a:t> </a:t>
            </a:r>
            <a:r>
              <a:rPr lang="hu-HU" err="1"/>
              <a:t>your</a:t>
            </a:r>
            <a:r>
              <a:rPr lang="hu-HU"/>
              <a:t> text here</a:t>
            </a:r>
            <a:endParaRPr lang="en-GB"/>
          </a:p>
        </p:txBody>
      </p:sp>
      <p:sp>
        <p:nvSpPr>
          <p:cNvPr id="7" name="Tartalom helye 2"/>
          <p:cNvSpPr>
            <a:spLocks noGrp="1"/>
          </p:cNvSpPr>
          <p:nvPr>
            <p:ph sz="half" idx="10" hasCustomPrompt="1"/>
          </p:nvPr>
        </p:nvSpPr>
        <p:spPr>
          <a:xfrm>
            <a:off x="5628422" y="2208507"/>
            <a:ext cx="5171341" cy="3771188"/>
          </a:xfrm>
          <a:prstGeom prst="rect">
            <a:avLst/>
          </a:prstGeom>
        </p:spPr>
        <p:txBody>
          <a:bodyPr/>
          <a:lstStyle>
            <a:lvl1pPr>
              <a:defRPr/>
            </a:lvl1pPr>
          </a:lstStyle>
          <a:p>
            <a:r>
              <a:rPr lang="hu-HU" err="1"/>
              <a:t>Insert</a:t>
            </a:r>
            <a:r>
              <a:rPr lang="hu-HU"/>
              <a:t> </a:t>
            </a:r>
            <a:r>
              <a:rPr lang="hu-HU" err="1"/>
              <a:t>your</a:t>
            </a:r>
            <a:r>
              <a:rPr lang="hu-HU"/>
              <a:t> image here</a:t>
            </a:r>
            <a:endParaRPr lang="en-GB"/>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05/03/2026</a:t>
            </a:fld>
            <a:endParaRPr lang="it-IT"/>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2605945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
        <p:nvSpPr>
          <p:cNvPr id="15" name="Cím 1"/>
          <p:cNvSpPr>
            <a:spLocks noGrp="1"/>
          </p:cNvSpPr>
          <p:nvPr>
            <p:ph type="title" hasCustomPrompt="1"/>
          </p:nvPr>
        </p:nvSpPr>
        <p:spPr>
          <a:xfrm>
            <a:off x="1601160" y="460162"/>
            <a:ext cx="4474519" cy="608286"/>
          </a:xfrm>
          <a:prstGeom prst="rect">
            <a:avLst/>
          </a:prstGeom>
        </p:spPr>
        <p:txBody>
          <a:bodyPr anchor="ctr"/>
          <a:lstStyle>
            <a:lvl1pPr>
              <a:defRPr sz="3600">
                <a:solidFill>
                  <a:srgbClr val="1A75DB"/>
                </a:solidFill>
                <a:latin typeface="+mn-lt"/>
              </a:defRPr>
            </a:lvl1pPr>
          </a:lstStyle>
          <a:p>
            <a:r>
              <a:rPr lang="hu-HU"/>
              <a:t>TITLE</a:t>
            </a:r>
            <a:endParaRPr lang="en-GB"/>
          </a:p>
        </p:txBody>
      </p:sp>
      <p:sp>
        <p:nvSpPr>
          <p:cNvPr id="8" name="Date Placeholder 3"/>
          <p:cNvSpPr>
            <a:spLocks noGrp="1"/>
          </p:cNvSpPr>
          <p:nvPr>
            <p:ph type="dt" sz="half" idx="11"/>
          </p:nvPr>
        </p:nvSpPr>
        <p:spPr>
          <a:xfrm>
            <a:off x="625163" y="6645788"/>
            <a:ext cx="2429947" cy="383297"/>
          </a:xfrm>
          <a:prstGeom prst="rect">
            <a:avLst/>
          </a:prstGeom>
        </p:spPr>
        <p:txBody>
          <a:bodyPr/>
          <a:lstStyle/>
          <a:p>
            <a:fld id="{321F8011-7028-7A42-A01D-865E8B21EEF0}" type="datetimeFigureOut">
              <a:rPr lang="it-IT" smtClean="0"/>
              <a:t>05/03/2026</a:t>
            </a:fld>
            <a:endParaRPr lang="it-IT"/>
          </a:p>
        </p:txBody>
      </p:sp>
      <p:sp>
        <p:nvSpPr>
          <p:cNvPr id="9" name="Slide Number Placeholder 5"/>
          <p:cNvSpPr>
            <a:spLocks noGrp="1"/>
          </p:cNvSpPr>
          <p:nvPr>
            <p:ph type="sldNum" sz="quarter" idx="12"/>
          </p:nvPr>
        </p:nvSpPr>
        <p:spPr>
          <a:xfrm>
            <a:off x="3466499" y="6645787"/>
            <a:ext cx="2429947" cy="383297"/>
          </a:xfrm>
          <a:prstGeom prst="rect">
            <a:avLst/>
          </a:prstGeom>
        </p:spPr>
        <p:txBody>
          <a:bodyPr/>
          <a:lstStyle/>
          <a:p>
            <a:fld id="{7FB98861-F3B3-1B4A-9BF3-1E11DBCCE554}" type="slidenum">
              <a:rPr lang="it-IT" smtClean="0"/>
              <a:t>‹N›</a:t>
            </a:fld>
            <a:endParaRPr lang="it-IT"/>
          </a:p>
        </p:txBody>
      </p:sp>
      <p:pic>
        <p:nvPicPr>
          <p:cNvPr id="11" name="Immagine 3">
            <a:extLst>
              <a:ext uri="{FF2B5EF4-FFF2-40B4-BE49-F238E27FC236}">
                <a16:creationId xmlns:a16="http://schemas.microsoft.com/office/drawing/2014/main" id="{5A96C82C-9DCB-DB96-E369-85A332C77BF0}"/>
              </a:ext>
            </a:extLst>
          </p:cNvPr>
          <p:cNvPicPr>
            <a:picLocks noChangeAspect="1"/>
          </p:cNvPicPr>
          <p:nvPr userDrawn="1"/>
        </p:nvPicPr>
        <p:blipFill>
          <a:blip r:embed="rId3"/>
          <a:stretch>
            <a:fillRect/>
          </a:stretch>
        </p:blipFill>
        <p:spPr>
          <a:xfrm>
            <a:off x="6306301" y="-8284"/>
            <a:ext cx="4493462" cy="4652855"/>
          </a:xfrm>
          <a:prstGeom prst="rect">
            <a:avLst/>
          </a:prstGeom>
        </p:spPr>
      </p:pic>
      <p:cxnSp>
        <p:nvCxnSpPr>
          <p:cNvPr id="14" name="Connettore 1 31">
            <a:extLst>
              <a:ext uri="{FF2B5EF4-FFF2-40B4-BE49-F238E27FC236}">
                <a16:creationId xmlns:a16="http://schemas.microsoft.com/office/drawing/2014/main" id="{D649692B-63BD-4326-6334-10C20BAF71B9}"/>
              </a:ext>
            </a:extLst>
          </p:cNvPr>
          <p:cNvCxnSpPr/>
          <p:nvPr userDrawn="1"/>
        </p:nvCxnSpPr>
        <p:spPr>
          <a:xfrm>
            <a:off x="7750629" y="1944914"/>
            <a:ext cx="246742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Point 1">
            <a:extLst>
              <a:ext uri="{FF2B5EF4-FFF2-40B4-BE49-F238E27FC236}">
                <a16:creationId xmlns:a16="http://schemas.microsoft.com/office/drawing/2014/main" id="{DB89BC95-1269-09E8-B775-0FBE5D438828}"/>
              </a:ext>
            </a:extLst>
          </p:cNvPr>
          <p:cNvSpPr txBox="1">
            <a:spLocks/>
          </p:cNvSpPr>
          <p:nvPr userDrawn="1"/>
        </p:nvSpPr>
        <p:spPr>
          <a:xfrm>
            <a:off x="719834" y="519621"/>
            <a:ext cx="415137" cy="526153"/>
          </a:xfrm>
          <a:prstGeom prst="rect">
            <a:avLst/>
          </a:prstGeom>
        </p:spPr>
        <p:txBody>
          <a:bodyP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endParaRPr lang="it-IT" sz="3600" b="1" dirty="0">
              <a:solidFill>
                <a:schemeClr val="bg1"/>
              </a:solidFill>
              <a:latin typeface="+mn-lt"/>
            </a:endParaRPr>
          </a:p>
        </p:txBody>
      </p:sp>
      <p:sp>
        <p:nvSpPr>
          <p:cNvPr id="23" name="Point 2">
            <a:extLst>
              <a:ext uri="{FF2B5EF4-FFF2-40B4-BE49-F238E27FC236}">
                <a16:creationId xmlns:a16="http://schemas.microsoft.com/office/drawing/2014/main" id="{09A42CBF-1B7C-7C0A-C81E-57CCD243A7EB}"/>
              </a:ext>
            </a:extLst>
          </p:cNvPr>
          <p:cNvSpPr txBox="1">
            <a:spLocks/>
          </p:cNvSpPr>
          <p:nvPr userDrawn="1"/>
        </p:nvSpPr>
        <p:spPr>
          <a:xfrm>
            <a:off x="777835" y="2554609"/>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endParaRPr lang="it-IT" sz="3600" b="1" dirty="0">
              <a:solidFill>
                <a:schemeClr val="bg1"/>
              </a:solidFill>
              <a:latin typeface="+mn-lt"/>
            </a:endParaRPr>
          </a:p>
        </p:txBody>
      </p:sp>
      <p:sp>
        <p:nvSpPr>
          <p:cNvPr id="25" name="Point 3">
            <a:extLst>
              <a:ext uri="{FF2B5EF4-FFF2-40B4-BE49-F238E27FC236}">
                <a16:creationId xmlns:a16="http://schemas.microsoft.com/office/drawing/2014/main" id="{8011D38D-BF8E-F750-4A4B-C29B2A8B0DBB}"/>
              </a:ext>
            </a:extLst>
          </p:cNvPr>
          <p:cNvSpPr txBox="1">
            <a:spLocks/>
          </p:cNvSpPr>
          <p:nvPr userDrawn="1"/>
        </p:nvSpPr>
        <p:spPr>
          <a:xfrm>
            <a:off x="777835" y="4520653"/>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endParaRPr lang="it-IT" sz="3600" b="1" dirty="0">
              <a:solidFill>
                <a:schemeClr val="bg1"/>
              </a:solidFill>
              <a:latin typeface="+mn-lt"/>
            </a:endParaRPr>
          </a:p>
        </p:txBody>
      </p:sp>
      <p:sp>
        <p:nvSpPr>
          <p:cNvPr id="31" name="Szövegdoboz 30"/>
          <p:cNvSpPr txBox="1"/>
          <p:nvPr userDrawn="1"/>
        </p:nvSpPr>
        <p:spPr>
          <a:xfrm>
            <a:off x="1601160" y="3192442"/>
            <a:ext cx="4474519" cy="1117595"/>
          </a:xfrm>
          <a:prstGeom prst="rect">
            <a:avLst/>
          </a:prstGeom>
          <a:noFill/>
        </p:spPr>
        <p:txBody>
          <a:bodyPr wrap="square" rtlCol="0">
            <a:spAutoFit/>
          </a:bodyPr>
          <a:lstStyle/>
          <a:p>
            <a:endParaRPr lang="en-GB"/>
          </a:p>
        </p:txBody>
      </p:sp>
      <p:sp>
        <p:nvSpPr>
          <p:cNvPr id="32" name="Szövegdoboz 31"/>
          <p:cNvSpPr txBox="1"/>
          <p:nvPr userDrawn="1"/>
        </p:nvSpPr>
        <p:spPr>
          <a:xfrm>
            <a:off x="1628563" y="5194973"/>
            <a:ext cx="4474519" cy="1117595"/>
          </a:xfrm>
          <a:prstGeom prst="rect">
            <a:avLst/>
          </a:prstGeom>
          <a:noFill/>
        </p:spPr>
        <p:txBody>
          <a:bodyPr wrap="square" rtlCol="0">
            <a:spAutoFit/>
          </a:bodyPr>
          <a:lstStyle/>
          <a:p>
            <a:endParaRPr lang="en-GB"/>
          </a:p>
        </p:txBody>
      </p:sp>
      <p:sp>
        <p:nvSpPr>
          <p:cNvPr id="35" name="Szöveg helye 3"/>
          <p:cNvSpPr>
            <a:spLocks noGrp="1"/>
          </p:cNvSpPr>
          <p:nvPr>
            <p:ph type="body" sz="half" idx="2"/>
          </p:nvPr>
        </p:nvSpPr>
        <p:spPr>
          <a:xfrm>
            <a:off x="1601160" y="1254823"/>
            <a:ext cx="4474519" cy="1082227"/>
          </a:xfrm>
          <a:prstGeom prst="rect">
            <a:avLst/>
          </a:prstGeom>
        </p:spPr>
        <p:txBody>
          <a:bodyPr/>
          <a:lstStyle>
            <a:lvl1pPr>
              <a:defRPr sz="1800"/>
            </a:lvl1pPr>
          </a:lstStyle>
          <a:p>
            <a:pPr lvl="0"/>
            <a:r>
              <a:rPr lang="lt-LT"/>
              <a:t>Spustelėkite, kad galėtumėte redaguoti šablono teksto stilius</a:t>
            </a:r>
          </a:p>
        </p:txBody>
      </p:sp>
      <p:sp>
        <p:nvSpPr>
          <p:cNvPr id="36" name="Szöveg helye 3"/>
          <p:cNvSpPr>
            <a:spLocks noGrp="1"/>
          </p:cNvSpPr>
          <p:nvPr>
            <p:ph type="body" sz="half" idx="13"/>
          </p:nvPr>
        </p:nvSpPr>
        <p:spPr>
          <a:xfrm>
            <a:off x="1628562" y="3225731"/>
            <a:ext cx="4474519" cy="1082227"/>
          </a:xfrm>
          <a:prstGeom prst="rect">
            <a:avLst/>
          </a:prstGeom>
        </p:spPr>
        <p:txBody>
          <a:bodyPr/>
          <a:lstStyle>
            <a:lvl1pPr>
              <a:defRPr sz="1800"/>
            </a:lvl1pPr>
          </a:lstStyle>
          <a:p>
            <a:pPr lvl="0"/>
            <a:r>
              <a:rPr lang="lt-LT"/>
              <a:t>Spustelėkite, kad galėtumėte redaguoti šablono teksto stilius</a:t>
            </a:r>
          </a:p>
        </p:txBody>
      </p:sp>
      <p:sp>
        <p:nvSpPr>
          <p:cNvPr id="37" name="Szöveg helye 3"/>
          <p:cNvSpPr>
            <a:spLocks noGrp="1"/>
          </p:cNvSpPr>
          <p:nvPr>
            <p:ph type="body" sz="half" idx="14"/>
          </p:nvPr>
        </p:nvSpPr>
        <p:spPr>
          <a:xfrm>
            <a:off x="1628562" y="5191979"/>
            <a:ext cx="4474519" cy="1082227"/>
          </a:xfrm>
          <a:prstGeom prst="rect">
            <a:avLst/>
          </a:prstGeom>
        </p:spPr>
        <p:txBody>
          <a:bodyPr/>
          <a:lstStyle>
            <a:lvl1pPr>
              <a:defRPr sz="1800"/>
            </a:lvl1pPr>
          </a:lstStyle>
          <a:p>
            <a:pPr lvl="0"/>
            <a:r>
              <a:rPr lang="lt-LT"/>
              <a:t>Spustelėkite, kad galėtumėte redaguoti šablono teksto stilius</a:t>
            </a:r>
          </a:p>
        </p:txBody>
      </p:sp>
    </p:spTree>
    <p:extLst>
      <p:ext uri="{BB962C8B-B14F-4D97-AF65-F5344CB8AC3E}">
        <p14:creationId xmlns:p14="http://schemas.microsoft.com/office/powerpoint/2010/main" val="31072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gyéni elrendezés">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Tree>
    <p:extLst>
      <p:ext uri="{BB962C8B-B14F-4D97-AF65-F5344CB8AC3E}">
        <p14:creationId xmlns:p14="http://schemas.microsoft.com/office/powerpoint/2010/main" val="19207687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2" name="Immagine 6">
            <a:extLst>
              <a:ext uri="{FF2B5EF4-FFF2-40B4-BE49-F238E27FC236}">
                <a16:creationId xmlns:a16="http://schemas.microsoft.com/office/drawing/2014/main" id="{D7BF07D8-A176-29A9-C141-B275EF617CFF}"/>
              </a:ext>
            </a:extLst>
          </p:cNvPr>
          <p:cNvPicPr>
            <a:picLocks noChangeAspect="1"/>
          </p:cNvPicPr>
          <p:nvPr userDrawn="1"/>
        </p:nvPicPr>
        <p:blipFill>
          <a:blip r:embed="rId4"/>
          <a:srcRect/>
          <a:stretch/>
        </p:blipFill>
        <p:spPr>
          <a:xfrm>
            <a:off x="4764881" y="6579358"/>
            <a:ext cx="1270000" cy="355244"/>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5"/>
          <a:stretch>
            <a:fillRect/>
          </a:stretch>
        </p:blipFill>
        <p:spPr>
          <a:xfrm>
            <a:off x="4255008" y="1088993"/>
            <a:ext cx="6541185" cy="6117465"/>
          </a:xfrm>
          <a:prstGeom prst="rect">
            <a:avLst/>
          </a:prstGeom>
        </p:spPr>
      </p:pic>
      <p:sp>
        <p:nvSpPr>
          <p:cNvPr id="22" name="Cím 1"/>
          <p:cNvSpPr>
            <a:spLocks noGrp="1"/>
          </p:cNvSpPr>
          <p:nvPr>
            <p:ph type="title" hasCustomPrompt="1"/>
          </p:nvPr>
        </p:nvSpPr>
        <p:spPr>
          <a:xfrm>
            <a:off x="742948" y="2515184"/>
            <a:ext cx="9313863" cy="1392237"/>
          </a:xfrm>
          <a:prstGeom prst="rect">
            <a:avLst/>
          </a:prstGeom>
        </p:spPr>
        <p:txBody>
          <a:bodyPr anchor="ctr"/>
          <a:lstStyle>
            <a:lvl1pPr algn="ctr">
              <a:defRPr b="1" baseline="0">
                <a:solidFill>
                  <a:schemeClr val="bg1"/>
                </a:solidFill>
                <a:latin typeface="+mn-lt"/>
              </a:defRPr>
            </a:lvl1pPr>
          </a:lstStyle>
          <a:p>
            <a:r>
              <a:rPr lang="hu-HU"/>
              <a:t>SECTION TITLE</a:t>
            </a:r>
            <a:endParaRPr lang="en-GB"/>
          </a:p>
        </p:txBody>
      </p:sp>
    </p:spTree>
    <p:extLst>
      <p:ext uri="{BB962C8B-B14F-4D97-AF65-F5344CB8AC3E}">
        <p14:creationId xmlns:p14="http://schemas.microsoft.com/office/powerpoint/2010/main" val="4285346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4258578" y="1088993"/>
            <a:ext cx="6541185" cy="6117465"/>
          </a:xfrm>
          <a:prstGeom prst="rect">
            <a:avLst/>
          </a:prstGeom>
        </p:spPr>
      </p:pic>
      <p:sp>
        <p:nvSpPr>
          <p:cNvPr id="22" name="Cím 1"/>
          <p:cNvSpPr>
            <a:spLocks noGrp="1"/>
          </p:cNvSpPr>
          <p:nvPr>
            <p:ph type="title" hasCustomPrompt="1"/>
          </p:nvPr>
        </p:nvSpPr>
        <p:spPr>
          <a:xfrm>
            <a:off x="1398495" y="2910017"/>
            <a:ext cx="7996518" cy="1192306"/>
          </a:xfrm>
          <a:prstGeom prst="rect">
            <a:avLst/>
          </a:prstGeom>
        </p:spPr>
        <p:txBody>
          <a:bodyPr anchor="ctr"/>
          <a:lstStyle>
            <a:lvl1pPr algn="ctr">
              <a:defRPr b="1" baseline="0">
                <a:solidFill>
                  <a:schemeClr val="bg1"/>
                </a:solidFill>
                <a:latin typeface="+mn-lt"/>
              </a:defRPr>
            </a:lvl1pPr>
          </a:lstStyle>
          <a:p>
            <a:r>
              <a:rPr lang="hu-HU"/>
              <a:t>THANK YOU!</a:t>
            </a:r>
            <a:endParaRPr lang="en-GB"/>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331260" y="2845770"/>
            <a:ext cx="8130988"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88160" y="421209"/>
            <a:ext cx="1817188" cy="1335568"/>
          </a:xfrm>
          <a:prstGeom prst="rect">
            <a:avLst/>
          </a:prstGeom>
        </p:spPr>
      </p:pic>
      <p:sp>
        <p:nvSpPr>
          <p:cNvPr id="4" name="Szövegdoboz 3"/>
          <p:cNvSpPr txBox="1"/>
          <p:nvPr userDrawn="1"/>
        </p:nvSpPr>
        <p:spPr>
          <a:xfrm>
            <a:off x="1219199" y="6108109"/>
            <a:ext cx="4789407" cy="784830"/>
          </a:xfrm>
          <a:prstGeom prst="rect">
            <a:avLst/>
          </a:prstGeom>
          <a:noFill/>
        </p:spPr>
        <p:txBody>
          <a:bodyPr wrap="square" rtlCol="0" anchor="ctr">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US" sz="900" kern="1200">
                <a:solidFill>
                  <a:schemeClr val="bg1"/>
                </a:solidFill>
                <a:effectLst/>
                <a:latin typeface="Arial" panose="020B0604020202020204" pitchFamily="34" charset="0"/>
                <a:ea typeface="+mn-ea"/>
                <a:cs typeface="Arial" panose="020B0604020202020204" pitchFamily="34" charset="0"/>
              </a:rPr>
              <a:t>H-PASS is co-funded by the EU4Health </a:t>
            </a:r>
            <a:r>
              <a:rPr lang="en-US" sz="900" kern="1200" err="1">
                <a:solidFill>
                  <a:schemeClr val="bg1"/>
                </a:solidFill>
                <a:effectLst/>
                <a:latin typeface="Arial" panose="020B0604020202020204" pitchFamily="34" charset="0"/>
                <a:ea typeface="+mn-ea"/>
                <a:cs typeface="Arial" panose="020B0604020202020204" pitchFamily="34" charset="0"/>
              </a:rPr>
              <a:t>Programme</a:t>
            </a:r>
            <a:r>
              <a:rPr lang="en-US" sz="900" kern="1200">
                <a:solidFill>
                  <a:schemeClr val="bg1"/>
                </a:solidFill>
                <a:effectLst/>
                <a:latin typeface="Arial" panose="020B0604020202020204" pitchFamily="34" charset="0"/>
                <a:ea typeface="+mn-ea"/>
                <a:cs typeface="Arial" panose="020B0604020202020204" pitchFamily="34" charset="0"/>
              </a:rPr>
              <a:t> of the European Union under Grant Agreement No. 11101139 (</a:t>
            </a:r>
            <a:r>
              <a:rPr lang="en-US" sz="900" kern="1200" err="1">
                <a:solidFill>
                  <a:schemeClr val="bg1"/>
                </a:solidFill>
                <a:effectLst/>
                <a:latin typeface="Arial" panose="020B0604020202020204" pitchFamily="34" charset="0"/>
                <a:ea typeface="+mn-ea"/>
                <a:cs typeface="Arial" panose="020B0604020202020204" pitchFamily="34" charset="0"/>
              </a:rPr>
              <a:t>HaDEA</a:t>
            </a:r>
            <a:r>
              <a:rPr lang="en-US" sz="900" kern="1200">
                <a:solidFill>
                  <a:schemeClr val="bg1"/>
                </a:solidFill>
                <a:effectLst/>
                <a:latin typeface="Arial" panose="020B0604020202020204" pitchFamily="34" charset="0"/>
                <a:ea typeface="+mn-ea"/>
                <a:cs typeface="Arial" panose="020B0604020202020204" pitchFamily="34" charset="0"/>
              </a:rPr>
              <a:t>). Views and opinions expressed are however those of the author(s) only and do not necessarily reflect those of the European Union or </a:t>
            </a:r>
            <a:r>
              <a:rPr lang="en-US" sz="900" kern="1200" err="1">
                <a:solidFill>
                  <a:schemeClr val="bg1"/>
                </a:solidFill>
                <a:effectLst/>
                <a:latin typeface="Arial" panose="020B0604020202020204" pitchFamily="34" charset="0"/>
                <a:ea typeface="+mn-ea"/>
                <a:cs typeface="Arial" panose="020B0604020202020204" pitchFamily="34" charset="0"/>
              </a:rPr>
              <a:t>HaDEA</a:t>
            </a:r>
            <a:r>
              <a:rPr lang="en-US" sz="900" kern="1200">
                <a:solidFill>
                  <a:schemeClr val="bg1"/>
                </a:solidFill>
                <a:effectLst/>
                <a:latin typeface="Arial" panose="020B0604020202020204" pitchFamily="34" charset="0"/>
                <a:ea typeface="+mn-ea"/>
                <a:cs typeface="Arial" panose="020B0604020202020204" pitchFamily="34" charset="0"/>
              </a:rPr>
              <a:t>. Neither the European Union nor the granting authority can be held responsible for them.</a:t>
            </a:r>
            <a:endParaRPr lang="en-GB" sz="900" kern="1200">
              <a:solidFill>
                <a:schemeClr val="bg1"/>
              </a:solidFill>
              <a:effectLst/>
              <a:latin typeface="Arial" panose="020B0604020202020204" pitchFamily="34" charset="0"/>
              <a:ea typeface="+mn-ea"/>
              <a:cs typeface="Arial" panose="020B0604020202020204" pitchFamily="34" charset="0"/>
            </a:endParaRPr>
          </a:p>
          <a:p>
            <a:pPr algn="just"/>
            <a:endParaRPr lang="en-GB" sz="900">
              <a:latin typeface="Arial" panose="020B0604020202020204" pitchFamily="34" charset="0"/>
              <a:cs typeface="Arial" panose="020B0604020202020204" pitchFamily="34" charset="0"/>
            </a:endParaRPr>
          </a:p>
        </p:txBody>
      </p:sp>
      <p:pic>
        <p:nvPicPr>
          <p:cNvPr id="5" name="Kép 4"/>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008606" y="6108109"/>
            <a:ext cx="2860083" cy="638120"/>
          </a:xfrm>
          <a:prstGeom prst="rect">
            <a:avLst/>
          </a:prstGeom>
        </p:spPr>
      </p:pic>
    </p:spTree>
    <p:extLst>
      <p:ext uri="{BB962C8B-B14F-4D97-AF65-F5344CB8AC3E}">
        <p14:creationId xmlns:p14="http://schemas.microsoft.com/office/powerpoint/2010/main" val="17634155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5" Type="http://schemas.openxmlformats.org/officeDocument/2006/relationships/slideLayout" Target="../slideLayouts/slideLayout23.xml"/><Relationship Id="rId10" Type="http://schemas.openxmlformats.org/officeDocument/2006/relationships/theme" Target="../theme/theme3.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62458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3" r:id="rId4"/>
    <p:sldLayoutId id="2147483678" r:id="rId5"/>
    <p:sldLayoutId id="2147483674" r:id="rId6"/>
    <p:sldLayoutId id="2147483675" r:id="rId7"/>
    <p:sldLayoutId id="2147483676" r:id="rId8"/>
    <p:sldLayoutId id="2147483677" r:id="rId9"/>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7224888"/>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3646468"/>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youtu.be/Yjttj9i1GcY?feature=shared" TargetMode="External"/><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3" Type="http://schemas.openxmlformats.org/officeDocument/2006/relationships/hyperlink" Target="https://youtu.be/26wQOhfV5-M?feature=shared" TargetMode="External"/><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hyperlink" Target="https://youtu.be/xnGp68T1syA?feature=shared" TargetMode="External"/><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hyperlink" Target="https://youtu.be/fUKLOcD-2ak?feature=shared" TargetMode="Externa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hyperlink" Target="https://youtu.be/4U9J9T8T-aM?feature=shared" TargetMode="External"/><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hyperlink" Target="https://youtu.be/7gr1n7HjmIQ?feature=shared" TargetMode="External"/><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slideLayout" Target="../slideLayouts/slideLayout3.xml"/><Relationship Id="rId1" Type="http://schemas.openxmlformats.org/officeDocument/2006/relationships/video" Target="https://www.youtube.com/embed/3VWDaA-v4sw?feature=oembed" TargetMode="External"/><Relationship Id="rId4" Type="http://schemas.openxmlformats.org/officeDocument/2006/relationships/hyperlink" Target="https://www.youtube.com/watch?v=3VWDaA-v4sw"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Layout" Target="../slideLayouts/slideLayout3.xml"/><Relationship Id="rId1" Type="http://schemas.openxmlformats.org/officeDocument/2006/relationships/video" Target="https://www.youtube.com/embed/hisdhy_jm7E?feature=oembed" TargetMode="External"/><Relationship Id="rId4" Type="http://schemas.openxmlformats.org/officeDocument/2006/relationships/hyperlink" Target="https://www.youtube.com/watch?v=hisdhy_jm7E"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s://youtu.be/sT1nLF8kacc?feature=shared" TargetMode="External"/><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hyperlink" Target="https://youtu.be/nGyRXQp_Iec?feature=shared" TargetMode="External"/><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slideLayout" Target="../slideLayouts/slideLayout3.xml"/><Relationship Id="rId1" Type="http://schemas.openxmlformats.org/officeDocument/2006/relationships/video" Target="https://www.youtube.com/embed/fLaslONQAKM?feature=oembed" TargetMode="External"/><Relationship Id="rId4" Type="http://schemas.openxmlformats.org/officeDocument/2006/relationships/hyperlink" Target="https://www.youtube.com/watch?v=fLaslONQAKM&amp;t=1s" TargetMode="External"/></Relationships>
</file>

<file path=ppt/slides/_rels/slide2.xml.rels><?xml version="1.0" encoding="UTF-8" standalone="yes"?>
<Relationships xmlns="http://schemas.openxmlformats.org/package/2006/relationships"><Relationship Id="rId2" Type="http://schemas.openxmlformats.org/officeDocument/2006/relationships/hyperlink" Target="https://youtu.be/ZbXPUG3QP_M?feature=shared" TargetMode="Externa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hyperlink" Target="https://youtu.be/GNL7xT6VxM0?feature=shared"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hyperlink" Target="https://youtu.be/lOhBTTLuk7I?feature=shared"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hyperlink" Target="https://youtu.be/H2Cfjfx9ri0?feature=shared"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hyperlink" Target="https://youtu.be/WmRgdthoNuU?feature=shared" TargetMode="External"/></Relationships>
</file>

<file path=ppt/slides/_rels/slide24.xml.rels><?xml version="1.0" encoding="UTF-8" standalone="yes"?>
<Relationships xmlns="http://schemas.openxmlformats.org/package/2006/relationships"><Relationship Id="rId2" Type="http://schemas.openxmlformats.org/officeDocument/2006/relationships/hyperlink" Target="https://youtu.be/UCZiHBv0y1c?feature=shared" TargetMode="Externa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hyperlink" Target="https://youtu.be/MWLyFAqhVBo?feature=shared" TargetMode="External"/><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hyperlink" Target="https://youtu.be/ZVgeDTiyHPY?feature=shared" TargetMode="External"/><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6.xml"/><Relationship Id="rId5" Type="http://schemas.openxmlformats.org/officeDocument/2006/relationships/hyperlink" Target="https://youtu.be/6zuoNo6pNu4?feature=shared" TargetMode="External"/><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3" Type="http://schemas.openxmlformats.org/officeDocument/2006/relationships/hyperlink" Target="https://youtu.be/2gWOfPKGmJk?feature=shared"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hyperlink" Target="https://youtu.be/BBlzZ1rt8Ew?feature=shared" TargetMode="External"/><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hyperlink" Target="https://youtu.be/Rwnz8REQoTs?feature=shared"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s://youtu.be/FUc01vuxGzY?feature=shared" TargetMode="External"/><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hyperlink" Target="https://youtu.be/i9caWQB5FU4?feature=shared" TargetMode="External"/><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hyperlink" Target="https://youtu.be/XwdVVddI0hI?feature=shared" TargetMode="External"/><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hyperlink" Target="https://youtu.be/0gg-ku5m9jY?feature=shared" TargetMode="Externa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hyperlink" Target="https://doi.org/10.2478/ep-2019-0007" TargetMode="External"/><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hyperlink" Target="https://doi.org/10.1177/20503121211016179" TargetMode="External"/><Relationship Id="rId5" Type="http://schemas.openxmlformats.org/officeDocument/2006/relationships/hyperlink" Target="https://www.ncbi.nlm.nih.gov/books/NBK2637/" TargetMode="External"/><Relationship Id="rId4" Type="http://schemas.openxmlformats.org/officeDocument/2006/relationships/hyperlink" Target="https://doi.org/10.1186/s12913-023-09418-3" TargetMode="External"/></Relationships>
</file>

<file path=ppt/slides/_rels/slide37.xml.rels><?xml version="1.0" encoding="UTF-8" standalone="yes"?>
<Relationships xmlns="http://schemas.openxmlformats.org/package/2006/relationships"><Relationship Id="rId3" Type="http://schemas.openxmlformats.org/officeDocument/2006/relationships/hyperlink" Target="https://hpass.healthworkforce.eu/index.php/the-project/" TargetMode="External"/><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hyperlink" Target="http://creativecommons.org/licenses/by-nc/3.0/"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hyperlink" Target="https://youtu.be/jh1_FAlltBs?feature=shared" TargetMode="Externa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hyperlink" Target="https://youtu.be/eDFEH8TR9TY?feature=shared"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youtu.be/E49x2OTjmK8?feature=shared"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youtu.be/e_mC29RjBrQ?feature=shared"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https://youtu.be/u31Qr6ne058?feature=shared" TargetMode="External"/><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890151" y="2897665"/>
            <a:ext cx="7231146" cy="1403981"/>
          </a:xfrm>
        </p:spPr>
        <p:txBody>
          <a:bodyPr lIns="91440" tIns="45720" rIns="91440" bIns="45720" anchor="ctr"/>
          <a:lstStyle/>
          <a:p>
            <a:r>
              <a:rPr kumimoji="0" lang="en-US" sz="5000" b="1" i="0" u="none" strike="noStrike" kern="1200" cap="none" spc="0" normalizeH="0" baseline="0" noProof="0" dirty="0" err="1">
                <a:ln>
                  <a:noFill/>
                </a:ln>
                <a:solidFill>
                  <a:prstClr val="white"/>
                </a:solidFill>
                <a:effectLst/>
                <a:uLnTx/>
                <a:uFillTx/>
                <a:latin typeface="Calibri Light" panose="020F0302020204030204"/>
                <a:ea typeface="+mj-ea"/>
                <a:cs typeface="+mj-cs"/>
              </a:rPr>
              <a:t>Comunicazione</a:t>
            </a:r>
            <a:endParaRPr lang="en-GB" sz="4400" dirty="0">
              <a:effectLst>
                <a:outerShdw blurRad="38100" dist="38100" dir="2700000" algn="tl">
                  <a:srgbClr val="000000">
                    <a:alpha val="43137"/>
                  </a:srgbClr>
                </a:outerShdw>
              </a:effectLst>
              <a:latin typeface="calibri light"/>
              <a:ea typeface="calibri light"/>
              <a:cs typeface="Times New Roman"/>
            </a:endParaRPr>
          </a:p>
        </p:txBody>
      </p:sp>
      <p:sp>
        <p:nvSpPr>
          <p:cNvPr id="5" name="Name_Surname">
            <a:extLst>
              <a:ext uri="{FF2B5EF4-FFF2-40B4-BE49-F238E27FC236}">
                <a16:creationId xmlns:a16="http://schemas.microsoft.com/office/drawing/2014/main" id="{DF872062-B160-1442-2470-A71125022477}"/>
              </a:ext>
            </a:extLst>
          </p:cNvPr>
          <p:cNvSpPr txBox="1">
            <a:spLocks/>
          </p:cNvSpPr>
          <p:nvPr/>
        </p:nvSpPr>
        <p:spPr>
          <a:xfrm>
            <a:off x="2242467" y="3810535"/>
            <a:ext cx="6314825" cy="652121"/>
          </a:xfrm>
          <a:prstGeom prst="rect">
            <a:avLst/>
          </a:prstGeom>
        </p:spPr>
        <p:txBody>
          <a:bodyPr vert="horz" lIns="91440" tIns="45720" rIns="91440" bIns="45720" rtlCol="0" anchor="ctr">
            <a:norm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marL="0" marR="0" lvl="0" indent="0" algn="ctr" defTabSz="959937" rtl="0" eaLnBrk="1" fontAlgn="auto" latinLnBrk="0" hangingPunct="1">
              <a:lnSpc>
                <a:spcPct val="90000"/>
              </a:lnSpc>
              <a:spcBef>
                <a:spcPct val="0"/>
              </a:spcBef>
              <a:spcAft>
                <a:spcPts val="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Calibri"/>
              <a:ea typeface="Calibri"/>
              <a:cs typeface="Calibri"/>
              <a:sym typeface="Calibri"/>
            </a:endParaRPr>
          </a:p>
        </p:txBody>
      </p:sp>
      <p:sp>
        <p:nvSpPr>
          <p:cNvPr id="6" name="Affiliation">
            <a:extLst>
              <a:ext uri="{FF2B5EF4-FFF2-40B4-BE49-F238E27FC236}">
                <a16:creationId xmlns:a16="http://schemas.microsoft.com/office/drawing/2014/main" id="{4CDA6715-4494-A45B-F251-7CD5770B500A}"/>
              </a:ext>
            </a:extLst>
          </p:cNvPr>
          <p:cNvSpPr txBox="1">
            <a:spLocks/>
          </p:cNvSpPr>
          <p:nvPr/>
        </p:nvSpPr>
        <p:spPr>
          <a:xfrm>
            <a:off x="1423312" y="4589805"/>
            <a:ext cx="8164823" cy="1204575"/>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marL="0" marR="0" lvl="0" indent="0" algn="ctr" defTabSz="959937" rtl="0" eaLnBrk="1" fontAlgn="auto" latinLnBrk="0" hangingPunct="1">
              <a:lnSpc>
                <a:spcPct val="90000"/>
              </a:lnSpc>
              <a:spcBef>
                <a:spcPct val="0"/>
              </a:spcBef>
              <a:spcAft>
                <a:spcPts val="0"/>
              </a:spcAft>
              <a:buClrTx/>
              <a:buSzTx/>
              <a:buFontTx/>
              <a:buNone/>
              <a:tabLst/>
              <a:defRPr/>
            </a:pPr>
            <a:endParaRPr kumimoji="0" lang="en-US" sz="1600" b="1" i="0" u="none" strike="noStrike" kern="1200" cap="none" spc="0" normalizeH="0" baseline="0" noProof="0" dirty="0">
              <a:ln>
                <a:noFill/>
              </a:ln>
              <a:solidFill>
                <a:prstClr val="black"/>
              </a:solidFill>
              <a:effectLst/>
              <a:uLnTx/>
              <a:uFillTx/>
              <a:latin typeface="Calibri" panose="020F0502020204030204"/>
              <a:ea typeface="Calibri"/>
              <a:cs typeface="Calibri"/>
            </a:endParaRPr>
          </a:p>
          <a:p>
            <a:pPr marL="0" marR="0" lvl="0" indent="0" algn="ctr" defTabSz="959937" rtl="0" eaLnBrk="1" fontAlgn="auto" latinLnBrk="0" hangingPunct="1">
              <a:lnSpc>
                <a:spcPct val="90000"/>
              </a:lnSpc>
              <a:spcBef>
                <a:spcPct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Calibri" panose="020F0502020204030204"/>
                <a:ea typeface="+mj-ea"/>
                <a:cs typeface="+mj-cs"/>
              </a:rPr>
              <a:t>Sant’Anna School of Advanced Studies</a:t>
            </a:r>
            <a:endParaRPr kumimoji="0" lang="it-IT" sz="1600" b="1" i="0" u="none" strike="noStrike" kern="1200" cap="none" spc="0" normalizeH="0" baseline="0" noProof="0" dirty="0">
              <a:ln>
                <a:noFill/>
              </a:ln>
              <a:solidFill>
                <a:prstClr val="black"/>
              </a:solidFill>
              <a:effectLst/>
              <a:uLnTx/>
              <a:uFillTx/>
              <a:latin typeface="Calibri" panose="020F0502020204030204"/>
              <a:ea typeface="+mj-ea"/>
              <a:cs typeface="+mj-cs"/>
            </a:endParaRPr>
          </a:p>
        </p:txBody>
      </p:sp>
      <p:sp>
        <p:nvSpPr>
          <p:cNvPr id="4" name="Affiliation">
            <a:extLst>
              <a:ext uri="{FF2B5EF4-FFF2-40B4-BE49-F238E27FC236}">
                <a16:creationId xmlns:a16="http://schemas.microsoft.com/office/drawing/2014/main" id="{4B525BD5-1D44-3A4A-5435-6000F522CFD0}"/>
              </a:ext>
            </a:extLst>
          </p:cNvPr>
          <p:cNvSpPr txBox="1">
            <a:spLocks/>
          </p:cNvSpPr>
          <p:nvPr/>
        </p:nvSpPr>
        <p:spPr>
          <a:xfrm>
            <a:off x="4834501" y="5772584"/>
            <a:ext cx="1342443" cy="619910"/>
          </a:xfrm>
          <a:prstGeom prst="rect">
            <a:avLst/>
          </a:prstGeom>
        </p:spPr>
        <p:txBody>
          <a:bodyPr vert="horz" lIns="91440" tIns="45720" rIns="91440" bIns="45720" rtlCol="0" anchor="ctr">
            <a:norm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marL="0" marR="0" lvl="0" indent="0" algn="ctr" defTabSz="959937" rtl="0" eaLnBrk="1" fontAlgn="auto" latinLnBrk="0" hangingPunct="1">
              <a:lnSpc>
                <a:spcPct val="90000"/>
              </a:lnSpc>
              <a:spcBef>
                <a:spcPct val="0"/>
              </a:spcBef>
              <a:spcAft>
                <a:spcPts val="0"/>
              </a:spcAft>
              <a:buClrTx/>
              <a:buSzTx/>
              <a:buFontTx/>
              <a:buNone/>
              <a:tabLst/>
              <a:defRPr/>
            </a:pPr>
            <a:r>
              <a:rPr kumimoji="0" lang="hu-HU" sz="2400" b="1" i="0" u="none" strike="noStrike" kern="1200" cap="none" spc="0" normalizeH="0" baseline="0" noProof="0" dirty="0">
                <a:ln>
                  <a:noFill/>
                </a:ln>
                <a:effectLst/>
                <a:uLnTx/>
                <a:uFillTx/>
                <a:latin typeface="Calibri" panose="020F0502020204030204"/>
                <a:ea typeface="+mj-ea"/>
                <a:cs typeface="+mj-cs"/>
              </a:rPr>
              <a:t>WP</a:t>
            </a:r>
            <a:r>
              <a:rPr kumimoji="0" lang="en-US" sz="2400" b="1" i="0" u="none" strike="noStrike" kern="1200" cap="none" spc="0" normalizeH="0" baseline="0" noProof="0" dirty="0">
                <a:ln>
                  <a:noFill/>
                </a:ln>
                <a:effectLst/>
                <a:uLnTx/>
                <a:uFillTx/>
                <a:latin typeface="Calibri" panose="020F0502020204030204"/>
                <a:ea typeface="+mj-ea"/>
                <a:cs typeface="+mj-cs"/>
              </a:rPr>
              <a:t>3</a:t>
            </a:r>
            <a:endParaRPr kumimoji="0" lang="it-IT" sz="2400" b="1" i="0" u="none" strike="noStrike" kern="1200" cap="none" spc="0" normalizeH="0" baseline="0" noProof="0" dirty="0">
              <a:ln>
                <a:noFill/>
              </a:ln>
              <a:effectLst/>
              <a:uLnTx/>
              <a:uFillTx/>
              <a:latin typeface="Calibri" panose="020F0502020204030204"/>
              <a:ea typeface="+mj-ea"/>
              <a:cs typeface="+mj-cs"/>
            </a:endParaRPr>
          </a:p>
        </p:txBody>
      </p:sp>
      <p:sp>
        <p:nvSpPr>
          <p:cNvPr id="7" name="CasellaDiTesto 6">
            <a:extLst>
              <a:ext uri="{FF2B5EF4-FFF2-40B4-BE49-F238E27FC236}">
                <a16:creationId xmlns:a16="http://schemas.microsoft.com/office/drawing/2014/main" id="{FE77CE44-CB84-59E6-843B-5E36195B4022}"/>
              </a:ext>
            </a:extLst>
          </p:cNvPr>
          <p:cNvSpPr txBox="1"/>
          <p:nvPr/>
        </p:nvSpPr>
        <p:spPr>
          <a:xfrm>
            <a:off x="3156618" y="5425048"/>
            <a:ext cx="5400674" cy="369332"/>
          </a:xfrm>
          <a:prstGeom prst="rect">
            <a:avLst/>
          </a:prstGeom>
          <a:noFill/>
        </p:spPr>
        <p:txBody>
          <a:bodyPr wrap="square">
            <a:spAutoFit/>
          </a:bodyPr>
          <a:lstStyle/>
          <a:p>
            <a:r>
              <a:rPr lang="it-IT" dirty="0">
                <a:hlinkClick r:id="rId3"/>
              </a:rPr>
              <a:t>https://youtu.be/Yjttj9i1GcY?feature=shared</a:t>
            </a:r>
            <a:endParaRPr lang="it-IT" dirty="0"/>
          </a:p>
        </p:txBody>
      </p:sp>
    </p:spTree>
    <p:extLst>
      <p:ext uri="{BB962C8B-B14F-4D97-AF65-F5344CB8AC3E}">
        <p14:creationId xmlns:p14="http://schemas.microsoft.com/office/powerpoint/2010/main" val="23939480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urinio vietos rezervavimo ženklas 2">
            <a:extLst>
              <a:ext uri="{FF2B5EF4-FFF2-40B4-BE49-F238E27FC236}">
                <a16:creationId xmlns:a16="http://schemas.microsoft.com/office/drawing/2014/main" id="{1707EF82-BA8F-85A2-3896-F20B4EEFC071}"/>
              </a:ext>
            </a:extLst>
          </p:cNvPr>
          <p:cNvSpPr>
            <a:spLocks noGrp="1"/>
          </p:cNvSpPr>
          <p:nvPr>
            <p:ph type="body" sz="half" idx="2"/>
          </p:nvPr>
        </p:nvSpPr>
        <p:spPr>
          <a:xfrm>
            <a:off x="1457333" y="757494"/>
            <a:ext cx="5315721" cy="780193"/>
          </a:xfrm>
        </p:spPr>
        <p:txBody>
          <a:bodyPr/>
          <a:lstStyle/>
          <a:p>
            <a:pPr marL="0" indent="0" algn="just">
              <a:buClr>
                <a:srgbClr val="1A75DB"/>
              </a:buClr>
              <a:buNone/>
            </a:pPr>
            <a:r>
              <a:rPr lang="it-IT" sz="2800" i="0" dirty="0">
                <a:solidFill>
                  <a:srgbClr val="000000"/>
                </a:solidFill>
                <a:effectLst/>
                <a:highlight>
                  <a:srgbClr val="FFFFFF"/>
                </a:highlight>
              </a:rPr>
              <a:t>4_ Problemi di udito e linguaggio</a:t>
            </a:r>
            <a:endParaRPr lang="lt-LT" sz="2800" dirty="0">
              <a:solidFill>
                <a:srgbClr val="000000"/>
              </a:solidFill>
              <a:highlight>
                <a:srgbClr val="FFFFFF"/>
              </a:highlight>
            </a:endParaRPr>
          </a:p>
          <a:p>
            <a:pPr marL="0" indent="0">
              <a:buNone/>
            </a:pPr>
            <a:endParaRPr lang="lt-LT" i="0" dirty="0">
              <a:solidFill>
                <a:srgbClr val="000000"/>
              </a:solidFill>
              <a:effectLst/>
              <a:highlight>
                <a:srgbClr val="FFFFFF"/>
              </a:highlight>
              <a:latin typeface="Times New Roman" panose="02020603050405020304" pitchFamily="18" charset="0"/>
            </a:endParaRPr>
          </a:p>
        </p:txBody>
      </p:sp>
      <p:sp>
        <p:nvSpPr>
          <p:cNvPr id="6" name="Text Placeholder 5">
            <a:extLst>
              <a:ext uri="{FF2B5EF4-FFF2-40B4-BE49-F238E27FC236}">
                <a16:creationId xmlns:a16="http://schemas.microsoft.com/office/drawing/2014/main" id="{C8568865-D64E-712C-A08D-D4CB3B68A550}"/>
              </a:ext>
            </a:extLst>
          </p:cNvPr>
          <p:cNvSpPr>
            <a:spLocks noGrp="1"/>
          </p:cNvSpPr>
          <p:nvPr>
            <p:ph type="body" sz="half" idx="13"/>
          </p:nvPr>
        </p:nvSpPr>
        <p:spPr>
          <a:xfrm>
            <a:off x="1507540" y="2535519"/>
            <a:ext cx="4474519" cy="612785"/>
          </a:xfrm>
        </p:spPr>
        <p:txBody>
          <a:bodyPr lIns="91440" tIns="45720" rIns="91440" bIns="45720" anchor="t"/>
          <a:lstStyle/>
          <a:p>
            <a:pPr marL="0" indent="0" algn="just">
              <a:buNone/>
            </a:pPr>
            <a:r>
              <a:rPr lang="en-US" sz="2800" dirty="0"/>
              <a:t>5_Differenze </a:t>
            </a:r>
            <a:r>
              <a:rPr lang="en-US" sz="2800" dirty="0" err="1"/>
              <a:t>linguistiche</a:t>
            </a:r>
            <a:endParaRPr lang="en-US" sz="2800" dirty="0"/>
          </a:p>
        </p:txBody>
      </p:sp>
      <p:sp>
        <p:nvSpPr>
          <p:cNvPr id="7" name="Text Placeholder 6">
            <a:extLst>
              <a:ext uri="{FF2B5EF4-FFF2-40B4-BE49-F238E27FC236}">
                <a16:creationId xmlns:a16="http://schemas.microsoft.com/office/drawing/2014/main" id="{E70930DA-EFA0-BE89-69D6-0765D4A787F8}"/>
              </a:ext>
            </a:extLst>
          </p:cNvPr>
          <p:cNvSpPr>
            <a:spLocks noGrp="1"/>
          </p:cNvSpPr>
          <p:nvPr>
            <p:ph type="body" sz="half" idx="14"/>
          </p:nvPr>
        </p:nvSpPr>
        <p:spPr>
          <a:xfrm>
            <a:off x="1457333" y="4536232"/>
            <a:ext cx="4576120" cy="612785"/>
          </a:xfrm>
        </p:spPr>
        <p:txBody>
          <a:bodyPr/>
          <a:lstStyle/>
          <a:p>
            <a:pPr marL="0" indent="0" algn="just">
              <a:buNone/>
            </a:pPr>
            <a:r>
              <a:rPr lang="en-US" sz="2800" dirty="0"/>
              <a:t>6_Differenze </a:t>
            </a:r>
            <a:r>
              <a:rPr lang="en-US" sz="2800" dirty="0" err="1"/>
              <a:t>culturali</a:t>
            </a:r>
            <a:endParaRPr lang="en-US" sz="2800" dirty="0"/>
          </a:p>
        </p:txBody>
      </p:sp>
      <p:sp>
        <p:nvSpPr>
          <p:cNvPr id="5" name="Footer Placeholder 4">
            <a:extLst>
              <a:ext uri="{FF2B5EF4-FFF2-40B4-BE49-F238E27FC236}">
                <a16:creationId xmlns:a16="http://schemas.microsoft.com/office/drawing/2014/main" id="{5C0977A4-C9E5-6093-DEF1-25AE1D712453}"/>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11" name="CasellaDiTesto 10">
            <a:extLst>
              <a:ext uri="{FF2B5EF4-FFF2-40B4-BE49-F238E27FC236}">
                <a16:creationId xmlns:a16="http://schemas.microsoft.com/office/drawing/2014/main" id="{E0ECB073-49BA-74BE-61B9-6522CA205BB9}"/>
              </a:ext>
            </a:extLst>
          </p:cNvPr>
          <p:cNvSpPr txBox="1"/>
          <p:nvPr/>
        </p:nvSpPr>
        <p:spPr>
          <a:xfrm>
            <a:off x="7282626" y="1015091"/>
            <a:ext cx="3872933" cy="1569660"/>
          </a:xfrm>
          <a:prstGeom prst="rect">
            <a:avLst/>
          </a:prstGeom>
          <a:noFill/>
        </p:spPr>
        <p:txBody>
          <a:bodyPr wrap="square" lIns="91440" tIns="45720" rIns="91440" bIns="45720" anchor="t">
            <a:spAutoFit/>
          </a:bodyPr>
          <a:lstStyle/>
          <a:p>
            <a:r>
              <a:rPr kumimoji="0" lang="it-IT" sz="3200" b="1" i="0" u="none" strike="noStrike" kern="1200" cap="none" spc="0" normalizeH="0" baseline="0" noProof="0" dirty="0">
                <a:ln>
                  <a:noFill/>
                </a:ln>
                <a:solidFill>
                  <a:prstClr val="white"/>
                </a:solidFill>
                <a:effectLst/>
                <a:uLnTx/>
                <a:uFillTx/>
                <a:latin typeface="Calibri" panose="020F0502020204030204"/>
                <a:ea typeface="+mj-ea"/>
                <a:cs typeface="+mj-cs"/>
              </a:rPr>
              <a:t>Barriere comuni alla comunicazione in ambito sanitario</a:t>
            </a:r>
            <a:r>
              <a:rPr lang="it-IT" sz="3200" b="1" dirty="0">
                <a:solidFill>
                  <a:prstClr val="white"/>
                </a:solidFill>
                <a:latin typeface="Calibri" panose="020F0502020204030204"/>
                <a:ea typeface="+mj-ea"/>
                <a:cs typeface="+mj-cs"/>
              </a:rPr>
              <a:t> </a:t>
            </a:r>
            <a:r>
              <a:rPr kumimoji="0" lang="it-IT" sz="3200" b="1" i="0" u="none" strike="noStrike" kern="1200" cap="none" spc="0" normalizeH="0" baseline="0" noProof="0" dirty="0">
                <a:ln>
                  <a:noFill/>
                </a:ln>
                <a:solidFill>
                  <a:prstClr val="white"/>
                </a:solidFill>
                <a:effectLst/>
                <a:uLnTx/>
                <a:uFillTx/>
                <a:latin typeface="Calibri" panose="020F0502020204030204"/>
                <a:ea typeface="+mj-ea"/>
                <a:cs typeface="+mj-cs"/>
              </a:rPr>
              <a:t>(II)</a:t>
            </a:r>
            <a:endParaRPr lang="it-IT" sz="3200">
              <a:solidFill>
                <a:prstClr val="white"/>
              </a:solidFill>
              <a:ea typeface="Calibri"/>
              <a:cs typeface="Calibri"/>
            </a:endParaRPr>
          </a:p>
        </p:txBody>
      </p:sp>
      <p:sp>
        <p:nvSpPr>
          <p:cNvPr id="4" name="CasellaDiTesto 3">
            <a:extLst>
              <a:ext uri="{FF2B5EF4-FFF2-40B4-BE49-F238E27FC236}">
                <a16:creationId xmlns:a16="http://schemas.microsoft.com/office/drawing/2014/main" id="{FD0ACD7E-E3EA-AC85-CD0A-F7582DB62ED8}"/>
              </a:ext>
            </a:extLst>
          </p:cNvPr>
          <p:cNvSpPr txBox="1"/>
          <p:nvPr/>
        </p:nvSpPr>
        <p:spPr>
          <a:xfrm>
            <a:off x="2610961" y="6257153"/>
            <a:ext cx="5577840" cy="369332"/>
          </a:xfrm>
          <a:prstGeom prst="rect">
            <a:avLst/>
          </a:prstGeom>
          <a:noFill/>
        </p:spPr>
        <p:txBody>
          <a:bodyPr wrap="square">
            <a:spAutoFit/>
          </a:bodyPr>
          <a:lstStyle/>
          <a:p>
            <a:r>
              <a:rPr lang="it-IT" dirty="0">
                <a:hlinkClick r:id="rId3"/>
              </a:rPr>
              <a:t>https://youtu.be/26wQOhfV5-M?feature=shared</a:t>
            </a:r>
            <a:endParaRPr lang="it-IT" dirty="0"/>
          </a:p>
        </p:txBody>
      </p:sp>
    </p:spTree>
    <p:extLst>
      <p:ext uri="{BB962C8B-B14F-4D97-AF65-F5344CB8AC3E}">
        <p14:creationId xmlns:p14="http://schemas.microsoft.com/office/powerpoint/2010/main" val="38283534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A249A726-FE33-7AE1-8D2A-389525B3BAE7}"/>
              </a:ext>
            </a:extLst>
          </p:cNvPr>
          <p:cNvSpPr>
            <a:spLocks noGrp="1"/>
          </p:cNvSpPr>
          <p:nvPr>
            <p:ph type="title"/>
          </p:nvPr>
        </p:nvSpPr>
        <p:spPr>
          <a:xfrm>
            <a:off x="7197476" y="1028419"/>
            <a:ext cx="3870644" cy="1849120"/>
          </a:xfrm>
        </p:spPr>
        <p:txBody>
          <a:bodyPr/>
          <a:lstStyle/>
          <a:p>
            <a:pPr marL="0" marR="0" lvl="0" indent="0" defTabSz="457200" rtl="0" eaLnBrk="1" fontAlgn="auto" latinLnBrk="0" hangingPunct="1">
              <a:lnSpc>
                <a:spcPct val="100000"/>
              </a:lnSpc>
              <a:spcBef>
                <a:spcPts val="0"/>
              </a:spcBef>
              <a:spcAft>
                <a:spcPts val="0"/>
              </a:spcAft>
              <a:tabLst/>
              <a:defRPr/>
            </a:pPr>
            <a:r>
              <a:rPr kumimoji="0" lang="it-IT" sz="3200" b="1" i="0" u="none" strike="noStrike" kern="1200" cap="none" spc="0" normalizeH="0" baseline="0" noProof="0">
                <a:ln>
                  <a:noFill/>
                </a:ln>
                <a:solidFill>
                  <a:prstClr val="white"/>
                </a:solidFill>
                <a:effectLst/>
                <a:uLnTx/>
                <a:uFillTx/>
                <a:latin typeface="Calibri" panose="020F0502020204030204"/>
                <a:ea typeface="+mn-ea"/>
                <a:cs typeface="+mn-cs"/>
              </a:rPr>
              <a:t>Barriere comuni alla comunicazione in ambito sanitario (III)</a:t>
            </a:r>
            <a:br>
              <a:rPr kumimoji="0" lang="it-IT" sz="3200" b="0" i="0" u="none" strike="noStrike" kern="1200" cap="none" spc="0" normalizeH="0" baseline="0" noProof="0">
                <a:ln>
                  <a:noFill/>
                </a:ln>
                <a:solidFill>
                  <a:prstClr val="black"/>
                </a:solidFill>
                <a:effectLst/>
                <a:uLnTx/>
                <a:uFillTx/>
                <a:latin typeface="Calibri" panose="020F0502020204030204"/>
                <a:ea typeface="+mn-ea"/>
                <a:cs typeface="+mn-cs"/>
              </a:rPr>
            </a:br>
            <a:endParaRPr lang="lt-LT" sz="3800">
              <a:solidFill>
                <a:schemeClr val="bg1"/>
              </a:solidFill>
            </a:endParaRPr>
          </a:p>
        </p:txBody>
      </p:sp>
      <p:sp>
        <p:nvSpPr>
          <p:cNvPr id="3" name="Turinio vietos rezervavimo ženklas 2">
            <a:extLst>
              <a:ext uri="{FF2B5EF4-FFF2-40B4-BE49-F238E27FC236}">
                <a16:creationId xmlns:a16="http://schemas.microsoft.com/office/drawing/2014/main" id="{1707EF82-BA8F-85A2-3896-F20B4EEFC071}"/>
              </a:ext>
            </a:extLst>
          </p:cNvPr>
          <p:cNvSpPr>
            <a:spLocks noGrp="1"/>
          </p:cNvSpPr>
          <p:nvPr>
            <p:ph type="body" sz="half" idx="2"/>
          </p:nvPr>
        </p:nvSpPr>
        <p:spPr>
          <a:xfrm>
            <a:off x="1509720" y="624653"/>
            <a:ext cx="4474519" cy="685987"/>
          </a:xfrm>
        </p:spPr>
        <p:txBody>
          <a:bodyPr/>
          <a:lstStyle/>
          <a:p>
            <a:pPr marL="0" indent="0" algn="just">
              <a:buClr>
                <a:srgbClr val="1A75DB"/>
              </a:buClr>
              <a:buNone/>
            </a:pPr>
            <a:r>
              <a:rPr lang="it-IT" sz="2800" i="0" dirty="0">
                <a:solidFill>
                  <a:srgbClr val="000000"/>
                </a:solidFill>
                <a:effectLst/>
                <a:highlight>
                  <a:srgbClr val="FFFFFF"/>
                </a:highlight>
              </a:rPr>
              <a:t>7_Barriere psicologiche</a:t>
            </a:r>
            <a:endParaRPr lang="lt-LT" sz="2800" i="0" dirty="0">
              <a:solidFill>
                <a:srgbClr val="000000"/>
              </a:solidFill>
              <a:effectLst/>
              <a:highlight>
                <a:srgbClr val="FFFFFF"/>
              </a:highlight>
            </a:endParaRPr>
          </a:p>
        </p:txBody>
      </p:sp>
      <p:sp>
        <p:nvSpPr>
          <p:cNvPr id="5" name="Footer Placeholder 4">
            <a:extLst>
              <a:ext uri="{FF2B5EF4-FFF2-40B4-BE49-F238E27FC236}">
                <a16:creationId xmlns:a16="http://schemas.microsoft.com/office/drawing/2014/main" id="{7E0D8E1C-9848-24EA-10CF-40802686579F}"/>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9" name="Turinio vietos rezervavimo ženklas 2">
            <a:extLst>
              <a:ext uri="{FF2B5EF4-FFF2-40B4-BE49-F238E27FC236}">
                <a16:creationId xmlns:a16="http://schemas.microsoft.com/office/drawing/2014/main" id="{9DFFD171-379A-7575-B460-9A3DB1BA0E35}"/>
              </a:ext>
            </a:extLst>
          </p:cNvPr>
          <p:cNvSpPr txBox="1">
            <a:spLocks/>
          </p:cNvSpPr>
          <p:nvPr/>
        </p:nvSpPr>
        <p:spPr>
          <a:xfrm>
            <a:off x="1509719" y="2268313"/>
            <a:ext cx="4474519" cy="609226"/>
          </a:xfrm>
          <a:prstGeom prst="rect">
            <a:avLst/>
          </a:prstGeom>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1800"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lgn="just">
              <a:buClr>
                <a:srgbClr val="1A75DB"/>
              </a:buClr>
              <a:buFont typeface="Arial" panose="020B0604020202020204" pitchFamily="34" charset="0"/>
              <a:buNone/>
            </a:pPr>
            <a:r>
              <a:rPr lang="it-IT" sz="2800" dirty="0">
                <a:solidFill>
                  <a:srgbClr val="000000"/>
                </a:solidFill>
                <a:highlight>
                  <a:srgbClr val="FFFFFF"/>
                </a:highlight>
              </a:rPr>
              <a:t>8_Barriere fisiologiche</a:t>
            </a:r>
            <a:endParaRPr lang="lt-LT" sz="2800" dirty="0">
              <a:solidFill>
                <a:srgbClr val="000000"/>
              </a:solidFill>
              <a:highlight>
                <a:srgbClr val="FFFFFF"/>
              </a:highlight>
            </a:endParaRPr>
          </a:p>
        </p:txBody>
      </p:sp>
      <p:sp>
        <p:nvSpPr>
          <p:cNvPr id="10" name="Turinio vietos rezervavimo ženklas 2">
            <a:extLst>
              <a:ext uri="{FF2B5EF4-FFF2-40B4-BE49-F238E27FC236}">
                <a16:creationId xmlns:a16="http://schemas.microsoft.com/office/drawing/2014/main" id="{B91642DE-03F4-BE30-B881-6D6A93B39019}"/>
              </a:ext>
            </a:extLst>
          </p:cNvPr>
          <p:cNvSpPr txBox="1">
            <a:spLocks/>
          </p:cNvSpPr>
          <p:nvPr/>
        </p:nvSpPr>
        <p:spPr>
          <a:xfrm>
            <a:off x="1447376" y="5237921"/>
            <a:ext cx="6903564" cy="637191"/>
          </a:xfrm>
          <a:prstGeom prst="rect">
            <a:avLst/>
          </a:prstGeom>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1800"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lgn="just">
              <a:buClr>
                <a:srgbClr val="1A75DB"/>
              </a:buClr>
              <a:buFont typeface="Arial" panose="020B0604020202020204" pitchFamily="34" charset="0"/>
              <a:buNone/>
            </a:pPr>
            <a:r>
              <a:rPr lang="en-US" sz="2800" dirty="0">
                <a:solidFill>
                  <a:srgbClr val="000000"/>
                </a:solidFill>
                <a:highlight>
                  <a:srgbClr val="FFFFFF"/>
                </a:highlight>
              </a:rPr>
              <a:t>10_Differenza di </a:t>
            </a:r>
            <a:r>
              <a:rPr lang="en-US" sz="2800" dirty="0" err="1">
                <a:solidFill>
                  <a:srgbClr val="000000"/>
                </a:solidFill>
                <a:highlight>
                  <a:srgbClr val="FFFFFF"/>
                </a:highlight>
              </a:rPr>
              <a:t>percezioni</a:t>
            </a:r>
            <a:r>
              <a:rPr lang="en-US" sz="2800" dirty="0">
                <a:solidFill>
                  <a:srgbClr val="000000"/>
                </a:solidFill>
                <a:highlight>
                  <a:srgbClr val="FFFFFF"/>
                </a:highlight>
              </a:rPr>
              <a:t> e </a:t>
            </a:r>
            <a:r>
              <a:rPr lang="en-US" sz="2800" dirty="0" err="1">
                <a:solidFill>
                  <a:srgbClr val="000000"/>
                </a:solidFill>
                <a:highlight>
                  <a:srgbClr val="FFFFFF"/>
                </a:highlight>
              </a:rPr>
              <a:t>punti</a:t>
            </a:r>
            <a:r>
              <a:rPr lang="en-US" sz="2800" dirty="0">
                <a:solidFill>
                  <a:srgbClr val="000000"/>
                </a:solidFill>
                <a:highlight>
                  <a:srgbClr val="FFFFFF"/>
                </a:highlight>
              </a:rPr>
              <a:t> di vista</a:t>
            </a:r>
            <a:endParaRPr lang="lt-LT" sz="2800" dirty="0"/>
          </a:p>
        </p:txBody>
      </p:sp>
      <p:sp>
        <p:nvSpPr>
          <p:cNvPr id="11" name="Turinio vietos rezervavimo ženklas 2">
            <a:extLst>
              <a:ext uri="{FF2B5EF4-FFF2-40B4-BE49-F238E27FC236}">
                <a16:creationId xmlns:a16="http://schemas.microsoft.com/office/drawing/2014/main" id="{3D82ED61-F623-8A55-11D5-2D8E9A468353}"/>
              </a:ext>
            </a:extLst>
          </p:cNvPr>
          <p:cNvSpPr txBox="1">
            <a:spLocks/>
          </p:cNvSpPr>
          <p:nvPr/>
        </p:nvSpPr>
        <p:spPr>
          <a:xfrm>
            <a:off x="1447376" y="3835212"/>
            <a:ext cx="7685422" cy="1082227"/>
          </a:xfrm>
          <a:prstGeom prst="rect">
            <a:avLst/>
          </a:prstGeom>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1800"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lgn="just">
              <a:buClr>
                <a:srgbClr val="1A75DB"/>
              </a:buClr>
              <a:buFont typeface="Arial" panose="020B0604020202020204" pitchFamily="34" charset="0"/>
              <a:buNone/>
            </a:pPr>
            <a:r>
              <a:rPr lang="it-IT" sz="2800" dirty="0">
                <a:solidFill>
                  <a:srgbClr val="000000"/>
                </a:solidFill>
                <a:highlight>
                  <a:srgbClr val="FFFFFF"/>
                </a:highlight>
              </a:rPr>
              <a:t>9_Barriere fisiche alla comunicazione non verbale </a:t>
            </a:r>
            <a:endParaRPr lang="lt-LT" sz="2800" dirty="0">
              <a:solidFill>
                <a:srgbClr val="000000"/>
              </a:solidFill>
              <a:highlight>
                <a:srgbClr val="FFFFFF"/>
              </a:highlight>
            </a:endParaRPr>
          </a:p>
        </p:txBody>
      </p:sp>
      <p:sp>
        <p:nvSpPr>
          <p:cNvPr id="6" name="CasellaDiTesto 5">
            <a:extLst>
              <a:ext uri="{FF2B5EF4-FFF2-40B4-BE49-F238E27FC236}">
                <a16:creationId xmlns:a16="http://schemas.microsoft.com/office/drawing/2014/main" id="{C2E7F66E-B054-A243-9D43-9C6C7E667AD0}"/>
              </a:ext>
            </a:extLst>
          </p:cNvPr>
          <p:cNvSpPr txBox="1"/>
          <p:nvPr/>
        </p:nvSpPr>
        <p:spPr>
          <a:xfrm>
            <a:off x="2818820" y="6170894"/>
            <a:ext cx="5532120" cy="369332"/>
          </a:xfrm>
          <a:prstGeom prst="rect">
            <a:avLst/>
          </a:prstGeom>
          <a:noFill/>
        </p:spPr>
        <p:txBody>
          <a:bodyPr wrap="square">
            <a:spAutoFit/>
          </a:bodyPr>
          <a:lstStyle/>
          <a:p>
            <a:r>
              <a:rPr lang="it-IT" dirty="0">
                <a:hlinkClick r:id="rId3"/>
              </a:rPr>
              <a:t>https://youtu.be/xnGp68T1syA?feature=shared</a:t>
            </a:r>
            <a:endParaRPr lang="it-IT" dirty="0"/>
          </a:p>
        </p:txBody>
      </p:sp>
    </p:spTree>
    <p:extLst>
      <p:ext uri="{BB962C8B-B14F-4D97-AF65-F5344CB8AC3E}">
        <p14:creationId xmlns:p14="http://schemas.microsoft.com/office/powerpoint/2010/main" val="40620199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e 1">
            <a:extLst>
              <a:ext uri="{FF2B5EF4-FFF2-40B4-BE49-F238E27FC236}">
                <a16:creationId xmlns:a16="http://schemas.microsoft.com/office/drawing/2014/main" id="{AC2F7B2B-7707-F3BA-5CAF-41554D2AADBF}"/>
              </a:ext>
            </a:extLst>
          </p:cNvPr>
          <p:cNvSpPr/>
          <p:nvPr/>
        </p:nvSpPr>
        <p:spPr>
          <a:xfrm>
            <a:off x="3832549" y="2898847"/>
            <a:ext cx="2455646" cy="1558635"/>
          </a:xfrm>
          <a:prstGeom prst="ellipse">
            <a:avLst/>
          </a:prstGeom>
          <a:solidFill>
            <a:srgbClr val="E5FBF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dirty="0">
                <a:solidFill>
                  <a:schemeClr val="tx1"/>
                </a:solidFill>
              </a:rPr>
              <a:t>Competenze chiave per una comunicazione efficace </a:t>
            </a:r>
          </a:p>
        </p:txBody>
      </p:sp>
      <p:sp>
        <p:nvSpPr>
          <p:cNvPr id="3" name="Ovale 2">
            <a:extLst>
              <a:ext uri="{FF2B5EF4-FFF2-40B4-BE49-F238E27FC236}">
                <a16:creationId xmlns:a16="http://schemas.microsoft.com/office/drawing/2014/main" id="{7D579B30-3CB4-BD5E-5DC9-B474DB518C2D}"/>
              </a:ext>
            </a:extLst>
          </p:cNvPr>
          <p:cNvSpPr/>
          <p:nvPr/>
        </p:nvSpPr>
        <p:spPr>
          <a:xfrm>
            <a:off x="4196137" y="1073544"/>
            <a:ext cx="1297028" cy="1230238"/>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1400" dirty="0"/>
              <a:t>Ascolto attivo</a:t>
            </a:r>
          </a:p>
        </p:txBody>
      </p:sp>
      <p:sp>
        <p:nvSpPr>
          <p:cNvPr id="4" name="Ovale 3">
            <a:extLst>
              <a:ext uri="{FF2B5EF4-FFF2-40B4-BE49-F238E27FC236}">
                <a16:creationId xmlns:a16="http://schemas.microsoft.com/office/drawing/2014/main" id="{4EBB2A4A-68EA-5CB7-E69B-493D53F0A108}"/>
              </a:ext>
            </a:extLst>
          </p:cNvPr>
          <p:cNvSpPr/>
          <p:nvPr/>
        </p:nvSpPr>
        <p:spPr>
          <a:xfrm>
            <a:off x="2491032" y="1441817"/>
            <a:ext cx="1271155" cy="1117105"/>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1400" dirty="0"/>
              <a:t>Capacità di presentazione</a:t>
            </a:r>
          </a:p>
        </p:txBody>
      </p:sp>
      <p:sp>
        <p:nvSpPr>
          <p:cNvPr id="5" name="Ovale 4">
            <a:extLst>
              <a:ext uri="{FF2B5EF4-FFF2-40B4-BE49-F238E27FC236}">
                <a16:creationId xmlns:a16="http://schemas.microsoft.com/office/drawing/2014/main" id="{F458701E-7AD2-223C-1104-EC5664047B95}"/>
              </a:ext>
            </a:extLst>
          </p:cNvPr>
          <p:cNvSpPr/>
          <p:nvPr/>
        </p:nvSpPr>
        <p:spPr>
          <a:xfrm>
            <a:off x="5879871" y="1229444"/>
            <a:ext cx="1399164" cy="1368138"/>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1400" dirty="0"/>
              <a:t>Comunicazione </a:t>
            </a:r>
          </a:p>
          <a:p>
            <a:pPr algn="ctr"/>
            <a:r>
              <a:rPr lang="it-IT" sz="1400" dirty="0"/>
              <a:t>scritta</a:t>
            </a:r>
          </a:p>
        </p:txBody>
      </p:sp>
      <p:sp>
        <p:nvSpPr>
          <p:cNvPr id="6" name="Ovale 5">
            <a:extLst>
              <a:ext uri="{FF2B5EF4-FFF2-40B4-BE49-F238E27FC236}">
                <a16:creationId xmlns:a16="http://schemas.microsoft.com/office/drawing/2014/main" id="{974A47A9-7F78-AEDE-181C-67A6787851EA}"/>
              </a:ext>
            </a:extLst>
          </p:cNvPr>
          <p:cNvSpPr/>
          <p:nvPr/>
        </p:nvSpPr>
        <p:spPr>
          <a:xfrm>
            <a:off x="6865192" y="2898846"/>
            <a:ext cx="1399164" cy="1260983"/>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1400" dirty="0"/>
              <a:t>Comunicazione verbale</a:t>
            </a:r>
          </a:p>
        </p:txBody>
      </p:sp>
      <p:sp>
        <p:nvSpPr>
          <p:cNvPr id="7" name="Ovale 6">
            <a:extLst>
              <a:ext uri="{FF2B5EF4-FFF2-40B4-BE49-F238E27FC236}">
                <a16:creationId xmlns:a16="http://schemas.microsoft.com/office/drawing/2014/main" id="{58F89610-2D15-E481-A989-061D5ABF352F}"/>
              </a:ext>
            </a:extLst>
          </p:cNvPr>
          <p:cNvSpPr/>
          <p:nvPr/>
        </p:nvSpPr>
        <p:spPr>
          <a:xfrm>
            <a:off x="1870097" y="2791692"/>
            <a:ext cx="1385455" cy="131033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1400" dirty="0"/>
              <a:t>Comunicazione non verbale</a:t>
            </a:r>
          </a:p>
        </p:txBody>
      </p:sp>
      <p:sp>
        <p:nvSpPr>
          <p:cNvPr id="9" name="Ovale 8">
            <a:extLst>
              <a:ext uri="{FF2B5EF4-FFF2-40B4-BE49-F238E27FC236}">
                <a16:creationId xmlns:a16="http://schemas.microsoft.com/office/drawing/2014/main" id="{ACE96BE9-8AD7-0FE6-F683-D37E878AC4C9}"/>
              </a:ext>
            </a:extLst>
          </p:cNvPr>
          <p:cNvSpPr/>
          <p:nvPr/>
        </p:nvSpPr>
        <p:spPr>
          <a:xfrm>
            <a:off x="2124092" y="4393911"/>
            <a:ext cx="1255530" cy="1117105"/>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1400" dirty="0"/>
              <a:t>fiducia</a:t>
            </a:r>
          </a:p>
        </p:txBody>
      </p:sp>
      <p:sp>
        <p:nvSpPr>
          <p:cNvPr id="11" name="Ovale 10">
            <a:extLst>
              <a:ext uri="{FF2B5EF4-FFF2-40B4-BE49-F238E27FC236}">
                <a16:creationId xmlns:a16="http://schemas.microsoft.com/office/drawing/2014/main" id="{358071CA-DE57-EFAE-64ED-827A2B531C40}"/>
              </a:ext>
            </a:extLst>
          </p:cNvPr>
          <p:cNvSpPr/>
          <p:nvPr/>
        </p:nvSpPr>
        <p:spPr>
          <a:xfrm>
            <a:off x="6651270" y="4457480"/>
            <a:ext cx="1255530" cy="1199797"/>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1400" dirty="0"/>
              <a:t>Competenza culturale</a:t>
            </a:r>
          </a:p>
        </p:txBody>
      </p:sp>
      <p:sp>
        <p:nvSpPr>
          <p:cNvPr id="12" name="Ovale 11">
            <a:extLst>
              <a:ext uri="{FF2B5EF4-FFF2-40B4-BE49-F238E27FC236}">
                <a16:creationId xmlns:a16="http://schemas.microsoft.com/office/drawing/2014/main" id="{E8339151-BE58-279C-E780-F52D8227E33E}"/>
              </a:ext>
            </a:extLst>
          </p:cNvPr>
          <p:cNvSpPr/>
          <p:nvPr/>
        </p:nvSpPr>
        <p:spPr>
          <a:xfrm>
            <a:off x="5399881" y="5214694"/>
            <a:ext cx="1117871" cy="1119693"/>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1400" dirty="0"/>
              <a:t>empatia</a:t>
            </a:r>
          </a:p>
        </p:txBody>
      </p:sp>
      <p:sp>
        <p:nvSpPr>
          <p:cNvPr id="13" name="Ovale 12">
            <a:extLst>
              <a:ext uri="{FF2B5EF4-FFF2-40B4-BE49-F238E27FC236}">
                <a16:creationId xmlns:a16="http://schemas.microsoft.com/office/drawing/2014/main" id="{89FE85C7-6E20-CE2F-E309-55CDB29FF0E2}"/>
              </a:ext>
            </a:extLst>
          </p:cNvPr>
          <p:cNvSpPr/>
          <p:nvPr/>
        </p:nvSpPr>
        <p:spPr>
          <a:xfrm>
            <a:off x="3545032" y="5057379"/>
            <a:ext cx="1330516" cy="1277008"/>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1400" dirty="0"/>
              <a:t>Connessioni</a:t>
            </a:r>
          </a:p>
          <a:p>
            <a:pPr algn="ctr"/>
            <a:r>
              <a:rPr lang="it-IT" sz="1400" dirty="0"/>
              <a:t>personali</a:t>
            </a:r>
          </a:p>
        </p:txBody>
      </p:sp>
      <p:cxnSp>
        <p:nvCxnSpPr>
          <p:cNvPr id="15" name="Connettore diritto 14">
            <a:extLst>
              <a:ext uri="{FF2B5EF4-FFF2-40B4-BE49-F238E27FC236}">
                <a16:creationId xmlns:a16="http://schemas.microsoft.com/office/drawing/2014/main" id="{19ED5B49-94B6-4DAF-A630-246D2A85D9F4}"/>
              </a:ext>
            </a:extLst>
          </p:cNvPr>
          <p:cNvCxnSpPr>
            <a:cxnSpLocks/>
          </p:cNvCxnSpPr>
          <p:nvPr/>
        </p:nvCxnSpPr>
        <p:spPr>
          <a:xfrm>
            <a:off x="3647209" y="2499805"/>
            <a:ext cx="543936" cy="523950"/>
          </a:xfrm>
          <a:prstGeom prst="line">
            <a:avLst/>
          </a:prstGeom>
        </p:spPr>
        <p:style>
          <a:lnRef idx="1">
            <a:schemeClr val="accent1"/>
          </a:lnRef>
          <a:fillRef idx="0">
            <a:schemeClr val="accent1"/>
          </a:fillRef>
          <a:effectRef idx="0">
            <a:schemeClr val="accent1"/>
          </a:effectRef>
          <a:fontRef idx="minor">
            <a:schemeClr val="tx1"/>
          </a:fontRef>
        </p:style>
      </p:cxnSp>
      <p:sp>
        <p:nvSpPr>
          <p:cNvPr id="21" name="Footer Placeholder 4">
            <a:extLst>
              <a:ext uri="{FF2B5EF4-FFF2-40B4-BE49-F238E27FC236}">
                <a16:creationId xmlns:a16="http://schemas.microsoft.com/office/drawing/2014/main" id="{C8B1EF57-DBD2-13B9-D80F-98942C23F2E3}"/>
              </a:ext>
            </a:extLst>
          </p:cNvPr>
          <p:cNvSpPr txBox="1">
            <a:spLocks noChangeArrowheads="1"/>
          </p:cNvSpPr>
          <p:nvPr/>
        </p:nvSpPr>
        <p:spPr bwMode="auto">
          <a:xfrm>
            <a:off x="128209" y="686089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cxnSp>
        <p:nvCxnSpPr>
          <p:cNvPr id="22" name="Connettore diritto 21">
            <a:extLst>
              <a:ext uri="{FF2B5EF4-FFF2-40B4-BE49-F238E27FC236}">
                <a16:creationId xmlns:a16="http://schemas.microsoft.com/office/drawing/2014/main" id="{1D7236BE-8E71-87D5-BA1F-564BFE582195}"/>
              </a:ext>
            </a:extLst>
          </p:cNvPr>
          <p:cNvCxnSpPr>
            <a:cxnSpLocks/>
          </p:cNvCxnSpPr>
          <p:nvPr/>
        </p:nvCxnSpPr>
        <p:spPr>
          <a:xfrm>
            <a:off x="4901063" y="2379487"/>
            <a:ext cx="0" cy="382293"/>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Connettore diritto 22">
            <a:extLst>
              <a:ext uri="{FF2B5EF4-FFF2-40B4-BE49-F238E27FC236}">
                <a16:creationId xmlns:a16="http://schemas.microsoft.com/office/drawing/2014/main" id="{78652F32-1009-703A-11B6-76174A5998C3}"/>
              </a:ext>
            </a:extLst>
          </p:cNvPr>
          <p:cNvCxnSpPr>
            <a:cxnSpLocks/>
          </p:cNvCxnSpPr>
          <p:nvPr/>
        </p:nvCxnSpPr>
        <p:spPr>
          <a:xfrm>
            <a:off x="3355582" y="3446858"/>
            <a:ext cx="406605" cy="12022"/>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Connettore diritto 23">
            <a:extLst>
              <a:ext uri="{FF2B5EF4-FFF2-40B4-BE49-F238E27FC236}">
                <a16:creationId xmlns:a16="http://schemas.microsoft.com/office/drawing/2014/main" id="{D9C402B6-D619-4CD3-5FA2-7EED4954A009}"/>
              </a:ext>
            </a:extLst>
          </p:cNvPr>
          <p:cNvCxnSpPr>
            <a:cxnSpLocks/>
          </p:cNvCxnSpPr>
          <p:nvPr/>
        </p:nvCxnSpPr>
        <p:spPr>
          <a:xfrm flipH="1">
            <a:off x="4519575" y="4574113"/>
            <a:ext cx="96252" cy="37835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Connettore diritto 24">
            <a:extLst>
              <a:ext uri="{FF2B5EF4-FFF2-40B4-BE49-F238E27FC236}">
                <a16:creationId xmlns:a16="http://schemas.microsoft.com/office/drawing/2014/main" id="{24854435-8C39-411B-2592-5CD2616C94BB}"/>
              </a:ext>
            </a:extLst>
          </p:cNvPr>
          <p:cNvCxnSpPr>
            <a:cxnSpLocks/>
          </p:cNvCxnSpPr>
          <p:nvPr/>
        </p:nvCxnSpPr>
        <p:spPr>
          <a:xfrm flipH="1">
            <a:off x="5958816" y="2641852"/>
            <a:ext cx="202993" cy="253262"/>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Connettore diritto 25">
            <a:extLst>
              <a:ext uri="{FF2B5EF4-FFF2-40B4-BE49-F238E27FC236}">
                <a16:creationId xmlns:a16="http://schemas.microsoft.com/office/drawing/2014/main" id="{69A22047-CB42-C22C-BA8B-3B3727F172C7}"/>
              </a:ext>
            </a:extLst>
          </p:cNvPr>
          <p:cNvCxnSpPr>
            <a:cxnSpLocks/>
          </p:cNvCxnSpPr>
          <p:nvPr/>
        </p:nvCxnSpPr>
        <p:spPr>
          <a:xfrm>
            <a:off x="6153181" y="4159829"/>
            <a:ext cx="543936" cy="52395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Connettore diritto 26">
            <a:extLst>
              <a:ext uri="{FF2B5EF4-FFF2-40B4-BE49-F238E27FC236}">
                <a16:creationId xmlns:a16="http://schemas.microsoft.com/office/drawing/2014/main" id="{B855F3A0-B1FB-4851-E455-1AA6B0759B7F}"/>
              </a:ext>
            </a:extLst>
          </p:cNvPr>
          <p:cNvCxnSpPr>
            <a:cxnSpLocks/>
          </p:cNvCxnSpPr>
          <p:nvPr/>
        </p:nvCxnSpPr>
        <p:spPr>
          <a:xfrm flipV="1">
            <a:off x="6310984" y="3446858"/>
            <a:ext cx="422325" cy="35844"/>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Connettore diritto 27">
            <a:extLst>
              <a:ext uri="{FF2B5EF4-FFF2-40B4-BE49-F238E27FC236}">
                <a16:creationId xmlns:a16="http://schemas.microsoft.com/office/drawing/2014/main" id="{E18CDDAF-571A-9888-D515-7289D0022526}"/>
              </a:ext>
            </a:extLst>
          </p:cNvPr>
          <p:cNvCxnSpPr>
            <a:cxnSpLocks/>
          </p:cNvCxnSpPr>
          <p:nvPr/>
        </p:nvCxnSpPr>
        <p:spPr>
          <a:xfrm>
            <a:off x="5363592" y="4528597"/>
            <a:ext cx="336084" cy="604512"/>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Connettore diritto 28">
            <a:extLst>
              <a:ext uri="{FF2B5EF4-FFF2-40B4-BE49-F238E27FC236}">
                <a16:creationId xmlns:a16="http://schemas.microsoft.com/office/drawing/2014/main" id="{A042D256-2425-9B9B-5827-B121A814BDE1}"/>
              </a:ext>
            </a:extLst>
          </p:cNvPr>
          <p:cNvCxnSpPr>
            <a:cxnSpLocks/>
          </p:cNvCxnSpPr>
          <p:nvPr/>
        </p:nvCxnSpPr>
        <p:spPr>
          <a:xfrm flipV="1">
            <a:off x="3272082" y="4009139"/>
            <a:ext cx="595584" cy="448341"/>
          </a:xfrm>
          <a:prstGeom prst="line">
            <a:avLst/>
          </a:prstGeom>
        </p:spPr>
        <p:style>
          <a:lnRef idx="1">
            <a:schemeClr val="accent1"/>
          </a:lnRef>
          <a:fillRef idx="0">
            <a:schemeClr val="accent1"/>
          </a:fillRef>
          <a:effectRef idx="0">
            <a:schemeClr val="accent1"/>
          </a:effectRef>
          <a:fontRef idx="minor">
            <a:schemeClr val="tx1"/>
          </a:fontRef>
        </p:style>
      </p:cxnSp>
      <p:sp>
        <p:nvSpPr>
          <p:cNvPr id="10" name="CasellaDiTesto 9">
            <a:extLst>
              <a:ext uri="{FF2B5EF4-FFF2-40B4-BE49-F238E27FC236}">
                <a16:creationId xmlns:a16="http://schemas.microsoft.com/office/drawing/2014/main" id="{E957FEBF-113B-7465-70DB-C89B0C4F4CB8}"/>
              </a:ext>
            </a:extLst>
          </p:cNvPr>
          <p:cNvSpPr txBox="1"/>
          <p:nvPr/>
        </p:nvSpPr>
        <p:spPr>
          <a:xfrm>
            <a:off x="2863682" y="6334387"/>
            <a:ext cx="5400674" cy="369332"/>
          </a:xfrm>
          <a:prstGeom prst="rect">
            <a:avLst/>
          </a:prstGeom>
          <a:noFill/>
        </p:spPr>
        <p:txBody>
          <a:bodyPr wrap="square">
            <a:spAutoFit/>
          </a:bodyPr>
          <a:lstStyle/>
          <a:p>
            <a:r>
              <a:rPr lang="it-IT" dirty="0">
                <a:hlinkClick r:id="rId2"/>
              </a:rPr>
              <a:t>https://youtu.be/fUKLOcD-2ak?feature=shared</a:t>
            </a:r>
            <a:endParaRPr lang="it-IT" dirty="0"/>
          </a:p>
        </p:txBody>
      </p:sp>
    </p:spTree>
    <p:extLst>
      <p:ext uri="{BB962C8B-B14F-4D97-AF65-F5344CB8AC3E}">
        <p14:creationId xmlns:p14="http://schemas.microsoft.com/office/powerpoint/2010/main" val="37320217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2216149" y="2555824"/>
            <a:ext cx="6826251" cy="1392237"/>
          </a:xfrm>
        </p:spPr>
        <p:txBody>
          <a:bodyPr/>
          <a:lstStyle/>
          <a:p>
            <a:r>
              <a:rPr lang="en-US" sz="4800" err="1">
                <a:effectLst/>
                <a:ea typeface="Calibri" panose="020F0502020204030204" pitchFamily="34" charset="0"/>
              </a:rPr>
              <a:t>Comunicazione</a:t>
            </a:r>
            <a:r>
              <a:rPr lang="en-US" sz="4800">
                <a:effectLst/>
                <a:ea typeface="Calibri" panose="020F0502020204030204" pitchFamily="34" charset="0"/>
              </a:rPr>
              <a:t> Verbale </a:t>
            </a:r>
            <a:endParaRPr lang="en-GB"/>
          </a:p>
        </p:txBody>
      </p:sp>
      <p:sp>
        <p:nvSpPr>
          <p:cNvPr id="3" name="Footer Placeholder 4">
            <a:extLst>
              <a:ext uri="{FF2B5EF4-FFF2-40B4-BE49-F238E27FC236}">
                <a16:creationId xmlns:a16="http://schemas.microsoft.com/office/drawing/2014/main" id="{3188898A-4FF2-1871-964A-41A754B0573A}"/>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solidFill>
                  <a:schemeClr val="bg1"/>
                </a:solidFill>
              </a:rPr>
              <a:t>Project: 101101139 — H-PASS — EU4H-2022-PJ</a:t>
            </a:r>
            <a:endParaRPr lang="el-GR" altLang="en-US" sz="1200">
              <a:solidFill>
                <a:schemeClr val="bg1"/>
              </a:solidFill>
            </a:endParaRPr>
          </a:p>
        </p:txBody>
      </p:sp>
      <p:sp>
        <p:nvSpPr>
          <p:cNvPr id="5" name="CasellaDiTesto 4">
            <a:extLst>
              <a:ext uri="{FF2B5EF4-FFF2-40B4-BE49-F238E27FC236}">
                <a16:creationId xmlns:a16="http://schemas.microsoft.com/office/drawing/2014/main" id="{86A0336C-82C6-435A-7B96-3F5198CBD664}"/>
              </a:ext>
            </a:extLst>
          </p:cNvPr>
          <p:cNvSpPr txBox="1"/>
          <p:nvPr/>
        </p:nvSpPr>
        <p:spPr>
          <a:xfrm>
            <a:off x="3411940" y="5930384"/>
            <a:ext cx="5400674" cy="369332"/>
          </a:xfrm>
          <a:prstGeom prst="rect">
            <a:avLst/>
          </a:prstGeom>
          <a:noFill/>
        </p:spPr>
        <p:txBody>
          <a:bodyPr wrap="square">
            <a:spAutoFit/>
          </a:bodyPr>
          <a:lstStyle/>
          <a:p>
            <a:r>
              <a:rPr lang="it-IT" dirty="0">
                <a:hlinkClick r:id="rId3"/>
              </a:rPr>
              <a:t>https://youtu.be/4U9J9T8T-aM?feature=shared</a:t>
            </a:r>
            <a:endParaRPr lang="it-IT" dirty="0"/>
          </a:p>
        </p:txBody>
      </p:sp>
    </p:spTree>
    <p:extLst>
      <p:ext uri="{BB962C8B-B14F-4D97-AF65-F5344CB8AC3E}">
        <p14:creationId xmlns:p14="http://schemas.microsoft.com/office/powerpoint/2010/main" val="5556389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8F76C414-1010-C803-FCA0-4F801156CCD2}"/>
              </a:ext>
            </a:extLst>
          </p:cNvPr>
          <p:cNvSpPr>
            <a:spLocks noGrp="1"/>
          </p:cNvSpPr>
          <p:nvPr>
            <p:ph type="title"/>
          </p:nvPr>
        </p:nvSpPr>
        <p:spPr>
          <a:xfrm>
            <a:off x="7512673" y="1085150"/>
            <a:ext cx="2841563" cy="608286"/>
          </a:xfrm>
        </p:spPr>
        <p:txBody>
          <a:bodyPr/>
          <a:lstStyle/>
          <a:p>
            <a:pPr algn="ctr"/>
            <a:r>
              <a:rPr lang="en-US" sz="4000" b="1" err="1">
                <a:solidFill>
                  <a:schemeClr val="bg1"/>
                </a:solidFill>
              </a:rPr>
              <a:t>Elementi</a:t>
            </a:r>
            <a:r>
              <a:rPr lang="en-US" sz="4000" b="1">
                <a:solidFill>
                  <a:schemeClr val="bg1"/>
                </a:solidFill>
              </a:rPr>
              <a:t> </a:t>
            </a:r>
            <a:r>
              <a:rPr lang="en-US" sz="4000" b="1" err="1">
                <a:solidFill>
                  <a:schemeClr val="bg1"/>
                </a:solidFill>
              </a:rPr>
              <a:t>chiave</a:t>
            </a:r>
            <a:endParaRPr lang="lt-LT" sz="4000" b="1">
              <a:solidFill>
                <a:schemeClr val="bg1"/>
              </a:solidFill>
            </a:endParaRPr>
          </a:p>
        </p:txBody>
      </p:sp>
      <p:sp>
        <p:nvSpPr>
          <p:cNvPr id="3" name="Turinio vietos rezervavimo ženklas 2">
            <a:extLst>
              <a:ext uri="{FF2B5EF4-FFF2-40B4-BE49-F238E27FC236}">
                <a16:creationId xmlns:a16="http://schemas.microsoft.com/office/drawing/2014/main" id="{E3533B65-4110-4D63-BB85-540B293BE232}"/>
              </a:ext>
            </a:extLst>
          </p:cNvPr>
          <p:cNvSpPr>
            <a:spLocks noGrp="1"/>
          </p:cNvSpPr>
          <p:nvPr>
            <p:ph type="body" sz="half" idx="2"/>
          </p:nvPr>
        </p:nvSpPr>
        <p:spPr>
          <a:xfrm>
            <a:off x="639694" y="699374"/>
            <a:ext cx="5532506" cy="1623340"/>
          </a:xfrm>
        </p:spPr>
        <p:txBody>
          <a:bodyPr/>
          <a:lstStyle/>
          <a:p>
            <a:pPr algn="just"/>
            <a:r>
              <a:rPr lang="it-IT" sz="2800" b="0" dirty="0">
                <a:solidFill>
                  <a:srgbClr val="212529"/>
                </a:solidFill>
                <a:effectLst/>
              </a:rPr>
              <a:t>Incoraggiate i pazienti a comunicare ponendo domande aperte come: </a:t>
            </a:r>
            <a:r>
              <a:rPr lang="it-IT" sz="2800" b="0" i="1" dirty="0">
                <a:solidFill>
                  <a:srgbClr val="212529"/>
                </a:solidFill>
                <a:effectLst/>
              </a:rPr>
              <a:t>"Può raccontarmi qualcosa in più a riguardo?"</a:t>
            </a:r>
            <a:endParaRPr lang="en-US" sz="2800" b="0" i="1" dirty="0">
              <a:solidFill>
                <a:srgbClr val="212529"/>
              </a:solidFill>
              <a:effectLst/>
            </a:endParaRPr>
          </a:p>
        </p:txBody>
      </p:sp>
      <p:sp>
        <p:nvSpPr>
          <p:cNvPr id="10" name="Text Placeholder 9">
            <a:extLst>
              <a:ext uri="{FF2B5EF4-FFF2-40B4-BE49-F238E27FC236}">
                <a16:creationId xmlns:a16="http://schemas.microsoft.com/office/drawing/2014/main" id="{E645D17C-76D6-AB7A-7ACB-F2B53C793904}"/>
              </a:ext>
            </a:extLst>
          </p:cNvPr>
          <p:cNvSpPr>
            <a:spLocks noGrp="1"/>
          </p:cNvSpPr>
          <p:nvPr>
            <p:ph type="body" sz="half" idx="13"/>
          </p:nvPr>
        </p:nvSpPr>
        <p:spPr>
          <a:xfrm>
            <a:off x="639694" y="2824783"/>
            <a:ext cx="5677978" cy="1751174"/>
          </a:xfrm>
        </p:spPr>
        <p:txBody>
          <a:bodyPr/>
          <a:lstStyle/>
          <a:p>
            <a:pPr algn="just"/>
            <a:r>
              <a:rPr lang="it-IT" sz="2800" dirty="0"/>
              <a:t>Evitate nomignoli condiscendenti come “</a:t>
            </a:r>
            <a:r>
              <a:rPr lang="it-IT" sz="2800" i="1" dirty="0"/>
              <a:t>tesoro</a:t>
            </a:r>
            <a:r>
              <a:rPr lang="it-IT" sz="2800" dirty="0"/>
              <a:t>” o “</a:t>
            </a:r>
            <a:r>
              <a:rPr lang="it-IT" sz="2800" i="1" dirty="0"/>
              <a:t>caro</a:t>
            </a:r>
            <a:r>
              <a:rPr lang="it-IT" sz="2800" dirty="0"/>
              <a:t>” e usate invece il nome di battesimo del paziente o il nome che preferisce.</a:t>
            </a:r>
            <a:endParaRPr lang="en-US" sz="2800" dirty="0"/>
          </a:p>
        </p:txBody>
      </p:sp>
      <p:sp>
        <p:nvSpPr>
          <p:cNvPr id="11" name="Text Placeholder 10">
            <a:extLst>
              <a:ext uri="{FF2B5EF4-FFF2-40B4-BE49-F238E27FC236}">
                <a16:creationId xmlns:a16="http://schemas.microsoft.com/office/drawing/2014/main" id="{AC12E577-2581-AE6F-2791-D2679474EDBC}"/>
              </a:ext>
            </a:extLst>
          </p:cNvPr>
          <p:cNvSpPr>
            <a:spLocks noGrp="1"/>
          </p:cNvSpPr>
          <p:nvPr>
            <p:ph type="body" sz="half" idx="14"/>
          </p:nvPr>
        </p:nvSpPr>
        <p:spPr>
          <a:xfrm>
            <a:off x="668594" y="4993616"/>
            <a:ext cx="5649077" cy="1212702"/>
          </a:xfrm>
        </p:spPr>
        <p:txBody>
          <a:bodyPr/>
          <a:lstStyle/>
          <a:p>
            <a:r>
              <a:rPr lang="it-IT" sz="2800" dirty="0"/>
              <a:t>Usate frasi chiare e complete ed evitate termini tecnici e, se necessari, spiegateli.</a:t>
            </a:r>
            <a:endParaRPr lang="en-US" sz="2800" dirty="0"/>
          </a:p>
        </p:txBody>
      </p:sp>
      <p:sp>
        <p:nvSpPr>
          <p:cNvPr id="5" name="Footer Placeholder 4">
            <a:extLst>
              <a:ext uri="{FF2B5EF4-FFF2-40B4-BE49-F238E27FC236}">
                <a16:creationId xmlns:a16="http://schemas.microsoft.com/office/drawing/2014/main" id="{3AE34F81-9FF5-5A0C-C332-80A79A4EA402}"/>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6" name="CasellaDiTesto 5">
            <a:extLst>
              <a:ext uri="{FF2B5EF4-FFF2-40B4-BE49-F238E27FC236}">
                <a16:creationId xmlns:a16="http://schemas.microsoft.com/office/drawing/2014/main" id="{3FEBD7DB-CD8E-1E0E-84D2-10CC8D6755A9}"/>
              </a:ext>
            </a:extLst>
          </p:cNvPr>
          <p:cNvSpPr txBox="1"/>
          <p:nvPr/>
        </p:nvSpPr>
        <p:spPr>
          <a:xfrm>
            <a:off x="2699544" y="6400119"/>
            <a:ext cx="5400674" cy="369332"/>
          </a:xfrm>
          <a:prstGeom prst="rect">
            <a:avLst/>
          </a:prstGeom>
          <a:noFill/>
        </p:spPr>
        <p:txBody>
          <a:bodyPr wrap="square">
            <a:spAutoFit/>
          </a:bodyPr>
          <a:lstStyle/>
          <a:p>
            <a:r>
              <a:rPr lang="it-IT" dirty="0">
                <a:hlinkClick r:id="rId3"/>
              </a:rPr>
              <a:t>https://youtu.be/7gr1n7HjmIQ?feature=shared</a:t>
            </a:r>
            <a:endParaRPr lang="it-IT" dirty="0"/>
          </a:p>
        </p:txBody>
      </p:sp>
    </p:spTree>
    <p:extLst>
      <p:ext uri="{BB962C8B-B14F-4D97-AF65-F5344CB8AC3E}">
        <p14:creationId xmlns:p14="http://schemas.microsoft.com/office/powerpoint/2010/main" val="35501811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lementi multimediali online 4" descr="CUSP  Effective Patient and Family Communication">
            <a:hlinkClick r:id="" action="ppaction://media"/>
            <a:extLst>
              <a:ext uri="{FF2B5EF4-FFF2-40B4-BE49-F238E27FC236}">
                <a16:creationId xmlns:a16="http://schemas.microsoft.com/office/drawing/2014/main" id="{654D867E-2D04-8A73-6C3E-B1153FA0F65B}"/>
              </a:ext>
            </a:extLst>
          </p:cNvPr>
          <p:cNvPicPr>
            <a:picLocks noRot="1" noChangeAspect="1"/>
          </p:cNvPicPr>
          <p:nvPr>
            <a:videoFile r:link="rId1"/>
          </p:nvPr>
        </p:nvPicPr>
        <p:blipFill>
          <a:blip r:embed="rId3"/>
          <a:stretch>
            <a:fillRect/>
          </a:stretch>
        </p:blipFill>
        <p:spPr>
          <a:xfrm>
            <a:off x="643257" y="1631776"/>
            <a:ext cx="3482973" cy="1967880"/>
          </a:xfrm>
          <a:prstGeom prst="rect">
            <a:avLst/>
          </a:prstGeom>
        </p:spPr>
      </p:pic>
      <p:sp>
        <p:nvSpPr>
          <p:cNvPr id="2" name="Pavadinimas 1">
            <a:extLst>
              <a:ext uri="{FF2B5EF4-FFF2-40B4-BE49-F238E27FC236}">
                <a16:creationId xmlns:a16="http://schemas.microsoft.com/office/drawing/2014/main" id="{465F267F-B99C-EB39-F9A1-8757B1E9D5E1}"/>
              </a:ext>
            </a:extLst>
          </p:cNvPr>
          <p:cNvSpPr>
            <a:spLocks noGrp="1"/>
          </p:cNvSpPr>
          <p:nvPr>
            <p:ph type="title"/>
          </p:nvPr>
        </p:nvSpPr>
        <p:spPr>
          <a:xfrm>
            <a:off x="7449669" y="282388"/>
            <a:ext cx="2968969" cy="681318"/>
          </a:xfrm>
        </p:spPr>
        <p:txBody>
          <a:bodyPr/>
          <a:lstStyle/>
          <a:p>
            <a:pPr algn="ctr"/>
            <a:r>
              <a:rPr lang="en-US" b="1" err="1">
                <a:solidFill>
                  <a:schemeClr val="bg1"/>
                </a:solidFill>
              </a:rPr>
              <a:t>Esempio</a:t>
            </a:r>
            <a:r>
              <a:rPr lang="en-US" b="1">
                <a:solidFill>
                  <a:schemeClr val="bg1"/>
                </a:solidFill>
              </a:rPr>
              <a:t> 1</a:t>
            </a:r>
            <a:endParaRPr lang="lt-LT" b="1">
              <a:solidFill>
                <a:schemeClr val="bg1"/>
              </a:solidFill>
            </a:endParaRPr>
          </a:p>
        </p:txBody>
      </p:sp>
      <p:sp>
        <p:nvSpPr>
          <p:cNvPr id="3" name="Footer Placeholder 4">
            <a:extLst>
              <a:ext uri="{FF2B5EF4-FFF2-40B4-BE49-F238E27FC236}">
                <a16:creationId xmlns:a16="http://schemas.microsoft.com/office/drawing/2014/main" id="{48C910D3-0EB3-7D12-AB86-FD88B344E74B}"/>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4" name="CasellaDiTesto 3">
            <a:extLst>
              <a:ext uri="{FF2B5EF4-FFF2-40B4-BE49-F238E27FC236}">
                <a16:creationId xmlns:a16="http://schemas.microsoft.com/office/drawing/2014/main" id="{13A800D7-C697-BF3E-F937-21EB458FA1ED}"/>
              </a:ext>
            </a:extLst>
          </p:cNvPr>
          <p:cNvSpPr txBox="1"/>
          <p:nvPr/>
        </p:nvSpPr>
        <p:spPr>
          <a:xfrm>
            <a:off x="528957" y="4815221"/>
            <a:ext cx="5400674" cy="369332"/>
          </a:xfrm>
          <a:prstGeom prst="rect">
            <a:avLst/>
          </a:prstGeom>
          <a:noFill/>
        </p:spPr>
        <p:txBody>
          <a:bodyPr wrap="square">
            <a:spAutoFit/>
          </a:bodyPr>
          <a:lstStyle/>
          <a:p>
            <a:r>
              <a:rPr lang="en-US" dirty="0">
                <a:hlinkClick r:id="rId4"/>
              </a:rPr>
              <a:t>CUSP Effective Patient and Family Communication</a:t>
            </a:r>
            <a:endParaRPr lang="it-IT" dirty="0"/>
          </a:p>
        </p:txBody>
      </p:sp>
      <p:sp>
        <p:nvSpPr>
          <p:cNvPr id="6" name="CasellaDiTesto 5">
            <a:extLst>
              <a:ext uri="{FF2B5EF4-FFF2-40B4-BE49-F238E27FC236}">
                <a16:creationId xmlns:a16="http://schemas.microsoft.com/office/drawing/2014/main" id="{7DCE01B2-8FF7-CFBE-D47F-4C59A1C7E87B}"/>
              </a:ext>
            </a:extLst>
          </p:cNvPr>
          <p:cNvSpPr txBox="1"/>
          <p:nvPr/>
        </p:nvSpPr>
        <p:spPr>
          <a:xfrm>
            <a:off x="528957" y="4257841"/>
            <a:ext cx="1409360" cy="369332"/>
          </a:xfrm>
          <a:prstGeom prst="rect">
            <a:avLst/>
          </a:prstGeom>
          <a:noFill/>
        </p:spPr>
        <p:txBody>
          <a:bodyPr wrap="none" rtlCol="0">
            <a:spAutoFit/>
          </a:bodyPr>
          <a:lstStyle/>
          <a:p>
            <a:r>
              <a:rPr lang="it-IT" dirty="0"/>
              <a:t>Link al video:</a:t>
            </a:r>
          </a:p>
        </p:txBody>
      </p:sp>
    </p:spTree>
    <p:extLst>
      <p:ext uri="{BB962C8B-B14F-4D97-AF65-F5344CB8AC3E}">
        <p14:creationId xmlns:p14="http://schemas.microsoft.com/office/powerpoint/2010/main" val="4100670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B8FBDD73-7A07-8485-9C95-4CAD469B5BF5}"/>
              </a:ext>
            </a:extLst>
          </p:cNvPr>
          <p:cNvSpPr>
            <a:spLocks noGrp="1"/>
          </p:cNvSpPr>
          <p:nvPr>
            <p:ph type="title"/>
          </p:nvPr>
        </p:nvSpPr>
        <p:spPr>
          <a:xfrm>
            <a:off x="7152072" y="103239"/>
            <a:ext cx="3307582" cy="816824"/>
          </a:xfrm>
        </p:spPr>
        <p:txBody>
          <a:bodyPr/>
          <a:lstStyle/>
          <a:p>
            <a:pPr algn="ctr"/>
            <a:r>
              <a:rPr lang="en-US" sz="4000" b="1" err="1">
                <a:solidFill>
                  <a:schemeClr val="bg1"/>
                </a:solidFill>
              </a:rPr>
              <a:t>Esempio</a:t>
            </a:r>
            <a:r>
              <a:rPr lang="en-US" sz="4000" b="1">
                <a:solidFill>
                  <a:schemeClr val="bg1"/>
                </a:solidFill>
              </a:rPr>
              <a:t> 2</a:t>
            </a:r>
            <a:endParaRPr lang="lt-LT" sz="4000" b="1">
              <a:solidFill>
                <a:schemeClr val="bg1"/>
              </a:solidFill>
            </a:endParaRPr>
          </a:p>
        </p:txBody>
      </p:sp>
      <p:sp>
        <p:nvSpPr>
          <p:cNvPr id="3" name="Footer Placeholder 4">
            <a:extLst>
              <a:ext uri="{FF2B5EF4-FFF2-40B4-BE49-F238E27FC236}">
                <a16:creationId xmlns:a16="http://schemas.microsoft.com/office/drawing/2014/main" id="{197025CB-09AD-1F0C-E2B4-0A0529940984}"/>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pic>
        <p:nvPicPr>
          <p:cNvPr id="7" name="Elementi multimediali online 6" title="Effective Interactions with Patients">
            <a:hlinkClick r:id="" action="ppaction://media"/>
            <a:extLst>
              <a:ext uri="{FF2B5EF4-FFF2-40B4-BE49-F238E27FC236}">
                <a16:creationId xmlns:a16="http://schemas.microsoft.com/office/drawing/2014/main" id="{4EE481D3-2FD2-8CE1-85FE-B0E15996EA09}"/>
              </a:ext>
            </a:extLst>
          </p:cNvPr>
          <p:cNvPicPr>
            <a:picLocks noGrp="1" noRot="1" noChangeAspect="1"/>
          </p:cNvPicPr>
          <p:nvPr>
            <p:ph sz="half" idx="1"/>
            <a:videoFile r:link="rId1"/>
          </p:nvPr>
        </p:nvPicPr>
        <p:blipFill>
          <a:blip r:embed="rId3"/>
          <a:stretch>
            <a:fillRect/>
          </a:stretch>
        </p:blipFill>
        <p:spPr>
          <a:xfrm>
            <a:off x="690245" y="1716723"/>
            <a:ext cx="3150235" cy="1780014"/>
          </a:xfrm>
          <a:prstGeom prst="rect">
            <a:avLst/>
          </a:prstGeom>
        </p:spPr>
      </p:pic>
      <p:sp>
        <p:nvSpPr>
          <p:cNvPr id="4" name="CasellaDiTesto 3">
            <a:extLst>
              <a:ext uri="{FF2B5EF4-FFF2-40B4-BE49-F238E27FC236}">
                <a16:creationId xmlns:a16="http://schemas.microsoft.com/office/drawing/2014/main" id="{8EBA1A82-1A59-31E7-0541-0A1C47749819}"/>
              </a:ext>
            </a:extLst>
          </p:cNvPr>
          <p:cNvSpPr txBox="1"/>
          <p:nvPr/>
        </p:nvSpPr>
        <p:spPr>
          <a:xfrm>
            <a:off x="690245" y="4337851"/>
            <a:ext cx="1409360" cy="369332"/>
          </a:xfrm>
          <a:prstGeom prst="rect">
            <a:avLst/>
          </a:prstGeom>
          <a:noFill/>
        </p:spPr>
        <p:txBody>
          <a:bodyPr wrap="none" rtlCol="0">
            <a:spAutoFit/>
          </a:bodyPr>
          <a:lstStyle/>
          <a:p>
            <a:r>
              <a:rPr lang="it-IT" dirty="0"/>
              <a:t>Link al video:</a:t>
            </a:r>
          </a:p>
        </p:txBody>
      </p:sp>
      <p:sp>
        <p:nvSpPr>
          <p:cNvPr id="5" name="CasellaDiTesto 4">
            <a:extLst>
              <a:ext uri="{FF2B5EF4-FFF2-40B4-BE49-F238E27FC236}">
                <a16:creationId xmlns:a16="http://schemas.microsoft.com/office/drawing/2014/main" id="{7EAE9050-31E8-859B-959F-5C56E79E9EC2}"/>
              </a:ext>
            </a:extLst>
          </p:cNvPr>
          <p:cNvSpPr txBox="1"/>
          <p:nvPr/>
        </p:nvSpPr>
        <p:spPr>
          <a:xfrm>
            <a:off x="690245" y="4931077"/>
            <a:ext cx="5400674" cy="369332"/>
          </a:xfrm>
          <a:prstGeom prst="rect">
            <a:avLst/>
          </a:prstGeom>
          <a:noFill/>
        </p:spPr>
        <p:txBody>
          <a:bodyPr wrap="square">
            <a:spAutoFit/>
          </a:bodyPr>
          <a:lstStyle/>
          <a:p>
            <a:r>
              <a:rPr lang="it-IT" dirty="0" err="1">
                <a:hlinkClick r:id="rId4"/>
              </a:rPr>
              <a:t>Effective</a:t>
            </a:r>
            <a:r>
              <a:rPr lang="it-IT" dirty="0">
                <a:hlinkClick r:id="rId4"/>
              </a:rPr>
              <a:t> Interactions with </a:t>
            </a:r>
            <a:r>
              <a:rPr lang="it-IT" dirty="0" err="1">
                <a:hlinkClick r:id="rId4"/>
              </a:rPr>
              <a:t>Patients</a:t>
            </a:r>
            <a:endParaRPr lang="it-IT" dirty="0"/>
          </a:p>
        </p:txBody>
      </p:sp>
    </p:spTree>
    <p:extLst>
      <p:ext uri="{BB962C8B-B14F-4D97-AF65-F5344CB8AC3E}">
        <p14:creationId xmlns:p14="http://schemas.microsoft.com/office/powerpoint/2010/main" val="581482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880869" y="2418664"/>
            <a:ext cx="7984491" cy="1392237"/>
          </a:xfrm>
        </p:spPr>
        <p:txBody>
          <a:bodyPr/>
          <a:lstStyle/>
          <a:p>
            <a:r>
              <a:rPr lang="en-US" sz="4800" err="1">
                <a:effectLst/>
                <a:ea typeface="Calibri" panose="020F0502020204030204" pitchFamily="34" charset="0"/>
              </a:rPr>
              <a:t>Comunicazione</a:t>
            </a:r>
            <a:r>
              <a:rPr lang="en-US" sz="4800">
                <a:effectLst/>
                <a:ea typeface="Calibri" panose="020F0502020204030204" pitchFamily="34" charset="0"/>
              </a:rPr>
              <a:t> Non-verbale</a:t>
            </a:r>
            <a:endParaRPr lang="en-GB"/>
          </a:p>
        </p:txBody>
      </p:sp>
      <p:sp>
        <p:nvSpPr>
          <p:cNvPr id="6" name="Footer Placeholder 4">
            <a:extLst>
              <a:ext uri="{FF2B5EF4-FFF2-40B4-BE49-F238E27FC236}">
                <a16:creationId xmlns:a16="http://schemas.microsoft.com/office/drawing/2014/main" id="{DF023D23-2287-C3F8-4E5D-F3FE0A9C26D0}"/>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solidFill>
                  <a:schemeClr val="bg1"/>
                </a:solidFill>
              </a:rPr>
              <a:t>Project: 101101139 — H-PASS — EU4H-2022-PJ</a:t>
            </a:r>
            <a:endParaRPr lang="el-GR" altLang="en-US" sz="1200">
              <a:solidFill>
                <a:schemeClr val="bg1"/>
              </a:solidFill>
            </a:endParaRPr>
          </a:p>
        </p:txBody>
      </p:sp>
      <p:sp>
        <p:nvSpPr>
          <p:cNvPr id="4" name="CasellaDiTesto 3">
            <a:extLst>
              <a:ext uri="{FF2B5EF4-FFF2-40B4-BE49-F238E27FC236}">
                <a16:creationId xmlns:a16="http://schemas.microsoft.com/office/drawing/2014/main" id="{8683D48A-225C-68CF-0584-6EEAC869BD5A}"/>
              </a:ext>
            </a:extLst>
          </p:cNvPr>
          <p:cNvSpPr txBox="1"/>
          <p:nvPr/>
        </p:nvSpPr>
        <p:spPr>
          <a:xfrm>
            <a:off x="3317558" y="6101834"/>
            <a:ext cx="5400674" cy="369332"/>
          </a:xfrm>
          <a:prstGeom prst="rect">
            <a:avLst/>
          </a:prstGeom>
          <a:noFill/>
        </p:spPr>
        <p:txBody>
          <a:bodyPr wrap="square">
            <a:spAutoFit/>
          </a:bodyPr>
          <a:lstStyle/>
          <a:p>
            <a:r>
              <a:rPr lang="it-IT" dirty="0">
                <a:hlinkClick r:id="rId3"/>
              </a:rPr>
              <a:t>https://youtu.be/sT1nLF8kacc?feature=shared</a:t>
            </a:r>
            <a:endParaRPr lang="it-IT" dirty="0"/>
          </a:p>
        </p:txBody>
      </p:sp>
    </p:spTree>
    <p:extLst>
      <p:ext uri="{BB962C8B-B14F-4D97-AF65-F5344CB8AC3E}">
        <p14:creationId xmlns:p14="http://schemas.microsoft.com/office/powerpoint/2010/main" val="36030591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E1D430AE-F5B3-D35B-91FC-65A9B7D6B84E}"/>
              </a:ext>
            </a:extLst>
          </p:cNvPr>
          <p:cNvSpPr>
            <a:spLocks noGrp="1"/>
          </p:cNvSpPr>
          <p:nvPr>
            <p:ph type="title"/>
          </p:nvPr>
        </p:nvSpPr>
        <p:spPr>
          <a:xfrm>
            <a:off x="7366140" y="162022"/>
            <a:ext cx="3033823" cy="993805"/>
          </a:xfrm>
        </p:spPr>
        <p:txBody>
          <a:bodyPr/>
          <a:lstStyle/>
          <a:p>
            <a:pPr algn="ctr"/>
            <a:r>
              <a:rPr lang="en-US" sz="4000" b="1" dirty="0" err="1">
                <a:solidFill>
                  <a:schemeClr val="bg1"/>
                </a:solidFill>
              </a:rPr>
              <a:t>Premessa</a:t>
            </a:r>
            <a:endParaRPr lang="lt-LT" sz="4000" b="1" dirty="0">
              <a:solidFill>
                <a:schemeClr val="bg1"/>
              </a:solidFill>
            </a:endParaRPr>
          </a:p>
        </p:txBody>
      </p:sp>
      <p:sp>
        <p:nvSpPr>
          <p:cNvPr id="3" name="Turinio vietos rezervavimo ženklas 2">
            <a:extLst>
              <a:ext uri="{FF2B5EF4-FFF2-40B4-BE49-F238E27FC236}">
                <a16:creationId xmlns:a16="http://schemas.microsoft.com/office/drawing/2014/main" id="{9F779B80-2CF5-9805-0EFD-A0F5319988B0}"/>
              </a:ext>
            </a:extLst>
          </p:cNvPr>
          <p:cNvSpPr>
            <a:spLocks noGrp="1"/>
          </p:cNvSpPr>
          <p:nvPr>
            <p:ph sz="half" idx="1"/>
          </p:nvPr>
        </p:nvSpPr>
        <p:spPr>
          <a:xfrm>
            <a:off x="384120" y="2427572"/>
            <a:ext cx="9740577" cy="3073606"/>
          </a:xfrm>
        </p:spPr>
        <p:txBody>
          <a:bodyPr/>
          <a:lstStyle/>
          <a:p>
            <a:pPr algn="just">
              <a:buClr>
                <a:srgbClr val="1A75DB"/>
              </a:buClr>
            </a:pPr>
            <a:r>
              <a:rPr lang="it-IT" dirty="0"/>
              <a:t>Gli esperti linguistici stimano che la comunicazione non verbale abbia un impatto determinante sull’efficacia della comunicazione stessa.</a:t>
            </a:r>
          </a:p>
          <a:p>
            <a:pPr algn="just">
              <a:buClr>
                <a:srgbClr val="1A75DB"/>
              </a:buClr>
            </a:pPr>
            <a:r>
              <a:rPr lang="it-IT" dirty="0"/>
              <a:t>La comunicazione non verbale è fondamentale per una comunicazione efficace</a:t>
            </a:r>
          </a:p>
          <a:p>
            <a:pPr algn="just">
              <a:buClr>
                <a:srgbClr val="1A75DB"/>
              </a:buClr>
            </a:pPr>
            <a:r>
              <a:rPr lang="it-IT" dirty="0"/>
              <a:t>È importante avere consapevolezza di sé mentre si comunica, per </a:t>
            </a:r>
            <a:r>
              <a:rPr lang="it-IT" b="1" dirty="0"/>
              <a:t>allineare il </a:t>
            </a:r>
            <a:r>
              <a:rPr lang="it-IT" b="1" i="1" dirty="0"/>
              <a:t>come</a:t>
            </a:r>
            <a:r>
              <a:rPr lang="it-IT" b="1" dirty="0"/>
              <a:t> diciamo le cose, con il </a:t>
            </a:r>
            <a:r>
              <a:rPr lang="it-IT" b="1" i="1" dirty="0"/>
              <a:t>cosa</a:t>
            </a:r>
            <a:r>
              <a:rPr lang="it-IT" b="1" dirty="0"/>
              <a:t> diciamo</a:t>
            </a:r>
            <a:r>
              <a:rPr lang="it-IT" dirty="0"/>
              <a:t>. </a:t>
            </a:r>
            <a:endParaRPr lang="lt-LT" dirty="0"/>
          </a:p>
        </p:txBody>
      </p:sp>
      <p:sp>
        <p:nvSpPr>
          <p:cNvPr id="5" name="Footer Placeholder 4">
            <a:extLst>
              <a:ext uri="{FF2B5EF4-FFF2-40B4-BE49-F238E27FC236}">
                <a16:creationId xmlns:a16="http://schemas.microsoft.com/office/drawing/2014/main" id="{39B08A17-87B2-65AF-B2D0-42EAF78E4F4F}"/>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6" name="CasellaDiTesto 5">
            <a:extLst>
              <a:ext uri="{FF2B5EF4-FFF2-40B4-BE49-F238E27FC236}">
                <a16:creationId xmlns:a16="http://schemas.microsoft.com/office/drawing/2014/main" id="{3489FE75-BC6F-5E00-90D9-5DF1AE889D25}"/>
              </a:ext>
            </a:extLst>
          </p:cNvPr>
          <p:cNvSpPr txBox="1"/>
          <p:nvPr/>
        </p:nvSpPr>
        <p:spPr>
          <a:xfrm>
            <a:off x="2997518" y="6118979"/>
            <a:ext cx="5400674" cy="369332"/>
          </a:xfrm>
          <a:prstGeom prst="rect">
            <a:avLst/>
          </a:prstGeom>
          <a:noFill/>
        </p:spPr>
        <p:txBody>
          <a:bodyPr wrap="square">
            <a:spAutoFit/>
          </a:bodyPr>
          <a:lstStyle/>
          <a:p>
            <a:r>
              <a:rPr lang="it-IT" dirty="0">
                <a:hlinkClick r:id="rId3"/>
              </a:rPr>
              <a:t>https://youtu.be/nGyRXQp_Iec?feature=shared</a:t>
            </a:r>
            <a:endParaRPr lang="it-IT" dirty="0"/>
          </a:p>
        </p:txBody>
      </p:sp>
    </p:spTree>
    <p:extLst>
      <p:ext uri="{BB962C8B-B14F-4D97-AF65-F5344CB8AC3E}">
        <p14:creationId xmlns:p14="http://schemas.microsoft.com/office/powerpoint/2010/main" val="1772452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1D811CB2-3482-BE3C-BD72-C76E42DFBB86}"/>
              </a:ext>
            </a:extLst>
          </p:cNvPr>
          <p:cNvSpPr>
            <a:spLocks noGrp="1"/>
          </p:cNvSpPr>
          <p:nvPr>
            <p:ph type="title"/>
          </p:nvPr>
        </p:nvSpPr>
        <p:spPr>
          <a:xfrm>
            <a:off x="735537" y="914860"/>
            <a:ext cx="9707606" cy="695117"/>
          </a:xfrm>
        </p:spPr>
        <p:txBody>
          <a:bodyPr/>
          <a:lstStyle/>
          <a:p>
            <a:pPr algn="ctr"/>
            <a:r>
              <a:rPr lang="en-US">
                <a:latin typeface="Comfortaa"/>
              </a:rPr>
              <a:t>Il </a:t>
            </a:r>
            <a:r>
              <a:rPr lang="en-US" err="1">
                <a:latin typeface="Comfortaa"/>
              </a:rPr>
              <a:t>potere</a:t>
            </a:r>
            <a:r>
              <a:rPr lang="en-US">
                <a:latin typeface="Comfortaa"/>
              </a:rPr>
              <a:t> </a:t>
            </a:r>
            <a:r>
              <a:rPr lang="en-US" err="1">
                <a:latin typeface="Comfortaa"/>
              </a:rPr>
              <a:t>della</a:t>
            </a:r>
            <a:r>
              <a:rPr lang="en-US">
                <a:latin typeface="Comfortaa"/>
              </a:rPr>
              <a:t> </a:t>
            </a:r>
            <a:r>
              <a:rPr lang="en-US" err="1">
                <a:latin typeface="Comfortaa"/>
              </a:rPr>
              <a:t>comunicazione</a:t>
            </a:r>
            <a:r>
              <a:rPr lang="en-US">
                <a:latin typeface="Comfortaa"/>
              </a:rPr>
              <a:t> non-verbale</a:t>
            </a:r>
            <a:endParaRPr lang="lt-LT"/>
          </a:p>
        </p:txBody>
      </p:sp>
      <p:pic>
        <p:nvPicPr>
          <p:cNvPr id="4" name="Internetinė medija 3" title="The Power of Nonverbal Communication | Joe Navarro | TEDxManchester">
            <a:hlinkClick r:id="" action="ppaction://media"/>
            <a:extLst>
              <a:ext uri="{FF2B5EF4-FFF2-40B4-BE49-F238E27FC236}">
                <a16:creationId xmlns:a16="http://schemas.microsoft.com/office/drawing/2014/main" id="{D0915A64-9BC4-722A-B4DB-E176C4212143}"/>
              </a:ext>
            </a:extLst>
          </p:cNvPr>
          <p:cNvPicPr>
            <a:picLocks noGrp="1" noRot="1" noChangeAspect="1"/>
          </p:cNvPicPr>
          <p:nvPr>
            <p:ph sz="half" idx="1"/>
            <a:videoFile r:link="rId1"/>
          </p:nvPr>
        </p:nvPicPr>
        <p:blipFill>
          <a:blip r:embed="rId3"/>
          <a:stretch>
            <a:fillRect/>
          </a:stretch>
        </p:blipFill>
        <p:spPr>
          <a:xfrm>
            <a:off x="3637161" y="2082483"/>
            <a:ext cx="3525440" cy="1803717"/>
          </a:xfrm>
          <a:prstGeom prst="rect">
            <a:avLst/>
          </a:prstGeom>
        </p:spPr>
      </p:pic>
      <p:sp>
        <p:nvSpPr>
          <p:cNvPr id="3" name="Footer Placeholder 4">
            <a:extLst>
              <a:ext uri="{FF2B5EF4-FFF2-40B4-BE49-F238E27FC236}">
                <a16:creationId xmlns:a16="http://schemas.microsoft.com/office/drawing/2014/main" id="{411AD502-1371-A6B9-DB7F-A7848F471A38}"/>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5" name="CasellaDiTesto 4">
            <a:extLst>
              <a:ext uri="{FF2B5EF4-FFF2-40B4-BE49-F238E27FC236}">
                <a16:creationId xmlns:a16="http://schemas.microsoft.com/office/drawing/2014/main" id="{77CB4C28-816A-C934-540E-B07C4F877926}"/>
              </a:ext>
            </a:extLst>
          </p:cNvPr>
          <p:cNvSpPr txBox="1"/>
          <p:nvPr/>
        </p:nvSpPr>
        <p:spPr>
          <a:xfrm>
            <a:off x="4695201" y="4509301"/>
            <a:ext cx="1409360" cy="369332"/>
          </a:xfrm>
          <a:prstGeom prst="rect">
            <a:avLst/>
          </a:prstGeom>
          <a:noFill/>
        </p:spPr>
        <p:txBody>
          <a:bodyPr wrap="none" rtlCol="0">
            <a:spAutoFit/>
          </a:bodyPr>
          <a:lstStyle/>
          <a:p>
            <a:r>
              <a:rPr lang="it-IT" dirty="0"/>
              <a:t>Link al video:</a:t>
            </a:r>
          </a:p>
        </p:txBody>
      </p:sp>
      <p:sp>
        <p:nvSpPr>
          <p:cNvPr id="6" name="CasellaDiTesto 5">
            <a:extLst>
              <a:ext uri="{FF2B5EF4-FFF2-40B4-BE49-F238E27FC236}">
                <a16:creationId xmlns:a16="http://schemas.microsoft.com/office/drawing/2014/main" id="{5134E982-B0C8-C1AA-8924-1B086B83D82F}"/>
              </a:ext>
            </a:extLst>
          </p:cNvPr>
          <p:cNvSpPr txBox="1"/>
          <p:nvPr/>
        </p:nvSpPr>
        <p:spPr>
          <a:xfrm>
            <a:off x="3031808" y="5088940"/>
            <a:ext cx="5400674" cy="646331"/>
          </a:xfrm>
          <a:prstGeom prst="rect">
            <a:avLst/>
          </a:prstGeom>
          <a:noFill/>
        </p:spPr>
        <p:txBody>
          <a:bodyPr wrap="square">
            <a:spAutoFit/>
          </a:bodyPr>
          <a:lstStyle/>
          <a:p>
            <a:r>
              <a:rPr lang="en-US" dirty="0">
                <a:hlinkClick r:id="rId4"/>
              </a:rPr>
              <a:t>The Power of Nonverbal Communication | Joe Navarro | </a:t>
            </a:r>
            <a:r>
              <a:rPr lang="en-US" dirty="0" err="1">
                <a:hlinkClick r:id="rId4"/>
              </a:rPr>
              <a:t>TEDxManchester</a:t>
            </a:r>
            <a:endParaRPr lang="it-IT" dirty="0"/>
          </a:p>
        </p:txBody>
      </p:sp>
    </p:spTree>
    <p:extLst>
      <p:ext uri="{BB962C8B-B14F-4D97-AF65-F5344CB8AC3E}">
        <p14:creationId xmlns:p14="http://schemas.microsoft.com/office/powerpoint/2010/main" val="3948751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882303" y="739519"/>
            <a:ext cx="3173504" cy="713960"/>
          </a:xfrm>
        </p:spPr>
        <p:txBody>
          <a:bodyPr lIns="91440" tIns="45720" rIns="91440" bIns="45720" anchor="b"/>
          <a:lstStyle/>
          <a:p>
            <a:r>
              <a:rPr lang="en-US" sz="4000" b="1" err="1"/>
              <a:t>Contenuti</a:t>
            </a:r>
            <a:r>
              <a:rPr lang="en-US" sz="4000" b="1"/>
              <a:t> </a:t>
            </a:r>
            <a:r>
              <a:rPr lang="hu-HU" sz="4000"/>
              <a:t>	</a:t>
            </a:r>
            <a:endParaRPr lang="en-GB" sz="4000"/>
          </a:p>
        </p:txBody>
      </p:sp>
      <p:sp>
        <p:nvSpPr>
          <p:cNvPr id="3" name="Footer Placeholder 4">
            <a:extLst>
              <a:ext uri="{FF2B5EF4-FFF2-40B4-BE49-F238E27FC236}">
                <a16:creationId xmlns:a16="http://schemas.microsoft.com/office/drawing/2014/main" id="{77D78CC4-7512-067A-DF20-F20762E19D32}"/>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4" name="Tartalom helye 2">
            <a:extLst>
              <a:ext uri="{FF2B5EF4-FFF2-40B4-BE49-F238E27FC236}">
                <a16:creationId xmlns:a16="http://schemas.microsoft.com/office/drawing/2014/main" id="{04602E0D-40AB-2278-9E4B-4592D3B22978}"/>
              </a:ext>
            </a:extLst>
          </p:cNvPr>
          <p:cNvSpPr>
            <a:spLocks noGrp="1"/>
          </p:cNvSpPr>
          <p:nvPr>
            <p:ph sz="half" idx="1"/>
          </p:nvPr>
        </p:nvSpPr>
        <p:spPr>
          <a:xfrm>
            <a:off x="572586" y="1896291"/>
            <a:ext cx="9441244" cy="4563503"/>
          </a:xfrm>
        </p:spPr>
        <p:txBody>
          <a:bodyPr lIns="91440" tIns="45720" rIns="91440" bIns="45720" anchor="t"/>
          <a:lstStyle/>
          <a:p>
            <a:pPr marL="239395" indent="-239395" algn="just">
              <a:buClr>
                <a:schemeClr val="accent1"/>
              </a:buClr>
            </a:pPr>
            <a:r>
              <a:rPr lang="it-IT" sz="3000" dirty="0"/>
              <a:t>Introduzione alla comunicazione in ambito sanitario</a:t>
            </a:r>
            <a:endParaRPr lang="en-US" dirty="0"/>
          </a:p>
          <a:p>
            <a:pPr marL="239395" indent="-239395" algn="just">
              <a:buClr>
                <a:schemeClr val="accent1"/>
              </a:buClr>
            </a:pPr>
            <a:r>
              <a:rPr lang="it-IT" sz="3000" dirty="0"/>
              <a:t>Componenti e processo di comunicazione</a:t>
            </a:r>
            <a:endParaRPr lang="it-IT" sz="3000" dirty="0">
              <a:ea typeface="Calibri" panose="020F0502020204030204"/>
              <a:cs typeface="Calibri" panose="020F0502020204030204"/>
            </a:endParaRPr>
          </a:p>
          <a:p>
            <a:pPr marL="239395" indent="-239395" algn="just">
              <a:buClr>
                <a:schemeClr val="accent1"/>
              </a:buClr>
            </a:pPr>
            <a:r>
              <a:rPr lang="it-IT" sz="3000" dirty="0"/>
              <a:t>Ostacoli alla comunicazione efficace</a:t>
            </a:r>
            <a:endParaRPr lang="it-IT" sz="3000" dirty="0">
              <a:ea typeface="Calibri" panose="020F0502020204030204"/>
              <a:cs typeface="Calibri" panose="020F0502020204030204"/>
            </a:endParaRPr>
          </a:p>
          <a:p>
            <a:pPr marL="239395" indent="-239395" algn="just">
              <a:buClr>
                <a:schemeClr val="accent1"/>
              </a:buClr>
            </a:pPr>
            <a:r>
              <a:rPr lang="it-IT" sz="3000" dirty="0"/>
              <a:t>Ruolo della comunicazione verbale e non verbale</a:t>
            </a:r>
            <a:endParaRPr lang="it-IT" sz="3000" dirty="0">
              <a:ea typeface="Calibri" panose="020F0502020204030204"/>
              <a:cs typeface="Calibri" panose="020F0502020204030204"/>
            </a:endParaRPr>
          </a:p>
          <a:p>
            <a:pPr marL="239395" indent="-239395" algn="just">
              <a:buClr>
                <a:schemeClr val="accent1"/>
              </a:buClr>
            </a:pPr>
            <a:r>
              <a:rPr lang="it-IT" sz="3000" dirty="0"/>
              <a:t>Stili di comunicazione in ambito sanitario</a:t>
            </a:r>
            <a:endParaRPr lang="it-IT" sz="3000" dirty="0">
              <a:ea typeface="Calibri" panose="020F0502020204030204"/>
              <a:cs typeface="Calibri" panose="020F0502020204030204"/>
            </a:endParaRPr>
          </a:p>
          <a:p>
            <a:pPr marL="239395" indent="-239395" algn="just">
              <a:buClr>
                <a:schemeClr val="accent1"/>
              </a:buClr>
            </a:pPr>
            <a:r>
              <a:rPr lang="it-IT" sz="3000" dirty="0"/>
              <a:t>E-Health e cartelle cliniche elettroniche</a:t>
            </a:r>
            <a:endParaRPr lang="it-IT" sz="3000" dirty="0">
              <a:solidFill>
                <a:srgbClr val="FF0000"/>
              </a:solidFill>
              <a:ea typeface="Calibri"/>
              <a:cs typeface="Calibri"/>
            </a:endParaRPr>
          </a:p>
          <a:p>
            <a:pPr marL="239395" indent="-239395" algn="just">
              <a:buClr>
                <a:schemeClr val="accent1"/>
              </a:buClr>
            </a:pPr>
            <a:r>
              <a:rPr lang="it-IT" sz="3000" dirty="0"/>
              <a:t>Casi di studio e applicazioni pratiche</a:t>
            </a:r>
            <a:endParaRPr lang="it-IT" sz="3000" dirty="0">
              <a:ea typeface="Calibri" panose="020F0502020204030204"/>
              <a:cs typeface="Calibri" panose="020F0502020204030204"/>
            </a:endParaRPr>
          </a:p>
          <a:p>
            <a:pPr marL="239395" indent="-239395" algn="just">
              <a:buClr>
                <a:schemeClr val="accent1"/>
              </a:buClr>
            </a:pPr>
            <a:r>
              <a:rPr lang="it-IT" sz="3000" dirty="0"/>
              <a:t>Conclusione</a:t>
            </a:r>
            <a:endParaRPr lang="en-US" sz="3000" dirty="0">
              <a:ea typeface="Calibri" panose="020F0502020204030204"/>
              <a:cs typeface="Calibri" panose="020F0502020204030204"/>
            </a:endParaRPr>
          </a:p>
        </p:txBody>
      </p:sp>
      <p:sp>
        <p:nvSpPr>
          <p:cNvPr id="6" name="CasellaDiTesto 5">
            <a:extLst>
              <a:ext uri="{FF2B5EF4-FFF2-40B4-BE49-F238E27FC236}">
                <a16:creationId xmlns:a16="http://schemas.microsoft.com/office/drawing/2014/main" id="{E5614959-44BD-5064-B9D1-E69456F39B82}"/>
              </a:ext>
            </a:extLst>
          </p:cNvPr>
          <p:cNvSpPr txBox="1"/>
          <p:nvPr/>
        </p:nvSpPr>
        <p:spPr>
          <a:xfrm>
            <a:off x="2699544" y="6275128"/>
            <a:ext cx="5400674" cy="369332"/>
          </a:xfrm>
          <a:prstGeom prst="rect">
            <a:avLst/>
          </a:prstGeom>
          <a:noFill/>
        </p:spPr>
        <p:txBody>
          <a:bodyPr wrap="square">
            <a:spAutoFit/>
          </a:bodyPr>
          <a:lstStyle/>
          <a:p>
            <a:r>
              <a:rPr lang="it-IT" dirty="0">
                <a:hlinkClick r:id="rId2"/>
              </a:rPr>
              <a:t>https://youtu.be/ZbXPUG3QP_M?feature=shared</a:t>
            </a:r>
            <a:endParaRPr lang="it-IT" dirty="0"/>
          </a:p>
        </p:txBody>
      </p:sp>
    </p:spTree>
    <p:extLst>
      <p:ext uri="{BB962C8B-B14F-4D97-AF65-F5344CB8AC3E}">
        <p14:creationId xmlns:p14="http://schemas.microsoft.com/office/powerpoint/2010/main" val="32063665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81091E3F-1492-9301-71C9-10EF5F2D1C76}"/>
              </a:ext>
            </a:extLst>
          </p:cNvPr>
          <p:cNvSpPr>
            <a:spLocks noGrp="1"/>
          </p:cNvSpPr>
          <p:nvPr>
            <p:ph type="title"/>
          </p:nvPr>
        </p:nvSpPr>
        <p:spPr>
          <a:xfrm>
            <a:off x="4677897" y="2710459"/>
            <a:ext cx="5613193" cy="2229289"/>
          </a:xfrm>
        </p:spPr>
        <p:txBody>
          <a:bodyPr/>
          <a:lstStyle/>
          <a:p>
            <a:r>
              <a:rPr lang="en-US" b="1" i="0" dirty="0" err="1">
                <a:solidFill>
                  <a:srgbClr val="1A75DB"/>
                </a:solidFill>
                <a:effectLst/>
                <a:highlight>
                  <a:srgbClr val="FFFFFF"/>
                </a:highlight>
              </a:rPr>
              <a:t>Aspetti</a:t>
            </a:r>
            <a:r>
              <a:rPr lang="en-US" b="1" i="0" dirty="0">
                <a:solidFill>
                  <a:srgbClr val="1A75DB"/>
                </a:solidFill>
                <a:effectLst/>
                <a:highlight>
                  <a:srgbClr val="FFFFFF"/>
                </a:highlight>
              </a:rPr>
              <a:t> </a:t>
            </a:r>
            <a:r>
              <a:rPr lang="en-US" b="1" i="0" dirty="0" err="1">
                <a:solidFill>
                  <a:srgbClr val="1A75DB"/>
                </a:solidFill>
                <a:effectLst/>
                <a:highlight>
                  <a:srgbClr val="FFFFFF"/>
                </a:highlight>
              </a:rPr>
              <a:t>chiave</a:t>
            </a:r>
            <a:r>
              <a:rPr lang="en-US" b="1" i="0" dirty="0">
                <a:solidFill>
                  <a:srgbClr val="1A75DB"/>
                </a:solidFill>
                <a:effectLst/>
                <a:highlight>
                  <a:srgbClr val="FFFFFF"/>
                </a:highlight>
              </a:rPr>
              <a:t> da </a:t>
            </a:r>
            <a:r>
              <a:rPr lang="en-US" b="1" i="0" dirty="0" err="1">
                <a:solidFill>
                  <a:srgbClr val="1A75DB"/>
                </a:solidFill>
                <a:effectLst/>
                <a:highlight>
                  <a:srgbClr val="FFFFFF"/>
                </a:highlight>
              </a:rPr>
              <a:t>tenere</a:t>
            </a:r>
            <a:r>
              <a:rPr lang="en-US" b="1" i="0" dirty="0">
                <a:solidFill>
                  <a:srgbClr val="1A75DB"/>
                </a:solidFill>
                <a:effectLst/>
                <a:highlight>
                  <a:srgbClr val="FFFFFF"/>
                </a:highlight>
              </a:rPr>
              <a:t> a </a:t>
            </a:r>
            <a:r>
              <a:rPr lang="en-US" b="1" i="0" dirty="0" err="1">
                <a:solidFill>
                  <a:srgbClr val="1A75DB"/>
                </a:solidFill>
                <a:effectLst/>
                <a:highlight>
                  <a:srgbClr val="FFFFFF"/>
                </a:highlight>
              </a:rPr>
              <a:t>mente</a:t>
            </a:r>
            <a:r>
              <a:rPr lang="en-US" b="1" i="0" dirty="0">
                <a:solidFill>
                  <a:srgbClr val="1A75DB"/>
                </a:solidFill>
                <a:effectLst/>
                <a:highlight>
                  <a:srgbClr val="FFFFFF"/>
                </a:highlight>
              </a:rPr>
              <a:t> </a:t>
            </a:r>
            <a:r>
              <a:rPr lang="en-US" b="1" i="0" dirty="0" err="1">
                <a:solidFill>
                  <a:srgbClr val="1A75DB"/>
                </a:solidFill>
                <a:effectLst/>
                <a:highlight>
                  <a:srgbClr val="FFFFFF"/>
                </a:highlight>
              </a:rPr>
              <a:t>nella</a:t>
            </a:r>
            <a:r>
              <a:rPr lang="en-US" b="1" i="0" dirty="0">
                <a:solidFill>
                  <a:srgbClr val="1A75DB"/>
                </a:solidFill>
                <a:effectLst/>
                <a:highlight>
                  <a:srgbClr val="FFFFFF"/>
                </a:highlight>
              </a:rPr>
              <a:t> </a:t>
            </a:r>
            <a:r>
              <a:rPr lang="en-US" b="1" i="0" dirty="0" err="1">
                <a:solidFill>
                  <a:srgbClr val="1A75DB"/>
                </a:solidFill>
                <a:effectLst/>
                <a:highlight>
                  <a:srgbClr val="FFFFFF"/>
                </a:highlight>
              </a:rPr>
              <a:t>comunicazione</a:t>
            </a:r>
            <a:r>
              <a:rPr lang="en-US" b="1" i="0" dirty="0">
                <a:solidFill>
                  <a:srgbClr val="1A75DB"/>
                </a:solidFill>
                <a:effectLst/>
                <a:highlight>
                  <a:srgbClr val="FFFFFF"/>
                </a:highlight>
              </a:rPr>
              <a:t>-non verbale</a:t>
            </a:r>
            <a:endParaRPr lang="lt-LT" dirty="0"/>
          </a:p>
        </p:txBody>
      </p:sp>
      <p:sp>
        <p:nvSpPr>
          <p:cNvPr id="3" name="Footer Placeholder 4">
            <a:extLst>
              <a:ext uri="{FF2B5EF4-FFF2-40B4-BE49-F238E27FC236}">
                <a16:creationId xmlns:a16="http://schemas.microsoft.com/office/drawing/2014/main" id="{BBA5F4A7-EAF7-E9EB-76A8-112308B0071E}"/>
              </a:ext>
            </a:extLst>
          </p:cNvPr>
          <p:cNvSpPr txBox="1">
            <a:spLocks noChangeArrowheads="1"/>
          </p:cNvSpPr>
          <p:nvPr/>
        </p:nvSpPr>
        <p:spPr bwMode="auto">
          <a:xfrm>
            <a:off x="7484494" y="6823239"/>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5" name="CasellaDiTesto 4">
            <a:extLst>
              <a:ext uri="{FF2B5EF4-FFF2-40B4-BE49-F238E27FC236}">
                <a16:creationId xmlns:a16="http://schemas.microsoft.com/office/drawing/2014/main" id="{FD656EBD-4065-6510-A57A-0F703216B02D}"/>
              </a:ext>
            </a:extLst>
          </p:cNvPr>
          <p:cNvSpPr txBox="1"/>
          <p:nvPr/>
        </p:nvSpPr>
        <p:spPr>
          <a:xfrm>
            <a:off x="2814638" y="6453907"/>
            <a:ext cx="5400674" cy="369332"/>
          </a:xfrm>
          <a:prstGeom prst="rect">
            <a:avLst/>
          </a:prstGeom>
          <a:noFill/>
        </p:spPr>
        <p:txBody>
          <a:bodyPr wrap="square">
            <a:spAutoFit/>
          </a:bodyPr>
          <a:lstStyle/>
          <a:p>
            <a:r>
              <a:rPr lang="it-IT" dirty="0">
                <a:hlinkClick r:id="rId2"/>
              </a:rPr>
              <a:t>https://youtu.be/GNL7xT6VxM0?feature=shared</a:t>
            </a:r>
            <a:endParaRPr lang="it-IT" dirty="0"/>
          </a:p>
        </p:txBody>
      </p:sp>
    </p:spTree>
    <p:extLst>
      <p:ext uri="{BB962C8B-B14F-4D97-AF65-F5344CB8AC3E}">
        <p14:creationId xmlns:p14="http://schemas.microsoft.com/office/powerpoint/2010/main" val="22441213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urinio vietos rezervavimo ženklas 2">
            <a:extLst>
              <a:ext uri="{FF2B5EF4-FFF2-40B4-BE49-F238E27FC236}">
                <a16:creationId xmlns:a16="http://schemas.microsoft.com/office/drawing/2014/main" id="{5FDFCED2-E582-4CD0-87E3-A71B9A32E1C5}"/>
              </a:ext>
            </a:extLst>
          </p:cNvPr>
          <p:cNvSpPr txBox="1">
            <a:spLocks/>
          </p:cNvSpPr>
          <p:nvPr/>
        </p:nvSpPr>
        <p:spPr>
          <a:xfrm>
            <a:off x="436025" y="956525"/>
            <a:ext cx="4582905" cy="1214130"/>
          </a:xfrm>
          <a:prstGeom prst="rect">
            <a:avLst/>
          </a:prstGeom>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lgn="ctr">
              <a:buNone/>
            </a:pPr>
            <a:r>
              <a:rPr lang="en-US" sz="3600" b="1" dirty="0" err="1">
                <a:solidFill>
                  <a:srgbClr val="1A75DB"/>
                </a:solidFill>
              </a:rPr>
              <a:t>Linguaggio</a:t>
            </a:r>
            <a:r>
              <a:rPr lang="en-US" sz="3600" b="1" dirty="0">
                <a:solidFill>
                  <a:srgbClr val="1A75DB"/>
                </a:solidFill>
              </a:rPr>
              <a:t> del </a:t>
            </a:r>
            <a:r>
              <a:rPr lang="en-US" sz="3600" b="1" dirty="0" err="1">
                <a:solidFill>
                  <a:srgbClr val="1A75DB"/>
                </a:solidFill>
              </a:rPr>
              <a:t>corpo</a:t>
            </a:r>
            <a:r>
              <a:rPr lang="en-US" sz="3600" b="1" dirty="0">
                <a:solidFill>
                  <a:srgbClr val="1A75DB"/>
                </a:solidFill>
              </a:rPr>
              <a:t> </a:t>
            </a:r>
            <a:r>
              <a:rPr lang="en-US" sz="3600" b="1" dirty="0" err="1">
                <a:solidFill>
                  <a:srgbClr val="1A75DB"/>
                </a:solidFill>
              </a:rPr>
              <a:t>chiuso</a:t>
            </a:r>
            <a:r>
              <a:rPr lang="en-US" sz="3600" b="1" dirty="0">
                <a:solidFill>
                  <a:srgbClr val="1A75DB"/>
                </a:solidFill>
              </a:rPr>
              <a:t> o </a:t>
            </a:r>
            <a:r>
              <a:rPr lang="en-US" sz="3600" b="1" dirty="0" err="1">
                <a:solidFill>
                  <a:srgbClr val="1A75DB"/>
                </a:solidFill>
              </a:rPr>
              <a:t>evitante</a:t>
            </a:r>
            <a:endParaRPr lang="lt-LT" dirty="0"/>
          </a:p>
        </p:txBody>
      </p:sp>
      <p:pic>
        <p:nvPicPr>
          <p:cNvPr id="5" name="Paveikslėlis 4">
            <a:extLst>
              <a:ext uri="{FF2B5EF4-FFF2-40B4-BE49-F238E27FC236}">
                <a16:creationId xmlns:a16="http://schemas.microsoft.com/office/drawing/2014/main" id="{2B7EAF92-8BD9-8A72-022D-C6CED3C43BD1}"/>
              </a:ext>
            </a:extLst>
          </p:cNvPr>
          <p:cNvPicPr>
            <a:picLocks noChangeAspect="1"/>
          </p:cNvPicPr>
          <p:nvPr/>
        </p:nvPicPr>
        <p:blipFill>
          <a:blip r:embed="rId3"/>
          <a:stretch>
            <a:fillRect/>
          </a:stretch>
        </p:blipFill>
        <p:spPr>
          <a:xfrm>
            <a:off x="5780833" y="-10685"/>
            <a:ext cx="5018931" cy="2181340"/>
          </a:xfrm>
          <a:prstGeom prst="rect">
            <a:avLst/>
          </a:prstGeom>
        </p:spPr>
      </p:pic>
      <p:sp>
        <p:nvSpPr>
          <p:cNvPr id="2" name="Footer Placeholder 4">
            <a:extLst>
              <a:ext uri="{FF2B5EF4-FFF2-40B4-BE49-F238E27FC236}">
                <a16:creationId xmlns:a16="http://schemas.microsoft.com/office/drawing/2014/main" id="{E7604F25-C06C-0823-2A62-3E61EB112BFA}"/>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8" name="Content Placeholder 7">
            <a:extLst>
              <a:ext uri="{FF2B5EF4-FFF2-40B4-BE49-F238E27FC236}">
                <a16:creationId xmlns:a16="http://schemas.microsoft.com/office/drawing/2014/main" id="{6FCC60D8-A8DA-3402-D6E4-4A75C07800DB}"/>
              </a:ext>
            </a:extLst>
          </p:cNvPr>
          <p:cNvSpPr>
            <a:spLocks noGrp="1"/>
          </p:cNvSpPr>
          <p:nvPr>
            <p:ph sz="half" idx="4294967295"/>
          </p:nvPr>
        </p:nvSpPr>
        <p:spPr>
          <a:xfrm>
            <a:off x="96671" y="2170655"/>
            <a:ext cx="10431463" cy="4206875"/>
          </a:xfrm>
          <a:prstGeom prst="rect">
            <a:avLst/>
          </a:prstGeom>
        </p:spPr>
        <p:txBody>
          <a:bodyPr/>
          <a:lstStyle/>
          <a:p>
            <a:pPr marL="0" indent="0" algn="just">
              <a:buClr>
                <a:srgbClr val="1A75DB"/>
              </a:buClr>
              <a:buNone/>
            </a:pPr>
            <a:r>
              <a:rPr lang="en-US" sz="2400" b="1" dirty="0" err="1"/>
              <a:t>Interpretare</a:t>
            </a:r>
            <a:r>
              <a:rPr lang="en-US" sz="2400" b="1" dirty="0"/>
              <a:t> il </a:t>
            </a:r>
            <a:r>
              <a:rPr lang="en-US" sz="2400" b="1" dirty="0" err="1"/>
              <a:t>linguaggio</a:t>
            </a:r>
            <a:r>
              <a:rPr lang="en-US" sz="2400" b="1" dirty="0"/>
              <a:t> del </a:t>
            </a:r>
            <a:r>
              <a:rPr lang="en-US" sz="2400" b="1" dirty="0" err="1"/>
              <a:t>corpo</a:t>
            </a:r>
            <a:r>
              <a:rPr lang="en-US" sz="2400" b="1" dirty="0"/>
              <a:t> </a:t>
            </a:r>
            <a:r>
              <a:rPr lang="en-US" sz="2400" b="1" dirty="0" err="1"/>
              <a:t>nei</a:t>
            </a:r>
            <a:r>
              <a:rPr lang="en-US" sz="2400" b="1" dirty="0"/>
              <a:t> team</a:t>
            </a:r>
          </a:p>
          <a:p>
            <a:pPr algn="just">
              <a:buClr>
                <a:srgbClr val="1A75DB"/>
              </a:buClr>
            </a:pPr>
            <a:r>
              <a:rPr lang="en-US" sz="2400" dirty="0"/>
              <a:t>I</a:t>
            </a:r>
            <a:r>
              <a:rPr lang="it-IT" sz="2400" dirty="0"/>
              <a:t>l linguaggio del corpo può avere significati diversi; una postura chiusa potrebbe semplicemente indicare comfort o premura.</a:t>
            </a:r>
          </a:p>
          <a:p>
            <a:pPr algn="just">
              <a:buClr>
                <a:srgbClr val="1A75DB"/>
              </a:buClr>
            </a:pPr>
            <a:r>
              <a:rPr lang="it-IT" sz="2400" dirty="0"/>
              <a:t>I segnali di disagio possono includere voltarsi ed evitare il contatto visivo.</a:t>
            </a:r>
          </a:p>
          <a:p>
            <a:pPr algn="just">
              <a:buClr>
                <a:srgbClr val="1A75DB"/>
              </a:buClr>
            </a:pPr>
            <a:r>
              <a:rPr lang="it-IT" sz="2400" dirty="0"/>
              <a:t>Un linguaggio del corpo aperto (ad esempio, annuire di fronte all'oratore) dimostra ascolto attivo e supporto.</a:t>
            </a:r>
          </a:p>
          <a:p>
            <a:pPr algn="just">
              <a:buClr>
                <a:srgbClr val="1A75DB"/>
              </a:buClr>
            </a:pPr>
            <a:r>
              <a:rPr lang="it-IT" sz="2400" dirty="0"/>
              <a:t>Un linguaggio del corpo positivo rafforza le relazioni di squadra, migliorando la collaborazione e il processo decisionale.</a:t>
            </a:r>
          </a:p>
          <a:p>
            <a:pPr algn="just">
              <a:buClr>
                <a:srgbClr val="1A75DB"/>
              </a:buClr>
            </a:pPr>
            <a:r>
              <a:rPr lang="it-IT" sz="2400" dirty="0"/>
              <a:t>L'attenzione sia ai segnali evidenti che a quelli sottili aiuta a comprendere le emozioni dei colleghi e promuove un ambiente di squadra coeso.</a:t>
            </a:r>
            <a:endParaRPr lang="en-US" sz="2400" dirty="0"/>
          </a:p>
        </p:txBody>
      </p:sp>
      <p:sp>
        <p:nvSpPr>
          <p:cNvPr id="6" name="CasellaDiTesto 5">
            <a:extLst>
              <a:ext uri="{FF2B5EF4-FFF2-40B4-BE49-F238E27FC236}">
                <a16:creationId xmlns:a16="http://schemas.microsoft.com/office/drawing/2014/main" id="{8037FEBE-48D4-D2C5-D892-5DA379B39305}"/>
              </a:ext>
            </a:extLst>
          </p:cNvPr>
          <p:cNvSpPr txBox="1"/>
          <p:nvPr/>
        </p:nvSpPr>
        <p:spPr>
          <a:xfrm>
            <a:off x="3080496" y="6400119"/>
            <a:ext cx="5400674" cy="369332"/>
          </a:xfrm>
          <a:prstGeom prst="rect">
            <a:avLst/>
          </a:prstGeom>
          <a:noFill/>
        </p:spPr>
        <p:txBody>
          <a:bodyPr wrap="square">
            <a:spAutoFit/>
          </a:bodyPr>
          <a:lstStyle/>
          <a:p>
            <a:r>
              <a:rPr lang="it-IT" dirty="0">
                <a:hlinkClick r:id="rId4"/>
              </a:rPr>
              <a:t>https://youtu.be/lOhBTTLuk7I?feature=shared</a:t>
            </a:r>
            <a:endParaRPr lang="it-IT" dirty="0"/>
          </a:p>
        </p:txBody>
      </p:sp>
    </p:spTree>
    <p:extLst>
      <p:ext uri="{BB962C8B-B14F-4D97-AF65-F5344CB8AC3E}">
        <p14:creationId xmlns:p14="http://schemas.microsoft.com/office/powerpoint/2010/main" val="32115809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1ABEEB10-CC32-8949-651E-3504F92E8004}"/>
              </a:ext>
            </a:extLst>
          </p:cNvPr>
          <p:cNvSpPr>
            <a:spLocks noGrp="1"/>
          </p:cNvSpPr>
          <p:nvPr>
            <p:ph type="title" idx="4294967295"/>
          </p:nvPr>
        </p:nvSpPr>
        <p:spPr>
          <a:xfrm>
            <a:off x="276993" y="1625918"/>
            <a:ext cx="5214938" cy="714375"/>
          </a:xfrm>
          <a:prstGeom prst="rect">
            <a:avLst/>
          </a:prstGeom>
        </p:spPr>
        <p:txBody>
          <a:bodyPr/>
          <a:lstStyle/>
          <a:p>
            <a:pPr algn="ctr"/>
            <a:r>
              <a:rPr lang="en-US" sz="3600" b="1" i="0">
                <a:solidFill>
                  <a:srgbClr val="1A75DB"/>
                </a:solidFill>
                <a:effectLst/>
                <a:latin typeface="+mn-lt"/>
              </a:rPr>
              <a:t>Il </a:t>
            </a:r>
            <a:r>
              <a:rPr lang="en-US" sz="3600" b="1" err="1">
                <a:solidFill>
                  <a:srgbClr val="1A75DB"/>
                </a:solidFill>
                <a:latin typeface="+mn-lt"/>
              </a:rPr>
              <a:t>C</a:t>
            </a:r>
            <a:r>
              <a:rPr lang="en-US" sz="3600" b="1" i="0" err="1">
                <a:solidFill>
                  <a:srgbClr val="1A75DB"/>
                </a:solidFill>
                <a:effectLst/>
                <a:latin typeface="+mn-lt"/>
              </a:rPr>
              <a:t>ontatto</a:t>
            </a:r>
            <a:r>
              <a:rPr lang="en-US" sz="3600" b="1" i="0">
                <a:solidFill>
                  <a:srgbClr val="1A75DB"/>
                </a:solidFill>
                <a:effectLst/>
                <a:latin typeface="+mn-lt"/>
              </a:rPr>
              <a:t> </a:t>
            </a:r>
            <a:r>
              <a:rPr lang="en-US" sz="3600" b="1" i="0" err="1">
                <a:solidFill>
                  <a:srgbClr val="1A75DB"/>
                </a:solidFill>
                <a:effectLst/>
                <a:latin typeface="+mn-lt"/>
              </a:rPr>
              <a:t>Oculare</a:t>
            </a:r>
            <a:r>
              <a:rPr lang="en-US" sz="3600" b="1" i="0">
                <a:solidFill>
                  <a:srgbClr val="1A75DB"/>
                </a:solidFill>
                <a:effectLst/>
                <a:latin typeface="+mn-lt"/>
              </a:rPr>
              <a:t> </a:t>
            </a:r>
            <a:endParaRPr lang="lt-LT" sz="3600" b="1">
              <a:solidFill>
                <a:srgbClr val="1A75DB"/>
              </a:solidFill>
              <a:latin typeface="+mn-lt"/>
            </a:endParaRPr>
          </a:p>
        </p:txBody>
      </p:sp>
      <p:pic>
        <p:nvPicPr>
          <p:cNvPr id="4" name="Turinio vietos rezervavimo ženklas 3">
            <a:extLst>
              <a:ext uri="{FF2B5EF4-FFF2-40B4-BE49-F238E27FC236}">
                <a16:creationId xmlns:a16="http://schemas.microsoft.com/office/drawing/2014/main" id="{039B77AA-8EF4-1E5B-B6AE-9622D1F92FDE}"/>
              </a:ext>
            </a:extLst>
          </p:cNvPr>
          <p:cNvPicPr>
            <a:picLocks noGrp="1" noChangeAspect="1"/>
          </p:cNvPicPr>
          <p:nvPr>
            <p:ph sz="half" idx="4294967295"/>
          </p:nvPr>
        </p:nvPicPr>
        <p:blipFill>
          <a:blip r:embed="rId3"/>
          <a:stretch>
            <a:fillRect/>
          </a:stretch>
        </p:blipFill>
        <p:spPr>
          <a:xfrm>
            <a:off x="5878513" y="93417"/>
            <a:ext cx="4921250" cy="3228587"/>
          </a:xfrm>
          <a:prstGeom prst="rect">
            <a:avLst/>
          </a:prstGeom>
        </p:spPr>
      </p:pic>
      <p:sp>
        <p:nvSpPr>
          <p:cNvPr id="3" name="Footer Placeholder 4">
            <a:extLst>
              <a:ext uri="{FF2B5EF4-FFF2-40B4-BE49-F238E27FC236}">
                <a16:creationId xmlns:a16="http://schemas.microsoft.com/office/drawing/2014/main" id="{B390B5D0-D3FC-4225-8D3E-ABBC1A812278}"/>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6" name="TextBox 5">
            <a:extLst>
              <a:ext uri="{FF2B5EF4-FFF2-40B4-BE49-F238E27FC236}">
                <a16:creationId xmlns:a16="http://schemas.microsoft.com/office/drawing/2014/main" id="{4E18A890-90FF-DEB4-9E87-0751B504241F}"/>
              </a:ext>
            </a:extLst>
          </p:cNvPr>
          <p:cNvSpPr txBox="1"/>
          <p:nvPr/>
        </p:nvSpPr>
        <p:spPr>
          <a:xfrm>
            <a:off x="629544" y="3415643"/>
            <a:ext cx="8623167" cy="461665"/>
          </a:xfrm>
          <a:prstGeom prst="rect">
            <a:avLst/>
          </a:prstGeom>
          <a:noFill/>
        </p:spPr>
        <p:txBody>
          <a:bodyPr wrap="square" rtlCol="0">
            <a:spAutoFit/>
          </a:bodyPr>
          <a:lstStyle/>
          <a:p>
            <a:pPr algn="just"/>
            <a:r>
              <a:rPr lang="en-US" sz="2400" b="1" dirty="0"/>
              <a:t>Il </a:t>
            </a:r>
            <a:r>
              <a:rPr lang="en-US" sz="2400" b="1" dirty="0" err="1"/>
              <a:t>ruolo</a:t>
            </a:r>
            <a:r>
              <a:rPr lang="en-US" sz="2400" b="1" dirty="0"/>
              <a:t> del </a:t>
            </a:r>
            <a:r>
              <a:rPr lang="en-US" sz="2400" b="1" dirty="0" err="1"/>
              <a:t>contatto</a:t>
            </a:r>
            <a:r>
              <a:rPr lang="en-US" sz="2400" b="1" dirty="0"/>
              <a:t> </a:t>
            </a:r>
            <a:r>
              <a:rPr lang="en-US" sz="2400" b="1" dirty="0" err="1"/>
              <a:t>oculare</a:t>
            </a:r>
            <a:r>
              <a:rPr lang="en-US" sz="2400" b="1" dirty="0"/>
              <a:t> </a:t>
            </a:r>
            <a:r>
              <a:rPr lang="en-US" sz="2400" b="1" dirty="0" err="1"/>
              <a:t>nella</a:t>
            </a:r>
            <a:r>
              <a:rPr lang="en-US" sz="2400" b="1" dirty="0"/>
              <a:t> </a:t>
            </a:r>
            <a:r>
              <a:rPr lang="en-US" sz="2400" b="1" dirty="0" err="1"/>
              <a:t>comunicazione</a:t>
            </a:r>
            <a:endParaRPr lang="en-US" sz="2400" b="1" dirty="0"/>
          </a:p>
        </p:txBody>
      </p:sp>
      <p:sp>
        <p:nvSpPr>
          <p:cNvPr id="7" name="CasellaDiTesto 6">
            <a:extLst>
              <a:ext uri="{FF2B5EF4-FFF2-40B4-BE49-F238E27FC236}">
                <a16:creationId xmlns:a16="http://schemas.microsoft.com/office/drawing/2014/main" id="{94A920F3-3477-4297-B773-3F24EC9F9341}"/>
              </a:ext>
            </a:extLst>
          </p:cNvPr>
          <p:cNvSpPr txBox="1"/>
          <p:nvPr/>
        </p:nvSpPr>
        <p:spPr>
          <a:xfrm>
            <a:off x="385142" y="3877308"/>
            <a:ext cx="9534110" cy="2862322"/>
          </a:xfrm>
          <a:prstGeom prst="rect">
            <a:avLst/>
          </a:prstGeom>
          <a:noFill/>
        </p:spPr>
        <p:txBody>
          <a:bodyPr wrap="square">
            <a:spAutoFit/>
          </a:bodyPr>
          <a:lstStyle/>
          <a:p>
            <a:pPr marL="342900" indent="-342900">
              <a:buFont typeface="Arial" panose="020B0604020202020204" pitchFamily="34" charset="0"/>
              <a:buChar char="•"/>
            </a:pPr>
            <a:r>
              <a:rPr lang="it-IT" sz="2000" err="1"/>
              <a:t>ll</a:t>
            </a:r>
            <a:r>
              <a:rPr lang="it-IT" sz="2000"/>
              <a:t> contatto visivo varia a seconda della cultura; in alcune culture, evitarlo dimostra rispetto, mentre in altre può indicare disagio.</a:t>
            </a:r>
          </a:p>
          <a:p>
            <a:pPr marL="342900" indent="-342900">
              <a:buFont typeface="Arial" panose="020B0604020202020204" pitchFamily="34" charset="0"/>
              <a:buChar char="•"/>
            </a:pPr>
            <a:endParaRPr lang="it-IT" sz="2000"/>
          </a:p>
          <a:p>
            <a:pPr marL="342900" indent="-342900">
              <a:buFont typeface="Arial" panose="020B0604020202020204" pitchFamily="34" charset="0"/>
              <a:buChar char="•"/>
            </a:pPr>
            <a:r>
              <a:rPr lang="it-IT" sz="2000"/>
              <a:t>La mancanza di contatto visivo con i pazienti può indicare disagio o sfiducia: potrebbe impattare sulla possibilità di creare un rapporto.</a:t>
            </a:r>
          </a:p>
          <a:p>
            <a:r>
              <a:rPr lang="it-IT" sz="2000"/>
              <a:t>      Nei team, un contatto visivo costante trasmette coinvolgimento, attenzione e fiducia.</a:t>
            </a:r>
          </a:p>
          <a:p>
            <a:pPr marL="342900" indent="-342900">
              <a:buFont typeface="Arial" panose="020B0604020202020204" pitchFamily="34" charset="0"/>
              <a:buChar char="•"/>
            </a:pPr>
            <a:endParaRPr lang="it-IT" sz="2000"/>
          </a:p>
          <a:p>
            <a:pPr marL="342900" indent="-342900">
              <a:buFont typeface="Arial" panose="020B0604020202020204" pitchFamily="34" charset="0"/>
              <a:buChar char="•"/>
            </a:pPr>
            <a:r>
              <a:rPr lang="it-IT" sz="2000"/>
              <a:t>Riconoscere le sfumature del contatto visivo aiuta a migliorare la comunicazione sia con i pazienti che con i membri del team.</a:t>
            </a:r>
          </a:p>
        </p:txBody>
      </p:sp>
      <p:sp>
        <p:nvSpPr>
          <p:cNvPr id="8" name="CasellaDiTesto 7">
            <a:extLst>
              <a:ext uri="{FF2B5EF4-FFF2-40B4-BE49-F238E27FC236}">
                <a16:creationId xmlns:a16="http://schemas.microsoft.com/office/drawing/2014/main" id="{5E4ADD07-1535-4235-A048-DB0131D57CD0}"/>
              </a:ext>
            </a:extLst>
          </p:cNvPr>
          <p:cNvSpPr txBox="1"/>
          <p:nvPr/>
        </p:nvSpPr>
        <p:spPr>
          <a:xfrm>
            <a:off x="3411940" y="6645617"/>
            <a:ext cx="5400674" cy="369332"/>
          </a:xfrm>
          <a:prstGeom prst="rect">
            <a:avLst/>
          </a:prstGeom>
          <a:noFill/>
        </p:spPr>
        <p:txBody>
          <a:bodyPr wrap="square">
            <a:spAutoFit/>
          </a:bodyPr>
          <a:lstStyle/>
          <a:p>
            <a:r>
              <a:rPr lang="it-IT" dirty="0">
                <a:hlinkClick r:id="rId4"/>
              </a:rPr>
              <a:t>https://youtu.be/H2Cfjfx9ri0?feature=shared</a:t>
            </a:r>
            <a:endParaRPr lang="it-IT" dirty="0"/>
          </a:p>
        </p:txBody>
      </p:sp>
    </p:spTree>
    <p:extLst>
      <p:ext uri="{BB962C8B-B14F-4D97-AF65-F5344CB8AC3E}">
        <p14:creationId xmlns:p14="http://schemas.microsoft.com/office/powerpoint/2010/main" val="20584195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7104D4E1-BB89-6AD9-F669-00E453BEF091}"/>
              </a:ext>
            </a:extLst>
          </p:cNvPr>
          <p:cNvSpPr>
            <a:spLocks noGrp="1"/>
          </p:cNvSpPr>
          <p:nvPr>
            <p:ph type="title" idx="4294967295"/>
          </p:nvPr>
        </p:nvSpPr>
        <p:spPr>
          <a:xfrm>
            <a:off x="0" y="457051"/>
            <a:ext cx="5229225" cy="806450"/>
          </a:xfrm>
          <a:prstGeom prst="rect">
            <a:avLst/>
          </a:prstGeom>
        </p:spPr>
        <p:txBody>
          <a:bodyPr/>
          <a:lstStyle/>
          <a:p>
            <a:pPr algn="ctr"/>
            <a:r>
              <a:rPr lang="en-US" sz="3600" b="1" i="0" err="1">
                <a:solidFill>
                  <a:srgbClr val="1A75DB"/>
                </a:solidFill>
                <a:effectLst/>
                <a:latin typeface="+mn-lt"/>
              </a:rPr>
              <a:t>Espressioni</a:t>
            </a:r>
            <a:r>
              <a:rPr lang="en-US" sz="3600" b="1" i="0">
                <a:solidFill>
                  <a:srgbClr val="1A75DB"/>
                </a:solidFill>
                <a:effectLst/>
                <a:latin typeface="+mn-lt"/>
              </a:rPr>
              <a:t> </a:t>
            </a:r>
            <a:r>
              <a:rPr lang="en-US" sz="3600" b="1" i="0" err="1">
                <a:solidFill>
                  <a:srgbClr val="1A75DB"/>
                </a:solidFill>
                <a:effectLst/>
                <a:latin typeface="+mn-lt"/>
              </a:rPr>
              <a:t>Facciali</a:t>
            </a:r>
            <a:endParaRPr lang="lt-LT" sz="3600">
              <a:solidFill>
                <a:srgbClr val="1A75DB"/>
              </a:solidFill>
              <a:latin typeface="+mn-lt"/>
            </a:endParaRPr>
          </a:p>
        </p:txBody>
      </p:sp>
      <p:pic>
        <p:nvPicPr>
          <p:cNvPr id="4" name="Turinio vietos rezervavimo ženklas 3">
            <a:extLst>
              <a:ext uri="{FF2B5EF4-FFF2-40B4-BE49-F238E27FC236}">
                <a16:creationId xmlns:a16="http://schemas.microsoft.com/office/drawing/2014/main" id="{4FF78F87-163C-0C0E-65A6-41BE5796598F}"/>
              </a:ext>
            </a:extLst>
          </p:cNvPr>
          <p:cNvPicPr>
            <a:picLocks noGrp="1" noChangeAspect="1"/>
          </p:cNvPicPr>
          <p:nvPr>
            <p:ph sz="half" idx="4294967295"/>
          </p:nvPr>
        </p:nvPicPr>
        <p:blipFill>
          <a:blip r:embed="rId3"/>
          <a:stretch>
            <a:fillRect/>
          </a:stretch>
        </p:blipFill>
        <p:spPr>
          <a:xfrm>
            <a:off x="6580688" y="1"/>
            <a:ext cx="4219075" cy="2071204"/>
          </a:xfrm>
          <a:prstGeom prst="rect">
            <a:avLst/>
          </a:prstGeom>
        </p:spPr>
      </p:pic>
      <p:sp>
        <p:nvSpPr>
          <p:cNvPr id="3" name="Footer Placeholder 4">
            <a:extLst>
              <a:ext uri="{FF2B5EF4-FFF2-40B4-BE49-F238E27FC236}">
                <a16:creationId xmlns:a16="http://schemas.microsoft.com/office/drawing/2014/main" id="{18B57A73-3A51-6CE3-ED32-C0EAFACD6CB9}"/>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7" name="TextBox 6">
            <a:extLst>
              <a:ext uri="{FF2B5EF4-FFF2-40B4-BE49-F238E27FC236}">
                <a16:creationId xmlns:a16="http://schemas.microsoft.com/office/drawing/2014/main" id="{DBC89FD0-0388-DA22-B1F2-997557FB0FCC}"/>
              </a:ext>
            </a:extLst>
          </p:cNvPr>
          <p:cNvSpPr txBox="1"/>
          <p:nvPr/>
        </p:nvSpPr>
        <p:spPr>
          <a:xfrm>
            <a:off x="271346" y="2461697"/>
            <a:ext cx="10193454" cy="446276"/>
          </a:xfrm>
          <a:prstGeom prst="rect">
            <a:avLst/>
          </a:prstGeom>
          <a:noFill/>
        </p:spPr>
        <p:txBody>
          <a:bodyPr wrap="square" rtlCol="0">
            <a:spAutoFit/>
          </a:bodyPr>
          <a:lstStyle/>
          <a:p>
            <a:pPr algn="just"/>
            <a:r>
              <a:rPr lang="en-US" sz="2300" b="1" dirty="0" err="1"/>
              <a:t>Osservare</a:t>
            </a:r>
            <a:r>
              <a:rPr lang="en-US" sz="2300" b="1" dirty="0"/>
              <a:t> e </a:t>
            </a:r>
            <a:r>
              <a:rPr lang="en-US" sz="2300" b="1" dirty="0" err="1"/>
              <a:t>interpretare</a:t>
            </a:r>
            <a:r>
              <a:rPr lang="en-US" sz="2300" b="1" dirty="0"/>
              <a:t> le </a:t>
            </a:r>
            <a:r>
              <a:rPr lang="en-US" sz="2300" b="1" dirty="0" err="1"/>
              <a:t>espressioni</a:t>
            </a:r>
            <a:r>
              <a:rPr lang="en-US" sz="2300" b="1" dirty="0"/>
              <a:t> </a:t>
            </a:r>
            <a:r>
              <a:rPr lang="en-US" sz="2300" b="1" dirty="0" err="1"/>
              <a:t>facciali</a:t>
            </a:r>
            <a:endParaRPr lang="en-US" sz="2300" b="1" dirty="0"/>
          </a:p>
        </p:txBody>
      </p:sp>
      <p:sp>
        <p:nvSpPr>
          <p:cNvPr id="8" name="CasellaDiTesto 7">
            <a:extLst>
              <a:ext uri="{FF2B5EF4-FFF2-40B4-BE49-F238E27FC236}">
                <a16:creationId xmlns:a16="http://schemas.microsoft.com/office/drawing/2014/main" id="{91679DCE-E937-7BE3-34EF-D5F4C5165CF1}"/>
              </a:ext>
            </a:extLst>
          </p:cNvPr>
          <p:cNvSpPr txBox="1"/>
          <p:nvPr/>
        </p:nvSpPr>
        <p:spPr>
          <a:xfrm>
            <a:off x="314036" y="2923362"/>
            <a:ext cx="9872524" cy="2831544"/>
          </a:xfrm>
          <a:prstGeom prst="rect">
            <a:avLst/>
          </a:prstGeom>
          <a:noFill/>
        </p:spPr>
        <p:txBody>
          <a:bodyPr wrap="square">
            <a:spAutoFit/>
          </a:bodyPr>
          <a:lstStyle/>
          <a:p>
            <a:pPr marL="285750" indent="-285750">
              <a:buFont typeface="Arial" panose="020B0604020202020204" pitchFamily="34" charset="0"/>
              <a:buChar char="•"/>
            </a:pPr>
            <a:r>
              <a:rPr lang="it-IT" sz="2000" dirty="0"/>
              <a:t>Le espressioni facciali possono offrire informazioni su pensieri ed emozioni, aiutandoci a comprendere meglio pazienti e colleghi.</a:t>
            </a:r>
          </a:p>
          <a:p>
            <a:pPr marL="285750" indent="-285750">
              <a:buFont typeface="Arial" panose="020B0604020202020204" pitchFamily="34" charset="0"/>
              <a:buChar char="•"/>
            </a:pPr>
            <a:r>
              <a:rPr lang="it-IT" sz="2000" dirty="0"/>
              <a:t>Osservare i segnali non verbali consente risposte più empatiche alle esigenze e alle preoccupazioni dei pazienti.</a:t>
            </a:r>
          </a:p>
          <a:p>
            <a:pPr marL="285750" indent="-285750">
              <a:buFont typeface="Arial" panose="020B0604020202020204" pitchFamily="34" charset="0"/>
              <a:buChar char="•"/>
            </a:pPr>
            <a:r>
              <a:rPr lang="it-IT" sz="2000" dirty="0"/>
              <a:t>Chiedere chiarimenti se un paziente sembra ansioso, crea fiducia e aiuta a garantire una comprensione accurata.</a:t>
            </a:r>
          </a:p>
          <a:p>
            <a:pPr marL="285750" indent="-285750">
              <a:buFont typeface="Arial" panose="020B0604020202020204" pitchFamily="34" charset="0"/>
              <a:buChar char="•"/>
            </a:pPr>
            <a:r>
              <a:rPr lang="it-IT" sz="2000" dirty="0"/>
              <a:t>In contesti di team, affrontare l'espressione preoccupata di un collega può aprire il dialogo e migliorare la collaborazione.</a:t>
            </a:r>
          </a:p>
          <a:p>
            <a:endParaRPr lang="it-IT" dirty="0"/>
          </a:p>
        </p:txBody>
      </p:sp>
      <p:sp>
        <p:nvSpPr>
          <p:cNvPr id="6" name="CasellaDiTesto 5">
            <a:extLst>
              <a:ext uri="{FF2B5EF4-FFF2-40B4-BE49-F238E27FC236}">
                <a16:creationId xmlns:a16="http://schemas.microsoft.com/office/drawing/2014/main" id="{0CE90E76-55D1-1687-D8A6-22DFCEF780D0}"/>
              </a:ext>
            </a:extLst>
          </p:cNvPr>
          <p:cNvSpPr txBox="1"/>
          <p:nvPr/>
        </p:nvSpPr>
        <p:spPr>
          <a:xfrm>
            <a:off x="2940368" y="6284714"/>
            <a:ext cx="5400674" cy="369332"/>
          </a:xfrm>
          <a:prstGeom prst="rect">
            <a:avLst/>
          </a:prstGeom>
          <a:noFill/>
        </p:spPr>
        <p:txBody>
          <a:bodyPr wrap="square">
            <a:spAutoFit/>
          </a:bodyPr>
          <a:lstStyle/>
          <a:p>
            <a:r>
              <a:rPr lang="it-IT" dirty="0">
                <a:hlinkClick r:id="rId4"/>
              </a:rPr>
              <a:t>https://youtu.be/WmRgdthoNuU?feature=shared</a:t>
            </a:r>
            <a:endParaRPr lang="it-IT" dirty="0"/>
          </a:p>
        </p:txBody>
      </p:sp>
    </p:spTree>
    <p:extLst>
      <p:ext uri="{BB962C8B-B14F-4D97-AF65-F5344CB8AC3E}">
        <p14:creationId xmlns:p14="http://schemas.microsoft.com/office/powerpoint/2010/main" val="27968694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B212E52A-63A7-F64B-73DA-A9790802D926}"/>
              </a:ext>
            </a:extLst>
          </p:cNvPr>
          <p:cNvSpPr>
            <a:spLocks noGrp="1"/>
          </p:cNvSpPr>
          <p:nvPr>
            <p:ph type="title"/>
          </p:nvPr>
        </p:nvSpPr>
        <p:spPr>
          <a:xfrm>
            <a:off x="452443" y="184364"/>
            <a:ext cx="9707606" cy="1757680"/>
          </a:xfrm>
        </p:spPr>
        <p:txBody>
          <a:bodyPr/>
          <a:lstStyle/>
          <a:p>
            <a:pPr algn="ctr"/>
            <a:r>
              <a:rPr lang="en-US" sz="4000" b="1" i="0" dirty="0" err="1">
                <a:effectLst/>
              </a:rPr>
              <a:t>Potenziali</a:t>
            </a:r>
            <a:r>
              <a:rPr lang="en-US" sz="4000" b="1" i="0" dirty="0">
                <a:effectLst/>
              </a:rPr>
              <a:t> </a:t>
            </a:r>
            <a:r>
              <a:rPr lang="en-US" sz="4000" b="1" i="0" dirty="0" err="1">
                <a:effectLst/>
              </a:rPr>
              <a:t>barriere</a:t>
            </a:r>
            <a:r>
              <a:rPr lang="en-US" sz="4000" b="1" i="0" dirty="0">
                <a:effectLst/>
              </a:rPr>
              <a:t> </a:t>
            </a:r>
            <a:r>
              <a:rPr lang="en-US" sz="4000" b="1" dirty="0"/>
              <a:t>per </a:t>
            </a:r>
            <a:r>
              <a:rPr lang="en-US" sz="4000" b="1" dirty="0" err="1"/>
              <a:t>una</a:t>
            </a:r>
            <a:r>
              <a:rPr lang="en-US" sz="4000" b="1" i="0" dirty="0">
                <a:effectLst/>
              </a:rPr>
              <a:t> </a:t>
            </a:r>
            <a:r>
              <a:rPr lang="en-US" sz="4000" b="1" i="0" dirty="0" err="1">
                <a:effectLst/>
              </a:rPr>
              <a:t>collaborazione</a:t>
            </a:r>
            <a:r>
              <a:rPr lang="en-US" sz="4000" b="1" i="0" dirty="0">
                <a:effectLst/>
              </a:rPr>
              <a:t> </a:t>
            </a:r>
            <a:r>
              <a:rPr lang="en-US" sz="4000" b="1" i="0" dirty="0" err="1">
                <a:effectLst/>
              </a:rPr>
              <a:t>interpersonale</a:t>
            </a:r>
            <a:r>
              <a:rPr lang="en-US" sz="4000" b="1" i="0" dirty="0">
                <a:effectLst/>
              </a:rPr>
              <a:t> </a:t>
            </a:r>
            <a:r>
              <a:rPr lang="en-US" sz="4000" b="1" i="0" dirty="0" err="1">
                <a:effectLst/>
              </a:rPr>
              <a:t>efficace</a:t>
            </a:r>
            <a:r>
              <a:rPr lang="en-US" sz="4000" b="1" i="0" dirty="0">
                <a:effectLst/>
              </a:rPr>
              <a:t> (I)</a:t>
            </a:r>
            <a:endParaRPr lang="lt-LT" sz="4000" b="1" dirty="0"/>
          </a:p>
        </p:txBody>
      </p:sp>
      <p:sp>
        <p:nvSpPr>
          <p:cNvPr id="3" name="Turinio vietos rezervavimo ženklas 2">
            <a:extLst>
              <a:ext uri="{FF2B5EF4-FFF2-40B4-BE49-F238E27FC236}">
                <a16:creationId xmlns:a16="http://schemas.microsoft.com/office/drawing/2014/main" id="{F1F629BD-FEBF-145C-16CB-2AF76EF9ECDB}"/>
              </a:ext>
            </a:extLst>
          </p:cNvPr>
          <p:cNvSpPr>
            <a:spLocks noGrp="1"/>
          </p:cNvSpPr>
          <p:nvPr>
            <p:ph sz="half" idx="1"/>
          </p:nvPr>
        </p:nvSpPr>
        <p:spPr>
          <a:xfrm>
            <a:off x="681622" y="2283117"/>
            <a:ext cx="9685900" cy="3771188"/>
          </a:xfrm>
        </p:spPr>
        <p:txBody>
          <a:bodyPr/>
          <a:lstStyle/>
          <a:p>
            <a:r>
              <a:rPr lang="it-IT" dirty="0"/>
              <a:t>Valori e aspettative personali</a:t>
            </a:r>
          </a:p>
          <a:p>
            <a:r>
              <a:rPr lang="it-IT" dirty="0"/>
              <a:t>Differenze generazionali</a:t>
            </a:r>
          </a:p>
          <a:p>
            <a:r>
              <a:rPr lang="it-IT" dirty="0"/>
              <a:t>Genere</a:t>
            </a:r>
          </a:p>
          <a:p>
            <a:r>
              <a:rPr lang="lt-LT" dirty="0"/>
              <a:t>Gerarchia</a:t>
            </a:r>
          </a:p>
          <a:p>
            <a:endParaRPr lang="lt-LT" dirty="0"/>
          </a:p>
        </p:txBody>
      </p:sp>
      <p:sp>
        <p:nvSpPr>
          <p:cNvPr id="4" name="Footer Placeholder 4">
            <a:extLst>
              <a:ext uri="{FF2B5EF4-FFF2-40B4-BE49-F238E27FC236}">
                <a16:creationId xmlns:a16="http://schemas.microsoft.com/office/drawing/2014/main" id="{19B919C2-115D-6312-F039-FE05BA4A9246}"/>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6" name="CasellaDiTesto 5">
            <a:extLst>
              <a:ext uri="{FF2B5EF4-FFF2-40B4-BE49-F238E27FC236}">
                <a16:creationId xmlns:a16="http://schemas.microsoft.com/office/drawing/2014/main" id="{A17EC303-9033-ACEB-598E-18F682C42503}"/>
              </a:ext>
            </a:extLst>
          </p:cNvPr>
          <p:cNvSpPr txBox="1"/>
          <p:nvPr/>
        </p:nvSpPr>
        <p:spPr>
          <a:xfrm>
            <a:off x="2824235" y="6210712"/>
            <a:ext cx="5400674" cy="369332"/>
          </a:xfrm>
          <a:prstGeom prst="rect">
            <a:avLst/>
          </a:prstGeom>
          <a:noFill/>
        </p:spPr>
        <p:txBody>
          <a:bodyPr wrap="square">
            <a:spAutoFit/>
          </a:bodyPr>
          <a:lstStyle/>
          <a:p>
            <a:r>
              <a:rPr lang="it-IT" dirty="0">
                <a:hlinkClick r:id="rId2"/>
              </a:rPr>
              <a:t>https://youtu.be/UCZiHBv0y1c?feature=shared</a:t>
            </a:r>
            <a:endParaRPr lang="it-IT" dirty="0"/>
          </a:p>
        </p:txBody>
      </p:sp>
    </p:spTree>
    <p:extLst>
      <p:ext uri="{BB962C8B-B14F-4D97-AF65-F5344CB8AC3E}">
        <p14:creationId xmlns:p14="http://schemas.microsoft.com/office/powerpoint/2010/main" val="40315064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urinio vietos rezervavimo ženklas 2">
            <a:extLst>
              <a:ext uri="{FF2B5EF4-FFF2-40B4-BE49-F238E27FC236}">
                <a16:creationId xmlns:a16="http://schemas.microsoft.com/office/drawing/2014/main" id="{14E93BC6-BBC8-8CBD-A303-AF9AAA0E6359}"/>
              </a:ext>
            </a:extLst>
          </p:cNvPr>
          <p:cNvSpPr>
            <a:spLocks noGrp="1"/>
          </p:cNvSpPr>
          <p:nvPr>
            <p:ph sz="half" idx="1"/>
          </p:nvPr>
        </p:nvSpPr>
        <p:spPr>
          <a:xfrm>
            <a:off x="500385" y="2315349"/>
            <a:ext cx="9685900" cy="3771188"/>
          </a:xfrm>
        </p:spPr>
        <p:txBody>
          <a:bodyPr/>
          <a:lstStyle/>
          <a:p>
            <a:pPr algn="just">
              <a:buClr>
                <a:srgbClr val="1A75DB"/>
              </a:buClr>
              <a:buFont typeface="Arial" panose="020B0604020202020204" pitchFamily="34" charset="0"/>
              <a:buChar char="•"/>
            </a:pPr>
            <a:r>
              <a:rPr lang="it-IT" b="0" i="0" dirty="0">
                <a:solidFill>
                  <a:srgbClr val="000000"/>
                </a:solidFill>
                <a:effectLst/>
              </a:rPr>
              <a:t>Differenze di linguaggio professionale e «gergo»</a:t>
            </a:r>
          </a:p>
          <a:p>
            <a:pPr algn="just">
              <a:buClr>
                <a:srgbClr val="1A75DB"/>
              </a:buClr>
              <a:buFont typeface="Arial" panose="020B0604020202020204" pitchFamily="34" charset="0"/>
              <a:buChar char="•"/>
            </a:pPr>
            <a:r>
              <a:rPr lang="it-IT" b="0" i="0" dirty="0">
                <a:solidFill>
                  <a:srgbClr val="000000"/>
                </a:solidFill>
                <a:effectLst/>
              </a:rPr>
              <a:t>Differenze di orari e routine professionali</a:t>
            </a:r>
          </a:p>
          <a:p>
            <a:pPr algn="just">
              <a:buClr>
                <a:srgbClr val="1A75DB"/>
              </a:buClr>
              <a:buFont typeface="Arial" panose="020B0604020202020204" pitchFamily="34" charset="0"/>
              <a:buChar char="•"/>
            </a:pPr>
            <a:r>
              <a:rPr lang="it-IT" b="0" i="0" dirty="0">
                <a:solidFill>
                  <a:srgbClr val="000000"/>
                </a:solidFill>
                <a:effectLst/>
              </a:rPr>
              <a:t>Differenti background culturali di riferimento</a:t>
            </a:r>
          </a:p>
          <a:p>
            <a:pPr algn="just">
              <a:buClr>
                <a:srgbClr val="1A75DB"/>
              </a:buClr>
              <a:buFont typeface="Arial" panose="020B0604020202020204" pitchFamily="34" charset="0"/>
              <a:buChar char="•"/>
            </a:pPr>
            <a:r>
              <a:rPr lang="it-IT" dirty="0">
                <a:solidFill>
                  <a:srgbClr val="000000"/>
                </a:solidFill>
              </a:rPr>
              <a:t>Differenti </a:t>
            </a:r>
            <a:r>
              <a:rPr lang="it-IT" b="0" i="0" dirty="0">
                <a:solidFill>
                  <a:srgbClr val="000000"/>
                </a:solidFill>
                <a:effectLst/>
              </a:rPr>
              <a:t>qualifiche e ruoli professionali</a:t>
            </a:r>
          </a:p>
        </p:txBody>
      </p:sp>
      <p:sp>
        <p:nvSpPr>
          <p:cNvPr id="2" name="Pavadinimas 1">
            <a:extLst>
              <a:ext uri="{FF2B5EF4-FFF2-40B4-BE49-F238E27FC236}">
                <a16:creationId xmlns:a16="http://schemas.microsoft.com/office/drawing/2014/main" id="{77500482-1602-0C33-AE6C-B57580E97903}"/>
              </a:ext>
            </a:extLst>
          </p:cNvPr>
          <p:cNvSpPr>
            <a:spLocks noGrp="1"/>
          </p:cNvSpPr>
          <p:nvPr>
            <p:ph type="title"/>
          </p:nvPr>
        </p:nvSpPr>
        <p:spPr>
          <a:xfrm>
            <a:off x="434318" y="184364"/>
            <a:ext cx="9707606" cy="1714062"/>
          </a:xfrm>
        </p:spPr>
        <p:txBody>
          <a:bodyPr/>
          <a:lstStyle/>
          <a:p>
            <a:pPr algn="ctr"/>
            <a:r>
              <a:rPr kumimoji="0" lang="en-US" sz="4000" b="1" i="0" u="none" strike="noStrike" kern="1200" cap="none" spc="0" normalizeH="0" baseline="0" noProof="0" dirty="0" err="1">
                <a:ln>
                  <a:noFill/>
                </a:ln>
                <a:solidFill>
                  <a:srgbClr val="1A75DB"/>
                </a:solidFill>
                <a:effectLst/>
                <a:uLnTx/>
                <a:uFillTx/>
                <a:latin typeface="Calibri" panose="020F0502020204030204"/>
                <a:ea typeface="+mj-ea"/>
                <a:cs typeface="+mj-cs"/>
              </a:rPr>
              <a:t>Potenziali</a:t>
            </a:r>
            <a:r>
              <a:rPr kumimoji="0" lang="en-US" sz="4000" b="1" i="0" u="none" strike="noStrike" kern="1200" cap="none" spc="0" normalizeH="0" baseline="0" noProof="0" dirty="0">
                <a:ln>
                  <a:noFill/>
                </a:ln>
                <a:solidFill>
                  <a:srgbClr val="1A75DB"/>
                </a:solidFill>
                <a:effectLst/>
                <a:uLnTx/>
                <a:uFillTx/>
                <a:latin typeface="Calibri" panose="020F0502020204030204"/>
                <a:ea typeface="+mj-ea"/>
                <a:cs typeface="+mj-cs"/>
              </a:rPr>
              <a:t> </a:t>
            </a:r>
            <a:r>
              <a:rPr kumimoji="0" lang="en-US" sz="4000" b="1" i="0" u="none" strike="noStrike" kern="1200" cap="none" spc="0" normalizeH="0" baseline="0" noProof="0" dirty="0" err="1">
                <a:ln>
                  <a:noFill/>
                </a:ln>
                <a:solidFill>
                  <a:srgbClr val="1A75DB"/>
                </a:solidFill>
                <a:effectLst/>
                <a:uLnTx/>
                <a:uFillTx/>
                <a:latin typeface="Calibri" panose="020F0502020204030204"/>
                <a:ea typeface="+mj-ea"/>
                <a:cs typeface="+mj-cs"/>
              </a:rPr>
              <a:t>barriere</a:t>
            </a:r>
            <a:r>
              <a:rPr kumimoji="0" lang="en-US" sz="4000" b="1" i="0" u="none" strike="noStrike" kern="1200" cap="none" spc="0" normalizeH="0" baseline="0" noProof="0" dirty="0">
                <a:ln>
                  <a:noFill/>
                </a:ln>
                <a:solidFill>
                  <a:srgbClr val="1A75DB"/>
                </a:solidFill>
                <a:effectLst/>
                <a:uLnTx/>
                <a:uFillTx/>
                <a:latin typeface="Calibri" panose="020F0502020204030204"/>
                <a:ea typeface="+mj-ea"/>
                <a:cs typeface="+mj-cs"/>
              </a:rPr>
              <a:t> per </a:t>
            </a:r>
            <a:r>
              <a:rPr kumimoji="0" lang="en-US" sz="4000" b="1" i="0" u="none" strike="noStrike" kern="1200" cap="none" spc="0" normalizeH="0" baseline="0" noProof="0" dirty="0" err="1">
                <a:ln>
                  <a:noFill/>
                </a:ln>
                <a:solidFill>
                  <a:srgbClr val="1A75DB"/>
                </a:solidFill>
                <a:effectLst/>
                <a:uLnTx/>
                <a:uFillTx/>
                <a:latin typeface="Calibri" panose="020F0502020204030204"/>
                <a:ea typeface="+mj-ea"/>
                <a:cs typeface="+mj-cs"/>
              </a:rPr>
              <a:t>una</a:t>
            </a:r>
            <a:r>
              <a:rPr kumimoji="0" lang="en-US" sz="4000" b="1" i="0" u="none" strike="noStrike" kern="1200" cap="none" spc="0" normalizeH="0" baseline="0" noProof="0" dirty="0">
                <a:ln>
                  <a:noFill/>
                </a:ln>
                <a:solidFill>
                  <a:srgbClr val="1A75DB"/>
                </a:solidFill>
                <a:effectLst/>
                <a:uLnTx/>
                <a:uFillTx/>
                <a:latin typeface="Calibri" panose="020F0502020204030204"/>
                <a:ea typeface="+mj-ea"/>
                <a:cs typeface="+mj-cs"/>
              </a:rPr>
              <a:t> </a:t>
            </a:r>
            <a:r>
              <a:rPr kumimoji="0" lang="en-US" sz="4000" b="1" i="0" u="none" strike="noStrike" kern="1200" cap="none" spc="0" normalizeH="0" baseline="0" noProof="0" dirty="0" err="1">
                <a:ln>
                  <a:noFill/>
                </a:ln>
                <a:solidFill>
                  <a:srgbClr val="1A75DB"/>
                </a:solidFill>
                <a:effectLst/>
                <a:uLnTx/>
                <a:uFillTx/>
                <a:latin typeface="Calibri" panose="020F0502020204030204"/>
                <a:ea typeface="+mj-ea"/>
                <a:cs typeface="+mj-cs"/>
              </a:rPr>
              <a:t>collaborazione</a:t>
            </a:r>
            <a:r>
              <a:rPr kumimoji="0" lang="en-US" sz="4000" b="1" i="0" u="none" strike="noStrike" kern="1200" cap="none" spc="0" normalizeH="0" baseline="0" noProof="0" dirty="0">
                <a:ln>
                  <a:noFill/>
                </a:ln>
                <a:solidFill>
                  <a:srgbClr val="1A75DB"/>
                </a:solidFill>
                <a:effectLst/>
                <a:uLnTx/>
                <a:uFillTx/>
                <a:latin typeface="Calibri" panose="020F0502020204030204"/>
                <a:ea typeface="+mj-ea"/>
                <a:cs typeface="+mj-cs"/>
              </a:rPr>
              <a:t> </a:t>
            </a:r>
            <a:r>
              <a:rPr kumimoji="0" lang="en-US" sz="4000" b="1" i="0" u="none" strike="noStrike" kern="1200" cap="none" spc="0" normalizeH="0" baseline="0" noProof="0" dirty="0" err="1">
                <a:ln>
                  <a:noFill/>
                </a:ln>
                <a:solidFill>
                  <a:srgbClr val="1A75DB"/>
                </a:solidFill>
                <a:effectLst/>
                <a:uLnTx/>
                <a:uFillTx/>
                <a:latin typeface="Calibri" panose="020F0502020204030204"/>
                <a:ea typeface="+mj-ea"/>
                <a:cs typeface="+mj-cs"/>
              </a:rPr>
              <a:t>interpersonale</a:t>
            </a:r>
            <a:r>
              <a:rPr kumimoji="0" lang="en-US" sz="4000" b="1" i="0" u="none" strike="noStrike" kern="1200" cap="none" spc="0" normalizeH="0" baseline="0" noProof="0" dirty="0">
                <a:ln>
                  <a:noFill/>
                </a:ln>
                <a:solidFill>
                  <a:srgbClr val="1A75DB"/>
                </a:solidFill>
                <a:effectLst/>
                <a:uLnTx/>
                <a:uFillTx/>
                <a:latin typeface="Calibri" panose="020F0502020204030204"/>
                <a:ea typeface="+mj-ea"/>
                <a:cs typeface="+mj-cs"/>
              </a:rPr>
              <a:t> </a:t>
            </a:r>
            <a:r>
              <a:rPr kumimoji="0" lang="en-US" sz="4000" b="1" i="0" u="none" strike="noStrike" kern="1200" cap="none" spc="0" normalizeH="0" baseline="0" noProof="0" dirty="0" err="1">
                <a:ln>
                  <a:noFill/>
                </a:ln>
                <a:solidFill>
                  <a:srgbClr val="1A75DB"/>
                </a:solidFill>
                <a:effectLst/>
                <a:uLnTx/>
                <a:uFillTx/>
                <a:latin typeface="Calibri" panose="020F0502020204030204"/>
                <a:ea typeface="+mj-ea"/>
                <a:cs typeface="+mj-cs"/>
              </a:rPr>
              <a:t>efficace</a:t>
            </a:r>
            <a:r>
              <a:rPr kumimoji="0" lang="en-US" sz="4000" b="1" i="0" u="none" strike="noStrike" kern="1200" cap="none" spc="0" normalizeH="0" baseline="0" noProof="0" dirty="0">
                <a:ln>
                  <a:noFill/>
                </a:ln>
                <a:solidFill>
                  <a:srgbClr val="1A75DB"/>
                </a:solidFill>
                <a:effectLst/>
                <a:uLnTx/>
                <a:uFillTx/>
                <a:latin typeface="Calibri" panose="020F0502020204030204"/>
                <a:ea typeface="+mj-ea"/>
                <a:cs typeface="+mj-cs"/>
              </a:rPr>
              <a:t> (II)</a:t>
            </a:r>
            <a:endParaRPr lang="lt-LT" sz="4000" b="1" dirty="0">
              <a:latin typeface="+mj-lt"/>
            </a:endParaRPr>
          </a:p>
        </p:txBody>
      </p:sp>
      <p:sp>
        <p:nvSpPr>
          <p:cNvPr id="4" name="Footer Placeholder 4">
            <a:extLst>
              <a:ext uri="{FF2B5EF4-FFF2-40B4-BE49-F238E27FC236}">
                <a16:creationId xmlns:a16="http://schemas.microsoft.com/office/drawing/2014/main" id="{6A822533-0DCD-A948-83D1-3BEB2DD768AB}"/>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Tree>
    <p:extLst>
      <p:ext uri="{BB962C8B-B14F-4D97-AF65-F5344CB8AC3E}">
        <p14:creationId xmlns:p14="http://schemas.microsoft.com/office/powerpoint/2010/main" val="7002305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710B7143-6246-01EE-E5B1-372C4A7FFDF7}"/>
              </a:ext>
            </a:extLst>
          </p:cNvPr>
          <p:cNvSpPr>
            <a:spLocks noGrp="1"/>
          </p:cNvSpPr>
          <p:nvPr>
            <p:ph type="title"/>
          </p:nvPr>
        </p:nvSpPr>
        <p:spPr>
          <a:xfrm>
            <a:off x="6681160" y="714162"/>
            <a:ext cx="4474519" cy="1317838"/>
          </a:xfrm>
        </p:spPr>
        <p:txBody>
          <a:bodyPr/>
          <a:lstStyle/>
          <a:p>
            <a:pPr algn="ctr"/>
            <a:r>
              <a:rPr lang="en-US" sz="4000" b="1" i="0" err="1">
                <a:solidFill>
                  <a:schemeClr val="bg1"/>
                </a:solidFill>
                <a:effectLst/>
              </a:rPr>
              <a:t>Stili</a:t>
            </a:r>
            <a:r>
              <a:rPr lang="en-US" sz="4000" b="1" i="0">
                <a:solidFill>
                  <a:schemeClr val="bg1"/>
                </a:solidFill>
                <a:effectLst/>
              </a:rPr>
              <a:t> </a:t>
            </a:r>
            <a:br>
              <a:rPr lang="en-US" sz="4000" b="1" i="0">
                <a:solidFill>
                  <a:schemeClr val="bg1"/>
                </a:solidFill>
                <a:effectLst/>
              </a:rPr>
            </a:br>
            <a:r>
              <a:rPr lang="en-US" sz="4000" b="1" i="0" err="1">
                <a:solidFill>
                  <a:schemeClr val="bg1"/>
                </a:solidFill>
                <a:effectLst/>
              </a:rPr>
              <a:t>Comunicativi</a:t>
            </a:r>
            <a:endParaRPr lang="lt-LT" sz="4000">
              <a:solidFill>
                <a:schemeClr val="bg1"/>
              </a:solidFill>
            </a:endParaRPr>
          </a:p>
        </p:txBody>
      </p:sp>
      <p:sp>
        <p:nvSpPr>
          <p:cNvPr id="3" name="Turinio vietos rezervavimo ženklas 2">
            <a:extLst>
              <a:ext uri="{FF2B5EF4-FFF2-40B4-BE49-F238E27FC236}">
                <a16:creationId xmlns:a16="http://schemas.microsoft.com/office/drawing/2014/main" id="{4719CA1E-A643-01A4-DFEB-136BDA3E7AC7}"/>
              </a:ext>
            </a:extLst>
          </p:cNvPr>
          <p:cNvSpPr>
            <a:spLocks noGrp="1"/>
          </p:cNvSpPr>
          <p:nvPr>
            <p:ph type="body" sz="half" idx="2"/>
          </p:nvPr>
        </p:nvSpPr>
        <p:spPr>
          <a:xfrm>
            <a:off x="1519879" y="617674"/>
            <a:ext cx="4474519" cy="633872"/>
          </a:xfrm>
        </p:spPr>
        <p:txBody>
          <a:bodyPr/>
          <a:lstStyle/>
          <a:p>
            <a:pPr marL="0" indent="0" algn="just">
              <a:buNone/>
            </a:pPr>
            <a:r>
              <a:rPr lang="en-US" sz="2800" i="0" err="1">
                <a:solidFill>
                  <a:srgbClr val="000000"/>
                </a:solidFill>
                <a:effectLst/>
                <a:highlight>
                  <a:srgbClr val="FFFFFF"/>
                </a:highlight>
              </a:rPr>
              <a:t>Passivo</a:t>
            </a:r>
            <a:endParaRPr lang="lt-LT" sz="2800">
              <a:solidFill>
                <a:srgbClr val="000000"/>
              </a:solidFill>
              <a:highlight>
                <a:srgbClr val="FFFFFF"/>
              </a:highlight>
            </a:endParaRPr>
          </a:p>
        </p:txBody>
      </p:sp>
      <p:sp>
        <p:nvSpPr>
          <p:cNvPr id="8" name="Text Placeholder 7">
            <a:extLst>
              <a:ext uri="{FF2B5EF4-FFF2-40B4-BE49-F238E27FC236}">
                <a16:creationId xmlns:a16="http://schemas.microsoft.com/office/drawing/2014/main" id="{93731846-1DC4-C3C0-8E8A-4F7FFE67D3A7}"/>
              </a:ext>
            </a:extLst>
          </p:cNvPr>
          <p:cNvSpPr>
            <a:spLocks noGrp="1"/>
          </p:cNvSpPr>
          <p:nvPr>
            <p:ph type="body" sz="half" idx="13"/>
          </p:nvPr>
        </p:nvSpPr>
        <p:spPr>
          <a:xfrm>
            <a:off x="1519879" y="2528961"/>
            <a:ext cx="4474519" cy="776747"/>
          </a:xfrm>
        </p:spPr>
        <p:txBody>
          <a:bodyPr/>
          <a:lstStyle/>
          <a:p>
            <a:pPr marL="0" indent="0" algn="just">
              <a:buNone/>
            </a:pPr>
            <a:r>
              <a:rPr lang="it-IT" sz="2800">
                <a:solidFill>
                  <a:srgbClr val="000000"/>
                </a:solidFill>
                <a:highlight>
                  <a:srgbClr val="FFFFFF"/>
                </a:highlight>
              </a:rPr>
              <a:t>Aggressivo</a:t>
            </a:r>
            <a:endParaRPr lang="lt-LT" sz="2800">
              <a:solidFill>
                <a:srgbClr val="000000"/>
              </a:solidFill>
              <a:highlight>
                <a:srgbClr val="FFFFFF"/>
              </a:highlight>
            </a:endParaRPr>
          </a:p>
          <a:p>
            <a:endParaRPr lang="en-US"/>
          </a:p>
        </p:txBody>
      </p:sp>
      <p:sp>
        <p:nvSpPr>
          <p:cNvPr id="9" name="Text Placeholder 8">
            <a:extLst>
              <a:ext uri="{FF2B5EF4-FFF2-40B4-BE49-F238E27FC236}">
                <a16:creationId xmlns:a16="http://schemas.microsoft.com/office/drawing/2014/main" id="{4B449B1E-5F6C-1024-9C45-53681EB2389C}"/>
              </a:ext>
            </a:extLst>
          </p:cNvPr>
          <p:cNvSpPr>
            <a:spLocks noGrp="1"/>
          </p:cNvSpPr>
          <p:nvPr>
            <p:ph type="body" sz="half" idx="14"/>
          </p:nvPr>
        </p:nvSpPr>
        <p:spPr>
          <a:xfrm>
            <a:off x="1519880" y="4455020"/>
            <a:ext cx="4474519" cy="776746"/>
          </a:xfrm>
        </p:spPr>
        <p:txBody>
          <a:bodyPr/>
          <a:lstStyle/>
          <a:p>
            <a:pPr marL="0" indent="0" algn="just">
              <a:buNone/>
            </a:pPr>
            <a:r>
              <a:rPr lang="it-IT" sz="2800" i="0">
                <a:solidFill>
                  <a:srgbClr val="000000"/>
                </a:solidFill>
                <a:effectLst/>
                <a:highlight>
                  <a:srgbClr val="FFFFFF"/>
                </a:highlight>
              </a:rPr>
              <a:t>Assertivo</a:t>
            </a:r>
            <a:endParaRPr lang="lt-LT" sz="2800"/>
          </a:p>
          <a:p>
            <a:pPr marL="0" indent="0">
              <a:buNone/>
            </a:pPr>
            <a:endParaRPr lang="en-US"/>
          </a:p>
        </p:txBody>
      </p:sp>
      <p:sp>
        <p:nvSpPr>
          <p:cNvPr id="5" name="Footer Placeholder 4">
            <a:extLst>
              <a:ext uri="{FF2B5EF4-FFF2-40B4-BE49-F238E27FC236}">
                <a16:creationId xmlns:a16="http://schemas.microsoft.com/office/drawing/2014/main" id="{84515813-993D-C250-B745-0E46D69BC01B}"/>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6" name="CasellaDiTesto 5">
            <a:extLst>
              <a:ext uri="{FF2B5EF4-FFF2-40B4-BE49-F238E27FC236}">
                <a16:creationId xmlns:a16="http://schemas.microsoft.com/office/drawing/2014/main" id="{7C39B271-AFBF-F219-7710-41FE32867F1F}"/>
              </a:ext>
            </a:extLst>
          </p:cNvPr>
          <p:cNvSpPr txBox="1"/>
          <p:nvPr/>
        </p:nvSpPr>
        <p:spPr>
          <a:xfrm>
            <a:off x="2720340" y="6212307"/>
            <a:ext cx="5577840" cy="369332"/>
          </a:xfrm>
          <a:prstGeom prst="rect">
            <a:avLst/>
          </a:prstGeom>
          <a:noFill/>
        </p:spPr>
        <p:txBody>
          <a:bodyPr wrap="square">
            <a:spAutoFit/>
          </a:bodyPr>
          <a:lstStyle/>
          <a:p>
            <a:r>
              <a:rPr lang="it-IT" dirty="0">
                <a:hlinkClick r:id="rId3"/>
              </a:rPr>
              <a:t>https://youtu.be/MWLyFAqhVBo?feature=shared</a:t>
            </a:r>
            <a:endParaRPr lang="it-IT" dirty="0"/>
          </a:p>
        </p:txBody>
      </p:sp>
    </p:spTree>
    <p:extLst>
      <p:ext uri="{BB962C8B-B14F-4D97-AF65-F5344CB8AC3E}">
        <p14:creationId xmlns:p14="http://schemas.microsoft.com/office/powerpoint/2010/main" val="33769014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85009" y="2593975"/>
            <a:ext cx="7087872" cy="1144905"/>
          </a:xfrm>
        </p:spPr>
        <p:txBody>
          <a:bodyPr/>
          <a:lstStyle/>
          <a:p>
            <a:r>
              <a:rPr lang="en-US" sz="4000" b="1" dirty="0">
                <a:effectLst/>
                <a:ea typeface="Calibri" panose="020F0502020204030204" pitchFamily="34" charset="0"/>
              </a:rPr>
              <a:t>Il </a:t>
            </a:r>
            <a:r>
              <a:rPr lang="en-US" sz="4000" b="1" dirty="0" err="1">
                <a:effectLst/>
                <a:ea typeface="Calibri" panose="020F0502020204030204" pitchFamily="34" charset="0"/>
              </a:rPr>
              <a:t>ruolo</a:t>
            </a:r>
            <a:r>
              <a:rPr lang="en-US" sz="4000" b="1" dirty="0">
                <a:effectLst/>
                <a:ea typeface="Calibri" panose="020F0502020204030204" pitchFamily="34" charset="0"/>
              </a:rPr>
              <a:t> </a:t>
            </a:r>
            <a:r>
              <a:rPr lang="en-US" sz="4000" b="1" dirty="0" err="1">
                <a:effectLst/>
                <a:ea typeface="Calibri" panose="020F0502020204030204" pitchFamily="34" charset="0"/>
              </a:rPr>
              <a:t>delle</a:t>
            </a:r>
            <a:r>
              <a:rPr lang="en-US" sz="4000" b="1" dirty="0">
                <a:effectLst/>
                <a:ea typeface="Calibri" panose="020F0502020204030204" pitchFamily="34" charset="0"/>
              </a:rPr>
              <a:t> </a:t>
            </a:r>
            <a:r>
              <a:rPr lang="en-US" sz="4000" b="1" dirty="0" err="1">
                <a:effectLst/>
                <a:ea typeface="Calibri" panose="020F0502020204030204" pitchFamily="34" charset="0"/>
              </a:rPr>
              <a:t>Cartelle</a:t>
            </a:r>
            <a:r>
              <a:rPr lang="en-US" sz="4000" b="1" dirty="0">
                <a:effectLst/>
                <a:ea typeface="Calibri" panose="020F0502020204030204" pitchFamily="34" charset="0"/>
              </a:rPr>
              <a:t> </a:t>
            </a:r>
            <a:r>
              <a:rPr lang="en-US" sz="4000" b="1" dirty="0" err="1">
                <a:effectLst/>
                <a:ea typeface="Calibri" panose="020F0502020204030204" pitchFamily="34" charset="0"/>
              </a:rPr>
              <a:t>cliniche</a:t>
            </a:r>
            <a:r>
              <a:rPr lang="en-US" sz="4000" b="1" dirty="0">
                <a:effectLst/>
                <a:ea typeface="Calibri" panose="020F0502020204030204" pitchFamily="34" charset="0"/>
              </a:rPr>
              <a:t> </a:t>
            </a:r>
            <a:r>
              <a:rPr lang="en-US" sz="4000" b="1" dirty="0" err="1">
                <a:effectLst/>
                <a:ea typeface="Calibri" panose="020F0502020204030204" pitchFamily="34" charset="0"/>
              </a:rPr>
              <a:t>elettroniche</a:t>
            </a:r>
            <a:r>
              <a:rPr lang="en-US" sz="4000" b="1" dirty="0">
                <a:effectLst/>
                <a:ea typeface="Calibri" panose="020F0502020204030204" pitchFamily="34" charset="0"/>
              </a:rPr>
              <a:t> </a:t>
            </a:r>
            <a:r>
              <a:rPr lang="en-US" sz="4000" b="1" dirty="0" err="1">
                <a:effectLst/>
                <a:ea typeface="Calibri" panose="020F0502020204030204" pitchFamily="34" charset="0"/>
              </a:rPr>
              <a:t>nella</a:t>
            </a:r>
            <a:r>
              <a:rPr lang="en-US" sz="4000" b="1" dirty="0">
                <a:effectLst/>
                <a:ea typeface="Calibri" panose="020F0502020204030204" pitchFamily="34" charset="0"/>
              </a:rPr>
              <a:t> </a:t>
            </a:r>
            <a:r>
              <a:rPr lang="en-US" sz="4000" b="1" dirty="0" err="1">
                <a:effectLst/>
                <a:ea typeface="Calibri" panose="020F0502020204030204" pitchFamily="34" charset="0"/>
              </a:rPr>
              <a:t>comunicazione</a:t>
            </a:r>
            <a:r>
              <a:rPr lang="en-US" sz="4000" b="1" dirty="0">
                <a:effectLst/>
                <a:ea typeface="Calibri" panose="020F0502020204030204" pitchFamily="34" charset="0"/>
              </a:rPr>
              <a:t> in </a:t>
            </a:r>
            <a:r>
              <a:rPr lang="en-US" sz="4000" b="1" dirty="0" err="1">
                <a:effectLst/>
                <a:ea typeface="Calibri" panose="020F0502020204030204" pitchFamily="34" charset="0"/>
              </a:rPr>
              <a:t>sanità</a:t>
            </a:r>
            <a:r>
              <a:rPr lang="en-US" sz="4000" b="1" dirty="0">
                <a:effectLst/>
                <a:ea typeface="Calibri" panose="020F0502020204030204" pitchFamily="34" charset="0"/>
              </a:rPr>
              <a:t> </a:t>
            </a:r>
            <a:endParaRPr lang="en-GB" sz="4000" dirty="0"/>
          </a:p>
        </p:txBody>
      </p:sp>
      <p:sp>
        <p:nvSpPr>
          <p:cNvPr id="3" name="Footer Placeholder 4">
            <a:extLst>
              <a:ext uri="{FF2B5EF4-FFF2-40B4-BE49-F238E27FC236}">
                <a16:creationId xmlns:a16="http://schemas.microsoft.com/office/drawing/2014/main" id="{25FD444A-AE1A-7E18-52BE-C423C0FDBDE9}"/>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solidFill>
                  <a:schemeClr val="bg1"/>
                </a:solidFill>
              </a:rPr>
              <a:t>Project: 101101139 — H-PASS — EU4H-2022-PJ</a:t>
            </a:r>
            <a:endParaRPr lang="el-GR" altLang="en-US" sz="1200">
              <a:solidFill>
                <a:schemeClr val="bg1"/>
              </a:solidFill>
            </a:endParaRPr>
          </a:p>
        </p:txBody>
      </p:sp>
      <p:sp>
        <p:nvSpPr>
          <p:cNvPr id="5" name="CasellaDiTesto 4">
            <a:extLst>
              <a:ext uri="{FF2B5EF4-FFF2-40B4-BE49-F238E27FC236}">
                <a16:creationId xmlns:a16="http://schemas.microsoft.com/office/drawing/2014/main" id="{51F74CD8-5705-83CC-A6F9-387BE0AA2795}"/>
              </a:ext>
            </a:extLst>
          </p:cNvPr>
          <p:cNvSpPr txBox="1"/>
          <p:nvPr/>
        </p:nvSpPr>
        <p:spPr>
          <a:xfrm>
            <a:off x="3020378" y="6113264"/>
            <a:ext cx="5400674" cy="369332"/>
          </a:xfrm>
          <a:prstGeom prst="rect">
            <a:avLst/>
          </a:prstGeom>
          <a:noFill/>
        </p:spPr>
        <p:txBody>
          <a:bodyPr wrap="square">
            <a:spAutoFit/>
          </a:bodyPr>
          <a:lstStyle/>
          <a:p>
            <a:r>
              <a:rPr lang="it-IT" dirty="0">
                <a:hlinkClick r:id="rId3"/>
              </a:rPr>
              <a:t>https://youtu.be/ZVgeDTiyHPY?feature=shared</a:t>
            </a:r>
            <a:endParaRPr lang="it-IT" dirty="0"/>
          </a:p>
        </p:txBody>
      </p:sp>
    </p:spTree>
    <p:extLst>
      <p:ext uri="{BB962C8B-B14F-4D97-AF65-F5344CB8AC3E}">
        <p14:creationId xmlns:p14="http://schemas.microsoft.com/office/powerpoint/2010/main" val="6371660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veikslėlis 1">
            <a:extLst>
              <a:ext uri="{FF2B5EF4-FFF2-40B4-BE49-F238E27FC236}">
                <a16:creationId xmlns:a16="http://schemas.microsoft.com/office/drawing/2014/main" id="{065FE4C8-BC9F-86A9-2C31-7C8C520F1571}"/>
              </a:ext>
            </a:extLst>
          </p:cNvPr>
          <p:cNvPicPr>
            <a:picLocks noChangeAspect="1"/>
          </p:cNvPicPr>
          <p:nvPr/>
        </p:nvPicPr>
        <p:blipFill>
          <a:blip r:embed="rId3"/>
          <a:stretch>
            <a:fillRect/>
          </a:stretch>
        </p:blipFill>
        <p:spPr>
          <a:xfrm>
            <a:off x="5423409" y="0"/>
            <a:ext cx="5376354" cy="2468343"/>
          </a:xfrm>
          <a:prstGeom prst="rect">
            <a:avLst/>
          </a:prstGeom>
        </p:spPr>
      </p:pic>
      <p:sp>
        <p:nvSpPr>
          <p:cNvPr id="3" name="Footer Placeholder 4">
            <a:extLst>
              <a:ext uri="{FF2B5EF4-FFF2-40B4-BE49-F238E27FC236}">
                <a16:creationId xmlns:a16="http://schemas.microsoft.com/office/drawing/2014/main" id="{C7E77138-2954-E177-3623-09C6DB113D80}"/>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5" name="Pavadinimas 1">
            <a:extLst>
              <a:ext uri="{FF2B5EF4-FFF2-40B4-BE49-F238E27FC236}">
                <a16:creationId xmlns:a16="http://schemas.microsoft.com/office/drawing/2014/main" id="{CBCA500B-452F-D7A2-2B84-9DCEE70A2421}"/>
              </a:ext>
            </a:extLst>
          </p:cNvPr>
          <p:cNvSpPr txBox="1">
            <a:spLocks/>
          </p:cNvSpPr>
          <p:nvPr/>
        </p:nvSpPr>
        <p:spPr>
          <a:xfrm>
            <a:off x="96671" y="507851"/>
            <a:ext cx="5145890" cy="1747669"/>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r>
              <a:rPr lang="en-US" sz="3600" b="1" dirty="0" err="1">
                <a:solidFill>
                  <a:srgbClr val="1A75DB"/>
                </a:solidFill>
                <a:latin typeface="+mn-lt"/>
              </a:rPr>
              <a:t>Importanza</a:t>
            </a:r>
            <a:r>
              <a:rPr lang="en-US" sz="3600" b="1" dirty="0">
                <a:solidFill>
                  <a:srgbClr val="1A75DB"/>
                </a:solidFill>
                <a:latin typeface="+mn-lt"/>
              </a:rPr>
              <a:t> </a:t>
            </a:r>
            <a:r>
              <a:rPr lang="en-US" sz="3600" b="1" dirty="0" err="1">
                <a:solidFill>
                  <a:srgbClr val="1A75DB"/>
                </a:solidFill>
                <a:latin typeface="+mn-lt"/>
              </a:rPr>
              <a:t>delle</a:t>
            </a:r>
            <a:r>
              <a:rPr lang="en-US" sz="3600" b="1" dirty="0">
                <a:solidFill>
                  <a:srgbClr val="1A75DB"/>
                </a:solidFill>
                <a:latin typeface="+mn-lt"/>
              </a:rPr>
              <a:t> </a:t>
            </a:r>
            <a:r>
              <a:rPr lang="en-US" sz="3600" b="1" dirty="0" err="1">
                <a:solidFill>
                  <a:srgbClr val="1A75DB"/>
                </a:solidFill>
                <a:latin typeface="+mn-lt"/>
              </a:rPr>
              <a:t>Cartelle</a:t>
            </a:r>
            <a:r>
              <a:rPr lang="en-US" sz="3600" b="1" dirty="0">
                <a:solidFill>
                  <a:srgbClr val="1A75DB"/>
                </a:solidFill>
                <a:latin typeface="+mn-lt"/>
              </a:rPr>
              <a:t> </a:t>
            </a:r>
            <a:r>
              <a:rPr lang="en-US" sz="3600" b="1" dirty="0" err="1">
                <a:solidFill>
                  <a:srgbClr val="1A75DB"/>
                </a:solidFill>
                <a:latin typeface="+mn-lt"/>
              </a:rPr>
              <a:t>Cliniche</a:t>
            </a:r>
            <a:r>
              <a:rPr lang="en-US" sz="3600" b="1" dirty="0">
                <a:solidFill>
                  <a:srgbClr val="1A75DB"/>
                </a:solidFill>
                <a:latin typeface="+mn-lt"/>
              </a:rPr>
              <a:t> </a:t>
            </a:r>
            <a:r>
              <a:rPr lang="en-US" sz="3600" b="1" dirty="0" err="1">
                <a:solidFill>
                  <a:srgbClr val="1A75DB"/>
                </a:solidFill>
                <a:latin typeface="+mn-lt"/>
              </a:rPr>
              <a:t>Elettroniche</a:t>
            </a:r>
            <a:r>
              <a:rPr lang="en-US" sz="3600" b="1" dirty="0">
                <a:solidFill>
                  <a:srgbClr val="1A75DB"/>
                </a:solidFill>
                <a:latin typeface="+mn-lt"/>
              </a:rPr>
              <a:t> (EHR) in </a:t>
            </a:r>
            <a:r>
              <a:rPr lang="en-US" sz="3600" b="1" i="1" dirty="0">
                <a:solidFill>
                  <a:srgbClr val="1A75DB"/>
                </a:solidFill>
                <a:latin typeface="+mn-lt"/>
              </a:rPr>
              <a:t>healthcare</a:t>
            </a:r>
            <a:endParaRPr lang="lt-LT" sz="3600" i="1" dirty="0">
              <a:solidFill>
                <a:srgbClr val="1A75DB"/>
              </a:solidFill>
              <a:latin typeface="+mn-lt"/>
            </a:endParaRPr>
          </a:p>
        </p:txBody>
      </p:sp>
      <p:sp>
        <p:nvSpPr>
          <p:cNvPr id="7" name="TextBox 6">
            <a:extLst>
              <a:ext uri="{FF2B5EF4-FFF2-40B4-BE49-F238E27FC236}">
                <a16:creationId xmlns:a16="http://schemas.microsoft.com/office/drawing/2014/main" id="{3DD8D878-5726-1C2E-DC1A-2FF136FD8D23}"/>
              </a:ext>
            </a:extLst>
          </p:cNvPr>
          <p:cNvSpPr txBox="1"/>
          <p:nvPr/>
        </p:nvSpPr>
        <p:spPr>
          <a:xfrm>
            <a:off x="541529" y="3358323"/>
            <a:ext cx="9763760" cy="3046988"/>
          </a:xfrm>
          <a:prstGeom prst="rect">
            <a:avLst/>
          </a:prstGeom>
          <a:noFill/>
        </p:spPr>
        <p:txBody>
          <a:bodyPr wrap="square" rtlCol="0">
            <a:spAutoFit/>
          </a:bodyPr>
          <a:lstStyle/>
          <a:p>
            <a:pPr algn="just"/>
            <a:r>
              <a:rPr lang="en-US" sz="2400" b="1" err="1">
                <a:solidFill>
                  <a:srgbClr val="1A75DB"/>
                </a:solidFill>
              </a:rPr>
              <a:t>Strumenti</a:t>
            </a:r>
            <a:r>
              <a:rPr lang="en-US" sz="2400" b="1">
                <a:solidFill>
                  <a:srgbClr val="1A75DB"/>
                </a:solidFill>
              </a:rPr>
              <a:t> </a:t>
            </a:r>
            <a:r>
              <a:rPr lang="en-US" sz="2400" b="1" err="1">
                <a:solidFill>
                  <a:srgbClr val="1A75DB"/>
                </a:solidFill>
              </a:rPr>
              <a:t>Essenziali</a:t>
            </a:r>
            <a:r>
              <a:rPr lang="en-US" sz="2400"/>
              <a:t>: </a:t>
            </a:r>
            <a:r>
              <a:rPr lang="it-IT" sz="2400"/>
              <a:t>Le cartelle cliniche elettroniche semplificano le interazioni paziente-professionista e la comunicazione del team</a:t>
            </a:r>
            <a:endParaRPr lang="en-US" sz="2400"/>
          </a:p>
          <a:p>
            <a:pPr algn="just"/>
            <a:r>
              <a:rPr lang="en-US" sz="2400" b="1" err="1">
                <a:solidFill>
                  <a:srgbClr val="1A75DB"/>
                </a:solidFill>
              </a:rPr>
              <a:t>Informazioni</a:t>
            </a:r>
            <a:r>
              <a:rPr lang="en-US" sz="2400" b="1">
                <a:solidFill>
                  <a:srgbClr val="1A75DB"/>
                </a:solidFill>
              </a:rPr>
              <a:t> </a:t>
            </a:r>
            <a:r>
              <a:rPr lang="en-US" sz="2400" b="1" err="1">
                <a:solidFill>
                  <a:srgbClr val="1A75DB"/>
                </a:solidFill>
              </a:rPr>
              <a:t>Accessibili</a:t>
            </a:r>
            <a:r>
              <a:rPr lang="en-US" sz="2400" b="1">
                <a:solidFill>
                  <a:srgbClr val="1A75DB"/>
                </a:solidFill>
              </a:rPr>
              <a:t>: </a:t>
            </a:r>
            <a:r>
              <a:rPr lang="en-US" sz="2400"/>
              <a:t>F</a:t>
            </a:r>
            <a:r>
              <a:rPr lang="it-IT" sz="2400" err="1"/>
              <a:t>orniscono</a:t>
            </a:r>
            <a:r>
              <a:rPr lang="it-IT" sz="2400"/>
              <a:t> dati aggiornati sui pazienti per tutti gli operatori sanitari.</a:t>
            </a:r>
            <a:endParaRPr lang="en-US" sz="2400"/>
          </a:p>
          <a:p>
            <a:pPr algn="just"/>
            <a:r>
              <a:rPr lang="en-US" sz="2400" b="1" err="1">
                <a:solidFill>
                  <a:srgbClr val="1A75DB"/>
                </a:solidFill>
              </a:rPr>
              <a:t>Riduzione</a:t>
            </a:r>
            <a:r>
              <a:rPr lang="en-US" sz="2400" b="1">
                <a:solidFill>
                  <a:srgbClr val="1A75DB"/>
                </a:solidFill>
              </a:rPr>
              <a:t> </a:t>
            </a:r>
            <a:r>
              <a:rPr lang="en-US" sz="2400" b="1" err="1">
                <a:solidFill>
                  <a:srgbClr val="1A75DB"/>
                </a:solidFill>
              </a:rPr>
              <a:t>degli</a:t>
            </a:r>
            <a:r>
              <a:rPr lang="en-US" sz="2400" b="1">
                <a:solidFill>
                  <a:srgbClr val="1A75DB"/>
                </a:solidFill>
              </a:rPr>
              <a:t> </a:t>
            </a:r>
            <a:r>
              <a:rPr lang="en-US" sz="2400" b="1" err="1">
                <a:solidFill>
                  <a:srgbClr val="1A75DB"/>
                </a:solidFill>
              </a:rPr>
              <a:t>Errori</a:t>
            </a:r>
            <a:r>
              <a:rPr lang="en-US" sz="2400" b="1">
                <a:solidFill>
                  <a:srgbClr val="1A75DB"/>
                </a:solidFill>
              </a:rPr>
              <a:t>: </a:t>
            </a:r>
            <a:r>
              <a:rPr lang="it-IT" sz="2400"/>
              <a:t>Garantiscono accuratezza, minimizzando i rischi nella cura del paziente.</a:t>
            </a:r>
            <a:endParaRPr lang="en-US" sz="2400"/>
          </a:p>
          <a:p>
            <a:pPr algn="just"/>
            <a:r>
              <a:rPr lang="en-US" sz="2400" b="1" err="1">
                <a:solidFill>
                  <a:srgbClr val="1A75DB"/>
                </a:solidFill>
              </a:rPr>
              <a:t>Migliorare</a:t>
            </a:r>
            <a:r>
              <a:rPr lang="en-US" sz="2400" b="1">
                <a:solidFill>
                  <a:srgbClr val="1A75DB"/>
                </a:solidFill>
              </a:rPr>
              <a:t> il Lavoro di </a:t>
            </a:r>
            <a:r>
              <a:rPr lang="en-US" sz="2400" b="1" err="1">
                <a:solidFill>
                  <a:srgbClr val="1A75DB"/>
                </a:solidFill>
              </a:rPr>
              <a:t>Squadra</a:t>
            </a:r>
            <a:r>
              <a:rPr lang="en-US" sz="2400" b="1">
                <a:solidFill>
                  <a:srgbClr val="1A75DB"/>
                </a:solidFill>
              </a:rPr>
              <a:t>: </a:t>
            </a:r>
            <a:r>
              <a:rPr lang="it-IT" sz="2400"/>
              <a:t>Una documentazione chiara supporta un'assistenza coordinata e multidisciplinare.</a:t>
            </a:r>
            <a:endParaRPr lang="en-US" sz="2400"/>
          </a:p>
        </p:txBody>
      </p:sp>
    </p:spTree>
    <p:extLst>
      <p:ext uri="{BB962C8B-B14F-4D97-AF65-F5344CB8AC3E}">
        <p14:creationId xmlns:p14="http://schemas.microsoft.com/office/powerpoint/2010/main" val="14995710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108846BC-2CE7-2EE2-6E0C-29B13C8115E9}"/>
              </a:ext>
            </a:extLst>
          </p:cNvPr>
          <p:cNvSpPr>
            <a:spLocks noGrp="1"/>
          </p:cNvSpPr>
          <p:nvPr>
            <p:ph type="title"/>
          </p:nvPr>
        </p:nvSpPr>
        <p:spPr>
          <a:xfrm>
            <a:off x="6996637" y="1065279"/>
            <a:ext cx="3803126" cy="608286"/>
          </a:xfrm>
        </p:spPr>
        <p:txBody>
          <a:bodyPr lIns="91440" tIns="45720" rIns="91440" bIns="45720" anchor="ctr"/>
          <a:lstStyle/>
          <a:p>
            <a:pPr algn="ctr"/>
            <a:r>
              <a:rPr lang="en-US" altLang="lt-LT" sz="4000" b="1" err="1">
                <a:solidFill>
                  <a:schemeClr val="bg1"/>
                </a:solidFill>
                <a:latin typeface="+mj-lt"/>
              </a:rPr>
              <a:t>Vantaggi</a:t>
            </a:r>
            <a:endParaRPr lang="lt-LT" sz="4000" err="1">
              <a:solidFill>
                <a:schemeClr val="bg1"/>
              </a:solidFill>
              <a:latin typeface="+mj-lt"/>
            </a:endParaRPr>
          </a:p>
        </p:txBody>
      </p:sp>
      <p:sp>
        <p:nvSpPr>
          <p:cNvPr id="3" name="Turinio vietos rezervavimo ženklas 2">
            <a:extLst>
              <a:ext uri="{FF2B5EF4-FFF2-40B4-BE49-F238E27FC236}">
                <a16:creationId xmlns:a16="http://schemas.microsoft.com/office/drawing/2014/main" id="{27FD53DE-9E9D-14F2-981D-EFD9AAC9C896}"/>
              </a:ext>
            </a:extLst>
          </p:cNvPr>
          <p:cNvSpPr>
            <a:spLocks noGrp="1"/>
          </p:cNvSpPr>
          <p:nvPr>
            <p:ph type="body" sz="half" idx="2"/>
          </p:nvPr>
        </p:nvSpPr>
        <p:spPr>
          <a:xfrm>
            <a:off x="1565864" y="1781813"/>
            <a:ext cx="4474519" cy="608286"/>
          </a:xfrm>
        </p:spPr>
        <p:txBody>
          <a:bodyPr lIns="91440" tIns="45720" rIns="91440" bIns="45720" anchor="t"/>
          <a:lstStyle/>
          <a:p>
            <a:pPr marL="239395" indent="-239395" algn="just"/>
            <a:r>
              <a:rPr lang="it-IT" sz="2800" b="0" i="0" u="none" strike="noStrike">
                <a:solidFill>
                  <a:srgbClr val="0A1F38"/>
                </a:solidFill>
                <a:effectLst/>
              </a:rPr>
              <a:t>Velocità e convenienza</a:t>
            </a:r>
            <a:endParaRPr lang="lt-LT" b="0" i="0" u="none" strike="noStrike">
              <a:solidFill>
                <a:srgbClr val="0A1F38"/>
              </a:solidFill>
              <a:effectLst/>
              <a:latin typeface="Raleway" pitchFamily="2" charset="-70"/>
            </a:endParaRPr>
          </a:p>
          <a:p>
            <a:pPr marL="239395" indent="-239395"/>
            <a:endParaRPr lang="lt-LT" b="0" i="0" u="none" strike="noStrike">
              <a:solidFill>
                <a:srgbClr val="0A1F38"/>
              </a:solidFill>
              <a:effectLst/>
              <a:latin typeface="Raleway" pitchFamily="2" charset="-70"/>
            </a:endParaRPr>
          </a:p>
          <a:p>
            <a:pPr marL="239395" indent="-239395"/>
            <a:endParaRPr lang="lt-LT">
              <a:ea typeface="Calibri" panose="020F0502020204030204"/>
              <a:cs typeface="Calibri" panose="020F0502020204030204"/>
            </a:endParaRPr>
          </a:p>
        </p:txBody>
      </p:sp>
      <p:sp>
        <p:nvSpPr>
          <p:cNvPr id="7" name="Text Placeholder 6">
            <a:extLst>
              <a:ext uri="{FF2B5EF4-FFF2-40B4-BE49-F238E27FC236}">
                <a16:creationId xmlns:a16="http://schemas.microsoft.com/office/drawing/2014/main" id="{B942CF51-BB68-6388-E161-37C2D52880B6}"/>
              </a:ext>
            </a:extLst>
          </p:cNvPr>
          <p:cNvSpPr>
            <a:spLocks noGrp="1"/>
          </p:cNvSpPr>
          <p:nvPr>
            <p:ph type="body" sz="half" idx="13"/>
          </p:nvPr>
        </p:nvSpPr>
        <p:spPr>
          <a:xfrm>
            <a:off x="1594628" y="2653943"/>
            <a:ext cx="4474519" cy="487663"/>
          </a:xfrm>
        </p:spPr>
        <p:txBody>
          <a:bodyPr lIns="91440" tIns="45720" rIns="91440" bIns="45720" anchor="t"/>
          <a:lstStyle/>
          <a:p>
            <a:pPr marL="239395" indent="-239395" algn="just"/>
            <a:r>
              <a:rPr lang="it-IT" sz="2800" b="0" i="0" u="none" strike="noStrike">
                <a:solidFill>
                  <a:srgbClr val="0A1F38"/>
                </a:solidFill>
                <a:effectLst/>
              </a:rPr>
              <a:t>Costi Bassi</a:t>
            </a:r>
            <a:endParaRPr lang="lt-LT" sz="2800">
              <a:solidFill>
                <a:srgbClr val="0A1F38"/>
              </a:solidFill>
              <a:ea typeface="Calibri" panose="020F0502020204030204"/>
              <a:cs typeface="Calibri" panose="020F0502020204030204"/>
            </a:endParaRPr>
          </a:p>
          <a:p>
            <a:pPr marL="239395" indent="-239395"/>
            <a:endParaRPr lang="en-US">
              <a:ea typeface="Calibri" panose="020F0502020204030204"/>
              <a:cs typeface="Calibri" panose="020F0502020204030204"/>
            </a:endParaRPr>
          </a:p>
        </p:txBody>
      </p:sp>
      <p:sp>
        <p:nvSpPr>
          <p:cNvPr id="8" name="Text Placeholder 7">
            <a:extLst>
              <a:ext uri="{FF2B5EF4-FFF2-40B4-BE49-F238E27FC236}">
                <a16:creationId xmlns:a16="http://schemas.microsoft.com/office/drawing/2014/main" id="{1D02BD45-8B2D-7A1B-5432-DB59E55D73F6}"/>
              </a:ext>
            </a:extLst>
          </p:cNvPr>
          <p:cNvSpPr>
            <a:spLocks noGrp="1"/>
          </p:cNvSpPr>
          <p:nvPr>
            <p:ph type="body" sz="half" idx="14"/>
          </p:nvPr>
        </p:nvSpPr>
        <p:spPr>
          <a:xfrm>
            <a:off x="1565863" y="3640233"/>
            <a:ext cx="4474519" cy="608287"/>
          </a:xfrm>
        </p:spPr>
        <p:txBody>
          <a:bodyPr lIns="91440" tIns="45720" rIns="91440" bIns="45720" anchor="t"/>
          <a:lstStyle/>
          <a:p>
            <a:pPr marL="239395" indent="-239395"/>
            <a:r>
              <a:rPr lang="it-IT" sz="2800" b="0" i="0" u="none" strike="noStrike" dirty="0">
                <a:solidFill>
                  <a:srgbClr val="0A1F38"/>
                </a:solidFill>
                <a:effectLst/>
              </a:rPr>
              <a:t>Raggiunge i Pazienti Ovunque</a:t>
            </a:r>
            <a:endParaRPr lang="lt-LT" sz="2800" b="0" i="0" u="none" strike="noStrike" dirty="0">
              <a:solidFill>
                <a:srgbClr val="0A1F38"/>
              </a:solidFill>
              <a:effectLst/>
              <a:ea typeface="Calibri" panose="020F0502020204030204"/>
              <a:cs typeface="Calibri" panose="020F0502020204030204"/>
            </a:endParaRPr>
          </a:p>
          <a:p>
            <a:pPr marL="0" indent="0">
              <a:buNone/>
            </a:pPr>
            <a:endParaRPr lang="en-US" dirty="0"/>
          </a:p>
        </p:txBody>
      </p:sp>
      <p:pic>
        <p:nvPicPr>
          <p:cNvPr id="2050" name="Picture 2" descr="icon">
            <a:extLst>
              <a:ext uri="{FF2B5EF4-FFF2-40B4-BE49-F238E27FC236}">
                <a16:creationId xmlns:a16="http://schemas.microsoft.com/office/drawing/2014/main" id="{A424632B-EA1A-D8DD-3226-A1E8A324E5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9150" y="-549275"/>
            <a:ext cx="152400" cy="161925"/>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omment-png">
            <a:extLst>
              <a:ext uri="{FF2B5EF4-FFF2-40B4-BE49-F238E27FC236}">
                <a16:creationId xmlns:a16="http://schemas.microsoft.com/office/drawing/2014/main" id="{F06BD70B-06BA-E645-4CD4-35BF968CB50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95775" y="-549275"/>
            <a:ext cx="133350" cy="114300"/>
          </a:xfrm>
          <a:prstGeom prst="rect">
            <a:avLst/>
          </a:prstGeom>
          <a:noFill/>
          <a:extLst>
            <a:ext uri="{909E8E84-426E-40DD-AFC4-6F175D3DCCD1}">
              <a14:hiddenFill xmlns:a14="http://schemas.microsoft.com/office/drawing/2010/main">
                <a:solidFill>
                  <a:srgbClr val="FFFFFF"/>
                </a:solidFill>
              </a14:hiddenFill>
            </a:ext>
          </a:extLst>
        </p:spPr>
      </p:pic>
      <p:sp>
        <p:nvSpPr>
          <p:cNvPr id="9" name="Footer Placeholder 4">
            <a:extLst>
              <a:ext uri="{FF2B5EF4-FFF2-40B4-BE49-F238E27FC236}">
                <a16:creationId xmlns:a16="http://schemas.microsoft.com/office/drawing/2014/main" id="{35044179-3286-8B5A-BAE2-B14799DAA1EE}"/>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5" name="CasellaDiTesto 4">
            <a:extLst>
              <a:ext uri="{FF2B5EF4-FFF2-40B4-BE49-F238E27FC236}">
                <a16:creationId xmlns:a16="http://schemas.microsoft.com/office/drawing/2014/main" id="{B9090E14-4AD6-341D-DF07-4671407F9345}"/>
              </a:ext>
            </a:extLst>
          </p:cNvPr>
          <p:cNvSpPr txBox="1"/>
          <p:nvPr/>
        </p:nvSpPr>
        <p:spPr>
          <a:xfrm>
            <a:off x="2837498" y="6052917"/>
            <a:ext cx="5400674" cy="369332"/>
          </a:xfrm>
          <a:prstGeom prst="rect">
            <a:avLst/>
          </a:prstGeom>
          <a:noFill/>
        </p:spPr>
        <p:txBody>
          <a:bodyPr wrap="square">
            <a:spAutoFit/>
          </a:bodyPr>
          <a:lstStyle/>
          <a:p>
            <a:r>
              <a:rPr lang="it-IT" dirty="0">
                <a:hlinkClick r:id="rId5"/>
              </a:rPr>
              <a:t>https://youtu.be/6zuoNo6pNu4?feature=shared</a:t>
            </a:r>
            <a:endParaRPr lang="it-IT" dirty="0"/>
          </a:p>
        </p:txBody>
      </p:sp>
    </p:spTree>
    <p:extLst>
      <p:ext uri="{BB962C8B-B14F-4D97-AF65-F5344CB8AC3E}">
        <p14:creationId xmlns:p14="http://schemas.microsoft.com/office/powerpoint/2010/main" val="15915813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6455420" y="124033"/>
            <a:ext cx="4517380" cy="784586"/>
          </a:xfrm>
        </p:spPr>
        <p:txBody>
          <a:bodyPr/>
          <a:lstStyle/>
          <a:p>
            <a:pPr algn="just"/>
            <a:r>
              <a:rPr lang="en-US" sz="4000" b="1" err="1">
                <a:solidFill>
                  <a:schemeClr val="bg1"/>
                </a:solidFill>
              </a:rPr>
              <a:t>Obiettivi</a:t>
            </a:r>
            <a:r>
              <a:rPr lang="en-US" sz="4000" b="1">
                <a:solidFill>
                  <a:schemeClr val="bg1"/>
                </a:solidFill>
              </a:rPr>
              <a:t> </a:t>
            </a:r>
            <a:r>
              <a:rPr lang="en-US" sz="4000" b="1" err="1">
                <a:solidFill>
                  <a:schemeClr val="bg1"/>
                </a:solidFill>
              </a:rPr>
              <a:t>Formativi</a:t>
            </a:r>
            <a:endParaRPr lang="en-GB" sz="4000" b="1">
              <a:solidFill>
                <a:schemeClr val="bg1"/>
              </a:solidFill>
            </a:endParaRPr>
          </a:p>
        </p:txBody>
      </p:sp>
      <p:sp>
        <p:nvSpPr>
          <p:cNvPr id="3" name="Tartalom helye 2"/>
          <p:cNvSpPr>
            <a:spLocks noGrp="1"/>
          </p:cNvSpPr>
          <p:nvPr>
            <p:ph sz="half" idx="1"/>
          </p:nvPr>
        </p:nvSpPr>
        <p:spPr>
          <a:xfrm>
            <a:off x="243566" y="991998"/>
            <a:ext cx="10312630" cy="5215315"/>
          </a:xfrm>
        </p:spPr>
        <p:txBody>
          <a:bodyPr lIns="91440" tIns="45720" rIns="91440" bIns="45720" anchor="t"/>
          <a:lstStyle/>
          <a:p>
            <a:pPr marL="239395" indent="-239395" algn="just">
              <a:buClr>
                <a:srgbClr val="1A75DB"/>
              </a:buClr>
            </a:pPr>
            <a:r>
              <a:rPr lang="it-IT" sz="3000" dirty="0"/>
              <a:t>Definire gli elementi chiave di una comunicazione efficace in ambito sanitario.</a:t>
            </a:r>
            <a:endParaRPr lang="en-US" dirty="0"/>
          </a:p>
          <a:p>
            <a:pPr marL="239395" indent="-239395" algn="just">
              <a:buClr>
                <a:srgbClr val="1A75DB"/>
              </a:buClr>
            </a:pPr>
            <a:r>
              <a:rPr lang="it-IT" sz="3000" dirty="0"/>
              <a:t>Identificare e affrontare le barriere comuni alla comunicazione con pazienti e membri del team.</a:t>
            </a:r>
            <a:endParaRPr lang="it-IT" sz="3000" dirty="0">
              <a:ea typeface="Calibri" panose="020F0502020204030204"/>
              <a:cs typeface="Calibri" panose="020F0502020204030204"/>
            </a:endParaRPr>
          </a:p>
          <a:p>
            <a:pPr marL="239395" indent="-239395" algn="just">
              <a:buClr>
                <a:srgbClr val="1A75DB"/>
              </a:buClr>
            </a:pPr>
            <a:r>
              <a:rPr lang="it-IT" sz="3000" dirty="0"/>
              <a:t>Descrivere il ruolo e l'impatto della comunicazione verbale e non verbale nell'assistenza ai pazienti.</a:t>
            </a:r>
            <a:endParaRPr lang="it-IT" sz="3000" dirty="0">
              <a:ea typeface="Calibri" panose="020F0502020204030204"/>
              <a:cs typeface="Calibri" panose="020F0502020204030204"/>
            </a:endParaRPr>
          </a:p>
          <a:p>
            <a:pPr marL="239395" indent="-239395" algn="just">
              <a:buClr>
                <a:srgbClr val="1A75DB"/>
              </a:buClr>
            </a:pPr>
            <a:r>
              <a:rPr lang="it-IT" sz="3000" dirty="0"/>
              <a:t>Differenziare gli stili di comunicazione e riconoscere l'importanza della comunicazione assertiva nell'assistenza sanitaria.</a:t>
            </a:r>
            <a:endParaRPr lang="it-IT" sz="3000" dirty="0">
              <a:ea typeface="Calibri" panose="020F0502020204030204"/>
              <a:cs typeface="Calibri" panose="020F0502020204030204"/>
            </a:endParaRPr>
          </a:p>
          <a:p>
            <a:pPr marL="239395" indent="-239395" algn="just">
              <a:buClr>
                <a:srgbClr val="1A75DB"/>
              </a:buClr>
            </a:pPr>
            <a:r>
              <a:rPr lang="it-IT" sz="3000" dirty="0"/>
              <a:t>Comprendere i vantaggi e i limiti dell’uso delle cartelle cliniche elettroniche nell'assistenza ai pazienti e nel coordinamento del team</a:t>
            </a:r>
            <a:r>
              <a:rPr lang="en-US" sz="3000" dirty="0"/>
              <a:t>.</a:t>
            </a:r>
            <a:endParaRPr lang="en-US" sz="3000" dirty="0">
              <a:ea typeface="Calibri"/>
              <a:cs typeface="Calibri"/>
            </a:endParaRPr>
          </a:p>
        </p:txBody>
      </p:sp>
      <p:sp>
        <p:nvSpPr>
          <p:cNvPr id="4" name="Footer Placeholder 4">
            <a:extLst>
              <a:ext uri="{FF2B5EF4-FFF2-40B4-BE49-F238E27FC236}">
                <a16:creationId xmlns:a16="http://schemas.microsoft.com/office/drawing/2014/main" id="{73C8CD5C-2CB1-3A50-6D10-C6FA42CF69CF}"/>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6" name="CasellaDiTesto 5">
            <a:extLst>
              <a:ext uri="{FF2B5EF4-FFF2-40B4-BE49-F238E27FC236}">
                <a16:creationId xmlns:a16="http://schemas.microsoft.com/office/drawing/2014/main" id="{32361874-B5D6-B1F9-4886-F27DCF907458}"/>
              </a:ext>
            </a:extLst>
          </p:cNvPr>
          <p:cNvSpPr txBox="1"/>
          <p:nvPr/>
        </p:nvSpPr>
        <p:spPr>
          <a:xfrm>
            <a:off x="2656681" y="6400119"/>
            <a:ext cx="5486400" cy="369332"/>
          </a:xfrm>
          <a:prstGeom prst="rect">
            <a:avLst/>
          </a:prstGeom>
          <a:noFill/>
        </p:spPr>
        <p:txBody>
          <a:bodyPr wrap="square">
            <a:spAutoFit/>
          </a:bodyPr>
          <a:lstStyle/>
          <a:p>
            <a:r>
              <a:rPr lang="it-IT" dirty="0">
                <a:hlinkClick r:id="rId3"/>
              </a:rPr>
              <a:t>https://youtu.be/2gWOfPKGmJk?feature=shared</a:t>
            </a:r>
            <a:endParaRPr lang="it-IT" dirty="0"/>
          </a:p>
        </p:txBody>
      </p:sp>
    </p:spTree>
    <p:extLst>
      <p:ext uri="{BB962C8B-B14F-4D97-AF65-F5344CB8AC3E}">
        <p14:creationId xmlns:p14="http://schemas.microsoft.com/office/powerpoint/2010/main" val="38451439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9D3EC642-6169-D541-6486-C5F2FDC82D8F}"/>
              </a:ext>
            </a:extLst>
          </p:cNvPr>
          <p:cNvSpPr>
            <a:spLocks noGrp="1"/>
          </p:cNvSpPr>
          <p:nvPr>
            <p:ph type="title"/>
          </p:nvPr>
        </p:nvSpPr>
        <p:spPr>
          <a:xfrm>
            <a:off x="6781485" y="950680"/>
            <a:ext cx="4018278" cy="608286"/>
          </a:xfrm>
        </p:spPr>
        <p:txBody>
          <a:bodyPr/>
          <a:lstStyle/>
          <a:p>
            <a:pPr algn="ctr"/>
            <a:r>
              <a:rPr lang="en-US" sz="4000" b="1" i="0" u="none" strike="noStrike" err="1">
                <a:solidFill>
                  <a:schemeClr val="bg1"/>
                </a:solidFill>
                <a:effectLst/>
                <a:latin typeface="+mj-lt"/>
              </a:rPr>
              <a:t>Svantaggi</a:t>
            </a:r>
            <a:endParaRPr lang="lt-LT" sz="4000" b="1">
              <a:solidFill>
                <a:schemeClr val="bg1"/>
              </a:solidFill>
              <a:latin typeface="+mj-lt"/>
            </a:endParaRPr>
          </a:p>
        </p:txBody>
      </p:sp>
      <p:sp>
        <p:nvSpPr>
          <p:cNvPr id="3" name="Turinio vietos rezervavimo ženklas 2">
            <a:extLst>
              <a:ext uri="{FF2B5EF4-FFF2-40B4-BE49-F238E27FC236}">
                <a16:creationId xmlns:a16="http://schemas.microsoft.com/office/drawing/2014/main" id="{BD89D93A-8FAA-E898-2850-0494F10CB8C5}"/>
              </a:ext>
            </a:extLst>
          </p:cNvPr>
          <p:cNvSpPr>
            <a:spLocks noGrp="1"/>
          </p:cNvSpPr>
          <p:nvPr>
            <p:ph type="body" sz="half" idx="2"/>
          </p:nvPr>
        </p:nvSpPr>
        <p:spPr>
          <a:xfrm>
            <a:off x="1507030" y="1089333"/>
            <a:ext cx="4474519" cy="1082227"/>
          </a:xfrm>
        </p:spPr>
        <p:txBody>
          <a:bodyPr lIns="91440" tIns="45720" rIns="91440" bIns="45720" anchor="t"/>
          <a:lstStyle/>
          <a:p>
            <a:pPr marL="239395" indent="-239395" algn="just">
              <a:buFont typeface="Courier New" panose="020B0604020202020204" pitchFamily="34" charset="0"/>
              <a:buChar char="o"/>
            </a:pPr>
            <a:r>
              <a:rPr lang="en-US" sz="2800" b="0" i="0" u="none" strike="noStrike" err="1">
                <a:solidFill>
                  <a:srgbClr val="0A1F38"/>
                </a:solidFill>
                <a:effectLst/>
              </a:rPr>
              <a:t>Più</a:t>
            </a:r>
            <a:r>
              <a:rPr lang="en-US" sz="2800" b="0" i="0" u="none" strike="noStrike" dirty="0">
                <a:solidFill>
                  <a:srgbClr val="0A1F38"/>
                </a:solidFill>
                <a:effectLst/>
              </a:rPr>
              <a:t> </a:t>
            </a:r>
            <a:r>
              <a:rPr lang="en-US" sz="2800" b="0" i="0" u="none" strike="noStrike" err="1">
                <a:solidFill>
                  <a:srgbClr val="0A1F38"/>
                </a:solidFill>
                <a:effectLst/>
              </a:rPr>
              <a:t>vulnerabili</a:t>
            </a:r>
            <a:r>
              <a:rPr lang="en-US" sz="2800" b="0" i="0" u="none" strike="noStrike" dirty="0">
                <a:solidFill>
                  <a:srgbClr val="0A1F38"/>
                </a:solidFill>
                <a:effectLst/>
              </a:rPr>
              <a:t> alle </a:t>
            </a:r>
            <a:r>
              <a:rPr lang="en-US" sz="2800" b="0" i="0" u="none" strike="noStrike" err="1">
                <a:solidFill>
                  <a:srgbClr val="0A1F38"/>
                </a:solidFill>
                <a:effectLst/>
              </a:rPr>
              <a:t>violazioni</a:t>
            </a:r>
            <a:r>
              <a:rPr lang="en-US" sz="2800" b="0" i="0" u="none" strike="noStrike" dirty="0">
                <a:solidFill>
                  <a:srgbClr val="0A1F38"/>
                </a:solidFill>
                <a:effectLst/>
              </a:rPr>
              <a:t> di </a:t>
            </a:r>
            <a:r>
              <a:rPr lang="en-US" sz="2800" b="0" i="0" u="none" strike="noStrike" err="1">
                <a:solidFill>
                  <a:srgbClr val="0A1F38"/>
                </a:solidFill>
                <a:effectLst/>
              </a:rPr>
              <a:t>sicurezza</a:t>
            </a:r>
            <a:r>
              <a:rPr lang="en-US" sz="2800" b="0" i="0" u="none" strike="noStrike" dirty="0">
                <a:solidFill>
                  <a:srgbClr val="0A1F38"/>
                </a:solidFill>
                <a:effectLst/>
              </a:rPr>
              <a:t>.</a:t>
            </a:r>
            <a:endParaRPr lang="lt-LT" sz="2800" dirty="0">
              <a:solidFill>
                <a:srgbClr val="0A1F38"/>
              </a:solidFill>
              <a:ea typeface="Calibri" panose="020F0502020204030204"/>
              <a:cs typeface="Calibri" panose="020F0502020204030204"/>
            </a:endParaRPr>
          </a:p>
        </p:txBody>
      </p:sp>
      <p:sp>
        <p:nvSpPr>
          <p:cNvPr id="6" name="Text Placeholder 5">
            <a:extLst>
              <a:ext uri="{FF2B5EF4-FFF2-40B4-BE49-F238E27FC236}">
                <a16:creationId xmlns:a16="http://schemas.microsoft.com/office/drawing/2014/main" id="{CFBDF6F6-7B25-5EDF-EF09-C7521A3CDD3A}"/>
              </a:ext>
            </a:extLst>
          </p:cNvPr>
          <p:cNvSpPr>
            <a:spLocks noGrp="1"/>
          </p:cNvSpPr>
          <p:nvPr>
            <p:ph type="body" sz="half" idx="13"/>
          </p:nvPr>
        </p:nvSpPr>
        <p:spPr>
          <a:xfrm>
            <a:off x="1507030" y="2596546"/>
            <a:ext cx="4474519" cy="1082227"/>
          </a:xfrm>
        </p:spPr>
        <p:txBody>
          <a:bodyPr lIns="91440" tIns="45720" rIns="91440" bIns="45720" anchor="t"/>
          <a:lstStyle/>
          <a:p>
            <a:pPr marL="239395" indent="-239395" algn="just">
              <a:buFont typeface="Courier New" panose="020B0604020202020204" pitchFamily="34" charset="0"/>
              <a:buChar char="o"/>
            </a:pPr>
            <a:r>
              <a:rPr lang="it-IT" sz="2800" b="0" i="0">
                <a:effectLst/>
                <a:highlight>
                  <a:srgbClr val="FFFFFF"/>
                </a:highlight>
              </a:rPr>
              <a:t>Serve un modo per elaborare grandi volumi di dati.</a:t>
            </a:r>
            <a:endParaRPr lang="lt-LT" sz="2800" u="none" strike="noStrike">
              <a:highlight>
                <a:srgbClr val="FFFFFF"/>
              </a:highlight>
              <a:ea typeface="Calibri" panose="020F0502020204030204"/>
              <a:cs typeface="Calibri" panose="020F0502020204030204"/>
            </a:endParaRPr>
          </a:p>
        </p:txBody>
      </p:sp>
      <p:sp>
        <p:nvSpPr>
          <p:cNvPr id="7" name="Text Placeholder 6">
            <a:extLst>
              <a:ext uri="{FF2B5EF4-FFF2-40B4-BE49-F238E27FC236}">
                <a16:creationId xmlns:a16="http://schemas.microsoft.com/office/drawing/2014/main" id="{3F3E6CF0-5D40-6EA1-3132-F45EC871E358}"/>
              </a:ext>
            </a:extLst>
          </p:cNvPr>
          <p:cNvSpPr>
            <a:spLocks noGrp="1"/>
          </p:cNvSpPr>
          <p:nvPr>
            <p:ph type="body" sz="half" idx="14"/>
          </p:nvPr>
        </p:nvSpPr>
        <p:spPr>
          <a:xfrm>
            <a:off x="1507030" y="4103759"/>
            <a:ext cx="4974454" cy="1082227"/>
          </a:xfrm>
        </p:spPr>
        <p:txBody>
          <a:bodyPr lIns="91440" tIns="45720" rIns="91440" bIns="45720" anchor="t"/>
          <a:lstStyle/>
          <a:p>
            <a:pPr marL="239395" indent="-239395" algn="just">
              <a:buFont typeface="Courier New" panose="020B0604020202020204" pitchFamily="34" charset="0"/>
              <a:buChar char="o"/>
            </a:pPr>
            <a:r>
              <a:rPr lang="it-IT" sz="2800" b="0">
                <a:effectLst/>
                <a:highlight>
                  <a:srgbClr val="FFFFFF"/>
                </a:highlight>
              </a:rPr>
              <a:t>Difficile da usare per chi si sente </a:t>
            </a:r>
            <a:r>
              <a:rPr lang="it-IT" sz="2800" b="0" i="1">
                <a:effectLst/>
                <a:highlight>
                  <a:srgbClr val="FFFFFF"/>
                </a:highlight>
              </a:rPr>
              <a:t>“sfidato dalla tecnologia”.</a:t>
            </a:r>
            <a:endParaRPr lang="en-US" sz="2800" b="0" i="1" u="none" strike="noStrike">
              <a:effectLst/>
              <a:ea typeface="Calibri" panose="020F0502020204030204"/>
              <a:cs typeface="Calibri" panose="020F0502020204030204"/>
            </a:endParaRPr>
          </a:p>
          <a:p>
            <a:pPr marL="0" indent="0">
              <a:buNone/>
            </a:pPr>
            <a:endParaRPr lang="en-US"/>
          </a:p>
        </p:txBody>
      </p:sp>
      <p:sp>
        <p:nvSpPr>
          <p:cNvPr id="5" name="Footer Placeholder 4">
            <a:extLst>
              <a:ext uri="{FF2B5EF4-FFF2-40B4-BE49-F238E27FC236}">
                <a16:creationId xmlns:a16="http://schemas.microsoft.com/office/drawing/2014/main" id="{DF78FCF8-D54F-4402-B1DB-A51405A5E3BA}"/>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8" name="CasellaDiTesto 7">
            <a:extLst>
              <a:ext uri="{FF2B5EF4-FFF2-40B4-BE49-F238E27FC236}">
                <a16:creationId xmlns:a16="http://schemas.microsoft.com/office/drawing/2014/main" id="{55181B9A-AED4-3127-E4E9-584084AA1C21}"/>
              </a:ext>
            </a:extLst>
          </p:cNvPr>
          <p:cNvSpPr txBox="1"/>
          <p:nvPr/>
        </p:nvSpPr>
        <p:spPr>
          <a:xfrm>
            <a:off x="2986088" y="6248633"/>
            <a:ext cx="5400674" cy="369332"/>
          </a:xfrm>
          <a:prstGeom prst="rect">
            <a:avLst/>
          </a:prstGeom>
          <a:noFill/>
        </p:spPr>
        <p:txBody>
          <a:bodyPr wrap="square">
            <a:spAutoFit/>
          </a:bodyPr>
          <a:lstStyle/>
          <a:p>
            <a:r>
              <a:rPr lang="it-IT" dirty="0">
                <a:hlinkClick r:id="rId3"/>
              </a:rPr>
              <a:t>https://youtu.be/BBlzZ1rt8Ew?feature=shared</a:t>
            </a:r>
            <a:endParaRPr lang="it-IT" dirty="0"/>
          </a:p>
        </p:txBody>
      </p:sp>
    </p:spTree>
    <p:extLst>
      <p:ext uri="{BB962C8B-B14F-4D97-AF65-F5344CB8AC3E}">
        <p14:creationId xmlns:p14="http://schemas.microsoft.com/office/powerpoint/2010/main" val="22352107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6B6588-5AC8-D5CF-8C61-CB3CACBFAE6E}"/>
              </a:ext>
            </a:extLst>
          </p:cNvPr>
          <p:cNvSpPr>
            <a:spLocks noGrp="1"/>
          </p:cNvSpPr>
          <p:nvPr>
            <p:ph type="title"/>
          </p:nvPr>
        </p:nvSpPr>
        <p:spPr>
          <a:xfrm>
            <a:off x="6180654" y="3459134"/>
            <a:ext cx="3422249" cy="761493"/>
          </a:xfrm>
        </p:spPr>
        <p:txBody>
          <a:bodyPr/>
          <a:lstStyle/>
          <a:p>
            <a:pPr algn="ctr"/>
            <a:r>
              <a:rPr lang="it-IT" b="1">
                <a:solidFill>
                  <a:srgbClr val="1A75DB"/>
                </a:solidFill>
                <a:latin typeface="+mj-lt"/>
              </a:rPr>
              <a:t>Casi Studio</a:t>
            </a:r>
            <a:endParaRPr lang="lt-LT" b="1">
              <a:solidFill>
                <a:srgbClr val="1A75DB"/>
              </a:solidFill>
              <a:latin typeface="+mj-lt"/>
            </a:endParaRPr>
          </a:p>
        </p:txBody>
      </p:sp>
      <p:sp>
        <p:nvSpPr>
          <p:cNvPr id="3" name="Footer Placeholder 4">
            <a:extLst>
              <a:ext uri="{FF2B5EF4-FFF2-40B4-BE49-F238E27FC236}">
                <a16:creationId xmlns:a16="http://schemas.microsoft.com/office/drawing/2014/main" id="{2F4E27FB-4EFB-62C9-C386-2030C7A4A21D}"/>
              </a:ext>
            </a:extLst>
          </p:cNvPr>
          <p:cNvSpPr txBox="1">
            <a:spLocks noChangeArrowheads="1"/>
          </p:cNvSpPr>
          <p:nvPr/>
        </p:nvSpPr>
        <p:spPr bwMode="auto">
          <a:xfrm>
            <a:off x="7454899" y="6823240"/>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5" name="CasellaDiTesto 4">
            <a:extLst>
              <a:ext uri="{FF2B5EF4-FFF2-40B4-BE49-F238E27FC236}">
                <a16:creationId xmlns:a16="http://schemas.microsoft.com/office/drawing/2014/main" id="{13BC895F-8BAC-ADC5-6238-20491F4DB135}"/>
              </a:ext>
            </a:extLst>
          </p:cNvPr>
          <p:cNvSpPr txBox="1"/>
          <p:nvPr/>
        </p:nvSpPr>
        <p:spPr>
          <a:xfrm>
            <a:off x="2699544" y="6364724"/>
            <a:ext cx="5400674" cy="369332"/>
          </a:xfrm>
          <a:prstGeom prst="rect">
            <a:avLst/>
          </a:prstGeom>
          <a:noFill/>
        </p:spPr>
        <p:txBody>
          <a:bodyPr wrap="square">
            <a:spAutoFit/>
          </a:bodyPr>
          <a:lstStyle/>
          <a:p>
            <a:r>
              <a:rPr lang="it-IT" dirty="0">
                <a:hlinkClick r:id="rId3"/>
              </a:rPr>
              <a:t>https://youtu.be/Rwnz8REQoTs?feature=shared</a:t>
            </a:r>
            <a:endParaRPr lang="it-IT" dirty="0"/>
          </a:p>
        </p:txBody>
      </p:sp>
    </p:spTree>
    <p:extLst>
      <p:ext uri="{BB962C8B-B14F-4D97-AF65-F5344CB8AC3E}">
        <p14:creationId xmlns:p14="http://schemas.microsoft.com/office/powerpoint/2010/main" val="221104476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D029C42B-9C97-AACC-FB81-42EAAD9DCF12}"/>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pic>
        <p:nvPicPr>
          <p:cNvPr id="7" name="Picture 6">
            <a:extLst>
              <a:ext uri="{FF2B5EF4-FFF2-40B4-BE49-F238E27FC236}">
                <a16:creationId xmlns:a16="http://schemas.microsoft.com/office/drawing/2014/main" id="{D6B18E9C-BAAE-3167-D626-D28173B6C2D0}"/>
              </a:ext>
            </a:extLst>
          </p:cNvPr>
          <p:cNvPicPr>
            <a:picLocks noChangeAspect="1"/>
          </p:cNvPicPr>
          <p:nvPr/>
        </p:nvPicPr>
        <p:blipFill>
          <a:blip r:embed="rId2"/>
          <a:stretch>
            <a:fillRect/>
          </a:stretch>
        </p:blipFill>
        <p:spPr>
          <a:xfrm>
            <a:off x="169426" y="184364"/>
            <a:ext cx="5884134" cy="198688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TextBox 3">
            <a:extLst>
              <a:ext uri="{FF2B5EF4-FFF2-40B4-BE49-F238E27FC236}">
                <a16:creationId xmlns:a16="http://schemas.microsoft.com/office/drawing/2014/main" id="{6A082BB9-DB0C-8112-30B0-E8C399281AD0}"/>
              </a:ext>
            </a:extLst>
          </p:cNvPr>
          <p:cNvSpPr txBox="1"/>
          <p:nvPr/>
        </p:nvSpPr>
        <p:spPr>
          <a:xfrm>
            <a:off x="159332" y="2461092"/>
            <a:ext cx="9971707" cy="769441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it-IT" dirty="0"/>
              <a:t>Caso 1: un'applicazione eHealth per supportare l'accesso digitale all'assistenza primaria</a:t>
            </a:r>
            <a:endParaRPr lang="en-US" dirty="0"/>
          </a:p>
          <a:p>
            <a:endParaRPr lang="it-IT" dirty="0"/>
          </a:p>
          <a:p>
            <a:pPr algn="just"/>
            <a:r>
              <a:rPr lang="it-IT" sz="1600" dirty="0"/>
              <a:t>Nel 2016, i medici hanno sviluppato un'applicazione eHealth per supportare l'accesso digitale all'assistenza primaria, con l'obiettivo di fornire ai professionisti sanitari la capacità di effettuare il triage dei pazienti in modo digitale, aumentando così l'accessibilità e migliorando l'efficienza dell'assistenza. L'applicazione consente ai pazienti registrati di contattare il loro centro di assistenza primaria in modo digitale, rispondendo a domande sulla loro salute e sui motivi per cui hanno contattato un fornitore di assistenza, che vengono poi compilate in un referto medico visibile ai dipendenti del centro sanitario. Le richieste dei pazienti vengono prima valutate da un'infermiera, che può porre domande di follow-up tramite chat o video e decidere se la richiesta del paziente può essere gestita da un'infermiera o se è necessario coinvolgere un medico o altri professionisti sanitari. I medici o altri professionisti sanitari possono essere invitati a partecipare alla comunicazione online relativa all'incarico (la comunicazione tra professionisti sanitari non è visibile ai pazienti) oppure l'incarico del paziente può essere delegato a un altro professionista sanitario tramite l'applicazione eHealth. L'applicazione può anche essere utilizzata per avviare un contatto con i pazienti in merito a risultati medici e appuntamenti. Questo studio di caso si concentra sull'implementazione dell'applicazione eHealth in tre centri sanitari primari, in totale sono state condotte 31 interviste (17 infermieri, 6 medici, 3 dirigenti, 2 amministratori, 2 psicologi e 1 fisioterapista)</a:t>
            </a:r>
            <a:endParaRPr lang="it-IT" sz="1600" dirty="0">
              <a:ea typeface="Calibri"/>
              <a:cs typeface="Calibri"/>
            </a:endParaRPr>
          </a:p>
          <a:p>
            <a:pPr algn="just"/>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5" name="CasellaDiTesto 4">
            <a:extLst>
              <a:ext uri="{FF2B5EF4-FFF2-40B4-BE49-F238E27FC236}">
                <a16:creationId xmlns:a16="http://schemas.microsoft.com/office/drawing/2014/main" id="{358A5CBE-76E1-24A8-E29E-1C40F68EAA48}"/>
              </a:ext>
            </a:extLst>
          </p:cNvPr>
          <p:cNvSpPr txBox="1"/>
          <p:nvPr/>
        </p:nvSpPr>
        <p:spPr>
          <a:xfrm>
            <a:off x="2586038" y="6400119"/>
            <a:ext cx="5400674" cy="369332"/>
          </a:xfrm>
          <a:prstGeom prst="rect">
            <a:avLst/>
          </a:prstGeom>
          <a:noFill/>
        </p:spPr>
        <p:txBody>
          <a:bodyPr wrap="square">
            <a:spAutoFit/>
          </a:bodyPr>
          <a:lstStyle/>
          <a:p>
            <a:r>
              <a:rPr lang="it-IT" dirty="0">
                <a:hlinkClick r:id="rId3"/>
              </a:rPr>
              <a:t>https://youtu.be/FUc01vuxGzY?feature=shared</a:t>
            </a:r>
            <a:endParaRPr lang="it-IT" dirty="0"/>
          </a:p>
        </p:txBody>
      </p:sp>
    </p:spTree>
    <p:extLst>
      <p:ext uri="{BB962C8B-B14F-4D97-AF65-F5344CB8AC3E}">
        <p14:creationId xmlns:p14="http://schemas.microsoft.com/office/powerpoint/2010/main" val="5869092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FA17CCF7-D550-D6D2-DA1F-D37956E2AE69}"/>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pic>
        <p:nvPicPr>
          <p:cNvPr id="9" name="Picture 8">
            <a:extLst>
              <a:ext uri="{FF2B5EF4-FFF2-40B4-BE49-F238E27FC236}">
                <a16:creationId xmlns:a16="http://schemas.microsoft.com/office/drawing/2014/main" id="{210276E3-1DD5-2E93-C00E-6BC385A585A4}"/>
              </a:ext>
            </a:extLst>
          </p:cNvPr>
          <p:cNvPicPr>
            <a:picLocks noChangeAspect="1"/>
          </p:cNvPicPr>
          <p:nvPr/>
        </p:nvPicPr>
        <p:blipFill>
          <a:blip r:embed="rId2"/>
          <a:stretch>
            <a:fillRect/>
          </a:stretch>
        </p:blipFill>
        <p:spPr>
          <a:xfrm>
            <a:off x="158586" y="184364"/>
            <a:ext cx="5822067" cy="217307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CasellaDiTesto 2">
            <a:extLst>
              <a:ext uri="{FF2B5EF4-FFF2-40B4-BE49-F238E27FC236}">
                <a16:creationId xmlns:a16="http://schemas.microsoft.com/office/drawing/2014/main" id="{D8AA93C7-9079-BA44-C99E-75A76B0FEB36}"/>
              </a:ext>
            </a:extLst>
          </p:cNvPr>
          <p:cNvSpPr txBox="1"/>
          <p:nvPr/>
        </p:nvSpPr>
        <p:spPr>
          <a:xfrm>
            <a:off x="1008668" y="3506771"/>
            <a:ext cx="184731" cy="369332"/>
          </a:xfrm>
          <a:prstGeom prst="rect">
            <a:avLst/>
          </a:prstGeom>
          <a:noFill/>
        </p:spPr>
        <p:txBody>
          <a:bodyPr wrap="none" rtlCol="0">
            <a:spAutoFit/>
          </a:bodyPr>
          <a:lstStyle/>
          <a:p>
            <a:endParaRPr lang="it-IT"/>
          </a:p>
        </p:txBody>
      </p:sp>
      <p:sp>
        <p:nvSpPr>
          <p:cNvPr id="4" name="CasellaDiTesto 3">
            <a:extLst>
              <a:ext uri="{FF2B5EF4-FFF2-40B4-BE49-F238E27FC236}">
                <a16:creationId xmlns:a16="http://schemas.microsoft.com/office/drawing/2014/main" id="{8F1D0843-E787-74D9-21B8-534009E69C98}"/>
              </a:ext>
            </a:extLst>
          </p:cNvPr>
          <p:cNvSpPr txBox="1"/>
          <p:nvPr/>
        </p:nvSpPr>
        <p:spPr>
          <a:xfrm>
            <a:off x="96671" y="2525348"/>
            <a:ext cx="10390008" cy="4031873"/>
          </a:xfrm>
          <a:prstGeom prst="rect">
            <a:avLst/>
          </a:prstGeom>
          <a:noFill/>
        </p:spPr>
        <p:txBody>
          <a:bodyPr wrap="square" rtlCol="0">
            <a:spAutoFit/>
          </a:bodyPr>
          <a:lstStyle/>
          <a:p>
            <a:pPr algn="just"/>
            <a:r>
              <a:rPr lang="it-IT" sz="1600"/>
              <a:t>Caso 2: Un'applicazione eHealth per il monitoraggio continuo</a:t>
            </a:r>
          </a:p>
          <a:p>
            <a:pPr algn="just"/>
            <a:endParaRPr lang="it-IT" sz="1600"/>
          </a:p>
          <a:p>
            <a:pPr algn="just"/>
            <a:r>
              <a:rPr lang="it-IT" sz="1400"/>
              <a:t>Nel 2014, un professore di informatica e i suoi colleghi hanno sviluppato un'applicazione eHealth per il monitoraggio remoto di pazienti affetti da insufficienza renale e che necessitano di dialisi domiciliare. Lo sviluppo dell'applicazione si è basato sullo studio del lavoro dei professionisti sanitari, principalmente il lavoro degli infermieri, e ha comportato la digitalizzazione della segnalazione manuale dei dati dei pazienti in stretta collaborazione con i rappresentanti sanitari, tra cui medici e infermieri. I pazienti vengono monitorati da remoto tramite un tablet crittografato, che consente un accesso sicuro senza identificazione. Ogni paziente ha il proprio profilo di cura univoco nell'applicazione eHealth e i professionisti sanitari monitorano il trattamento di dialisi a casa, in tempo reale, trasmettendo automaticamente parametri sanitari come peso e pressione sanguigna tramite tecnologia Bluetooth. L'applicazione presenta i risultati ai professionisti sanitari e ai pazienti tramite visualizzazioni e curve di tendenza. I pazienti eseguono la propria dialisi quattro volte al giorno o hanno trattamenti assistiti, in cui gli infermieri comunali eseguono la dialisi a domicilio e utilizzano lo stesso tablet per segnalare i dati dei pazienti che eseguono il proprio trattamento. I pazienti possono comunicare con gli operatori sanitari tramite videochiamate, messaggi di chat e foto, se necessario. Gli infermieri si occupano quotidianamente dei dati segnalati dai pazienti, mentre i medici si occupano principalmente delle curve di tendenza e della panoramica dei dati dei pazienti prima delle visite fisiche (che normalmente si svolgono ogni sei settimane per ogni paziente), quando una prescrizione viene modificata per un paziente e/o quando i valori di un paziente sono instabili e richiedono attenzione. A volte, gli infermieri avviano anche una conversazione con il medico responsabile in merito ai dati medici nell'applicazione eHealth che devono essere affrontati. Questo studio di caso si concentra sull'implementazione dell'applicazione eHealth presso cliniche in cinque diversi ospedali, in totale sono state condotte 30 interviste (21 infermieri, 8 medici e 1 amministratore)</a:t>
            </a:r>
          </a:p>
        </p:txBody>
      </p:sp>
      <p:sp>
        <p:nvSpPr>
          <p:cNvPr id="6" name="CasellaDiTesto 5">
            <a:extLst>
              <a:ext uri="{FF2B5EF4-FFF2-40B4-BE49-F238E27FC236}">
                <a16:creationId xmlns:a16="http://schemas.microsoft.com/office/drawing/2014/main" id="{BCF6E835-A815-192C-E1D5-B72565EE356D}"/>
              </a:ext>
            </a:extLst>
          </p:cNvPr>
          <p:cNvSpPr txBox="1"/>
          <p:nvPr/>
        </p:nvSpPr>
        <p:spPr>
          <a:xfrm>
            <a:off x="2494598" y="6478670"/>
            <a:ext cx="5400674" cy="369332"/>
          </a:xfrm>
          <a:prstGeom prst="rect">
            <a:avLst/>
          </a:prstGeom>
          <a:noFill/>
        </p:spPr>
        <p:txBody>
          <a:bodyPr wrap="square">
            <a:spAutoFit/>
          </a:bodyPr>
          <a:lstStyle/>
          <a:p>
            <a:r>
              <a:rPr lang="it-IT" dirty="0">
                <a:hlinkClick r:id="rId3"/>
              </a:rPr>
              <a:t>https://youtu.be/i9caWQB5FU4?feature=shared</a:t>
            </a:r>
            <a:endParaRPr lang="it-IT" dirty="0"/>
          </a:p>
        </p:txBody>
      </p:sp>
    </p:spTree>
    <p:extLst>
      <p:ext uri="{BB962C8B-B14F-4D97-AF65-F5344CB8AC3E}">
        <p14:creationId xmlns:p14="http://schemas.microsoft.com/office/powerpoint/2010/main" val="23577027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10A020C1-70A6-5500-C12C-E56C67D4B3FC}"/>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pic>
        <p:nvPicPr>
          <p:cNvPr id="10" name="Picture 9">
            <a:extLst>
              <a:ext uri="{FF2B5EF4-FFF2-40B4-BE49-F238E27FC236}">
                <a16:creationId xmlns:a16="http://schemas.microsoft.com/office/drawing/2014/main" id="{BF9649D9-1667-AA55-6694-A3D34159BDC2}"/>
              </a:ext>
            </a:extLst>
          </p:cNvPr>
          <p:cNvPicPr>
            <a:picLocks noChangeAspect="1"/>
          </p:cNvPicPr>
          <p:nvPr/>
        </p:nvPicPr>
        <p:blipFill>
          <a:blip r:embed="rId2"/>
          <a:stretch>
            <a:fillRect/>
          </a:stretch>
        </p:blipFill>
        <p:spPr>
          <a:xfrm>
            <a:off x="231493" y="184364"/>
            <a:ext cx="5822067" cy="217307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TextBox 2">
            <a:extLst>
              <a:ext uri="{FF2B5EF4-FFF2-40B4-BE49-F238E27FC236}">
                <a16:creationId xmlns:a16="http://schemas.microsoft.com/office/drawing/2014/main" id="{0BB3009B-7B3B-BF7D-1600-FA56F82EED92}"/>
              </a:ext>
            </a:extLst>
          </p:cNvPr>
          <p:cNvSpPr txBox="1"/>
          <p:nvPr/>
        </p:nvSpPr>
        <p:spPr>
          <a:xfrm>
            <a:off x="231493" y="2686009"/>
            <a:ext cx="10154236" cy="375487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100" dirty="0"/>
              <a:t>C</a:t>
            </a:r>
            <a:r>
              <a:rPr lang="en-US" sz="1400" dirty="0"/>
              <a:t>aso 3: </a:t>
            </a:r>
            <a:r>
              <a:rPr lang="en-US" sz="1400" dirty="0" err="1"/>
              <a:t>Un'applicazione</a:t>
            </a:r>
            <a:r>
              <a:rPr lang="en-US" sz="1400" dirty="0"/>
              <a:t> eHealth </a:t>
            </a:r>
            <a:r>
              <a:rPr lang="en-US" sz="1400" dirty="0" err="1"/>
              <a:t>digitale</a:t>
            </a:r>
            <a:r>
              <a:rPr lang="en-US" sz="1400" dirty="0"/>
              <a:t> per il </a:t>
            </a:r>
            <a:r>
              <a:rPr lang="en-US" sz="1400" dirty="0" err="1"/>
              <a:t>monitoraggio</a:t>
            </a:r>
            <a:r>
              <a:rPr lang="en-US" sz="1400" dirty="0"/>
              <a:t> </a:t>
            </a:r>
            <a:r>
              <a:rPr lang="en-US" sz="1400" dirty="0" err="1"/>
              <a:t>intermedio</a:t>
            </a:r>
            <a:endParaRPr lang="en-US" sz="1400" dirty="0"/>
          </a:p>
          <a:p>
            <a:endParaRPr lang="en-US" sz="1400" dirty="0"/>
          </a:p>
          <a:p>
            <a:pPr algn="just"/>
            <a:r>
              <a:rPr lang="en-US" sz="1400" dirty="0" err="1"/>
              <a:t>All'inizio</a:t>
            </a:r>
            <a:r>
              <a:rPr lang="en-US" sz="1400" dirty="0"/>
              <a:t> </a:t>
            </a:r>
            <a:r>
              <a:rPr lang="en-US" sz="1400" dirty="0" err="1"/>
              <a:t>degli</a:t>
            </a:r>
            <a:r>
              <a:rPr lang="en-US" sz="1400" dirty="0"/>
              <a:t> anni 2000, </a:t>
            </a:r>
            <a:r>
              <a:rPr lang="en-US" sz="1400" dirty="0" err="1"/>
              <a:t>una</a:t>
            </a:r>
            <a:r>
              <a:rPr lang="en-US" sz="1400" dirty="0"/>
              <a:t> </a:t>
            </a:r>
            <a:r>
              <a:rPr lang="en-US" sz="1400" dirty="0" err="1"/>
              <a:t>società</a:t>
            </a:r>
            <a:r>
              <a:rPr lang="en-US" sz="1400" dirty="0"/>
              <a:t> di </a:t>
            </a:r>
            <a:r>
              <a:rPr lang="en-US" sz="1400" dirty="0" err="1"/>
              <a:t>sviluppo</a:t>
            </a:r>
            <a:r>
              <a:rPr lang="en-US" sz="1400" dirty="0"/>
              <a:t> ha </a:t>
            </a:r>
            <a:r>
              <a:rPr lang="en-US" sz="1400" dirty="0" err="1"/>
              <a:t>creato</a:t>
            </a:r>
            <a:r>
              <a:rPr lang="en-US" sz="1400" dirty="0"/>
              <a:t> </a:t>
            </a:r>
            <a:r>
              <a:rPr lang="en-US" sz="1400" dirty="0" err="1"/>
              <a:t>un'applicazione</a:t>
            </a:r>
            <a:r>
              <a:rPr lang="en-US" sz="1400" dirty="0"/>
              <a:t> eHealth </a:t>
            </a:r>
            <a:r>
              <a:rPr lang="en-US" sz="1400" dirty="0" err="1"/>
              <a:t>digitale</a:t>
            </a:r>
            <a:r>
              <a:rPr lang="en-US" sz="1400" dirty="0"/>
              <a:t> volta a </a:t>
            </a:r>
            <a:r>
              <a:rPr lang="en-US" sz="1400" dirty="0" err="1"/>
              <a:t>rendere</a:t>
            </a:r>
            <a:r>
              <a:rPr lang="en-US" sz="1400" dirty="0"/>
              <a:t> </a:t>
            </a:r>
            <a:r>
              <a:rPr lang="en-US" sz="1400" dirty="0" err="1"/>
              <a:t>l'assistenza</a:t>
            </a:r>
            <a:r>
              <a:rPr lang="en-US" sz="1400" dirty="0"/>
              <a:t> sanitaria </a:t>
            </a:r>
            <a:r>
              <a:rPr lang="en-US" sz="1400" dirty="0" err="1"/>
              <a:t>più</a:t>
            </a:r>
            <a:r>
              <a:rPr lang="en-US" sz="1400" dirty="0"/>
              <a:t> </a:t>
            </a:r>
            <a:r>
              <a:rPr lang="en-US" sz="1400" dirty="0" err="1"/>
              <a:t>efficiente</a:t>
            </a:r>
            <a:r>
              <a:rPr lang="en-US" sz="1400" dirty="0"/>
              <a:t>. La prima </a:t>
            </a:r>
            <a:r>
              <a:rPr lang="en-US" sz="1400" dirty="0" err="1"/>
              <a:t>versione</a:t>
            </a:r>
            <a:r>
              <a:rPr lang="en-US" sz="1400" dirty="0"/>
              <a:t> </a:t>
            </a:r>
            <a:r>
              <a:rPr lang="en-US" sz="1400" dirty="0" err="1"/>
              <a:t>dell'applicazione</a:t>
            </a:r>
            <a:r>
              <a:rPr lang="en-US" sz="1400" dirty="0"/>
              <a:t> è </a:t>
            </a:r>
            <a:r>
              <a:rPr lang="en-US" sz="1400" dirty="0" err="1"/>
              <a:t>stata</a:t>
            </a:r>
            <a:r>
              <a:rPr lang="en-US" sz="1400" dirty="0"/>
              <a:t> testata e </a:t>
            </a:r>
            <a:r>
              <a:rPr lang="en-US" sz="1400" dirty="0" err="1"/>
              <a:t>ulteriormente</a:t>
            </a:r>
            <a:r>
              <a:rPr lang="en-US" sz="1400" dirty="0"/>
              <a:t> </a:t>
            </a:r>
            <a:r>
              <a:rPr lang="en-US" sz="1400" dirty="0" err="1"/>
              <a:t>sviluppata</a:t>
            </a:r>
            <a:r>
              <a:rPr lang="en-US" sz="1400" dirty="0"/>
              <a:t> in </a:t>
            </a:r>
            <a:r>
              <a:rPr lang="en-US" sz="1400" dirty="0" err="1"/>
              <a:t>collaborazione</a:t>
            </a:r>
            <a:r>
              <a:rPr lang="en-US" sz="1400" dirty="0"/>
              <a:t> con </a:t>
            </a:r>
            <a:r>
              <a:rPr lang="en-US" sz="1400" dirty="0" err="1"/>
              <a:t>una</a:t>
            </a:r>
            <a:r>
              <a:rPr lang="en-US" sz="1400" dirty="0"/>
              <a:t> </a:t>
            </a:r>
            <a:r>
              <a:rPr lang="en-US" sz="1400" dirty="0" err="1"/>
              <a:t>clinica</a:t>
            </a:r>
            <a:r>
              <a:rPr lang="en-US" sz="1400" dirty="0"/>
              <a:t> </a:t>
            </a:r>
            <a:r>
              <a:rPr lang="en-US" sz="1400" dirty="0" err="1"/>
              <a:t>specializzata</a:t>
            </a:r>
            <a:r>
              <a:rPr lang="en-US" sz="1400" dirty="0"/>
              <a:t> </a:t>
            </a:r>
            <a:r>
              <a:rPr lang="en-US" sz="1400" dirty="0" err="1"/>
              <a:t>nell'assistenza</a:t>
            </a:r>
            <a:r>
              <a:rPr lang="en-US" sz="1400" dirty="0"/>
              <a:t> </a:t>
            </a:r>
            <a:r>
              <a:rPr lang="en-US" sz="1400" dirty="0" err="1"/>
              <a:t>postoperatoria</a:t>
            </a:r>
            <a:r>
              <a:rPr lang="en-US" sz="1400" dirty="0"/>
              <a:t> per </a:t>
            </a:r>
            <a:r>
              <a:rPr lang="en-US" sz="1400" dirty="0" err="1"/>
              <a:t>pazienti</a:t>
            </a:r>
            <a:r>
              <a:rPr lang="en-US" sz="1400" dirty="0"/>
              <a:t> dopo un </a:t>
            </a:r>
            <a:r>
              <a:rPr lang="en-US" sz="1400" dirty="0" err="1"/>
              <a:t>infarto</a:t>
            </a:r>
            <a:r>
              <a:rPr lang="en-US" sz="1400" dirty="0"/>
              <a:t> </a:t>
            </a:r>
            <a:r>
              <a:rPr lang="en-US" sz="1400" dirty="0" err="1"/>
              <a:t>miocardico</a:t>
            </a:r>
            <a:r>
              <a:rPr lang="en-US" sz="1400" dirty="0"/>
              <a:t>. </a:t>
            </a:r>
            <a:r>
              <a:rPr lang="en-US" sz="1400" dirty="0" err="1"/>
              <a:t>L'applicazione</a:t>
            </a:r>
            <a:r>
              <a:rPr lang="en-US" sz="1400" dirty="0"/>
              <a:t> eHealth </a:t>
            </a:r>
            <a:r>
              <a:rPr lang="en-US" sz="1400" dirty="0" err="1"/>
              <a:t>consente</a:t>
            </a:r>
            <a:r>
              <a:rPr lang="en-US" sz="1400" dirty="0"/>
              <a:t> ai </a:t>
            </a:r>
            <a:r>
              <a:rPr lang="en-US" sz="1400" dirty="0" err="1"/>
              <a:t>pazienti</a:t>
            </a:r>
            <a:r>
              <a:rPr lang="en-US" sz="1400" dirty="0"/>
              <a:t> di </a:t>
            </a:r>
            <a:r>
              <a:rPr lang="en-US" sz="1400" dirty="0" err="1"/>
              <a:t>scambiare</a:t>
            </a:r>
            <a:r>
              <a:rPr lang="en-US" sz="1400" dirty="0"/>
              <a:t> </a:t>
            </a:r>
            <a:r>
              <a:rPr lang="en-US" sz="1400" dirty="0" err="1"/>
              <a:t>informazioni</a:t>
            </a:r>
            <a:r>
              <a:rPr lang="en-US" sz="1400" dirty="0"/>
              <a:t> e </a:t>
            </a:r>
            <a:r>
              <a:rPr lang="en-US" sz="1400" dirty="0" err="1"/>
              <a:t>comunicare</a:t>
            </a:r>
            <a:r>
              <a:rPr lang="en-US" sz="1400" dirty="0"/>
              <a:t> con </a:t>
            </a:r>
            <a:r>
              <a:rPr lang="en-US" sz="1400" dirty="0" err="1"/>
              <a:t>i</a:t>
            </a:r>
            <a:r>
              <a:rPr lang="en-US" sz="1400" dirty="0"/>
              <a:t> </a:t>
            </a:r>
            <a:r>
              <a:rPr lang="en-US" sz="1400" dirty="0" err="1"/>
              <a:t>professionisti</a:t>
            </a:r>
            <a:r>
              <a:rPr lang="en-US" sz="1400" dirty="0"/>
              <a:t> </a:t>
            </a:r>
            <a:r>
              <a:rPr lang="en-US" sz="1400" dirty="0" err="1"/>
              <a:t>sanitari</a:t>
            </a:r>
            <a:r>
              <a:rPr lang="en-US" sz="1400" dirty="0"/>
              <a:t> </a:t>
            </a:r>
            <a:r>
              <a:rPr lang="en-US" sz="1400" dirty="0" err="1"/>
              <a:t>tramite</a:t>
            </a:r>
            <a:r>
              <a:rPr lang="en-US" sz="1400" dirty="0"/>
              <a:t> </a:t>
            </a:r>
            <a:r>
              <a:rPr lang="en-US" sz="1400" dirty="0" err="1"/>
              <a:t>un'applicazione</a:t>
            </a:r>
            <a:r>
              <a:rPr lang="en-US" sz="1400" dirty="0"/>
              <a:t> web. I </a:t>
            </a:r>
            <a:r>
              <a:rPr lang="en-US" sz="1400" dirty="0" err="1"/>
              <a:t>pazienti</a:t>
            </a:r>
            <a:r>
              <a:rPr lang="en-US" sz="1400" dirty="0"/>
              <a:t> </a:t>
            </a:r>
            <a:r>
              <a:rPr lang="en-US" sz="1400" dirty="0" err="1"/>
              <a:t>accedono</a:t>
            </a:r>
            <a:r>
              <a:rPr lang="en-US" sz="1400" dirty="0"/>
              <a:t> </a:t>
            </a:r>
            <a:r>
              <a:rPr lang="en-US" sz="1400" dirty="0" err="1"/>
              <a:t>utilizzando</a:t>
            </a:r>
            <a:r>
              <a:rPr lang="en-US" sz="1400" dirty="0"/>
              <a:t> il loro ID </a:t>
            </a:r>
            <a:r>
              <a:rPr lang="en-US" sz="1400" dirty="0" err="1"/>
              <a:t>individuale</a:t>
            </a:r>
            <a:r>
              <a:rPr lang="en-US" sz="1400" dirty="0"/>
              <a:t> e </a:t>
            </a:r>
            <a:r>
              <a:rPr lang="en-US" sz="1400" dirty="0" err="1"/>
              <a:t>inseriscono</a:t>
            </a:r>
            <a:r>
              <a:rPr lang="en-US" sz="1400" dirty="0"/>
              <a:t> </a:t>
            </a:r>
            <a:r>
              <a:rPr lang="en-US" sz="1400" dirty="0" err="1"/>
              <a:t>i</a:t>
            </a:r>
            <a:r>
              <a:rPr lang="en-US" sz="1400" dirty="0"/>
              <a:t> loro </a:t>
            </a:r>
            <a:r>
              <a:rPr lang="en-US" sz="1400" dirty="0" err="1"/>
              <a:t>parametri</a:t>
            </a:r>
            <a:r>
              <a:rPr lang="en-US" sz="1400" dirty="0"/>
              <a:t> </a:t>
            </a:r>
            <a:r>
              <a:rPr lang="en-US" sz="1400" dirty="0" err="1"/>
              <a:t>vitali</a:t>
            </a:r>
            <a:r>
              <a:rPr lang="en-US" sz="1400" dirty="0"/>
              <a:t> </a:t>
            </a:r>
            <a:r>
              <a:rPr lang="en-US" sz="1400" dirty="0" err="1"/>
              <a:t>predefiniti</a:t>
            </a:r>
            <a:r>
              <a:rPr lang="en-US" sz="1400" dirty="0"/>
              <a:t> </a:t>
            </a:r>
            <a:r>
              <a:rPr lang="en-US" sz="1400" dirty="0" err="1"/>
              <a:t>nell'applicazione</a:t>
            </a:r>
            <a:r>
              <a:rPr lang="en-US" sz="1400" dirty="0"/>
              <a:t> web </a:t>
            </a:r>
            <a:r>
              <a:rPr lang="en-US" sz="1400" dirty="0" err="1"/>
              <a:t>scaricabile</a:t>
            </a:r>
            <a:r>
              <a:rPr lang="en-US" sz="1400" dirty="0"/>
              <a:t> per smartphone, tablet o computer. </a:t>
            </a:r>
            <a:r>
              <a:rPr lang="en-US" sz="1400" dirty="0" err="1"/>
              <a:t>L'applicazione</a:t>
            </a:r>
            <a:r>
              <a:rPr lang="en-US" sz="1400" dirty="0"/>
              <a:t> . Include </a:t>
            </a:r>
            <a:r>
              <a:rPr lang="en-US" sz="1400" dirty="0" err="1"/>
              <a:t>una</a:t>
            </a:r>
            <a:r>
              <a:rPr lang="en-US" sz="1400" dirty="0"/>
              <a:t> </a:t>
            </a:r>
            <a:r>
              <a:rPr lang="en-US" sz="1400" dirty="0" err="1"/>
              <a:t>funzione</a:t>
            </a:r>
            <a:r>
              <a:rPr lang="en-US" sz="1400" dirty="0"/>
              <a:t> di chat </a:t>
            </a:r>
            <a:r>
              <a:rPr lang="en-US" sz="1400" dirty="0" err="1"/>
              <a:t>che</a:t>
            </a:r>
            <a:r>
              <a:rPr lang="en-US" sz="1400" dirty="0"/>
              <a:t> </a:t>
            </a:r>
            <a:r>
              <a:rPr lang="en-US" sz="1400" dirty="0" err="1"/>
              <a:t>consente</a:t>
            </a:r>
            <a:r>
              <a:rPr lang="en-US" sz="1400" dirty="0"/>
              <a:t> la </a:t>
            </a:r>
            <a:r>
              <a:rPr lang="en-US" sz="1400" dirty="0" err="1"/>
              <a:t>comunicazione</a:t>
            </a:r>
            <a:r>
              <a:rPr lang="en-US" sz="1400" dirty="0"/>
              <a:t> </a:t>
            </a:r>
            <a:r>
              <a:rPr lang="en-US" sz="1400" dirty="0" err="1"/>
              <a:t>tra</a:t>
            </a:r>
            <a:r>
              <a:rPr lang="en-US" sz="1400" dirty="0"/>
              <a:t> </a:t>
            </a:r>
            <a:r>
              <a:rPr lang="en-US" sz="1400" dirty="0" err="1"/>
              <a:t>professionisti</a:t>
            </a:r>
            <a:r>
              <a:rPr lang="en-US" sz="1400" dirty="0"/>
              <a:t> </a:t>
            </a:r>
            <a:r>
              <a:rPr lang="en-US" sz="1400" dirty="0" err="1"/>
              <a:t>sanitari</a:t>
            </a:r>
            <a:r>
              <a:rPr lang="en-US" sz="1400" dirty="0"/>
              <a:t> e </a:t>
            </a:r>
            <a:r>
              <a:rPr lang="en-US" sz="1400" dirty="0" err="1"/>
              <a:t>pazienti</a:t>
            </a:r>
            <a:r>
              <a:rPr lang="en-US" sz="1400" dirty="0"/>
              <a:t>. I </a:t>
            </a:r>
            <a:r>
              <a:rPr lang="en-US" sz="1400" dirty="0" err="1"/>
              <a:t>pazienti</a:t>
            </a:r>
            <a:r>
              <a:rPr lang="en-US" sz="1400" dirty="0"/>
              <a:t> </a:t>
            </a:r>
            <a:r>
              <a:rPr lang="en-US" sz="1400" dirty="0" err="1"/>
              <a:t>hanno</a:t>
            </a:r>
            <a:r>
              <a:rPr lang="en-US" sz="1400" dirty="0"/>
              <a:t> un </a:t>
            </a:r>
            <a:r>
              <a:rPr lang="en-US" sz="1400" dirty="0" err="1"/>
              <a:t>profilo</a:t>
            </a:r>
            <a:r>
              <a:rPr lang="en-US" sz="1400" dirty="0"/>
              <a:t> di </a:t>
            </a:r>
            <a:r>
              <a:rPr lang="en-US" sz="1400" dirty="0" err="1"/>
              <a:t>assistenza</a:t>
            </a:r>
            <a:r>
              <a:rPr lang="en-US" sz="1400" dirty="0"/>
              <a:t> </a:t>
            </a:r>
            <a:r>
              <a:rPr lang="en-US" sz="1400" dirty="0" err="1"/>
              <a:t>univoco</a:t>
            </a:r>
            <a:r>
              <a:rPr lang="en-US" sz="1400" dirty="0"/>
              <a:t> </a:t>
            </a:r>
            <a:r>
              <a:rPr lang="en-US" sz="1400" dirty="0" err="1"/>
              <a:t>nell'applicazione</a:t>
            </a:r>
            <a:r>
              <a:rPr lang="en-US" sz="1400" dirty="0"/>
              <a:t> eHealth in cui </a:t>
            </a:r>
            <a:r>
              <a:rPr lang="en-US" sz="1400" dirty="0" err="1"/>
              <a:t>segnalano</a:t>
            </a:r>
            <a:r>
              <a:rPr lang="en-US" sz="1400" dirty="0"/>
              <a:t> </a:t>
            </a:r>
            <a:r>
              <a:rPr lang="en-US" sz="1400" dirty="0" err="1"/>
              <a:t>parametri</a:t>
            </a:r>
            <a:r>
              <a:rPr lang="en-US" sz="1400" dirty="0"/>
              <a:t> </a:t>
            </a:r>
            <a:r>
              <a:rPr lang="en-US" sz="1400" dirty="0" err="1"/>
              <a:t>sanitari</a:t>
            </a:r>
            <a:r>
              <a:rPr lang="en-US" sz="1400" dirty="0"/>
              <a:t> come </a:t>
            </a:r>
            <a:r>
              <a:rPr lang="en-US" sz="1400" dirty="0" err="1"/>
              <a:t>pressione</a:t>
            </a:r>
            <a:r>
              <a:rPr lang="en-US" sz="1400" dirty="0"/>
              <a:t> </a:t>
            </a:r>
            <a:r>
              <a:rPr lang="en-US" sz="1400" dirty="0" err="1"/>
              <a:t>sanguigna</a:t>
            </a:r>
            <a:r>
              <a:rPr lang="en-US" sz="1400" dirty="0"/>
              <a:t> e peso. I </a:t>
            </a:r>
            <a:r>
              <a:rPr lang="en-US" sz="1400" dirty="0" err="1"/>
              <a:t>pazienti</a:t>
            </a:r>
            <a:r>
              <a:rPr lang="en-US" sz="1400" dirty="0"/>
              <a:t> </a:t>
            </a:r>
            <a:r>
              <a:rPr lang="en-US" sz="1400" dirty="0" err="1"/>
              <a:t>utilizzano</a:t>
            </a:r>
            <a:r>
              <a:rPr lang="en-US" sz="1400" dirty="0"/>
              <a:t> la propria </a:t>
            </a:r>
            <a:r>
              <a:rPr lang="en-US" sz="1400" dirty="0" err="1"/>
              <a:t>attrezzatura</a:t>
            </a:r>
            <a:r>
              <a:rPr lang="en-US" sz="1400" dirty="0"/>
              <a:t> </a:t>
            </a:r>
            <a:r>
              <a:rPr lang="en-US" sz="1400" dirty="0" err="1"/>
              <a:t>tecnica</a:t>
            </a:r>
            <a:r>
              <a:rPr lang="en-US" sz="1400" dirty="0"/>
              <a:t> e se un </a:t>
            </a:r>
            <a:r>
              <a:rPr lang="en-US" sz="1400" dirty="0" err="1"/>
              <a:t>paziente</a:t>
            </a:r>
            <a:r>
              <a:rPr lang="en-US" sz="1400" dirty="0"/>
              <a:t> in </a:t>
            </a:r>
            <a:r>
              <a:rPr lang="en-US" sz="1400" dirty="0" err="1"/>
              <a:t>particolare</a:t>
            </a:r>
            <a:r>
              <a:rPr lang="en-US" sz="1400" dirty="0"/>
              <a:t> non ha un </a:t>
            </a:r>
            <a:r>
              <a:rPr lang="en-US" sz="1400" dirty="0" err="1"/>
              <a:t>bracciale</a:t>
            </a:r>
            <a:r>
              <a:rPr lang="en-US" sz="1400" dirty="0"/>
              <a:t> per la </a:t>
            </a:r>
            <a:r>
              <a:rPr lang="en-US" sz="1400" dirty="0" err="1"/>
              <a:t>pressione</a:t>
            </a:r>
            <a:r>
              <a:rPr lang="en-US" sz="1400" dirty="0"/>
              <a:t> </a:t>
            </a:r>
            <a:r>
              <a:rPr lang="en-US" sz="1400" dirty="0" err="1"/>
              <a:t>sanguigna</a:t>
            </a:r>
            <a:r>
              <a:rPr lang="en-US" sz="1400" dirty="0"/>
              <a:t>, ad </a:t>
            </a:r>
            <a:r>
              <a:rPr lang="en-US" sz="1400" dirty="0" err="1"/>
              <a:t>esempio</a:t>
            </a:r>
            <a:r>
              <a:rPr lang="en-US" sz="1400" dirty="0"/>
              <a:t>, non </a:t>
            </a:r>
            <a:r>
              <a:rPr lang="en-US" sz="1400" dirty="0" err="1"/>
              <a:t>segnalano</a:t>
            </a:r>
            <a:r>
              <a:rPr lang="en-US" sz="1400" dirty="0"/>
              <a:t> la propria </a:t>
            </a:r>
            <a:r>
              <a:rPr lang="en-US" sz="1400" dirty="0" err="1"/>
              <a:t>pressione</a:t>
            </a:r>
            <a:r>
              <a:rPr lang="en-US" sz="1400" dirty="0"/>
              <a:t> </a:t>
            </a:r>
            <a:r>
              <a:rPr lang="en-US" sz="1400" dirty="0" err="1"/>
              <a:t>sanguigna</a:t>
            </a:r>
            <a:r>
              <a:rPr lang="en-US" sz="1400" dirty="0"/>
              <a:t>. </a:t>
            </a:r>
            <a:r>
              <a:rPr lang="en-US" sz="1400" dirty="0" err="1"/>
              <a:t>L'applicazione</a:t>
            </a:r>
            <a:r>
              <a:rPr lang="en-US" sz="1400" dirty="0"/>
              <a:t> </a:t>
            </a:r>
            <a:r>
              <a:rPr lang="en-US" sz="1400" dirty="0" err="1"/>
              <a:t>crea</a:t>
            </a:r>
            <a:r>
              <a:rPr lang="en-US" sz="1400" dirty="0"/>
              <a:t> </a:t>
            </a:r>
            <a:r>
              <a:rPr lang="en-US" sz="1400" dirty="0" err="1"/>
              <a:t>una</a:t>
            </a:r>
            <a:r>
              <a:rPr lang="en-US" sz="1400" dirty="0"/>
              <a:t> </a:t>
            </a:r>
            <a:r>
              <a:rPr lang="en-US" sz="1400" dirty="0" err="1"/>
              <a:t>visualizzazione</a:t>
            </a:r>
            <a:r>
              <a:rPr lang="en-US" sz="1400" dirty="0"/>
              <a:t> </a:t>
            </a:r>
            <a:r>
              <a:rPr lang="en-US" sz="1400" dirty="0" err="1"/>
              <a:t>delle</a:t>
            </a:r>
            <a:r>
              <a:rPr lang="en-US" sz="1400" dirty="0"/>
              <a:t> </a:t>
            </a:r>
            <a:r>
              <a:rPr lang="en-US" sz="1400" dirty="0" err="1"/>
              <a:t>condizioni</a:t>
            </a:r>
            <a:r>
              <a:rPr lang="en-US" sz="1400" dirty="0"/>
              <a:t> </a:t>
            </a:r>
            <a:r>
              <a:rPr lang="en-US" sz="1400" dirty="0" err="1"/>
              <a:t>dei</a:t>
            </a:r>
            <a:r>
              <a:rPr lang="en-US" sz="1400" dirty="0"/>
              <a:t> </a:t>
            </a:r>
            <a:r>
              <a:rPr lang="en-US" sz="1400" dirty="0" err="1"/>
              <a:t>pazienti</a:t>
            </a:r>
            <a:r>
              <a:rPr lang="en-US" sz="1400" dirty="0"/>
              <a:t> e </a:t>
            </a:r>
            <a:r>
              <a:rPr lang="en-US" sz="1400" dirty="0" err="1"/>
              <a:t>una</a:t>
            </a:r>
            <a:r>
              <a:rPr lang="en-US" sz="1400" dirty="0"/>
              <a:t> </a:t>
            </a:r>
            <a:r>
              <a:rPr lang="en-US" sz="1400" dirty="0" err="1"/>
              <a:t>valutazione</a:t>
            </a:r>
            <a:r>
              <a:rPr lang="en-US" sz="1400" dirty="0"/>
              <a:t> </a:t>
            </a:r>
            <a:r>
              <a:rPr lang="en-US" sz="1400" dirty="0" err="1"/>
              <a:t>viene</a:t>
            </a:r>
            <a:r>
              <a:rPr lang="en-US" sz="1400" dirty="0"/>
              <a:t> </a:t>
            </a:r>
            <a:r>
              <a:rPr lang="en-US" sz="1400" dirty="0" err="1"/>
              <a:t>mostrata</a:t>
            </a:r>
            <a:r>
              <a:rPr lang="en-US" sz="1400" dirty="0"/>
              <a:t> ai </a:t>
            </a:r>
            <a:r>
              <a:rPr lang="en-US" sz="1400" dirty="0" err="1"/>
              <a:t>professionisti</a:t>
            </a:r>
            <a:r>
              <a:rPr lang="en-US" sz="1400" dirty="0"/>
              <a:t> </a:t>
            </a:r>
            <a:r>
              <a:rPr lang="en-US" sz="1400" dirty="0" err="1"/>
              <a:t>sanitari</a:t>
            </a:r>
            <a:r>
              <a:rPr lang="en-US" sz="1400" dirty="0"/>
              <a:t> </a:t>
            </a:r>
            <a:r>
              <a:rPr lang="en-US" sz="1400" dirty="0" err="1"/>
              <a:t>utilizzando</a:t>
            </a:r>
            <a:r>
              <a:rPr lang="en-US" sz="1400" dirty="0"/>
              <a:t> </a:t>
            </a:r>
            <a:r>
              <a:rPr lang="en-US" sz="1400" dirty="0" err="1"/>
              <a:t>colori</a:t>
            </a:r>
            <a:r>
              <a:rPr lang="en-US" sz="1400" dirty="0"/>
              <a:t> </a:t>
            </a:r>
            <a:r>
              <a:rPr lang="en-US" sz="1400" dirty="0" err="1"/>
              <a:t>diversi</a:t>
            </a:r>
            <a:r>
              <a:rPr lang="en-US" sz="1400" dirty="0"/>
              <a:t>: rosso </a:t>
            </a:r>
            <a:r>
              <a:rPr lang="en-US" sz="1400" dirty="0" err="1"/>
              <a:t>che</a:t>
            </a:r>
            <a:r>
              <a:rPr lang="en-US" sz="1400" dirty="0"/>
              <a:t> indica </a:t>
            </a:r>
            <a:r>
              <a:rPr lang="en-US" sz="1400" dirty="0" err="1"/>
              <a:t>urgenza</a:t>
            </a:r>
            <a:r>
              <a:rPr lang="en-US" sz="1400" dirty="0"/>
              <a:t>, giallo </a:t>
            </a:r>
            <a:r>
              <a:rPr lang="en-US" sz="1400" dirty="0" err="1"/>
              <a:t>che</a:t>
            </a:r>
            <a:r>
              <a:rPr lang="en-US" sz="1400" dirty="0"/>
              <a:t> indica </a:t>
            </a:r>
            <a:r>
              <a:rPr lang="en-US" sz="1400" dirty="0" err="1"/>
              <a:t>attenzione</a:t>
            </a:r>
            <a:r>
              <a:rPr lang="en-US" sz="1400" dirty="0"/>
              <a:t> e </a:t>
            </a:r>
            <a:r>
              <a:rPr lang="en-US" sz="1400" dirty="0" err="1"/>
              <a:t>verde</a:t>
            </a:r>
            <a:r>
              <a:rPr lang="en-US" sz="1400" dirty="0"/>
              <a:t> </a:t>
            </a:r>
            <a:r>
              <a:rPr lang="en-US" sz="1400" dirty="0" err="1"/>
              <a:t>che</a:t>
            </a:r>
            <a:r>
              <a:rPr lang="en-US" sz="1400" dirty="0"/>
              <a:t> </a:t>
            </a:r>
            <a:r>
              <a:rPr lang="en-US" sz="1400" dirty="0" err="1"/>
              <a:t>tutto</a:t>
            </a:r>
            <a:r>
              <a:rPr lang="en-US" sz="1400" dirty="0"/>
              <a:t> </a:t>
            </a:r>
            <a:r>
              <a:rPr lang="en-US" sz="1400" dirty="0" err="1"/>
              <a:t>va</a:t>
            </a:r>
            <a:r>
              <a:rPr lang="en-US" sz="1400" dirty="0"/>
              <a:t> bene con il </a:t>
            </a:r>
            <a:r>
              <a:rPr lang="en-US" sz="1400" dirty="0" err="1"/>
              <a:t>paziente</a:t>
            </a:r>
            <a:r>
              <a:rPr lang="en-US" sz="1400" dirty="0"/>
              <a:t>. Nelle </a:t>
            </a:r>
            <a:r>
              <a:rPr lang="en-US" sz="1400" dirty="0" err="1"/>
              <a:t>tre</a:t>
            </a:r>
            <a:r>
              <a:rPr lang="en-US" sz="1400" dirty="0"/>
              <a:t> </a:t>
            </a:r>
            <a:r>
              <a:rPr lang="en-US" sz="1400" dirty="0" err="1"/>
              <a:t>cliniche</a:t>
            </a:r>
            <a:r>
              <a:rPr lang="en-US" sz="1400" dirty="0"/>
              <a:t> </a:t>
            </a:r>
            <a:r>
              <a:rPr lang="en-US" sz="1400" dirty="0" err="1"/>
              <a:t>ospedaliere</a:t>
            </a:r>
            <a:r>
              <a:rPr lang="en-US" sz="1400" dirty="0"/>
              <a:t> </a:t>
            </a:r>
            <a:r>
              <a:rPr lang="en-US" sz="1400" dirty="0" err="1"/>
              <a:t>studiate</a:t>
            </a:r>
            <a:r>
              <a:rPr lang="en-US" sz="1400" dirty="0"/>
              <a:t>, </a:t>
            </a:r>
            <a:r>
              <a:rPr lang="en-US" sz="1400" dirty="0" err="1"/>
              <a:t>i</a:t>
            </a:r>
            <a:r>
              <a:rPr lang="en-US" sz="1400" dirty="0"/>
              <a:t> </a:t>
            </a:r>
            <a:r>
              <a:rPr lang="en-US" sz="1400" dirty="0" err="1"/>
              <a:t>pazienti</a:t>
            </a:r>
            <a:r>
              <a:rPr lang="en-US" sz="1400" dirty="0"/>
              <a:t> non </a:t>
            </a:r>
            <a:r>
              <a:rPr lang="en-US" sz="1400" dirty="0" err="1"/>
              <a:t>avevano</a:t>
            </a:r>
            <a:r>
              <a:rPr lang="en-US" sz="1400" dirty="0"/>
              <a:t> </a:t>
            </a:r>
            <a:r>
              <a:rPr lang="en-US" sz="1400" dirty="0" err="1"/>
              <a:t>orari</a:t>
            </a:r>
            <a:r>
              <a:rPr lang="en-US" sz="1400" dirty="0"/>
              <a:t> </a:t>
            </a:r>
            <a:r>
              <a:rPr lang="en-US" sz="1400" dirty="0" err="1"/>
              <a:t>programmati</a:t>
            </a:r>
            <a:r>
              <a:rPr lang="en-US" sz="1400" dirty="0"/>
              <a:t> per </a:t>
            </a:r>
            <a:r>
              <a:rPr lang="en-US" sz="1400" dirty="0" err="1"/>
              <a:t>segnalare</a:t>
            </a:r>
            <a:r>
              <a:rPr lang="en-US" sz="1400" dirty="0"/>
              <a:t> </a:t>
            </a:r>
            <a:r>
              <a:rPr lang="en-US" sz="1400" dirty="0" err="1"/>
              <a:t>i</a:t>
            </a:r>
            <a:r>
              <a:rPr lang="en-US" sz="1400" dirty="0"/>
              <a:t> </a:t>
            </a:r>
            <a:r>
              <a:rPr lang="en-US" sz="1400" dirty="0" err="1"/>
              <a:t>dati</a:t>
            </a:r>
            <a:r>
              <a:rPr lang="en-US" sz="1400" dirty="0"/>
              <a:t> </a:t>
            </a:r>
            <a:r>
              <a:rPr lang="en-US" sz="1400" dirty="0" err="1"/>
              <a:t>nell'applicazione</a:t>
            </a:r>
            <a:r>
              <a:rPr lang="en-US" sz="1400" dirty="0"/>
              <a:t>. </a:t>
            </a:r>
            <a:r>
              <a:rPr lang="en-US" sz="1400" dirty="0" err="1"/>
              <a:t>Alcuni</a:t>
            </a:r>
            <a:r>
              <a:rPr lang="en-US" sz="1400" dirty="0"/>
              <a:t> </a:t>
            </a:r>
            <a:r>
              <a:rPr lang="en-US" sz="1400" dirty="0" err="1"/>
              <a:t>pazienti</a:t>
            </a:r>
            <a:r>
              <a:rPr lang="en-US" sz="1400" dirty="0"/>
              <a:t> </a:t>
            </a:r>
            <a:r>
              <a:rPr lang="en-US" sz="1400" dirty="0" err="1"/>
              <a:t>segnalavano</a:t>
            </a:r>
            <a:r>
              <a:rPr lang="en-US" sz="1400" dirty="0"/>
              <a:t> </a:t>
            </a:r>
            <a:r>
              <a:rPr lang="en-US" sz="1400" dirty="0" err="1"/>
              <a:t>regolarmente</a:t>
            </a:r>
            <a:r>
              <a:rPr lang="en-US" sz="1400" dirty="0"/>
              <a:t>, </a:t>
            </a:r>
            <a:r>
              <a:rPr lang="en-US" sz="1400" dirty="0" err="1"/>
              <a:t>indipendentemente</a:t>
            </a:r>
            <a:r>
              <a:rPr lang="en-US" sz="1400" dirty="0"/>
              <a:t> dal loro </a:t>
            </a:r>
            <a:r>
              <a:rPr lang="en-US" sz="1400" dirty="0" err="1"/>
              <a:t>stato</a:t>
            </a:r>
            <a:r>
              <a:rPr lang="en-US" sz="1400" dirty="0"/>
              <a:t> di salute, </a:t>
            </a:r>
            <a:r>
              <a:rPr lang="en-US" sz="1400" dirty="0" err="1"/>
              <a:t>mentre</a:t>
            </a:r>
            <a:r>
              <a:rPr lang="en-US" sz="1400" dirty="0"/>
              <a:t> </a:t>
            </a:r>
            <a:r>
              <a:rPr lang="en-US" sz="1400" dirty="0" err="1"/>
              <a:t>altri</a:t>
            </a:r>
            <a:r>
              <a:rPr lang="en-US" sz="1400" dirty="0"/>
              <a:t> </a:t>
            </a:r>
            <a:r>
              <a:rPr lang="en-US" sz="1400" dirty="0" err="1"/>
              <a:t>segnalavano</a:t>
            </a:r>
            <a:r>
              <a:rPr lang="en-US" sz="1400" dirty="0"/>
              <a:t> solo </a:t>
            </a:r>
            <a:r>
              <a:rPr lang="en-US" sz="1400" dirty="0" err="1"/>
              <a:t>quando</a:t>
            </a:r>
            <a:r>
              <a:rPr lang="en-US" sz="1400" dirty="0"/>
              <a:t> la loro salute </a:t>
            </a:r>
            <a:r>
              <a:rPr lang="en-US" sz="1400" dirty="0" err="1"/>
              <a:t>peggiorava</a:t>
            </a:r>
            <a:r>
              <a:rPr lang="en-US" sz="1400" dirty="0"/>
              <a:t>. Gli </a:t>
            </a:r>
            <a:r>
              <a:rPr lang="en-US" sz="1400" dirty="0" err="1"/>
              <a:t>infermieri</a:t>
            </a:r>
            <a:r>
              <a:rPr lang="en-US" sz="1400" dirty="0"/>
              <a:t> </a:t>
            </a:r>
            <a:r>
              <a:rPr lang="en-US" sz="1400" dirty="0" err="1"/>
              <a:t>valutavano</a:t>
            </a:r>
            <a:r>
              <a:rPr lang="en-US" sz="1400" dirty="0"/>
              <a:t> </a:t>
            </a:r>
            <a:r>
              <a:rPr lang="en-US" sz="1400" dirty="0" err="1"/>
              <a:t>i</a:t>
            </a:r>
            <a:r>
              <a:rPr lang="en-US" sz="1400" dirty="0"/>
              <a:t> </a:t>
            </a:r>
            <a:r>
              <a:rPr lang="en-US" sz="1400" dirty="0" err="1"/>
              <a:t>dati</a:t>
            </a:r>
            <a:r>
              <a:rPr lang="en-US" sz="1400" dirty="0"/>
              <a:t> </a:t>
            </a:r>
            <a:r>
              <a:rPr lang="en-US" sz="1400" dirty="0" err="1"/>
              <a:t>generati</a:t>
            </a:r>
            <a:r>
              <a:rPr lang="en-US" sz="1400" dirty="0"/>
              <a:t> dal </a:t>
            </a:r>
            <a:r>
              <a:rPr lang="en-US" sz="1400" dirty="0" err="1"/>
              <a:t>paziente</a:t>
            </a:r>
            <a:r>
              <a:rPr lang="en-US" sz="1400" dirty="0"/>
              <a:t> </a:t>
            </a:r>
            <a:r>
              <a:rPr lang="en-US" sz="1400" dirty="0" err="1"/>
              <a:t>su</a:t>
            </a:r>
            <a:r>
              <a:rPr lang="en-US" sz="1400" dirty="0"/>
              <a:t> base </a:t>
            </a:r>
            <a:r>
              <a:rPr lang="en-US" sz="1400" dirty="0" err="1"/>
              <a:t>giornaliera</a:t>
            </a:r>
            <a:r>
              <a:rPr lang="en-US" sz="1400" dirty="0"/>
              <a:t> e </a:t>
            </a:r>
            <a:r>
              <a:rPr lang="en-US" sz="1400" dirty="0" err="1"/>
              <a:t>sono</a:t>
            </a:r>
            <a:r>
              <a:rPr lang="en-US" sz="1400" dirty="0"/>
              <a:t> </a:t>
            </a:r>
            <a:r>
              <a:rPr lang="en-US" sz="1400" dirty="0" err="1"/>
              <a:t>responsabili</a:t>
            </a:r>
            <a:r>
              <a:rPr lang="en-US" sz="1400" dirty="0"/>
              <a:t> del </a:t>
            </a:r>
            <a:r>
              <a:rPr lang="en-US" sz="1400" dirty="0" err="1"/>
              <a:t>monitoraggio</a:t>
            </a:r>
            <a:r>
              <a:rPr lang="en-US" sz="1400" dirty="0"/>
              <a:t> </a:t>
            </a:r>
            <a:r>
              <a:rPr lang="en-US" sz="1400" dirty="0" err="1"/>
              <a:t>dei</a:t>
            </a:r>
            <a:r>
              <a:rPr lang="en-US" sz="1400" dirty="0"/>
              <a:t> </a:t>
            </a:r>
            <a:r>
              <a:rPr lang="en-US" sz="1400" dirty="0" err="1"/>
              <a:t>pazienti</a:t>
            </a:r>
            <a:r>
              <a:rPr lang="en-US" sz="1400" dirty="0"/>
              <a:t>, </a:t>
            </a:r>
            <a:r>
              <a:rPr lang="en-US" sz="1400" dirty="0" err="1"/>
              <a:t>mentre</a:t>
            </a:r>
            <a:r>
              <a:rPr lang="en-US" sz="1400" dirty="0"/>
              <a:t> </a:t>
            </a:r>
            <a:r>
              <a:rPr lang="en-US" sz="1400" dirty="0" err="1"/>
              <a:t>i</a:t>
            </a:r>
            <a:r>
              <a:rPr lang="en-US" sz="1400" dirty="0"/>
              <a:t> </a:t>
            </a:r>
            <a:r>
              <a:rPr lang="en-US" sz="1400" dirty="0" err="1"/>
              <a:t>medici</a:t>
            </a:r>
            <a:r>
              <a:rPr lang="en-US" sz="1400" dirty="0"/>
              <a:t> </a:t>
            </a:r>
            <a:r>
              <a:rPr lang="en-US" sz="1400" dirty="0" err="1"/>
              <a:t>utilizzano</a:t>
            </a:r>
            <a:r>
              <a:rPr lang="en-US" sz="1400" dirty="0"/>
              <a:t> </a:t>
            </a:r>
            <a:r>
              <a:rPr lang="en-US" sz="1400" dirty="0" err="1"/>
              <a:t>l'applicazione</a:t>
            </a:r>
            <a:r>
              <a:rPr lang="en-US" sz="1400" dirty="0"/>
              <a:t> prima del </a:t>
            </a:r>
            <a:r>
              <a:rPr lang="en-US" sz="1400" dirty="0" err="1"/>
              <a:t>contatto</a:t>
            </a:r>
            <a:r>
              <a:rPr lang="en-US" sz="1400" dirty="0"/>
              <a:t> con il </a:t>
            </a:r>
            <a:r>
              <a:rPr lang="en-US" sz="1400" dirty="0" err="1"/>
              <a:t>paziente</a:t>
            </a:r>
            <a:r>
              <a:rPr lang="en-US" sz="1400" dirty="0"/>
              <a:t> </a:t>
            </a:r>
            <a:r>
              <a:rPr lang="en-US" sz="1400" dirty="0" err="1"/>
              <a:t>Questo</a:t>
            </a:r>
            <a:r>
              <a:rPr lang="en-US" sz="1400" dirty="0"/>
              <a:t> studio di </a:t>
            </a:r>
            <a:r>
              <a:rPr lang="en-US" sz="1400" dirty="0" err="1"/>
              <a:t>caso</a:t>
            </a:r>
            <a:r>
              <a:rPr lang="en-US" sz="1400" dirty="0"/>
              <a:t> </a:t>
            </a:r>
            <a:r>
              <a:rPr lang="en-US" sz="1400" dirty="0" err="1"/>
              <a:t>si</a:t>
            </a:r>
            <a:r>
              <a:rPr lang="en-US" sz="1400" dirty="0"/>
              <a:t> </a:t>
            </a:r>
            <a:r>
              <a:rPr lang="en-US" sz="1400" dirty="0" err="1"/>
              <a:t>concentra</a:t>
            </a:r>
            <a:r>
              <a:rPr lang="en-US" sz="1400" dirty="0"/>
              <a:t> </a:t>
            </a:r>
            <a:r>
              <a:rPr lang="en-US" sz="1400" dirty="0" err="1"/>
              <a:t>sull'implementazione</a:t>
            </a:r>
            <a:r>
              <a:rPr lang="en-US" sz="1400" dirty="0"/>
              <a:t> </a:t>
            </a:r>
            <a:r>
              <a:rPr lang="en-US" sz="1400" dirty="0" err="1"/>
              <a:t>dell'applicazione</a:t>
            </a:r>
            <a:r>
              <a:rPr lang="en-US" sz="1400" dirty="0"/>
              <a:t> eHealth in </a:t>
            </a:r>
            <a:r>
              <a:rPr lang="en-US" sz="1400" dirty="0" err="1"/>
              <a:t>tre</a:t>
            </a:r>
            <a:r>
              <a:rPr lang="en-US" sz="1400" dirty="0"/>
              <a:t> </a:t>
            </a:r>
            <a:r>
              <a:rPr lang="en-US" sz="1400" dirty="0" err="1"/>
              <a:t>cliniche</a:t>
            </a:r>
            <a:r>
              <a:rPr lang="en-US" sz="1400" dirty="0"/>
              <a:t> </a:t>
            </a:r>
            <a:r>
              <a:rPr lang="en-US" sz="1400" dirty="0" err="1"/>
              <a:t>ospedaliere</a:t>
            </a:r>
            <a:r>
              <a:rPr lang="en-US" sz="1400" dirty="0"/>
              <a:t>, in </a:t>
            </a:r>
            <a:r>
              <a:rPr lang="en-US" sz="1400" dirty="0" err="1"/>
              <a:t>totale</a:t>
            </a:r>
            <a:r>
              <a:rPr lang="en-US" sz="1400" dirty="0"/>
              <a:t> </a:t>
            </a:r>
            <a:r>
              <a:rPr lang="en-US" sz="1400" dirty="0" err="1"/>
              <a:t>sono</a:t>
            </a:r>
            <a:r>
              <a:rPr lang="en-US" sz="1400" dirty="0"/>
              <a:t> state </a:t>
            </a:r>
            <a:r>
              <a:rPr lang="en-US" sz="1400" dirty="0" err="1"/>
              <a:t>condotte</a:t>
            </a:r>
            <a:r>
              <a:rPr lang="en-US" sz="1400" dirty="0"/>
              <a:t> 14 </a:t>
            </a:r>
            <a:r>
              <a:rPr lang="en-US" sz="1400" dirty="0" err="1"/>
              <a:t>interviste</a:t>
            </a:r>
            <a:r>
              <a:rPr lang="en-US" sz="1400" dirty="0"/>
              <a:t> (9 </a:t>
            </a:r>
            <a:r>
              <a:rPr lang="en-US" sz="1400" dirty="0" err="1"/>
              <a:t>infermieri</a:t>
            </a:r>
            <a:r>
              <a:rPr lang="en-US" sz="1400" dirty="0"/>
              <a:t>, 3 </a:t>
            </a:r>
            <a:r>
              <a:rPr lang="en-US" sz="1400" dirty="0" err="1"/>
              <a:t>medici</a:t>
            </a:r>
            <a:r>
              <a:rPr lang="en-US" sz="1400" dirty="0"/>
              <a:t> e 2 </a:t>
            </a:r>
            <a:r>
              <a:rPr lang="en-US" sz="1400" dirty="0" err="1"/>
              <a:t>responsabili</a:t>
            </a:r>
            <a:r>
              <a:rPr lang="en-US" sz="1400" dirty="0"/>
              <a:t>)</a:t>
            </a:r>
            <a:endParaRPr lang="en-US" sz="1400" dirty="0">
              <a:ea typeface="Calibri"/>
              <a:cs typeface="Calibri"/>
            </a:endParaRPr>
          </a:p>
        </p:txBody>
      </p:sp>
      <p:sp>
        <p:nvSpPr>
          <p:cNvPr id="5" name="CasellaDiTesto 4">
            <a:extLst>
              <a:ext uri="{FF2B5EF4-FFF2-40B4-BE49-F238E27FC236}">
                <a16:creationId xmlns:a16="http://schemas.microsoft.com/office/drawing/2014/main" id="{D318F8EB-1651-055D-F937-1674788531C5}"/>
              </a:ext>
            </a:extLst>
          </p:cNvPr>
          <p:cNvSpPr txBox="1"/>
          <p:nvPr/>
        </p:nvSpPr>
        <p:spPr>
          <a:xfrm>
            <a:off x="2608274" y="6440883"/>
            <a:ext cx="5400674" cy="369332"/>
          </a:xfrm>
          <a:prstGeom prst="rect">
            <a:avLst/>
          </a:prstGeom>
          <a:noFill/>
        </p:spPr>
        <p:txBody>
          <a:bodyPr wrap="square">
            <a:spAutoFit/>
          </a:bodyPr>
          <a:lstStyle/>
          <a:p>
            <a:r>
              <a:rPr lang="it-IT" dirty="0">
                <a:hlinkClick r:id="rId3"/>
              </a:rPr>
              <a:t>https://youtu.be/XwdVVddI0hI?feature=shared</a:t>
            </a:r>
            <a:endParaRPr lang="it-IT" dirty="0"/>
          </a:p>
        </p:txBody>
      </p:sp>
    </p:spTree>
    <p:extLst>
      <p:ext uri="{BB962C8B-B14F-4D97-AF65-F5344CB8AC3E}">
        <p14:creationId xmlns:p14="http://schemas.microsoft.com/office/powerpoint/2010/main" val="380166520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7144017" y="294774"/>
            <a:ext cx="3081439" cy="774792"/>
          </a:xfrm>
        </p:spPr>
        <p:txBody>
          <a:bodyPr/>
          <a:lstStyle/>
          <a:p>
            <a:pPr algn="ctr"/>
            <a:r>
              <a:rPr lang="en-US" sz="4400" b="1" err="1">
                <a:solidFill>
                  <a:schemeClr val="bg1"/>
                </a:solidFill>
              </a:rPr>
              <a:t>Conclusioni</a:t>
            </a:r>
            <a:r>
              <a:rPr lang="hu-HU">
                <a:solidFill>
                  <a:schemeClr val="bg1"/>
                </a:solidFill>
              </a:rPr>
              <a:t>	</a:t>
            </a:r>
            <a:endParaRPr lang="en-GB">
              <a:solidFill>
                <a:schemeClr val="bg1"/>
              </a:solidFill>
            </a:endParaRPr>
          </a:p>
        </p:txBody>
      </p:sp>
      <p:sp>
        <p:nvSpPr>
          <p:cNvPr id="3" name="Footer Placeholder 4">
            <a:extLst>
              <a:ext uri="{FF2B5EF4-FFF2-40B4-BE49-F238E27FC236}">
                <a16:creationId xmlns:a16="http://schemas.microsoft.com/office/drawing/2014/main" id="{77D78CC4-7512-067A-DF20-F20762E19D32}"/>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4" name="Tartalom helye 2">
            <a:extLst>
              <a:ext uri="{FF2B5EF4-FFF2-40B4-BE49-F238E27FC236}">
                <a16:creationId xmlns:a16="http://schemas.microsoft.com/office/drawing/2014/main" id="{04602E0D-40AB-2278-9E4B-4592D3B22978}"/>
              </a:ext>
            </a:extLst>
          </p:cNvPr>
          <p:cNvSpPr>
            <a:spLocks noGrp="1"/>
          </p:cNvSpPr>
          <p:nvPr>
            <p:ph sz="half" idx="1"/>
          </p:nvPr>
        </p:nvSpPr>
        <p:spPr>
          <a:xfrm>
            <a:off x="432018" y="2151040"/>
            <a:ext cx="9935726" cy="4049166"/>
          </a:xfrm>
        </p:spPr>
        <p:txBody>
          <a:bodyPr/>
          <a:lstStyle/>
          <a:p>
            <a:pPr algn="just">
              <a:buClr>
                <a:srgbClr val="1A75DB"/>
              </a:buClr>
            </a:pPr>
            <a:r>
              <a:rPr lang="it-IT" sz="2600"/>
              <a:t>Una comunicazione efficace è fondamentale per fornire un'assistenza di alta qualità, sicura e incentrata sul paziente.</a:t>
            </a:r>
          </a:p>
          <a:p>
            <a:pPr algn="just">
              <a:buClr>
                <a:srgbClr val="1A75DB"/>
              </a:buClr>
            </a:pPr>
            <a:r>
              <a:rPr lang="it-IT" sz="2600"/>
              <a:t>Una comunicazione chiara supporta la creazione di fiducia, migliora i risultati per i pazienti e promuove la collaborazione all'interno di team multidisciplinari.</a:t>
            </a:r>
          </a:p>
          <a:p>
            <a:pPr algn="just">
              <a:buClr>
                <a:srgbClr val="1A75DB"/>
              </a:buClr>
            </a:pPr>
            <a:r>
              <a:rPr lang="it-IT" sz="2600"/>
              <a:t>Il rafforzamento delle capacità di comunicazione interpersonale e tecnologica aiuta a ridurre gli errori e a semplificare l'assistenza.</a:t>
            </a:r>
          </a:p>
          <a:p>
            <a:pPr algn="just">
              <a:buClr>
                <a:srgbClr val="1A75DB"/>
              </a:buClr>
            </a:pPr>
            <a:r>
              <a:rPr lang="it-IT" sz="2600"/>
              <a:t>Il modo in cui comunichiamo influenza le interazioni individuali e ha un impatto sull'intero sistema sanitario, promuovendo un ambiente di assistenza coeso ed efficiente.</a:t>
            </a:r>
            <a:endParaRPr lang="en-GB" sz="2600"/>
          </a:p>
        </p:txBody>
      </p:sp>
      <p:sp>
        <p:nvSpPr>
          <p:cNvPr id="6" name="CasellaDiTesto 5">
            <a:extLst>
              <a:ext uri="{FF2B5EF4-FFF2-40B4-BE49-F238E27FC236}">
                <a16:creationId xmlns:a16="http://schemas.microsoft.com/office/drawing/2014/main" id="{5A2EBE14-A2CD-DA85-9E5B-79F4CBB8C8B6}"/>
              </a:ext>
            </a:extLst>
          </p:cNvPr>
          <p:cNvSpPr txBox="1"/>
          <p:nvPr/>
        </p:nvSpPr>
        <p:spPr>
          <a:xfrm>
            <a:off x="2814638" y="6300162"/>
            <a:ext cx="5400674" cy="369332"/>
          </a:xfrm>
          <a:prstGeom prst="rect">
            <a:avLst/>
          </a:prstGeom>
          <a:noFill/>
        </p:spPr>
        <p:txBody>
          <a:bodyPr wrap="square">
            <a:spAutoFit/>
          </a:bodyPr>
          <a:lstStyle/>
          <a:p>
            <a:r>
              <a:rPr lang="it-IT" dirty="0">
                <a:hlinkClick r:id="rId2"/>
              </a:rPr>
              <a:t>https://youtu.be/0gg-ku5m9jY?feature=shared</a:t>
            </a:r>
            <a:endParaRPr lang="it-IT" dirty="0"/>
          </a:p>
        </p:txBody>
      </p:sp>
    </p:spTree>
    <p:extLst>
      <p:ext uri="{BB962C8B-B14F-4D97-AF65-F5344CB8AC3E}">
        <p14:creationId xmlns:p14="http://schemas.microsoft.com/office/powerpoint/2010/main" val="13483114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1"/>
          <p:cNvSpPr txBox="1">
            <a:spLocks/>
          </p:cNvSpPr>
          <p:nvPr/>
        </p:nvSpPr>
        <p:spPr>
          <a:xfrm>
            <a:off x="510382" y="510211"/>
            <a:ext cx="3232582" cy="646909"/>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en-US" b="1" err="1">
                <a:solidFill>
                  <a:srgbClr val="1A75DB"/>
                </a:solidFill>
                <a:latin typeface="+mn-lt"/>
              </a:rPr>
              <a:t>Riferimenti</a:t>
            </a:r>
            <a:endParaRPr lang="en-GB" b="1">
              <a:solidFill>
                <a:srgbClr val="1A75DB"/>
              </a:solidFill>
              <a:latin typeface="+mn-lt"/>
            </a:endParaRPr>
          </a:p>
        </p:txBody>
      </p:sp>
      <p:sp>
        <p:nvSpPr>
          <p:cNvPr id="3" name="Footer Placeholder 4">
            <a:extLst>
              <a:ext uri="{FF2B5EF4-FFF2-40B4-BE49-F238E27FC236}">
                <a16:creationId xmlns:a16="http://schemas.microsoft.com/office/drawing/2014/main" id="{869648A7-1393-069B-B06A-97031B04C190}"/>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6" name="TextBox 5">
            <a:extLst>
              <a:ext uri="{FF2B5EF4-FFF2-40B4-BE49-F238E27FC236}">
                <a16:creationId xmlns:a16="http://schemas.microsoft.com/office/drawing/2014/main" id="{02599585-8E15-2B3B-4F01-3AC957C43451}"/>
              </a:ext>
            </a:extLst>
          </p:cNvPr>
          <p:cNvSpPr txBox="1"/>
          <p:nvPr/>
        </p:nvSpPr>
        <p:spPr>
          <a:xfrm>
            <a:off x="510382" y="1273226"/>
            <a:ext cx="9789711" cy="5618974"/>
          </a:xfrm>
          <a:prstGeom prst="rect">
            <a:avLst/>
          </a:prstGeom>
          <a:noFill/>
        </p:spPr>
        <p:txBody>
          <a:bodyPr wrap="square">
            <a:spAutoFit/>
          </a:bodyPr>
          <a:lstStyle/>
          <a:p>
            <a:pPr algn="just">
              <a:lnSpc>
                <a:spcPct val="115000"/>
              </a:lnSpc>
              <a:spcAft>
                <a:spcPts val="800"/>
              </a:spcAft>
            </a:pPr>
            <a:r>
              <a:rPr lang="lt-LT" sz="1800" kern="100" dirty="0">
                <a:effectLst/>
                <a:latin typeface="Aptos" panose="020B0004020202020204" pitchFamily="34" charset="0"/>
                <a:ea typeface="Aptos" panose="020B0004020202020204" pitchFamily="34" charset="0"/>
                <a:cs typeface="Times New Roman" panose="02020603050405020304" pitchFamily="18" charset="0"/>
              </a:rPr>
              <a:t>Amsel, T. T. (2019). </a:t>
            </a:r>
            <a:r>
              <a:rPr lang="lt-LT" sz="1800" i="1" kern="100" dirty="0">
                <a:effectLst/>
                <a:latin typeface="Aptos" panose="020B0004020202020204" pitchFamily="34" charset="0"/>
                <a:ea typeface="Aptos" panose="020B0004020202020204" pitchFamily="34" charset="0"/>
                <a:cs typeface="Times New Roman" panose="02020603050405020304" pitchFamily="18" charset="0"/>
              </a:rPr>
              <a:t>An Urban Legend Called: The 7/38/55 Ratio Rule</a:t>
            </a:r>
            <a:r>
              <a:rPr lang="lt-LT" sz="1800" kern="100" dirty="0">
                <a:effectLst/>
                <a:latin typeface="Aptos" panose="020B0004020202020204" pitchFamily="34" charset="0"/>
                <a:ea typeface="Aptos" panose="020B0004020202020204" pitchFamily="34" charset="0"/>
                <a:cs typeface="Times New Roman" panose="02020603050405020304" pitchFamily="18" charset="0"/>
              </a:rPr>
              <a:t>. European Polygraph, 13(2), 96-99. </a:t>
            </a:r>
            <a:r>
              <a:rPr lang="lt-LT" sz="1800" u="sng" kern="100" dirty="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3"/>
              </a:rPr>
              <a:t>https://doi.org/10.2478/ep-2019-0007</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15000"/>
              </a:lnSpc>
              <a:spcAft>
                <a:spcPts val="800"/>
              </a:spcAft>
            </a:pPr>
            <a:r>
              <a:rPr lang="lt-LT" sz="1800" kern="100" dirty="0">
                <a:effectLst/>
                <a:latin typeface="Aptos" panose="020B0004020202020204" pitchFamily="34" charset="0"/>
                <a:ea typeface="Aptos" panose="020B0004020202020204" pitchFamily="34" charset="0"/>
                <a:cs typeface="Times New Roman" panose="02020603050405020304" pitchFamily="18" charset="0"/>
              </a:rPr>
              <a:t>Frennert, S., Petersson, L., &amp; Erlingsdottir, G. (2023). More work for nurses: The ironies of eHealth. </a:t>
            </a:r>
            <a:r>
              <a:rPr lang="lt-LT" sz="1800" i="1" kern="100" dirty="0">
                <a:effectLst/>
                <a:latin typeface="Aptos" panose="020B0004020202020204" pitchFamily="34" charset="0"/>
                <a:ea typeface="Aptos" panose="020B0004020202020204" pitchFamily="34" charset="0"/>
                <a:cs typeface="Times New Roman" panose="02020603050405020304" pitchFamily="18" charset="0"/>
              </a:rPr>
              <a:t>BMC Health Services Research</a:t>
            </a:r>
            <a:r>
              <a:rPr lang="lt-LT" sz="1800" kern="100" dirty="0">
                <a:effectLst/>
                <a:latin typeface="Aptos" panose="020B0004020202020204" pitchFamily="34" charset="0"/>
                <a:ea typeface="Aptos" panose="020B0004020202020204" pitchFamily="34" charset="0"/>
                <a:cs typeface="Times New Roman" panose="02020603050405020304" pitchFamily="18" charset="0"/>
              </a:rPr>
              <a:t>, 23(411). </a:t>
            </a:r>
            <a:r>
              <a:rPr lang="lt-LT" sz="1800" u="sng" kern="100" dirty="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4"/>
              </a:rPr>
              <a:t>https://doi.org/10.1186/s12913-023-09418-3</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15000"/>
              </a:lnSpc>
              <a:spcAft>
                <a:spcPts val="800"/>
              </a:spcAft>
            </a:pPr>
            <a:r>
              <a:rPr lang="lt-LT" sz="1800" kern="100" dirty="0">
                <a:effectLst/>
                <a:latin typeface="Aptos" panose="020B0004020202020204" pitchFamily="34" charset="0"/>
                <a:ea typeface="Aptos" panose="020B0004020202020204" pitchFamily="34" charset="0"/>
                <a:cs typeface="Times New Roman" panose="02020603050405020304" pitchFamily="18" charset="0"/>
              </a:rPr>
              <a:t>O'Daniel, M., &amp; Rosenstein, A. H. (2008). </a:t>
            </a:r>
            <a:r>
              <a:rPr lang="lt-LT" sz="1800" i="1" kern="100" dirty="0">
                <a:effectLst/>
                <a:latin typeface="Aptos" panose="020B0004020202020204" pitchFamily="34" charset="0"/>
                <a:ea typeface="Aptos" panose="020B0004020202020204" pitchFamily="34" charset="0"/>
                <a:cs typeface="Times New Roman" panose="02020603050405020304" pitchFamily="18" charset="0"/>
              </a:rPr>
              <a:t>Professional communication and team collaboration</a:t>
            </a:r>
            <a:r>
              <a:rPr lang="lt-LT" sz="1800" kern="100" dirty="0">
                <a:effectLst/>
                <a:latin typeface="Aptos" panose="020B0004020202020204" pitchFamily="34" charset="0"/>
                <a:ea typeface="Aptos" panose="020B0004020202020204" pitchFamily="34" charset="0"/>
                <a:cs typeface="Times New Roman" panose="02020603050405020304" pitchFamily="18" charset="0"/>
              </a:rPr>
              <a:t>. In R. G. Hughes (Ed.), </a:t>
            </a:r>
            <a:r>
              <a:rPr lang="lt-LT" sz="1800" i="1" kern="100" dirty="0">
                <a:effectLst/>
                <a:latin typeface="Aptos" panose="020B0004020202020204" pitchFamily="34" charset="0"/>
                <a:ea typeface="Aptos" panose="020B0004020202020204" pitchFamily="34" charset="0"/>
                <a:cs typeface="Times New Roman" panose="02020603050405020304" pitchFamily="18" charset="0"/>
              </a:rPr>
              <a:t>Patient safety and quality: An evidence-based handbook for nurses</a:t>
            </a:r>
            <a:r>
              <a:rPr lang="lt-LT" sz="1800" kern="100" dirty="0">
                <a:effectLst/>
                <a:latin typeface="Aptos" panose="020B0004020202020204" pitchFamily="34" charset="0"/>
                <a:ea typeface="Aptos" panose="020B0004020202020204" pitchFamily="34" charset="0"/>
                <a:cs typeface="Times New Roman" panose="02020603050405020304" pitchFamily="18" charset="0"/>
              </a:rPr>
              <a:t> (Chapter 33). Agency for Healthcare Research and Quality (US). </a:t>
            </a:r>
            <a:r>
              <a:rPr lang="lt-LT" sz="1800" u="sng" kern="100" dirty="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5"/>
              </a:rPr>
              <a:t>https://www.ncbi.nlm.nih.gov/books/NBK2637/</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15000"/>
              </a:lnSpc>
              <a:spcAft>
                <a:spcPts val="800"/>
              </a:spcAft>
            </a:pPr>
            <a:r>
              <a:rPr lang="lt-LT" sz="1800" kern="100" dirty="0">
                <a:effectLst/>
                <a:latin typeface="Aptos" panose="020B0004020202020204" pitchFamily="34" charset="0"/>
                <a:ea typeface="Aptos" panose="020B0004020202020204" pitchFamily="34" charset="0"/>
                <a:cs typeface="Times New Roman" panose="02020603050405020304" pitchFamily="18" charset="0"/>
              </a:rPr>
              <a:t>Reuter-Sandquist, M. (2022). </a:t>
            </a:r>
            <a:r>
              <a:rPr lang="lt-LT" sz="1800" i="1" kern="100" dirty="0">
                <a:effectLst/>
                <a:latin typeface="Aptos" panose="020B0004020202020204" pitchFamily="34" charset="0"/>
                <a:ea typeface="Aptos" panose="020B0004020202020204" pitchFamily="34" charset="0"/>
                <a:cs typeface="Times New Roman" panose="02020603050405020304" pitchFamily="18" charset="0"/>
              </a:rPr>
              <a:t>Nursing Assistant</a:t>
            </a:r>
            <a:r>
              <a:rPr lang="lt-LT" sz="1800" kern="100" dirty="0">
                <a:effectLst/>
                <a:latin typeface="Aptos" panose="020B0004020202020204" pitchFamily="34" charset="0"/>
                <a:ea typeface="Aptos" panose="020B0004020202020204" pitchFamily="34" charset="0"/>
                <a:cs typeface="Times New Roman" panose="02020603050405020304" pitchFamily="18" charset="0"/>
              </a:rPr>
              <a:t>. In K. Ernstmeyer &amp; E. Christman (Eds.), Chippewa Valley Technical College. Open Educational Resource (OER) under Creative Commons Attribution 4.0 License.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15000"/>
              </a:lnSpc>
              <a:spcAft>
                <a:spcPts val="800"/>
              </a:spcAft>
            </a:pPr>
            <a:r>
              <a:rPr lang="lt-LT" sz="1800" kern="100" dirty="0">
                <a:effectLst/>
                <a:latin typeface="Aptos" panose="020B0004020202020204" pitchFamily="34" charset="0"/>
                <a:ea typeface="Aptos" panose="020B0004020202020204" pitchFamily="34" charset="0"/>
                <a:cs typeface="Times New Roman" panose="02020603050405020304" pitchFamily="18" charset="0"/>
              </a:rPr>
              <a:t>Svendsen, M. T., Tiedemann, S. N., &amp; Andersen, K. E. (2021). </a:t>
            </a:r>
            <a:r>
              <a:rPr lang="lt-LT" sz="1800" i="1" kern="100" dirty="0">
                <a:effectLst/>
                <a:latin typeface="Aptos" panose="020B0004020202020204" pitchFamily="34" charset="0"/>
                <a:ea typeface="Aptos" panose="020B0004020202020204" pitchFamily="34" charset="0"/>
                <a:cs typeface="Times New Roman" panose="02020603050405020304" pitchFamily="18" charset="0"/>
              </a:rPr>
              <a:t>Pros and cons of eHealth: A systematic review of the literature and observations in Denmark</a:t>
            </a:r>
            <a:r>
              <a:rPr lang="lt-LT" sz="1800" kern="100" dirty="0">
                <a:effectLst/>
                <a:latin typeface="Aptos" panose="020B0004020202020204" pitchFamily="34" charset="0"/>
                <a:ea typeface="Aptos" panose="020B0004020202020204" pitchFamily="34" charset="0"/>
                <a:cs typeface="Times New Roman" panose="02020603050405020304" pitchFamily="18" charset="0"/>
              </a:rPr>
              <a:t>. SAGE Open Medicine, 9, 1-10. </a:t>
            </a:r>
            <a:r>
              <a:rPr lang="lt-LT" sz="1800" u="sng" kern="100" dirty="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6"/>
              </a:rPr>
              <a:t>https://doi.org/10.1177/20503121211016179</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a:p>
            <a:endParaRPr lang="en-US" dirty="0"/>
          </a:p>
        </p:txBody>
      </p:sp>
    </p:spTree>
    <p:extLst>
      <p:ext uri="{BB962C8B-B14F-4D97-AF65-F5344CB8AC3E}">
        <p14:creationId xmlns:p14="http://schemas.microsoft.com/office/powerpoint/2010/main" val="35580876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1"/>
          <p:cNvSpPr txBox="1">
            <a:spLocks/>
          </p:cNvSpPr>
          <p:nvPr/>
        </p:nvSpPr>
        <p:spPr>
          <a:xfrm>
            <a:off x="600710" y="450376"/>
            <a:ext cx="3928754" cy="653509"/>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en-US" sz="4000" b="1">
                <a:solidFill>
                  <a:srgbClr val="1A75DB"/>
                </a:solidFill>
                <a:latin typeface="+mn-lt"/>
              </a:rPr>
              <a:t>Copyright notice</a:t>
            </a:r>
            <a:endParaRPr lang="en-GB" sz="4000" b="1">
              <a:solidFill>
                <a:srgbClr val="1A75DB"/>
              </a:solidFill>
              <a:latin typeface="+mn-lt"/>
            </a:endParaRPr>
          </a:p>
        </p:txBody>
      </p:sp>
      <p:sp>
        <p:nvSpPr>
          <p:cNvPr id="2" name="Footer Placeholder 4">
            <a:extLst>
              <a:ext uri="{FF2B5EF4-FFF2-40B4-BE49-F238E27FC236}">
                <a16:creationId xmlns:a16="http://schemas.microsoft.com/office/drawing/2014/main" id="{4297FD4B-C15A-0B5C-B45D-5FAE44ED3DC0}"/>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5" name="TextBox 4">
            <a:extLst>
              <a:ext uri="{FF2B5EF4-FFF2-40B4-BE49-F238E27FC236}">
                <a16:creationId xmlns:a16="http://schemas.microsoft.com/office/drawing/2014/main" id="{0AB6C018-C91C-1483-CC9B-B6AA9981B8F4}"/>
              </a:ext>
            </a:extLst>
          </p:cNvPr>
          <p:cNvSpPr txBox="1"/>
          <p:nvPr/>
        </p:nvSpPr>
        <p:spPr>
          <a:xfrm>
            <a:off x="600710" y="1391969"/>
            <a:ext cx="9598342" cy="4278094"/>
          </a:xfrm>
          <a:prstGeom prst="rect">
            <a:avLst/>
          </a:prstGeom>
          <a:noFill/>
        </p:spPr>
        <p:txBody>
          <a:bodyPr wrap="square">
            <a:spAutoFit/>
          </a:bodyPr>
          <a:lstStyle/>
          <a:p>
            <a:r>
              <a:rPr lang="it-IT" sz="1600" dirty="0"/>
              <a:t>Copyright © Membri del progetto H-PASS. Per dettagli sul progetto H-PASS e sulla collaborazione, visitare: </a:t>
            </a:r>
            <a:r>
              <a:rPr lang="it-IT" sz="1600" dirty="0">
                <a:hlinkClick r:id="rId3"/>
              </a:rPr>
              <a:t>https://hpass.healthworkforce.eu/index.php/the-project/</a:t>
            </a:r>
            <a:endParaRPr lang="it-IT" sz="1600" dirty="0"/>
          </a:p>
          <a:p>
            <a:endParaRPr lang="it-IT" sz="1600" dirty="0"/>
          </a:p>
          <a:p>
            <a:r>
              <a:rPr lang="it-IT" sz="1600" dirty="0"/>
              <a:t>H-PASS the “Health </a:t>
            </a:r>
            <a:r>
              <a:rPr lang="it-IT" sz="1600" dirty="0" err="1"/>
              <a:t>Professionals</a:t>
            </a:r>
            <a:r>
              <a:rPr lang="it-IT" sz="1600" dirty="0"/>
              <a:t>’ and the “</a:t>
            </a:r>
            <a:r>
              <a:rPr lang="it-IT" sz="1600" dirty="0" err="1"/>
              <a:t>DigitAl</a:t>
            </a:r>
            <a:r>
              <a:rPr lang="it-IT" sz="1600" dirty="0"/>
              <a:t> team” </a:t>
            </a:r>
            <a:r>
              <a:rPr lang="it-IT" sz="1600" dirty="0" err="1"/>
              <a:t>SkillS</a:t>
            </a:r>
            <a:r>
              <a:rPr lang="it-IT" sz="1600" dirty="0"/>
              <a:t> </a:t>
            </a:r>
            <a:r>
              <a:rPr lang="it-IT" sz="1600" dirty="0" err="1"/>
              <a:t>advancement</a:t>
            </a:r>
            <a:r>
              <a:rPr lang="it-IT" sz="1600" dirty="0"/>
              <a:t>” è un progetto co-finanziato dall’Agenzia Esecutiva Europea per la Salute e il Digitale (</a:t>
            </a:r>
            <a:r>
              <a:rPr lang="it-IT" sz="1600" dirty="0" err="1"/>
              <a:t>HaDEA</a:t>
            </a:r>
            <a:r>
              <a:rPr lang="it-IT" sz="1600" dirty="0"/>
              <a:t>) sotto i poteri delegati dalla Commissione Europea. H-PASS è iniziato nel maggio 2023 e durerà 3 anni.</a:t>
            </a:r>
          </a:p>
          <a:p>
            <a:pPr algn="just"/>
            <a:endParaRPr lang="en-US" sz="1600" dirty="0"/>
          </a:p>
          <a:p>
            <a:r>
              <a:rPr lang="it-IT" sz="1600" dirty="0"/>
              <a:t>Questo lavoro è concesso in licenza in base alla licenza Creative Commons </a:t>
            </a:r>
            <a:r>
              <a:rPr lang="it-IT" sz="1600" dirty="0" err="1"/>
              <a:t>Attribution-Noncommercial</a:t>
            </a:r>
            <a:r>
              <a:rPr lang="it-IT" sz="1600" dirty="0"/>
              <a:t> 3.0. Per visualizzare una copia di questa licenza, visitare </a:t>
            </a:r>
            <a:r>
              <a:rPr lang="it-IT" sz="1600" dirty="0">
                <a:hlinkClick r:id="rId4"/>
              </a:rPr>
              <a:t>http://creativecommons.org/licenses/by-nc/3.0/</a:t>
            </a:r>
            <a:r>
              <a:rPr lang="it-IT" sz="1600" dirty="0"/>
              <a:t>  o inviare una lettera a Creative Commons, 171 Second Street, Suite 300, San Francisco, California, 94105 e USA.</a:t>
            </a:r>
            <a:endParaRPr lang="en-GB" sz="1600" dirty="0"/>
          </a:p>
          <a:p>
            <a:pPr algn="just"/>
            <a:endParaRPr lang="en-US" sz="1600" dirty="0"/>
          </a:p>
          <a:p>
            <a:pPr algn="just"/>
            <a:r>
              <a:rPr lang="it-IT" sz="1600" dirty="0"/>
              <a:t>L'opera dovrà essere attribuita allegando il seguente riferimento agli elementi copiati: “Copyright © Membri del Progetto H-PASS ”.</a:t>
            </a:r>
            <a:r>
              <a:rPr lang="en-US" sz="1600" dirty="0"/>
              <a:t> </a:t>
            </a:r>
          </a:p>
          <a:p>
            <a:pPr algn="just"/>
            <a:endParaRPr lang="en-US" sz="1600" dirty="0"/>
          </a:p>
          <a:p>
            <a:pPr algn="just"/>
            <a:r>
              <a:rPr lang="it-IT" sz="1600" dirty="0"/>
              <a:t>L'utilizzo di questa presentazione in modi e/o per scopi non previsti nella licenza richiede la previa autorizzazione scritta dei detentori dei diritti d'autore. Le informazioni contenute in questa presentazione rappresentano le opinioni dei titolari dei diritti d'autore alla data in cui tali opinioni sono state pubblicate.</a:t>
            </a:r>
            <a:endParaRPr lang="en-US" sz="1600" dirty="0"/>
          </a:p>
        </p:txBody>
      </p:sp>
    </p:spTree>
    <p:extLst>
      <p:ext uri="{BB962C8B-B14F-4D97-AF65-F5344CB8AC3E}">
        <p14:creationId xmlns:p14="http://schemas.microsoft.com/office/powerpoint/2010/main" val="28464371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32481A39-F6E8-4107-4F8F-06F77D94BFF3}"/>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4" name="Cím 1">
            <a:extLst>
              <a:ext uri="{FF2B5EF4-FFF2-40B4-BE49-F238E27FC236}">
                <a16:creationId xmlns:a16="http://schemas.microsoft.com/office/drawing/2014/main" id="{15A2CA9F-D5D4-0643-555A-87C2377BB7DA}"/>
              </a:ext>
            </a:extLst>
          </p:cNvPr>
          <p:cNvSpPr txBox="1">
            <a:spLocks/>
          </p:cNvSpPr>
          <p:nvPr/>
        </p:nvSpPr>
        <p:spPr>
          <a:xfrm>
            <a:off x="3835400" y="1365490"/>
            <a:ext cx="2576830" cy="653509"/>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r>
              <a:rPr lang="en-US" sz="4000" b="1">
                <a:solidFill>
                  <a:srgbClr val="1A75DB"/>
                </a:solidFill>
                <a:latin typeface="+mn-lt"/>
              </a:rPr>
              <a:t>Disclaimer </a:t>
            </a:r>
            <a:endParaRPr lang="en-GB" sz="4000" b="1">
              <a:solidFill>
                <a:srgbClr val="1A75DB"/>
              </a:solidFill>
              <a:latin typeface="+mn-lt"/>
            </a:endParaRPr>
          </a:p>
        </p:txBody>
      </p:sp>
      <p:sp>
        <p:nvSpPr>
          <p:cNvPr id="5" name="Content Placeholder 2">
            <a:extLst>
              <a:ext uri="{FF2B5EF4-FFF2-40B4-BE49-F238E27FC236}">
                <a16:creationId xmlns:a16="http://schemas.microsoft.com/office/drawing/2014/main" id="{6B8CA3ED-B686-9D10-3668-393D8FC1ACF0}"/>
              </a:ext>
            </a:extLst>
          </p:cNvPr>
          <p:cNvSpPr txBox="1">
            <a:spLocks noChangeArrowheads="1"/>
          </p:cNvSpPr>
          <p:nvPr/>
        </p:nvSpPr>
        <p:spPr>
          <a:xfrm>
            <a:off x="457200" y="2209800"/>
            <a:ext cx="8229600" cy="3916363"/>
          </a:xfrm>
          <a:prstGeom prst="rect">
            <a:avLst/>
          </a:prstGeom>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lgn="just">
              <a:buNone/>
            </a:pPr>
            <a:endParaRPr lang="en-GB" altLang="en-US"/>
          </a:p>
        </p:txBody>
      </p:sp>
      <p:sp>
        <p:nvSpPr>
          <p:cNvPr id="7" name="TextBox 6">
            <a:extLst>
              <a:ext uri="{FF2B5EF4-FFF2-40B4-BE49-F238E27FC236}">
                <a16:creationId xmlns:a16="http://schemas.microsoft.com/office/drawing/2014/main" id="{4CE8027F-86D5-8209-CE4A-39D3763E8A8C}"/>
              </a:ext>
            </a:extLst>
          </p:cNvPr>
          <p:cNvSpPr txBox="1"/>
          <p:nvPr/>
        </p:nvSpPr>
        <p:spPr>
          <a:xfrm>
            <a:off x="1662409" y="2201558"/>
            <a:ext cx="7655242" cy="2462213"/>
          </a:xfrm>
          <a:prstGeom prst="rect">
            <a:avLst/>
          </a:prstGeom>
          <a:noFill/>
        </p:spPr>
        <p:txBody>
          <a:bodyPr wrap="square" lIns="91440" tIns="45720" rIns="91440" bIns="45720" anchor="t">
            <a:spAutoFit/>
          </a:bodyPr>
          <a:lstStyle/>
          <a:p>
            <a:pPr algn="just"/>
            <a:r>
              <a:rPr lang="en-US" sz="2200"/>
              <a:t>L' </a:t>
            </a:r>
            <a:r>
              <a:rPr lang="en-US" sz="2200" err="1"/>
              <a:t>Agenzia</a:t>
            </a:r>
            <a:r>
              <a:rPr lang="en-US" sz="2200"/>
              <a:t> </a:t>
            </a:r>
            <a:r>
              <a:rPr lang="en-US" sz="2200" err="1"/>
              <a:t>esecutiva</a:t>
            </a:r>
            <a:r>
              <a:rPr lang="en-US" sz="2200"/>
              <a:t> </a:t>
            </a:r>
            <a:r>
              <a:rPr lang="en-US" sz="2200" err="1"/>
              <a:t>europea</a:t>
            </a:r>
            <a:r>
              <a:rPr lang="en-US" sz="2200"/>
              <a:t> per la salute e il </a:t>
            </a:r>
            <a:r>
              <a:rPr lang="en-US" sz="2200" err="1"/>
              <a:t>digitale</a:t>
            </a:r>
            <a:r>
              <a:rPr lang="en-US" sz="2200"/>
              <a:t> (</a:t>
            </a:r>
            <a:r>
              <a:rPr lang="en-US" sz="2200" err="1"/>
              <a:t>HaDEA</a:t>
            </a:r>
            <a:r>
              <a:rPr lang="en-US" sz="2200"/>
              <a:t>), </a:t>
            </a:r>
            <a:r>
              <a:rPr lang="en-US" sz="2200" err="1"/>
              <a:t>nell'ambito</a:t>
            </a:r>
            <a:r>
              <a:rPr lang="en-US" sz="2200"/>
              <a:t> </a:t>
            </a:r>
            <a:r>
              <a:rPr lang="en-US" sz="2200" err="1"/>
              <a:t>dei</a:t>
            </a:r>
            <a:r>
              <a:rPr lang="en-US" sz="2200"/>
              <a:t> </a:t>
            </a:r>
            <a:r>
              <a:rPr lang="en-US" sz="2200" err="1"/>
              <a:t>poteri</a:t>
            </a:r>
            <a:r>
              <a:rPr lang="en-US" sz="2200"/>
              <a:t> </a:t>
            </a:r>
            <a:r>
              <a:rPr lang="en-US" sz="2200" err="1"/>
              <a:t>delegati</a:t>
            </a:r>
            <a:r>
              <a:rPr lang="en-US" sz="2200"/>
              <a:t> </a:t>
            </a:r>
            <a:r>
              <a:rPr lang="en-US" sz="2200" err="1"/>
              <a:t>dalla</a:t>
            </a:r>
            <a:r>
              <a:rPr lang="en-US" sz="2200"/>
              <a:t> </a:t>
            </a:r>
            <a:r>
              <a:rPr lang="en-US" sz="2200" err="1"/>
              <a:t>Commissione</a:t>
            </a:r>
            <a:r>
              <a:rPr lang="en-US" sz="2200"/>
              <a:t> </a:t>
            </a:r>
            <a:r>
              <a:rPr lang="en-US" sz="2200" err="1"/>
              <a:t>europea</a:t>
            </a:r>
            <a:r>
              <a:rPr lang="en-US" sz="2200"/>
              <a:t>, </a:t>
            </a:r>
            <a:r>
              <a:rPr lang="en-US" sz="2200" err="1"/>
              <a:t>sostiene</a:t>
            </a:r>
            <a:r>
              <a:rPr lang="en-US" sz="2200"/>
              <a:t> la </a:t>
            </a:r>
            <a:r>
              <a:rPr lang="en-US" sz="2200" err="1"/>
              <a:t>produzione</a:t>
            </a:r>
            <a:r>
              <a:rPr lang="en-US" sz="2200"/>
              <a:t> di </a:t>
            </a:r>
            <a:r>
              <a:rPr lang="en-US" sz="2200" err="1"/>
              <a:t>questa</a:t>
            </a:r>
            <a:r>
              <a:rPr lang="en-US" sz="2200"/>
              <a:t> </a:t>
            </a:r>
            <a:r>
              <a:rPr lang="en-US" sz="2200" err="1"/>
              <a:t>pubblicazione</a:t>
            </a:r>
            <a:r>
              <a:rPr lang="en-US" sz="2200"/>
              <a:t>. Il </a:t>
            </a:r>
            <a:r>
              <a:rPr lang="en-US" sz="2200" err="1"/>
              <a:t>sostegno</a:t>
            </a:r>
            <a:r>
              <a:rPr lang="en-US" sz="2200"/>
              <a:t> </a:t>
            </a:r>
            <a:r>
              <a:rPr lang="en-US" sz="2200" err="1"/>
              <a:t>della</a:t>
            </a:r>
            <a:r>
              <a:rPr lang="en-US" sz="2200"/>
              <a:t> </a:t>
            </a:r>
            <a:r>
              <a:rPr lang="en-US" sz="2200" err="1"/>
              <a:t>Commissione</a:t>
            </a:r>
            <a:r>
              <a:rPr lang="en-US" sz="2200"/>
              <a:t> </a:t>
            </a:r>
            <a:r>
              <a:rPr lang="en-US" sz="2200" err="1"/>
              <a:t>europea</a:t>
            </a:r>
            <a:r>
              <a:rPr lang="en-US" sz="2200"/>
              <a:t> non </a:t>
            </a:r>
            <a:r>
              <a:rPr lang="en-US" sz="2200" err="1"/>
              <a:t>costituisce</a:t>
            </a:r>
            <a:r>
              <a:rPr lang="en-US" sz="2200"/>
              <a:t> </a:t>
            </a:r>
            <a:r>
              <a:rPr lang="en-US" sz="2200" err="1"/>
              <a:t>un'approvazione</a:t>
            </a:r>
            <a:r>
              <a:rPr lang="en-US" sz="2200"/>
              <a:t> </a:t>
            </a:r>
            <a:r>
              <a:rPr lang="en-US" sz="2200" err="1"/>
              <a:t>dei</a:t>
            </a:r>
            <a:r>
              <a:rPr lang="en-US" sz="2200"/>
              <a:t> </a:t>
            </a:r>
            <a:r>
              <a:rPr lang="en-US" sz="2200" err="1"/>
              <a:t>contenuti</a:t>
            </a:r>
            <a:r>
              <a:rPr lang="en-US" sz="2200"/>
              <a:t>, </a:t>
            </a:r>
            <a:r>
              <a:rPr lang="en-US" sz="2200" err="1"/>
              <a:t>che</a:t>
            </a:r>
            <a:r>
              <a:rPr lang="en-US" sz="2200"/>
              <a:t> </a:t>
            </a:r>
            <a:r>
              <a:rPr lang="en-US" sz="2200" err="1"/>
              <a:t>riflettono</a:t>
            </a:r>
            <a:r>
              <a:rPr lang="en-US" sz="2200"/>
              <a:t> solo le </a:t>
            </a:r>
            <a:r>
              <a:rPr lang="en-US" sz="2200" err="1"/>
              <a:t>opinioni</a:t>
            </a:r>
            <a:r>
              <a:rPr lang="en-US" sz="2200"/>
              <a:t> </a:t>
            </a:r>
            <a:r>
              <a:rPr lang="en-US" sz="2200" err="1"/>
              <a:t>degli</a:t>
            </a:r>
            <a:r>
              <a:rPr lang="en-US" sz="2200"/>
              <a:t> </a:t>
            </a:r>
            <a:r>
              <a:rPr lang="en-US" sz="2200" err="1"/>
              <a:t>autori</a:t>
            </a:r>
            <a:r>
              <a:rPr lang="en-US" sz="2200"/>
              <a:t>. La </a:t>
            </a:r>
            <a:r>
              <a:rPr lang="en-US" sz="2200" err="1"/>
              <a:t>Commissione</a:t>
            </a:r>
            <a:r>
              <a:rPr lang="en-US" sz="2200"/>
              <a:t> non </a:t>
            </a:r>
            <a:r>
              <a:rPr lang="en-US" sz="2200" err="1"/>
              <a:t>può</a:t>
            </a:r>
            <a:r>
              <a:rPr lang="en-US" sz="2200"/>
              <a:t> </a:t>
            </a:r>
            <a:r>
              <a:rPr lang="en-US" sz="2200" err="1"/>
              <a:t>essere</a:t>
            </a:r>
            <a:r>
              <a:rPr lang="en-US" sz="2200"/>
              <a:t> </a:t>
            </a:r>
            <a:r>
              <a:rPr lang="en-US" sz="2200" err="1"/>
              <a:t>ritenuta</a:t>
            </a:r>
            <a:r>
              <a:rPr lang="en-US" sz="2200"/>
              <a:t> </a:t>
            </a:r>
            <a:r>
              <a:rPr lang="en-US" sz="2200" err="1"/>
              <a:t>responsabile</a:t>
            </a:r>
            <a:r>
              <a:rPr lang="en-US" sz="2200"/>
              <a:t> per </a:t>
            </a:r>
            <a:r>
              <a:rPr lang="en-US" sz="2200" err="1"/>
              <a:t>qualsiasi</a:t>
            </a:r>
            <a:r>
              <a:rPr lang="en-US" sz="2200"/>
              <a:t> </a:t>
            </a:r>
            <a:r>
              <a:rPr lang="en-US" sz="2200" err="1"/>
              <a:t>uso</a:t>
            </a:r>
            <a:r>
              <a:rPr lang="en-US" sz="2200"/>
              <a:t> </a:t>
            </a:r>
            <a:r>
              <a:rPr lang="en-US" sz="2200" err="1"/>
              <a:t>che</a:t>
            </a:r>
            <a:r>
              <a:rPr lang="en-US" sz="2200"/>
              <a:t> </a:t>
            </a:r>
            <a:r>
              <a:rPr lang="en-US" sz="2200" err="1"/>
              <a:t>possa</a:t>
            </a:r>
            <a:r>
              <a:rPr lang="en-US" sz="2200"/>
              <a:t> </a:t>
            </a:r>
            <a:r>
              <a:rPr lang="en-US" sz="2200" err="1"/>
              <a:t>essere</a:t>
            </a:r>
            <a:r>
              <a:rPr lang="en-US" sz="2200"/>
              <a:t> </a:t>
            </a:r>
            <a:r>
              <a:rPr lang="en-US" sz="2200" err="1"/>
              <a:t>fatto</a:t>
            </a:r>
            <a:r>
              <a:rPr lang="en-US" sz="2200"/>
              <a:t> </a:t>
            </a:r>
            <a:r>
              <a:rPr lang="en-US" sz="2200" err="1"/>
              <a:t>delle</a:t>
            </a:r>
            <a:r>
              <a:rPr lang="en-US" sz="2200"/>
              <a:t> </a:t>
            </a:r>
            <a:r>
              <a:rPr lang="en-US" sz="2200" err="1"/>
              <a:t>informazioni</a:t>
            </a:r>
            <a:r>
              <a:rPr lang="en-US" sz="2200"/>
              <a:t> in </a:t>
            </a:r>
            <a:r>
              <a:rPr lang="en-US" sz="2200" err="1"/>
              <a:t>essa</a:t>
            </a:r>
            <a:r>
              <a:rPr lang="en-US" sz="2200"/>
              <a:t> </a:t>
            </a:r>
            <a:r>
              <a:rPr lang="en-US" sz="2200" err="1"/>
              <a:t>contenute</a:t>
            </a:r>
            <a:r>
              <a:rPr lang="en-US" sz="2200"/>
              <a:t>.</a:t>
            </a:r>
            <a:endParaRPr lang="en-US" sz="2200">
              <a:ea typeface="Calibri"/>
              <a:cs typeface="Calibri"/>
            </a:endParaRPr>
          </a:p>
        </p:txBody>
      </p:sp>
    </p:spTree>
    <p:extLst>
      <p:ext uri="{BB962C8B-B14F-4D97-AF65-F5344CB8AC3E}">
        <p14:creationId xmlns:p14="http://schemas.microsoft.com/office/powerpoint/2010/main" val="276395996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A655861F-74EA-8B2C-AB4E-7B46236DC16F}"/>
              </a:ext>
            </a:extLst>
          </p:cNvPr>
          <p:cNvSpPr>
            <a:spLocks noGrp="1"/>
          </p:cNvSpPr>
          <p:nvPr>
            <p:ph type="title"/>
          </p:nvPr>
        </p:nvSpPr>
        <p:spPr/>
        <p:txBody>
          <a:bodyPr/>
          <a:lstStyle/>
          <a:p>
            <a:r>
              <a:rPr lang="en-US" sz="4800" dirty="0"/>
              <a:t>Fine </a:t>
            </a:r>
            <a:r>
              <a:rPr lang="en-US" sz="4800" dirty="0" err="1"/>
              <a:t>dell’Unità</a:t>
            </a:r>
            <a:r>
              <a:rPr lang="en-US" sz="4800" dirty="0"/>
              <a:t> </a:t>
            </a:r>
            <a:r>
              <a:rPr lang="en-US" sz="4800" dirty="0" err="1"/>
              <a:t>Formativa</a:t>
            </a:r>
            <a:endParaRPr lang="hu-HU" dirty="0"/>
          </a:p>
        </p:txBody>
      </p:sp>
    </p:spTree>
    <p:extLst>
      <p:ext uri="{BB962C8B-B14F-4D97-AF65-F5344CB8AC3E}">
        <p14:creationId xmlns:p14="http://schemas.microsoft.com/office/powerpoint/2010/main" val="34204725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ACF7B74-0068-C2A4-EA39-0F3F997C3CE2}"/>
              </a:ext>
            </a:extLst>
          </p:cNvPr>
          <p:cNvSpPr>
            <a:spLocks noGrp="1"/>
          </p:cNvSpPr>
          <p:nvPr>
            <p:ph sz="half" idx="1"/>
          </p:nvPr>
        </p:nvSpPr>
        <p:spPr>
          <a:xfrm>
            <a:off x="197109" y="1869531"/>
            <a:ext cx="10266396" cy="4813321"/>
          </a:xfrm>
        </p:spPr>
        <p:txBody>
          <a:bodyPr lIns="91440" tIns="45720" rIns="91440" bIns="45720" anchor="t"/>
          <a:lstStyle/>
          <a:p>
            <a:pPr marL="239395" indent="-239395" algn="just">
              <a:buClr>
                <a:srgbClr val="1A75DB"/>
              </a:buClr>
            </a:pPr>
            <a:r>
              <a:rPr lang="it-IT" sz="2400"/>
              <a:t>La comunicazione in ambito sanitario coinvolge una serie di competenze, dalla comunicazione verbale e scritta ai segnali non verbali, che sono essenziali per creare fiducia e comprensione.</a:t>
            </a:r>
            <a:endParaRPr lang="en-US" sz="2400">
              <a:ea typeface="Calibri"/>
              <a:cs typeface="Calibri"/>
            </a:endParaRPr>
          </a:p>
          <a:p>
            <a:pPr marL="239395" indent="-239395" algn="just">
              <a:buClr>
                <a:srgbClr val="1A75DB"/>
              </a:buClr>
            </a:pPr>
            <a:r>
              <a:rPr lang="it-IT" sz="2400"/>
              <a:t>I modelli di comunicazione professionista-paziente si concentrano sullo scambio dinamico di informazioni, interazioni sociali, relazioni e aspettative reciproche.</a:t>
            </a:r>
            <a:endParaRPr lang="it-IT" sz="2400">
              <a:ea typeface="Calibri"/>
              <a:cs typeface="Calibri"/>
            </a:endParaRPr>
          </a:p>
          <a:p>
            <a:pPr marL="239395" indent="-239395" algn="just">
              <a:buClr>
                <a:srgbClr val="1A75DB"/>
              </a:buClr>
            </a:pPr>
            <a:r>
              <a:rPr lang="it-IT" sz="2400"/>
              <a:t>Una comunicazione efficace all'interno dei team sanitari è fondamentale per allineare gli sforzi di cura, prevenire incomprensioni e promuovere la collaborazione.</a:t>
            </a:r>
            <a:endParaRPr lang="it-IT" sz="2400">
              <a:ea typeface="Calibri"/>
              <a:cs typeface="Calibri"/>
            </a:endParaRPr>
          </a:p>
          <a:p>
            <a:pPr marL="239395" indent="-239395" algn="just">
              <a:buClr>
                <a:srgbClr val="1A75DB"/>
              </a:buClr>
            </a:pPr>
            <a:r>
              <a:rPr lang="it-IT" sz="2400"/>
              <a:t>Questo modulo esamina in che modo le competenze comunicative influenzano l'assistenza ai pazienti, le dinamiche di squadra e la qualità complessiva dell'assistenza sanitaria.</a:t>
            </a:r>
            <a:endParaRPr lang="en-US" sz="2400">
              <a:ea typeface="Calibri" panose="020F0502020204030204"/>
              <a:cs typeface="Calibri" panose="020F0502020204030204"/>
            </a:endParaRPr>
          </a:p>
        </p:txBody>
      </p:sp>
      <p:sp>
        <p:nvSpPr>
          <p:cNvPr id="6" name="Cím 1">
            <a:extLst>
              <a:ext uri="{FF2B5EF4-FFF2-40B4-BE49-F238E27FC236}">
                <a16:creationId xmlns:a16="http://schemas.microsoft.com/office/drawing/2014/main" id="{6605F5B9-D36E-9D46-8E4F-276AB8534277}"/>
              </a:ext>
            </a:extLst>
          </p:cNvPr>
          <p:cNvSpPr txBox="1">
            <a:spLocks/>
          </p:cNvSpPr>
          <p:nvPr/>
        </p:nvSpPr>
        <p:spPr>
          <a:xfrm>
            <a:off x="515270" y="702896"/>
            <a:ext cx="3499685" cy="810254"/>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en-US" sz="4400" b="1" err="1">
                <a:solidFill>
                  <a:srgbClr val="1A75DB"/>
                </a:solidFill>
                <a:latin typeface="+mn-lt"/>
              </a:rPr>
              <a:t>Introduzione</a:t>
            </a:r>
            <a:endParaRPr lang="en-GB" sz="4400" b="1">
              <a:solidFill>
                <a:srgbClr val="1A75DB"/>
              </a:solidFill>
              <a:latin typeface="+mn-lt"/>
            </a:endParaRPr>
          </a:p>
        </p:txBody>
      </p:sp>
      <p:sp>
        <p:nvSpPr>
          <p:cNvPr id="2" name="Footer Placeholder 4">
            <a:extLst>
              <a:ext uri="{FF2B5EF4-FFF2-40B4-BE49-F238E27FC236}">
                <a16:creationId xmlns:a16="http://schemas.microsoft.com/office/drawing/2014/main" id="{E2E278A8-4768-5020-191E-A43B81C0A322}"/>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5" name="CasellaDiTesto 4">
            <a:extLst>
              <a:ext uri="{FF2B5EF4-FFF2-40B4-BE49-F238E27FC236}">
                <a16:creationId xmlns:a16="http://schemas.microsoft.com/office/drawing/2014/main" id="{5B1CB959-2B69-5886-FD0A-10F2DC0435D4}"/>
              </a:ext>
            </a:extLst>
          </p:cNvPr>
          <p:cNvSpPr txBox="1"/>
          <p:nvPr/>
        </p:nvSpPr>
        <p:spPr>
          <a:xfrm>
            <a:off x="2951798" y="6356820"/>
            <a:ext cx="5400674" cy="369332"/>
          </a:xfrm>
          <a:prstGeom prst="rect">
            <a:avLst/>
          </a:prstGeom>
          <a:noFill/>
        </p:spPr>
        <p:txBody>
          <a:bodyPr wrap="square">
            <a:spAutoFit/>
          </a:bodyPr>
          <a:lstStyle/>
          <a:p>
            <a:r>
              <a:rPr lang="it-IT" dirty="0">
                <a:hlinkClick r:id="rId2"/>
              </a:rPr>
              <a:t>https://youtu.be/jh1_FAlltBs?feature=shared</a:t>
            </a:r>
            <a:endParaRPr lang="it-IT" dirty="0"/>
          </a:p>
        </p:txBody>
      </p:sp>
    </p:spTree>
    <p:extLst>
      <p:ext uri="{BB962C8B-B14F-4D97-AF65-F5344CB8AC3E}">
        <p14:creationId xmlns:p14="http://schemas.microsoft.com/office/powerpoint/2010/main" val="40363020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327228" y="2730500"/>
            <a:ext cx="8145305" cy="1392237"/>
          </a:xfrm>
        </p:spPr>
        <p:txBody>
          <a:bodyPr/>
          <a:lstStyle/>
          <a:p>
            <a:r>
              <a:rPr lang="en-US" sz="4400" b="1">
                <a:effectLst/>
                <a:ea typeface="Calibri" panose="020F0502020204030204" pitchFamily="34" charset="0"/>
              </a:rPr>
              <a:t>Il </a:t>
            </a:r>
            <a:r>
              <a:rPr lang="en-US" sz="4400" b="1" err="1">
                <a:effectLst/>
                <a:ea typeface="Calibri" panose="020F0502020204030204" pitchFamily="34" charset="0"/>
              </a:rPr>
              <a:t>processo</a:t>
            </a:r>
            <a:r>
              <a:rPr lang="en-US" sz="4400" b="1">
                <a:effectLst/>
                <a:ea typeface="Calibri" panose="020F0502020204030204" pitchFamily="34" charset="0"/>
              </a:rPr>
              <a:t> </a:t>
            </a:r>
            <a:r>
              <a:rPr lang="en-US" sz="4400" b="1" err="1">
                <a:effectLst/>
                <a:ea typeface="Calibri" panose="020F0502020204030204" pitchFamily="34" charset="0"/>
              </a:rPr>
              <a:t>comunicativo</a:t>
            </a:r>
            <a:endParaRPr lang="en-GB" sz="4400"/>
          </a:p>
        </p:txBody>
      </p:sp>
      <p:sp>
        <p:nvSpPr>
          <p:cNvPr id="4" name="Footer Placeholder 4">
            <a:extLst>
              <a:ext uri="{FF2B5EF4-FFF2-40B4-BE49-F238E27FC236}">
                <a16:creationId xmlns:a16="http://schemas.microsoft.com/office/drawing/2014/main" id="{14F6C3C5-4558-43CF-4DF8-C422F8EF66A7}"/>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solidFill>
                  <a:schemeClr val="bg1"/>
                </a:solidFill>
              </a:rPr>
              <a:t>Project: 101101139 — H-PASS — EU4H-2022-PJ</a:t>
            </a:r>
            <a:endParaRPr lang="el-GR" altLang="en-US" sz="1200">
              <a:solidFill>
                <a:schemeClr val="bg1"/>
              </a:solidFill>
            </a:endParaRPr>
          </a:p>
        </p:txBody>
      </p:sp>
    </p:spTree>
    <p:extLst>
      <p:ext uri="{BB962C8B-B14F-4D97-AF65-F5344CB8AC3E}">
        <p14:creationId xmlns:p14="http://schemas.microsoft.com/office/powerpoint/2010/main" val="26282618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sz="half" idx="1"/>
          </p:nvPr>
        </p:nvSpPr>
        <p:spPr>
          <a:xfrm>
            <a:off x="882051" y="2407920"/>
            <a:ext cx="9685900" cy="3810000"/>
          </a:xfrm>
        </p:spPr>
        <p:txBody>
          <a:bodyPr lIns="91440" tIns="45720" rIns="91440" bIns="45720" anchor="t"/>
          <a:lstStyle/>
          <a:p>
            <a:pPr marL="0" indent="0" algn="ctr">
              <a:buNone/>
            </a:pPr>
            <a:r>
              <a:rPr lang="it-IT" sz="2900" b="1">
                <a:solidFill>
                  <a:srgbClr val="1A75DB"/>
                </a:solidFill>
              </a:rPr>
              <a:t>Quali sono le componenti essenziali del processo di comunicazione in ambito sanitario?</a:t>
            </a:r>
          </a:p>
          <a:p>
            <a:pPr marL="0" indent="0" algn="ctr">
              <a:buNone/>
            </a:pPr>
            <a:endParaRPr lang="it-IT" b="1">
              <a:solidFill>
                <a:srgbClr val="1A75DB"/>
              </a:solidFill>
            </a:endParaRPr>
          </a:p>
          <a:p>
            <a:pPr marL="0" indent="0" algn="ctr">
              <a:buNone/>
            </a:pPr>
            <a:r>
              <a:rPr lang="it-IT" sz="2900" b="1">
                <a:solidFill>
                  <a:srgbClr val="1A75DB"/>
                </a:solidFill>
              </a:rPr>
              <a:t>Quali sono i principali ostacoli alla comunicazione efficace?</a:t>
            </a:r>
            <a:endParaRPr lang="it-IT" sz="2900" b="1">
              <a:solidFill>
                <a:srgbClr val="1A75DB"/>
              </a:solidFill>
              <a:ea typeface="Calibri"/>
              <a:cs typeface="Calibri"/>
            </a:endParaRPr>
          </a:p>
          <a:p>
            <a:pPr marL="0" indent="0" algn="ctr">
              <a:buNone/>
            </a:pPr>
            <a:endParaRPr lang="it-IT" b="1">
              <a:solidFill>
                <a:srgbClr val="1A75DB"/>
              </a:solidFill>
            </a:endParaRPr>
          </a:p>
          <a:p>
            <a:pPr marL="0" indent="0" algn="ctr">
              <a:buNone/>
            </a:pPr>
            <a:r>
              <a:rPr lang="it-IT" sz="2900" b="1">
                <a:solidFill>
                  <a:srgbClr val="1A75DB"/>
                </a:solidFill>
              </a:rPr>
              <a:t>Chi può fornire supporto per superare questi ostacoli?</a:t>
            </a:r>
            <a:endParaRPr lang="en-GB" sz="2900" b="1">
              <a:solidFill>
                <a:srgbClr val="1A75DB"/>
              </a:solidFill>
            </a:endParaRPr>
          </a:p>
        </p:txBody>
      </p:sp>
      <p:sp>
        <p:nvSpPr>
          <p:cNvPr id="4" name="Footer Placeholder 4">
            <a:extLst>
              <a:ext uri="{FF2B5EF4-FFF2-40B4-BE49-F238E27FC236}">
                <a16:creationId xmlns:a16="http://schemas.microsoft.com/office/drawing/2014/main" id="{08F80D87-40CF-3056-6EB7-F10C8E7FC201}"/>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pic>
        <p:nvPicPr>
          <p:cNvPr id="5" name="Immagine 4">
            <a:extLst>
              <a:ext uri="{FF2B5EF4-FFF2-40B4-BE49-F238E27FC236}">
                <a16:creationId xmlns:a16="http://schemas.microsoft.com/office/drawing/2014/main" id="{97CADA17-69A3-D54E-F2D5-0788A82C7D07}"/>
              </a:ext>
            </a:extLst>
          </p:cNvPr>
          <p:cNvPicPr>
            <a:picLocks noChangeAspect="1"/>
          </p:cNvPicPr>
          <p:nvPr/>
        </p:nvPicPr>
        <p:blipFill>
          <a:blip r:embed="rId3"/>
          <a:stretch>
            <a:fillRect/>
          </a:stretch>
        </p:blipFill>
        <p:spPr>
          <a:xfrm>
            <a:off x="8052955" y="263012"/>
            <a:ext cx="2036617" cy="1004679"/>
          </a:xfrm>
          <a:prstGeom prst="rect">
            <a:avLst/>
          </a:prstGeom>
        </p:spPr>
      </p:pic>
      <p:sp>
        <p:nvSpPr>
          <p:cNvPr id="6" name="CasellaDiTesto 5">
            <a:extLst>
              <a:ext uri="{FF2B5EF4-FFF2-40B4-BE49-F238E27FC236}">
                <a16:creationId xmlns:a16="http://schemas.microsoft.com/office/drawing/2014/main" id="{911E1789-9169-BF5D-E2B4-37DCF7322C9C}"/>
              </a:ext>
            </a:extLst>
          </p:cNvPr>
          <p:cNvSpPr txBox="1"/>
          <p:nvPr/>
        </p:nvSpPr>
        <p:spPr>
          <a:xfrm>
            <a:off x="3024664" y="6309019"/>
            <a:ext cx="5400674" cy="369332"/>
          </a:xfrm>
          <a:prstGeom prst="rect">
            <a:avLst/>
          </a:prstGeom>
          <a:noFill/>
        </p:spPr>
        <p:txBody>
          <a:bodyPr wrap="square">
            <a:spAutoFit/>
          </a:bodyPr>
          <a:lstStyle/>
          <a:p>
            <a:r>
              <a:rPr lang="it-IT" dirty="0">
                <a:hlinkClick r:id="rId4"/>
              </a:rPr>
              <a:t>https://youtu.be/eDFEH8TR9TY?feature=shared</a:t>
            </a:r>
            <a:endParaRPr lang="it-IT" dirty="0"/>
          </a:p>
        </p:txBody>
      </p:sp>
    </p:spTree>
    <p:extLst>
      <p:ext uri="{BB962C8B-B14F-4D97-AF65-F5344CB8AC3E}">
        <p14:creationId xmlns:p14="http://schemas.microsoft.com/office/powerpoint/2010/main" val="42468791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84AD0876-3D3C-3BB5-939A-7B2A86758E32}"/>
              </a:ext>
            </a:extLst>
          </p:cNvPr>
          <p:cNvSpPr>
            <a:spLocks noGrp="1"/>
          </p:cNvSpPr>
          <p:nvPr>
            <p:ph type="title"/>
          </p:nvPr>
        </p:nvSpPr>
        <p:spPr>
          <a:xfrm>
            <a:off x="4399951" y="2352785"/>
            <a:ext cx="6169085" cy="2493742"/>
          </a:xfrm>
        </p:spPr>
        <p:txBody>
          <a:bodyPr/>
          <a:lstStyle/>
          <a:p>
            <a:r>
              <a:rPr lang="it-IT" sz="3200" b="0" i="0">
                <a:solidFill>
                  <a:srgbClr val="000000"/>
                </a:solidFill>
                <a:effectLst/>
                <a:highlight>
                  <a:srgbClr val="FFFFFF"/>
                </a:highlight>
              </a:rPr>
              <a:t>La </a:t>
            </a:r>
            <a:r>
              <a:rPr lang="it-IT" sz="3200" b="1" i="0">
                <a:solidFill>
                  <a:srgbClr val="0063DC"/>
                </a:solidFill>
                <a:effectLst/>
                <a:highlight>
                  <a:srgbClr val="FFFFFF"/>
                </a:highlight>
              </a:rPr>
              <a:t>comunicazione</a:t>
            </a:r>
            <a:r>
              <a:rPr lang="it-IT" sz="3200" b="0" i="0">
                <a:solidFill>
                  <a:srgbClr val="000000"/>
                </a:solidFill>
                <a:effectLst/>
                <a:highlight>
                  <a:srgbClr val="FFFFFF"/>
                </a:highlight>
              </a:rPr>
              <a:t> è un processo mediante il quale le informazioni vengono scambiate tra individui attraverso un sistema comune di simboli, segni o comportamenti</a:t>
            </a:r>
            <a:r>
              <a:rPr lang="en-US" sz="3200" b="0" i="0">
                <a:solidFill>
                  <a:srgbClr val="000000"/>
                </a:solidFill>
                <a:effectLst/>
                <a:highlight>
                  <a:srgbClr val="FFFFFF"/>
                </a:highlight>
              </a:rPr>
              <a:t>.</a:t>
            </a:r>
            <a:endParaRPr lang="lt-LT" sz="3200"/>
          </a:p>
        </p:txBody>
      </p:sp>
      <p:sp>
        <p:nvSpPr>
          <p:cNvPr id="4" name="Footer Placeholder 4">
            <a:extLst>
              <a:ext uri="{FF2B5EF4-FFF2-40B4-BE49-F238E27FC236}">
                <a16:creationId xmlns:a16="http://schemas.microsoft.com/office/drawing/2014/main" id="{EFCE73E7-AF3A-321F-03D0-D839E3D9C427}"/>
              </a:ext>
            </a:extLst>
          </p:cNvPr>
          <p:cNvSpPr txBox="1">
            <a:spLocks noChangeArrowheads="1"/>
          </p:cNvSpPr>
          <p:nvPr/>
        </p:nvSpPr>
        <p:spPr bwMode="auto">
          <a:xfrm>
            <a:off x="7484494" y="6892200"/>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5" name="CasellaDiTesto 4">
            <a:extLst>
              <a:ext uri="{FF2B5EF4-FFF2-40B4-BE49-F238E27FC236}">
                <a16:creationId xmlns:a16="http://schemas.microsoft.com/office/drawing/2014/main" id="{D1FAA4F3-11B0-2BF3-8189-2DCC95F7E48B}"/>
              </a:ext>
            </a:extLst>
          </p:cNvPr>
          <p:cNvSpPr txBox="1"/>
          <p:nvPr/>
        </p:nvSpPr>
        <p:spPr>
          <a:xfrm>
            <a:off x="2957513" y="6359009"/>
            <a:ext cx="5412104" cy="369332"/>
          </a:xfrm>
          <a:prstGeom prst="rect">
            <a:avLst/>
          </a:prstGeom>
          <a:noFill/>
        </p:spPr>
        <p:txBody>
          <a:bodyPr wrap="square">
            <a:spAutoFit/>
          </a:bodyPr>
          <a:lstStyle/>
          <a:p>
            <a:r>
              <a:rPr lang="it-IT" dirty="0">
                <a:hlinkClick r:id="rId3"/>
              </a:rPr>
              <a:t>https://youtu.be/E49x2OTjmK8?feature=shared</a:t>
            </a:r>
            <a:endParaRPr lang="it-IT" dirty="0"/>
          </a:p>
        </p:txBody>
      </p:sp>
    </p:spTree>
    <p:extLst>
      <p:ext uri="{BB962C8B-B14F-4D97-AF65-F5344CB8AC3E}">
        <p14:creationId xmlns:p14="http://schemas.microsoft.com/office/powerpoint/2010/main" val="35900548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CD79BF9-11FB-630E-8CB4-96581CC6C059}"/>
              </a:ext>
            </a:extLst>
          </p:cNvPr>
          <p:cNvSpPr txBox="1"/>
          <p:nvPr/>
        </p:nvSpPr>
        <p:spPr>
          <a:xfrm>
            <a:off x="2324296" y="250574"/>
            <a:ext cx="7317724"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000" b="1" dirty="0">
                <a:ea typeface="Calibri"/>
                <a:cs typeface="Calibri"/>
              </a:rPr>
              <a:t>Il </a:t>
            </a:r>
            <a:r>
              <a:rPr lang="en-US" sz="4000" b="1" err="1">
                <a:ea typeface="Calibri"/>
                <a:cs typeface="Calibri"/>
              </a:rPr>
              <a:t>processo</a:t>
            </a:r>
            <a:r>
              <a:rPr lang="en-US" sz="4000" b="1" dirty="0">
                <a:ea typeface="Calibri"/>
                <a:cs typeface="Calibri"/>
              </a:rPr>
              <a:t> </a:t>
            </a:r>
            <a:r>
              <a:rPr lang="en-US" sz="4000" b="1" err="1">
                <a:ea typeface="Calibri"/>
                <a:cs typeface="Calibri"/>
              </a:rPr>
              <a:t>comunicativo</a:t>
            </a:r>
            <a:endParaRPr lang="en-US" sz="4000" b="1">
              <a:ea typeface="Calibri"/>
              <a:cs typeface="Calibri"/>
            </a:endParaRPr>
          </a:p>
        </p:txBody>
      </p:sp>
      <p:sp>
        <p:nvSpPr>
          <p:cNvPr id="3" name="Rectangle 2">
            <a:extLst>
              <a:ext uri="{FF2B5EF4-FFF2-40B4-BE49-F238E27FC236}">
                <a16:creationId xmlns:a16="http://schemas.microsoft.com/office/drawing/2014/main" id="{86F2B85D-CCA6-479D-E6B6-EFF107104FCF}"/>
              </a:ext>
            </a:extLst>
          </p:cNvPr>
          <p:cNvSpPr/>
          <p:nvPr/>
        </p:nvSpPr>
        <p:spPr>
          <a:xfrm>
            <a:off x="1451115" y="3657498"/>
            <a:ext cx="641210" cy="20478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84619F06-4D03-099F-44FD-F42F0CD1E64F}"/>
              </a:ext>
            </a:extLst>
          </p:cNvPr>
          <p:cNvSpPr/>
          <p:nvPr/>
        </p:nvSpPr>
        <p:spPr>
          <a:xfrm>
            <a:off x="8843824" y="3205695"/>
            <a:ext cx="1596391" cy="903607"/>
          </a:xfrm>
          <a:prstGeom prst="rect">
            <a:avLst/>
          </a:prstGeom>
          <a:solidFill>
            <a:srgbClr val="E5FBF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RICEVENTE</a:t>
            </a:r>
          </a:p>
        </p:txBody>
      </p:sp>
      <p:sp>
        <p:nvSpPr>
          <p:cNvPr id="8" name="Rectangle 3">
            <a:extLst>
              <a:ext uri="{FF2B5EF4-FFF2-40B4-BE49-F238E27FC236}">
                <a16:creationId xmlns:a16="http://schemas.microsoft.com/office/drawing/2014/main" id="{88EC66F5-EFBD-0412-81D5-9EE390CE6B51}"/>
              </a:ext>
            </a:extLst>
          </p:cNvPr>
          <p:cNvSpPr/>
          <p:nvPr/>
        </p:nvSpPr>
        <p:spPr>
          <a:xfrm>
            <a:off x="278450" y="3273484"/>
            <a:ext cx="1410692" cy="903607"/>
          </a:xfrm>
          <a:prstGeom prst="rect">
            <a:avLst/>
          </a:prstGeom>
          <a:solidFill>
            <a:srgbClr val="E5FBF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EMITTENTE </a:t>
            </a:r>
          </a:p>
        </p:txBody>
      </p:sp>
      <p:sp>
        <p:nvSpPr>
          <p:cNvPr id="9" name="Freccia circolare in giù 8">
            <a:extLst>
              <a:ext uri="{FF2B5EF4-FFF2-40B4-BE49-F238E27FC236}">
                <a16:creationId xmlns:a16="http://schemas.microsoft.com/office/drawing/2014/main" id="{ED5D9742-9B41-5A84-0A3F-D5EE8C12D2D1}"/>
              </a:ext>
            </a:extLst>
          </p:cNvPr>
          <p:cNvSpPr/>
          <p:nvPr/>
        </p:nvSpPr>
        <p:spPr>
          <a:xfrm>
            <a:off x="1018308" y="1133630"/>
            <a:ext cx="8884227" cy="1829512"/>
          </a:xfrm>
          <a:prstGeom prst="curved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10" name="Freccia circolare in giù 9">
            <a:extLst>
              <a:ext uri="{FF2B5EF4-FFF2-40B4-BE49-F238E27FC236}">
                <a16:creationId xmlns:a16="http://schemas.microsoft.com/office/drawing/2014/main" id="{86499324-87F1-926F-A74D-4D46A518C004}"/>
              </a:ext>
            </a:extLst>
          </p:cNvPr>
          <p:cNvSpPr/>
          <p:nvPr/>
        </p:nvSpPr>
        <p:spPr>
          <a:xfrm rot="10800000">
            <a:off x="748145" y="4442730"/>
            <a:ext cx="9071263" cy="1781210"/>
          </a:xfrm>
          <a:prstGeom prst="curved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6" name="Rectangle 3">
            <a:extLst>
              <a:ext uri="{FF2B5EF4-FFF2-40B4-BE49-F238E27FC236}">
                <a16:creationId xmlns:a16="http://schemas.microsoft.com/office/drawing/2014/main" id="{CDB096E3-9049-9B9C-103B-37AA520C637D}"/>
              </a:ext>
            </a:extLst>
          </p:cNvPr>
          <p:cNvSpPr/>
          <p:nvPr/>
        </p:nvSpPr>
        <p:spPr>
          <a:xfrm>
            <a:off x="4694535" y="5613880"/>
            <a:ext cx="1410692" cy="903607"/>
          </a:xfrm>
          <a:prstGeom prst="rect">
            <a:avLst/>
          </a:prstGeom>
          <a:solidFill>
            <a:srgbClr val="E5FBF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Feedback</a:t>
            </a:r>
          </a:p>
        </p:txBody>
      </p:sp>
      <p:sp>
        <p:nvSpPr>
          <p:cNvPr id="11" name="Esplosione: 8 punte 10">
            <a:extLst>
              <a:ext uri="{FF2B5EF4-FFF2-40B4-BE49-F238E27FC236}">
                <a16:creationId xmlns:a16="http://schemas.microsoft.com/office/drawing/2014/main" id="{DAB75FB7-E1E3-7943-7AEC-C172BA4805E9}"/>
              </a:ext>
            </a:extLst>
          </p:cNvPr>
          <p:cNvSpPr/>
          <p:nvPr/>
        </p:nvSpPr>
        <p:spPr>
          <a:xfrm>
            <a:off x="4199731" y="2862934"/>
            <a:ext cx="2400299" cy="1680005"/>
          </a:xfrm>
          <a:prstGeom prst="irregularSeal1">
            <a:avLst/>
          </a:prstGeom>
          <a:solidFill>
            <a:srgbClr val="E5FBF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dirty="0">
                <a:solidFill>
                  <a:schemeClr val="tx1"/>
                </a:solidFill>
              </a:rPr>
              <a:t>MESSAGGIO</a:t>
            </a:r>
          </a:p>
        </p:txBody>
      </p:sp>
      <p:sp>
        <p:nvSpPr>
          <p:cNvPr id="12" name="Rectangle 2">
            <a:extLst>
              <a:ext uri="{FF2B5EF4-FFF2-40B4-BE49-F238E27FC236}">
                <a16:creationId xmlns:a16="http://schemas.microsoft.com/office/drawing/2014/main" id="{43F85A44-7D11-424B-8BBB-846C3D181451}"/>
              </a:ext>
            </a:extLst>
          </p:cNvPr>
          <p:cNvSpPr/>
          <p:nvPr/>
        </p:nvSpPr>
        <p:spPr>
          <a:xfrm>
            <a:off x="6370791" y="3622896"/>
            <a:ext cx="641210" cy="20478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2">
            <a:extLst>
              <a:ext uri="{FF2B5EF4-FFF2-40B4-BE49-F238E27FC236}">
                <a16:creationId xmlns:a16="http://schemas.microsoft.com/office/drawing/2014/main" id="{FDDA47B1-483F-3B3F-3578-209D2EFA69DE}"/>
              </a:ext>
            </a:extLst>
          </p:cNvPr>
          <p:cNvSpPr/>
          <p:nvPr/>
        </p:nvSpPr>
        <p:spPr>
          <a:xfrm>
            <a:off x="3806392" y="3657498"/>
            <a:ext cx="641210" cy="20478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asellaDiTesto 13">
            <a:extLst>
              <a:ext uri="{FF2B5EF4-FFF2-40B4-BE49-F238E27FC236}">
                <a16:creationId xmlns:a16="http://schemas.microsoft.com/office/drawing/2014/main" id="{0E2813C9-D5AD-4447-6F62-77366FBD2401}"/>
              </a:ext>
            </a:extLst>
          </p:cNvPr>
          <p:cNvSpPr txBox="1"/>
          <p:nvPr/>
        </p:nvSpPr>
        <p:spPr>
          <a:xfrm>
            <a:off x="2199087" y="2717621"/>
            <a:ext cx="1641467" cy="3077766"/>
          </a:xfrm>
          <a:prstGeom prst="rect">
            <a:avLst/>
          </a:prstGeom>
          <a:noFill/>
        </p:spPr>
        <p:txBody>
          <a:bodyPr wrap="square" rtlCol="0">
            <a:spAutoFit/>
          </a:bodyPr>
          <a:lstStyle/>
          <a:p>
            <a:r>
              <a:rPr lang="it-IT" dirty="0"/>
              <a:t>Filtri emittente</a:t>
            </a:r>
          </a:p>
          <a:p>
            <a:endParaRPr lang="it-IT" dirty="0"/>
          </a:p>
          <a:p>
            <a:r>
              <a:rPr lang="it-IT" sz="1400" dirty="0"/>
              <a:t>-Emozioni</a:t>
            </a:r>
          </a:p>
          <a:p>
            <a:r>
              <a:rPr lang="it-IT" sz="1400" dirty="0"/>
              <a:t>-Messaggi non verbali</a:t>
            </a:r>
          </a:p>
          <a:p>
            <a:r>
              <a:rPr lang="it-IT" sz="1400" dirty="0"/>
              <a:t>-Linguaggio/Cultura</a:t>
            </a:r>
          </a:p>
          <a:p>
            <a:r>
              <a:rPr lang="it-IT" sz="1400" dirty="0"/>
              <a:t>-Attitudini</a:t>
            </a:r>
          </a:p>
          <a:p>
            <a:r>
              <a:rPr lang="it-IT" sz="1400" dirty="0"/>
              <a:t>-Aspettative legate al ruolo</a:t>
            </a:r>
          </a:p>
          <a:p>
            <a:r>
              <a:rPr lang="it-IT" sz="1400" dirty="0"/>
              <a:t>-Genere</a:t>
            </a:r>
          </a:p>
          <a:p>
            <a:r>
              <a:rPr lang="it-IT" sz="1400" dirty="0"/>
              <a:t>-Semantica</a:t>
            </a:r>
          </a:p>
          <a:p>
            <a:r>
              <a:rPr lang="it-IT" sz="1400" dirty="0"/>
              <a:t>-…..</a:t>
            </a:r>
          </a:p>
          <a:p>
            <a:endParaRPr lang="it-IT" dirty="0"/>
          </a:p>
        </p:txBody>
      </p:sp>
      <p:sp>
        <p:nvSpPr>
          <p:cNvPr id="15" name="CasellaDiTesto 14">
            <a:extLst>
              <a:ext uri="{FF2B5EF4-FFF2-40B4-BE49-F238E27FC236}">
                <a16:creationId xmlns:a16="http://schemas.microsoft.com/office/drawing/2014/main" id="{CEF8C7A5-F8CA-DD10-7182-56D0A36E51B7}"/>
              </a:ext>
            </a:extLst>
          </p:cNvPr>
          <p:cNvSpPr txBox="1"/>
          <p:nvPr/>
        </p:nvSpPr>
        <p:spPr>
          <a:xfrm>
            <a:off x="7046493" y="2862934"/>
            <a:ext cx="1641467" cy="3077766"/>
          </a:xfrm>
          <a:prstGeom prst="rect">
            <a:avLst/>
          </a:prstGeom>
          <a:noFill/>
        </p:spPr>
        <p:txBody>
          <a:bodyPr wrap="square" rtlCol="0">
            <a:spAutoFit/>
          </a:bodyPr>
          <a:lstStyle/>
          <a:p>
            <a:r>
              <a:rPr lang="it-IT" dirty="0"/>
              <a:t>Filtri ricevente</a:t>
            </a:r>
          </a:p>
          <a:p>
            <a:endParaRPr lang="it-IT" dirty="0"/>
          </a:p>
          <a:p>
            <a:r>
              <a:rPr lang="it-IT" sz="1400" dirty="0"/>
              <a:t>-Emozioni</a:t>
            </a:r>
          </a:p>
          <a:p>
            <a:r>
              <a:rPr lang="it-IT" sz="1400" dirty="0"/>
              <a:t>-Messaggi non verbali</a:t>
            </a:r>
          </a:p>
          <a:p>
            <a:r>
              <a:rPr lang="it-IT" sz="1400" dirty="0"/>
              <a:t>-Linguaggio/Cultura</a:t>
            </a:r>
          </a:p>
          <a:p>
            <a:r>
              <a:rPr lang="it-IT" sz="1400" dirty="0"/>
              <a:t>-Attitudini</a:t>
            </a:r>
          </a:p>
          <a:p>
            <a:r>
              <a:rPr lang="it-IT" sz="1400" dirty="0"/>
              <a:t>-Aspettative legate al ruolo</a:t>
            </a:r>
          </a:p>
          <a:p>
            <a:r>
              <a:rPr lang="it-IT" sz="1400" dirty="0"/>
              <a:t>-Genere</a:t>
            </a:r>
          </a:p>
          <a:p>
            <a:r>
              <a:rPr lang="it-IT" sz="1400" dirty="0"/>
              <a:t>-Semantica</a:t>
            </a:r>
          </a:p>
          <a:p>
            <a:r>
              <a:rPr lang="it-IT" sz="1400" dirty="0"/>
              <a:t>-…..</a:t>
            </a:r>
          </a:p>
          <a:p>
            <a:endParaRPr lang="it-IT" dirty="0"/>
          </a:p>
        </p:txBody>
      </p:sp>
      <p:sp>
        <p:nvSpPr>
          <p:cNvPr id="16" name="Footer Placeholder 4">
            <a:extLst>
              <a:ext uri="{FF2B5EF4-FFF2-40B4-BE49-F238E27FC236}">
                <a16:creationId xmlns:a16="http://schemas.microsoft.com/office/drawing/2014/main" id="{4FE60029-30D1-8759-408C-852C9B81E856}"/>
              </a:ext>
            </a:extLst>
          </p:cNvPr>
          <p:cNvSpPr txBox="1">
            <a:spLocks noChangeArrowheads="1"/>
          </p:cNvSpPr>
          <p:nvPr/>
        </p:nvSpPr>
        <p:spPr bwMode="auto">
          <a:xfrm>
            <a:off x="0" y="686089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7" name="CasellaDiTesto 6">
            <a:extLst>
              <a:ext uri="{FF2B5EF4-FFF2-40B4-BE49-F238E27FC236}">
                <a16:creationId xmlns:a16="http://schemas.microsoft.com/office/drawing/2014/main" id="{D52F51D2-1609-E611-3CF3-2645CC7D04A4}"/>
              </a:ext>
            </a:extLst>
          </p:cNvPr>
          <p:cNvSpPr txBox="1"/>
          <p:nvPr/>
        </p:nvSpPr>
        <p:spPr>
          <a:xfrm>
            <a:off x="3019820" y="6546080"/>
            <a:ext cx="5400674" cy="369332"/>
          </a:xfrm>
          <a:prstGeom prst="rect">
            <a:avLst/>
          </a:prstGeom>
          <a:noFill/>
        </p:spPr>
        <p:txBody>
          <a:bodyPr wrap="square">
            <a:spAutoFit/>
          </a:bodyPr>
          <a:lstStyle/>
          <a:p>
            <a:r>
              <a:rPr lang="it-IT" dirty="0">
                <a:hlinkClick r:id="rId2"/>
              </a:rPr>
              <a:t>https://youtu.be/e_mC29RjBrQ?feature=shared</a:t>
            </a:r>
            <a:endParaRPr lang="it-IT" dirty="0"/>
          </a:p>
        </p:txBody>
      </p:sp>
    </p:spTree>
    <p:extLst>
      <p:ext uri="{BB962C8B-B14F-4D97-AF65-F5344CB8AC3E}">
        <p14:creationId xmlns:p14="http://schemas.microsoft.com/office/powerpoint/2010/main" val="985609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A249A726-FE33-7AE1-8D2A-389525B3BAE7}"/>
              </a:ext>
            </a:extLst>
          </p:cNvPr>
          <p:cNvSpPr>
            <a:spLocks noGrp="1"/>
          </p:cNvSpPr>
          <p:nvPr>
            <p:ph type="title"/>
          </p:nvPr>
        </p:nvSpPr>
        <p:spPr>
          <a:xfrm>
            <a:off x="6817043" y="639501"/>
            <a:ext cx="4149400" cy="2245360"/>
          </a:xfrm>
        </p:spPr>
        <p:txBody>
          <a:bodyPr/>
          <a:lstStyle/>
          <a:p>
            <a:pPr algn="ctr"/>
            <a:r>
              <a:rPr lang="it-IT" b="1">
                <a:solidFill>
                  <a:schemeClr val="bg1"/>
                </a:solidFill>
              </a:rPr>
              <a:t>Barriere comuni alla comunicazione in ambito sanitario(I)</a:t>
            </a:r>
            <a:endParaRPr lang="lt-LT" b="1">
              <a:solidFill>
                <a:schemeClr val="bg1"/>
              </a:solidFill>
            </a:endParaRPr>
          </a:p>
        </p:txBody>
      </p:sp>
      <p:sp>
        <p:nvSpPr>
          <p:cNvPr id="3" name="Turinio vietos rezervavimo ženklas 2">
            <a:extLst>
              <a:ext uri="{FF2B5EF4-FFF2-40B4-BE49-F238E27FC236}">
                <a16:creationId xmlns:a16="http://schemas.microsoft.com/office/drawing/2014/main" id="{1707EF82-BA8F-85A2-3896-F20B4EEFC071}"/>
              </a:ext>
            </a:extLst>
          </p:cNvPr>
          <p:cNvSpPr>
            <a:spLocks noGrp="1"/>
          </p:cNvSpPr>
          <p:nvPr>
            <p:ph type="body" sz="half" idx="2"/>
          </p:nvPr>
        </p:nvSpPr>
        <p:spPr>
          <a:xfrm>
            <a:off x="1615708" y="860826"/>
            <a:ext cx="3507009" cy="701619"/>
          </a:xfrm>
        </p:spPr>
        <p:txBody>
          <a:bodyPr/>
          <a:lstStyle/>
          <a:p>
            <a:pPr marL="0" indent="0" algn="just">
              <a:buNone/>
            </a:pPr>
            <a:r>
              <a:rPr lang="it-IT" sz="2800" dirty="0">
                <a:solidFill>
                  <a:srgbClr val="000000"/>
                </a:solidFill>
                <a:highlight>
                  <a:srgbClr val="FFFFFF"/>
                </a:highlight>
              </a:rPr>
              <a:t>1_Gergo utilizzato</a:t>
            </a:r>
            <a:endParaRPr lang="lt-LT" sz="2800" i="0" dirty="0">
              <a:solidFill>
                <a:srgbClr val="000000"/>
              </a:solidFill>
              <a:effectLst/>
              <a:highlight>
                <a:srgbClr val="FFFFFF"/>
              </a:highlight>
            </a:endParaRPr>
          </a:p>
        </p:txBody>
      </p:sp>
      <p:sp>
        <p:nvSpPr>
          <p:cNvPr id="6" name="Text Placeholder 5">
            <a:extLst>
              <a:ext uri="{FF2B5EF4-FFF2-40B4-BE49-F238E27FC236}">
                <a16:creationId xmlns:a16="http://schemas.microsoft.com/office/drawing/2014/main" id="{E0CE8BC4-6F94-D565-02AB-CF1504EA1789}"/>
              </a:ext>
            </a:extLst>
          </p:cNvPr>
          <p:cNvSpPr>
            <a:spLocks noGrp="1"/>
          </p:cNvSpPr>
          <p:nvPr>
            <p:ph type="body" sz="half" idx="13"/>
          </p:nvPr>
        </p:nvSpPr>
        <p:spPr>
          <a:xfrm>
            <a:off x="1519878" y="2615119"/>
            <a:ext cx="4060039" cy="594429"/>
          </a:xfrm>
        </p:spPr>
        <p:txBody>
          <a:bodyPr/>
          <a:lstStyle/>
          <a:p>
            <a:pPr marL="0" indent="0">
              <a:buNone/>
            </a:pPr>
            <a:r>
              <a:rPr lang="it-IT" sz="2800" i="0" dirty="0">
                <a:solidFill>
                  <a:srgbClr val="000000"/>
                </a:solidFill>
                <a:effectLst/>
                <a:highlight>
                  <a:srgbClr val="FFFFFF"/>
                </a:highlight>
              </a:rPr>
              <a:t>2_Perdita di attenzione</a:t>
            </a:r>
            <a:endParaRPr lang="lt-LT" sz="2800" dirty="0">
              <a:solidFill>
                <a:srgbClr val="000000"/>
              </a:solidFill>
              <a:highlight>
                <a:srgbClr val="FFFFFF"/>
              </a:highlight>
            </a:endParaRPr>
          </a:p>
        </p:txBody>
      </p:sp>
      <p:sp>
        <p:nvSpPr>
          <p:cNvPr id="7" name="Text Placeholder 6">
            <a:extLst>
              <a:ext uri="{FF2B5EF4-FFF2-40B4-BE49-F238E27FC236}">
                <a16:creationId xmlns:a16="http://schemas.microsoft.com/office/drawing/2014/main" id="{2B6C8581-203A-19AF-53C7-099248661375}"/>
              </a:ext>
            </a:extLst>
          </p:cNvPr>
          <p:cNvSpPr>
            <a:spLocks noGrp="1"/>
          </p:cNvSpPr>
          <p:nvPr>
            <p:ph type="body" sz="half" idx="14"/>
          </p:nvPr>
        </p:nvSpPr>
        <p:spPr>
          <a:xfrm>
            <a:off x="1519879" y="4603808"/>
            <a:ext cx="4474519" cy="594429"/>
          </a:xfrm>
        </p:spPr>
        <p:txBody>
          <a:bodyPr/>
          <a:lstStyle/>
          <a:p>
            <a:pPr marL="0" indent="0">
              <a:buNone/>
            </a:pPr>
            <a:r>
              <a:rPr lang="it-IT" sz="2800" i="0" dirty="0">
                <a:solidFill>
                  <a:srgbClr val="000000"/>
                </a:solidFill>
                <a:effectLst/>
                <a:highlight>
                  <a:srgbClr val="FFFFFF"/>
                </a:highlight>
              </a:rPr>
              <a:t>3_ Rumore o altre distrazioni</a:t>
            </a:r>
            <a:endParaRPr lang="lt-LT" sz="2800" i="0" dirty="0">
              <a:solidFill>
                <a:srgbClr val="000000"/>
              </a:solidFill>
              <a:effectLst/>
              <a:highlight>
                <a:srgbClr val="FFFFFF"/>
              </a:highlight>
            </a:endParaRPr>
          </a:p>
        </p:txBody>
      </p:sp>
      <p:sp>
        <p:nvSpPr>
          <p:cNvPr id="5" name="Footer Placeholder 4">
            <a:extLst>
              <a:ext uri="{FF2B5EF4-FFF2-40B4-BE49-F238E27FC236}">
                <a16:creationId xmlns:a16="http://schemas.microsoft.com/office/drawing/2014/main" id="{D1957BE4-F80C-8A26-CA4F-15D2D2C07042}"/>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8" name="CasellaDiTesto 7">
            <a:extLst>
              <a:ext uri="{FF2B5EF4-FFF2-40B4-BE49-F238E27FC236}">
                <a16:creationId xmlns:a16="http://schemas.microsoft.com/office/drawing/2014/main" id="{F48F84C9-66EE-B669-E5EA-18E6833EA9F2}"/>
              </a:ext>
            </a:extLst>
          </p:cNvPr>
          <p:cNvSpPr txBox="1"/>
          <p:nvPr/>
        </p:nvSpPr>
        <p:spPr>
          <a:xfrm>
            <a:off x="2866073" y="6190480"/>
            <a:ext cx="5594984" cy="369332"/>
          </a:xfrm>
          <a:prstGeom prst="rect">
            <a:avLst/>
          </a:prstGeom>
          <a:noFill/>
        </p:spPr>
        <p:txBody>
          <a:bodyPr wrap="square">
            <a:spAutoFit/>
          </a:bodyPr>
          <a:lstStyle/>
          <a:p>
            <a:r>
              <a:rPr lang="it-IT" dirty="0">
                <a:hlinkClick r:id="rId3"/>
              </a:rPr>
              <a:t>https://youtu.be/u31Qr6ne058?feature=shared</a:t>
            </a:r>
            <a:endParaRPr lang="it-IT" dirty="0"/>
          </a:p>
        </p:txBody>
      </p:sp>
    </p:spTree>
    <p:extLst>
      <p:ext uri="{BB962C8B-B14F-4D97-AF65-F5344CB8AC3E}">
        <p14:creationId xmlns:p14="http://schemas.microsoft.com/office/powerpoint/2010/main" val="4100283278"/>
      </p:ext>
    </p:extLst>
  </p:cSld>
  <p:clrMapOvr>
    <a:masterClrMapping/>
  </p:clrMapOvr>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PASS_presentation_sample" id="{B5566A6A-2AAD-4F6F-9DB6-BFD6D3F937FD}" vid="{73CDC075-7C71-48FA-B3B4-4668FD5DEB34}"/>
    </a:ext>
  </a:extLst>
</a:theme>
</file>

<file path=ppt/theme/theme2.xml><?xml version="1.0" encoding="utf-8"?>
<a:theme xmlns:a="http://schemas.openxmlformats.org/drawingml/2006/main" name="1_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PASS_presentation_sample" id="{B5566A6A-2AAD-4F6F-9DB6-BFD6D3F937FD}" vid="{73CDC075-7C71-48FA-B3B4-4668FD5DEB34}"/>
    </a:ext>
  </a:extLst>
</a:theme>
</file>

<file path=ppt/theme/theme3.xml><?xml version="1.0" encoding="utf-8"?>
<a:theme xmlns:a="http://schemas.openxmlformats.org/drawingml/2006/main" name="2_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PASS_presentation_WP1" id="{4B36F218-781F-48EA-A3A4-3C68CE2B9DF0}" vid="{CFB3FBCA-A14A-4BF6-A7F1-DEE905072135}"/>
    </a:ext>
  </a:extLst>
</a:theme>
</file>

<file path=ppt/theme/theme4.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6E8BD1EDD5E1D4BA86B6739D9C78BFE" ma:contentTypeVersion="4" ma:contentTypeDescription="Create a new document." ma:contentTypeScope="" ma:versionID="65ef8a646f61542b4a114fdc411072fa">
  <xsd:schema xmlns:xsd="http://www.w3.org/2001/XMLSchema" xmlns:xs="http://www.w3.org/2001/XMLSchema" xmlns:p="http://schemas.microsoft.com/office/2006/metadata/properties" xmlns:ns2="929330b4-c825-4ce0-a43b-30c98fc842e1" targetNamespace="http://schemas.microsoft.com/office/2006/metadata/properties" ma:root="true" ma:fieldsID="4ac0ac194a842b5118c1539da8c6042e" ns2:_="">
    <xsd:import namespace="929330b4-c825-4ce0-a43b-30c98fc842e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29330b4-c825-4ce0-a43b-30c98fc842e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1DF1708-609A-4A4B-BCCD-98BAA1402EBC}">
  <ds:schemaRefs>
    <ds:schemaRef ds:uri="929330b4-c825-4ce0-a43b-30c98fc842e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4056D410-3CB2-494B-A54E-11AB27172FAD}">
  <ds:schemaRefs>
    <ds:schemaRef ds:uri="http://schemas.microsoft.com/sharepoint/v3/contenttype/forms"/>
  </ds:schemaRefs>
</ds:datastoreItem>
</file>

<file path=customXml/itemProps3.xml><?xml version="1.0" encoding="utf-8"?>
<ds:datastoreItem xmlns:ds="http://schemas.openxmlformats.org/officeDocument/2006/customXml" ds:itemID="{4419D27F-485F-424B-BBA9-7FA72AD92939}">
  <ds:schemaRefs>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purl.org/dc/dcmitype/"/>
    <ds:schemaRef ds:uri="929330b4-c825-4ce0-a43b-30c98fc842e1"/>
    <ds:schemaRef ds:uri="http://purl.org/dc/elements/1.1/"/>
    <ds:schemaRef ds:uri="http://schemas.microsoft.com/office/infopath/2007/PartnerControl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H-PASS_presentation_sample</Template>
  <TotalTime>202</TotalTime>
  <Words>3366</Words>
  <Application>Microsoft Office PowerPoint</Application>
  <PresentationFormat>Personalizzato</PresentationFormat>
  <Paragraphs>290</Paragraphs>
  <Slides>39</Slides>
  <Notes>23</Notes>
  <HiddenSlides>0</HiddenSlides>
  <MMClips>3</MMClips>
  <ScaleCrop>false</ScaleCrop>
  <HeadingPairs>
    <vt:vector size="6" baseType="variant">
      <vt:variant>
        <vt:lpstr>Caratteri utilizzati</vt:lpstr>
      </vt:variant>
      <vt:variant>
        <vt:i4>9</vt:i4>
      </vt:variant>
      <vt:variant>
        <vt:lpstr>Tema</vt:lpstr>
      </vt:variant>
      <vt:variant>
        <vt:i4>3</vt:i4>
      </vt:variant>
      <vt:variant>
        <vt:lpstr>Titoli diapositive</vt:lpstr>
      </vt:variant>
      <vt:variant>
        <vt:i4>39</vt:i4>
      </vt:variant>
    </vt:vector>
  </HeadingPairs>
  <TitlesOfParts>
    <vt:vector size="51" baseType="lpstr">
      <vt:lpstr>Aptos</vt:lpstr>
      <vt:lpstr>Arial</vt:lpstr>
      <vt:lpstr>Calibri</vt:lpstr>
      <vt:lpstr>Calibri Light</vt:lpstr>
      <vt:lpstr>Calibri Light</vt:lpstr>
      <vt:lpstr>Comfortaa</vt:lpstr>
      <vt:lpstr>Courier New</vt:lpstr>
      <vt:lpstr>Raleway</vt:lpstr>
      <vt:lpstr>Times New Roman</vt:lpstr>
      <vt:lpstr>Tema di Office</vt:lpstr>
      <vt:lpstr>1_Tema di Office</vt:lpstr>
      <vt:lpstr>2_Tema di Office</vt:lpstr>
      <vt:lpstr>Comunicazione</vt:lpstr>
      <vt:lpstr>Contenuti  </vt:lpstr>
      <vt:lpstr>Obiettivi Formativi</vt:lpstr>
      <vt:lpstr>Presentazione standard di PowerPoint</vt:lpstr>
      <vt:lpstr>Il processo comunicativo</vt:lpstr>
      <vt:lpstr>Presentazione standard di PowerPoint</vt:lpstr>
      <vt:lpstr>La comunicazione è un processo mediante il quale le informazioni vengono scambiate tra individui attraverso un sistema comune di simboli, segni o comportamenti.</vt:lpstr>
      <vt:lpstr>Presentazione standard di PowerPoint</vt:lpstr>
      <vt:lpstr>Barriere comuni alla comunicazione in ambito sanitario(I)</vt:lpstr>
      <vt:lpstr>Presentazione standard di PowerPoint</vt:lpstr>
      <vt:lpstr>Barriere comuni alla comunicazione in ambito sanitario (III) </vt:lpstr>
      <vt:lpstr>Presentazione standard di PowerPoint</vt:lpstr>
      <vt:lpstr>Comunicazione Verbale </vt:lpstr>
      <vt:lpstr>Elementi chiave</vt:lpstr>
      <vt:lpstr>Esempio 1</vt:lpstr>
      <vt:lpstr>Esempio 2</vt:lpstr>
      <vt:lpstr>Comunicazione Non-verbale</vt:lpstr>
      <vt:lpstr>Premessa</vt:lpstr>
      <vt:lpstr>Il potere della comunicazione non-verbale</vt:lpstr>
      <vt:lpstr>Aspetti chiave da tenere a mente nella comunicazione-non verbale</vt:lpstr>
      <vt:lpstr>Presentazione standard di PowerPoint</vt:lpstr>
      <vt:lpstr>Il Contatto Oculare </vt:lpstr>
      <vt:lpstr>Espressioni Facciali</vt:lpstr>
      <vt:lpstr>Potenziali barriere per una collaborazione interpersonale efficace (I)</vt:lpstr>
      <vt:lpstr>Potenziali barriere per una collaborazione interpersonale efficace (II)</vt:lpstr>
      <vt:lpstr>Stili  Comunicativi</vt:lpstr>
      <vt:lpstr>Il ruolo delle Cartelle cliniche elettroniche nella comunicazione in sanità </vt:lpstr>
      <vt:lpstr>Presentazione standard di PowerPoint</vt:lpstr>
      <vt:lpstr>Vantaggi</vt:lpstr>
      <vt:lpstr>Svantaggi</vt:lpstr>
      <vt:lpstr>Casi Studio</vt:lpstr>
      <vt:lpstr>Presentazione standard di PowerPoint</vt:lpstr>
      <vt:lpstr>Presentazione standard di PowerPoint</vt:lpstr>
      <vt:lpstr>Presentazione standard di PowerPoint</vt:lpstr>
      <vt:lpstr>Conclusioni </vt:lpstr>
      <vt:lpstr>Presentazione standard di PowerPoint</vt:lpstr>
      <vt:lpstr>Presentazione standard di PowerPoint</vt:lpstr>
      <vt:lpstr>Presentazione standard di PowerPoint</vt:lpstr>
      <vt:lpstr>Fine dell’Unità Formativa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Aurelija Blaževičienė</dc:creator>
  <cp:lastModifiedBy>Piermario Di Grazia</cp:lastModifiedBy>
  <cp:revision>104</cp:revision>
  <cp:lastPrinted>2025-02-13T15:19:29Z</cp:lastPrinted>
  <dcterms:created xsi:type="dcterms:W3CDTF">2024-08-05T06:23:55Z</dcterms:created>
  <dcterms:modified xsi:type="dcterms:W3CDTF">2026-03-05T07:53:01Z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3dd1fcc-24d7-4f55-9dc2-c1518f171327_Enabled">
    <vt:lpwstr>true</vt:lpwstr>
  </property>
  <property fmtid="{D5CDD505-2E9C-101B-9397-08002B2CF9AE}" pid="3" name="MSIP_Label_73dd1fcc-24d7-4f55-9dc2-c1518f171327_SetDate">
    <vt:lpwstr>2023-06-25T17:16:16Z</vt:lpwstr>
  </property>
  <property fmtid="{D5CDD505-2E9C-101B-9397-08002B2CF9AE}" pid="4" name="MSIP_Label_73dd1fcc-24d7-4f55-9dc2-c1518f171327_Method">
    <vt:lpwstr>Privileged</vt:lpwstr>
  </property>
  <property fmtid="{D5CDD505-2E9C-101B-9397-08002B2CF9AE}" pid="5" name="MSIP_Label_73dd1fcc-24d7-4f55-9dc2-c1518f171327_Name">
    <vt:lpwstr>No Protection (Label Only) - Internal Use</vt:lpwstr>
  </property>
  <property fmtid="{D5CDD505-2E9C-101B-9397-08002B2CF9AE}" pid="6" name="MSIP_Label_73dd1fcc-24d7-4f55-9dc2-c1518f171327_SiteId">
    <vt:lpwstr>945c199a-83a2-4e80-9f8c-5a91be5752dd</vt:lpwstr>
  </property>
  <property fmtid="{D5CDD505-2E9C-101B-9397-08002B2CF9AE}" pid="7" name="MSIP_Label_73dd1fcc-24d7-4f55-9dc2-c1518f171327_ActionId">
    <vt:lpwstr>6e2f3451-cd93-482c-97db-ef8546f277c7</vt:lpwstr>
  </property>
  <property fmtid="{D5CDD505-2E9C-101B-9397-08002B2CF9AE}" pid="8" name="MSIP_Label_73dd1fcc-24d7-4f55-9dc2-c1518f171327_ContentBits">
    <vt:lpwstr>2</vt:lpwstr>
  </property>
  <property fmtid="{D5CDD505-2E9C-101B-9397-08002B2CF9AE}" pid="9" name="ContentTypeId">
    <vt:lpwstr>0x010100C6E8BD1EDD5E1D4BA86B6739D9C78BFE</vt:lpwstr>
  </property>
</Properties>
</file>