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tmp" ContentType="image/png"/>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notesSlides/notesSlide4.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tags/tag3.xml" ContentType="application/vnd.openxmlformats-officedocument.presentationml.tags+xml"/>
  <Override PartName="/ppt/tags/tag4.xml" ContentType="application/vnd.openxmlformats-officedocument.presentationml.tags+xml"/>
  <Override PartName="/ppt/notesSlides/notesSlide5.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4"/>
    <p:sldMasterId id="2147483679" r:id="rId5"/>
  </p:sldMasterIdLst>
  <p:notesMasterIdLst>
    <p:notesMasterId r:id="rId34"/>
  </p:notesMasterIdLst>
  <p:handoutMasterIdLst>
    <p:handoutMasterId r:id="rId35"/>
  </p:handoutMasterIdLst>
  <p:sldIdLst>
    <p:sldId id="256" r:id="rId6"/>
    <p:sldId id="257" r:id="rId7"/>
    <p:sldId id="277" r:id="rId8"/>
    <p:sldId id="790" r:id="rId9"/>
    <p:sldId id="258" r:id="rId10"/>
    <p:sldId id="261" r:id="rId11"/>
    <p:sldId id="786" r:id="rId12"/>
    <p:sldId id="489" r:id="rId13"/>
    <p:sldId id="787" r:id="rId14"/>
    <p:sldId id="263" r:id="rId15"/>
    <p:sldId id="490" r:id="rId16"/>
    <p:sldId id="491" r:id="rId17"/>
    <p:sldId id="798" r:id="rId18"/>
    <p:sldId id="783" r:id="rId19"/>
    <p:sldId id="268" r:id="rId20"/>
    <p:sldId id="784" r:id="rId21"/>
    <p:sldId id="269" r:id="rId22"/>
    <p:sldId id="800" r:id="rId23"/>
    <p:sldId id="270" r:id="rId24"/>
    <p:sldId id="788" r:id="rId25"/>
    <p:sldId id="785" r:id="rId26"/>
    <p:sldId id="272" r:id="rId27"/>
    <p:sldId id="789" r:id="rId28"/>
    <p:sldId id="287" r:id="rId29"/>
    <p:sldId id="796" r:id="rId30"/>
    <p:sldId id="368" r:id="rId31"/>
    <p:sldId id="308" r:id="rId32"/>
    <p:sldId id="273" r:id="rId33"/>
  </p:sldIdLst>
  <p:sldSz cx="10799763" cy="719931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9E2E9"/>
    <a:srgbClr val="A0A3A8"/>
    <a:srgbClr val="FAF5D7"/>
    <a:srgbClr val="0063DC"/>
    <a:srgbClr val="FB0087"/>
    <a:srgbClr val="1A75DB"/>
    <a:srgbClr val="02FFD2"/>
    <a:srgbClr val="AB0084"/>
    <a:srgbClr val="00C6D6"/>
    <a:srgbClr val="E5FBF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1B9BDCE-1E4B-B22C-DF91-FDC66B8835C5}" v="21" dt="2025-05-21T13:59:20.702"/>
    <p1510:client id="{48025772-C641-D938-3748-7178D0260170}" v="57" dt="2025-05-21T13:45:35.425"/>
    <p1510:client id="{962AAEA4-D98E-371C-28AD-E39CBA49AD1E}" v="2" dt="2025-05-21T14:05:06.35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16D9F66E-5EB9-4882-86FB-DCBF35E3C3E4}" styleName="Medium Style 4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397" autoAdjust="0"/>
    <p:restoredTop sz="95196" autoAdjust="0"/>
  </p:normalViewPr>
  <p:slideViewPr>
    <p:cSldViewPr snapToGrid="0">
      <p:cViewPr varScale="1">
        <p:scale>
          <a:sx n="60" d="100"/>
          <a:sy n="60" d="100"/>
        </p:scale>
        <p:origin x="1348" y="52"/>
      </p:cViewPr>
      <p:guideLst/>
    </p:cSldViewPr>
  </p:slideViewPr>
  <p:notesTextViewPr>
    <p:cViewPr>
      <p:scale>
        <a:sx n="1" d="1"/>
        <a:sy n="1" d="1"/>
      </p:scale>
      <p:origin x="0" y="0"/>
    </p:cViewPr>
  </p:notesTextViewPr>
  <p:sorterViewPr>
    <p:cViewPr>
      <p:scale>
        <a:sx n="80" d="100"/>
        <a:sy n="80" d="100"/>
      </p:scale>
      <p:origin x="0" y="0"/>
    </p:cViewPr>
  </p:sorterViewPr>
  <p:notesViewPr>
    <p:cSldViewPr snapToGrid="0">
      <p:cViewPr varScale="1">
        <p:scale>
          <a:sx n="56" d="100"/>
          <a:sy n="56" d="100"/>
        </p:scale>
        <p:origin x="2588" y="6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tableStyles" Target="tableStyles.xml"/><Relationship Id="rId21" Type="http://schemas.openxmlformats.org/officeDocument/2006/relationships/slide" Target="slides/slide16.xml"/><Relationship Id="rId34" Type="http://schemas.openxmlformats.org/officeDocument/2006/relationships/notesMaster" Target="notesMasters/notesMaster1.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viewProps" Target="viewProps.xml"/><Relationship Id="rId40" Type="http://schemas.microsoft.com/office/2016/11/relationships/changesInfo" Target="changesInfos/changesInfo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presProps" Target="presProp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handoutMaster" Target="handoutMasters/handoutMaster1.xml"/><Relationship Id="rId8" Type="http://schemas.openxmlformats.org/officeDocument/2006/relationships/slide" Target="slides/slide3.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ara Maria Reggiani" userId="S::saramaria.reggiani@santannapisa.it::b4ab18ea-ed13-4019-b528-d808df35eac7" providerId="AD" clId="Web-{CB8349B2-385E-1CA8-C032-725E97FA5AA4}"/>
    <pc:docChg chg="modSld">
      <pc:chgData name="Sara Maria Reggiani" userId="S::saramaria.reggiani@santannapisa.it::b4ab18ea-ed13-4019-b528-d808df35eac7" providerId="AD" clId="Web-{CB8349B2-385E-1CA8-C032-725E97FA5AA4}" dt="2025-05-08T09:57:05.391" v="0"/>
      <pc:docMkLst>
        <pc:docMk/>
      </pc:docMkLst>
      <pc:sldChg chg="delSp">
        <pc:chgData name="Sara Maria Reggiani" userId="S::saramaria.reggiani@santannapisa.it::b4ab18ea-ed13-4019-b528-d808df35eac7" providerId="AD" clId="Web-{CB8349B2-385E-1CA8-C032-725E97FA5AA4}" dt="2025-05-08T09:57:05.391" v="0"/>
        <pc:sldMkLst>
          <pc:docMk/>
          <pc:sldMk cId="2958554052" sldId="491"/>
        </pc:sldMkLst>
        <pc:picChg chg="del">
          <ac:chgData name="Sara Maria Reggiani" userId="S::saramaria.reggiani@santannapisa.it::b4ab18ea-ed13-4019-b528-d808df35eac7" providerId="AD" clId="Web-{CB8349B2-385E-1CA8-C032-725E97FA5AA4}" dt="2025-05-08T09:57:05.391" v="0"/>
          <ac:picMkLst>
            <pc:docMk/>
            <pc:sldMk cId="2958554052" sldId="491"/>
            <ac:picMk id="4" creationId="{E9564327-C21E-4ECF-920F-AB49F1213212}"/>
          </ac:picMkLst>
        </pc:picChg>
      </pc:sldChg>
    </pc:docChg>
  </pc:docChgLst>
  <pc:docChgLst>
    <pc:chgData name="Sara Maria Reggiani" userId="S::saramaria.reggiani@santannapisa.it::b4ab18ea-ed13-4019-b528-d808df35eac7" providerId="AD" clId="Web-{4B4AABA7-E768-AD61-25AB-21733E353F0A}"/>
    <pc:docChg chg="modSld">
      <pc:chgData name="Sara Maria Reggiani" userId="S::saramaria.reggiani@santannapisa.it::b4ab18ea-ed13-4019-b528-d808df35eac7" providerId="AD" clId="Web-{4B4AABA7-E768-AD61-25AB-21733E353F0A}" dt="2025-05-05T10:39:18.332" v="63" actId="20577"/>
      <pc:docMkLst>
        <pc:docMk/>
      </pc:docMkLst>
      <pc:sldChg chg="modSp">
        <pc:chgData name="Sara Maria Reggiani" userId="S::saramaria.reggiani@santannapisa.it::b4ab18ea-ed13-4019-b528-d808df35eac7" providerId="AD" clId="Web-{4B4AABA7-E768-AD61-25AB-21733E353F0A}" dt="2025-05-05T10:30:47.741" v="31" actId="20577"/>
        <pc:sldMkLst>
          <pc:docMk/>
          <pc:sldMk cId="1240370035" sldId="263"/>
        </pc:sldMkLst>
        <pc:spChg chg="mod">
          <ac:chgData name="Sara Maria Reggiani" userId="S::saramaria.reggiani@santannapisa.it::b4ab18ea-ed13-4019-b528-d808df35eac7" providerId="AD" clId="Web-{4B4AABA7-E768-AD61-25AB-21733E353F0A}" dt="2025-05-05T10:30:37.787" v="24" actId="20577"/>
          <ac:spMkLst>
            <pc:docMk/>
            <pc:sldMk cId="1240370035" sldId="263"/>
            <ac:spMk id="2" creationId="{B861D12E-0BD2-4C5F-A0D5-998C72993FE9}"/>
          </ac:spMkLst>
        </pc:spChg>
        <pc:spChg chg="mod">
          <ac:chgData name="Sara Maria Reggiani" userId="S::saramaria.reggiani@santannapisa.it::b4ab18ea-ed13-4019-b528-d808df35eac7" providerId="AD" clId="Web-{4B4AABA7-E768-AD61-25AB-21733E353F0A}" dt="2025-05-05T10:30:47.741" v="31" actId="20577"/>
          <ac:spMkLst>
            <pc:docMk/>
            <pc:sldMk cId="1240370035" sldId="263"/>
            <ac:spMk id="6" creationId="{8BF12966-3FFF-4A59-8875-611857C24B21}"/>
          </ac:spMkLst>
        </pc:spChg>
      </pc:sldChg>
      <pc:sldChg chg="modSp">
        <pc:chgData name="Sara Maria Reggiani" userId="S::saramaria.reggiani@santannapisa.it::b4ab18ea-ed13-4019-b528-d808df35eac7" providerId="AD" clId="Web-{4B4AABA7-E768-AD61-25AB-21733E353F0A}" dt="2025-05-05T10:39:12.675" v="62" actId="20577"/>
        <pc:sldMkLst>
          <pc:docMk/>
          <pc:sldMk cId="1144710373" sldId="490"/>
        </pc:sldMkLst>
        <pc:spChg chg="mod">
          <ac:chgData name="Sara Maria Reggiani" userId="S::saramaria.reggiani@santannapisa.it::b4ab18ea-ed13-4019-b528-d808df35eac7" providerId="AD" clId="Web-{4B4AABA7-E768-AD61-25AB-21733E353F0A}" dt="2025-05-05T10:39:02.784" v="57" actId="20577"/>
          <ac:spMkLst>
            <pc:docMk/>
            <pc:sldMk cId="1144710373" sldId="490"/>
            <ac:spMk id="2" creationId="{98D564FC-6F60-40A7-9A1B-1C303749E46D}"/>
          </ac:spMkLst>
        </pc:spChg>
        <pc:spChg chg="mod">
          <ac:chgData name="Sara Maria Reggiani" userId="S::saramaria.reggiani@santannapisa.it::b4ab18ea-ed13-4019-b528-d808df35eac7" providerId="AD" clId="Web-{4B4AABA7-E768-AD61-25AB-21733E353F0A}" dt="2025-05-05T10:39:12.675" v="62" actId="20577"/>
          <ac:spMkLst>
            <pc:docMk/>
            <pc:sldMk cId="1144710373" sldId="490"/>
            <ac:spMk id="4" creationId="{CE17E1F7-9CBC-4751-A096-9F39303A1F9D}"/>
          </ac:spMkLst>
        </pc:spChg>
      </pc:sldChg>
      <pc:sldChg chg="modSp">
        <pc:chgData name="Sara Maria Reggiani" userId="S::saramaria.reggiani@santannapisa.it::b4ab18ea-ed13-4019-b528-d808df35eac7" providerId="AD" clId="Web-{4B4AABA7-E768-AD61-25AB-21733E353F0A}" dt="2025-05-05T10:39:18.332" v="63" actId="20577"/>
        <pc:sldMkLst>
          <pc:docMk/>
          <pc:sldMk cId="2958554052" sldId="491"/>
        </pc:sldMkLst>
        <pc:spChg chg="mod">
          <ac:chgData name="Sara Maria Reggiani" userId="S::saramaria.reggiani@santannapisa.it::b4ab18ea-ed13-4019-b528-d808df35eac7" providerId="AD" clId="Web-{4B4AABA7-E768-AD61-25AB-21733E353F0A}" dt="2025-05-05T10:39:18.332" v="63" actId="20577"/>
          <ac:spMkLst>
            <pc:docMk/>
            <pc:sldMk cId="2958554052" sldId="491"/>
            <ac:spMk id="2" creationId="{98D564FC-6F60-40A7-9A1B-1C303749E46D}"/>
          </ac:spMkLst>
        </pc:spChg>
        <pc:spChg chg="mod">
          <ac:chgData name="Sara Maria Reggiani" userId="S::saramaria.reggiani@santannapisa.it::b4ab18ea-ed13-4019-b528-d808df35eac7" providerId="AD" clId="Web-{4B4AABA7-E768-AD61-25AB-21733E353F0A}" dt="2025-05-05T10:33:18.093" v="33" actId="20577"/>
          <ac:spMkLst>
            <pc:docMk/>
            <pc:sldMk cId="2958554052" sldId="491"/>
            <ac:spMk id="7" creationId="{4B61EEBD-4B82-403F-91AD-D54820F2386A}"/>
          </ac:spMkLst>
        </pc:spChg>
        <pc:spChg chg="mod">
          <ac:chgData name="Sara Maria Reggiani" userId="S::saramaria.reggiani@santannapisa.it::b4ab18ea-ed13-4019-b528-d808df35eac7" providerId="AD" clId="Web-{4B4AABA7-E768-AD61-25AB-21733E353F0A}" dt="2025-05-05T10:34:00.580" v="54" actId="20577"/>
          <ac:spMkLst>
            <pc:docMk/>
            <pc:sldMk cId="2958554052" sldId="491"/>
            <ac:spMk id="12" creationId="{26020879-8C5E-42F3-8034-43422A8D5E2B}"/>
          </ac:spMkLst>
        </pc:spChg>
        <pc:spChg chg="mod">
          <ac:chgData name="Sara Maria Reggiani" userId="S::saramaria.reggiani@santannapisa.it::b4ab18ea-ed13-4019-b528-d808df35eac7" providerId="AD" clId="Web-{4B4AABA7-E768-AD61-25AB-21733E353F0A}" dt="2025-05-05T10:33:45.751" v="46" actId="20577"/>
          <ac:spMkLst>
            <pc:docMk/>
            <pc:sldMk cId="2958554052" sldId="491"/>
            <ac:spMk id="13" creationId="{A1296959-0211-4B90-9404-80738283187D}"/>
          </ac:spMkLst>
        </pc:spChg>
      </pc:sldChg>
      <pc:sldChg chg="modSp">
        <pc:chgData name="Sara Maria Reggiani" userId="S::saramaria.reggiani@santannapisa.it::b4ab18ea-ed13-4019-b528-d808df35eac7" providerId="AD" clId="Web-{4B4AABA7-E768-AD61-25AB-21733E353F0A}" dt="2025-05-05T10:29:40.971" v="23" actId="20577"/>
        <pc:sldMkLst>
          <pc:docMk/>
          <pc:sldMk cId="477845618" sldId="787"/>
        </pc:sldMkLst>
        <pc:spChg chg="mod">
          <ac:chgData name="Sara Maria Reggiani" userId="S::saramaria.reggiani@santannapisa.it::b4ab18ea-ed13-4019-b528-d808df35eac7" providerId="AD" clId="Web-{4B4AABA7-E768-AD61-25AB-21733E353F0A}" dt="2025-05-05T10:29:40.971" v="23" actId="20577"/>
          <ac:spMkLst>
            <pc:docMk/>
            <pc:sldMk cId="477845618" sldId="787"/>
            <ac:spMk id="4" creationId="{98F89DAA-5841-48D8-83B2-B8C6CFE1EA97}"/>
          </ac:spMkLst>
        </pc:spChg>
      </pc:sldChg>
    </pc:docChg>
  </pc:docChgLst>
  <pc:docChgLst>
    <pc:chgData name="Sara Maria Reggiani" userId="b4ab18ea-ed13-4019-b528-d808df35eac7" providerId="ADAL" clId="{A29F3721-B6BE-4783-8560-4563A4F01AF5}"/>
    <pc:docChg chg="undo custSel modSld">
      <pc:chgData name="Sara Maria Reggiani" userId="b4ab18ea-ed13-4019-b528-d808df35eac7" providerId="ADAL" clId="{A29F3721-B6BE-4783-8560-4563A4F01AF5}" dt="2025-05-05T10:18:34.424" v="1084" actId="20577"/>
      <pc:docMkLst>
        <pc:docMk/>
      </pc:docMkLst>
      <pc:sldChg chg="modSp mod">
        <pc:chgData name="Sara Maria Reggiani" userId="b4ab18ea-ed13-4019-b528-d808df35eac7" providerId="ADAL" clId="{A29F3721-B6BE-4783-8560-4563A4F01AF5}" dt="2025-05-05T09:23:46.609" v="3" actId="20577"/>
        <pc:sldMkLst>
          <pc:docMk/>
          <pc:sldMk cId="839785364" sldId="256"/>
        </pc:sldMkLst>
        <pc:spChg chg="mod">
          <ac:chgData name="Sara Maria Reggiani" userId="b4ab18ea-ed13-4019-b528-d808df35eac7" providerId="ADAL" clId="{A29F3721-B6BE-4783-8560-4563A4F01AF5}" dt="2025-05-05T09:23:46.609" v="3" actId="20577"/>
          <ac:spMkLst>
            <pc:docMk/>
            <pc:sldMk cId="839785364" sldId="256"/>
            <ac:spMk id="6" creationId="{4CDA6715-4494-A45B-F251-7CD5770B500A}"/>
          </ac:spMkLst>
        </pc:spChg>
      </pc:sldChg>
      <pc:sldChg chg="modSp mod">
        <pc:chgData name="Sara Maria Reggiani" userId="b4ab18ea-ed13-4019-b528-d808df35eac7" providerId="ADAL" clId="{A29F3721-B6BE-4783-8560-4563A4F01AF5}" dt="2025-05-05T09:24:35.858" v="9"/>
        <pc:sldMkLst>
          <pc:docMk/>
          <pc:sldMk cId="538131875" sldId="257"/>
        </pc:sldMkLst>
        <pc:spChg chg="mod">
          <ac:chgData name="Sara Maria Reggiani" userId="b4ab18ea-ed13-4019-b528-d808df35eac7" providerId="ADAL" clId="{A29F3721-B6BE-4783-8560-4563A4F01AF5}" dt="2025-05-05T09:24:35.858" v="9"/>
          <ac:spMkLst>
            <pc:docMk/>
            <pc:sldMk cId="538131875" sldId="257"/>
            <ac:spMk id="3" creationId="{FD3697BE-13A2-4B91-92EF-74E2A515A022}"/>
          </ac:spMkLst>
        </pc:spChg>
      </pc:sldChg>
      <pc:sldChg chg="modSp mod">
        <pc:chgData name="Sara Maria Reggiani" userId="b4ab18ea-ed13-4019-b528-d808df35eac7" providerId="ADAL" clId="{A29F3721-B6BE-4783-8560-4563A4F01AF5}" dt="2025-05-05T09:29:55.426" v="174" actId="20577"/>
        <pc:sldMkLst>
          <pc:docMk/>
          <pc:sldMk cId="39899253" sldId="258"/>
        </pc:sldMkLst>
        <pc:spChg chg="mod">
          <ac:chgData name="Sara Maria Reggiani" userId="b4ab18ea-ed13-4019-b528-d808df35eac7" providerId="ADAL" clId="{A29F3721-B6BE-4783-8560-4563A4F01AF5}" dt="2025-05-05T09:29:55.426" v="174" actId="20577"/>
          <ac:spMkLst>
            <pc:docMk/>
            <pc:sldMk cId="39899253" sldId="258"/>
            <ac:spMk id="2" creationId="{02F78C38-C2E9-4650-997A-D41B4A96C76F}"/>
          </ac:spMkLst>
        </pc:spChg>
      </pc:sldChg>
      <pc:sldChg chg="delSp mod">
        <pc:chgData name="Sara Maria Reggiani" userId="b4ab18ea-ed13-4019-b528-d808df35eac7" providerId="ADAL" clId="{A29F3721-B6BE-4783-8560-4563A4F01AF5}" dt="2025-05-05T09:44:53.941" v="410" actId="478"/>
        <pc:sldMkLst>
          <pc:docMk/>
          <pc:sldMk cId="3287740891" sldId="268"/>
        </pc:sldMkLst>
        <pc:spChg chg="del">
          <ac:chgData name="Sara Maria Reggiani" userId="b4ab18ea-ed13-4019-b528-d808df35eac7" providerId="ADAL" clId="{A29F3721-B6BE-4783-8560-4563A4F01AF5}" dt="2025-05-05T09:44:53.941" v="410" actId="478"/>
          <ac:spMkLst>
            <pc:docMk/>
            <pc:sldMk cId="3287740891" sldId="268"/>
            <ac:spMk id="4" creationId="{9A51ECD9-A2F9-CC75-D416-27DD80C1138E}"/>
          </ac:spMkLst>
        </pc:spChg>
      </pc:sldChg>
      <pc:sldChg chg="modSp mod">
        <pc:chgData name="Sara Maria Reggiani" userId="b4ab18ea-ed13-4019-b528-d808df35eac7" providerId="ADAL" clId="{A29F3721-B6BE-4783-8560-4563A4F01AF5}" dt="2025-05-05T09:47:30.442" v="459" actId="20577"/>
        <pc:sldMkLst>
          <pc:docMk/>
          <pc:sldMk cId="2303350454" sldId="269"/>
        </pc:sldMkLst>
        <pc:spChg chg="mod">
          <ac:chgData name="Sara Maria Reggiani" userId="b4ab18ea-ed13-4019-b528-d808df35eac7" providerId="ADAL" clId="{A29F3721-B6BE-4783-8560-4563A4F01AF5}" dt="2025-05-05T09:46:41.884" v="431" actId="20577"/>
          <ac:spMkLst>
            <pc:docMk/>
            <pc:sldMk cId="2303350454" sldId="269"/>
            <ac:spMk id="6" creationId="{8638E5EF-C5B0-40C4-A06F-41B67133C028}"/>
          </ac:spMkLst>
        </pc:spChg>
        <pc:spChg chg="mod">
          <ac:chgData name="Sara Maria Reggiani" userId="b4ab18ea-ed13-4019-b528-d808df35eac7" providerId="ADAL" clId="{A29F3721-B6BE-4783-8560-4563A4F01AF5}" dt="2025-05-05T09:46:55.170" v="438" actId="20577"/>
          <ac:spMkLst>
            <pc:docMk/>
            <pc:sldMk cId="2303350454" sldId="269"/>
            <ac:spMk id="7" creationId="{898D6F0B-74BE-44E4-B971-27F5E2E3807B}"/>
          </ac:spMkLst>
        </pc:spChg>
        <pc:spChg chg="mod">
          <ac:chgData name="Sara Maria Reggiani" userId="b4ab18ea-ed13-4019-b528-d808df35eac7" providerId="ADAL" clId="{A29F3721-B6BE-4783-8560-4563A4F01AF5}" dt="2025-05-05T09:47:21.380" v="454" actId="20577"/>
          <ac:spMkLst>
            <pc:docMk/>
            <pc:sldMk cId="2303350454" sldId="269"/>
            <ac:spMk id="8" creationId="{99C85FB9-0407-49CE-B7B7-C4536AF99CB7}"/>
          </ac:spMkLst>
        </pc:spChg>
        <pc:spChg chg="mod">
          <ac:chgData name="Sara Maria Reggiani" userId="b4ab18ea-ed13-4019-b528-d808df35eac7" providerId="ADAL" clId="{A29F3721-B6BE-4783-8560-4563A4F01AF5}" dt="2025-05-05T09:47:30.442" v="459" actId="20577"/>
          <ac:spMkLst>
            <pc:docMk/>
            <pc:sldMk cId="2303350454" sldId="269"/>
            <ac:spMk id="9" creationId="{819588DE-4C6A-42BB-AFA6-0B79E904A155}"/>
          </ac:spMkLst>
        </pc:spChg>
        <pc:spChg chg="mod">
          <ac:chgData name="Sara Maria Reggiani" userId="b4ab18ea-ed13-4019-b528-d808df35eac7" providerId="ADAL" clId="{A29F3721-B6BE-4783-8560-4563A4F01AF5}" dt="2025-05-05T09:47:09.179" v="445" actId="20577"/>
          <ac:spMkLst>
            <pc:docMk/>
            <pc:sldMk cId="2303350454" sldId="269"/>
            <ac:spMk id="10" creationId="{BBEDA128-2C15-4FC6-946A-2E4D1AAC0639}"/>
          </ac:spMkLst>
        </pc:spChg>
        <pc:spChg chg="mod">
          <ac:chgData name="Sara Maria Reggiani" userId="b4ab18ea-ed13-4019-b528-d808df35eac7" providerId="ADAL" clId="{A29F3721-B6BE-4783-8560-4563A4F01AF5}" dt="2025-05-05T09:47:17.873" v="452" actId="20577"/>
          <ac:spMkLst>
            <pc:docMk/>
            <pc:sldMk cId="2303350454" sldId="269"/>
            <ac:spMk id="11" creationId="{DE77A023-0F09-4ED5-8F9E-819A17AF1B9B}"/>
          </ac:spMkLst>
        </pc:spChg>
      </pc:sldChg>
      <pc:sldChg chg="modSp mod">
        <pc:chgData name="Sara Maria Reggiani" userId="b4ab18ea-ed13-4019-b528-d808df35eac7" providerId="ADAL" clId="{A29F3721-B6BE-4783-8560-4563A4F01AF5}" dt="2025-05-05T09:58:37.292" v="518" actId="14100"/>
        <pc:sldMkLst>
          <pc:docMk/>
          <pc:sldMk cId="2192174273" sldId="270"/>
        </pc:sldMkLst>
        <pc:spChg chg="mod">
          <ac:chgData name="Sara Maria Reggiani" userId="b4ab18ea-ed13-4019-b528-d808df35eac7" providerId="ADAL" clId="{A29F3721-B6BE-4783-8560-4563A4F01AF5}" dt="2025-05-05T09:58:37.292" v="518" actId="14100"/>
          <ac:spMkLst>
            <pc:docMk/>
            <pc:sldMk cId="2192174273" sldId="270"/>
            <ac:spMk id="2" creationId="{8FBF36B0-C350-4B23-981A-271134981030}"/>
          </ac:spMkLst>
        </pc:spChg>
      </pc:sldChg>
      <pc:sldChg chg="modSp mod">
        <pc:chgData name="Sara Maria Reggiani" userId="b4ab18ea-ed13-4019-b528-d808df35eac7" providerId="ADAL" clId="{A29F3721-B6BE-4783-8560-4563A4F01AF5}" dt="2025-05-05T10:12:59.411" v="931" actId="20577"/>
        <pc:sldMkLst>
          <pc:docMk/>
          <pc:sldMk cId="2784288939" sldId="272"/>
        </pc:sldMkLst>
        <pc:spChg chg="mod">
          <ac:chgData name="Sara Maria Reggiani" userId="b4ab18ea-ed13-4019-b528-d808df35eac7" providerId="ADAL" clId="{A29F3721-B6BE-4783-8560-4563A4F01AF5}" dt="2025-05-05T10:12:59.411" v="931" actId="20577"/>
          <ac:spMkLst>
            <pc:docMk/>
            <pc:sldMk cId="2784288939" sldId="272"/>
            <ac:spMk id="2" creationId="{DB5A2C96-F925-4467-BBDE-B4B4AB752687}"/>
          </ac:spMkLst>
        </pc:spChg>
        <pc:spChg chg="mod">
          <ac:chgData name="Sara Maria Reggiani" userId="b4ab18ea-ed13-4019-b528-d808df35eac7" providerId="ADAL" clId="{A29F3721-B6BE-4783-8560-4563A4F01AF5}" dt="2025-05-05T09:59:12.826" v="524" actId="207"/>
          <ac:spMkLst>
            <pc:docMk/>
            <pc:sldMk cId="2784288939" sldId="272"/>
            <ac:spMk id="3" creationId="{2D05D31C-180C-490A-881F-C3FE6CD05E41}"/>
          </ac:spMkLst>
        </pc:spChg>
      </pc:sldChg>
      <pc:sldChg chg="modSp mod">
        <pc:chgData name="Sara Maria Reggiani" userId="b4ab18ea-ed13-4019-b528-d808df35eac7" providerId="ADAL" clId="{A29F3721-B6BE-4783-8560-4563A4F01AF5}" dt="2025-05-05T09:25:04.159" v="11" actId="20577"/>
        <pc:sldMkLst>
          <pc:docMk/>
          <pc:sldMk cId="3845143972" sldId="277"/>
        </pc:sldMkLst>
        <pc:spChg chg="mod">
          <ac:chgData name="Sara Maria Reggiani" userId="b4ab18ea-ed13-4019-b528-d808df35eac7" providerId="ADAL" clId="{A29F3721-B6BE-4783-8560-4563A4F01AF5}" dt="2025-05-05T09:25:04.159" v="11" actId="20577"/>
          <ac:spMkLst>
            <pc:docMk/>
            <pc:sldMk cId="3845143972" sldId="277"/>
            <ac:spMk id="2" creationId="{00000000-0000-0000-0000-000000000000}"/>
          </ac:spMkLst>
        </pc:spChg>
      </pc:sldChg>
      <pc:sldChg chg="modSp mod">
        <pc:chgData name="Sara Maria Reggiani" userId="b4ab18ea-ed13-4019-b528-d808df35eac7" providerId="ADAL" clId="{A29F3721-B6BE-4783-8560-4563A4F01AF5}" dt="2025-05-05T10:18:34.424" v="1084" actId="20577"/>
        <pc:sldMkLst>
          <pc:docMk/>
          <pc:sldMk cId="576232023" sldId="287"/>
        </pc:sldMkLst>
        <pc:spChg chg="mod">
          <ac:chgData name="Sara Maria Reggiani" userId="b4ab18ea-ed13-4019-b528-d808df35eac7" providerId="ADAL" clId="{A29F3721-B6BE-4783-8560-4563A4F01AF5}" dt="2025-05-05T10:18:34.424" v="1084" actId="20577"/>
          <ac:spMkLst>
            <pc:docMk/>
            <pc:sldMk cId="576232023" sldId="287"/>
            <ac:spMk id="4" creationId="{04602E0D-40AB-2278-9E4B-4592D3B22978}"/>
          </ac:spMkLst>
        </pc:spChg>
      </pc:sldChg>
      <pc:sldChg chg="delSp mod modNotesTx">
        <pc:chgData name="Sara Maria Reggiani" userId="b4ab18ea-ed13-4019-b528-d808df35eac7" providerId="ADAL" clId="{A29F3721-B6BE-4783-8560-4563A4F01AF5}" dt="2025-05-05T09:35:37.420" v="183" actId="20577"/>
        <pc:sldMkLst>
          <pc:docMk/>
          <pc:sldMk cId="2944011994" sldId="489"/>
        </pc:sldMkLst>
        <pc:spChg chg="del">
          <ac:chgData name="Sara Maria Reggiani" userId="b4ab18ea-ed13-4019-b528-d808df35eac7" providerId="ADAL" clId="{A29F3721-B6BE-4783-8560-4563A4F01AF5}" dt="2025-05-05T09:35:18.659" v="182" actId="478"/>
          <ac:spMkLst>
            <pc:docMk/>
            <pc:sldMk cId="2944011994" sldId="489"/>
            <ac:spMk id="4" creationId="{EBAB7C0C-7709-E880-58AC-F54D55220778}"/>
          </ac:spMkLst>
        </pc:spChg>
      </pc:sldChg>
      <pc:sldChg chg="delSp mod">
        <pc:chgData name="Sara Maria Reggiani" userId="b4ab18ea-ed13-4019-b528-d808df35eac7" providerId="ADAL" clId="{A29F3721-B6BE-4783-8560-4563A4F01AF5}" dt="2025-05-05T09:38:19.521" v="195" actId="478"/>
        <pc:sldMkLst>
          <pc:docMk/>
          <pc:sldMk cId="2958554052" sldId="491"/>
        </pc:sldMkLst>
        <pc:spChg chg="del">
          <ac:chgData name="Sara Maria Reggiani" userId="b4ab18ea-ed13-4019-b528-d808df35eac7" providerId="ADAL" clId="{A29F3721-B6BE-4783-8560-4563A4F01AF5}" dt="2025-05-05T09:38:19.521" v="195" actId="478"/>
          <ac:spMkLst>
            <pc:docMk/>
            <pc:sldMk cId="2958554052" sldId="491"/>
            <ac:spMk id="5" creationId="{6F77E938-2A63-0E40-3E33-F2EF2196C097}"/>
          </ac:spMkLst>
        </pc:spChg>
      </pc:sldChg>
      <pc:sldChg chg="modSp mod">
        <pc:chgData name="Sara Maria Reggiani" userId="b4ab18ea-ed13-4019-b528-d808df35eac7" providerId="ADAL" clId="{A29F3721-B6BE-4783-8560-4563A4F01AF5}" dt="2025-05-05T09:44:25.346" v="409" actId="20577"/>
        <pc:sldMkLst>
          <pc:docMk/>
          <pc:sldMk cId="608588001" sldId="783"/>
        </pc:sldMkLst>
        <pc:spChg chg="mod">
          <ac:chgData name="Sara Maria Reggiani" userId="b4ab18ea-ed13-4019-b528-d808df35eac7" providerId="ADAL" clId="{A29F3721-B6BE-4783-8560-4563A4F01AF5}" dt="2025-05-05T09:44:25.346" v="409" actId="20577"/>
          <ac:spMkLst>
            <pc:docMk/>
            <pc:sldMk cId="608588001" sldId="783"/>
            <ac:spMk id="4" creationId="{8BEA6CD3-47D1-463F-9F82-91C4837827F7}"/>
          </ac:spMkLst>
        </pc:spChg>
      </pc:sldChg>
      <pc:sldChg chg="modSp mod">
        <pc:chgData name="Sara Maria Reggiani" userId="b4ab18ea-ed13-4019-b528-d808df35eac7" providerId="ADAL" clId="{A29F3721-B6BE-4783-8560-4563A4F01AF5}" dt="2025-05-05T10:12:45.346" v="927" actId="20577"/>
        <pc:sldMkLst>
          <pc:docMk/>
          <pc:sldMk cId="2868606500" sldId="785"/>
        </pc:sldMkLst>
        <pc:spChg chg="mod">
          <ac:chgData name="Sara Maria Reggiani" userId="b4ab18ea-ed13-4019-b528-d808df35eac7" providerId="ADAL" clId="{A29F3721-B6BE-4783-8560-4563A4F01AF5}" dt="2025-05-05T09:58:47.320" v="521" actId="14100"/>
          <ac:spMkLst>
            <pc:docMk/>
            <pc:sldMk cId="2868606500" sldId="785"/>
            <ac:spMk id="2" creationId="{BF78B8C3-BF84-4829-8B3C-1DC77D857EF5}"/>
          </ac:spMkLst>
        </pc:spChg>
        <pc:spChg chg="mod">
          <ac:chgData name="Sara Maria Reggiani" userId="b4ab18ea-ed13-4019-b528-d808df35eac7" providerId="ADAL" clId="{A29F3721-B6BE-4783-8560-4563A4F01AF5}" dt="2025-05-05T10:12:45.346" v="927" actId="20577"/>
          <ac:spMkLst>
            <pc:docMk/>
            <pc:sldMk cId="2868606500" sldId="785"/>
            <ac:spMk id="3" creationId="{CE91DDD2-616B-4204-AE4B-FAF8A92C8848}"/>
          </ac:spMkLst>
        </pc:spChg>
      </pc:sldChg>
      <pc:sldChg chg="modSp mod">
        <pc:chgData name="Sara Maria Reggiani" userId="b4ab18ea-ed13-4019-b528-d808df35eac7" providerId="ADAL" clId="{A29F3721-B6BE-4783-8560-4563A4F01AF5}" dt="2025-05-05T09:35:10.615" v="181" actId="207"/>
        <pc:sldMkLst>
          <pc:docMk/>
          <pc:sldMk cId="1266626707" sldId="786"/>
        </pc:sldMkLst>
        <pc:spChg chg="mod">
          <ac:chgData name="Sara Maria Reggiani" userId="b4ab18ea-ed13-4019-b528-d808df35eac7" providerId="ADAL" clId="{A29F3721-B6BE-4783-8560-4563A4F01AF5}" dt="2025-05-05T09:34:31.580" v="176" actId="114"/>
          <ac:spMkLst>
            <pc:docMk/>
            <pc:sldMk cId="1266626707" sldId="786"/>
            <ac:spMk id="2" creationId="{C9A37C2C-F51D-4BE8-8237-CCD392F911BD}"/>
          </ac:spMkLst>
        </pc:spChg>
        <pc:spChg chg="mod">
          <ac:chgData name="Sara Maria Reggiani" userId="b4ab18ea-ed13-4019-b528-d808df35eac7" providerId="ADAL" clId="{A29F3721-B6BE-4783-8560-4563A4F01AF5}" dt="2025-05-05T09:35:10.615" v="181" actId="207"/>
          <ac:spMkLst>
            <pc:docMk/>
            <pc:sldMk cId="1266626707" sldId="786"/>
            <ac:spMk id="3" creationId="{22F968F4-361F-44C6-B369-B2C9153C9CE1}"/>
          </ac:spMkLst>
        </pc:spChg>
      </pc:sldChg>
      <pc:sldChg chg="modSp">
        <pc:chgData name="Sara Maria Reggiani" userId="b4ab18ea-ed13-4019-b528-d808df35eac7" providerId="ADAL" clId="{A29F3721-B6BE-4783-8560-4563A4F01AF5}" dt="2025-05-05T09:37:06.482" v="194"/>
        <pc:sldMkLst>
          <pc:docMk/>
          <pc:sldMk cId="477845618" sldId="787"/>
        </pc:sldMkLst>
        <pc:graphicFrameChg chg="mod">
          <ac:chgData name="Sara Maria Reggiani" userId="b4ab18ea-ed13-4019-b528-d808df35eac7" providerId="ADAL" clId="{A29F3721-B6BE-4783-8560-4563A4F01AF5}" dt="2025-05-05T09:37:06.482" v="194"/>
          <ac:graphicFrameMkLst>
            <pc:docMk/>
            <pc:sldMk cId="477845618" sldId="787"/>
            <ac:graphicFrameMk id="5" creationId="{F3350C7A-EA77-43DD-A49E-C6E9D1BFDB01}"/>
          </ac:graphicFrameMkLst>
        </pc:graphicFrameChg>
      </pc:sldChg>
      <pc:sldChg chg="addSp delSp modSp mod">
        <pc:chgData name="Sara Maria Reggiani" userId="b4ab18ea-ed13-4019-b528-d808df35eac7" providerId="ADAL" clId="{A29F3721-B6BE-4783-8560-4563A4F01AF5}" dt="2025-05-05T10:09:21.702" v="862" actId="20577"/>
        <pc:sldMkLst>
          <pc:docMk/>
          <pc:sldMk cId="2629025430" sldId="788"/>
        </pc:sldMkLst>
        <pc:spChg chg="mod">
          <ac:chgData name="Sara Maria Reggiani" userId="b4ab18ea-ed13-4019-b528-d808df35eac7" providerId="ADAL" clId="{A29F3721-B6BE-4783-8560-4563A4F01AF5}" dt="2025-05-05T09:58:58.496" v="523" actId="14100"/>
          <ac:spMkLst>
            <pc:docMk/>
            <pc:sldMk cId="2629025430" sldId="788"/>
            <ac:spMk id="2" creationId="{287E21C6-601C-491D-8AD6-95D82A66D3FF}"/>
          </ac:spMkLst>
        </pc:spChg>
        <pc:spChg chg="add del mod">
          <ac:chgData name="Sara Maria Reggiani" userId="b4ab18ea-ed13-4019-b528-d808df35eac7" providerId="ADAL" clId="{A29F3721-B6BE-4783-8560-4563A4F01AF5}" dt="2025-05-05T10:09:21.702" v="862" actId="20577"/>
          <ac:spMkLst>
            <pc:docMk/>
            <pc:sldMk cId="2629025430" sldId="788"/>
            <ac:spMk id="3" creationId="{C42918CD-362D-47D7-BDCC-654C85B8A323}"/>
          </ac:spMkLst>
        </pc:spChg>
        <pc:spChg chg="add del mod">
          <ac:chgData name="Sara Maria Reggiani" userId="b4ab18ea-ed13-4019-b528-d808df35eac7" providerId="ADAL" clId="{A29F3721-B6BE-4783-8560-4563A4F01AF5}" dt="2025-05-05T10:06:23.595" v="682" actId="21"/>
          <ac:spMkLst>
            <pc:docMk/>
            <pc:sldMk cId="2629025430" sldId="788"/>
            <ac:spMk id="6" creationId="{918198DF-3D6D-A59D-84CB-21A5759722DD}"/>
          </ac:spMkLst>
        </pc:spChg>
      </pc:sldChg>
      <pc:sldChg chg="modSp mod">
        <pc:chgData name="Sara Maria Reggiani" userId="b4ab18ea-ed13-4019-b528-d808df35eac7" providerId="ADAL" clId="{A29F3721-B6BE-4783-8560-4563A4F01AF5}" dt="2025-05-05T10:17:00.613" v="1064" actId="1076"/>
        <pc:sldMkLst>
          <pc:docMk/>
          <pc:sldMk cId="3170805218" sldId="789"/>
        </pc:sldMkLst>
        <pc:spChg chg="mod">
          <ac:chgData name="Sara Maria Reggiani" userId="b4ab18ea-ed13-4019-b528-d808df35eac7" providerId="ADAL" clId="{A29F3721-B6BE-4783-8560-4563A4F01AF5}" dt="2025-05-05T10:17:00.613" v="1064" actId="1076"/>
          <ac:spMkLst>
            <pc:docMk/>
            <pc:sldMk cId="3170805218" sldId="789"/>
            <ac:spMk id="3" creationId="{8B938B5B-7219-45EE-8F58-3388EF23C8A1}"/>
          </ac:spMkLst>
        </pc:spChg>
      </pc:sldChg>
      <pc:sldChg chg="modSp mod">
        <pc:chgData name="Sara Maria Reggiani" userId="b4ab18ea-ed13-4019-b528-d808df35eac7" providerId="ADAL" clId="{A29F3721-B6BE-4783-8560-4563A4F01AF5}" dt="2025-05-05T09:29:33.912" v="170" actId="20577"/>
        <pc:sldMkLst>
          <pc:docMk/>
          <pc:sldMk cId="1865710099" sldId="790"/>
        </pc:sldMkLst>
        <pc:spChg chg="mod">
          <ac:chgData name="Sara Maria Reggiani" userId="b4ab18ea-ed13-4019-b528-d808df35eac7" providerId="ADAL" clId="{A29F3721-B6BE-4783-8560-4563A4F01AF5}" dt="2025-05-05T09:29:33.912" v="170" actId="20577"/>
          <ac:spMkLst>
            <pc:docMk/>
            <pc:sldMk cId="1865710099" sldId="790"/>
            <ac:spMk id="3" creationId="{FD3697BE-13A2-4B91-92EF-74E2A515A022}"/>
          </ac:spMkLst>
        </pc:spChg>
      </pc:sldChg>
    </pc:docChg>
  </pc:docChgLst>
  <pc:docChgLst>
    <pc:chgData name="Sara Maria Reggiani" userId="S::saramaria.reggiani@santannapisa.it::b4ab18ea-ed13-4019-b528-d808df35eac7" providerId="AD" clId="Web-{9838068E-4380-55D5-EDD9-7410BDC136F6}"/>
    <pc:docChg chg="delSld modSld">
      <pc:chgData name="Sara Maria Reggiani" userId="S::saramaria.reggiani@santannapisa.it::b4ab18ea-ed13-4019-b528-d808df35eac7" providerId="AD" clId="Web-{9838068E-4380-55D5-EDD9-7410BDC136F6}" dt="2025-05-05T08:31:29.236" v="1"/>
      <pc:docMkLst>
        <pc:docMk/>
      </pc:docMkLst>
      <pc:sldChg chg="modSp">
        <pc:chgData name="Sara Maria Reggiani" userId="S::saramaria.reggiani@santannapisa.it::b4ab18ea-ed13-4019-b528-d808df35eac7" providerId="AD" clId="Web-{9838068E-4380-55D5-EDD9-7410BDC136F6}" dt="2025-05-05T08:31:04.453" v="0" actId="20577"/>
        <pc:sldMkLst>
          <pc:docMk/>
          <pc:sldMk cId="839785364" sldId="256"/>
        </pc:sldMkLst>
        <pc:spChg chg="mod">
          <ac:chgData name="Sara Maria Reggiani" userId="S::saramaria.reggiani@santannapisa.it::b4ab18ea-ed13-4019-b528-d808df35eac7" providerId="AD" clId="Web-{9838068E-4380-55D5-EDD9-7410BDC136F6}" dt="2025-05-05T08:31:04.453" v="0" actId="20577"/>
          <ac:spMkLst>
            <pc:docMk/>
            <pc:sldMk cId="839785364" sldId="256"/>
            <ac:spMk id="6" creationId="{4CDA6715-4494-A45B-F251-7CD5770B500A}"/>
          </ac:spMkLst>
        </pc:spChg>
      </pc:sldChg>
      <pc:sldChg chg="del">
        <pc:chgData name="Sara Maria Reggiani" userId="S::saramaria.reggiani@santannapisa.it::b4ab18ea-ed13-4019-b528-d808df35eac7" providerId="AD" clId="Web-{9838068E-4380-55D5-EDD9-7410BDC136F6}" dt="2025-05-05T08:31:29.236" v="1"/>
        <pc:sldMkLst>
          <pc:docMk/>
          <pc:sldMk cId="3004122348" sldId="801"/>
        </pc:sldMkLst>
      </pc:sldChg>
    </pc:docChg>
  </pc:docChgLst>
  <pc:docChgLst>
    <pc:chgData name="Sara Maria Reggiani" userId="S::saramaria.reggiani@santannapisa.it::b4ab18ea-ed13-4019-b528-d808df35eac7" providerId="AD" clId="Web-{A2DB6972-10ED-2C41-D074-8AD99179A126}"/>
    <pc:docChg chg="modSld">
      <pc:chgData name="Sara Maria Reggiani" userId="S::saramaria.reggiani@santannapisa.it::b4ab18ea-ed13-4019-b528-d808df35eac7" providerId="AD" clId="Web-{A2DB6972-10ED-2C41-D074-8AD99179A126}" dt="2025-05-07T09:52:21.145" v="14" actId="14100"/>
      <pc:docMkLst>
        <pc:docMk/>
      </pc:docMkLst>
      <pc:sldChg chg="addSp delSp modSp">
        <pc:chgData name="Sara Maria Reggiani" userId="S::saramaria.reggiani@santannapisa.it::b4ab18ea-ed13-4019-b528-d808df35eac7" providerId="AD" clId="Web-{A2DB6972-10ED-2C41-D074-8AD99179A126}" dt="2025-05-07T09:52:21.145" v="14" actId="14100"/>
        <pc:sldMkLst>
          <pc:docMk/>
          <pc:sldMk cId="1240370035" sldId="263"/>
        </pc:sldMkLst>
        <pc:spChg chg="mod">
          <ac:chgData name="Sara Maria Reggiani" userId="S::saramaria.reggiani@santannapisa.it::b4ab18ea-ed13-4019-b528-d808df35eac7" providerId="AD" clId="Web-{A2DB6972-10ED-2C41-D074-8AD99179A126}" dt="2025-05-07T09:51:59.035" v="11" actId="1076"/>
          <ac:spMkLst>
            <pc:docMk/>
            <pc:sldMk cId="1240370035" sldId="263"/>
            <ac:spMk id="8" creationId="{BA68316D-AE03-4F46-9679-82EA2CD77B41}"/>
          </ac:spMkLst>
        </pc:spChg>
        <pc:picChg chg="add mod ord">
          <ac:chgData name="Sara Maria Reggiani" userId="S::saramaria.reggiani@santannapisa.it::b4ab18ea-ed13-4019-b528-d808df35eac7" providerId="AD" clId="Web-{A2DB6972-10ED-2C41-D074-8AD99179A126}" dt="2025-05-07T09:52:21.145" v="14" actId="14100"/>
          <ac:picMkLst>
            <pc:docMk/>
            <pc:sldMk cId="1240370035" sldId="263"/>
            <ac:picMk id="4" creationId="{CFA37A93-8BB8-985A-2B67-6AE148F33C2C}"/>
          </ac:picMkLst>
        </pc:picChg>
        <pc:picChg chg="del">
          <ac:chgData name="Sara Maria Reggiani" userId="S::saramaria.reggiani@santannapisa.it::b4ab18ea-ed13-4019-b528-d808df35eac7" providerId="AD" clId="Web-{A2DB6972-10ED-2C41-D074-8AD99179A126}" dt="2025-05-07T09:49:07.717" v="0"/>
          <ac:picMkLst>
            <pc:docMk/>
            <pc:sldMk cId="1240370035" sldId="263"/>
            <ac:picMk id="5" creationId="{6915A512-F025-456B-A998-5AB94E4072D0}"/>
          </ac:picMkLst>
        </pc:picChg>
      </pc:sldChg>
      <pc:sldChg chg="addSp delSp modSp">
        <pc:chgData name="Sara Maria Reggiani" userId="S::saramaria.reggiani@santannapisa.it::b4ab18ea-ed13-4019-b528-d808df35eac7" providerId="AD" clId="Web-{A2DB6972-10ED-2C41-D074-8AD99179A126}" dt="2025-05-07T09:50:25.938" v="5"/>
        <pc:sldMkLst>
          <pc:docMk/>
          <pc:sldMk cId="1144710373" sldId="490"/>
        </pc:sldMkLst>
        <pc:picChg chg="del">
          <ac:chgData name="Sara Maria Reggiani" userId="S::saramaria.reggiani@santannapisa.it::b4ab18ea-ed13-4019-b528-d808df35eac7" providerId="AD" clId="Web-{A2DB6972-10ED-2C41-D074-8AD99179A126}" dt="2025-05-07T09:50:14.751" v="3"/>
          <ac:picMkLst>
            <pc:docMk/>
            <pc:sldMk cId="1144710373" sldId="490"/>
            <ac:picMk id="5" creationId="{5BD33CF2-D7C7-422C-ADFC-108FA18CD67C}"/>
          </ac:picMkLst>
        </pc:picChg>
        <pc:picChg chg="add mod ord">
          <ac:chgData name="Sara Maria Reggiani" userId="S::saramaria.reggiani@santannapisa.it::b4ab18ea-ed13-4019-b528-d808df35eac7" providerId="AD" clId="Web-{A2DB6972-10ED-2C41-D074-8AD99179A126}" dt="2025-05-07T09:50:25.938" v="5"/>
          <ac:picMkLst>
            <pc:docMk/>
            <pc:sldMk cId="1144710373" sldId="490"/>
            <ac:picMk id="7" creationId="{5D468DAB-8BF0-ADF7-26C8-F3AB90DF4631}"/>
          </ac:picMkLst>
        </pc:picChg>
      </pc:sldChg>
    </pc:docChg>
  </pc:docChgLst>
  <pc:docChgLst>
    <pc:chgData name="Sara Maria Reggiani" userId="S::saramaria.reggiani@santannapisa.it::b4ab18ea-ed13-4019-b528-d808df35eac7" providerId="AD" clId="Web-{E94E966D-D34F-33C2-72E7-80D809E64252}"/>
    <pc:docChg chg="modSld">
      <pc:chgData name="Sara Maria Reggiani" userId="S::saramaria.reggiani@santannapisa.it::b4ab18ea-ed13-4019-b528-d808df35eac7" providerId="AD" clId="Web-{E94E966D-D34F-33C2-72E7-80D809E64252}" dt="2025-04-09T17:06:26.532" v="36" actId="1076"/>
      <pc:docMkLst>
        <pc:docMk/>
      </pc:docMkLst>
      <pc:sldChg chg="modSp">
        <pc:chgData name="Sara Maria Reggiani" userId="S::saramaria.reggiani@santannapisa.it::b4ab18ea-ed13-4019-b528-d808df35eac7" providerId="AD" clId="Web-{E94E966D-D34F-33C2-72E7-80D809E64252}" dt="2025-04-09T17:05:52.014" v="32" actId="1076"/>
        <pc:sldMkLst>
          <pc:docMk/>
          <pc:sldMk cId="1240370035" sldId="263"/>
        </pc:sldMkLst>
        <pc:spChg chg="mod">
          <ac:chgData name="Sara Maria Reggiani" userId="S::saramaria.reggiani@santannapisa.it::b4ab18ea-ed13-4019-b528-d808df35eac7" providerId="AD" clId="Web-{E94E966D-D34F-33C2-72E7-80D809E64252}" dt="2025-04-09T17:05:52.014" v="32" actId="1076"/>
          <ac:spMkLst>
            <pc:docMk/>
            <pc:sldMk cId="1240370035" sldId="263"/>
            <ac:spMk id="6" creationId="{8BF12966-3FFF-4A59-8875-611857C24B21}"/>
          </ac:spMkLst>
        </pc:spChg>
      </pc:sldChg>
      <pc:sldChg chg="modSp">
        <pc:chgData name="Sara Maria Reggiani" userId="S::saramaria.reggiani@santannapisa.it::b4ab18ea-ed13-4019-b528-d808df35eac7" providerId="AD" clId="Web-{E94E966D-D34F-33C2-72E7-80D809E64252}" dt="2025-04-09T17:05:17.730" v="29" actId="1076"/>
        <pc:sldMkLst>
          <pc:docMk/>
          <pc:sldMk cId="2944011994" sldId="489"/>
        </pc:sldMkLst>
        <pc:spChg chg="mod">
          <ac:chgData name="Sara Maria Reggiani" userId="S::saramaria.reggiani@santannapisa.it::b4ab18ea-ed13-4019-b528-d808df35eac7" providerId="AD" clId="Web-{E94E966D-D34F-33C2-72E7-80D809E64252}" dt="2025-04-09T17:04:33.947" v="24" actId="1076"/>
          <ac:spMkLst>
            <pc:docMk/>
            <pc:sldMk cId="2944011994" sldId="489"/>
            <ac:spMk id="137" creationId="{5B82DAC0-5B99-4BE0-BC42-1AB9CE751492}"/>
          </ac:spMkLst>
        </pc:spChg>
        <pc:spChg chg="mod">
          <ac:chgData name="Sara Maria Reggiani" userId="S::saramaria.reggiani@santannapisa.it::b4ab18ea-ed13-4019-b528-d808df35eac7" providerId="AD" clId="Web-{E94E966D-D34F-33C2-72E7-80D809E64252}" dt="2025-04-09T17:04:27.493" v="23" actId="1076"/>
          <ac:spMkLst>
            <pc:docMk/>
            <pc:sldMk cId="2944011994" sldId="489"/>
            <ac:spMk id="138" creationId="{C48D4AA2-891E-43B8-9C95-65A24E0F7E66}"/>
          </ac:spMkLst>
        </pc:spChg>
        <pc:spChg chg="mod">
          <ac:chgData name="Sara Maria Reggiani" userId="S::saramaria.reggiani@santannapisa.it::b4ab18ea-ed13-4019-b528-d808df35eac7" providerId="AD" clId="Web-{E94E966D-D34F-33C2-72E7-80D809E64252}" dt="2025-04-09T17:04:46.838" v="26" actId="1076"/>
          <ac:spMkLst>
            <pc:docMk/>
            <pc:sldMk cId="2944011994" sldId="489"/>
            <ac:spMk id="140" creationId="{969DDFC0-AE89-4DB3-9576-2EB823F989ED}"/>
          </ac:spMkLst>
        </pc:spChg>
        <pc:spChg chg="mod">
          <ac:chgData name="Sara Maria Reggiani" userId="S::saramaria.reggiani@santannapisa.it::b4ab18ea-ed13-4019-b528-d808df35eac7" providerId="AD" clId="Web-{E94E966D-D34F-33C2-72E7-80D809E64252}" dt="2025-04-09T17:05:17.730" v="29" actId="1076"/>
          <ac:spMkLst>
            <pc:docMk/>
            <pc:sldMk cId="2944011994" sldId="489"/>
            <ac:spMk id="141" creationId="{C0EA9E87-DE24-4E0A-A5B3-AB2F864D6895}"/>
          </ac:spMkLst>
        </pc:spChg>
        <pc:spChg chg="mod">
          <ac:chgData name="Sara Maria Reggiani" userId="S::saramaria.reggiani@santannapisa.it::b4ab18ea-ed13-4019-b528-d808df35eac7" providerId="AD" clId="Web-{E94E966D-D34F-33C2-72E7-80D809E64252}" dt="2025-04-09T17:03:53.350" v="19" actId="1076"/>
          <ac:spMkLst>
            <pc:docMk/>
            <pc:sldMk cId="2944011994" sldId="489"/>
            <ac:spMk id="143" creationId="{A6C815FF-2732-41F0-9C90-A9E26DCA29F9}"/>
          </ac:spMkLst>
        </pc:spChg>
        <pc:spChg chg="mod">
          <ac:chgData name="Sara Maria Reggiani" userId="S::saramaria.reggiani@santannapisa.it::b4ab18ea-ed13-4019-b528-d808df35eac7" providerId="AD" clId="Web-{E94E966D-D34F-33C2-72E7-80D809E64252}" dt="2025-04-09T17:03:59.101" v="20" actId="1076"/>
          <ac:spMkLst>
            <pc:docMk/>
            <pc:sldMk cId="2944011994" sldId="489"/>
            <ac:spMk id="144" creationId="{1108DC64-DDB1-4B71-A716-1787201E2276}"/>
          </ac:spMkLst>
        </pc:spChg>
        <pc:grpChg chg="mod">
          <ac:chgData name="Sara Maria Reggiani" userId="S::saramaria.reggiani@santannapisa.it::b4ab18ea-ed13-4019-b528-d808df35eac7" providerId="AD" clId="Web-{E94E966D-D34F-33C2-72E7-80D809E64252}" dt="2025-04-09T17:05:09.824" v="28" actId="1076"/>
          <ac:grpSpMkLst>
            <pc:docMk/>
            <pc:sldMk cId="2944011994" sldId="489"/>
            <ac:grpSpMk id="139" creationId="{FF1CDBCE-5A8E-4A75-9039-8FE6DDD96A3D}"/>
          </ac:grpSpMkLst>
        </pc:grpChg>
      </pc:sldChg>
      <pc:sldChg chg="modSp">
        <pc:chgData name="Sara Maria Reggiani" userId="S::saramaria.reggiani@santannapisa.it::b4ab18ea-ed13-4019-b528-d808df35eac7" providerId="AD" clId="Web-{E94E966D-D34F-33C2-72E7-80D809E64252}" dt="2025-04-09T17:06:13.031" v="35" actId="20577"/>
        <pc:sldMkLst>
          <pc:docMk/>
          <pc:sldMk cId="2958554052" sldId="491"/>
        </pc:sldMkLst>
        <pc:spChg chg="mod">
          <ac:chgData name="Sara Maria Reggiani" userId="S::saramaria.reggiani@santannapisa.it::b4ab18ea-ed13-4019-b528-d808df35eac7" providerId="AD" clId="Web-{E94E966D-D34F-33C2-72E7-80D809E64252}" dt="2025-04-09T17:06:13.031" v="35" actId="20577"/>
          <ac:spMkLst>
            <pc:docMk/>
            <pc:sldMk cId="2958554052" sldId="491"/>
            <ac:spMk id="7" creationId="{4B61EEBD-4B82-403F-91AD-D54820F2386A}"/>
          </ac:spMkLst>
        </pc:spChg>
      </pc:sldChg>
      <pc:sldChg chg="delSp modSp">
        <pc:chgData name="Sara Maria Reggiani" userId="S::saramaria.reggiani@santannapisa.it::b4ab18ea-ed13-4019-b528-d808df35eac7" providerId="AD" clId="Web-{E94E966D-D34F-33C2-72E7-80D809E64252}" dt="2025-04-09T17:01:05.137" v="11" actId="20577"/>
        <pc:sldMkLst>
          <pc:docMk/>
          <pc:sldMk cId="1266626707" sldId="786"/>
        </pc:sldMkLst>
        <pc:spChg chg="mod">
          <ac:chgData name="Sara Maria Reggiani" userId="S::saramaria.reggiani@santannapisa.it::b4ab18ea-ed13-4019-b528-d808df35eac7" providerId="AD" clId="Web-{E94E966D-D34F-33C2-72E7-80D809E64252}" dt="2025-04-09T17:01:05.137" v="11" actId="20577"/>
          <ac:spMkLst>
            <pc:docMk/>
            <pc:sldMk cId="1266626707" sldId="786"/>
            <ac:spMk id="3" creationId="{22F968F4-361F-44C6-B369-B2C9153C9CE1}"/>
          </ac:spMkLst>
        </pc:spChg>
      </pc:sldChg>
      <pc:sldChg chg="modSp">
        <pc:chgData name="Sara Maria Reggiani" userId="S::saramaria.reggiani@santannapisa.it::b4ab18ea-ed13-4019-b528-d808df35eac7" providerId="AD" clId="Web-{E94E966D-D34F-33C2-72E7-80D809E64252}" dt="2025-04-09T17:01:39.123" v="12" actId="1076"/>
        <pc:sldMkLst>
          <pc:docMk/>
          <pc:sldMk cId="477845618" sldId="787"/>
        </pc:sldMkLst>
        <pc:graphicFrameChg chg="mod">
          <ac:chgData name="Sara Maria Reggiani" userId="S::saramaria.reggiani@santannapisa.it::b4ab18ea-ed13-4019-b528-d808df35eac7" providerId="AD" clId="Web-{E94E966D-D34F-33C2-72E7-80D809E64252}" dt="2025-04-09T17:01:39.123" v="12" actId="1076"/>
          <ac:graphicFrameMkLst>
            <pc:docMk/>
            <pc:sldMk cId="477845618" sldId="787"/>
            <ac:graphicFrameMk id="5" creationId="{F3350C7A-EA77-43DD-A49E-C6E9D1BFDB01}"/>
          </ac:graphicFrameMkLst>
        </pc:graphicFrameChg>
      </pc:sldChg>
      <pc:sldChg chg="modSp">
        <pc:chgData name="Sara Maria Reggiani" userId="S::saramaria.reggiani@santannapisa.it::b4ab18ea-ed13-4019-b528-d808df35eac7" providerId="AD" clId="Web-{E94E966D-D34F-33C2-72E7-80D809E64252}" dt="2025-04-09T17:06:26.532" v="36" actId="1076"/>
        <pc:sldMkLst>
          <pc:docMk/>
          <pc:sldMk cId="3581531494" sldId="798"/>
        </pc:sldMkLst>
        <pc:spChg chg="mod">
          <ac:chgData name="Sara Maria Reggiani" userId="S::saramaria.reggiani@santannapisa.it::b4ab18ea-ed13-4019-b528-d808df35eac7" providerId="AD" clId="Web-{E94E966D-D34F-33C2-72E7-80D809E64252}" dt="2025-04-09T17:06:26.532" v="36" actId="1076"/>
          <ac:spMkLst>
            <pc:docMk/>
            <pc:sldMk cId="3581531494" sldId="798"/>
            <ac:spMk id="6" creationId="{4A0F8B9F-41F2-476C-9E41-A03D4D330EAA}"/>
          </ac:spMkLst>
        </pc:spChg>
      </pc:sldChg>
    </pc:docChg>
  </pc:docChgLst>
  <pc:docChgLst>
    <pc:chgData name="Sara Maria Reggiani" userId="S::saramaria.reggiani@santannapisa.it::b4ab18ea-ed13-4019-b528-d808df35eac7" providerId="AD" clId="Web-{FFD62EC5-E943-1127-1112-163F149E19FA}"/>
    <pc:docChg chg="modSld">
      <pc:chgData name="Sara Maria Reggiani" userId="S::saramaria.reggiani@santannapisa.it::b4ab18ea-ed13-4019-b528-d808df35eac7" providerId="AD" clId="Web-{FFD62EC5-E943-1127-1112-163F149E19FA}" dt="2025-05-15T10:52:31.797" v="0"/>
      <pc:docMkLst>
        <pc:docMk/>
      </pc:docMkLst>
      <pc:sldChg chg="delSp">
        <pc:chgData name="Sara Maria Reggiani" userId="S::saramaria.reggiani@santannapisa.it::b4ab18ea-ed13-4019-b528-d808df35eac7" providerId="AD" clId="Web-{FFD62EC5-E943-1127-1112-163F149E19FA}" dt="2025-05-15T10:52:31.797" v="0"/>
        <pc:sldMkLst>
          <pc:docMk/>
          <pc:sldMk cId="839785364" sldId="256"/>
        </pc:sldMkLst>
        <pc:spChg chg="del">
          <ac:chgData name="Sara Maria Reggiani" userId="S::saramaria.reggiani@santannapisa.it::b4ab18ea-ed13-4019-b528-d808df35eac7" providerId="AD" clId="Web-{FFD62EC5-E943-1127-1112-163F149E19FA}" dt="2025-05-15T10:52:31.797" v="0"/>
          <ac:spMkLst>
            <pc:docMk/>
            <pc:sldMk cId="839785364" sldId="256"/>
            <ac:spMk id="5" creationId="{DF872062-B160-1442-2470-A71125022477}"/>
          </ac:spMkLst>
        </pc:spChg>
      </pc:sldChg>
    </pc:docChg>
  </pc:docChgLst>
  <pc:docChgLst>
    <pc:chgData name="Sara Maria Reggiani" userId="S::saramaria.reggiani@santannapisa.it::b4ab18ea-ed13-4019-b528-d808df35eac7" providerId="AD" clId="Web-{04789F32-8B4A-AF45-F43B-F7B46023BE64}"/>
    <pc:docChg chg="modSld">
      <pc:chgData name="Sara Maria Reggiani" userId="S::saramaria.reggiani@santannapisa.it::b4ab18ea-ed13-4019-b528-d808df35eac7" providerId="AD" clId="Web-{04789F32-8B4A-AF45-F43B-F7B46023BE64}" dt="2025-05-08T09:36:37.534" v="3"/>
      <pc:docMkLst>
        <pc:docMk/>
      </pc:docMkLst>
      <pc:sldChg chg="addSp delSp modSp">
        <pc:chgData name="Sara Maria Reggiani" userId="S::saramaria.reggiani@santannapisa.it::b4ab18ea-ed13-4019-b528-d808df35eac7" providerId="AD" clId="Web-{04789F32-8B4A-AF45-F43B-F7B46023BE64}" dt="2025-05-08T09:36:37.534" v="3"/>
        <pc:sldMkLst>
          <pc:docMk/>
          <pc:sldMk cId="2958554052" sldId="491"/>
        </pc:sldMkLst>
        <pc:picChg chg="add del mod">
          <ac:chgData name="Sara Maria Reggiani" userId="S::saramaria.reggiani@santannapisa.it::b4ab18ea-ed13-4019-b528-d808df35eac7" providerId="AD" clId="Web-{04789F32-8B4A-AF45-F43B-F7B46023BE64}" dt="2025-05-08T09:36:37.534" v="3"/>
          <ac:picMkLst>
            <pc:docMk/>
            <pc:sldMk cId="2958554052" sldId="491"/>
            <ac:picMk id="5" creationId="{2E6792E7-DA53-5732-4BEA-123A7A242FB1}"/>
          </ac:picMkLst>
        </pc:picChg>
      </pc:sldChg>
    </pc:docChg>
  </pc:docChgLst>
  <pc:docChgLst>
    <pc:chgData name="Sara Maria Reggiani" userId="b4ab18ea-ed13-4019-b528-d808df35eac7" providerId="ADAL" clId="{D0EEE4FE-B079-43E3-B4EA-49825F8BD3B8}"/>
    <pc:docChg chg="undo custSel addSld delSld modSld">
      <pc:chgData name="Sara Maria Reggiani" userId="b4ab18ea-ed13-4019-b528-d808df35eac7" providerId="ADAL" clId="{D0EEE4FE-B079-43E3-B4EA-49825F8BD3B8}" dt="2025-04-09T16:13:23.875" v="1011" actId="20577"/>
      <pc:docMkLst>
        <pc:docMk/>
      </pc:docMkLst>
      <pc:sldChg chg="modSp mod">
        <pc:chgData name="Sara Maria Reggiani" userId="b4ab18ea-ed13-4019-b528-d808df35eac7" providerId="ADAL" clId="{D0EEE4FE-B079-43E3-B4EA-49825F8BD3B8}" dt="2025-04-09T16:11:23.231" v="994" actId="20577"/>
        <pc:sldMkLst>
          <pc:docMk/>
          <pc:sldMk cId="839785364" sldId="256"/>
        </pc:sldMkLst>
        <pc:spChg chg="mod">
          <ac:chgData name="Sara Maria Reggiani" userId="b4ab18ea-ed13-4019-b528-d808df35eac7" providerId="ADAL" clId="{D0EEE4FE-B079-43E3-B4EA-49825F8BD3B8}" dt="2025-04-09T16:10:58.732" v="958"/>
          <ac:spMkLst>
            <pc:docMk/>
            <pc:sldMk cId="839785364" sldId="256"/>
            <ac:spMk id="5" creationId="{DF872062-B160-1442-2470-A71125022477}"/>
          </ac:spMkLst>
        </pc:spChg>
        <pc:spChg chg="mod">
          <ac:chgData name="Sara Maria Reggiani" userId="b4ab18ea-ed13-4019-b528-d808df35eac7" providerId="ADAL" clId="{D0EEE4FE-B079-43E3-B4EA-49825F8BD3B8}" dt="2025-04-09T16:11:23.231" v="994" actId="20577"/>
          <ac:spMkLst>
            <pc:docMk/>
            <pc:sldMk cId="839785364" sldId="256"/>
            <ac:spMk id="6" creationId="{4CDA6715-4494-A45B-F251-7CD5770B500A}"/>
          </ac:spMkLst>
        </pc:spChg>
      </pc:sldChg>
      <pc:sldChg chg="modSp mod">
        <pc:chgData name="Sara Maria Reggiani" userId="b4ab18ea-ed13-4019-b528-d808df35eac7" providerId="ADAL" clId="{D0EEE4FE-B079-43E3-B4EA-49825F8BD3B8}" dt="2025-04-09T14:19:33.230" v="555" actId="20577"/>
        <pc:sldMkLst>
          <pc:docMk/>
          <pc:sldMk cId="39899253" sldId="258"/>
        </pc:sldMkLst>
        <pc:spChg chg="mod">
          <ac:chgData name="Sara Maria Reggiani" userId="b4ab18ea-ed13-4019-b528-d808df35eac7" providerId="ADAL" clId="{D0EEE4FE-B079-43E3-B4EA-49825F8BD3B8}" dt="2025-04-09T14:19:11.011" v="540" actId="20577"/>
          <ac:spMkLst>
            <pc:docMk/>
            <pc:sldMk cId="39899253" sldId="258"/>
            <ac:spMk id="2" creationId="{02F78C38-C2E9-4650-997A-D41B4A96C76F}"/>
          </ac:spMkLst>
        </pc:spChg>
        <pc:spChg chg="mod">
          <ac:chgData name="Sara Maria Reggiani" userId="b4ab18ea-ed13-4019-b528-d808df35eac7" providerId="ADAL" clId="{D0EEE4FE-B079-43E3-B4EA-49825F8BD3B8}" dt="2025-04-09T14:13:53.613" v="163" actId="20577"/>
          <ac:spMkLst>
            <pc:docMk/>
            <pc:sldMk cId="39899253" sldId="258"/>
            <ac:spMk id="3" creationId="{E837715A-78F8-488D-8935-8BE2A49EB586}"/>
          </ac:spMkLst>
        </pc:spChg>
        <pc:spChg chg="mod">
          <ac:chgData name="Sara Maria Reggiani" userId="b4ab18ea-ed13-4019-b528-d808df35eac7" providerId="ADAL" clId="{D0EEE4FE-B079-43E3-B4EA-49825F8BD3B8}" dt="2025-04-09T14:14:30.187" v="207" actId="20577"/>
          <ac:spMkLst>
            <pc:docMk/>
            <pc:sldMk cId="39899253" sldId="258"/>
            <ac:spMk id="94" creationId="{3E95F9B8-6122-4593-B416-C0C695DBDA06}"/>
          </ac:spMkLst>
        </pc:spChg>
        <pc:graphicFrameChg chg="mod">
          <ac:chgData name="Sara Maria Reggiani" userId="b4ab18ea-ed13-4019-b528-d808df35eac7" providerId="ADAL" clId="{D0EEE4FE-B079-43E3-B4EA-49825F8BD3B8}" dt="2025-04-09T14:19:33.230" v="555" actId="20577"/>
          <ac:graphicFrameMkLst>
            <pc:docMk/>
            <pc:sldMk cId="39899253" sldId="258"/>
            <ac:graphicFrameMk id="93" creationId="{855D9C5D-20F0-4B45-98C2-1AE07652D06A}"/>
          </ac:graphicFrameMkLst>
        </pc:graphicFrameChg>
      </pc:sldChg>
      <pc:sldChg chg="addSp modSp add del mod">
        <pc:chgData name="Sara Maria Reggiani" userId="b4ab18ea-ed13-4019-b528-d808df35eac7" providerId="ADAL" clId="{D0EEE4FE-B079-43E3-B4EA-49825F8BD3B8}" dt="2025-04-09T14:19:45.295" v="557" actId="47"/>
        <pc:sldMkLst>
          <pc:docMk/>
          <pc:sldMk cId="0" sldId="260"/>
        </pc:sldMkLst>
      </pc:sldChg>
      <pc:sldChg chg="modSp mod">
        <pc:chgData name="Sara Maria Reggiani" userId="b4ab18ea-ed13-4019-b528-d808df35eac7" providerId="ADAL" clId="{D0EEE4FE-B079-43E3-B4EA-49825F8BD3B8}" dt="2025-04-09T14:38:15.805" v="559" actId="255"/>
        <pc:sldMkLst>
          <pc:docMk/>
          <pc:sldMk cId="370559984" sldId="261"/>
        </pc:sldMkLst>
        <pc:spChg chg="mod">
          <ac:chgData name="Sara Maria Reggiani" userId="b4ab18ea-ed13-4019-b528-d808df35eac7" providerId="ADAL" clId="{D0EEE4FE-B079-43E3-B4EA-49825F8BD3B8}" dt="2025-04-09T14:38:15.805" v="559" actId="255"/>
          <ac:spMkLst>
            <pc:docMk/>
            <pc:sldMk cId="370559984" sldId="261"/>
            <ac:spMk id="3" creationId="{6C10EEA6-E465-4E87-9989-03C4C1864B6D}"/>
          </ac:spMkLst>
        </pc:spChg>
      </pc:sldChg>
      <pc:sldChg chg="modSp mod">
        <pc:chgData name="Sara Maria Reggiani" userId="b4ab18ea-ed13-4019-b528-d808df35eac7" providerId="ADAL" clId="{D0EEE4FE-B079-43E3-B4EA-49825F8BD3B8}" dt="2025-04-09T15:11:38.485" v="796" actId="20577"/>
        <pc:sldMkLst>
          <pc:docMk/>
          <pc:sldMk cId="1240370035" sldId="263"/>
        </pc:sldMkLst>
        <pc:spChg chg="mod">
          <ac:chgData name="Sara Maria Reggiani" userId="b4ab18ea-ed13-4019-b528-d808df35eac7" providerId="ADAL" clId="{D0EEE4FE-B079-43E3-B4EA-49825F8BD3B8}" dt="2025-04-09T15:11:38.485" v="796" actId="20577"/>
          <ac:spMkLst>
            <pc:docMk/>
            <pc:sldMk cId="1240370035" sldId="263"/>
            <ac:spMk id="6" creationId="{8BF12966-3FFF-4A59-8875-611857C24B21}"/>
          </ac:spMkLst>
        </pc:spChg>
      </pc:sldChg>
      <pc:sldChg chg="modSp mod">
        <pc:chgData name="Sara Maria Reggiani" userId="b4ab18ea-ed13-4019-b528-d808df35eac7" providerId="ADAL" clId="{D0EEE4FE-B079-43E3-B4EA-49825F8BD3B8}" dt="2025-04-09T15:28:15.131" v="837" actId="20577"/>
        <pc:sldMkLst>
          <pc:docMk/>
          <pc:sldMk cId="3287740891" sldId="268"/>
        </pc:sldMkLst>
        <pc:spChg chg="mod">
          <ac:chgData name="Sara Maria Reggiani" userId="b4ab18ea-ed13-4019-b528-d808df35eac7" providerId="ADAL" clId="{D0EEE4FE-B079-43E3-B4EA-49825F8BD3B8}" dt="2025-04-09T15:28:15.131" v="837" actId="20577"/>
          <ac:spMkLst>
            <pc:docMk/>
            <pc:sldMk cId="3287740891" sldId="268"/>
            <ac:spMk id="2" creationId="{C22DC69C-EE36-4A81-8C8C-2FE9D3BD20D0}"/>
          </ac:spMkLst>
        </pc:spChg>
        <pc:spChg chg="mod">
          <ac:chgData name="Sara Maria Reggiani" userId="b4ab18ea-ed13-4019-b528-d808df35eac7" providerId="ADAL" clId="{D0EEE4FE-B079-43E3-B4EA-49825F8BD3B8}" dt="2025-04-09T15:27:45.314" v="832" actId="20577"/>
          <ac:spMkLst>
            <pc:docMk/>
            <pc:sldMk cId="3287740891" sldId="268"/>
            <ac:spMk id="5" creationId="{61FDA7AC-449E-4A18-9470-C282FA727D5D}"/>
          </ac:spMkLst>
        </pc:spChg>
        <pc:spChg chg="mod">
          <ac:chgData name="Sara Maria Reggiani" userId="b4ab18ea-ed13-4019-b528-d808df35eac7" providerId="ADAL" clId="{D0EEE4FE-B079-43E3-B4EA-49825F8BD3B8}" dt="2025-04-09T15:27:47.496" v="833" actId="20577"/>
          <ac:spMkLst>
            <pc:docMk/>
            <pc:sldMk cId="3287740891" sldId="268"/>
            <ac:spMk id="8" creationId="{E24860D2-665D-4E00-9F82-B5BB9E0DB574}"/>
          </ac:spMkLst>
        </pc:spChg>
        <pc:spChg chg="mod">
          <ac:chgData name="Sara Maria Reggiani" userId="b4ab18ea-ed13-4019-b528-d808df35eac7" providerId="ADAL" clId="{D0EEE4FE-B079-43E3-B4EA-49825F8BD3B8}" dt="2025-04-09T15:27:49.103" v="834" actId="20577"/>
          <ac:spMkLst>
            <pc:docMk/>
            <pc:sldMk cId="3287740891" sldId="268"/>
            <ac:spMk id="10" creationId="{69E8E962-FC16-4ABB-AC19-9163CC5069FA}"/>
          </ac:spMkLst>
        </pc:spChg>
      </pc:sldChg>
      <pc:sldChg chg="modSp mod">
        <pc:chgData name="Sara Maria Reggiani" userId="b4ab18ea-ed13-4019-b528-d808df35eac7" providerId="ADAL" clId="{D0EEE4FE-B079-43E3-B4EA-49825F8BD3B8}" dt="2025-04-09T15:35:35.401" v="858" actId="1076"/>
        <pc:sldMkLst>
          <pc:docMk/>
          <pc:sldMk cId="2303350454" sldId="269"/>
        </pc:sldMkLst>
        <pc:spChg chg="mod">
          <ac:chgData name="Sara Maria Reggiani" userId="b4ab18ea-ed13-4019-b528-d808df35eac7" providerId="ADAL" clId="{D0EEE4FE-B079-43E3-B4EA-49825F8BD3B8}" dt="2025-04-09T15:35:03.113" v="852" actId="1076"/>
          <ac:spMkLst>
            <pc:docMk/>
            <pc:sldMk cId="2303350454" sldId="269"/>
            <ac:spMk id="6" creationId="{8638E5EF-C5B0-40C4-A06F-41B67133C028}"/>
          </ac:spMkLst>
        </pc:spChg>
        <pc:spChg chg="mod">
          <ac:chgData name="Sara Maria Reggiani" userId="b4ab18ea-ed13-4019-b528-d808df35eac7" providerId="ADAL" clId="{D0EEE4FE-B079-43E3-B4EA-49825F8BD3B8}" dt="2025-04-09T15:35:12.612" v="854" actId="1076"/>
          <ac:spMkLst>
            <pc:docMk/>
            <pc:sldMk cId="2303350454" sldId="269"/>
            <ac:spMk id="7" creationId="{898D6F0B-74BE-44E4-B971-27F5E2E3807B}"/>
          </ac:spMkLst>
        </pc:spChg>
        <pc:spChg chg="mod">
          <ac:chgData name="Sara Maria Reggiani" userId="b4ab18ea-ed13-4019-b528-d808df35eac7" providerId="ADAL" clId="{D0EEE4FE-B079-43E3-B4EA-49825F8BD3B8}" dt="2025-04-09T15:35:08.293" v="853" actId="1076"/>
          <ac:spMkLst>
            <pc:docMk/>
            <pc:sldMk cId="2303350454" sldId="269"/>
            <ac:spMk id="8" creationId="{99C85FB9-0407-49CE-B7B7-C4536AF99CB7}"/>
          </ac:spMkLst>
        </pc:spChg>
        <pc:spChg chg="mod">
          <ac:chgData name="Sara Maria Reggiani" userId="b4ab18ea-ed13-4019-b528-d808df35eac7" providerId="ADAL" clId="{D0EEE4FE-B079-43E3-B4EA-49825F8BD3B8}" dt="2025-04-09T15:35:17.156" v="855" actId="1076"/>
          <ac:spMkLst>
            <pc:docMk/>
            <pc:sldMk cId="2303350454" sldId="269"/>
            <ac:spMk id="9" creationId="{819588DE-4C6A-42BB-AFA6-0B79E904A155}"/>
          </ac:spMkLst>
        </pc:spChg>
        <pc:spChg chg="mod">
          <ac:chgData name="Sara Maria Reggiani" userId="b4ab18ea-ed13-4019-b528-d808df35eac7" providerId="ADAL" clId="{D0EEE4FE-B079-43E3-B4EA-49825F8BD3B8}" dt="2025-04-09T15:35:35.401" v="858" actId="1076"/>
          <ac:spMkLst>
            <pc:docMk/>
            <pc:sldMk cId="2303350454" sldId="269"/>
            <ac:spMk id="10" creationId="{BBEDA128-2C15-4FC6-946A-2E4D1AAC0639}"/>
          </ac:spMkLst>
        </pc:spChg>
        <pc:spChg chg="mod">
          <ac:chgData name="Sara Maria Reggiani" userId="b4ab18ea-ed13-4019-b528-d808df35eac7" providerId="ADAL" clId="{D0EEE4FE-B079-43E3-B4EA-49825F8BD3B8}" dt="2025-04-09T15:35:28.172" v="857" actId="1076"/>
          <ac:spMkLst>
            <pc:docMk/>
            <pc:sldMk cId="2303350454" sldId="269"/>
            <ac:spMk id="11" creationId="{DE77A023-0F09-4ED5-8F9E-819A17AF1B9B}"/>
          </ac:spMkLst>
        </pc:spChg>
      </pc:sldChg>
      <pc:sldChg chg="modSp mod">
        <pc:chgData name="Sara Maria Reggiani" userId="b4ab18ea-ed13-4019-b528-d808df35eac7" providerId="ADAL" clId="{D0EEE4FE-B079-43E3-B4EA-49825F8BD3B8}" dt="2025-04-09T15:50:38.175" v="893" actId="20577"/>
        <pc:sldMkLst>
          <pc:docMk/>
          <pc:sldMk cId="2192174273" sldId="270"/>
        </pc:sldMkLst>
        <pc:spChg chg="mod">
          <ac:chgData name="Sara Maria Reggiani" userId="b4ab18ea-ed13-4019-b528-d808df35eac7" providerId="ADAL" clId="{D0EEE4FE-B079-43E3-B4EA-49825F8BD3B8}" dt="2025-04-09T15:50:38.175" v="893" actId="20577"/>
          <ac:spMkLst>
            <pc:docMk/>
            <pc:sldMk cId="2192174273" sldId="270"/>
            <ac:spMk id="7" creationId="{466E7779-CF76-454F-B2AC-B0AD269F5326}"/>
          </ac:spMkLst>
        </pc:spChg>
      </pc:sldChg>
      <pc:sldChg chg="modSp mod">
        <pc:chgData name="Sara Maria Reggiani" userId="b4ab18ea-ed13-4019-b528-d808df35eac7" providerId="ADAL" clId="{D0EEE4FE-B079-43E3-B4EA-49825F8BD3B8}" dt="2025-04-09T15:58:25.998" v="917" actId="113"/>
        <pc:sldMkLst>
          <pc:docMk/>
          <pc:sldMk cId="2784288939" sldId="272"/>
        </pc:sldMkLst>
        <pc:spChg chg="mod">
          <ac:chgData name="Sara Maria Reggiani" userId="b4ab18ea-ed13-4019-b528-d808df35eac7" providerId="ADAL" clId="{D0EEE4FE-B079-43E3-B4EA-49825F8BD3B8}" dt="2025-04-09T15:58:25.998" v="917" actId="113"/>
          <ac:spMkLst>
            <pc:docMk/>
            <pc:sldMk cId="2784288939" sldId="272"/>
            <ac:spMk id="3" creationId="{2D05D31C-180C-490A-881F-C3FE6CD05E41}"/>
          </ac:spMkLst>
        </pc:spChg>
      </pc:sldChg>
      <pc:sldChg chg="modSp mod">
        <pc:chgData name="Sara Maria Reggiani" userId="b4ab18ea-ed13-4019-b528-d808df35eac7" providerId="ADAL" clId="{D0EEE4FE-B079-43E3-B4EA-49825F8BD3B8}" dt="2025-04-09T16:13:23.875" v="1011" actId="20577"/>
        <pc:sldMkLst>
          <pc:docMk/>
          <pc:sldMk cId="4141311857" sldId="286"/>
        </pc:sldMkLst>
        <pc:spChg chg="mod">
          <ac:chgData name="Sara Maria Reggiani" userId="b4ab18ea-ed13-4019-b528-d808df35eac7" providerId="ADAL" clId="{D0EEE4FE-B079-43E3-B4EA-49825F8BD3B8}" dt="2025-04-09T16:12:44.217" v="1006" actId="113"/>
          <ac:spMkLst>
            <pc:docMk/>
            <pc:sldMk cId="4141311857" sldId="286"/>
            <ac:spMk id="4" creationId="{00000000-0000-0000-0000-000000000000}"/>
          </ac:spMkLst>
        </pc:spChg>
        <pc:spChg chg="mod">
          <ac:chgData name="Sara Maria Reggiani" userId="b4ab18ea-ed13-4019-b528-d808df35eac7" providerId="ADAL" clId="{D0EEE4FE-B079-43E3-B4EA-49825F8BD3B8}" dt="2025-04-09T16:13:23.875" v="1011" actId="20577"/>
          <ac:spMkLst>
            <pc:docMk/>
            <pc:sldMk cId="4141311857" sldId="286"/>
            <ac:spMk id="5" creationId="{0AB6C018-C91C-1483-CC9B-B6AA9981B8F4}"/>
          </ac:spMkLst>
        </pc:spChg>
      </pc:sldChg>
      <pc:sldChg chg="modSp mod">
        <pc:chgData name="Sara Maria Reggiani" userId="b4ab18ea-ed13-4019-b528-d808df35eac7" providerId="ADAL" clId="{D0EEE4FE-B079-43E3-B4EA-49825F8BD3B8}" dt="2025-04-09T16:09:26.992" v="924" actId="20577"/>
        <pc:sldMkLst>
          <pc:docMk/>
          <pc:sldMk cId="576232023" sldId="287"/>
        </pc:sldMkLst>
        <pc:spChg chg="mod">
          <ac:chgData name="Sara Maria Reggiani" userId="b4ab18ea-ed13-4019-b528-d808df35eac7" providerId="ADAL" clId="{D0EEE4FE-B079-43E3-B4EA-49825F8BD3B8}" dt="2025-04-09T16:09:26.992" v="924" actId="20577"/>
          <ac:spMkLst>
            <pc:docMk/>
            <pc:sldMk cId="576232023" sldId="287"/>
            <ac:spMk id="2" creationId="{00000000-0000-0000-0000-000000000000}"/>
          </ac:spMkLst>
        </pc:spChg>
        <pc:spChg chg="mod">
          <ac:chgData name="Sara Maria Reggiani" userId="b4ab18ea-ed13-4019-b528-d808df35eac7" providerId="ADAL" clId="{D0EEE4FE-B079-43E3-B4EA-49825F8BD3B8}" dt="2025-04-09T16:09:15.495" v="923" actId="1076"/>
          <ac:spMkLst>
            <pc:docMk/>
            <pc:sldMk cId="576232023" sldId="287"/>
            <ac:spMk id="4" creationId="{04602E0D-40AB-2278-9E4B-4592D3B22978}"/>
          </ac:spMkLst>
        </pc:spChg>
      </pc:sldChg>
      <pc:sldChg chg="modSp mod">
        <pc:chgData name="Sara Maria Reggiani" userId="b4ab18ea-ed13-4019-b528-d808df35eac7" providerId="ADAL" clId="{D0EEE4FE-B079-43E3-B4EA-49825F8BD3B8}" dt="2025-04-09T16:10:07.163" v="931" actId="20577"/>
        <pc:sldMkLst>
          <pc:docMk/>
          <pc:sldMk cId="2763959968" sldId="308"/>
        </pc:sldMkLst>
        <pc:spChg chg="mod">
          <ac:chgData name="Sara Maria Reggiani" userId="b4ab18ea-ed13-4019-b528-d808df35eac7" providerId="ADAL" clId="{D0EEE4FE-B079-43E3-B4EA-49825F8BD3B8}" dt="2025-04-09T16:10:07.163" v="931" actId="20577"/>
          <ac:spMkLst>
            <pc:docMk/>
            <pc:sldMk cId="2763959968" sldId="308"/>
            <ac:spMk id="7" creationId="{4CE8027F-86D5-8209-CE4A-39D3763E8A8C}"/>
          </ac:spMkLst>
        </pc:spChg>
      </pc:sldChg>
      <pc:sldChg chg="modSp mod">
        <pc:chgData name="Sara Maria Reggiani" userId="b4ab18ea-ed13-4019-b528-d808df35eac7" providerId="ADAL" clId="{D0EEE4FE-B079-43E3-B4EA-49825F8BD3B8}" dt="2025-04-09T14:54:23.421" v="586" actId="1076"/>
        <pc:sldMkLst>
          <pc:docMk/>
          <pc:sldMk cId="2944011994" sldId="489"/>
        </pc:sldMkLst>
        <pc:spChg chg="mod">
          <ac:chgData name="Sara Maria Reggiani" userId="b4ab18ea-ed13-4019-b528-d808df35eac7" providerId="ADAL" clId="{D0EEE4FE-B079-43E3-B4EA-49825F8BD3B8}" dt="2025-04-09T14:54:23.421" v="586" actId="1076"/>
          <ac:spMkLst>
            <pc:docMk/>
            <pc:sldMk cId="2944011994" sldId="489"/>
            <ac:spMk id="137" creationId="{5B82DAC0-5B99-4BE0-BC42-1AB9CE751492}"/>
          </ac:spMkLst>
        </pc:spChg>
        <pc:spChg chg="mod">
          <ac:chgData name="Sara Maria Reggiani" userId="b4ab18ea-ed13-4019-b528-d808df35eac7" providerId="ADAL" clId="{D0EEE4FE-B079-43E3-B4EA-49825F8BD3B8}" dt="2025-04-09T14:50:13.688" v="579" actId="20577"/>
          <ac:spMkLst>
            <pc:docMk/>
            <pc:sldMk cId="2944011994" sldId="489"/>
            <ac:spMk id="138" creationId="{C48D4AA2-891E-43B8-9C95-65A24E0F7E66}"/>
          </ac:spMkLst>
        </pc:spChg>
        <pc:spChg chg="mod">
          <ac:chgData name="Sara Maria Reggiani" userId="b4ab18ea-ed13-4019-b528-d808df35eac7" providerId="ADAL" clId="{D0EEE4FE-B079-43E3-B4EA-49825F8BD3B8}" dt="2025-04-09T14:51:39" v="581" actId="6549"/>
          <ac:spMkLst>
            <pc:docMk/>
            <pc:sldMk cId="2944011994" sldId="489"/>
            <ac:spMk id="140" creationId="{969DDFC0-AE89-4DB3-9576-2EB823F989ED}"/>
          </ac:spMkLst>
        </pc:spChg>
        <pc:spChg chg="mod">
          <ac:chgData name="Sara Maria Reggiani" userId="b4ab18ea-ed13-4019-b528-d808df35eac7" providerId="ADAL" clId="{D0EEE4FE-B079-43E3-B4EA-49825F8BD3B8}" dt="2025-04-09T14:53:38.648" v="583" actId="20577"/>
          <ac:spMkLst>
            <pc:docMk/>
            <pc:sldMk cId="2944011994" sldId="489"/>
            <ac:spMk id="143" creationId="{A6C815FF-2732-41F0-9C90-A9E26DCA29F9}"/>
          </ac:spMkLst>
        </pc:spChg>
      </pc:sldChg>
      <pc:sldChg chg="modSp mod">
        <pc:chgData name="Sara Maria Reggiani" userId="b4ab18ea-ed13-4019-b528-d808df35eac7" providerId="ADAL" clId="{D0EEE4FE-B079-43E3-B4EA-49825F8BD3B8}" dt="2025-04-09T15:25:03.479" v="812" actId="20577"/>
        <pc:sldMkLst>
          <pc:docMk/>
          <pc:sldMk cId="608588001" sldId="783"/>
        </pc:sldMkLst>
        <pc:spChg chg="mod">
          <ac:chgData name="Sara Maria Reggiani" userId="b4ab18ea-ed13-4019-b528-d808df35eac7" providerId="ADAL" clId="{D0EEE4FE-B079-43E3-B4EA-49825F8BD3B8}" dt="2025-04-09T15:23:00.291" v="810" actId="123"/>
          <ac:spMkLst>
            <pc:docMk/>
            <pc:sldMk cId="608588001" sldId="783"/>
            <ac:spMk id="3" creationId="{EF19ECBC-EAEB-4E1C-BE33-27157E13A865}"/>
          </ac:spMkLst>
        </pc:spChg>
        <pc:spChg chg="mod">
          <ac:chgData name="Sara Maria Reggiani" userId="b4ab18ea-ed13-4019-b528-d808df35eac7" providerId="ADAL" clId="{D0EEE4FE-B079-43E3-B4EA-49825F8BD3B8}" dt="2025-04-09T15:25:03.479" v="812" actId="20577"/>
          <ac:spMkLst>
            <pc:docMk/>
            <pc:sldMk cId="608588001" sldId="783"/>
            <ac:spMk id="4" creationId="{8BEA6CD3-47D1-463F-9F82-91C4837827F7}"/>
          </ac:spMkLst>
        </pc:spChg>
      </pc:sldChg>
      <pc:sldChg chg="modSp mod">
        <pc:chgData name="Sara Maria Reggiani" userId="b4ab18ea-ed13-4019-b528-d808df35eac7" providerId="ADAL" clId="{D0EEE4FE-B079-43E3-B4EA-49825F8BD3B8}" dt="2025-04-09T15:30:02.753" v="842" actId="122"/>
        <pc:sldMkLst>
          <pc:docMk/>
          <pc:sldMk cId="3825504366" sldId="784"/>
        </pc:sldMkLst>
        <pc:spChg chg="mod">
          <ac:chgData name="Sara Maria Reggiani" userId="b4ab18ea-ed13-4019-b528-d808df35eac7" providerId="ADAL" clId="{D0EEE4FE-B079-43E3-B4EA-49825F8BD3B8}" dt="2025-04-09T15:30:02.753" v="842" actId="122"/>
          <ac:spMkLst>
            <pc:docMk/>
            <pc:sldMk cId="3825504366" sldId="784"/>
            <ac:spMk id="2" creationId="{6D7F3501-351F-4CE5-B45E-CDE1664EFD00}"/>
          </ac:spMkLst>
        </pc:spChg>
      </pc:sldChg>
      <pc:sldChg chg="modSp mod">
        <pc:chgData name="Sara Maria Reggiani" userId="b4ab18ea-ed13-4019-b528-d808df35eac7" providerId="ADAL" clId="{D0EEE4FE-B079-43E3-B4EA-49825F8BD3B8}" dt="2025-04-09T15:57:58.319" v="915" actId="20577"/>
        <pc:sldMkLst>
          <pc:docMk/>
          <pc:sldMk cId="2868606500" sldId="785"/>
        </pc:sldMkLst>
        <pc:spChg chg="mod">
          <ac:chgData name="Sara Maria Reggiani" userId="b4ab18ea-ed13-4019-b528-d808df35eac7" providerId="ADAL" clId="{D0EEE4FE-B079-43E3-B4EA-49825F8BD3B8}" dt="2025-04-09T15:57:58.319" v="915" actId="20577"/>
          <ac:spMkLst>
            <pc:docMk/>
            <pc:sldMk cId="2868606500" sldId="785"/>
            <ac:spMk id="3" creationId="{CE91DDD2-616B-4204-AE4B-FAF8A92C8848}"/>
          </ac:spMkLst>
        </pc:spChg>
      </pc:sldChg>
      <pc:sldChg chg="modSp mod">
        <pc:chgData name="Sara Maria Reggiani" userId="b4ab18ea-ed13-4019-b528-d808df35eac7" providerId="ADAL" clId="{D0EEE4FE-B079-43E3-B4EA-49825F8BD3B8}" dt="2025-04-09T15:06:51.405" v="791" actId="20577"/>
        <pc:sldMkLst>
          <pc:docMk/>
          <pc:sldMk cId="1266626707" sldId="786"/>
        </pc:sldMkLst>
        <pc:spChg chg="mod">
          <ac:chgData name="Sara Maria Reggiani" userId="b4ab18ea-ed13-4019-b528-d808df35eac7" providerId="ADAL" clId="{D0EEE4FE-B079-43E3-B4EA-49825F8BD3B8}" dt="2025-04-09T15:06:51.405" v="791" actId="20577"/>
          <ac:spMkLst>
            <pc:docMk/>
            <pc:sldMk cId="1266626707" sldId="786"/>
            <ac:spMk id="3" creationId="{22F968F4-361F-44C6-B369-B2C9153C9CE1}"/>
          </ac:spMkLst>
        </pc:spChg>
      </pc:sldChg>
      <pc:sldChg chg="delSp modSp mod">
        <pc:chgData name="Sara Maria Reggiani" userId="b4ab18ea-ed13-4019-b528-d808df35eac7" providerId="ADAL" clId="{D0EEE4FE-B079-43E3-B4EA-49825F8BD3B8}" dt="2025-04-09T15:04:41.807" v="777" actId="20577"/>
        <pc:sldMkLst>
          <pc:docMk/>
          <pc:sldMk cId="477845618" sldId="787"/>
        </pc:sldMkLst>
        <pc:spChg chg="mod">
          <ac:chgData name="Sara Maria Reggiani" userId="b4ab18ea-ed13-4019-b528-d808df35eac7" providerId="ADAL" clId="{D0EEE4FE-B079-43E3-B4EA-49825F8BD3B8}" dt="2025-04-09T14:56:26.206" v="590" actId="14100"/>
          <ac:spMkLst>
            <pc:docMk/>
            <pc:sldMk cId="477845618" sldId="787"/>
            <ac:spMk id="2" creationId="{377081E7-1976-4E61-8EE3-781032A95F35}"/>
          </ac:spMkLst>
        </pc:spChg>
        <pc:spChg chg="mod">
          <ac:chgData name="Sara Maria Reggiani" userId="b4ab18ea-ed13-4019-b528-d808df35eac7" providerId="ADAL" clId="{D0EEE4FE-B079-43E3-B4EA-49825F8BD3B8}" dt="2025-04-09T15:04:41.807" v="777" actId="20577"/>
          <ac:spMkLst>
            <pc:docMk/>
            <pc:sldMk cId="477845618" sldId="787"/>
            <ac:spMk id="4" creationId="{98F89DAA-5841-48D8-83B2-B8C6CFE1EA97}"/>
          </ac:spMkLst>
        </pc:spChg>
        <pc:graphicFrameChg chg="mod">
          <ac:chgData name="Sara Maria Reggiani" userId="b4ab18ea-ed13-4019-b528-d808df35eac7" providerId="ADAL" clId="{D0EEE4FE-B079-43E3-B4EA-49825F8BD3B8}" dt="2025-04-09T15:02:59.445" v="695" actId="1076"/>
          <ac:graphicFrameMkLst>
            <pc:docMk/>
            <pc:sldMk cId="477845618" sldId="787"/>
            <ac:graphicFrameMk id="5" creationId="{F3350C7A-EA77-43DD-A49E-C6E9D1BFDB01}"/>
          </ac:graphicFrameMkLst>
        </pc:graphicFrameChg>
      </pc:sldChg>
      <pc:sldChg chg="modSp mod">
        <pc:chgData name="Sara Maria Reggiani" userId="b4ab18ea-ed13-4019-b528-d808df35eac7" providerId="ADAL" clId="{D0EEE4FE-B079-43E3-B4EA-49825F8BD3B8}" dt="2025-04-09T15:54:50.470" v="899" actId="1076"/>
        <pc:sldMkLst>
          <pc:docMk/>
          <pc:sldMk cId="2629025430" sldId="788"/>
        </pc:sldMkLst>
        <pc:spChg chg="mod">
          <ac:chgData name="Sara Maria Reggiani" userId="b4ab18ea-ed13-4019-b528-d808df35eac7" providerId="ADAL" clId="{D0EEE4FE-B079-43E3-B4EA-49825F8BD3B8}" dt="2025-04-09T15:54:50.470" v="899" actId="1076"/>
          <ac:spMkLst>
            <pc:docMk/>
            <pc:sldMk cId="2629025430" sldId="788"/>
            <ac:spMk id="3" creationId="{C42918CD-362D-47D7-BDCC-654C85B8A323}"/>
          </ac:spMkLst>
        </pc:spChg>
      </pc:sldChg>
      <pc:sldChg chg="modSp mod">
        <pc:chgData name="Sara Maria Reggiani" userId="b4ab18ea-ed13-4019-b528-d808df35eac7" providerId="ADAL" clId="{D0EEE4FE-B079-43E3-B4EA-49825F8BD3B8}" dt="2025-04-09T15:59:16.482" v="918" actId="14100"/>
        <pc:sldMkLst>
          <pc:docMk/>
          <pc:sldMk cId="3170805218" sldId="789"/>
        </pc:sldMkLst>
        <pc:spChg chg="mod">
          <ac:chgData name="Sara Maria Reggiani" userId="b4ab18ea-ed13-4019-b528-d808df35eac7" providerId="ADAL" clId="{D0EEE4FE-B079-43E3-B4EA-49825F8BD3B8}" dt="2025-04-09T15:59:16.482" v="918" actId="14100"/>
          <ac:spMkLst>
            <pc:docMk/>
            <pc:sldMk cId="3170805218" sldId="789"/>
            <ac:spMk id="2" creationId="{BDD73154-95E5-436F-918D-66EDF4A2F809}"/>
          </ac:spMkLst>
        </pc:spChg>
      </pc:sldChg>
      <pc:sldChg chg="modSp mod">
        <pc:chgData name="Sara Maria Reggiani" userId="b4ab18ea-ed13-4019-b528-d808df35eac7" providerId="ADAL" clId="{D0EEE4FE-B079-43E3-B4EA-49825F8BD3B8}" dt="2025-04-09T16:12:33.778" v="1005" actId="20577"/>
        <pc:sldMkLst>
          <pc:docMk/>
          <pc:sldMk cId="2440343898" sldId="796"/>
        </pc:sldMkLst>
        <pc:spChg chg="mod">
          <ac:chgData name="Sara Maria Reggiani" userId="b4ab18ea-ed13-4019-b528-d808df35eac7" providerId="ADAL" clId="{D0EEE4FE-B079-43E3-B4EA-49825F8BD3B8}" dt="2025-04-09T16:12:33.778" v="1005" actId="20577"/>
          <ac:spMkLst>
            <pc:docMk/>
            <pc:sldMk cId="2440343898" sldId="796"/>
            <ac:spMk id="3" creationId="{7C945A3B-4E7D-48F8-AC15-6C432BEF4AB2}"/>
          </ac:spMkLst>
        </pc:spChg>
      </pc:sldChg>
      <pc:sldChg chg="modSp mod">
        <pc:chgData name="Sara Maria Reggiani" userId="b4ab18ea-ed13-4019-b528-d808df35eac7" providerId="ADAL" clId="{D0EEE4FE-B079-43E3-B4EA-49825F8BD3B8}" dt="2025-04-09T16:10:24.531" v="957" actId="20577"/>
        <pc:sldMkLst>
          <pc:docMk/>
          <pc:sldMk cId="206556462" sldId="797"/>
        </pc:sldMkLst>
        <pc:spChg chg="mod">
          <ac:chgData name="Sara Maria Reggiani" userId="b4ab18ea-ed13-4019-b528-d808df35eac7" providerId="ADAL" clId="{D0EEE4FE-B079-43E3-B4EA-49825F8BD3B8}" dt="2025-04-09T16:10:24.531" v="957" actId="20577"/>
          <ac:spMkLst>
            <pc:docMk/>
            <pc:sldMk cId="206556462" sldId="797"/>
            <ac:spMk id="6" creationId="{9A063288-9EDF-8DE5-D421-48AB28F57996}"/>
          </ac:spMkLst>
        </pc:spChg>
      </pc:sldChg>
      <pc:sldChg chg="modSp mod">
        <pc:chgData name="Sara Maria Reggiani" userId="b4ab18ea-ed13-4019-b528-d808df35eac7" providerId="ADAL" clId="{D0EEE4FE-B079-43E3-B4EA-49825F8BD3B8}" dt="2025-04-09T15:19:13.301" v="808" actId="20577"/>
        <pc:sldMkLst>
          <pc:docMk/>
          <pc:sldMk cId="3581531494" sldId="798"/>
        </pc:sldMkLst>
        <pc:spChg chg="mod">
          <ac:chgData name="Sara Maria Reggiani" userId="b4ab18ea-ed13-4019-b528-d808df35eac7" providerId="ADAL" clId="{D0EEE4FE-B079-43E3-B4EA-49825F8BD3B8}" dt="2025-04-09T15:18:51.616" v="807" actId="1076"/>
          <ac:spMkLst>
            <pc:docMk/>
            <pc:sldMk cId="3581531494" sldId="798"/>
            <ac:spMk id="6" creationId="{4A0F8B9F-41F2-476C-9E41-A03D4D330EAA}"/>
          </ac:spMkLst>
        </pc:spChg>
        <pc:spChg chg="mod">
          <ac:chgData name="Sara Maria Reggiani" userId="b4ab18ea-ed13-4019-b528-d808df35eac7" providerId="ADAL" clId="{D0EEE4FE-B079-43E3-B4EA-49825F8BD3B8}" dt="2025-04-09T15:18:49.348" v="805" actId="1076"/>
          <ac:spMkLst>
            <pc:docMk/>
            <pc:sldMk cId="3581531494" sldId="798"/>
            <ac:spMk id="15" creationId="{00000000-0000-0000-0000-000000000000}"/>
          </ac:spMkLst>
        </pc:spChg>
        <pc:spChg chg="mod">
          <ac:chgData name="Sara Maria Reggiani" userId="b4ab18ea-ed13-4019-b528-d808df35eac7" providerId="ADAL" clId="{D0EEE4FE-B079-43E3-B4EA-49825F8BD3B8}" dt="2025-04-09T15:19:13.301" v="808" actId="20577"/>
          <ac:spMkLst>
            <pc:docMk/>
            <pc:sldMk cId="3581531494" sldId="798"/>
            <ac:spMk id="43" creationId="{00000000-0000-0000-0000-000000000000}"/>
          </ac:spMkLst>
        </pc:spChg>
        <pc:spChg chg="mod">
          <ac:chgData name="Sara Maria Reggiani" userId="b4ab18ea-ed13-4019-b528-d808df35eac7" providerId="ADAL" clId="{D0EEE4FE-B079-43E3-B4EA-49825F8BD3B8}" dt="2025-04-09T15:18:48.433" v="803" actId="1076"/>
          <ac:spMkLst>
            <pc:docMk/>
            <pc:sldMk cId="3581531494" sldId="798"/>
            <ac:spMk id="53" creationId="{00000000-0000-0000-0000-000000000000}"/>
          </ac:spMkLst>
        </pc:spChg>
        <pc:spChg chg="mod">
          <ac:chgData name="Sara Maria Reggiani" userId="b4ab18ea-ed13-4019-b528-d808df35eac7" providerId="ADAL" clId="{D0EEE4FE-B079-43E3-B4EA-49825F8BD3B8}" dt="2025-04-09T15:18:50.050" v="806" actId="1076"/>
          <ac:spMkLst>
            <pc:docMk/>
            <pc:sldMk cId="3581531494" sldId="798"/>
            <ac:spMk id="54" creationId="{00000000-0000-0000-0000-000000000000}"/>
          </ac:spMkLst>
        </pc:spChg>
      </pc:sldChg>
      <pc:sldChg chg="modSp mod">
        <pc:chgData name="Sara Maria Reggiani" userId="b4ab18ea-ed13-4019-b528-d808df35eac7" providerId="ADAL" clId="{D0EEE4FE-B079-43E3-B4EA-49825F8BD3B8}" dt="2025-04-09T15:46:50.776" v="885"/>
        <pc:sldMkLst>
          <pc:docMk/>
          <pc:sldMk cId="1322243647" sldId="800"/>
        </pc:sldMkLst>
        <pc:spChg chg="mod">
          <ac:chgData name="Sara Maria Reggiani" userId="b4ab18ea-ed13-4019-b528-d808df35eac7" providerId="ADAL" clId="{D0EEE4FE-B079-43E3-B4EA-49825F8BD3B8}" dt="2025-04-09T15:42:53.960" v="859"/>
          <ac:spMkLst>
            <pc:docMk/>
            <pc:sldMk cId="1322243647" sldId="800"/>
            <ac:spMk id="2" creationId="{2BF15587-AB2D-4295-ABAE-4E17B6D4F0C8}"/>
          </ac:spMkLst>
        </pc:spChg>
        <pc:spChg chg="mod">
          <ac:chgData name="Sara Maria Reggiani" userId="b4ab18ea-ed13-4019-b528-d808df35eac7" providerId="ADAL" clId="{D0EEE4FE-B079-43E3-B4EA-49825F8BD3B8}" dt="2025-04-09T15:43:16.249" v="860"/>
          <ac:spMkLst>
            <pc:docMk/>
            <pc:sldMk cId="1322243647" sldId="800"/>
            <ac:spMk id="9" creationId="{BF730C65-1FF4-40F2-AD1E-D8D3E98122B6}"/>
          </ac:spMkLst>
        </pc:spChg>
        <pc:spChg chg="mod">
          <ac:chgData name="Sara Maria Reggiani" userId="b4ab18ea-ed13-4019-b528-d808df35eac7" providerId="ADAL" clId="{D0EEE4FE-B079-43E3-B4EA-49825F8BD3B8}" dt="2025-04-09T15:46:33.086" v="884" actId="20577"/>
          <ac:spMkLst>
            <pc:docMk/>
            <pc:sldMk cId="1322243647" sldId="800"/>
            <ac:spMk id="11" creationId="{99501B76-6C63-4446-9640-39A38456CCD2}"/>
          </ac:spMkLst>
        </pc:spChg>
        <pc:graphicFrameChg chg="mod">
          <ac:chgData name="Sara Maria Reggiani" userId="b4ab18ea-ed13-4019-b528-d808df35eac7" providerId="ADAL" clId="{D0EEE4FE-B079-43E3-B4EA-49825F8BD3B8}" dt="2025-04-09T15:46:50.776" v="885"/>
          <ac:graphicFrameMkLst>
            <pc:docMk/>
            <pc:sldMk cId="1322243647" sldId="800"/>
            <ac:graphicFrameMk id="10" creationId="{05E0B824-BAC5-43CA-8C05-4AFA8940251C}"/>
          </ac:graphicFrameMkLst>
        </pc:graphicFrameChg>
      </pc:sldChg>
      <pc:sldChg chg="addSp delSp modSp new del mod">
        <pc:chgData name="Sara Maria Reggiani" userId="b4ab18ea-ed13-4019-b528-d808df35eac7" providerId="ADAL" clId="{D0EEE4FE-B079-43E3-B4EA-49825F8BD3B8}" dt="2025-04-09T14:42:20.917" v="574" actId="47"/>
        <pc:sldMkLst>
          <pc:docMk/>
          <pc:sldMk cId="618844296" sldId="802"/>
        </pc:sldMkLst>
      </pc:sldChg>
      <pc:sldChg chg="new del">
        <pc:chgData name="Sara Maria Reggiani" userId="b4ab18ea-ed13-4019-b528-d808df35eac7" providerId="ADAL" clId="{D0EEE4FE-B079-43E3-B4EA-49825F8BD3B8}" dt="2025-04-09T15:34:06.739" v="846" actId="47"/>
        <pc:sldMkLst>
          <pc:docMk/>
          <pc:sldMk cId="983472943" sldId="802"/>
        </pc:sldMkLst>
      </pc:sldChg>
      <pc:sldChg chg="new add del">
        <pc:chgData name="Sara Maria Reggiani" userId="b4ab18ea-ed13-4019-b528-d808df35eac7" providerId="ADAL" clId="{D0EEE4FE-B079-43E3-B4EA-49825F8BD3B8}" dt="2025-04-09T14:19:46.495" v="558" actId="47"/>
        <pc:sldMkLst>
          <pc:docMk/>
          <pc:sldMk cId="2662342370" sldId="802"/>
        </pc:sldMkLst>
      </pc:sldChg>
      <pc:sldChg chg="addSp modSp new del mod">
        <pc:chgData name="Sara Maria Reggiani" userId="b4ab18ea-ed13-4019-b528-d808df35eac7" providerId="ADAL" clId="{D0EEE4FE-B079-43E3-B4EA-49825F8BD3B8}" dt="2025-04-09T15:34:18.896" v="850" actId="47"/>
        <pc:sldMkLst>
          <pc:docMk/>
          <pc:sldMk cId="491403886" sldId="803"/>
        </pc:sldMkLst>
      </pc:sldChg>
      <pc:sldChg chg="addSp delSp modSp new add del mod">
        <pc:chgData name="Sara Maria Reggiani" userId="b4ab18ea-ed13-4019-b528-d808df35eac7" providerId="ADAL" clId="{D0EEE4FE-B079-43E3-B4EA-49825F8BD3B8}" dt="2025-04-09T14:19:42.978" v="556" actId="47"/>
        <pc:sldMkLst>
          <pc:docMk/>
          <pc:sldMk cId="1797088147" sldId="803"/>
        </pc:sldMkLst>
      </pc:sldChg>
      <pc:sldMasterChg chg="addSldLayout delSldLayout">
        <pc:chgData name="Sara Maria Reggiani" userId="b4ab18ea-ed13-4019-b528-d808df35eac7" providerId="ADAL" clId="{D0EEE4FE-B079-43E3-B4EA-49825F8BD3B8}" dt="2025-04-09T14:19:46.495" v="558" actId="47"/>
        <pc:sldMasterMkLst>
          <pc:docMk/>
          <pc:sldMasterMk cId="3326245806" sldId="2147483660"/>
        </pc:sldMasterMkLst>
        <pc:sldLayoutChg chg="add del">
          <pc:chgData name="Sara Maria Reggiani" userId="b4ab18ea-ed13-4019-b528-d808df35eac7" providerId="ADAL" clId="{D0EEE4FE-B079-43E3-B4EA-49825F8BD3B8}" dt="2025-04-09T14:19:46.495" v="558" actId="47"/>
          <pc:sldLayoutMkLst>
            <pc:docMk/>
            <pc:sldMasterMk cId="3326245806" sldId="2147483660"/>
            <pc:sldLayoutMk cId="469575533" sldId="2147483679"/>
          </pc:sldLayoutMkLst>
        </pc:sldLayoutChg>
      </pc:sldMasterChg>
    </pc:docChg>
  </pc:docChgLst>
  <pc:docChgLst>
    <pc:chgData name="Sara Maria Reggiani" userId="S::saramaria.reggiani@santannapisa.it::b4ab18ea-ed13-4019-b528-d808df35eac7" providerId="AD" clId="Web-{A7CAF5AE-555B-0F1D-43DE-8EDE6F26A1BD}"/>
    <pc:docChg chg="delSld">
      <pc:chgData name="Sara Maria Reggiani" userId="S::saramaria.reggiani@santannapisa.it::b4ab18ea-ed13-4019-b528-d808df35eac7" providerId="AD" clId="Web-{A7CAF5AE-555B-0F1D-43DE-8EDE6F26A1BD}" dt="2025-04-16T09:15:16.899" v="1"/>
      <pc:docMkLst>
        <pc:docMk/>
      </pc:docMkLst>
      <pc:sldChg chg="del">
        <pc:chgData name="Sara Maria Reggiani" userId="S::saramaria.reggiani@santannapisa.it::b4ab18ea-ed13-4019-b528-d808df35eac7" providerId="AD" clId="Web-{A7CAF5AE-555B-0F1D-43DE-8EDE6F26A1BD}" dt="2025-04-16T09:15:11.305" v="0"/>
        <pc:sldMkLst>
          <pc:docMk/>
          <pc:sldMk cId="819463030" sldId="782"/>
        </pc:sldMkLst>
      </pc:sldChg>
      <pc:sldChg chg="del">
        <pc:chgData name="Sara Maria Reggiani" userId="S::saramaria.reggiani@santannapisa.it::b4ab18ea-ed13-4019-b528-d808df35eac7" providerId="AD" clId="Web-{A7CAF5AE-555B-0F1D-43DE-8EDE6F26A1BD}" dt="2025-04-16T09:15:16.899" v="1"/>
        <pc:sldMkLst>
          <pc:docMk/>
          <pc:sldMk cId="1501139183" sldId="799"/>
        </pc:sldMkLst>
      </pc:sldChg>
    </pc:docChg>
  </pc:docChgLst>
  <pc:docChgLst>
    <pc:chgData name="Sara Maria Reggiani" userId="S::saramaria.reggiani@santannapisa.it::b4ab18ea-ed13-4019-b528-d808df35eac7" providerId="AD" clId="Web-{962AAEA4-D98E-371C-28AD-E39CBA49AD1E}"/>
    <pc:docChg chg="addSld delSld">
      <pc:chgData name="Sara Maria Reggiani" userId="S::saramaria.reggiani@santannapisa.it::b4ab18ea-ed13-4019-b528-d808df35eac7" providerId="AD" clId="Web-{962AAEA4-D98E-371C-28AD-E39CBA49AD1E}" dt="2025-05-21T14:05:06.353" v="1"/>
      <pc:docMkLst>
        <pc:docMk/>
      </pc:docMkLst>
      <pc:sldChg chg="del">
        <pc:chgData name="Sara Maria Reggiani" userId="S::saramaria.reggiani@santannapisa.it::b4ab18ea-ed13-4019-b528-d808df35eac7" providerId="AD" clId="Web-{962AAEA4-D98E-371C-28AD-E39CBA49AD1E}" dt="2025-05-21T14:05:06.353" v="1"/>
        <pc:sldMkLst>
          <pc:docMk/>
          <pc:sldMk cId="4141311857" sldId="286"/>
        </pc:sldMkLst>
      </pc:sldChg>
      <pc:sldChg chg="add">
        <pc:chgData name="Sara Maria Reggiani" userId="S::saramaria.reggiani@santannapisa.it::b4ab18ea-ed13-4019-b528-d808df35eac7" providerId="AD" clId="Web-{962AAEA4-D98E-371C-28AD-E39CBA49AD1E}" dt="2025-05-21T14:04:57.041" v="0"/>
        <pc:sldMkLst>
          <pc:docMk/>
          <pc:sldMk cId="2846437186" sldId="368"/>
        </pc:sldMkLst>
      </pc:sldChg>
    </pc:docChg>
  </pc:docChgLst>
  <pc:docChgLst>
    <pc:chgData name="Sara Maria Reggiani" userId="S::saramaria.reggiani@santannapisa.it::b4ab18ea-ed13-4019-b528-d808df35eac7" providerId="AD" clId="Web-{48025772-C641-D938-3748-7178D0260170}"/>
    <pc:docChg chg="modSld">
      <pc:chgData name="Sara Maria Reggiani" userId="S::saramaria.reggiani@santannapisa.it::b4ab18ea-ed13-4019-b528-d808df35eac7" providerId="AD" clId="Web-{48025772-C641-D938-3748-7178D0260170}" dt="2025-05-21T13:45:33.425" v="55"/>
      <pc:docMkLst>
        <pc:docMk/>
      </pc:docMkLst>
      <pc:sldChg chg="addSp delSp modSp">
        <pc:chgData name="Sara Maria Reggiani" userId="S::saramaria.reggiani@santannapisa.it::b4ab18ea-ed13-4019-b528-d808df35eac7" providerId="AD" clId="Web-{48025772-C641-D938-3748-7178D0260170}" dt="2025-05-21T13:45:33.425" v="55"/>
        <pc:sldMkLst>
          <pc:docMk/>
          <pc:sldMk cId="2958554052" sldId="491"/>
        </pc:sldMkLst>
        <pc:spChg chg="add mod ord">
          <ac:chgData name="Sara Maria Reggiani" userId="S::saramaria.reggiani@santannapisa.it::b4ab18ea-ed13-4019-b528-d808df35eac7" providerId="AD" clId="Web-{48025772-C641-D938-3748-7178D0260170}" dt="2025-05-21T13:45:33.425" v="55"/>
          <ac:spMkLst>
            <pc:docMk/>
            <pc:sldMk cId="2958554052" sldId="491"/>
            <ac:spMk id="4" creationId="{69907B3C-A6E2-CB29-8BF0-532B0E1DC33C}"/>
          </ac:spMkLst>
        </pc:spChg>
        <pc:spChg chg="add del mod">
          <ac:chgData name="Sara Maria Reggiani" userId="S::saramaria.reggiani@santannapisa.it::b4ab18ea-ed13-4019-b528-d808df35eac7" providerId="AD" clId="Web-{48025772-C641-D938-3748-7178D0260170}" dt="2025-05-21T13:36:48.609" v="19"/>
          <ac:spMkLst>
            <pc:docMk/>
            <pc:sldMk cId="2958554052" sldId="491"/>
            <ac:spMk id="5" creationId="{BD07B78E-B320-7205-844C-097A2BA85A90}"/>
          </ac:spMkLst>
        </pc:spChg>
        <pc:spChg chg="add mod ord">
          <ac:chgData name="Sara Maria Reggiani" userId="S::saramaria.reggiani@santannapisa.it::b4ab18ea-ed13-4019-b528-d808df35eac7" providerId="AD" clId="Web-{48025772-C641-D938-3748-7178D0260170}" dt="2025-05-21T13:42:59.310" v="37" actId="1076"/>
          <ac:spMkLst>
            <pc:docMk/>
            <pc:sldMk cId="2958554052" sldId="491"/>
            <ac:spMk id="8" creationId="{BD4758C5-4595-2F19-E6B8-727E1A386AD6}"/>
          </ac:spMkLst>
        </pc:spChg>
        <pc:picChg chg="add mod ord">
          <ac:chgData name="Sara Maria Reggiani" userId="S::saramaria.reggiani@santannapisa.it::b4ab18ea-ed13-4019-b528-d808df35eac7" providerId="AD" clId="Web-{48025772-C641-D938-3748-7178D0260170}" dt="2025-05-21T13:43:56.109" v="48" actId="1076"/>
          <ac:picMkLst>
            <pc:docMk/>
            <pc:sldMk cId="2958554052" sldId="491"/>
            <ac:picMk id="14" creationId="{F7C6AEB7-59E2-A782-1DF4-3B281AB2C28A}"/>
          </ac:picMkLst>
        </pc:picChg>
      </pc:sldChg>
    </pc:docChg>
  </pc:docChgLst>
  <pc:docChgLst>
    <pc:chgData name="Sara Maria Reggiani" userId="S::saramaria.reggiani@santannapisa.it::b4ab18ea-ed13-4019-b528-d808df35eac7" providerId="AD" clId="Web-{31B9BDCE-1E4B-B22C-DF91-FDC66B8835C5}"/>
    <pc:docChg chg="modSld">
      <pc:chgData name="Sara Maria Reggiani" userId="S::saramaria.reggiani@santannapisa.it::b4ab18ea-ed13-4019-b528-d808df35eac7" providerId="AD" clId="Web-{31B9BDCE-1E4B-B22C-DF91-FDC66B8835C5}" dt="2025-05-21T13:59:20.593" v="18"/>
      <pc:docMkLst>
        <pc:docMk/>
      </pc:docMkLst>
      <pc:sldChg chg="delSp modSp">
        <pc:chgData name="Sara Maria Reggiani" userId="S::saramaria.reggiani@santannapisa.it::b4ab18ea-ed13-4019-b528-d808df35eac7" providerId="AD" clId="Web-{31B9BDCE-1E4B-B22C-DF91-FDC66B8835C5}" dt="2025-05-21T13:59:20.593" v="18"/>
        <pc:sldMkLst>
          <pc:docMk/>
          <pc:sldMk cId="2958554052" sldId="491"/>
        </pc:sldMkLst>
        <pc:spChg chg="del mod">
          <ac:chgData name="Sara Maria Reggiani" userId="S::saramaria.reggiani@santannapisa.it::b4ab18ea-ed13-4019-b528-d808df35eac7" providerId="AD" clId="Web-{31B9BDCE-1E4B-B22C-DF91-FDC66B8835C5}" dt="2025-05-21T13:57:02.727" v="7"/>
          <ac:spMkLst>
            <pc:docMk/>
            <pc:sldMk cId="2958554052" sldId="491"/>
            <ac:spMk id="4" creationId="{69907B3C-A6E2-CB29-8BF0-532B0E1DC33C}"/>
          </ac:spMkLst>
        </pc:spChg>
        <pc:spChg chg="mod">
          <ac:chgData name="Sara Maria Reggiani" userId="S::saramaria.reggiani@santannapisa.it::b4ab18ea-ed13-4019-b528-d808df35eac7" providerId="AD" clId="Web-{31B9BDCE-1E4B-B22C-DF91-FDC66B8835C5}" dt="2025-05-21T13:57:36.198" v="9" actId="1076"/>
          <ac:spMkLst>
            <pc:docMk/>
            <pc:sldMk cId="2958554052" sldId="491"/>
            <ac:spMk id="7" creationId="{4B61EEBD-4B82-403F-91AD-D54820F2386A}"/>
          </ac:spMkLst>
        </pc:spChg>
        <pc:spChg chg="mod">
          <ac:chgData name="Sara Maria Reggiani" userId="S::saramaria.reggiani@santannapisa.it::b4ab18ea-ed13-4019-b528-d808df35eac7" providerId="AD" clId="Web-{31B9BDCE-1E4B-B22C-DF91-FDC66B8835C5}" dt="2025-05-21T13:59:20.593" v="18"/>
          <ac:spMkLst>
            <pc:docMk/>
            <pc:sldMk cId="2958554052" sldId="491"/>
            <ac:spMk id="8" creationId="{BD4758C5-4595-2F19-E6B8-727E1A386AD6}"/>
          </ac:spMkLst>
        </pc:spChg>
        <pc:picChg chg="mod">
          <ac:chgData name="Sara Maria Reggiani" userId="S::saramaria.reggiani@santannapisa.it::b4ab18ea-ed13-4019-b528-d808df35eac7" providerId="AD" clId="Web-{31B9BDCE-1E4B-B22C-DF91-FDC66B8835C5}" dt="2025-05-21T13:58:28.684" v="14" actId="1076"/>
          <ac:picMkLst>
            <pc:docMk/>
            <pc:sldMk cId="2958554052" sldId="491"/>
            <ac:picMk id="9" creationId="{57B04DFF-6951-4B51-BC7C-C39D179A4215}"/>
          </ac:picMkLst>
        </pc:picChg>
        <pc:picChg chg="mod">
          <ac:chgData name="Sara Maria Reggiani" userId="S::saramaria.reggiani@santannapisa.it::b4ab18ea-ed13-4019-b528-d808df35eac7" providerId="AD" clId="Web-{31B9BDCE-1E4B-B22C-DF91-FDC66B8835C5}" dt="2025-05-21T13:58:14.512" v="11" actId="1076"/>
          <ac:picMkLst>
            <pc:docMk/>
            <pc:sldMk cId="2958554052" sldId="491"/>
            <ac:picMk id="14" creationId="{F7C6AEB7-59E2-A782-1DF4-3B281AB2C28A}"/>
          </ac:picMkLst>
        </pc:picChg>
      </pc:sldChg>
    </pc:docChg>
  </pc:docChgLst>
</pc:chgInfo>
</file>

<file path=ppt/diagrams/_rels/data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svg"/><Relationship Id="rId1" Type="http://schemas.openxmlformats.org/officeDocument/2006/relationships/image" Target="../media/image24.png"/><Relationship Id="rId6" Type="http://schemas.openxmlformats.org/officeDocument/2006/relationships/image" Target="../media/image29.svg"/><Relationship Id="rId5" Type="http://schemas.openxmlformats.org/officeDocument/2006/relationships/image" Target="../media/image28.png"/><Relationship Id="rId4" Type="http://schemas.openxmlformats.org/officeDocument/2006/relationships/image" Target="../media/image27.svg"/></Relationships>
</file>

<file path=ppt/diagrams/_rels/drawing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svg"/><Relationship Id="rId1" Type="http://schemas.openxmlformats.org/officeDocument/2006/relationships/image" Target="../media/image24.png"/><Relationship Id="rId6" Type="http://schemas.openxmlformats.org/officeDocument/2006/relationships/image" Target="../media/image29.svg"/><Relationship Id="rId5" Type="http://schemas.openxmlformats.org/officeDocument/2006/relationships/image" Target="../media/image28.png"/><Relationship Id="rId4" Type="http://schemas.openxmlformats.org/officeDocument/2006/relationships/image" Target="../media/image27.svg"/></Relationships>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5_2">
  <dgm:title val=""/>
  <dgm:desc val=""/>
  <dgm:catLst>
    <dgm:cat type="accent5" pri="11200"/>
  </dgm:catLst>
  <dgm:styleLbl name="node0">
    <dgm:fillClrLst meth="repeat">
      <a:schemeClr val="accent5"/>
    </dgm:fillClrLst>
    <dgm:linClrLst meth="repeat">
      <a:schemeClr val="lt1"/>
    </dgm:linClrLst>
    <dgm:effectClrLst/>
    <dgm:txLinClrLst/>
    <dgm:txFillClrLst/>
    <dgm:txEffectClrLst/>
  </dgm:styleLbl>
  <dgm:styleLbl name="node1">
    <dgm:fillClrLst meth="repeat">
      <a:schemeClr val="accent5"/>
    </dgm:fillClrLst>
    <dgm:linClrLst meth="repeat">
      <a:schemeClr val="lt1"/>
    </dgm:linClrLst>
    <dgm:effectClrLst/>
    <dgm:txLinClrLst/>
    <dgm:txFillClrLst/>
    <dgm:txEffectClrLst/>
  </dgm:styleLbl>
  <dgm:styleLbl name="alignNode1">
    <dgm:fillClrLst meth="repeat">
      <a:schemeClr val="accent5"/>
    </dgm:fillClrLst>
    <dgm:linClrLst meth="repeat">
      <a:schemeClr val="accent5"/>
    </dgm:linClrLst>
    <dgm:effectClrLst/>
    <dgm:txLinClrLst/>
    <dgm:txFillClrLst/>
    <dgm:txEffectClrLst/>
  </dgm:styleLbl>
  <dgm:styleLbl name="lnNode1">
    <dgm:fillClrLst meth="repeat">
      <a:schemeClr val="accent5"/>
    </dgm:fillClrLst>
    <dgm:linClrLst meth="repeat">
      <a:schemeClr val="lt1"/>
    </dgm:linClrLst>
    <dgm:effectClrLst/>
    <dgm:txLinClrLst/>
    <dgm:txFillClrLst/>
    <dgm:txEffectClrLst/>
  </dgm:styleLbl>
  <dgm:styleLbl name="vennNode1">
    <dgm:fillClrLst meth="repeat">
      <a:schemeClr val="accent5">
        <a:alpha val="50000"/>
      </a:schemeClr>
    </dgm:fillClrLst>
    <dgm:linClrLst meth="repeat">
      <a:schemeClr val="lt1"/>
    </dgm:linClrLst>
    <dgm:effectClrLst/>
    <dgm:txLinClrLst/>
    <dgm:txFillClrLst/>
    <dgm:txEffectClrLst/>
  </dgm:styleLbl>
  <dgm:styleLbl name="node2">
    <dgm:fillClrLst meth="repeat">
      <a:schemeClr val="accent5"/>
    </dgm:fillClrLst>
    <dgm:linClrLst meth="repeat">
      <a:schemeClr val="lt1"/>
    </dgm:linClrLst>
    <dgm:effectClrLst/>
    <dgm:txLinClrLst/>
    <dgm:txFillClrLst/>
    <dgm:txEffectClrLst/>
  </dgm:styleLbl>
  <dgm:styleLbl name="node3">
    <dgm:fillClrLst meth="repeat">
      <a:schemeClr val="accent5"/>
    </dgm:fillClrLst>
    <dgm:linClrLst meth="repeat">
      <a:schemeClr val="lt1"/>
    </dgm:linClrLst>
    <dgm:effectClrLst/>
    <dgm:txLinClrLst/>
    <dgm:txFillClrLst/>
    <dgm:txEffectClrLst/>
  </dgm:styleLbl>
  <dgm:styleLbl name="node4">
    <dgm:fillClrLst meth="repeat">
      <a:schemeClr val="accent5"/>
    </dgm:fillClrLst>
    <dgm:linClrLst meth="repeat">
      <a:schemeClr val="lt1"/>
    </dgm:linClrLst>
    <dgm:effectClrLst/>
    <dgm:txLinClrLst/>
    <dgm:txFillClrLst/>
    <dgm:txEffectClrLst/>
  </dgm:styleLbl>
  <dgm:styleLbl name="f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5">
        <a:tint val="60000"/>
      </a:schemeClr>
    </dgm:fillClrLst>
    <dgm:linClrLst meth="repeat">
      <a:schemeClr val="accent5">
        <a:tint val="60000"/>
      </a:schemeClr>
    </dgm:linClrLst>
    <dgm:effectClrLst/>
    <dgm:txLinClrLst/>
    <dgm:txFillClrLst/>
    <dgm:txEffectClrLst/>
  </dgm:styleLbl>
  <dgm:styleLbl name="fgSibTrans2D1">
    <dgm:fillClrLst meth="repeat">
      <a:schemeClr val="accent5">
        <a:tint val="60000"/>
      </a:schemeClr>
    </dgm:fillClrLst>
    <dgm:linClrLst meth="repeat">
      <a:schemeClr val="accent5">
        <a:tint val="60000"/>
      </a:schemeClr>
    </dgm:linClrLst>
    <dgm:effectClrLst/>
    <dgm:txLinClrLst/>
    <dgm:txFillClrLst/>
    <dgm:txEffectClrLst/>
  </dgm:styleLbl>
  <dgm:styleLbl name="bgSibTrans2D1">
    <dgm:fillClrLst meth="repeat">
      <a:schemeClr val="accent5">
        <a:tint val="60000"/>
      </a:schemeClr>
    </dgm:fillClrLst>
    <dgm:linClrLst meth="repeat">
      <a:schemeClr val="accent5">
        <a:tint val="60000"/>
      </a:schemeClr>
    </dgm:linClrLst>
    <dgm:effectClrLst/>
    <dgm:txLinClrLst/>
    <dgm:txFillClrLst/>
    <dgm:txEffectClrLst/>
  </dgm:styleLbl>
  <dgm:styleLbl name="sibTrans1D1">
    <dgm:fillClrLst meth="repeat">
      <a:schemeClr val="accent5"/>
    </dgm:fillClrLst>
    <dgm:linClrLst meth="repeat">
      <a:schemeClr val="accent5"/>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dgm:linClrLst>
    <dgm:effectClrLst/>
    <dgm:txLinClrLst/>
    <dgm:txFillClrLst/>
    <dgm:txEffectClrLst/>
  </dgm:styleLbl>
  <dgm:styleLbl name="asst1">
    <dgm:fillClrLst meth="repeat">
      <a:schemeClr val="accent5"/>
    </dgm:fillClrLst>
    <dgm:linClrLst meth="repeat">
      <a:schemeClr val="lt1"/>
    </dgm:linClrLst>
    <dgm:effectClrLst/>
    <dgm:txLinClrLst/>
    <dgm:txFillClrLst/>
    <dgm:txEffectClrLst/>
  </dgm:styleLbl>
  <dgm:styleLbl name="asst2">
    <dgm:fillClrLst meth="repeat">
      <a:schemeClr val="accent5"/>
    </dgm:fillClrLst>
    <dgm:linClrLst meth="repeat">
      <a:schemeClr val="lt1"/>
    </dgm:linClrLst>
    <dgm:effectClrLst/>
    <dgm:txLinClrLst/>
    <dgm:txFillClrLst/>
    <dgm:txEffectClrLst/>
  </dgm:styleLbl>
  <dgm:styleLbl name="asst3">
    <dgm:fillClrLst meth="repeat">
      <a:schemeClr val="accent5"/>
    </dgm:fillClrLst>
    <dgm:linClrLst meth="repeat">
      <a:schemeClr val="lt1"/>
    </dgm:linClrLst>
    <dgm:effectClrLst/>
    <dgm:txLinClrLst/>
    <dgm:txFillClrLst/>
    <dgm:txEffectClrLst/>
  </dgm:styleLbl>
  <dgm:styleLbl name="asst4">
    <dgm:fillClrLst meth="repeat">
      <a:schemeClr val="accent5"/>
    </dgm:fillClrLst>
    <dgm:linClrLst meth="repeat">
      <a:schemeClr val="lt1"/>
    </dgm:linClrLst>
    <dgm:effectClrLst/>
    <dgm:txLinClrLst/>
    <dgm:txFillClrLst/>
    <dgm:txEffectClrLst/>
  </dgm:styleLbl>
  <dgm:styleLbl name="parChTrans2D1">
    <dgm:fillClrLst meth="repeat">
      <a:schemeClr val="accent5">
        <a:tint val="60000"/>
      </a:schemeClr>
    </dgm:fillClrLst>
    <dgm:linClrLst meth="repeat">
      <a:schemeClr val="accent5">
        <a:tint val="60000"/>
      </a:schemeClr>
    </dgm:linClrLst>
    <dgm:effectClrLst/>
    <dgm:txLinClrLst/>
    <dgm:txFillClrLst meth="repeat">
      <a:schemeClr val="lt1"/>
    </dgm:txFillClrLst>
    <dgm:txEffectClrLst/>
  </dgm:styleLbl>
  <dgm:styleLbl name="parChTrans2D2">
    <dgm:fillClrLst meth="repeat">
      <a:schemeClr val="accent5"/>
    </dgm:fillClrLst>
    <dgm:linClrLst meth="repeat">
      <a:schemeClr val="accent5"/>
    </dgm:linClrLst>
    <dgm:effectClrLst/>
    <dgm:txLinClrLst/>
    <dgm:txFillClrLst meth="repeat">
      <a:schemeClr val="lt1"/>
    </dgm:txFillClrLst>
    <dgm:txEffectClrLst/>
  </dgm:styleLbl>
  <dgm:styleLbl name="parChTrans2D3">
    <dgm:fillClrLst meth="repeat">
      <a:schemeClr val="accent5"/>
    </dgm:fillClrLst>
    <dgm:linClrLst meth="repeat">
      <a:schemeClr val="accent5"/>
    </dgm:linClrLst>
    <dgm:effectClrLst/>
    <dgm:txLinClrLst/>
    <dgm:txFillClrLst meth="repeat">
      <a:schemeClr val="lt1"/>
    </dgm:txFillClrLst>
    <dgm:txEffectClrLst/>
  </dgm:styleLbl>
  <dgm:styleLbl name="parChTrans2D4">
    <dgm:fillClrLst meth="repeat">
      <a:schemeClr val="accent5"/>
    </dgm:fillClrLst>
    <dgm:linClrLst meth="repeat">
      <a:schemeClr val="accent5"/>
    </dgm:linClrLst>
    <dgm:effectClrLst/>
    <dgm:txLinClrLst/>
    <dgm:txFillClrLst meth="repeat">
      <a:schemeClr val="lt1"/>
    </dgm:txFillClrLst>
    <dgm:txEffectClrLst/>
  </dgm:styleLbl>
  <dgm:styleLbl name="parChTrans1D1">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2">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3">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parChTrans1D4">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solidFgAcc1">
    <dgm:fillClrLst meth="repeat">
      <a:schemeClr val="lt1"/>
    </dgm:fillClrLst>
    <dgm:linClrLst meth="repeat">
      <a:schemeClr val="accent5"/>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align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b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accent5"/>
    </dgm:linClrLst>
    <dgm:effectClrLst/>
    <dgm:txLinClrLst/>
    <dgm:txFillClrLst meth="repeat">
      <a:schemeClr val="dk1"/>
    </dgm:txFillClrLst>
    <dgm:txEffectClrLst/>
  </dgm:styleLbl>
  <dgm:styleLbl name="dkBgShp">
    <dgm:fillClrLst meth="repeat">
      <a:schemeClr val="accent5">
        <a:shade val="80000"/>
      </a:schemeClr>
    </dgm:fillClrLst>
    <dgm:linClrLst meth="repeat">
      <a:schemeClr val="accent5"/>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0DDDA1C-787A-4D1F-80B4-1748E3DB11EA}" type="doc">
      <dgm:prSet loTypeId="urn:microsoft.com/office/officeart/2005/8/layout/hProcess9" loCatId="process" qsTypeId="urn:microsoft.com/office/officeart/2005/8/quickstyle/simple1" qsCatId="simple" csTypeId="urn:microsoft.com/office/officeart/2005/8/colors/colorful5" csCatId="colorful" phldr="1"/>
      <dgm:spPr/>
      <dgm:t>
        <a:bodyPr/>
        <a:lstStyle/>
        <a:p>
          <a:endParaRPr lang="en-US"/>
        </a:p>
      </dgm:t>
    </dgm:pt>
    <dgm:pt modelId="{F63AB68D-47D4-42A6-AC69-15F6E1B6A75E}">
      <dgm:prSet phldrT="[Text]" custT="1"/>
      <dgm:spPr/>
      <dgm:t>
        <a:bodyPr/>
        <a:lstStyle/>
        <a:p>
          <a:r>
            <a:rPr lang="en-US" sz="2000" dirty="0" err="1"/>
            <a:t>Valorizza</a:t>
          </a:r>
          <a:r>
            <a:rPr lang="en-US" sz="2000" dirty="0"/>
            <a:t> la </a:t>
          </a:r>
          <a:r>
            <a:rPr lang="en-US" sz="2000" dirty="0" err="1"/>
            <a:t>diversità</a:t>
          </a:r>
          <a:endParaRPr lang="en-US" sz="2000" b="1" dirty="0"/>
        </a:p>
      </dgm:t>
    </dgm:pt>
    <dgm:pt modelId="{991A01B0-901D-44DE-8695-78504767A605}" type="parTrans" cxnId="{AD442DC6-C46B-461E-BC3A-59FF530C8592}">
      <dgm:prSet/>
      <dgm:spPr/>
      <dgm:t>
        <a:bodyPr/>
        <a:lstStyle/>
        <a:p>
          <a:endParaRPr lang="en-US" sz="3200"/>
        </a:p>
      </dgm:t>
    </dgm:pt>
    <dgm:pt modelId="{D8778B7A-FB08-4A1D-84B4-3D69E847D6AB}" type="sibTrans" cxnId="{AD442DC6-C46B-461E-BC3A-59FF530C8592}">
      <dgm:prSet/>
      <dgm:spPr/>
      <dgm:t>
        <a:bodyPr/>
        <a:lstStyle/>
        <a:p>
          <a:endParaRPr lang="en-US" sz="3200"/>
        </a:p>
      </dgm:t>
    </dgm:pt>
    <dgm:pt modelId="{6DDA446C-4464-4A4C-BA37-8967AE199D64}">
      <dgm:prSet phldrT="[Text]" custT="1"/>
      <dgm:spPr/>
      <dgm:t>
        <a:bodyPr/>
        <a:lstStyle/>
        <a:p>
          <a:r>
            <a:rPr lang="en-US" sz="2000" dirty="0"/>
            <a:t>Ha </a:t>
          </a:r>
          <a:r>
            <a:rPr lang="en-US" sz="2000" dirty="0" err="1"/>
            <a:t>capacità</a:t>
          </a:r>
          <a:r>
            <a:rPr lang="en-US" sz="2000" dirty="0"/>
            <a:t> di </a:t>
          </a:r>
          <a:r>
            <a:rPr lang="en-US" sz="2000" dirty="0" err="1"/>
            <a:t>autovalutare</a:t>
          </a:r>
          <a:r>
            <a:rPr lang="en-US" sz="2000" dirty="0"/>
            <a:t> le </a:t>
          </a:r>
          <a:r>
            <a:rPr lang="en-US" sz="2000" dirty="0" err="1"/>
            <a:t>proprie</a:t>
          </a:r>
          <a:r>
            <a:rPr lang="en-US" sz="2000" dirty="0"/>
            <a:t> </a:t>
          </a:r>
          <a:r>
            <a:rPr lang="en-US" sz="2000" dirty="0" err="1"/>
            <a:t>dinamiche</a:t>
          </a:r>
          <a:r>
            <a:rPr lang="en-US" sz="2000" dirty="0"/>
            <a:t> </a:t>
          </a:r>
          <a:r>
            <a:rPr lang="en-US" sz="2000" dirty="0" err="1"/>
            <a:t>culturali</a:t>
          </a:r>
          <a:endParaRPr lang="en-US" sz="2000" b="1" dirty="0"/>
        </a:p>
      </dgm:t>
    </dgm:pt>
    <dgm:pt modelId="{A71C3EAA-B469-44BD-BFF3-F8063E0D2829}" type="parTrans" cxnId="{3D9AE419-B01C-4D07-9824-59A4EA00F8AF}">
      <dgm:prSet/>
      <dgm:spPr/>
      <dgm:t>
        <a:bodyPr/>
        <a:lstStyle/>
        <a:p>
          <a:endParaRPr lang="en-US" sz="3200"/>
        </a:p>
      </dgm:t>
    </dgm:pt>
    <dgm:pt modelId="{390450E2-756E-4411-A199-295C9C9E1A60}" type="sibTrans" cxnId="{3D9AE419-B01C-4D07-9824-59A4EA00F8AF}">
      <dgm:prSet/>
      <dgm:spPr/>
      <dgm:t>
        <a:bodyPr/>
        <a:lstStyle/>
        <a:p>
          <a:endParaRPr lang="en-US" sz="3200"/>
        </a:p>
      </dgm:t>
    </dgm:pt>
    <dgm:pt modelId="{9796D302-243B-49B8-93D0-1BF4E81A3AA2}">
      <dgm:prSet phldrT="[Text]" custT="1"/>
      <dgm:spPr/>
      <dgm:t>
        <a:bodyPr/>
        <a:lstStyle/>
        <a:p>
          <a:r>
            <a:rPr lang="it-IT" sz="2000" dirty="0"/>
            <a:t>È consapevole delle dinamiche intrinseche quando le culture interagiscono</a:t>
          </a:r>
          <a:endParaRPr lang="en-US" sz="2000" dirty="0"/>
        </a:p>
      </dgm:t>
    </dgm:pt>
    <dgm:pt modelId="{EA82489B-8C83-4588-B8B8-F8D0BB188E6E}" type="parTrans" cxnId="{557D6A98-09F5-434B-ADC3-FE7BC983A22D}">
      <dgm:prSet/>
      <dgm:spPr/>
      <dgm:t>
        <a:bodyPr/>
        <a:lstStyle/>
        <a:p>
          <a:endParaRPr lang="en-US" sz="3200"/>
        </a:p>
      </dgm:t>
    </dgm:pt>
    <dgm:pt modelId="{22662AD6-CF08-4C44-B8C4-A91E9487AEED}" type="sibTrans" cxnId="{557D6A98-09F5-434B-ADC3-FE7BC983A22D}">
      <dgm:prSet/>
      <dgm:spPr/>
      <dgm:t>
        <a:bodyPr/>
        <a:lstStyle/>
        <a:p>
          <a:endParaRPr lang="en-US" sz="3200"/>
        </a:p>
      </dgm:t>
    </dgm:pt>
    <dgm:pt modelId="{B7379CAD-288A-4BCF-9014-4CD181A4A13B}">
      <dgm:prSet custT="1"/>
      <dgm:spPr>
        <a:solidFill>
          <a:srgbClr val="0063DC"/>
        </a:solidFill>
        <a:ln>
          <a:solidFill>
            <a:srgbClr val="1A75DB"/>
          </a:solidFill>
        </a:ln>
      </dgm:spPr>
      <dgm:t>
        <a:bodyPr/>
        <a:lstStyle/>
        <a:p>
          <a:r>
            <a:rPr lang="en-US" sz="2000" dirty="0"/>
            <a:t>Ha </a:t>
          </a:r>
          <a:r>
            <a:rPr lang="en-US" sz="2000" dirty="0" err="1"/>
            <a:t>una</a:t>
          </a:r>
          <a:r>
            <a:rPr lang="en-US" sz="2000" dirty="0"/>
            <a:t> </a:t>
          </a:r>
          <a:r>
            <a:rPr lang="en-US" sz="2000" dirty="0" err="1"/>
            <a:t>conoscenza</a:t>
          </a:r>
          <a:r>
            <a:rPr lang="en-US" sz="2000" dirty="0"/>
            <a:t> </a:t>
          </a:r>
          <a:r>
            <a:rPr lang="en-US" sz="2000" dirty="0" err="1"/>
            <a:t>culturale</a:t>
          </a:r>
          <a:r>
            <a:rPr lang="en-US" sz="2000" dirty="0"/>
            <a:t> </a:t>
          </a:r>
          <a:r>
            <a:rPr lang="en-US" sz="2000" dirty="0" err="1"/>
            <a:t>istituzionalizzata</a:t>
          </a:r>
          <a:endParaRPr lang="en-US" sz="2000" b="1" dirty="0"/>
        </a:p>
      </dgm:t>
    </dgm:pt>
    <dgm:pt modelId="{F9FBF7E8-4C4D-4E21-968B-0C2963F9A23F}" type="parTrans" cxnId="{9C7E315B-72D8-4065-8419-BE371D78CBF7}">
      <dgm:prSet/>
      <dgm:spPr/>
      <dgm:t>
        <a:bodyPr/>
        <a:lstStyle/>
        <a:p>
          <a:endParaRPr lang="en-US" sz="3200"/>
        </a:p>
      </dgm:t>
    </dgm:pt>
    <dgm:pt modelId="{4976891B-945D-43AD-A95E-81C2B49B3C2A}" type="sibTrans" cxnId="{9C7E315B-72D8-4065-8419-BE371D78CBF7}">
      <dgm:prSet/>
      <dgm:spPr/>
      <dgm:t>
        <a:bodyPr/>
        <a:lstStyle/>
        <a:p>
          <a:endParaRPr lang="en-US" sz="3200"/>
        </a:p>
      </dgm:t>
    </dgm:pt>
    <dgm:pt modelId="{8158A172-474F-4CF0-A604-47CAF50AC806}">
      <dgm:prSet custT="1"/>
      <dgm:spPr>
        <a:solidFill>
          <a:srgbClr val="02FFD2"/>
        </a:solidFill>
        <a:ln>
          <a:solidFill>
            <a:srgbClr val="02FFD2"/>
          </a:solidFill>
        </a:ln>
      </dgm:spPr>
      <dgm:t>
        <a:bodyPr/>
        <a:lstStyle/>
        <a:p>
          <a:r>
            <a:rPr lang="en-US" sz="2000" dirty="0"/>
            <a:t>Ha </a:t>
          </a:r>
          <a:r>
            <a:rPr lang="en-US" sz="2000" dirty="0" err="1"/>
            <a:t>sviluppato</a:t>
          </a:r>
          <a:r>
            <a:rPr lang="en-US" sz="2000" dirty="0"/>
            <a:t> </a:t>
          </a:r>
          <a:r>
            <a:rPr lang="en-US" sz="2000" dirty="0" err="1"/>
            <a:t>adattamenti</a:t>
          </a:r>
          <a:r>
            <a:rPr lang="en-US" sz="2000" dirty="0"/>
            <a:t> </a:t>
          </a:r>
          <a:r>
            <a:rPr lang="en-US" sz="2000" dirty="0" err="1"/>
            <a:t>alla</a:t>
          </a:r>
          <a:r>
            <a:rPr lang="en-US" sz="2000" dirty="0"/>
            <a:t> </a:t>
          </a:r>
          <a:r>
            <a:rPr lang="en-US" sz="2000" dirty="0" err="1"/>
            <a:t>diversità</a:t>
          </a:r>
          <a:r>
            <a:rPr lang="en-US" sz="2000" dirty="0"/>
            <a:t> </a:t>
          </a:r>
          <a:endParaRPr lang="en-US" sz="2000" b="1" dirty="0"/>
        </a:p>
      </dgm:t>
    </dgm:pt>
    <dgm:pt modelId="{7C37AEE1-EDD5-45C5-93BB-E5701E1BB01C}" type="parTrans" cxnId="{00499B6D-A5BD-46FD-A4E8-99ACE5E47F08}">
      <dgm:prSet/>
      <dgm:spPr/>
      <dgm:t>
        <a:bodyPr/>
        <a:lstStyle/>
        <a:p>
          <a:endParaRPr lang="en-US" sz="3200"/>
        </a:p>
      </dgm:t>
    </dgm:pt>
    <dgm:pt modelId="{FFDB53A7-6B67-42DE-B4B1-5F6825EFF6CC}" type="sibTrans" cxnId="{00499B6D-A5BD-46FD-A4E8-99ACE5E47F08}">
      <dgm:prSet/>
      <dgm:spPr/>
      <dgm:t>
        <a:bodyPr/>
        <a:lstStyle/>
        <a:p>
          <a:endParaRPr lang="en-US" sz="3200"/>
        </a:p>
      </dgm:t>
    </dgm:pt>
    <dgm:pt modelId="{1A138B1A-700E-416C-87CC-2DFBA724F1DE}" type="pres">
      <dgm:prSet presAssocID="{E0DDDA1C-787A-4D1F-80B4-1748E3DB11EA}" presName="CompostProcess" presStyleCnt="0">
        <dgm:presLayoutVars>
          <dgm:dir/>
          <dgm:resizeHandles val="exact"/>
        </dgm:presLayoutVars>
      </dgm:prSet>
      <dgm:spPr/>
    </dgm:pt>
    <dgm:pt modelId="{97BD0033-B674-411A-BFE4-264D4A2B88D4}" type="pres">
      <dgm:prSet presAssocID="{E0DDDA1C-787A-4D1F-80B4-1748E3DB11EA}" presName="arrow" presStyleLbl="bgShp" presStyleIdx="0" presStyleCnt="1"/>
      <dgm:spPr/>
    </dgm:pt>
    <dgm:pt modelId="{68FD41F7-BDDE-4D48-BDB5-F1C9869760F5}" type="pres">
      <dgm:prSet presAssocID="{E0DDDA1C-787A-4D1F-80B4-1748E3DB11EA}" presName="linearProcess" presStyleCnt="0"/>
      <dgm:spPr/>
    </dgm:pt>
    <dgm:pt modelId="{59D399D9-7A52-4917-8562-AB31378CB34E}" type="pres">
      <dgm:prSet presAssocID="{F63AB68D-47D4-42A6-AC69-15F6E1B6A75E}" presName="textNode" presStyleLbl="node1" presStyleIdx="0" presStyleCnt="5">
        <dgm:presLayoutVars>
          <dgm:bulletEnabled val="1"/>
        </dgm:presLayoutVars>
      </dgm:prSet>
      <dgm:spPr/>
    </dgm:pt>
    <dgm:pt modelId="{B37EC5A1-3366-49FD-8C3C-2088610DE89F}" type="pres">
      <dgm:prSet presAssocID="{D8778B7A-FB08-4A1D-84B4-3D69E847D6AB}" presName="sibTrans" presStyleCnt="0"/>
      <dgm:spPr/>
    </dgm:pt>
    <dgm:pt modelId="{7E786910-DCDD-4A68-A12C-AB2512CA58ED}" type="pres">
      <dgm:prSet presAssocID="{6DDA446C-4464-4A4C-BA37-8967AE199D64}" presName="textNode" presStyleLbl="node1" presStyleIdx="1" presStyleCnt="5">
        <dgm:presLayoutVars>
          <dgm:bulletEnabled val="1"/>
        </dgm:presLayoutVars>
      </dgm:prSet>
      <dgm:spPr/>
    </dgm:pt>
    <dgm:pt modelId="{9A0F1737-4C01-4CB4-9E47-5EC9BFC96A7E}" type="pres">
      <dgm:prSet presAssocID="{390450E2-756E-4411-A199-295C9C9E1A60}" presName="sibTrans" presStyleCnt="0"/>
      <dgm:spPr/>
    </dgm:pt>
    <dgm:pt modelId="{E0647410-0825-4CEF-B431-A51CEE9ECB08}" type="pres">
      <dgm:prSet presAssocID="{9796D302-243B-49B8-93D0-1BF4E81A3AA2}" presName="textNode" presStyleLbl="node1" presStyleIdx="2" presStyleCnt="5" custScaleX="118222">
        <dgm:presLayoutVars>
          <dgm:bulletEnabled val="1"/>
        </dgm:presLayoutVars>
      </dgm:prSet>
      <dgm:spPr/>
    </dgm:pt>
    <dgm:pt modelId="{2DD90E55-F805-497D-95B0-F2D0A86F6722}" type="pres">
      <dgm:prSet presAssocID="{22662AD6-CF08-4C44-B8C4-A91E9487AEED}" presName="sibTrans" presStyleCnt="0"/>
      <dgm:spPr/>
    </dgm:pt>
    <dgm:pt modelId="{97B7BE18-F083-4A14-A894-60192386E722}" type="pres">
      <dgm:prSet presAssocID="{B7379CAD-288A-4BCF-9014-4CD181A4A13B}" presName="textNode" presStyleLbl="node1" presStyleIdx="3" presStyleCnt="5" custScaleX="129535">
        <dgm:presLayoutVars>
          <dgm:bulletEnabled val="1"/>
        </dgm:presLayoutVars>
      </dgm:prSet>
      <dgm:spPr/>
    </dgm:pt>
    <dgm:pt modelId="{94891C39-E38B-46C8-86C1-CB3C57DC3A59}" type="pres">
      <dgm:prSet presAssocID="{4976891B-945D-43AD-A95E-81C2B49B3C2A}" presName="sibTrans" presStyleCnt="0"/>
      <dgm:spPr/>
    </dgm:pt>
    <dgm:pt modelId="{7C9EC58F-4B4A-4992-ACF9-44A4D0DF46C1}" type="pres">
      <dgm:prSet presAssocID="{8158A172-474F-4CF0-A604-47CAF50AC806}" presName="textNode" presStyleLbl="node1" presStyleIdx="4" presStyleCnt="5" custScaleX="110803">
        <dgm:presLayoutVars>
          <dgm:bulletEnabled val="1"/>
        </dgm:presLayoutVars>
      </dgm:prSet>
      <dgm:spPr/>
    </dgm:pt>
  </dgm:ptLst>
  <dgm:cxnLst>
    <dgm:cxn modelId="{3D9AE419-B01C-4D07-9824-59A4EA00F8AF}" srcId="{E0DDDA1C-787A-4D1F-80B4-1748E3DB11EA}" destId="{6DDA446C-4464-4A4C-BA37-8967AE199D64}" srcOrd="1" destOrd="0" parTransId="{A71C3EAA-B469-44BD-BFF3-F8063E0D2829}" sibTransId="{390450E2-756E-4411-A199-295C9C9E1A60}"/>
    <dgm:cxn modelId="{11B92625-FFE3-44E2-9880-D78F3187F3BE}" type="presOf" srcId="{B7379CAD-288A-4BCF-9014-4CD181A4A13B}" destId="{97B7BE18-F083-4A14-A894-60192386E722}" srcOrd="0" destOrd="0" presId="urn:microsoft.com/office/officeart/2005/8/layout/hProcess9"/>
    <dgm:cxn modelId="{F1A6D02D-64E0-4A1E-A4AC-8A8E3ADED564}" type="presOf" srcId="{9796D302-243B-49B8-93D0-1BF4E81A3AA2}" destId="{E0647410-0825-4CEF-B431-A51CEE9ECB08}" srcOrd="0" destOrd="0" presId="urn:microsoft.com/office/officeart/2005/8/layout/hProcess9"/>
    <dgm:cxn modelId="{9C7E315B-72D8-4065-8419-BE371D78CBF7}" srcId="{E0DDDA1C-787A-4D1F-80B4-1748E3DB11EA}" destId="{B7379CAD-288A-4BCF-9014-4CD181A4A13B}" srcOrd="3" destOrd="0" parTransId="{F9FBF7E8-4C4D-4E21-968B-0C2963F9A23F}" sibTransId="{4976891B-945D-43AD-A95E-81C2B49B3C2A}"/>
    <dgm:cxn modelId="{2B486343-B820-4F2B-98C4-C601D491DEA4}" type="presOf" srcId="{6DDA446C-4464-4A4C-BA37-8967AE199D64}" destId="{7E786910-DCDD-4A68-A12C-AB2512CA58ED}" srcOrd="0" destOrd="0" presId="urn:microsoft.com/office/officeart/2005/8/layout/hProcess9"/>
    <dgm:cxn modelId="{00499B6D-A5BD-46FD-A4E8-99ACE5E47F08}" srcId="{E0DDDA1C-787A-4D1F-80B4-1748E3DB11EA}" destId="{8158A172-474F-4CF0-A604-47CAF50AC806}" srcOrd="4" destOrd="0" parTransId="{7C37AEE1-EDD5-45C5-93BB-E5701E1BB01C}" sibTransId="{FFDB53A7-6B67-42DE-B4B1-5F6825EFF6CC}"/>
    <dgm:cxn modelId="{31AA4673-F836-4EED-A688-64659C0BDE33}" type="presOf" srcId="{8158A172-474F-4CF0-A604-47CAF50AC806}" destId="{7C9EC58F-4B4A-4992-ACF9-44A4D0DF46C1}" srcOrd="0" destOrd="0" presId="urn:microsoft.com/office/officeart/2005/8/layout/hProcess9"/>
    <dgm:cxn modelId="{06A7D986-5206-4920-92EB-3FF5C7D64819}" type="presOf" srcId="{E0DDDA1C-787A-4D1F-80B4-1748E3DB11EA}" destId="{1A138B1A-700E-416C-87CC-2DFBA724F1DE}" srcOrd="0" destOrd="0" presId="urn:microsoft.com/office/officeart/2005/8/layout/hProcess9"/>
    <dgm:cxn modelId="{557D6A98-09F5-434B-ADC3-FE7BC983A22D}" srcId="{E0DDDA1C-787A-4D1F-80B4-1748E3DB11EA}" destId="{9796D302-243B-49B8-93D0-1BF4E81A3AA2}" srcOrd="2" destOrd="0" parTransId="{EA82489B-8C83-4588-B8B8-F8D0BB188E6E}" sibTransId="{22662AD6-CF08-4C44-B8C4-A91E9487AEED}"/>
    <dgm:cxn modelId="{AD442DC6-C46B-461E-BC3A-59FF530C8592}" srcId="{E0DDDA1C-787A-4D1F-80B4-1748E3DB11EA}" destId="{F63AB68D-47D4-42A6-AC69-15F6E1B6A75E}" srcOrd="0" destOrd="0" parTransId="{991A01B0-901D-44DE-8695-78504767A605}" sibTransId="{D8778B7A-FB08-4A1D-84B4-3D69E847D6AB}"/>
    <dgm:cxn modelId="{8F44D3C8-2FF8-4C10-BC04-3796FC24A972}" type="presOf" srcId="{F63AB68D-47D4-42A6-AC69-15F6E1B6A75E}" destId="{59D399D9-7A52-4917-8562-AB31378CB34E}" srcOrd="0" destOrd="0" presId="urn:microsoft.com/office/officeart/2005/8/layout/hProcess9"/>
    <dgm:cxn modelId="{C97B9970-7C7D-45EA-B1CE-790E22979223}" type="presParOf" srcId="{1A138B1A-700E-416C-87CC-2DFBA724F1DE}" destId="{97BD0033-B674-411A-BFE4-264D4A2B88D4}" srcOrd="0" destOrd="0" presId="urn:microsoft.com/office/officeart/2005/8/layout/hProcess9"/>
    <dgm:cxn modelId="{F8E94C77-9EE4-40C8-AC94-536A5D3D9D77}" type="presParOf" srcId="{1A138B1A-700E-416C-87CC-2DFBA724F1DE}" destId="{68FD41F7-BDDE-4D48-BDB5-F1C9869760F5}" srcOrd="1" destOrd="0" presId="urn:microsoft.com/office/officeart/2005/8/layout/hProcess9"/>
    <dgm:cxn modelId="{BA870027-C1FA-4070-BE8E-E3941996336F}" type="presParOf" srcId="{68FD41F7-BDDE-4D48-BDB5-F1C9869760F5}" destId="{59D399D9-7A52-4917-8562-AB31378CB34E}" srcOrd="0" destOrd="0" presId="urn:microsoft.com/office/officeart/2005/8/layout/hProcess9"/>
    <dgm:cxn modelId="{75DF1C91-0F2A-401A-895D-351CFED81D85}" type="presParOf" srcId="{68FD41F7-BDDE-4D48-BDB5-F1C9869760F5}" destId="{B37EC5A1-3366-49FD-8C3C-2088610DE89F}" srcOrd="1" destOrd="0" presId="urn:microsoft.com/office/officeart/2005/8/layout/hProcess9"/>
    <dgm:cxn modelId="{CDE43F05-CF2C-425B-9E48-D5B1D07C2E7F}" type="presParOf" srcId="{68FD41F7-BDDE-4D48-BDB5-F1C9869760F5}" destId="{7E786910-DCDD-4A68-A12C-AB2512CA58ED}" srcOrd="2" destOrd="0" presId="urn:microsoft.com/office/officeart/2005/8/layout/hProcess9"/>
    <dgm:cxn modelId="{46CD6BD0-5A5A-405F-8113-F3BF97CA1DF9}" type="presParOf" srcId="{68FD41F7-BDDE-4D48-BDB5-F1C9869760F5}" destId="{9A0F1737-4C01-4CB4-9E47-5EC9BFC96A7E}" srcOrd="3" destOrd="0" presId="urn:microsoft.com/office/officeart/2005/8/layout/hProcess9"/>
    <dgm:cxn modelId="{D174DA36-FD5A-477B-B685-70D45BD6CE97}" type="presParOf" srcId="{68FD41F7-BDDE-4D48-BDB5-F1C9869760F5}" destId="{E0647410-0825-4CEF-B431-A51CEE9ECB08}" srcOrd="4" destOrd="0" presId="urn:microsoft.com/office/officeart/2005/8/layout/hProcess9"/>
    <dgm:cxn modelId="{0026797B-2AA9-44A0-AC54-D15978CB6CF8}" type="presParOf" srcId="{68FD41F7-BDDE-4D48-BDB5-F1C9869760F5}" destId="{2DD90E55-F805-497D-95B0-F2D0A86F6722}" srcOrd="5" destOrd="0" presId="urn:microsoft.com/office/officeart/2005/8/layout/hProcess9"/>
    <dgm:cxn modelId="{34832365-F90D-46B5-8D39-F80AA89545FD}" type="presParOf" srcId="{68FD41F7-BDDE-4D48-BDB5-F1C9869760F5}" destId="{97B7BE18-F083-4A14-A894-60192386E722}" srcOrd="6" destOrd="0" presId="urn:microsoft.com/office/officeart/2005/8/layout/hProcess9"/>
    <dgm:cxn modelId="{74E80E6A-2F92-4719-A353-67F26C0D78DA}" type="presParOf" srcId="{68FD41F7-BDDE-4D48-BDB5-F1C9869760F5}" destId="{94891C39-E38B-46C8-86C1-CB3C57DC3A59}" srcOrd="7" destOrd="0" presId="urn:microsoft.com/office/officeart/2005/8/layout/hProcess9"/>
    <dgm:cxn modelId="{78EB1AB3-F0E0-4451-8AE6-0779C3BF9B51}" type="presParOf" srcId="{68FD41F7-BDDE-4D48-BDB5-F1C9869760F5}" destId="{7C9EC58F-4B4A-4992-ACF9-44A4D0DF46C1}" srcOrd="8" destOrd="0" presId="urn:microsoft.com/office/officeart/2005/8/layout/hProcess9"/>
  </dgm:cxnLst>
  <dgm:bg>
    <a:solidFill>
      <a:schemeClr val="bg1"/>
    </a:solidFill>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FFE4CD1-D179-4109-81D8-460FB6B999B6}" type="doc">
      <dgm:prSet loTypeId="urn:microsoft.com/office/officeart/2005/8/layout/bList2" loCatId="list" qsTypeId="urn:microsoft.com/office/officeart/2005/8/quickstyle/simple1" qsCatId="simple" csTypeId="urn:microsoft.com/office/officeart/2005/8/colors/colorful1" csCatId="colorful" phldr="1"/>
      <dgm:spPr/>
      <dgm:t>
        <a:bodyPr/>
        <a:lstStyle/>
        <a:p>
          <a:endParaRPr lang="en-US"/>
        </a:p>
      </dgm:t>
    </dgm:pt>
    <dgm:pt modelId="{9124589C-05D5-4E8C-9058-37FAB573A6C6}">
      <dgm:prSet phldrT="[Text]"/>
      <dgm:spPr>
        <a:solidFill>
          <a:srgbClr val="AB0084"/>
        </a:solidFill>
        <a:ln>
          <a:solidFill>
            <a:srgbClr val="AB0084"/>
          </a:solidFill>
        </a:ln>
      </dgm:spPr>
      <dgm:t>
        <a:bodyPr/>
        <a:lstStyle/>
        <a:p>
          <a:r>
            <a:rPr lang="en-US" dirty="0" err="1"/>
            <a:t>Distanza</a:t>
          </a:r>
          <a:r>
            <a:rPr lang="en-US" dirty="0"/>
            <a:t> </a:t>
          </a:r>
          <a:r>
            <a:rPr lang="en-US" dirty="0" err="1"/>
            <a:t>Culturale</a:t>
          </a:r>
          <a:r>
            <a:rPr lang="en-US" dirty="0"/>
            <a:t> </a:t>
          </a:r>
        </a:p>
      </dgm:t>
    </dgm:pt>
    <dgm:pt modelId="{DFB916AF-A5C4-4B6D-B9E0-720335A2202A}" type="parTrans" cxnId="{AA4961D8-9CA3-4DD3-9AC4-35445B63D70E}">
      <dgm:prSet/>
      <dgm:spPr/>
      <dgm:t>
        <a:bodyPr/>
        <a:lstStyle/>
        <a:p>
          <a:endParaRPr lang="en-US"/>
        </a:p>
      </dgm:t>
    </dgm:pt>
    <dgm:pt modelId="{20E28BE1-8790-4056-8B47-D8A2EFCF6B86}" type="sibTrans" cxnId="{AA4961D8-9CA3-4DD3-9AC4-35445B63D70E}">
      <dgm:prSet/>
      <dgm:spPr/>
      <dgm:t>
        <a:bodyPr/>
        <a:lstStyle/>
        <a:p>
          <a:endParaRPr lang="en-US"/>
        </a:p>
      </dgm:t>
    </dgm:pt>
    <dgm:pt modelId="{AED2731C-9ECB-4685-905C-6C5801F4F767}">
      <dgm:prSet phldrT="[Text]" custT="1"/>
      <dgm:spPr/>
      <dgm:t>
        <a:bodyPr/>
        <a:lstStyle/>
        <a:p>
          <a:r>
            <a:rPr lang="it-IT" sz="1400" b="0" dirty="0"/>
            <a:t>La distanza culturale è la</a:t>
          </a:r>
          <a:r>
            <a:rPr lang="it-IT" sz="1400" b="1" dirty="0"/>
            <a:t> discrepanza </a:t>
          </a:r>
          <a:r>
            <a:rPr lang="it-IT" sz="1400" b="0" dirty="0"/>
            <a:t>effettiva o percepita </a:t>
          </a:r>
          <a:r>
            <a:rPr lang="it-IT" sz="1400" b="1" dirty="0"/>
            <a:t>tra le proprie pratiche e valori culturali </a:t>
          </a:r>
          <a:r>
            <a:rPr lang="it-IT" sz="1400" b="0" dirty="0"/>
            <a:t>e quelli di un'altra cultura</a:t>
          </a:r>
          <a:endParaRPr lang="en-US" sz="1400" b="0" dirty="0"/>
        </a:p>
      </dgm:t>
    </dgm:pt>
    <dgm:pt modelId="{0E66B0F6-5B3B-46E1-B2FD-468D76F99CBF}" type="parTrans" cxnId="{DEC03605-EC20-49A6-A8CE-DE2C29CF9E8D}">
      <dgm:prSet/>
      <dgm:spPr/>
      <dgm:t>
        <a:bodyPr/>
        <a:lstStyle/>
        <a:p>
          <a:endParaRPr lang="en-US"/>
        </a:p>
      </dgm:t>
    </dgm:pt>
    <dgm:pt modelId="{209D61D9-7E59-42E5-8647-4AD09919C683}" type="sibTrans" cxnId="{DEC03605-EC20-49A6-A8CE-DE2C29CF9E8D}">
      <dgm:prSet/>
      <dgm:spPr/>
      <dgm:t>
        <a:bodyPr/>
        <a:lstStyle/>
        <a:p>
          <a:endParaRPr lang="en-US"/>
        </a:p>
      </dgm:t>
    </dgm:pt>
    <dgm:pt modelId="{4058481D-7444-4EA7-A4E5-21FAF141E9C8}">
      <dgm:prSet phldrT="[Text]"/>
      <dgm:spPr>
        <a:solidFill>
          <a:srgbClr val="1A75DB"/>
        </a:solidFill>
        <a:ln>
          <a:solidFill>
            <a:srgbClr val="1A75DB"/>
          </a:solidFill>
        </a:ln>
      </dgm:spPr>
      <dgm:t>
        <a:bodyPr/>
        <a:lstStyle/>
        <a:p>
          <a:r>
            <a:rPr lang="en-US" dirty="0" err="1"/>
            <a:t>Supporto</a:t>
          </a:r>
          <a:r>
            <a:rPr lang="en-US" dirty="0"/>
            <a:t> </a:t>
          </a:r>
          <a:r>
            <a:rPr lang="en-US" dirty="0" err="1"/>
            <a:t>Organizzativo</a:t>
          </a:r>
          <a:endParaRPr lang="en-US" dirty="0"/>
        </a:p>
      </dgm:t>
    </dgm:pt>
    <dgm:pt modelId="{10FE4632-A47F-4017-B72B-DA2190EB17AF}" type="parTrans" cxnId="{9E894AC1-9288-40F3-A57C-E5BC95032B96}">
      <dgm:prSet/>
      <dgm:spPr/>
      <dgm:t>
        <a:bodyPr/>
        <a:lstStyle/>
        <a:p>
          <a:endParaRPr lang="en-US"/>
        </a:p>
      </dgm:t>
    </dgm:pt>
    <dgm:pt modelId="{788A8AB3-AF26-40A3-9BCE-26D7192E2D0F}" type="sibTrans" cxnId="{9E894AC1-9288-40F3-A57C-E5BC95032B96}">
      <dgm:prSet/>
      <dgm:spPr/>
      <dgm:t>
        <a:bodyPr/>
        <a:lstStyle/>
        <a:p>
          <a:endParaRPr lang="en-US"/>
        </a:p>
      </dgm:t>
    </dgm:pt>
    <dgm:pt modelId="{6B68092C-8695-43B2-8C39-803D374D4FEF}">
      <dgm:prSet phldrT="[Text]" custT="1"/>
      <dgm:spPr/>
      <dgm:t>
        <a:bodyPr/>
        <a:lstStyle/>
        <a:p>
          <a:r>
            <a:rPr lang="it-IT" sz="1400" b="0" dirty="0" err="1"/>
            <a:t>ll</a:t>
          </a:r>
          <a:r>
            <a:rPr lang="it-IT" sz="1400" b="0" dirty="0"/>
            <a:t> supporto organizzativo varia nel grado in cui le agenzie incoraggiano o impediscono la competenza culturale </a:t>
          </a:r>
          <a:r>
            <a:rPr lang="it-IT" sz="1400" b="1" dirty="0"/>
            <a:t>attraverso politiche, procedure e allocazione di risorse nelle pratiche quotidiane</a:t>
          </a:r>
          <a:r>
            <a:rPr lang="it-IT" sz="1400" b="0" dirty="0"/>
            <a:t>, determinando la capacità di un dipendente di </a:t>
          </a:r>
          <a:r>
            <a:rPr lang="it-IT" sz="1400" b="1" dirty="0"/>
            <a:t>raggiungere risultati desiderabili e fornire servizi culturalmente competenti (</a:t>
          </a:r>
          <a:r>
            <a:rPr lang="it-IT" sz="1400" b="0" dirty="0" err="1"/>
            <a:t>Balcazar</a:t>
          </a:r>
          <a:r>
            <a:rPr lang="it-IT" sz="1400" b="0" dirty="0"/>
            <a:t> et al. 2009).</a:t>
          </a:r>
          <a:endParaRPr lang="en-US" sz="1400" b="0" dirty="0"/>
        </a:p>
      </dgm:t>
    </dgm:pt>
    <dgm:pt modelId="{E3C497A4-DDE4-4EC4-B44E-3EF08DB85F8D}" type="parTrans" cxnId="{011A43E7-AC9A-4FB1-9294-0E031B3B3EB0}">
      <dgm:prSet/>
      <dgm:spPr/>
      <dgm:t>
        <a:bodyPr/>
        <a:lstStyle/>
        <a:p>
          <a:endParaRPr lang="en-US"/>
        </a:p>
      </dgm:t>
    </dgm:pt>
    <dgm:pt modelId="{EFFB3B12-37EE-4E53-A085-B12636CCB08D}" type="sibTrans" cxnId="{011A43E7-AC9A-4FB1-9294-0E031B3B3EB0}">
      <dgm:prSet/>
      <dgm:spPr/>
      <dgm:t>
        <a:bodyPr/>
        <a:lstStyle/>
        <a:p>
          <a:endParaRPr lang="en-US"/>
        </a:p>
      </dgm:t>
    </dgm:pt>
    <dgm:pt modelId="{CA7B6B86-503B-4DB6-854A-C085E6E86182}">
      <dgm:prSet/>
      <dgm:spPr>
        <a:solidFill>
          <a:srgbClr val="02FFD2"/>
        </a:solidFill>
        <a:ln>
          <a:solidFill>
            <a:srgbClr val="02FFD2"/>
          </a:solidFill>
        </a:ln>
      </dgm:spPr>
      <dgm:t>
        <a:bodyPr/>
        <a:lstStyle/>
        <a:p>
          <a:r>
            <a:rPr lang="en-US" dirty="0" err="1"/>
            <a:t>Etnocentrismo</a:t>
          </a:r>
          <a:r>
            <a:rPr lang="en-US" dirty="0"/>
            <a:t> </a:t>
          </a:r>
          <a:r>
            <a:rPr lang="en-US" dirty="0" err="1"/>
            <a:t>Istituzionale</a:t>
          </a:r>
          <a:r>
            <a:rPr lang="en-US" dirty="0"/>
            <a:t> </a:t>
          </a:r>
        </a:p>
      </dgm:t>
    </dgm:pt>
    <dgm:pt modelId="{E49FDD40-7428-494A-813C-08F3716052CC}" type="parTrans" cxnId="{C4D9B906-3A86-4E71-BCEE-5EA01771843C}">
      <dgm:prSet/>
      <dgm:spPr/>
      <dgm:t>
        <a:bodyPr/>
        <a:lstStyle/>
        <a:p>
          <a:endParaRPr lang="en-US"/>
        </a:p>
      </dgm:t>
    </dgm:pt>
    <dgm:pt modelId="{AA1FFAFD-B4DF-4896-82D9-4720F3CE3C19}" type="sibTrans" cxnId="{C4D9B906-3A86-4E71-BCEE-5EA01771843C}">
      <dgm:prSet/>
      <dgm:spPr/>
      <dgm:t>
        <a:bodyPr/>
        <a:lstStyle/>
        <a:p>
          <a:endParaRPr lang="en-US"/>
        </a:p>
      </dgm:t>
    </dgm:pt>
    <dgm:pt modelId="{1525AE09-E803-4500-9FA8-A840E6B1A5B1}">
      <dgm:prSet custT="1"/>
      <dgm:spPr/>
      <dgm:t>
        <a:bodyPr/>
        <a:lstStyle/>
        <a:p>
          <a:pPr>
            <a:buFont typeface="Arial" panose="020B0604020202020204" pitchFamily="34" charset="0"/>
            <a:buChar char="•"/>
          </a:pPr>
          <a:r>
            <a:rPr lang="it-IT" sz="1400" b="0" dirty="0"/>
            <a:t>L'etnocentrismo istituzionale promuove i modi di comportarsi e di portare a termine i compiti della cultura di origine, con </a:t>
          </a:r>
          <a:r>
            <a:rPr lang="it-IT" sz="1400" b="1" dirty="0"/>
            <a:t>un impatto negativo </a:t>
          </a:r>
          <a:r>
            <a:rPr lang="it-IT" sz="1400" b="0" dirty="0"/>
            <a:t>sulla capacità di un individuo di </a:t>
          </a:r>
          <a:r>
            <a:rPr lang="it-IT" sz="1400" b="1" dirty="0"/>
            <a:t>rispondere in modo appropriato </a:t>
          </a:r>
          <a:r>
            <a:rPr lang="it-IT" sz="1400" b="0" dirty="0"/>
            <a:t>alle differenze culturali sul posto di lavoro (Johnson et al. 2006).</a:t>
          </a:r>
          <a:endParaRPr lang="en-US" sz="1400" b="0" dirty="0"/>
        </a:p>
      </dgm:t>
    </dgm:pt>
    <dgm:pt modelId="{1893F6F0-18CE-4298-9938-8530B4068691}" type="parTrans" cxnId="{E3BE99EF-0EFF-49D5-B499-DDFE7C8EF53A}">
      <dgm:prSet/>
      <dgm:spPr/>
      <dgm:t>
        <a:bodyPr/>
        <a:lstStyle/>
        <a:p>
          <a:endParaRPr lang="en-US"/>
        </a:p>
      </dgm:t>
    </dgm:pt>
    <dgm:pt modelId="{B80A3BEF-B5A4-44A5-A454-7C80D8173FE2}" type="sibTrans" cxnId="{E3BE99EF-0EFF-49D5-B499-DDFE7C8EF53A}">
      <dgm:prSet/>
      <dgm:spPr/>
      <dgm:t>
        <a:bodyPr/>
        <a:lstStyle/>
        <a:p>
          <a:endParaRPr lang="en-US"/>
        </a:p>
      </dgm:t>
    </dgm:pt>
    <dgm:pt modelId="{AB5189E1-0514-410E-A536-B6C7191776E0}">
      <dgm:prSet custT="1"/>
      <dgm:spPr/>
      <dgm:t>
        <a:bodyPr/>
        <a:lstStyle/>
        <a:p>
          <a:r>
            <a:rPr lang="it-IT" sz="1400" b="0" dirty="0"/>
            <a:t>Un ambiente culturalmente molto diverso può causare agli individui livelli elevati di stress e </a:t>
          </a:r>
          <a:r>
            <a:rPr lang="it-IT" sz="1400" b="1" dirty="0"/>
            <a:t>può minare la loro attitudine ad adattarsi efficacemente </a:t>
          </a:r>
          <a:r>
            <a:rPr lang="it-IT" sz="1400" b="0" dirty="0"/>
            <a:t>(Johnson et al. 2006)</a:t>
          </a:r>
        </a:p>
      </dgm:t>
    </dgm:pt>
    <dgm:pt modelId="{B82DD7EB-B01A-4CC6-B945-E29B6C9E2393}" type="parTrans" cxnId="{9B9E4252-9F7F-4C1C-BCEE-153962DB157E}">
      <dgm:prSet/>
      <dgm:spPr/>
      <dgm:t>
        <a:bodyPr/>
        <a:lstStyle/>
        <a:p>
          <a:endParaRPr lang="it-IT"/>
        </a:p>
      </dgm:t>
    </dgm:pt>
    <dgm:pt modelId="{08497CD7-1C8C-4E58-8C0E-5A36469AB34A}" type="sibTrans" cxnId="{9B9E4252-9F7F-4C1C-BCEE-153962DB157E}">
      <dgm:prSet/>
      <dgm:spPr/>
      <dgm:t>
        <a:bodyPr/>
        <a:lstStyle/>
        <a:p>
          <a:endParaRPr lang="it-IT"/>
        </a:p>
      </dgm:t>
    </dgm:pt>
    <dgm:pt modelId="{C4A74C4B-1A46-42D1-BCAB-0A01F0EF1447}">
      <dgm:prSet custT="1"/>
      <dgm:spPr/>
      <dgm:t>
        <a:bodyPr/>
        <a:lstStyle/>
        <a:p>
          <a:pPr>
            <a:buFont typeface="Arial" panose="020B0604020202020204" pitchFamily="34" charset="0"/>
            <a:buChar char="•"/>
          </a:pPr>
          <a:r>
            <a:rPr lang="it-IT" sz="1400" b="0" dirty="0"/>
            <a:t> L'etnocentrismo istituzionale può dissuadere un individuo dall'utilizzare le sue conoscenze e competenze culturali per ottenere risultati favorevoli (Abbe et al. 2007</a:t>
          </a:r>
          <a:r>
            <a:rPr lang="it-IT" sz="1600" b="0" dirty="0"/>
            <a:t>)</a:t>
          </a:r>
          <a:endParaRPr lang="en-US" sz="1600" b="0" dirty="0"/>
        </a:p>
      </dgm:t>
    </dgm:pt>
    <dgm:pt modelId="{EE42703D-E194-4181-9C4B-A729C89C2A2C}" type="parTrans" cxnId="{3DDE3704-04E0-4B3B-8FE5-FA0057FC528C}">
      <dgm:prSet/>
      <dgm:spPr/>
      <dgm:t>
        <a:bodyPr/>
        <a:lstStyle/>
        <a:p>
          <a:endParaRPr lang="it-IT"/>
        </a:p>
      </dgm:t>
    </dgm:pt>
    <dgm:pt modelId="{5FA49966-0617-4462-A442-6CB4205D89B9}" type="sibTrans" cxnId="{3DDE3704-04E0-4B3B-8FE5-FA0057FC528C}">
      <dgm:prSet/>
      <dgm:spPr/>
      <dgm:t>
        <a:bodyPr/>
        <a:lstStyle/>
        <a:p>
          <a:endParaRPr lang="it-IT"/>
        </a:p>
      </dgm:t>
    </dgm:pt>
    <dgm:pt modelId="{FADAFAC7-8BB8-4227-B628-D4AF53FCE3B0}" type="pres">
      <dgm:prSet presAssocID="{BFFE4CD1-D179-4109-81D8-460FB6B999B6}" presName="diagram" presStyleCnt="0">
        <dgm:presLayoutVars>
          <dgm:dir/>
          <dgm:animLvl val="lvl"/>
          <dgm:resizeHandles val="exact"/>
        </dgm:presLayoutVars>
      </dgm:prSet>
      <dgm:spPr/>
    </dgm:pt>
    <dgm:pt modelId="{1B4646C5-7645-4B49-BDC1-B47F723C3BDB}" type="pres">
      <dgm:prSet presAssocID="{9124589C-05D5-4E8C-9058-37FAB573A6C6}" presName="compNode" presStyleCnt="0"/>
      <dgm:spPr/>
    </dgm:pt>
    <dgm:pt modelId="{388BE2AB-E9F3-4C8B-83AF-F72835C1F4E2}" type="pres">
      <dgm:prSet presAssocID="{9124589C-05D5-4E8C-9058-37FAB573A6C6}" presName="childRect" presStyleLbl="bgAcc1" presStyleIdx="0" presStyleCnt="3" custScaleY="152980" custLinFactNeighborX="1560" custLinFactNeighborY="-3845">
        <dgm:presLayoutVars>
          <dgm:bulletEnabled val="1"/>
        </dgm:presLayoutVars>
      </dgm:prSet>
      <dgm:spPr/>
    </dgm:pt>
    <dgm:pt modelId="{3B667513-B14F-4E45-A776-F328BAD29EFA}" type="pres">
      <dgm:prSet presAssocID="{9124589C-05D5-4E8C-9058-37FAB573A6C6}" presName="parentText" presStyleLbl="node1" presStyleIdx="0" presStyleCnt="0">
        <dgm:presLayoutVars>
          <dgm:chMax val="0"/>
          <dgm:bulletEnabled val="1"/>
        </dgm:presLayoutVars>
      </dgm:prSet>
      <dgm:spPr/>
    </dgm:pt>
    <dgm:pt modelId="{7B1C8F7A-5317-4E58-AC68-E8F0F3CE7CE1}" type="pres">
      <dgm:prSet presAssocID="{9124589C-05D5-4E8C-9058-37FAB573A6C6}" presName="parentRect" presStyleLbl="alignNode1" presStyleIdx="0" presStyleCnt="3" custLinFactNeighborX="443" custLinFactNeighborY="67477"/>
      <dgm:spPr/>
    </dgm:pt>
    <dgm:pt modelId="{C91ABEA2-A083-45E8-8BD5-5C7F7B5478D2}" type="pres">
      <dgm:prSet presAssocID="{9124589C-05D5-4E8C-9058-37FAB573A6C6}" presName="adorn" presStyleLbl="fgAccFollowNode1" presStyleIdx="0" presStyleCnt="3"/>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a:stretch>
        </a:blipFill>
      </dgm:spPr>
      <dgm:extLst>
        <a:ext uri="{E40237B7-FDA0-4F09-8148-C483321AD2D9}">
          <dgm14:cNvPr xmlns:dgm14="http://schemas.microsoft.com/office/drawing/2010/diagram" id="0" name="" descr="Share with person"/>
        </a:ext>
      </dgm:extLst>
    </dgm:pt>
    <dgm:pt modelId="{E6A3FC15-E363-4A17-A0C6-BA522C173F55}" type="pres">
      <dgm:prSet presAssocID="{20E28BE1-8790-4056-8B47-D8A2EFCF6B86}" presName="sibTrans" presStyleLbl="sibTrans2D1" presStyleIdx="0" presStyleCnt="0"/>
      <dgm:spPr/>
    </dgm:pt>
    <dgm:pt modelId="{2FFC7415-0BB1-4264-BCD1-9A1A3B4269B7}" type="pres">
      <dgm:prSet presAssocID="{CA7B6B86-503B-4DB6-854A-C085E6E86182}" presName="compNode" presStyleCnt="0"/>
      <dgm:spPr/>
    </dgm:pt>
    <dgm:pt modelId="{84A3C3F6-4BE1-4820-8EF0-C5F49E03383D}" type="pres">
      <dgm:prSet presAssocID="{CA7B6B86-503B-4DB6-854A-C085E6E86182}" presName="childRect" presStyleLbl="bgAcc1" presStyleIdx="1" presStyleCnt="3" custScaleX="110121" custScaleY="144242" custLinFactNeighborX="1082" custLinFactNeighborY="-19666">
        <dgm:presLayoutVars>
          <dgm:bulletEnabled val="1"/>
        </dgm:presLayoutVars>
      </dgm:prSet>
      <dgm:spPr/>
    </dgm:pt>
    <dgm:pt modelId="{F1C5EBB3-7DB3-44F9-8B99-1F597B8425D4}" type="pres">
      <dgm:prSet presAssocID="{CA7B6B86-503B-4DB6-854A-C085E6E86182}" presName="parentText" presStyleLbl="node1" presStyleIdx="0" presStyleCnt="0">
        <dgm:presLayoutVars>
          <dgm:chMax val="0"/>
          <dgm:bulletEnabled val="1"/>
        </dgm:presLayoutVars>
      </dgm:prSet>
      <dgm:spPr/>
    </dgm:pt>
    <dgm:pt modelId="{258998E0-F8E3-4A63-A157-6223C6DB7FA5}" type="pres">
      <dgm:prSet presAssocID="{CA7B6B86-503B-4DB6-854A-C085E6E86182}" presName="parentRect" presStyleLbl="alignNode1" presStyleIdx="1" presStyleCnt="3" custScaleX="106401" custLinFactNeighborX="-1448" custLinFactNeighborY="32439"/>
      <dgm:spPr/>
    </dgm:pt>
    <dgm:pt modelId="{F0D17AD0-B79C-43C1-A954-4E2153270365}" type="pres">
      <dgm:prSet presAssocID="{CA7B6B86-503B-4DB6-854A-C085E6E86182}" presName="adorn" presStyleLbl="fgAccFollowNode1" presStyleIdx="1" presStyleCnt="3" custLinFactNeighborX="5461" custLinFactNeighborY="53522"/>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a:blipFill>
      </dgm:spPr>
      <dgm:extLst>
        <a:ext uri="{E40237B7-FDA0-4F09-8148-C483321AD2D9}">
          <dgm14:cNvPr xmlns:dgm14="http://schemas.microsoft.com/office/drawing/2010/diagram" id="0" name="" descr="Stop sign"/>
        </a:ext>
      </dgm:extLst>
    </dgm:pt>
    <dgm:pt modelId="{439581AF-932E-45DD-96E4-E36D87968442}" type="pres">
      <dgm:prSet presAssocID="{AA1FFAFD-B4DF-4896-82D9-4720F3CE3C19}" presName="sibTrans" presStyleLbl="sibTrans2D1" presStyleIdx="0" presStyleCnt="0"/>
      <dgm:spPr/>
    </dgm:pt>
    <dgm:pt modelId="{4177B09E-10F9-4D2D-A27B-E6BA869E2EE1}" type="pres">
      <dgm:prSet presAssocID="{4058481D-7444-4EA7-A4E5-21FAF141E9C8}" presName="compNode" presStyleCnt="0"/>
      <dgm:spPr/>
    </dgm:pt>
    <dgm:pt modelId="{122B9CA2-EF4E-473A-9F12-354B1E5D1EAE}" type="pres">
      <dgm:prSet presAssocID="{4058481D-7444-4EA7-A4E5-21FAF141E9C8}" presName="childRect" presStyleLbl="bgAcc1" presStyleIdx="2" presStyleCnt="3" custScaleY="152980" custLinFactNeighborY="-5287">
        <dgm:presLayoutVars>
          <dgm:bulletEnabled val="1"/>
        </dgm:presLayoutVars>
      </dgm:prSet>
      <dgm:spPr/>
    </dgm:pt>
    <dgm:pt modelId="{42AE4416-C02B-469A-997D-0A2E42393CA4}" type="pres">
      <dgm:prSet presAssocID="{4058481D-7444-4EA7-A4E5-21FAF141E9C8}" presName="parentText" presStyleLbl="node1" presStyleIdx="0" presStyleCnt="0">
        <dgm:presLayoutVars>
          <dgm:chMax val="0"/>
          <dgm:bulletEnabled val="1"/>
        </dgm:presLayoutVars>
      </dgm:prSet>
      <dgm:spPr/>
    </dgm:pt>
    <dgm:pt modelId="{6756739E-A812-4EB8-BFF4-C386677D8120}" type="pres">
      <dgm:prSet presAssocID="{4058481D-7444-4EA7-A4E5-21FAF141E9C8}" presName="parentRect" presStyleLbl="alignNode1" presStyleIdx="2" presStyleCnt="3" custLinFactNeighborX="443" custLinFactNeighborY="67477"/>
      <dgm:spPr/>
    </dgm:pt>
    <dgm:pt modelId="{48109318-D78C-498C-955D-C5812B4E5E2C}" type="pres">
      <dgm:prSet presAssocID="{4058481D-7444-4EA7-A4E5-21FAF141E9C8}" presName="adorn" presStyleLbl="fgAccFollowNode1" presStyleIdx="2" presStyleCnt="3"/>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a:blipFill>
      </dgm:spPr>
      <dgm:extLst>
        <a:ext uri="{E40237B7-FDA0-4F09-8148-C483321AD2D9}">
          <dgm14:cNvPr xmlns:dgm14="http://schemas.microsoft.com/office/drawing/2010/diagram" id="0" name="" descr="Open hand"/>
        </a:ext>
      </dgm:extLst>
    </dgm:pt>
  </dgm:ptLst>
  <dgm:cxnLst>
    <dgm:cxn modelId="{3DDE3704-04E0-4B3B-8FE5-FA0057FC528C}" srcId="{CA7B6B86-503B-4DB6-854A-C085E6E86182}" destId="{C4A74C4B-1A46-42D1-BCAB-0A01F0EF1447}" srcOrd="1" destOrd="0" parTransId="{EE42703D-E194-4181-9C4B-A729C89C2A2C}" sibTransId="{5FA49966-0617-4462-A442-6CB4205D89B9}"/>
    <dgm:cxn modelId="{DEC03605-EC20-49A6-A8CE-DE2C29CF9E8D}" srcId="{9124589C-05D5-4E8C-9058-37FAB573A6C6}" destId="{AED2731C-9ECB-4685-905C-6C5801F4F767}" srcOrd="0" destOrd="0" parTransId="{0E66B0F6-5B3B-46E1-B2FD-468D76F99CBF}" sibTransId="{209D61D9-7E59-42E5-8647-4AD09919C683}"/>
    <dgm:cxn modelId="{C4D9B906-3A86-4E71-BCEE-5EA01771843C}" srcId="{BFFE4CD1-D179-4109-81D8-460FB6B999B6}" destId="{CA7B6B86-503B-4DB6-854A-C085E6E86182}" srcOrd="1" destOrd="0" parTransId="{E49FDD40-7428-494A-813C-08F3716052CC}" sibTransId="{AA1FFAFD-B4DF-4896-82D9-4720F3CE3C19}"/>
    <dgm:cxn modelId="{663C1110-A977-4E20-A6DA-7C5355B2746A}" type="presOf" srcId="{20E28BE1-8790-4056-8B47-D8A2EFCF6B86}" destId="{E6A3FC15-E363-4A17-A0C6-BA522C173F55}" srcOrd="0" destOrd="0" presId="urn:microsoft.com/office/officeart/2005/8/layout/bList2"/>
    <dgm:cxn modelId="{223D0814-AC40-4E97-8960-E122418B0278}" type="presOf" srcId="{CA7B6B86-503B-4DB6-854A-C085E6E86182}" destId="{F1C5EBB3-7DB3-44F9-8B99-1F597B8425D4}" srcOrd="0" destOrd="0" presId="urn:microsoft.com/office/officeart/2005/8/layout/bList2"/>
    <dgm:cxn modelId="{A3F63615-891B-4C63-A339-8D05542186D0}" type="presOf" srcId="{9124589C-05D5-4E8C-9058-37FAB573A6C6}" destId="{3B667513-B14F-4E45-A776-F328BAD29EFA}" srcOrd="0" destOrd="0" presId="urn:microsoft.com/office/officeart/2005/8/layout/bList2"/>
    <dgm:cxn modelId="{8F9E2531-80B0-42F5-908B-2754FE0907E0}" type="presOf" srcId="{BFFE4CD1-D179-4109-81D8-460FB6B999B6}" destId="{FADAFAC7-8BB8-4227-B628-D4AF53FCE3B0}" srcOrd="0" destOrd="0" presId="urn:microsoft.com/office/officeart/2005/8/layout/bList2"/>
    <dgm:cxn modelId="{D86C5D5D-C1D0-4D34-BAA4-10BEBF58C512}" type="presOf" srcId="{AA1FFAFD-B4DF-4896-82D9-4720F3CE3C19}" destId="{439581AF-932E-45DD-96E4-E36D87968442}" srcOrd="0" destOrd="0" presId="urn:microsoft.com/office/officeart/2005/8/layout/bList2"/>
    <dgm:cxn modelId="{2552D045-20FD-4779-87A8-604406A9F166}" type="presOf" srcId="{C4A74C4B-1A46-42D1-BCAB-0A01F0EF1447}" destId="{84A3C3F6-4BE1-4820-8EF0-C5F49E03383D}" srcOrd="0" destOrd="1" presId="urn:microsoft.com/office/officeart/2005/8/layout/bList2"/>
    <dgm:cxn modelId="{890E576B-5C6C-4BB9-895D-AE5F2153EEB2}" type="presOf" srcId="{6B68092C-8695-43B2-8C39-803D374D4FEF}" destId="{122B9CA2-EF4E-473A-9F12-354B1E5D1EAE}" srcOrd="0" destOrd="0" presId="urn:microsoft.com/office/officeart/2005/8/layout/bList2"/>
    <dgm:cxn modelId="{4680786F-BF7D-4E4C-A823-F2DF5F84ED27}" type="presOf" srcId="{4058481D-7444-4EA7-A4E5-21FAF141E9C8}" destId="{42AE4416-C02B-469A-997D-0A2E42393CA4}" srcOrd="0" destOrd="0" presId="urn:microsoft.com/office/officeart/2005/8/layout/bList2"/>
    <dgm:cxn modelId="{9B9E4252-9F7F-4C1C-BCEE-153962DB157E}" srcId="{9124589C-05D5-4E8C-9058-37FAB573A6C6}" destId="{AB5189E1-0514-410E-A536-B6C7191776E0}" srcOrd="1" destOrd="0" parTransId="{B82DD7EB-B01A-4CC6-B945-E29B6C9E2393}" sibTransId="{08497CD7-1C8C-4E58-8C0E-5A36469AB34A}"/>
    <dgm:cxn modelId="{7D906275-BFA9-46F2-8715-975CB0257911}" type="presOf" srcId="{1525AE09-E803-4500-9FA8-A840E6B1A5B1}" destId="{84A3C3F6-4BE1-4820-8EF0-C5F49E03383D}" srcOrd="0" destOrd="0" presId="urn:microsoft.com/office/officeart/2005/8/layout/bList2"/>
    <dgm:cxn modelId="{4B835398-CB8C-44CC-AF35-89B2869AFEB7}" type="presOf" srcId="{CA7B6B86-503B-4DB6-854A-C085E6E86182}" destId="{258998E0-F8E3-4A63-A157-6223C6DB7FA5}" srcOrd="1" destOrd="0" presId="urn:microsoft.com/office/officeart/2005/8/layout/bList2"/>
    <dgm:cxn modelId="{A5B511A6-8B8B-4D79-A005-1AE8B0A14773}" type="presOf" srcId="{4058481D-7444-4EA7-A4E5-21FAF141E9C8}" destId="{6756739E-A812-4EB8-BFF4-C386677D8120}" srcOrd="1" destOrd="0" presId="urn:microsoft.com/office/officeart/2005/8/layout/bList2"/>
    <dgm:cxn modelId="{30259EAA-143A-44CA-9A16-2336BC437184}" type="presOf" srcId="{AED2731C-9ECB-4685-905C-6C5801F4F767}" destId="{388BE2AB-E9F3-4C8B-83AF-F72835C1F4E2}" srcOrd="0" destOrd="0" presId="urn:microsoft.com/office/officeart/2005/8/layout/bList2"/>
    <dgm:cxn modelId="{9E894AC1-9288-40F3-A57C-E5BC95032B96}" srcId="{BFFE4CD1-D179-4109-81D8-460FB6B999B6}" destId="{4058481D-7444-4EA7-A4E5-21FAF141E9C8}" srcOrd="2" destOrd="0" parTransId="{10FE4632-A47F-4017-B72B-DA2190EB17AF}" sibTransId="{788A8AB3-AF26-40A3-9BCE-26D7192E2D0F}"/>
    <dgm:cxn modelId="{0DEB84CC-15B4-44E9-BFC6-54DBF95CD4E2}" type="presOf" srcId="{9124589C-05D5-4E8C-9058-37FAB573A6C6}" destId="{7B1C8F7A-5317-4E58-AC68-E8F0F3CE7CE1}" srcOrd="1" destOrd="0" presId="urn:microsoft.com/office/officeart/2005/8/layout/bList2"/>
    <dgm:cxn modelId="{19F350D7-F840-4B8D-B341-BDF67559EA3F}" type="presOf" srcId="{AB5189E1-0514-410E-A536-B6C7191776E0}" destId="{388BE2AB-E9F3-4C8B-83AF-F72835C1F4E2}" srcOrd="0" destOrd="1" presId="urn:microsoft.com/office/officeart/2005/8/layout/bList2"/>
    <dgm:cxn modelId="{AA4961D8-9CA3-4DD3-9AC4-35445B63D70E}" srcId="{BFFE4CD1-D179-4109-81D8-460FB6B999B6}" destId="{9124589C-05D5-4E8C-9058-37FAB573A6C6}" srcOrd="0" destOrd="0" parTransId="{DFB916AF-A5C4-4B6D-B9E0-720335A2202A}" sibTransId="{20E28BE1-8790-4056-8B47-D8A2EFCF6B86}"/>
    <dgm:cxn modelId="{011A43E7-AC9A-4FB1-9294-0E031B3B3EB0}" srcId="{4058481D-7444-4EA7-A4E5-21FAF141E9C8}" destId="{6B68092C-8695-43B2-8C39-803D374D4FEF}" srcOrd="0" destOrd="0" parTransId="{E3C497A4-DDE4-4EC4-B44E-3EF08DB85F8D}" sibTransId="{EFFB3B12-37EE-4E53-A085-B12636CCB08D}"/>
    <dgm:cxn modelId="{E3BE99EF-0EFF-49D5-B499-DDFE7C8EF53A}" srcId="{CA7B6B86-503B-4DB6-854A-C085E6E86182}" destId="{1525AE09-E803-4500-9FA8-A840E6B1A5B1}" srcOrd="0" destOrd="0" parTransId="{1893F6F0-18CE-4298-9938-8530B4068691}" sibTransId="{B80A3BEF-B5A4-44A5-A454-7C80D8173FE2}"/>
    <dgm:cxn modelId="{56DE59D9-BEA0-4437-8732-D38FDFA9387A}" type="presParOf" srcId="{FADAFAC7-8BB8-4227-B628-D4AF53FCE3B0}" destId="{1B4646C5-7645-4B49-BDC1-B47F723C3BDB}" srcOrd="0" destOrd="0" presId="urn:microsoft.com/office/officeart/2005/8/layout/bList2"/>
    <dgm:cxn modelId="{71F7096B-2767-4A26-9481-FE079FEEA95A}" type="presParOf" srcId="{1B4646C5-7645-4B49-BDC1-B47F723C3BDB}" destId="{388BE2AB-E9F3-4C8B-83AF-F72835C1F4E2}" srcOrd="0" destOrd="0" presId="urn:microsoft.com/office/officeart/2005/8/layout/bList2"/>
    <dgm:cxn modelId="{10869AB6-D73A-4EE9-8812-1BED8B484EE0}" type="presParOf" srcId="{1B4646C5-7645-4B49-BDC1-B47F723C3BDB}" destId="{3B667513-B14F-4E45-A776-F328BAD29EFA}" srcOrd="1" destOrd="0" presId="urn:microsoft.com/office/officeart/2005/8/layout/bList2"/>
    <dgm:cxn modelId="{2831B40F-6A49-4C35-B6D6-95CD02688D16}" type="presParOf" srcId="{1B4646C5-7645-4B49-BDC1-B47F723C3BDB}" destId="{7B1C8F7A-5317-4E58-AC68-E8F0F3CE7CE1}" srcOrd="2" destOrd="0" presId="urn:microsoft.com/office/officeart/2005/8/layout/bList2"/>
    <dgm:cxn modelId="{57ECE218-9A4C-418D-B1E1-24C3ED891F7C}" type="presParOf" srcId="{1B4646C5-7645-4B49-BDC1-B47F723C3BDB}" destId="{C91ABEA2-A083-45E8-8BD5-5C7F7B5478D2}" srcOrd="3" destOrd="0" presId="urn:microsoft.com/office/officeart/2005/8/layout/bList2"/>
    <dgm:cxn modelId="{B339B5AA-14E3-4CD6-89F8-BCB962C4AB12}" type="presParOf" srcId="{FADAFAC7-8BB8-4227-B628-D4AF53FCE3B0}" destId="{E6A3FC15-E363-4A17-A0C6-BA522C173F55}" srcOrd="1" destOrd="0" presId="urn:microsoft.com/office/officeart/2005/8/layout/bList2"/>
    <dgm:cxn modelId="{EAFB2F1E-407E-49C5-B6B1-59126F89B94D}" type="presParOf" srcId="{FADAFAC7-8BB8-4227-B628-D4AF53FCE3B0}" destId="{2FFC7415-0BB1-4264-BCD1-9A1A3B4269B7}" srcOrd="2" destOrd="0" presId="urn:microsoft.com/office/officeart/2005/8/layout/bList2"/>
    <dgm:cxn modelId="{3C0C4A83-9769-4051-873A-2EB1DC20CC04}" type="presParOf" srcId="{2FFC7415-0BB1-4264-BCD1-9A1A3B4269B7}" destId="{84A3C3F6-4BE1-4820-8EF0-C5F49E03383D}" srcOrd="0" destOrd="0" presId="urn:microsoft.com/office/officeart/2005/8/layout/bList2"/>
    <dgm:cxn modelId="{59226CCD-679A-49C8-B413-CDC45C3C49E6}" type="presParOf" srcId="{2FFC7415-0BB1-4264-BCD1-9A1A3B4269B7}" destId="{F1C5EBB3-7DB3-44F9-8B99-1F597B8425D4}" srcOrd="1" destOrd="0" presId="urn:microsoft.com/office/officeart/2005/8/layout/bList2"/>
    <dgm:cxn modelId="{8D89F053-BBE3-42F8-87B2-DAB9AED0239B}" type="presParOf" srcId="{2FFC7415-0BB1-4264-BCD1-9A1A3B4269B7}" destId="{258998E0-F8E3-4A63-A157-6223C6DB7FA5}" srcOrd="2" destOrd="0" presId="urn:microsoft.com/office/officeart/2005/8/layout/bList2"/>
    <dgm:cxn modelId="{BE24A469-2D24-4298-B2D2-2C74877ECCE5}" type="presParOf" srcId="{2FFC7415-0BB1-4264-BCD1-9A1A3B4269B7}" destId="{F0D17AD0-B79C-43C1-A954-4E2153270365}" srcOrd="3" destOrd="0" presId="urn:microsoft.com/office/officeart/2005/8/layout/bList2"/>
    <dgm:cxn modelId="{187D82B3-1772-4E69-8FAC-A3B259E348FB}" type="presParOf" srcId="{FADAFAC7-8BB8-4227-B628-D4AF53FCE3B0}" destId="{439581AF-932E-45DD-96E4-E36D87968442}" srcOrd="3" destOrd="0" presId="urn:microsoft.com/office/officeart/2005/8/layout/bList2"/>
    <dgm:cxn modelId="{5814120E-4F81-4FA5-BBC5-D177193A3C22}" type="presParOf" srcId="{FADAFAC7-8BB8-4227-B628-D4AF53FCE3B0}" destId="{4177B09E-10F9-4D2D-A27B-E6BA869E2EE1}" srcOrd="4" destOrd="0" presId="urn:microsoft.com/office/officeart/2005/8/layout/bList2"/>
    <dgm:cxn modelId="{85E01A49-B26E-4805-AABC-06D02F450F12}" type="presParOf" srcId="{4177B09E-10F9-4D2D-A27B-E6BA869E2EE1}" destId="{122B9CA2-EF4E-473A-9F12-354B1E5D1EAE}" srcOrd="0" destOrd="0" presId="urn:microsoft.com/office/officeart/2005/8/layout/bList2"/>
    <dgm:cxn modelId="{A41EA58E-F5C6-4647-BF63-93348CA05720}" type="presParOf" srcId="{4177B09E-10F9-4D2D-A27B-E6BA869E2EE1}" destId="{42AE4416-C02B-469A-997D-0A2E42393CA4}" srcOrd="1" destOrd="0" presId="urn:microsoft.com/office/officeart/2005/8/layout/bList2"/>
    <dgm:cxn modelId="{79A2C488-08A8-4612-BA6B-75B9BCDDB3C5}" type="presParOf" srcId="{4177B09E-10F9-4D2D-A27B-E6BA869E2EE1}" destId="{6756739E-A812-4EB8-BFF4-C386677D8120}" srcOrd="2" destOrd="0" presId="urn:microsoft.com/office/officeart/2005/8/layout/bList2"/>
    <dgm:cxn modelId="{367496A1-93C2-490C-8C40-72B908C3989A}" type="presParOf" srcId="{4177B09E-10F9-4D2D-A27B-E6BA869E2EE1}" destId="{48109318-D78C-498C-955D-C5812B4E5E2C}" srcOrd="3" destOrd="0" presId="urn:microsoft.com/office/officeart/2005/8/layout/bList2"/>
  </dgm:cxnLst>
  <dgm:bg>
    <a:solidFill>
      <a:schemeClr val="bg1"/>
    </a:solidFill>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8B1EAF24-7CE3-4861-906F-BFE30D3B3DE4}" type="doc">
      <dgm:prSet loTypeId="urn:microsoft.com/office/officeart/2005/8/layout/process1" loCatId="process" qsTypeId="urn:microsoft.com/office/officeart/2005/8/quickstyle/simple1" qsCatId="simple" csTypeId="urn:microsoft.com/office/officeart/2005/8/colors/accent5_2" csCatId="accent5" phldr="1"/>
      <dgm:spPr/>
    </dgm:pt>
    <dgm:pt modelId="{2DDE8DB7-2F86-430D-8A57-885AFE157FE0}">
      <dgm:prSet phldrT="[Text]" custT="1"/>
      <dgm:spPr/>
      <dgm:t>
        <a:bodyPr/>
        <a:lstStyle/>
        <a:p>
          <a:r>
            <a:rPr lang="it-IT" sz="2000" dirty="0"/>
            <a:t>Accessibilità linguistica degli interventi terapeutici</a:t>
          </a:r>
          <a:endParaRPr lang="en-US" sz="2000" dirty="0"/>
        </a:p>
      </dgm:t>
    </dgm:pt>
    <dgm:pt modelId="{A08CEA0F-56F4-4BA6-9A8A-4DD7CD6DD2A8}" type="parTrans" cxnId="{5EC5378E-302E-4D5E-AFFE-0C51A8864C2E}">
      <dgm:prSet/>
      <dgm:spPr/>
      <dgm:t>
        <a:bodyPr/>
        <a:lstStyle/>
        <a:p>
          <a:endParaRPr lang="en-US" sz="2400"/>
        </a:p>
      </dgm:t>
    </dgm:pt>
    <dgm:pt modelId="{4169DC52-79E0-4133-8322-D3FC682FBAEF}" type="sibTrans" cxnId="{5EC5378E-302E-4D5E-AFFE-0C51A8864C2E}">
      <dgm:prSet custT="1"/>
      <dgm:spPr/>
      <dgm:t>
        <a:bodyPr/>
        <a:lstStyle/>
        <a:p>
          <a:endParaRPr lang="en-US" sz="1600"/>
        </a:p>
      </dgm:t>
    </dgm:pt>
    <dgm:pt modelId="{B4DE51C6-6D09-4B95-989D-C80DC34CE376}">
      <dgm:prSet phldrT="[Text]" custT="1"/>
      <dgm:spPr/>
      <dgm:t>
        <a:bodyPr/>
        <a:lstStyle/>
        <a:p>
          <a:r>
            <a:rPr lang="it-IT" sz="2000" dirty="0"/>
            <a:t>Creazione di fiducia attraverso la sensibilizzazione della comunità</a:t>
          </a:r>
          <a:endParaRPr lang="en-US" sz="2000" dirty="0"/>
        </a:p>
      </dgm:t>
    </dgm:pt>
    <dgm:pt modelId="{236EA2C5-6961-4572-AB5B-04ECBD284413}" type="parTrans" cxnId="{EABBDFCB-5B36-499B-B1A1-D2568B42BFD1}">
      <dgm:prSet/>
      <dgm:spPr/>
      <dgm:t>
        <a:bodyPr/>
        <a:lstStyle/>
        <a:p>
          <a:endParaRPr lang="en-US" sz="2400"/>
        </a:p>
      </dgm:t>
    </dgm:pt>
    <dgm:pt modelId="{8B3F5423-1C1F-4A6F-B6B2-A4DDCA3DE31C}" type="sibTrans" cxnId="{EABBDFCB-5B36-499B-B1A1-D2568B42BFD1}">
      <dgm:prSet custT="1"/>
      <dgm:spPr/>
      <dgm:t>
        <a:bodyPr/>
        <a:lstStyle/>
        <a:p>
          <a:endParaRPr lang="en-US" sz="1600"/>
        </a:p>
      </dgm:t>
    </dgm:pt>
    <dgm:pt modelId="{407B8019-D571-4411-A763-DF5BBBD8E95F}">
      <dgm:prSet phldrT="[Text]" custT="1"/>
      <dgm:spPr/>
      <dgm:t>
        <a:bodyPr/>
        <a:lstStyle/>
        <a:p>
          <a:r>
            <a:rPr lang="it-IT" sz="2000" dirty="0"/>
            <a:t>Adattare i piani di cura alle norme culturali</a:t>
          </a:r>
          <a:endParaRPr lang="en-US" sz="2000" dirty="0"/>
        </a:p>
      </dgm:t>
    </dgm:pt>
    <dgm:pt modelId="{C8CC80E4-D2FA-4CDF-BB1D-F6CDC9374C2D}" type="parTrans" cxnId="{BDAC6733-B46C-4149-85FE-6A41320A714C}">
      <dgm:prSet/>
      <dgm:spPr/>
      <dgm:t>
        <a:bodyPr/>
        <a:lstStyle/>
        <a:p>
          <a:endParaRPr lang="en-US" sz="2400"/>
        </a:p>
      </dgm:t>
    </dgm:pt>
    <dgm:pt modelId="{B0A7A07C-ABD5-4168-9C79-74FFE80E1110}" type="sibTrans" cxnId="{BDAC6733-B46C-4149-85FE-6A41320A714C}">
      <dgm:prSet/>
      <dgm:spPr/>
      <dgm:t>
        <a:bodyPr/>
        <a:lstStyle/>
        <a:p>
          <a:endParaRPr lang="en-US" sz="2400"/>
        </a:p>
      </dgm:t>
    </dgm:pt>
    <dgm:pt modelId="{F57C7F5A-7B46-4035-AAE4-FD67DC2B174F}">
      <dgm:prSet custT="1"/>
      <dgm:spPr/>
      <dgm:t>
        <a:bodyPr/>
        <a:lstStyle/>
        <a:p>
          <a:r>
            <a:rPr lang="it-IT" sz="2000" dirty="0"/>
            <a:t>Educazione sanitaria culturalmente rilevante</a:t>
          </a:r>
          <a:endParaRPr lang="en-US" sz="2000" dirty="0"/>
        </a:p>
      </dgm:t>
    </dgm:pt>
    <dgm:pt modelId="{EF2EFDA0-5C3A-4DB7-B6CC-EB1502060193}" type="parTrans" cxnId="{A487CB77-C05D-4EDD-BFA7-09A0E0631B44}">
      <dgm:prSet/>
      <dgm:spPr/>
      <dgm:t>
        <a:bodyPr/>
        <a:lstStyle/>
        <a:p>
          <a:endParaRPr lang="en-US" sz="2400"/>
        </a:p>
      </dgm:t>
    </dgm:pt>
    <dgm:pt modelId="{275751AF-7F85-4152-907B-8E24E8E37441}" type="sibTrans" cxnId="{A487CB77-C05D-4EDD-BFA7-09A0E0631B44}">
      <dgm:prSet custT="1"/>
      <dgm:spPr/>
      <dgm:t>
        <a:bodyPr/>
        <a:lstStyle/>
        <a:p>
          <a:endParaRPr lang="en-US" sz="1600"/>
        </a:p>
      </dgm:t>
    </dgm:pt>
    <dgm:pt modelId="{9010BFC7-6033-4ED8-B4B3-78A271D6817D}">
      <dgm:prSet custT="1"/>
      <dgm:spPr/>
      <dgm:t>
        <a:bodyPr/>
        <a:lstStyle/>
        <a:p>
          <a:r>
            <a:rPr lang="it-IT" sz="2000" dirty="0"/>
            <a:t>Rispettare le credenze tradizionali/le abitudini culturali</a:t>
          </a:r>
          <a:endParaRPr lang="en-US" sz="2000" dirty="0"/>
        </a:p>
      </dgm:t>
    </dgm:pt>
    <dgm:pt modelId="{9C1FE07A-A9C8-4736-B8D6-DD4F9DCC5C8A}" type="parTrans" cxnId="{991AC575-0FA4-4058-9E93-BC93661E2DB6}">
      <dgm:prSet/>
      <dgm:spPr/>
      <dgm:t>
        <a:bodyPr/>
        <a:lstStyle/>
        <a:p>
          <a:endParaRPr lang="en-US" sz="2400"/>
        </a:p>
      </dgm:t>
    </dgm:pt>
    <dgm:pt modelId="{75107BEA-C438-4015-ADA2-50C2AEAB02BB}" type="sibTrans" cxnId="{991AC575-0FA4-4058-9E93-BC93661E2DB6}">
      <dgm:prSet custT="1"/>
      <dgm:spPr/>
      <dgm:t>
        <a:bodyPr/>
        <a:lstStyle/>
        <a:p>
          <a:endParaRPr lang="en-US" sz="1600"/>
        </a:p>
      </dgm:t>
    </dgm:pt>
    <dgm:pt modelId="{C7238995-61ED-4E4B-BA00-6DF947BD1205}" type="pres">
      <dgm:prSet presAssocID="{8B1EAF24-7CE3-4861-906F-BFE30D3B3DE4}" presName="Name0" presStyleCnt="0">
        <dgm:presLayoutVars>
          <dgm:dir/>
          <dgm:resizeHandles val="exact"/>
        </dgm:presLayoutVars>
      </dgm:prSet>
      <dgm:spPr/>
    </dgm:pt>
    <dgm:pt modelId="{56637D7E-F88A-4E79-8D17-97497CFEE23F}" type="pres">
      <dgm:prSet presAssocID="{2DDE8DB7-2F86-430D-8A57-885AFE157FE0}" presName="node" presStyleLbl="node1" presStyleIdx="0" presStyleCnt="5" custScaleX="114113" custLinFactNeighborX="7304" custLinFactNeighborY="16086">
        <dgm:presLayoutVars>
          <dgm:bulletEnabled val="1"/>
        </dgm:presLayoutVars>
      </dgm:prSet>
      <dgm:spPr/>
    </dgm:pt>
    <dgm:pt modelId="{FFB627F2-8D61-4F51-B54A-0469FECB2D98}" type="pres">
      <dgm:prSet presAssocID="{4169DC52-79E0-4133-8322-D3FC682FBAEF}" presName="sibTrans" presStyleLbl="sibTrans2D1" presStyleIdx="0" presStyleCnt="4"/>
      <dgm:spPr/>
    </dgm:pt>
    <dgm:pt modelId="{6BD8546E-3FD3-4EBE-9F10-95F2C90F13A4}" type="pres">
      <dgm:prSet presAssocID="{4169DC52-79E0-4133-8322-D3FC682FBAEF}" presName="connectorText" presStyleLbl="sibTrans2D1" presStyleIdx="0" presStyleCnt="4"/>
      <dgm:spPr/>
    </dgm:pt>
    <dgm:pt modelId="{A63987BC-5B57-46BF-9DAE-B2195F4E12D9}" type="pres">
      <dgm:prSet presAssocID="{F57C7F5A-7B46-4035-AAE4-FD67DC2B174F}" presName="node" presStyleLbl="node1" presStyleIdx="1" presStyleCnt="5" custScaleX="108536" custLinFactNeighborX="7304" custLinFactNeighborY="16086">
        <dgm:presLayoutVars>
          <dgm:bulletEnabled val="1"/>
        </dgm:presLayoutVars>
      </dgm:prSet>
      <dgm:spPr/>
    </dgm:pt>
    <dgm:pt modelId="{68CE20F6-F9DE-47EA-94DB-F64A2D0B9E80}" type="pres">
      <dgm:prSet presAssocID="{275751AF-7F85-4152-907B-8E24E8E37441}" presName="sibTrans" presStyleLbl="sibTrans2D1" presStyleIdx="1" presStyleCnt="4"/>
      <dgm:spPr/>
    </dgm:pt>
    <dgm:pt modelId="{0E45DF88-421C-48EF-B162-7C07BA71C34E}" type="pres">
      <dgm:prSet presAssocID="{275751AF-7F85-4152-907B-8E24E8E37441}" presName="connectorText" presStyleLbl="sibTrans2D1" presStyleIdx="1" presStyleCnt="4"/>
      <dgm:spPr/>
    </dgm:pt>
    <dgm:pt modelId="{ACBB616C-0A68-410B-AB88-40F7BDDC1029}" type="pres">
      <dgm:prSet presAssocID="{9010BFC7-6033-4ED8-B4B3-78A271D6817D}" presName="node" presStyleLbl="node1" presStyleIdx="2" presStyleCnt="5" custLinFactNeighborX="7304" custLinFactNeighborY="16086">
        <dgm:presLayoutVars>
          <dgm:bulletEnabled val="1"/>
        </dgm:presLayoutVars>
      </dgm:prSet>
      <dgm:spPr/>
    </dgm:pt>
    <dgm:pt modelId="{94037932-2966-46E4-B46F-941E69C3275B}" type="pres">
      <dgm:prSet presAssocID="{75107BEA-C438-4015-ADA2-50C2AEAB02BB}" presName="sibTrans" presStyleLbl="sibTrans2D1" presStyleIdx="2" presStyleCnt="4"/>
      <dgm:spPr/>
    </dgm:pt>
    <dgm:pt modelId="{5F30DA3C-5153-4A6A-8770-0E9A0B57D8AA}" type="pres">
      <dgm:prSet presAssocID="{75107BEA-C438-4015-ADA2-50C2AEAB02BB}" presName="connectorText" presStyleLbl="sibTrans2D1" presStyleIdx="2" presStyleCnt="4"/>
      <dgm:spPr/>
    </dgm:pt>
    <dgm:pt modelId="{41F3C352-D254-499A-B205-213DC783A13A}" type="pres">
      <dgm:prSet presAssocID="{B4DE51C6-6D09-4B95-989D-C80DC34CE376}" presName="node" presStyleLbl="node1" presStyleIdx="3" presStyleCnt="5" custLinFactNeighborX="7304" custLinFactNeighborY="16086">
        <dgm:presLayoutVars>
          <dgm:bulletEnabled val="1"/>
        </dgm:presLayoutVars>
      </dgm:prSet>
      <dgm:spPr/>
    </dgm:pt>
    <dgm:pt modelId="{2F19F90B-9484-4247-B47D-0A7499FC8EF8}" type="pres">
      <dgm:prSet presAssocID="{8B3F5423-1C1F-4A6F-B6B2-A4DDCA3DE31C}" presName="sibTrans" presStyleLbl="sibTrans2D1" presStyleIdx="3" presStyleCnt="4"/>
      <dgm:spPr/>
    </dgm:pt>
    <dgm:pt modelId="{5C2239DD-67F6-45C2-8DA2-074827401D84}" type="pres">
      <dgm:prSet presAssocID="{8B3F5423-1C1F-4A6F-B6B2-A4DDCA3DE31C}" presName="connectorText" presStyleLbl="sibTrans2D1" presStyleIdx="3" presStyleCnt="4"/>
      <dgm:spPr/>
    </dgm:pt>
    <dgm:pt modelId="{45E50F58-8B40-4357-8E1E-2C16032C4784}" type="pres">
      <dgm:prSet presAssocID="{407B8019-D571-4411-A763-DF5BBBD8E95F}" presName="node" presStyleLbl="node1" presStyleIdx="4" presStyleCnt="5" custLinFactNeighborX="7304" custLinFactNeighborY="16086">
        <dgm:presLayoutVars>
          <dgm:bulletEnabled val="1"/>
        </dgm:presLayoutVars>
      </dgm:prSet>
      <dgm:spPr/>
    </dgm:pt>
  </dgm:ptLst>
  <dgm:cxnLst>
    <dgm:cxn modelId="{0F1D0132-4C61-4769-A07A-2B4736EF4AE1}" type="presOf" srcId="{75107BEA-C438-4015-ADA2-50C2AEAB02BB}" destId="{94037932-2966-46E4-B46F-941E69C3275B}" srcOrd="0" destOrd="0" presId="urn:microsoft.com/office/officeart/2005/8/layout/process1"/>
    <dgm:cxn modelId="{BDAC6733-B46C-4149-85FE-6A41320A714C}" srcId="{8B1EAF24-7CE3-4861-906F-BFE30D3B3DE4}" destId="{407B8019-D571-4411-A763-DF5BBBD8E95F}" srcOrd="4" destOrd="0" parTransId="{C8CC80E4-D2FA-4CDF-BB1D-F6CDC9374C2D}" sibTransId="{B0A7A07C-ABD5-4168-9C79-74FFE80E1110}"/>
    <dgm:cxn modelId="{CD77153B-A653-4D4D-A1A0-1C9F62937BCD}" type="presOf" srcId="{9010BFC7-6033-4ED8-B4B3-78A271D6817D}" destId="{ACBB616C-0A68-410B-AB88-40F7BDDC1029}" srcOrd="0" destOrd="0" presId="urn:microsoft.com/office/officeart/2005/8/layout/process1"/>
    <dgm:cxn modelId="{69526A5D-6399-4062-93DC-BF940217A15A}" type="presOf" srcId="{4169DC52-79E0-4133-8322-D3FC682FBAEF}" destId="{6BD8546E-3FD3-4EBE-9F10-95F2C90F13A4}" srcOrd="1" destOrd="0" presId="urn:microsoft.com/office/officeart/2005/8/layout/process1"/>
    <dgm:cxn modelId="{9F15F65F-5DB7-414F-83E2-22A58C1BE04D}" type="presOf" srcId="{B4DE51C6-6D09-4B95-989D-C80DC34CE376}" destId="{41F3C352-D254-499A-B205-213DC783A13A}" srcOrd="0" destOrd="0" presId="urn:microsoft.com/office/officeart/2005/8/layout/process1"/>
    <dgm:cxn modelId="{991AC575-0FA4-4058-9E93-BC93661E2DB6}" srcId="{8B1EAF24-7CE3-4861-906F-BFE30D3B3DE4}" destId="{9010BFC7-6033-4ED8-B4B3-78A271D6817D}" srcOrd="2" destOrd="0" parTransId="{9C1FE07A-A9C8-4736-B8D6-DD4F9DCC5C8A}" sibTransId="{75107BEA-C438-4015-ADA2-50C2AEAB02BB}"/>
    <dgm:cxn modelId="{A487CB77-C05D-4EDD-BFA7-09A0E0631B44}" srcId="{8B1EAF24-7CE3-4861-906F-BFE30D3B3DE4}" destId="{F57C7F5A-7B46-4035-AAE4-FD67DC2B174F}" srcOrd="1" destOrd="0" parTransId="{EF2EFDA0-5C3A-4DB7-B6CC-EB1502060193}" sibTransId="{275751AF-7F85-4152-907B-8E24E8E37441}"/>
    <dgm:cxn modelId="{4AB30F79-8320-4621-8842-EC207D49111E}" type="presOf" srcId="{8B3F5423-1C1F-4A6F-B6B2-A4DDCA3DE31C}" destId="{2F19F90B-9484-4247-B47D-0A7499FC8EF8}" srcOrd="0" destOrd="0" presId="urn:microsoft.com/office/officeart/2005/8/layout/process1"/>
    <dgm:cxn modelId="{5EC5378E-302E-4D5E-AFFE-0C51A8864C2E}" srcId="{8B1EAF24-7CE3-4861-906F-BFE30D3B3DE4}" destId="{2DDE8DB7-2F86-430D-8A57-885AFE157FE0}" srcOrd="0" destOrd="0" parTransId="{A08CEA0F-56F4-4BA6-9A8A-4DD7CD6DD2A8}" sibTransId="{4169DC52-79E0-4133-8322-D3FC682FBAEF}"/>
    <dgm:cxn modelId="{670AFF99-A588-4B80-8925-0A05F2410A09}" type="presOf" srcId="{F57C7F5A-7B46-4035-AAE4-FD67DC2B174F}" destId="{A63987BC-5B57-46BF-9DAE-B2195F4E12D9}" srcOrd="0" destOrd="0" presId="urn:microsoft.com/office/officeart/2005/8/layout/process1"/>
    <dgm:cxn modelId="{C7970BAA-C864-409C-995B-B34DBAD6B74E}" type="presOf" srcId="{8B1EAF24-7CE3-4861-906F-BFE30D3B3DE4}" destId="{C7238995-61ED-4E4B-BA00-6DF947BD1205}" srcOrd="0" destOrd="0" presId="urn:microsoft.com/office/officeart/2005/8/layout/process1"/>
    <dgm:cxn modelId="{21008CC2-7AF7-4363-91B3-B047AE418A3D}" type="presOf" srcId="{275751AF-7F85-4152-907B-8E24E8E37441}" destId="{0E45DF88-421C-48EF-B162-7C07BA71C34E}" srcOrd="1" destOrd="0" presId="urn:microsoft.com/office/officeart/2005/8/layout/process1"/>
    <dgm:cxn modelId="{311150C5-83EE-4FD0-A5C5-DA7EF015650D}" type="presOf" srcId="{75107BEA-C438-4015-ADA2-50C2AEAB02BB}" destId="{5F30DA3C-5153-4A6A-8770-0E9A0B57D8AA}" srcOrd="1" destOrd="0" presId="urn:microsoft.com/office/officeart/2005/8/layout/process1"/>
    <dgm:cxn modelId="{EABBDFCB-5B36-499B-B1A1-D2568B42BFD1}" srcId="{8B1EAF24-7CE3-4861-906F-BFE30D3B3DE4}" destId="{B4DE51C6-6D09-4B95-989D-C80DC34CE376}" srcOrd="3" destOrd="0" parTransId="{236EA2C5-6961-4572-AB5B-04ECBD284413}" sibTransId="{8B3F5423-1C1F-4A6F-B6B2-A4DDCA3DE31C}"/>
    <dgm:cxn modelId="{066680D4-A2CF-4CE7-AEAC-8AE34ABE26DF}" type="presOf" srcId="{275751AF-7F85-4152-907B-8E24E8E37441}" destId="{68CE20F6-F9DE-47EA-94DB-F64A2D0B9E80}" srcOrd="0" destOrd="0" presId="urn:microsoft.com/office/officeart/2005/8/layout/process1"/>
    <dgm:cxn modelId="{F75054E2-E43E-4816-9C7D-8255138D4DE9}" type="presOf" srcId="{8B3F5423-1C1F-4A6F-B6B2-A4DDCA3DE31C}" destId="{5C2239DD-67F6-45C2-8DA2-074827401D84}" srcOrd="1" destOrd="0" presId="urn:microsoft.com/office/officeart/2005/8/layout/process1"/>
    <dgm:cxn modelId="{2CBF16F1-3A74-47B9-A654-E025CD51A4FD}" type="presOf" srcId="{2DDE8DB7-2F86-430D-8A57-885AFE157FE0}" destId="{56637D7E-F88A-4E79-8D17-97497CFEE23F}" srcOrd="0" destOrd="0" presId="urn:microsoft.com/office/officeart/2005/8/layout/process1"/>
    <dgm:cxn modelId="{078621F8-4364-47DD-A30B-5BAA792D66FD}" type="presOf" srcId="{4169DC52-79E0-4133-8322-D3FC682FBAEF}" destId="{FFB627F2-8D61-4F51-B54A-0469FECB2D98}" srcOrd="0" destOrd="0" presId="urn:microsoft.com/office/officeart/2005/8/layout/process1"/>
    <dgm:cxn modelId="{205813FE-130E-40C2-BDBB-A181B2D1A968}" type="presOf" srcId="{407B8019-D571-4411-A763-DF5BBBD8E95F}" destId="{45E50F58-8B40-4357-8E1E-2C16032C4784}" srcOrd="0" destOrd="0" presId="urn:microsoft.com/office/officeart/2005/8/layout/process1"/>
    <dgm:cxn modelId="{7342E86E-EA8B-4C8B-A2B5-646FC0CFD8CF}" type="presParOf" srcId="{C7238995-61ED-4E4B-BA00-6DF947BD1205}" destId="{56637D7E-F88A-4E79-8D17-97497CFEE23F}" srcOrd="0" destOrd="0" presId="urn:microsoft.com/office/officeart/2005/8/layout/process1"/>
    <dgm:cxn modelId="{BDA0F832-B672-48F3-B0E0-B06EC1BADA44}" type="presParOf" srcId="{C7238995-61ED-4E4B-BA00-6DF947BD1205}" destId="{FFB627F2-8D61-4F51-B54A-0469FECB2D98}" srcOrd="1" destOrd="0" presId="urn:microsoft.com/office/officeart/2005/8/layout/process1"/>
    <dgm:cxn modelId="{BE2AA9F7-8B36-4225-ACA5-169C11E716EC}" type="presParOf" srcId="{FFB627F2-8D61-4F51-B54A-0469FECB2D98}" destId="{6BD8546E-3FD3-4EBE-9F10-95F2C90F13A4}" srcOrd="0" destOrd="0" presId="urn:microsoft.com/office/officeart/2005/8/layout/process1"/>
    <dgm:cxn modelId="{1ED325DC-B62A-4687-A9DE-9B661282A620}" type="presParOf" srcId="{C7238995-61ED-4E4B-BA00-6DF947BD1205}" destId="{A63987BC-5B57-46BF-9DAE-B2195F4E12D9}" srcOrd="2" destOrd="0" presId="urn:microsoft.com/office/officeart/2005/8/layout/process1"/>
    <dgm:cxn modelId="{70FA9094-10A7-4A81-A990-64DC49912969}" type="presParOf" srcId="{C7238995-61ED-4E4B-BA00-6DF947BD1205}" destId="{68CE20F6-F9DE-47EA-94DB-F64A2D0B9E80}" srcOrd="3" destOrd="0" presId="urn:microsoft.com/office/officeart/2005/8/layout/process1"/>
    <dgm:cxn modelId="{23EC2A73-9DB6-4A26-8DB7-43A55ACADFC9}" type="presParOf" srcId="{68CE20F6-F9DE-47EA-94DB-F64A2D0B9E80}" destId="{0E45DF88-421C-48EF-B162-7C07BA71C34E}" srcOrd="0" destOrd="0" presId="urn:microsoft.com/office/officeart/2005/8/layout/process1"/>
    <dgm:cxn modelId="{71DBE70D-1673-46EB-8B3B-5DE7165BCFD7}" type="presParOf" srcId="{C7238995-61ED-4E4B-BA00-6DF947BD1205}" destId="{ACBB616C-0A68-410B-AB88-40F7BDDC1029}" srcOrd="4" destOrd="0" presId="urn:microsoft.com/office/officeart/2005/8/layout/process1"/>
    <dgm:cxn modelId="{2466B03A-2D41-4C21-97B6-F69F3E2BBD4B}" type="presParOf" srcId="{C7238995-61ED-4E4B-BA00-6DF947BD1205}" destId="{94037932-2966-46E4-B46F-941E69C3275B}" srcOrd="5" destOrd="0" presId="urn:microsoft.com/office/officeart/2005/8/layout/process1"/>
    <dgm:cxn modelId="{14595E8F-8E6F-4527-B7AF-4D752DF54E4D}" type="presParOf" srcId="{94037932-2966-46E4-B46F-941E69C3275B}" destId="{5F30DA3C-5153-4A6A-8770-0E9A0B57D8AA}" srcOrd="0" destOrd="0" presId="urn:microsoft.com/office/officeart/2005/8/layout/process1"/>
    <dgm:cxn modelId="{11A4A3CC-CB31-4DB7-B29A-5895CB0600AF}" type="presParOf" srcId="{C7238995-61ED-4E4B-BA00-6DF947BD1205}" destId="{41F3C352-D254-499A-B205-213DC783A13A}" srcOrd="6" destOrd="0" presId="urn:microsoft.com/office/officeart/2005/8/layout/process1"/>
    <dgm:cxn modelId="{B7D16B21-149F-4F5F-A5A3-297C105F698A}" type="presParOf" srcId="{C7238995-61ED-4E4B-BA00-6DF947BD1205}" destId="{2F19F90B-9484-4247-B47D-0A7499FC8EF8}" srcOrd="7" destOrd="0" presId="urn:microsoft.com/office/officeart/2005/8/layout/process1"/>
    <dgm:cxn modelId="{042B62AD-99CD-4605-924E-B82970AB4C86}" type="presParOf" srcId="{2F19F90B-9484-4247-B47D-0A7499FC8EF8}" destId="{5C2239DD-67F6-45C2-8DA2-074827401D84}" srcOrd="0" destOrd="0" presId="urn:microsoft.com/office/officeart/2005/8/layout/process1"/>
    <dgm:cxn modelId="{30AD5A44-AD12-4428-8628-36F35325EB85}" type="presParOf" srcId="{C7238995-61ED-4E4B-BA00-6DF947BD1205}" destId="{45E50F58-8B40-4357-8E1E-2C16032C4784}" srcOrd="8" destOrd="0" presId="urn:microsoft.com/office/officeart/2005/8/layout/process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7BD0033-B674-411A-BFE4-264D4A2B88D4}">
      <dsp:nvSpPr>
        <dsp:cNvPr id="0" name=""/>
        <dsp:cNvSpPr/>
      </dsp:nvSpPr>
      <dsp:spPr>
        <a:xfrm>
          <a:off x="774930" y="0"/>
          <a:ext cx="8782541" cy="4155440"/>
        </a:xfrm>
        <a:prstGeom prst="rightArrow">
          <a:avLst/>
        </a:prstGeom>
        <a:solidFill>
          <a:schemeClr val="accent5">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59D399D9-7A52-4917-8562-AB31378CB34E}">
      <dsp:nvSpPr>
        <dsp:cNvPr id="0" name=""/>
        <dsp:cNvSpPr/>
      </dsp:nvSpPr>
      <dsp:spPr>
        <a:xfrm>
          <a:off x="8851" y="1246632"/>
          <a:ext cx="1649753" cy="1662176"/>
        </a:xfrm>
        <a:prstGeom prst="round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dirty="0" err="1"/>
            <a:t>Valorizza</a:t>
          </a:r>
          <a:r>
            <a:rPr lang="en-US" sz="2000" kern="1200" dirty="0"/>
            <a:t> la </a:t>
          </a:r>
          <a:r>
            <a:rPr lang="en-US" sz="2000" kern="1200" dirty="0" err="1"/>
            <a:t>diversità</a:t>
          </a:r>
          <a:endParaRPr lang="en-US" sz="2000" b="1" kern="1200" dirty="0"/>
        </a:p>
      </dsp:txBody>
      <dsp:txXfrm>
        <a:off x="89385" y="1327166"/>
        <a:ext cx="1488685" cy="1501108"/>
      </dsp:txXfrm>
    </dsp:sp>
    <dsp:sp modelId="{7E786910-DCDD-4A68-A12C-AB2512CA58ED}">
      <dsp:nvSpPr>
        <dsp:cNvPr id="0" name=""/>
        <dsp:cNvSpPr/>
      </dsp:nvSpPr>
      <dsp:spPr>
        <a:xfrm>
          <a:off x="1933563" y="1246632"/>
          <a:ext cx="1649753" cy="1662176"/>
        </a:xfrm>
        <a:prstGeom prst="roundRect">
          <a:avLst/>
        </a:prstGeom>
        <a:solidFill>
          <a:schemeClr val="accent5">
            <a:hueOff val="-1689636"/>
            <a:satOff val="-4355"/>
            <a:lumOff val="-2941"/>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dirty="0"/>
            <a:t>Ha </a:t>
          </a:r>
          <a:r>
            <a:rPr lang="en-US" sz="2000" kern="1200" dirty="0" err="1"/>
            <a:t>capacità</a:t>
          </a:r>
          <a:r>
            <a:rPr lang="en-US" sz="2000" kern="1200" dirty="0"/>
            <a:t> di </a:t>
          </a:r>
          <a:r>
            <a:rPr lang="en-US" sz="2000" kern="1200" dirty="0" err="1"/>
            <a:t>autovalutare</a:t>
          </a:r>
          <a:r>
            <a:rPr lang="en-US" sz="2000" kern="1200" dirty="0"/>
            <a:t> le </a:t>
          </a:r>
          <a:r>
            <a:rPr lang="en-US" sz="2000" kern="1200" dirty="0" err="1"/>
            <a:t>proprie</a:t>
          </a:r>
          <a:r>
            <a:rPr lang="en-US" sz="2000" kern="1200" dirty="0"/>
            <a:t> </a:t>
          </a:r>
          <a:r>
            <a:rPr lang="en-US" sz="2000" kern="1200" dirty="0" err="1"/>
            <a:t>dinamiche</a:t>
          </a:r>
          <a:r>
            <a:rPr lang="en-US" sz="2000" kern="1200" dirty="0"/>
            <a:t> </a:t>
          </a:r>
          <a:r>
            <a:rPr lang="en-US" sz="2000" kern="1200" dirty="0" err="1"/>
            <a:t>culturali</a:t>
          </a:r>
          <a:endParaRPr lang="en-US" sz="2000" b="1" kern="1200" dirty="0"/>
        </a:p>
      </dsp:txBody>
      <dsp:txXfrm>
        <a:off x="2014097" y="1327166"/>
        <a:ext cx="1488685" cy="1501108"/>
      </dsp:txXfrm>
    </dsp:sp>
    <dsp:sp modelId="{E0647410-0825-4CEF-B431-A51CEE9ECB08}">
      <dsp:nvSpPr>
        <dsp:cNvPr id="0" name=""/>
        <dsp:cNvSpPr/>
      </dsp:nvSpPr>
      <dsp:spPr>
        <a:xfrm>
          <a:off x="3858276" y="1246632"/>
          <a:ext cx="1950371" cy="1662176"/>
        </a:xfrm>
        <a:prstGeom prst="roundRect">
          <a:avLst/>
        </a:prstGeom>
        <a:solidFill>
          <a:schemeClr val="accent5">
            <a:hueOff val="-3379271"/>
            <a:satOff val="-8710"/>
            <a:lumOff val="-588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it-IT" sz="2000" kern="1200" dirty="0"/>
            <a:t>È consapevole delle dinamiche intrinseche quando le culture interagiscono</a:t>
          </a:r>
          <a:endParaRPr lang="en-US" sz="2000" kern="1200" dirty="0"/>
        </a:p>
      </dsp:txBody>
      <dsp:txXfrm>
        <a:off x="3939417" y="1327773"/>
        <a:ext cx="1788089" cy="1499894"/>
      </dsp:txXfrm>
    </dsp:sp>
    <dsp:sp modelId="{97B7BE18-F083-4A14-A894-60192386E722}">
      <dsp:nvSpPr>
        <dsp:cNvPr id="0" name=""/>
        <dsp:cNvSpPr/>
      </dsp:nvSpPr>
      <dsp:spPr>
        <a:xfrm>
          <a:off x="6083607" y="1246632"/>
          <a:ext cx="2137008" cy="1662176"/>
        </a:xfrm>
        <a:prstGeom prst="roundRect">
          <a:avLst/>
        </a:prstGeom>
        <a:solidFill>
          <a:srgbClr val="0063DC"/>
        </a:solidFill>
        <a:ln w="12700" cap="flat" cmpd="sng" algn="ctr">
          <a:solidFill>
            <a:srgbClr val="1A75DB"/>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dirty="0"/>
            <a:t>Ha </a:t>
          </a:r>
          <a:r>
            <a:rPr lang="en-US" sz="2000" kern="1200" dirty="0" err="1"/>
            <a:t>una</a:t>
          </a:r>
          <a:r>
            <a:rPr lang="en-US" sz="2000" kern="1200" dirty="0"/>
            <a:t> </a:t>
          </a:r>
          <a:r>
            <a:rPr lang="en-US" sz="2000" kern="1200" dirty="0" err="1"/>
            <a:t>conoscenza</a:t>
          </a:r>
          <a:r>
            <a:rPr lang="en-US" sz="2000" kern="1200" dirty="0"/>
            <a:t> </a:t>
          </a:r>
          <a:r>
            <a:rPr lang="en-US" sz="2000" kern="1200" dirty="0" err="1"/>
            <a:t>culturale</a:t>
          </a:r>
          <a:r>
            <a:rPr lang="en-US" sz="2000" kern="1200" dirty="0"/>
            <a:t> </a:t>
          </a:r>
          <a:r>
            <a:rPr lang="en-US" sz="2000" kern="1200" dirty="0" err="1"/>
            <a:t>istituzionalizzata</a:t>
          </a:r>
          <a:endParaRPr lang="en-US" sz="2000" b="1" kern="1200" dirty="0"/>
        </a:p>
      </dsp:txBody>
      <dsp:txXfrm>
        <a:off x="6164748" y="1327773"/>
        <a:ext cx="1974726" cy="1499894"/>
      </dsp:txXfrm>
    </dsp:sp>
    <dsp:sp modelId="{7C9EC58F-4B4A-4992-ACF9-44A4D0DF46C1}">
      <dsp:nvSpPr>
        <dsp:cNvPr id="0" name=""/>
        <dsp:cNvSpPr/>
      </dsp:nvSpPr>
      <dsp:spPr>
        <a:xfrm>
          <a:off x="8495574" y="1246632"/>
          <a:ext cx="1827976" cy="1662176"/>
        </a:xfrm>
        <a:prstGeom prst="roundRect">
          <a:avLst/>
        </a:prstGeom>
        <a:solidFill>
          <a:srgbClr val="02FFD2"/>
        </a:solidFill>
        <a:ln w="12700" cap="flat" cmpd="sng" algn="ctr">
          <a:solidFill>
            <a:srgbClr val="02FFD2"/>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dirty="0"/>
            <a:t>Ha </a:t>
          </a:r>
          <a:r>
            <a:rPr lang="en-US" sz="2000" kern="1200" dirty="0" err="1"/>
            <a:t>sviluppato</a:t>
          </a:r>
          <a:r>
            <a:rPr lang="en-US" sz="2000" kern="1200" dirty="0"/>
            <a:t> </a:t>
          </a:r>
          <a:r>
            <a:rPr lang="en-US" sz="2000" kern="1200" dirty="0" err="1"/>
            <a:t>adattamenti</a:t>
          </a:r>
          <a:r>
            <a:rPr lang="en-US" sz="2000" kern="1200" dirty="0"/>
            <a:t> </a:t>
          </a:r>
          <a:r>
            <a:rPr lang="en-US" sz="2000" kern="1200" dirty="0" err="1"/>
            <a:t>alla</a:t>
          </a:r>
          <a:r>
            <a:rPr lang="en-US" sz="2000" kern="1200" dirty="0"/>
            <a:t> </a:t>
          </a:r>
          <a:r>
            <a:rPr lang="en-US" sz="2000" kern="1200" dirty="0" err="1"/>
            <a:t>diversità</a:t>
          </a:r>
          <a:r>
            <a:rPr lang="en-US" sz="2000" kern="1200" dirty="0"/>
            <a:t> </a:t>
          </a:r>
          <a:endParaRPr lang="en-US" sz="2000" b="1" kern="1200" dirty="0"/>
        </a:p>
      </dsp:txBody>
      <dsp:txXfrm>
        <a:off x="8576715" y="1327773"/>
        <a:ext cx="1665694" cy="1499894"/>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88BE2AB-E9F3-4C8B-83AF-F72835C1F4E2}">
      <dsp:nvSpPr>
        <dsp:cNvPr id="0" name=""/>
        <dsp:cNvSpPr/>
      </dsp:nvSpPr>
      <dsp:spPr>
        <a:xfrm>
          <a:off x="356143" y="0"/>
          <a:ext cx="2814058" cy="3213551"/>
        </a:xfrm>
        <a:prstGeom prst="round2SameRect">
          <a:avLst>
            <a:gd name="adj1" fmla="val 8000"/>
            <a:gd name="adj2" fmla="val 0"/>
          </a:avLst>
        </a:prstGeom>
        <a:solidFill>
          <a:schemeClr val="lt1">
            <a:alpha val="90000"/>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7780" tIns="53340" rIns="17780" bIns="17780" numCol="1" spcCol="1270" anchor="t" anchorCtr="0">
          <a:noAutofit/>
        </a:bodyPr>
        <a:lstStyle/>
        <a:p>
          <a:pPr marL="114300" lvl="1" indent="-114300" algn="l" defTabSz="622300">
            <a:lnSpc>
              <a:spcPct val="90000"/>
            </a:lnSpc>
            <a:spcBef>
              <a:spcPct val="0"/>
            </a:spcBef>
            <a:spcAft>
              <a:spcPct val="15000"/>
            </a:spcAft>
            <a:buChar char="•"/>
          </a:pPr>
          <a:r>
            <a:rPr lang="it-IT" sz="1400" b="0" kern="1200" dirty="0"/>
            <a:t>La distanza culturale è la</a:t>
          </a:r>
          <a:r>
            <a:rPr lang="it-IT" sz="1400" b="1" kern="1200" dirty="0"/>
            <a:t> discrepanza </a:t>
          </a:r>
          <a:r>
            <a:rPr lang="it-IT" sz="1400" b="0" kern="1200" dirty="0"/>
            <a:t>effettiva o percepita </a:t>
          </a:r>
          <a:r>
            <a:rPr lang="it-IT" sz="1400" b="1" kern="1200" dirty="0"/>
            <a:t>tra le proprie pratiche e valori culturali </a:t>
          </a:r>
          <a:r>
            <a:rPr lang="it-IT" sz="1400" b="0" kern="1200" dirty="0"/>
            <a:t>e quelli di un'altra cultura</a:t>
          </a:r>
          <a:endParaRPr lang="en-US" sz="1400" b="0" kern="1200" dirty="0"/>
        </a:p>
        <a:p>
          <a:pPr marL="114300" lvl="1" indent="-114300" algn="l" defTabSz="622300">
            <a:lnSpc>
              <a:spcPct val="90000"/>
            </a:lnSpc>
            <a:spcBef>
              <a:spcPct val="0"/>
            </a:spcBef>
            <a:spcAft>
              <a:spcPct val="15000"/>
            </a:spcAft>
            <a:buChar char="•"/>
          </a:pPr>
          <a:r>
            <a:rPr lang="it-IT" sz="1400" b="0" kern="1200" dirty="0"/>
            <a:t>Un ambiente culturalmente molto diverso può causare agli individui livelli elevati di stress e </a:t>
          </a:r>
          <a:r>
            <a:rPr lang="it-IT" sz="1400" b="1" kern="1200" dirty="0"/>
            <a:t>può minare la loro attitudine ad adattarsi efficacemente </a:t>
          </a:r>
          <a:r>
            <a:rPr lang="it-IT" sz="1400" b="0" kern="1200" dirty="0"/>
            <a:t>(Johnson et al. 2006)</a:t>
          </a:r>
        </a:p>
      </dsp:txBody>
      <dsp:txXfrm>
        <a:off x="422080" y="65937"/>
        <a:ext cx="2682184" cy="3147614"/>
      </dsp:txXfrm>
    </dsp:sp>
    <dsp:sp modelId="{7B1C8F7A-5317-4E58-AC68-E8F0F3CE7CE1}">
      <dsp:nvSpPr>
        <dsp:cNvPr id="0" name=""/>
        <dsp:cNvSpPr/>
      </dsp:nvSpPr>
      <dsp:spPr>
        <a:xfrm>
          <a:off x="324710" y="2886893"/>
          <a:ext cx="2814058" cy="903273"/>
        </a:xfrm>
        <a:prstGeom prst="rect">
          <a:avLst/>
        </a:prstGeom>
        <a:solidFill>
          <a:srgbClr val="AB0084"/>
        </a:solidFill>
        <a:ln w="12700" cap="flat" cmpd="sng" algn="ctr">
          <a:solidFill>
            <a:srgbClr val="AB0084"/>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0" rIns="33020" bIns="0" numCol="1" spcCol="1270" anchor="ctr" anchorCtr="0">
          <a:noAutofit/>
        </a:bodyPr>
        <a:lstStyle/>
        <a:p>
          <a:pPr marL="0" lvl="0" indent="0" algn="l" defTabSz="1155700">
            <a:lnSpc>
              <a:spcPct val="90000"/>
            </a:lnSpc>
            <a:spcBef>
              <a:spcPct val="0"/>
            </a:spcBef>
            <a:spcAft>
              <a:spcPct val="35000"/>
            </a:spcAft>
            <a:buNone/>
          </a:pPr>
          <a:r>
            <a:rPr lang="en-US" sz="2600" kern="1200" dirty="0" err="1"/>
            <a:t>Distanza</a:t>
          </a:r>
          <a:r>
            <a:rPr lang="en-US" sz="2600" kern="1200" dirty="0"/>
            <a:t> </a:t>
          </a:r>
          <a:r>
            <a:rPr lang="en-US" sz="2600" kern="1200" dirty="0" err="1"/>
            <a:t>Culturale</a:t>
          </a:r>
          <a:r>
            <a:rPr lang="en-US" sz="2600" kern="1200" dirty="0"/>
            <a:t> </a:t>
          </a:r>
        </a:p>
      </dsp:txBody>
      <dsp:txXfrm>
        <a:off x="324710" y="2886893"/>
        <a:ext cx="1981731" cy="903273"/>
      </dsp:txXfrm>
    </dsp:sp>
    <dsp:sp modelId="{C91ABEA2-A083-45E8-8BD5-5C7F7B5478D2}">
      <dsp:nvSpPr>
        <dsp:cNvPr id="0" name=""/>
        <dsp:cNvSpPr/>
      </dsp:nvSpPr>
      <dsp:spPr>
        <a:xfrm>
          <a:off x="2373580" y="2802908"/>
          <a:ext cx="984920" cy="984920"/>
        </a:xfrm>
        <a:prstGeom prst="ellipse">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a:stretch>
        </a:blipFill>
        <a:ln w="12700" cap="flat" cmpd="sng" algn="ctr">
          <a:solidFill>
            <a:schemeClr val="accent2">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84A3C3F6-4BE1-4820-8EF0-C5F49E03383D}">
      <dsp:nvSpPr>
        <dsp:cNvPr id="0" name=""/>
        <dsp:cNvSpPr/>
      </dsp:nvSpPr>
      <dsp:spPr>
        <a:xfrm>
          <a:off x="3632956" y="0"/>
          <a:ext cx="3098869" cy="3029998"/>
        </a:xfrm>
        <a:prstGeom prst="round2SameRect">
          <a:avLst>
            <a:gd name="adj1" fmla="val 8000"/>
            <a:gd name="adj2" fmla="val 0"/>
          </a:avLst>
        </a:prstGeom>
        <a:solidFill>
          <a:schemeClr val="lt1">
            <a:alpha val="90000"/>
            <a:hueOff val="0"/>
            <a:satOff val="0"/>
            <a:lumOff val="0"/>
            <a:alphaOff val="0"/>
          </a:schemeClr>
        </a:solidFill>
        <a:ln w="1270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7780" tIns="53340" rIns="17780" bIns="17780" numCol="1" spcCol="1270" anchor="t" anchorCtr="0">
          <a:noAutofit/>
        </a:bodyPr>
        <a:lstStyle/>
        <a:p>
          <a:pPr marL="114300" lvl="1" indent="-114300" algn="l" defTabSz="622300">
            <a:lnSpc>
              <a:spcPct val="90000"/>
            </a:lnSpc>
            <a:spcBef>
              <a:spcPct val="0"/>
            </a:spcBef>
            <a:spcAft>
              <a:spcPct val="15000"/>
            </a:spcAft>
            <a:buFont typeface="Arial" panose="020B0604020202020204" pitchFamily="34" charset="0"/>
            <a:buChar char="•"/>
          </a:pPr>
          <a:r>
            <a:rPr lang="it-IT" sz="1400" b="0" kern="1200" dirty="0"/>
            <a:t>L'etnocentrismo istituzionale promuove i modi di comportarsi e di portare a termine i compiti della cultura di origine, con </a:t>
          </a:r>
          <a:r>
            <a:rPr lang="it-IT" sz="1400" b="1" kern="1200" dirty="0"/>
            <a:t>un impatto negativo </a:t>
          </a:r>
          <a:r>
            <a:rPr lang="it-IT" sz="1400" b="0" kern="1200" dirty="0"/>
            <a:t>sulla capacità di un individuo di </a:t>
          </a:r>
          <a:r>
            <a:rPr lang="it-IT" sz="1400" b="1" kern="1200" dirty="0"/>
            <a:t>rispondere in modo appropriato </a:t>
          </a:r>
          <a:r>
            <a:rPr lang="it-IT" sz="1400" b="0" kern="1200" dirty="0"/>
            <a:t>alle differenze culturali sul posto di lavoro (Johnson et al. 2006).</a:t>
          </a:r>
          <a:endParaRPr lang="en-US" sz="1400" b="0" kern="1200" dirty="0"/>
        </a:p>
        <a:p>
          <a:pPr marL="114300" lvl="1" indent="-114300" algn="l" defTabSz="622300">
            <a:lnSpc>
              <a:spcPct val="90000"/>
            </a:lnSpc>
            <a:spcBef>
              <a:spcPct val="0"/>
            </a:spcBef>
            <a:spcAft>
              <a:spcPct val="15000"/>
            </a:spcAft>
            <a:buFont typeface="Arial" panose="020B0604020202020204" pitchFamily="34" charset="0"/>
            <a:buChar char="•"/>
          </a:pPr>
          <a:r>
            <a:rPr lang="it-IT" sz="1400" b="0" kern="1200" dirty="0"/>
            <a:t> L'etnocentrismo istituzionale può dissuadere un individuo dall'utilizzare le sue conoscenze e competenze culturali per ottenere risultati favorevoli (Abbe et al. 2007</a:t>
          </a:r>
          <a:r>
            <a:rPr lang="it-IT" sz="1600" b="0" kern="1200" dirty="0"/>
            <a:t>)</a:t>
          </a:r>
          <a:endParaRPr lang="en-US" sz="1600" b="0" kern="1200" dirty="0"/>
        </a:p>
      </dsp:txBody>
      <dsp:txXfrm>
        <a:off x="3703952" y="70996"/>
        <a:ext cx="2956877" cy="2959002"/>
      </dsp:txXfrm>
    </dsp:sp>
    <dsp:sp modelId="{258998E0-F8E3-4A63-A157-6223C6DB7FA5}">
      <dsp:nvSpPr>
        <dsp:cNvPr id="0" name=""/>
        <dsp:cNvSpPr/>
      </dsp:nvSpPr>
      <dsp:spPr>
        <a:xfrm>
          <a:off x="3614102" y="2886893"/>
          <a:ext cx="2994186" cy="903273"/>
        </a:xfrm>
        <a:prstGeom prst="rect">
          <a:avLst/>
        </a:prstGeom>
        <a:solidFill>
          <a:srgbClr val="02FFD2"/>
        </a:solidFill>
        <a:ln w="12700" cap="flat" cmpd="sng" algn="ctr">
          <a:solidFill>
            <a:srgbClr val="02FFD2"/>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0" rIns="33020" bIns="0" numCol="1" spcCol="1270" anchor="ctr" anchorCtr="0">
          <a:noAutofit/>
        </a:bodyPr>
        <a:lstStyle/>
        <a:p>
          <a:pPr marL="0" lvl="0" indent="0" algn="l" defTabSz="1155700">
            <a:lnSpc>
              <a:spcPct val="90000"/>
            </a:lnSpc>
            <a:spcBef>
              <a:spcPct val="0"/>
            </a:spcBef>
            <a:spcAft>
              <a:spcPct val="35000"/>
            </a:spcAft>
            <a:buNone/>
          </a:pPr>
          <a:r>
            <a:rPr lang="en-US" sz="2600" kern="1200" dirty="0" err="1"/>
            <a:t>Etnocentrismo</a:t>
          </a:r>
          <a:r>
            <a:rPr lang="en-US" sz="2600" kern="1200" dirty="0"/>
            <a:t> </a:t>
          </a:r>
          <a:r>
            <a:rPr lang="en-US" sz="2600" kern="1200" dirty="0" err="1"/>
            <a:t>Istituzionale</a:t>
          </a:r>
          <a:r>
            <a:rPr lang="en-US" sz="2600" kern="1200" dirty="0"/>
            <a:t> </a:t>
          </a:r>
        </a:p>
      </dsp:txBody>
      <dsp:txXfrm>
        <a:off x="3614102" y="2886893"/>
        <a:ext cx="2108581" cy="903273"/>
      </dsp:txXfrm>
    </dsp:sp>
    <dsp:sp modelId="{F0D17AD0-B79C-43C1-A954-4E2153270365}">
      <dsp:nvSpPr>
        <dsp:cNvPr id="0" name=""/>
        <dsp:cNvSpPr/>
      </dsp:nvSpPr>
      <dsp:spPr>
        <a:xfrm>
          <a:off x="5860037" y="2805246"/>
          <a:ext cx="984920" cy="984920"/>
        </a:xfrm>
        <a:prstGeom prst="ellipse">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a:blipFill>
        <a:ln w="12700" cap="flat" cmpd="sng" algn="ctr">
          <a:solidFill>
            <a:schemeClr val="accent3">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122B9CA2-EF4E-473A-9F12-354B1E5D1EAE}">
      <dsp:nvSpPr>
        <dsp:cNvPr id="0" name=""/>
        <dsp:cNvSpPr/>
      </dsp:nvSpPr>
      <dsp:spPr>
        <a:xfrm>
          <a:off x="7035179" y="0"/>
          <a:ext cx="2814058" cy="3213551"/>
        </a:xfrm>
        <a:prstGeom prst="round2SameRect">
          <a:avLst>
            <a:gd name="adj1" fmla="val 8000"/>
            <a:gd name="adj2" fmla="val 0"/>
          </a:avLst>
        </a:prstGeom>
        <a:solidFill>
          <a:schemeClr val="lt1">
            <a:alpha val="90000"/>
            <a:hueOff val="0"/>
            <a:satOff val="0"/>
            <a:lumOff val="0"/>
            <a:alphaOff val="0"/>
          </a:schemeClr>
        </a:solidFill>
        <a:ln w="1270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7780" tIns="53340" rIns="17780" bIns="17780" numCol="1" spcCol="1270" anchor="t" anchorCtr="0">
          <a:noAutofit/>
        </a:bodyPr>
        <a:lstStyle/>
        <a:p>
          <a:pPr marL="114300" lvl="1" indent="-114300" algn="l" defTabSz="622300">
            <a:lnSpc>
              <a:spcPct val="90000"/>
            </a:lnSpc>
            <a:spcBef>
              <a:spcPct val="0"/>
            </a:spcBef>
            <a:spcAft>
              <a:spcPct val="15000"/>
            </a:spcAft>
            <a:buChar char="•"/>
          </a:pPr>
          <a:r>
            <a:rPr lang="it-IT" sz="1400" b="0" kern="1200" dirty="0" err="1"/>
            <a:t>ll</a:t>
          </a:r>
          <a:r>
            <a:rPr lang="it-IT" sz="1400" b="0" kern="1200" dirty="0"/>
            <a:t> supporto organizzativo varia nel grado in cui le agenzie incoraggiano o impediscono la competenza culturale </a:t>
          </a:r>
          <a:r>
            <a:rPr lang="it-IT" sz="1400" b="1" kern="1200" dirty="0"/>
            <a:t>attraverso politiche, procedure e allocazione di risorse nelle pratiche quotidiane</a:t>
          </a:r>
          <a:r>
            <a:rPr lang="it-IT" sz="1400" b="0" kern="1200" dirty="0"/>
            <a:t>, determinando la capacità di un dipendente di </a:t>
          </a:r>
          <a:r>
            <a:rPr lang="it-IT" sz="1400" b="1" kern="1200" dirty="0"/>
            <a:t>raggiungere risultati desiderabili e fornire servizi culturalmente competenti (</a:t>
          </a:r>
          <a:r>
            <a:rPr lang="it-IT" sz="1400" b="0" kern="1200" dirty="0" err="1"/>
            <a:t>Balcazar</a:t>
          </a:r>
          <a:r>
            <a:rPr lang="it-IT" sz="1400" b="0" kern="1200" dirty="0"/>
            <a:t> et al. 2009).</a:t>
          </a:r>
          <a:endParaRPr lang="en-US" sz="1400" b="0" kern="1200" dirty="0"/>
        </a:p>
      </dsp:txBody>
      <dsp:txXfrm>
        <a:off x="7101116" y="65937"/>
        <a:ext cx="2682184" cy="3147614"/>
      </dsp:txXfrm>
    </dsp:sp>
    <dsp:sp modelId="{6756739E-A812-4EB8-BFF4-C386677D8120}">
      <dsp:nvSpPr>
        <dsp:cNvPr id="0" name=""/>
        <dsp:cNvSpPr/>
      </dsp:nvSpPr>
      <dsp:spPr>
        <a:xfrm>
          <a:off x="7047645" y="2886893"/>
          <a:ext cx="2814058" cy="903273"/>
        </a:xfrm>
        <a:prstGeom prst="rect">
          <a:avLst/>
        </a:prstGeom>
        <a:solidFill>
          <a:srgbClr val="1A75DB"/>
        </a:solidFill>
        <a:ln w="12700" cap="flat" cmpd="sng" algn="ctr">
          <a:solidFill>
            <a:srgbClr val="1A75DB"/>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0" rIns="33020" bIns="0" numCol="1" spcCol="1270" anchor="ctr" anchorCtr="0">
          <a:noAutofit/>
        </a:bodyPr>
        <a:lstStyle/>
        <a:p>
          <a:pPr marL="0" lvl="0" indent="0" algn="l" defTabSz="1155700">
            <a:lnSpc>
              <a:spcPct val="90000"/>
            </a:lnSpc>
            <a:spcBef>
              <a:spcPct val="0"/>
            </a:spcBef>
            <a:spcAft>
              <a:spcPct val="35000"/>
            </a:spcAft>
            <a:buNone/>
          </a:pPr>
          <a:r>
            <a:rPr lang="en-US" sz="2600" kern="1200" dirty="0" err="1"/>
            <a:t>Supporto</a:t>
          </a:r>
          <a:r>
            <a:rPr lang="en-US" sz="2600" kern="1200" dirty="0"/>
            <a:t> </a:t>
          </a:r>
          <a:r>
            <a:rPr lang="en-US" sz="2600" kern="1200" dirty="0" err="1"/>
            <a:t>Organizzativo</a:t>
          </a:r>
          <a:endParaRPr lang="en-US" sz="2600" kern="1200" dirty="0"/>
        </a:p>
      </dsp:txBody>
      <dsp:txXfrm>
        <a:off x="7047645" y="2886893"/>
        <a:ext cx="1981731" cy="903273"/>
      </dsp:txXfrm>
    </dsp:sp>
    <dsp:sp modelId="{48109318-D78C-498C-955D-C5812B4E5E2C}">
      <dsp:nvSpPr>
        <dsp:cNvPr id="0" name=""/>
        <dsp:cNvSpPr/>
      </dsp:nvSpPr>
      <dsp:spPr>
        <a:xfrm>
          <a:off x="9096515" y="2802908"/>
          <a:ext cx="984920" cy="984920"/>
        </a:xfrm>
        <a:prstGeom prst="ellipse">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a:blipFill>
        <a:ln w="12700" cap="flat" cmpd="sng" algn="ctr">
          <a:solidFill>
            <a:schemeClr val="accent4">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6637D7E-F88A-4E79-8D17-97497CFEE23F}">
      <dsp:nvSpPr>
        <dsp:cNvPr id="0" name=""/>
        <dsp:cNvSpPr/>
      </dsp:nvSpPr>
      <dsp:spPr>
        <a:xfrm>
          <a:off x="45071" y="804525"/>
          <a:ext cx="1575703" cy="2188637"/>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it-IT" sz="2000" kern="1200" dirty="0"/>
            <a:t>Accessibilità linguistica degli interventi terapeutici</a:t>
          </a:r>
          <a:endParaRPr lang="en-US" sz="2000" kern="1200" dirty="0"/>
        </a:p>
      </dsp:txBody>
      <dsp:txXfrm>
        <a:off x="91222" y="850676"/>
        <a:ext cx="1483401" cy="2096335"/>
      </dsp:txXfrm>
    </dsp:sp>
    <dsp:sp modelId="{FFB627F2-8D61-4F51-B54A-0469FECB2D98}">
      <dsp:nvSpPr>
        <dsp:cNvPr id="0" name=""/>
        <dsp:cNvSpPr/>
      </dsp:nvSpPr>
      <dsp:spPr>
        <a:xfrm>
          <a:off x="1758857" y="1727622"/>
          <a:ext cx="292735" cy="342445"/>
        </a:xfrm>
        <a:prstGeom prst="rightArrow">
          <a:avLst>
            <a:gd name="adj1" fmla="val 60000"/>
            <a:gd name="adj2" fmla="val 50000"/>
          </a:avLst>
        </a:prstGeom>
        <a:solidFill>
          <a:schemeClr val="accent5">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11200">
            <a:lnSpc>
              <a:spcPct val="90000"/>
            </a:lnSpc>
            <a:spcBef>
              <a:spcPct val="0"/>
            </a:spcBef>
            <a:spcAft>
              <a:spcPct val="35000"/>
            </a:spcAft>
            <a:buNone/>
          </a:pPr>
          <a:endParaRPr lang="en-US" sz="1600" kern="1200"/>
        </a:p>
      </dsp:txBody>
      <dsp:txXfrm>
        <a:off x="1758857" y="1796111"/>
        <a:ext cx="204915" cy="205467"/>
      </dsp:txXfrm>
    </dsp:sp>
    <dsp:sp modelId="{A63987BC-5B57-46BF-9DAE-B2195F4E12D9}">
      <dsp:nvSpPr>
        <dsp:cNvPr id="0" name=""/>
        <dsp:cNvSpPr/>
      </dsp:nvSpPr>
      <dsp:spPr>
        <a:xfrm>
          <a:off x="2173106" y="804525"/>
          <a:ext cx="1498694" cy="2188637"/>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it-IT" sz="2000" kern="1200" dirty="0"/>
            <a:t>Educazione sanitaria culturalmente rilevante</a:t>
          </a:r>
          <a:endParaRPr lang="en-US" sz="2000" kern="1200" dirty="0"/>
        </a:p>
      </dsp:txBody>
      <dsp:txXfrm>
        <a:off x="2217001" y="848420"/>
        <a:ext cx="1410904" cy="2100847"/>
      </dsp:txXfrm>
    </dsp:sp>
    <dsp:sp modelId="{68CE20F6-F9DE-47EA-94DB-F64A2D0B9E80}">
      <dsp:nvSpPr>
        <dsp:cNvPr id="0" name=""/>
        <dsp:cNvSpPr/>
      </dsp:nvSpPr>
      <dsp:spPr>
        <a:xfrm>
          <a:off x="3809883" y="1727622"/>
          <a:ext cx="292735" cy="342445"/>
        </a:xfrm>
        <a:prstGeom prst="rightArrow">
          <a:avLst>
            <a:gd name="adj1" fmla="val 60000"/>
            <a:gd name="adj2" fmla="val 50000"/>
          </a:avLst>
        </a:prstGeom>
        <a:solidFill>
          <a:schemeClr val="accent5">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11200">
            <a:lnSpc>
              <a:spcPct val="90000"/>
            </a:lnSpc>
            <a:spcBef>
              <a:spcPct val="0"/>
            </a:spcBef>
            <a:spcAft>
              <a:spcPct val="35000"/>
            </a:spcAft>
            <a:buNone/>
          </a:pPr>
          <a:endParaRPr lang="en-US" sz="1600" kern="1200"/>
        </a:p>
      </dsp:txBody>
      <dsp:txXfrm>
        <a:off x="3809883" y="1796111"/>
        <a:ext cx="204915" cy="205467"/>
      </dsp:txXfrm>
    </dsp:sp>
    <dsp:sp modelId="{ACBB616C-0A68-410B-AB88-40F7BDDC1029}">
      <dsp:nvSpPr>
        <dsp:cNvPr id="0" name=""/>
        <dsp:cNvSpPr/>
      </dsp:nvSpPr>
      <dsp:spPr>
        <a:xfrm>
          <a:off x="4224131" y="804525"/>
          <a:ext cx="1380827" cy="2188637"/>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it-IT" sz="2000" kern="1200" dirty="0"/>
            <a:t>Rispettare le credenze tradizionali/le abitudini culturali</a:t>
          </a:r>
          <a:endParaRPr lang="en-US" sz="2000" kern="1200" dirty="0"/>
        </a:p>
      </dsp:txBody>
      <dsp:txXfrm>
        <a:off x="4264574" y="844968"/>
        <a:ext cx="1299941" cy="2107751"/>
      </dsp:txXfrm>
    </dsp:sp>
    <dsp:sp modelId="{94037932-2966-46E4-B46F-941E69C3275B}">
      <dsp:nvSpPr>
        <dsp:cNvPr id="0" name=""/>
        <dsp:cNvSpPr/>
      </dsp:nvSpPr>
      <dsp:spPr>
        <a:xfrm>
          <a:off x="5743042" y="1727622"/>
          <a:ext cx="292735" cy="342445"/>
        </a:xfrm>
        <a:prstGeom prst="rightArrow">
          <a:avLst>
            <a:gd name="adj1" fmla="val 60000"/>
            <a:gd name="adj2" fmla="val 50000"/>
          </a:avLst>
        </a:prstGeom>
        <a:solidFill>
          <a:schemeClr val="accent5">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11200">
            <a:lnSpc>
              <a:spcPct val="90000"/>
            </a:lnSpc>
            <a:spcBef>
              <a:spcPct val="0"/>
            </a:spcBef>
            <a:spcAft>
              <a:spcPct val="35000"/>
            </a:spcAft>
            <a:buNone/>
          </a:pPr>
          <a:endParaRPr lang="en-US" sz="1600" kern="1200"/>
        </a:p>
      </dsp:txBody>
      <dsp:txXfrm>
        <a:off x="5743042" y="1796111"/>
        <a:ext cx="204915" cy="205467"/>
      </dsp:txXfrm>
    </dsp:sp>
    <dsp:sp modelId="{41F3C352-D254-499A-B205-213DC783A13A}">
      <dsp:nvSpPr>
        <dsp:cNvPr id="0" name=""/>
        <dsp:cNvSpPr/>
      </dsp:nvSpPr>
      <dsp:spPr>
        <a:xfrm>
          <a:off x="6157290" y="804525"/>
          <a:ext cx="1380827" cy="2188637"/>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it-IT" sz="2000" kern="1200" dirty="0"/>
            <a:t>Creazione di fiducia attraverso la sensibilizzazione della comunità</a:t>
          </a:r>
          <a:endParaRPr lang="en-US" sz="2000" kern="1200" dirty="0"/>
        </a:p>
      </dsp:txBody>
      <dsp:txXfrm>
        <a:off x="6197733" y="844968"/>
        <a:ext cx="1299941" cy="2107751"/>
      </dsp:txXfrm>
    </dsp:sp>
    <dsp:sp modelId="{2F19F90B-9484-4247-B47D-0A7499FC8EF8}">
      <dsp:nvSpPr>
        <dsp:cNvPr id="0" name=""/>
        <dsp:cNvSpPr/>
      </dsp:nvSpPr>
      <dsp:spPr>
        <a:xfrm>
          <a:off x="7667297" y="1727622"/>
          <a:ext cx="273860" cy="342445"/>
        </a:xfrm>
        <a:prstGeom prst="rightArrow">
          <a:avLst>
            <a:gd name="adj1" fmla="val 60000"/>
            <a:gd name="adj2" fmla="val 50000"/>
          </a:avLst>
        </a:prstGeom>
        <a:solidFill>
          <a:schemeClr val="accent5">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11200">
            <a:lnSpc>
              <a:spcPct val="90000"/>
            </a:lnSpc>
            <a:spcBef>
              <a:spcPct val="0"/>
            </a:spcBef>
            <a:spcAft>
              <a:spcPct val="35000"/>
            </a:spcAft>
            <a:buNone/>
          </a:pPr>
          <a:endParaRPr lang="en-US" sz="1600" kern="1200"/>
        </a:p>
      </dsp:txBody>
      <dsp:txXfrm>
        <a:off x="7667297" y="1796111"/>
        <a:ext cx="191702" cy="205467"/>
      </dsp:txXfrm>
    </dsp:sp>
    <dsp:sp modelId="{45E50F58-8B40-4357-8E1E-2C16032C4784}">
      <dsp:nvSpPr>
        <dsp:cNvPr id="0" name=""/>
        <dsp:cNvSpPr/>
      </dsp:nvSpPr>
      <dsp:spPr>
        <a:xfrm>
          <a:off x="8054835" y="804525"/>
          <a:ext cx="1380827" cy="2188637"/>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it-IT" sz="2000" kern="1200" dirty="0"/>
            <a:t>Adattare i piani di cura alle norme culturali</a:t>
          </a:r>
          <a:endParaRPr lang="en-US" sz="2000" kern="1200" dirty="0"/>
        </a:p>
      </dsp:txBody>
      <dsp:txXfrm>
        <a:off x="8095278" y="844968"/>
        <a:ext cx="1299941" cy="2107751"/>
      </dsp:txXfrm>
    </dsp:sp>
  </dsp:spTree>
</dsp:drawing>
</file>

<file path=ppt/diagrams/layout1.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bList2">
  <dgm:title val=""/>
  <dgm:desc val=""/>
  <dgm:catLst>
    <dgm:cat type="list" pri="7000"/>
    <dgm:cat type="convert" pri="16000"/>
    <dgm:cat type="picture" pri="28000"/>
    <dgm:cat type="pictureconvert" pri="28000"/>
  </dgm:catLst>
  <dgm:sampData useDef="1">
    <dgm:dataModel>
      <dgm:pt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dir/>
      <dgm:animLvl val="lvl"/>
      <dgm:resizeHandles val="exact"/>
    </dgm:varLst>
    <dgm:choose name="Name0">
      <dgm:if name="Name1" axis="self"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compNode" refType="w"/>
      <dgm:constr type="w" for="ch" ptType="sibTrans" refType="w" refFor="ch" refForName="compNode" op="equ" fact="0.08"/>
      <dgm:constr type="sp" refType="w" refFor="ch" refForName="compNode" op="equ" fact="0.16"/>
      <dgm:constr type="primFontSz" for="des" forName="parentText" op="equ" val="65"/>
      <dgm:constr type="primFontSz" for="des" forName="childRect" op="equ" val="65"/>
    </dgm:constrLst>
    <dgm:ruleLst/>
    <dgm:forEach name="nodesForEach" axis="ch" ptType="node">
      <dgm:layoutNode name="compNode">
        <dgm:alg type="composite">
          <dgm:param type="ar" val="0.943"/>
        </dgm:alg>
        <dgm:shape xmlns:r="http://schemas.openxmlformats.org/officeDocument/2006/relationships" r:blip="">
          <dgm:adjLst/>
        </dgm:shape>
        <dgm:presOf/>
        <dgm:choose name="Name3">
          <dgm:if name="Name4" axis="self" func="var" arg="dir" op="equ" val="norm">
            <dgm:constrLst>
              <dgm:constr type="w" val="1"/>
              <dgm:constr type="h" refType="w" fact="1.06"/>
              <dgm:constr type="h" for="ch" forName="childRect" refType="h" fact="0.65"/>
              <dgm:constr type="w" for="ch" forName="childRect" refType="w" fact="0.923"/>
              <dgm:constr type="l" for="ch" forName="childRect"/>
              <dgm:constr type="t" for="ch" forName="childRect"/>
              <dgm:constr type="w" for="ch" forName="parentText" refType="w" fact="0.65"/>
              <dgm:constr type="h" for="ch" forName="parentText" refType="h" refFor="ch" refForName="childRect" fact="0.43"/>
              <dgm:constr type="l" for="ch" forName="parentText"/>
              <dgm:constr type="t" for="ch" forName="parentText" refType="h" refFor="ch" refForName="childRect"/>
              <dgm:constr type="w" for="ch" forName="parentRect" refType="w" fact="0.923"/>
              <dgm:constr type="h" for="ch" forName="parentRect" refType="h" refFor="ch" refForName="parentText"/>
              <dgm:constr type="l" for="ch" forName="parentRect"/>
              <dgm:constr type="t" for="ch" forName="parentRect" refType="t" refFor="ch" refForName="parentText"/>
              <dgm:constr type="w" for="ch" forName="adorn" refType="w" refFor="ch" refForName="parentRect" fact="0.35"/>
              <dgm:constr type="h" for="ch" forName="adorn" refType="w" refFor="ch" refForName="parentRect" fact="0.35"/>
              <dgm:constr type="b" for="ch" forName="adorn" refType="h"/>
              <dgm:constr type="r" for="ch" forName="adorn" refType="w"/>
            </dgm:constrLst>
          </dgm:if>
          <dgm:else name="Name5">
            <dgm:constrLst>
              <dgm:constr type="w" val="1"/>
              <dgm:constr type="h" refType="w" fact="1.06"/>
              <dgm:constr type="h" for="ch" forName="childRect" refType="h" fact="0.65"/>
              <dgm:constr type="w" for="ch" forName="childRect" refType="w" fact="0.923"/>
              <dgm:constr type="r" for="ch" forName="childRect" refType="w"/>
              <dgm:constr type="t" for="ch" forName="childRect"/>
              <dgm:constr type="w" for="ch" forName="parentText" refType="w" fact="0.65"/>
              <dgm:constr type="h" for="ch" forName="parentText" refType="h" refFor="ch" refForName="childRect" fact="0.43"/>
              <dgm:constr type="r" for="ch" forName="parentText" refType="w"/>
              <dgm:constr type="t" for="ch" forName="parentText" refType="h" refFor="ch" refForName="childRect"/>
              <dgm:constr type="w" for="ch" forName="parentRect" refType="w" fact="0.923"/>
              <dgm:constr type="h" for="ch" forName="parentRect" refType="h" refFor="ch" refForName="parentText"/>
              <dgm:constr type="r" for="ch" forName="parentRect" refType="w"/>
              <dgm:constr type="t" for="ch" forName="parentRect" refType="t" refFor="ch" refForName="parentText"/>
              <dgm:constr type="w" for="ch" forName="adorn" refType="w" refFor="ch" refForName="parentRect" fact="0.35"/>
              <dgm:constr type="h" for="ch" forName="adorn" refType="w" refFor="ch" refForName="parentRect" fact="0.35"/>
              <dgm:constr type="b" for="ch" forName="adorn" refType="h"/>
              <dgm:constr type="l" for="ch" forName="adorn"/>
            </dgm:constrLst>
          </dgm:else>
        </dgm:choose>
        <dgm:ruleLst/>
        <dgm:layoutNode name="childRect" styleLbl="bgAcc1">
          <dgm:varLst>
            <dgm:bulletEnabled val="1"/>
          </dgm:varLst>
          <dgm:alg type="tx">
            <dgm:param type="stBulletLvl" val="1"/>
          </dgm:alg>
          <dgm:shape xmlns:r="http://schemas.openxmlformats.org/officeDocument/2006/relationships" type="round2SameRect" r:blip="">
            <dgm:adjLst>
              <dgm:adj idx="1" val="0.08"/>
            </dgm:adjLst>
          </dgm:shape>
          <dgm:presOf axis="des" ptType="node"/>
          <dgm:constrLst>
            <dgm:constr type="secFontSz" refType="primFontSz"/>
            <dgm:constr type="tMarg" refType="primFontSz" fact="0.3"/>
            <dgm:constr type="bMarg" refType="primFontSz" fact="0.1"/>
            <dgm:constr type="lMarg" refType="primFontSz" fact="0.1"/>
            <dgm:constr type="rMarg" refType="primFontSz" fact="0.1"/>
          </dgm:constrLst>
          <dgm:ruleLst>
            <dgm:rule type="primFontSz" val="5" fact="NaN" max="NaN"/>
          </dgm:ruleLst>
        </dgm:layoutNode>
        <dgm:layoutNode name="parentText">
          <dgm:varLst>
            <dgm:chMax val="0"/>
            <dgm:bulletEnabled val="1"/>
          </dgm:varLst>
          <dgm:choose name="Name6">
            <dgm:if name="Name7" func="var" arg="dir" op="equ" val="norm">
              <dgm:alg type="tx">
                <dgm:param type="parTxLTRAlign" val="l"/>
                <dgm:param type="parTxRTLAlign" val="l"/>
              </dgm:alg>
            </dgm:if>
            <dgm:else name="Name8">
              <dgm:alg type="tx">
                <dgm:param type="parTxLTRAlign" val="r"/>
                <dgm:param type="parTxRTLAlign" val="r"/>
              </dgm:alg>
            </dgm:else>
          </dgm:choose>
          <dgm:shape xmlns:r="http://schemas.openxmlformats.org/officeDocument/2006/relationships" type="rect" r:blip="" zOrderOff="1" hideGeom="1">
            <dgm:adjLst/>
          </dgm:shape>
          <dgm:presOf axis="self" ptType="node"/>
          <dgm:constrLst>
            <dgm:constr type="tMarg"/>
            <dgm:constr type="bMarg"/>
            <dgm:constr type="lMarg" refType="primFontSz" fact="0.3"/>
            <dgm:constr type="rMarg" refType="primFontSz" fact="0.1"/>
          </dgm:constrLst>
          <dgm:ruleLst>
            <dgm:rule type="primFontSz" val="5" fact="NaN" max="NaN"/>
          </dgm:ruleLst>
        </dgm:layoutNode>
        <dgm:layoutNode name="parentRect" styleLbl="alignNode1">
          <dgm:alg type="sp"/>
          <dgm:shape xmlns:r="http://schemas.openxmlformats.org/officeDocument/2006/relationships" type="rect" r:blip="">
            <dgm:adjLst/>
          </dgm:shape>
          <dgm:presOf axis="self" ptType="node"/>
          <dgm:constrLst/>
          <dgm:ruleLst/>
        </dgm:layoutNode>
        <dgm:layoutNode name="adorn" styleLbl="fgAccFollowNode1">
          <dgm:alg type="sp"/>
          <dgm:shape xmlns:r="http://schemas.openxmlformats.org/officeDocument/2006/relationships" type="ellipse" r:blip="" blipPhldr="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constr type="w" val="1"/>
            <dgm:constr type="h" refType="w"/>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Élőfej hely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átum helye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A6942EDE-7707-4C93-9FCD-C8288FA9C2F5}" type="datetimeFigureOut">
              <a:rPr lang="en-GB" smtClean="0"/>
              <a:t>05/03/2026</a:t>
            </a:fld>
            <a:endParaRPr lang="en-GB"/>
          </a:p>
        </p:txBody>
      </p:sp>
      <p:sp>
        <p:nvSpPr>
          <p:cNvPr id="4" name="Élőláb helye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5" name="Dia számának helye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D4C07EAF-6A43-4BB0-A89E-7820AFF29F03}" type="slidenum">
              <a:rPr lang="en-GB" smtClean="0"/>
              <a:t>‹N›</a:t>
            </a:fld>
            <a:endParaRPr lang="en-GB"/>
          </a:p>
        </p:txBody>
      </p:sp>
    </p:spTree>
    <p:extLst>
      <p:ext uri="{BB962C8B-B14F-4D97-AF65-F5344CB8AC3E}">
        <p14:creationId xmlns:p14="http://schemas.microsoft.com/office/powerpoint/2010/main" val="221943402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it-IT"/>
          </a:p>
        </p:txBody>
      </p:sp>
      <p:sp>
        <p:nvSpPr>
          <p:cNvPr id="3" name="Segnaposto dat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AD8FF87-38FD-5645-98EB-003EE1C7EEE8}" type="datetimeFigureOut">
              <a:rPr lang="it-IT" smtClean="0"/>
              <a:t>05/03/2026</a:t>
            </a:fld>
            <a:endParaRPr lang="it-IT"/>
          </a:p>
        </p:txBody>
      </p:sp>
      <p:sp>
        <p:nvSpPr>
          <p:cNvPr id="4" name="Segnaposto immagine diapositiva 3"/>
          <p:cNvSpPr>
            <a:spLocks noGrp="1" noRot="1" noChangeAspect="1"/>
          </p:cNvSpPr>
          <p:nvPr>
            <p:ph type="sldImg" idx="2"/>
          </p:nvPr>
        </p:nvSpPr>
        <p:spPr>
          <a:xfrm>
            <a:off x="1114425" y="1143000"/>
            <a:ext cx="4629150" cy="3086100"/>
          </a:xfrm>
          <a:prstGeom prst="rect">
            <a:avLst/>
          </a:prstGeom>
          <a:noFill/>
          <a:ln w="12700">
            <a:solidFill>
              <a:prstClr val="black"/>
            </a:solidFill>
          </a:ln>
        </p:spPr>
        <p:txBody>
          <a:bodyPr vert="horz" lIns="91440" tIns="45720" rIns="91440" bIns="45720" rtlCol="0" anchor="ctr"/>
          <a:lstStyle/>
          <a:p>
            <a:endParaRPr lang="it-IT"/>
          </a:p>
        </p:txBody>
      </p:sp>
      <p:sp>
        <p:nvSpPr>
          <p:cNvPr id="5" name="Segnaposto note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6" name="Segnaposto piè di pa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it-IT"/>
          </a:p>
        </p:txBody>
      </p:sp>
      <p:sp>
        <p:nvSpPr>
          <p:cNvPr id="7" name="Segnaposto numero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E4A9807-1C24-8F4A-B3C7-A6E31FA5BB7A}" type="slidenum">
              <a:rPr lang="it-IT" smtClean="0"/>
              <a:t>‹N›</a:t>
            </a:fld>
            <a:endParaRPr lang="it-IT"/>
          </a:p>
        </p:txBody>
      </p:sp>
    </p:spTree>
    <p:extLst>
      <p:ext uri="{BB962C8B-B14F-4D97-AF65-F5344CB8AC3E}">
        <p14:creationId xmlns:p14="http://schemas.microsoft.com/office/powerpoint/2010/main" val="136065196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www.powerusersoftwares.com/" TargetMode="External"/><Relationship Id="rId2" Type="http://schemas.openxmlformats.org/officeDocument/2006/relationships/slide" Target="../slides/slide13.xml"/><Relationship Id="rId1" Type="http://schemas.openxmlformats.org/officeDocument/2006/relationships/notesMaster" Target="../notesMasters/notesMaster1.xml"/><Relationship Id="rId4" Type="http://schemas.openxmlformats.org/officeDocument/2006/relationships/hyperlink" Target="https://www.powerusersoftwares.com/terms" TargetMode="Externa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lstStyle/>
          <a:p>
            <a:r>
              <a:rPr lang="hu-HU" dirty="0"/>
              <a:t>1-2 Melinda</a:t>
            </a:r>
            <a:endParaRPr lang="en-GB" dirty="0"/>
          </a:p>
        </p:txBody>
      </p:sp>
      <p:sp>
        <p:nvSpPr>
          <p:cNvPr id="4" name="Dia számának helye 3"/>
          <p:cNvSpPr>
            <a:spLocks noGrp="1"/>
          </p:cNvSpPr>
          <p:nvPr>
            <p:ph type="sldNum" sz="quarter" idx="10"/>
          </p:nvPr>
        </p:nvSpPr>
        <p:spPr/>
        <p:txBody>
          <a:bodyPr/>
          <a:lstStyle/>
          <a:p>
            <a:fld id="{5E4A9807-1C24-8F4A-B3C7-A6E31FA5BB7A}" type="slidenum">
              <a:rPr lang="it-IT" smtClean="0"/>
              <a:t>1</a:t>
            </a:fld>
            <a:endParaRPr lang="it-IT"/>
          </a:p>
        </p:txBody>
      </p:sp>
    </p:spTree>
    <p:extLst>
      <p:ext uri="{BB962C8B-B14F-4D97-AF65-F5344CB8AC3E}">
        <p14:creationId xmlns:p14="http://schemas.microsoft.com/office/powerpoint/2010/main" val="212361465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lstStyle/>
          <a:p>
            <a:r>
              <a:rPr lang="hu-HU" dirty="0"/>
              <a:t>Orsi</a:t>
            </a:r>
            <a:endParaRPr lang="en-GB" dirty="0"/>
          </a:p>
        </p:txBody>
      </p:sp>
      <p:sp>
        <p:nvSpPr>
          <p:cNvPr id="4" name="Dia számának helye 3"/>
          <p:cNvSpPr>
            <a:spLocks noGrp="1"/>
          </p:cNvSpPr>
          <p:nvPr>
            <p:ph type="sldNum" sz="quarter" idx="10"/>
          </p:nvPr>
        </p:nvSpPr>
        <p:spPr/>
        <p:txBody>
          <a:bodyPr/>
          <a:lstStyle/>
          <a:p>
            <a:fld id="{5E4A9807-1C24-8F4A-B3C7-A6E31FA5BB7A}" type="slidenum">
              <a:rPr lang="it-IT" smtClean="0"/>
              <a:t>3</a:t>
            </a:fld>
            <a:endParaRPr lang="it-IT"/>
          </a:p>
        </p:txBody>
      </p:sp>
    </p:spTree>
    <p:extLst>
      <p:ext uri="{BB962C8B-B14F-4D97-AF65-F5344CB8AC3E}">
        <p14:creationId xmlns:p14="http://schemas.microsoft.com/office/powerpoint/2010/main" val="293860943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5"/>
          </p:nvPr>
        </p:nvSpPr>
        <p:spPr/>
        <p:txBody>
          <a:bodyPr/>
          <a:lstStyle/>
          <a:p>
            <a:fld id="{5E4A9807-1C24-8F4A-B3C7-A6E31FA5BB7A}" type="slidenum">
              <a:rPr lang="it-IT" smtClean="0"/>
              <a:t>7</a:t>
            </a:fld>
            <a:endParaRPr lang="it-IT"/>
          </a:p>
        </p:txBody>
      </p:sp>
    </p:spTree>
    <p:extLst>
      <p:ext uri="{BB962C8B-B14F-4D97-AF65-F5344CB8AC3E}">
        <p14:creationId xmlns:p14="http://schemas.microsoft.com/office/powerpoint/2010/main" val="80792044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4A55CF2-256D-44FD-9430-5B63A079CF51}" type="slidenum">
              <a:rPr lang="en-US" smtClean="0"/>
              <a:t>8</a:t>
            </a:fld>
            <a:endParaRPr lang="en-US" dirty="0"/>
          </a:p>
        </p:txBody>
      </p:sp>
    </p:spTree>
    <p:extLst>
      <p:ext uri="{BB962C8B-B14F-4D97-AF65-F5344CB8AC3E}">
        <p14:creationId xmlns:p14="http://schemas.microsoft.com/office/powerpoint/2010/main" val="209561989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This template was inserted from Power-user, the productivity add-in for PowerPoint, Excel and Word.</a:t>
            </a:r>
          </a:p>
          <a:p>
            <a:r>
              <a:rPr lang="en-US"/>
              <a:t>Install Power-user to access thousands of templates, icons, maps, diagrams and charts with Power-user.</a:t>
            </a:r>
          </a:p>
          <a:p>
            <a:r>
              <a:rPr lang="en-US"/>
              <a:t>Visit </a:t>
            </a:r>
            <a:r>
              <a:rPr lang="en-US">
                <a:hlinkClick r:id="rId3"/>
              </a:rPr>
              <a:t>https://www.powerusersoftwares.com/</a:t>
            </a:r>
            <a:endParaRPr lang="en-US"/>
          </a:p>
          <a:p>
            <a:r>
              <a:rPr lang="en-US"/>
              <a:t>©Power-user SAS, terms of license: </a:t>
            </a:r>
            <a:r>
              <a:rPr lang="en-US">
                <a:hlinkClick r:id="rId4"/>
              </a:rPr>
              <a:t>https://www.powerusersoftwares.com/terms</a:t>
            </a:r>
            <a:endParaRPr lang="en-US" dirty="0"/>
          </a:p>
        </p:txBody>
      </p:sp>
      <p:sp>
        <p:nvSpPr>
          <p:cNvPr id="4" name="Slide Number Placeholder 3"/>
          <p:cNvSpPr>
            <a:spLocks noGrp="1"/>
          </p:cNvSpPr>
          <p:nvPr>
            <p:ph type="sldNum" sz="quarter" idx="10"/>
          </p:nvPr>
        </p:nvSpPr>
        <p:spPr/>
        <p:txBody>
          <a:bodyPr/>
          <a:lstStyle/>
          <a:p>
            <a:fld id="{B4A55CF2-256D-44FD-9430-5B63A079CF51}" type="slidenum">
              <a:rPr lang="en-US" smtClean="0"/>
              <a:t>13</a:t>
            </a:fld>
            <a:endParaRPr lang="en-US" dirty="0"/>
          </a:p>
        </p:txBody>
      </p:sp>
    </p:spTree>
    <p:extLst>
      <p:ext uri="{BB962C8B-B14F-4D97-AF65-F5344CB8AC3E}">
        <p14:creationId xmlns:p14="http://schemas.microsoft.com/office/powerpoint/2010/main" val="238950366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5"/>
          </p:nvPr>
        </p:nvSpPr>
        <p:spPr/>
        <p:txBody>
          <a:bodyPr/>
          <a:lstStyle/>
          <a:p>
            <a:fld id="{5E4A9807-1C24-8F4A-B3C7-A6E31FA5BB7A}" type="slidenum">
              <a:rPr lang="it-IT" smtClean="0"/>
              <a:t>22</a:t>
            </a:fld>
            <a:endParaRPr lang="it-IT"/>
          </a:p>
        </p:txBody>
      </p:sp>
    </p:spTree>
    <p:extLst>
      <p:ext uri="{BB962C8B-B14F-4D97-AF65-F5344CB8AC3E}">
        <p14:creationId xmlns:p14="http://schemas.microsoft.com/office/powerpoint/2010/main" val="96657884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lstStyle/>
          <a:p>
            <a:r>
              <a:rPr lang="it-IT" dirty="0"/>
              <a:t>Copyright © Membri del progetto H-PASS. Per dettagli sul progetto H-PASS e sulla collaborazione, visitare: https://</a:t>
            </a:r>
            <a:r>
              <a:rPr lang="it-IT" dirty="0" err="1"/>
              <a:t>hpass.healthworkforce.eu</a:t>
            </a:r>
            <a:r>
              <a:rPr lang="it-IT" dirty="0"/>
              <a:t>/</a:t>
            </a:r>
            <a:r>
              <a:rPr lang="it-IT" dirty="0" err="1"/>
              <a:t>index.php</a:t>
            </a:r>
            <a:r>
              <a:rPr lang="it-IT" dirty="0"/>
              <a:t>/the-project/</a:t>
            </a:r>
          </a:p>
          <a:p>
            <a:endParaRPr lang="it-IT" dirty="0"/>
          </a:p>
          <a:p>
            <a:r>
              <a:rPr lang="it-IT" dirty="0"/>
              <a:t>H-PASS the “Health </a:t>
            </a:r>
            <a:r>
              <a:rPr lang="it-IT" dirty="0" err="1"/>
              <a:t>Professionals</a:t>
            </a:r>
            <a:r>
              <a:rPr lang="it-IT" dirty="0"/>
              <a:t>’ and the “</a:t>
            </a:r>
            <a:r>
              <a:rPr lang="it-IT" dirty="0" err="1"/>
              <a:t>DigitAl</a:t>
            </a:r>
            <a:r>
              <a:rPr lang="it-IT" dirty="0"/>
              <a:t> team” </a:t>
            </a:r>
            <a:r>
              <a:rPr lang="it-IT" dirty="0" err="1"/>
              <a:t>SkillS</a:t>
            </a:r>
            <a:r>
              <a:rPr lang="it-IT" dirty="0"/>
              <a:t> </a:t>
            </a:r>
            <a:r>
              <a:rPr lang="it-IT" dirty="0" err="1"/>
              <a:t>advancement</a:t>
            </a:r>
            <a:r>
              <a:rPr lang="it-IT" dirty="0"/>
              <a:t>” è un progetto co-finanziato dall’Agenzia Esecutiva Europea per la Salute e il Digitale (</a:t>
            </a:r>
            <a:r>
              <a:rPr lang="it-IT" dirty="0" err="1"/>
              <a:t>HaDEA</a:t>
            </a:r>
            <a:r>
              <a:rPr lang="it-IT" dirty="0"/>
              <a:t>) sotto i poteri delegati dalla Commissione Europea. H-PASS è iniziato nel maggio 2023 e durerà 3 anni.</a:t>
            </a:r>
          </a:p>
          <a:p>
            <a:endParaRPr lang="it-IT" dirty="0"/>
          </a:p>
          <a:p>
            <a:r>
              <a:rPr lang="it-IT" dirty="0"/>
              <a:t>Questo lavoro è concesso in licenza in base alla licenza Creative Commons </a:t>
            </a:r>
            <a:r>
              <a:rPr lang="it-IT" dirty="0" err="1"/>
              <a:t>Attribution-Noncommercial</a:t>
            </a:r>
            <a:r>
              <a:rPr lang="it-IT" dirty="0"/>
              <a:t> 3.0. Per visualizzare una copia di questa licenza, visitare http://</a:t>
            </a:r>
            <a:r>
              <a:rPr lang="it-IT" dirty="0" err="1"/>
              <a:t>creativecommons.org</a:t>
            </a:r>
            <a:r>
              <a:rPr lang="it-IT" dirty="0"/>
              <a:t>/</a:t>
            </a:r>
            <a:r>
              <a:rPr lang="it-IT" dirty="0" err="1"/>
              <a:t>licenses</a:t>
            </a:r>
            <a:r>
              <a:rPr lang="it-IT" dirty="0"/>
              <a:t>/by-</a:t>
            </a:r>
            <a:r>
              <a:rPr lang="it-IT" dirty="0" err="1"/>
              <a:t>nc</a:t>
            </a:r>
            <a:r>
              <a:rPr lang="it-IT" dirty="0"/>
              <a:t>/3.0/ o inviare una lettera a Creative Commons, 171 Second Street, Suite 300, San Francisco, California, 94105 e USA.</a:t>
            </a:r>
            <a:endParaRPr lang="en-GB" dirty="0"/>
          </a:p>
        </p:txBody>
      </p:sp>
      <p:sp>
        <p:nvSpPr>
          <p:cNvPr id="4" name="Dia számának helye 3"/>
          <p:cNvSpPr>
            <a:spLocks noGrp="1"/>
          </p:cNvSpPr>
          <p:nvPr>
            <p:ph type="sldNum" sz="quarter" idx="10"/>
          </p:nvPr>
        </p:nvSpPr>
        <p:spPr/>
        <p:txBody>
          <a:bodyPr/>
          <a:lstStyle/>
          <a:p>
            <a:fld id="{5E4A9807-1C24-8F4A-B3C7-A6E31FA5BB7A}" type="slidenum">
              <a:rPr lang="it-IT" smtClean="0"/>
              <a:t>26</a:t>
            </a:fld>
            <a:endParaRPr lang="it-IT"/>
          </a:p>
        </p:txBody>
      </p:sp>
    </p:spTree>
    <p:extLst>
      <p:ext uri="{BB962C8B-B14F-4D97-AF65-F5344CB8AC3E}">
        <p14:creationId xmlns:p14="http://schemas.microsoft.com/office/powerpoint/2010/main" val="231453847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3" Type="http://schemas.microsoft.com/office/2007/relationships/hdphoto" Target="../media/hdphoto1.wdp"/><Relationship Id="rId7" Type="http://schemas.openxmlformats.org/officeDocument/2006/relationships/image" Target="../media/image6.emf"/><Relationship Id="rId2" Type="http://schemas.openxmlformats.org/officeDocument/2006/relationships/image" Target="../media/image3.png"/><Relationship Id="rId1" Type="http://schemas.openxmlformats.org/officeDocument/2006/relationships/slideMaster" Target="../slideMasters/slideMaster2.xml"/><Relationship Id="rId6" Type="http://schemas.openxmlformats.org/officeDocument/2006/relationships/image" Target="../media/image2.png"/><Relationship Id="rId5" Type="http://schemas.openxmlformats.org/officeDocument/2006/relationships/image" Target="../media/image5.jpg"/><Relationship Id="rId4" Type="http://schemas.openxmlformats.org/officeDocument/2006/relationships/image" Target="../media/image4.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5.jpg"/><Relationship Id="rId1" Type="http://schemas.openxmlformats.org/officeDocument/2006/relationships/slideMaster" Target="../slideMasters/slideMaster2.xml"/><Relationship Id="rId4" Type="http://schemas.openxmlformats.org/officeDocument/2006/relationships/image" Target="../media/image9.emf"/></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png"/><Relationship Id="rId1" Type="http://schemas.openxmlformats.org/officeDocument/2006/relationships/slideMaster" Target="../slideMasters/slideMaster2.xml"/><Relationship Id="rId5" Type="http://schemas.openxmlformats.org/officeDocument/2006/relationships/image" Target="../media/image13.png"/><Relationship Id="rId4" Type="http://schemas.openxmlformats.org/officeDocument/2006/relationships/image" Target="../media/image12.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1.jpeg"/><Relationship Id="rId7" Type="http://schemas.openxmlformats.org/officeDocument/2006/relationships/image" Target="../media/image17.png"/><Relationship Id="rId2" Type="http://schemas.openxmlformats.org/officeDocument/2006/relationships/image" Target="../media/image10.png"/><Relationship Id="rId1" Type="http://schemas.openxmlformats.org/officeDocument/2006/relationships/slideMaster" Target="../slideMasters/slideMaster2.xml"/><Relationship Id="rId6" Type="http://schemas.openxmlformats.org/officeDocument/2006/relationships/image" Target="../media/image15.png"/><Relationship Id="rId5" Type="http://schemas.openxmlformats.org/officeDocument/2006/relationships/image" Target="../media/image14.emf"/><Relationship Id="rId4" Type="http://schemas.openxmlformats.org/officeDocument/2006/relationships/image" Target="../media/image13.png"/></Relationships>
</file>

<file path=ppt/slideLayouts/_rels/slideLayout2.xml.rels><?xml version="1.0" encoding="UTF-8" standalone="yes"?>
<Relationships xmlns="http://schemas.openxmlformats.org/package/2006/relationships"><Relationship Id="rId3" Type="http://schemas.microsoft.com/office/2007/relationships/hdphoto" Target="../media/hdphoto1.wdp"/><Relationship Id="rId7" Type="http://schemas.openxmlformats.org/officeDocument/2006/relationships/image" Target="../media/image6.emf"/><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2.png"/><Relationship Id="rId5" Type="http://schemas.openxmlformats.org/officeDocument/2006/relationships/image" Target="../media/image5.jpg"/><Relationship Id="rId4" Type="http://schemas.openxmlformats.org/officeDocument/2006/relationships/image" Target="../media/image4.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5.jpg"/><Relationship Id="rId1" Type="http://schemas.openxmlformats.org/officeDocument/2006/relationships/slideMaster" Target="../slideMasters/slideMaster1.xml"/><Relationship Id="rId4" Type="http://schemas.openxmlformats.org/officeDocument/2006/relationships/image" Target="../media/image9.emf"/></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png"/><Relationship Id="rId1" Type="http://schemas.openxmlformats.org/officeDocument/2006/relationships/slideMaster" Target="../slideMasters/slideMaster1.xml"/><Relationship Id="rId5" Type="http://schemas.openxmlformats.org/officeDocument/2006/relationships/image" Target="../media/image13.png"/><Relationship Id="rId4" Type="http://schemas.openxmlformats.org/officeDocument/2006/relationships/image" Target="../media/image12.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1.jpeg"/><Relationship Id="rId7" Type="http://schemas.openxmlformats.org/officeDocument/2006/relationships/image" Target="../media/image16.png"/><Relationship Id="rId2" Type="http://schemas.openxmlformats.org/officeDocument/2006/relationships/image" Target="../media/image10.png"/><Relationship Id="rId1" Type="http://schemas.openxmlformats.org/officeDocument/2006/relationships/slideMaster" Target="../slideMasters/slideMaster1.xml"/><Relationship Id="rId6" Type="http://schemas.openxmlformats.org/officeDocument/2006/relationships/image" Target="../media/image15.png"/><Relationship Id="rId5" Type="http://schemas.openxmlformats.org/officeDocument/2006/relationships/image" Target="../media/image14.emf"/><Relationship Id="rId4" Type="http://schemas.openxmlformats.org/officeDocument/2006/relationships/image" Target="../media/image13.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iapositiva titol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5" name="Title 14">
            <a:extLst>
              <a:ext uri="{FF2B5EF4-FFF2-40B4-BE49-F238E27FC236}">
                <a16:creationId xmlns:a16="http://schemas.microsoft.com/office/drawing/2014/main" id="{CF77DD7C-6FE6-7E47-7DC7-014F2AF82A78}"/>
              </a:ext>
            </a:extLst>
          </p:cNvPr>
          <p:cNvSpPr>
            <a:spLocks noGrp="1"/>
          </p:cNvSpPr>
          <p:nvPr>
            <p:ph type="title" hasCustomPrompt="1"/>
          </p:nvPr>
        </p:nvSpPr>
        <p:spPr>
          <a:xfrm>
            <a:off x="0" y="3397074"/>
            <a:ext cx="10799763" cy="1392237"/>
          </a:xfrm>
          <a:prstGeom prst="rect">
            <a:avLst/>
          </a:prstGeom>
        </p:spPr>
        <p:txBody>
          <a:bodyPr/>
          <a:lstStyle>
            <a:lvl1pPr algn="ctr">
              <a:defRPr sz="5000" b="1">
                <a:solidFill>
                  <a:schemeClr val="bg1"/>
                </a:solidFill>
              </a:defRPr>
            </a:lvl1pPr>
          </a:lstStyle>
          <a:p>
            <a:r>
              <a:rPr lang="hu-HU" dirty="0" err="1"/>
              <a:t>Title</a:t>
            </a:r>
            <a:r>
              <a:rPr lang="hu-HU" dirty="0"/>
              <a:t> of </a:t>
            </a:r>
            <a:r>
              <a:rPr lang="hu-HU" dirty="0" err="1"/>
              <a:t>your</a:t>
            </a:r>
            <a:r>
              <a:rPr lang="hu-HU" dirty="0"/>
              <a:t> </a:t>
            </a:r>
            <a:r>
              <a:rPr lang="hu-HU" dirty="0" err="1"/>
              <a:t>presentation</a:t>
            </a:r>
            <a:endParaRPr lang="en-US" dirty="0"/>
          </a:p>
        </p:txBody>
      </p:sp>
      <p:sp>
        <p:nvSpPr>
          <p:cNvPr id="16" name="Date Placeholder 3"/>
          <p:cNvSpPr>
            <a:spLocks noGrp="1"/>
          </p:cNvSpPr>
          <p:nvPr>
            <p:ph type="dt" sz="half" idx="10"/>
          </p:nvPr>
        </p:nvSpPr>
        <p:spPr>
          <a:xfrm>
            <a:off x="742484" y="6672698"/>
            <a:ext cx="2429947" cy="383297"/>
          </a:xfrm>
          <a:prstGeom prst="rect">
            <a:avLst/>
          </a:prstGeom>
        </p:spPr>
        <p:txBody>
          <a:bodyPr/>
          <a:lstStyle/>
          <a:p>
            <a:fld id="{321F8011-7028-7A42-A01D-865E8B21EEF0}" type="datetimeFigureOut">
              <a:rPr lang="it-IT" smtClean="0"/>
              <a:t>05/03/2026</a:t>
            </a:fld>
            <a:endParaRPr lang="it-IT" dirty="0"/>
          </a:p>
        </p:txBody>
      </p:sp>
      <p:sp>
        <p:nvSpPr>
          <p:cNvPr id="17" name="Slide Number Placeholder 5"/>
          <p:cNvSpPr>
            <a:spLocks noGrp="1"/>
          </p:cNvSpPr>
          <p:nvPr>
            <p:ph type="sldNum" sz="quarter" idx="12"/>
          </p:nvPr>
        </p:nvSpPr>
        <p:spPr>
          <a:xfrm>
            <a:off x="8039709" y="6672697"/>
            <a:ext cx="2429947" cy="383297"/>
          </a:xfrm>
          <a:prstGeom prst="rect">
            <a:avLst/>
          </a:prstGeom>
        </p:spPr>
        <p:txBody>
          <a:bodyPr/>
          <a:lstStyle/>
          <a:p>
            <a:fld id="{7FB98861-F3B3-1B4A-9BF3-1E11DBCCE554}" type="slidenum">
              <a:rPr lang="it-IT" smtClean="0"/>
              <a:t>‹N›</a:t>
            </a:fld>
            <a:endParaRPr lang="it-IT"/>
          </a:p>
        </p:txBody>
      </p:sp>
      <p:pic>
        <p:nvPicPr>
          <p:cNvPr id="2" name="Kép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219429" y="0"/>
            <a:ext cx="1438485" cy="1513689"/>
          </a:xfrm>
          <a:prstGeom prst="rect">
            <a:avLst/>
          </a:prstGeom>
        </p:spPr>
      </p:pic>
    </p:spTree>
    <p:extLst>
      <p:ext uri="{BB962C8B-B14F-4D97-AF65-F5344CB8AC3E}">
        <p14:creationId xmlns:p14="http://schemas.microsoft.com/office/powerpoint/2010/main" val="1587065112"/>
      </p:ext>
    </p:extLst>
  </p:cSld>
  <p:clrMapOvr>
    <a:masterClrMapping/>
  </p:clrMapOvr>
  <p:hf sldNum="0" hdr="0"/>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Diapositiva titol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5" name="Title 14">
            <a:extLst>
              <a:ext uri="{FF2B5EF4-FFF2-40B4-BE49-F238E27FC236}">
                <a16:creationId xmlns:a16="http://schemas.microsoft.com/office/drawing/2014/main" id="{CF77DD7C-6FE6-7E47-7DC7-014F2AF82A78}"/>
              </a:ext>
            </a:extLst>
          </p:cNvPr>
          <p:cNvSpPr>
            <a:spLocks noGrp="1"/>
          </p:cNvSpPr>
          <p:nvPr>
            <p:ph type="title" hasCustomPrompt="1"/>
          </p:nvPr>
        </p:nvSpPr>
        <p:spPr>
          <a:xfrm>
            <a:off x="0" y="3397074"/>
            <a:ext cx="10799763" cy="1392237"/>
          </a:xfrm>
          <a:prstGeom prst="rect">
            <a:avLst/>
          </a:prstGeom>
        </p:spPr>
        <p:txBody>
          <a:bodyPr/>
          <a:lstStyle>
            <a:lvl1pPr algn="ctr">
              <a:defRPr sz="5000" b="1">
                <a:solidFill>
                  <a:schemeClr val="bg1"/>
                </a:solidFill>
              </a:defRPr>
            </a:lvl1pPr>
          </a:lstStyle>
          <a:p>
            <a:r>
              <a:rPr lang="hu-HU" dirty="0" err="1"/>
              <a:t>Title</a:t>
            </a:r>
            <a:r>
              <a:rPr lang="hu-HU" dirty="0"/>
              <a:t> of </a:t>
            </a:r>
            <a:r>
              <a:rPr lang="hu-HU" dirty="0" err="1"/>
              <a:t>your</a:t>
            </a:r>
            <a:r>
              <a:rPr lang="hu-HU" dirty="0"/>
              <a:t> </a:t>
            </a:r>
            <a:r>
              <a:rPr lang="hu-HU" dirty="0" err="1"/>
              <a:t>presentation</a:t>
            </a:r>
            <a:endParaRPr lang="en-US" dirty="0"/>
          </a:p>
        </p:txBody>
      </p:sp>
      <p:sp>
        <p:nvSpPr>
          <p:cNvPr id="16" name="Date Placeholder 3"/>
          <p:cNvSpPr>
            <a:spLocks noGrp="1"/>
          </p:cNvSpPr>
          <p:nvPr>
            <p:ph type="dt" sz="half" idx="10"/>
          </p:nvPr>
        </p:nvSpPr>
        <p:spPr>
          <a:xfrm>
            <a:off x="742484" y="6672698"/>
            <a:ext cx="2429947" cy="383297"/>
          </a:xfrm>
          <a:prstGeom prst="rect">
            <a:avLst/>
          </a:prstGeom>
        </p:spPr>
        <p:txBody>
          <a:bodyPr/>
          <a:lstStyle/>
          <a:p>
            <a:fld id="{321F8011-7028-7A42-A01D-865E8B21EEF0}" type="datetimeFigureOut">
              <a:rPr lang="it-IT" smtClean="0"/>
              <a:t>05/03/2026</a:t>
            </a:fld>
            <a:endParaRPr lang="it-IT" dirty="0"/>
          </a:p>
        </p:txBody>
      </p:sp>
      <p:sp>
        <p:nvSpPr>
          <p:cNvPr id="17" name="Slide Number Placeholder 5"/>
          <p:cNvSpPr>
            <a:spLocks noGrp="1"/>
          </p:cNvSpPr>
          <p:nvPr>
            <p:ph type="sldNum" sz="quarter" idx="12"/>
          </p:nvPr>
        </p:nvSpPr>
        <p:spPr>
          <a:xfrm>
            <a:off x="8039709" y="6672697"/>
            <a:ext cx="2429947" cy="383297"/>
          </a:xfrm>
          <a:prstGeom prst="rect">
            <a:avLst/>
          </a:prstGeom>
        </p:spPr>
        <p:txBody>
          <a:bodyPr/>
          <a:lstStyle/>
          <a:p>
            <a:fld id="{7FB98861-F3B3-1B4A-9BF3-1E11DBCCE554}" type="slidenum">
              <a:rPr lang="it-IT" smtClean="0"/>
              <a:t>‹N›</a:t>
            </a:fld>
            <a:endParaRPr lang="it-IT"/>
          </a:p>
        </p:txBody>
      </p:sp>
      <p:pic>
        <p:nvPicPr>
          <p:cNvPr id="2" name="Kép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219429" y="0"/>
            <a:ext cx="1438485" cy="1513689"/>
          </a:xfrm>
          <a:prstGeom prst="rect">
            <a:avLst/>
          </a:prstGeom>
        </p:spPr>
      </p:pic>
    </p:spTree>
    <p:extLst>
      <p:ext uri="{BB962C8B-B14F-4D97-AF65-F5344CB8AC3E}">
        <p14:creationId xmlns:p14="http://schemas.microsoft.com/office/powerpoint/2010/main" val="3119872522"/>
      </p:ext>
    </p:extLst>
  </p:cSld>
  <p:clrMapOvr>
    <a:masterClrMapping/>
  </p:clrMapOvr>
  <p:hf sldNum="0" hdr="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olo e contenuto">
    <p:spTree>
      <p:nvGrpSpPr>
        <p:cNvPr id="1" name=""/>
        <p:cNvGrpSpPr/>
        <p:nvPr/>
      </p:nvGrpSpPr>
      <p:grpSpPr>
        <a:xfrm>
          <a:off x="0" y="0"/>
          <a:ext cx="0" cy="0"/>
          <a:chOff x="0" y="0"/>
          <a:chExt cx="0" cy="0"/>
        </a:xfrm>
      </p:grpSpPr>
      <p:pic>
        <p:nvPicPr>
          <p:cNvPr id="31" name="Immagine 15">
            <a:extLst>
              <a:ext uri="{FF2B5EF4-FFF2-40B4-BE49-F238E27FC236}">
                <a16:creationId xmlns:a16="http://schemas.microsoft.com/office/drawing/2014/main" id="{D43F2D1C-D5F5-4563-D89B-E5B632B6898C}"/>
              </a:ext>
            </a:extLst>
          </p:cNvPr>
          <p:cNvPicPr>
            <a:picLocks noChangeAspect="1"/>
          </p:cNvPicPr>
          <p:nvPr userDrawn="1"/>
        </p:nvPicPr>
        <p:blipFill>
          <a:blip r:embed="rId2">
            <a:alphaModFix amt="6000"/>
            <a:extLst>
              <a:ext uri="{BEBA8EAE-BF5A-486C-A8C5-ECC9F3942E4B}">
                <a14:imgProps xmlns:a14="http://schemas.microsoft.com/office/drawing/2010/main">
                  <a14:imgLayer r:embed="rId3">
                    <a14:imgEffect>
                      <a14:brightnessContrast bright="-1000"/>
                    </a14:imgEffect>
                  </a14:imgLayer>
                </a14:imgProps>
              </a:ext>
            </a:extLst>
          </a:blip>
          <a:stretch>
            <a:fillRect/>
          </a:stretch>
        </p:blipFill>
        <p:spPr>
          <a:xfrm>
            <a:off x="90030" y="0"/>
            <a:ext cx="10709733" cy="7199697"/>
          </a:xfrm>
          <a:prstGeom prst="rect">
            <a:avLst/>
          </a:prstGeom>
        </p:spPr>
      </p:pic>
      <p:pic>
        <p:nvPicPr>
          <p:cNvPr id="23" name="Immagine 6">
            <a:extLst>
              <a:ext uri="{FF2B5EF4-FFF2-40B4-BE49-F238E27FC236}">
                <a16:creationId xmlns:a16="http://schemas.microsoft.com/office/drawing/2014/main" id="{73AE2C03-F675-1446-E447-885F8A23E206}"/>
              </a:ext>
            </a:extLst>
          </p:cNvPr>
          <p:cNvPicPr>
            <a:picLocks noChangeAspect="1"/>
          </p:cNvPicPr>
          <p:nvPr userDrawn="1"/>
        </p:nvPicPr>
        <p:blipFill rotWithShape="1">
          <a:blip r:embed="rId4"/>
          <a:srcRect l="16494" b="1059"/>
          <a:stretch/>
        </p:blipFill>
        <p:spPr>
          <a:xfrm>
            <a:off x="0" y="0"/>
            <a:ext cx="3986422" cy="7199697"/>
          </a:xfrm>
          <a:prstGeom prst="rect">
            <a:avLst/>
          </a:prstGeom>
        </p:spPr>
      </p:pic>
      <p:pic>
        <p:nvPicPr>
          <p:cNvPr id="16"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5"/>
          <a:srcRect/>
          <a:stretch/>
        </p:blipFill>
        <p:spPr>
          <a:xfrm>
            <a:off x="7320764" y="662380"/>
            <a:ext cx="2980626" cy="846350"/>
          </a:xfrm>
          <a:prstGeom prst="rect">
            <a:avLst/>
          </a:prstGeom>
        </p:spPr>
      </p:pic>
      <p:pic>
        <p:nvPicPr>
          <p:cNvPr id="18" name="Kép 17"/>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203200" y="5919979"/>
            <a:ext cx="1197995" cy="1260626"/>
          </a:xfrm>
          <a:prstGeom prst="rect">
            <a:avLst/>
          </a:prstGeom>
        </p:spPr>
      </p:pic>
      <p:sp>
        <p:nvSpPr>
          <p:cNvPr id="19" name="Title 14">
            <a:extLst>
              <a:ext uri="{FF2B5EF4-FFF2-40B4-BE49-F238E27FC236}">
                <a16:creationId xmlns:a16="http://schemas.microsoft.com/office/drawing/2014/main" id="{CF77DD7C-6FE6-7E47-7DC7-014F2AF82A78}"/>
              </a:ext>
            </a:extLst>
          </p:cNvPr>
          <p:cNvSpPr>
            <a:spLocks noGrp="1"/>
          </p:cNvSpPr>
          <p:nvPr>
            <p:ph type="title" hasCustomPrompt="1"/>
          </p:nvPr>
        </p:nvSpPr>
        <p:spPr>
          <a:xfrm>
            <a:off x="1090338" y="2722487"/>
            <a:ext cx="9313863" cy="1392237"/>
          </a:xfrm>
          <a:prstGeom prst="rect">
            <a:avLst/>
          </a:prstGeom>
        </p:spPr>
        <p:txBody>
          <a:bodyPr/>
          <a:lstStyle>
            <a:lvl1pPr algn="r">
              <a:defRPr sz="4000" b="0">
                <a:latin typeface="+mn-lt"/>
              </a:defRPr>
            </a:lvl1pPr>
          </a:lstStyle>
          <a:p>
            <a:r>
              <a:rPr lang="hu-HU" dirty="0"/>
              <a:t>TITLE OF YOUR PRESENTATION</a:t>
            </a:r>
            <a:endParaRPr lang="en-US" dirty="0"/>
          </a:p>
        </p:txBody>
      </p:sp>
      <p:pic>
        <p:nvPicPr>
          <p:cNvPr id="25" name="Immagine 7">
            <a:extLst>
              <a:ext uri="{FF2B5EF4-FFF2-40B4-BE49-F238E27FC236}">
                <a16:creationId xmlns:a16="http://schemas.microsoft.com/office/drawing/2014/main" id="{ACFE5D79-1747-85F9-2775-676B3BD34FFD}"/>
              </a:ext>
            </a:extLst>
          </p:cNvPr>
          <p:cNvPicPr>
            <a:picLocks noChangeAspect="1"/>
          </p:cNvPicPr>
          <p:nvPr userDrawn="1"/>
        </p:nvPicPr>
        <p:blipFill rotWithShape="1">
          <a:blip r:embed="rId7"/>
          <a:srcRect l="35166"/>
          <a:stretch/>
        </p:blipFill>
        <p:spPr>
          <a:xfrm>
            <a:off x="0" y="-1"/>
            <a:ext cx="1491916" cy="1372497"/>
          </a:xfrm>
          <a:prstGeom prst="rect">
            <a:avLst/>
          </a:prstGeom>
        </p:spPr>
      </p:pic>
      <p:sp>
        <p:nvSpPr>
          <p:cNvPr id="9" name="Szöveg helye 2"/>
          <p:cNvSpPr>
            <a:spLocks noGrp="1"/>
          </p:cNvSpPr>
          <p:nvPr>
            <p:ph type="body" idx="1" hasCustomPrompt="1"/>
          </p:nvPr>
        </p:nvSpPr>
        <p:spPr>
          <a:xfrm>
            <a:off x="5246414" y="4190478"/>
            <a:ext cx="5157787" cy="1466732"/>
          </a:xfrm>
          <a:prstGeom prst="rect">
            <a:avLst/>
          </a:prstGeom>
        </p:spPr>
        <p:txBody>
          <a:bodyPr anchor="t"/>
          <a:lstStyle>
            <a:lvl1pPr marL="0" indent="0" algn="r">
              <a:lnSpc>
                <a:spcPct val="100000"/>
              </a:lnSpc>
              <a:buNone/>
              <a:defRPr sz="2400" b="1"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hu-HU" dirty="0" err="1"/>
              <a:t>Name</a:t>
            </a:r>
            <a:r>
              <a:rPr lang="hu-HU" dirty="0"/>
              <a:t>, </a:t>
            </a:r>
            <a:r>
              <a:rPr lang="hu-HU" dirty="0" err="1"/>
              <a:t>title</a:t>
            </a:r>
            <a:r>
              <a:rPr lang="hu-HU" dirty="0"/>
              <a:t>, WP</a:t>
            </a:r>
          </a:p>
        </p:txBody>
      </p:sp>
    </p:spTree>
    <p:extLst>
      <p:ext uri="{BB962C8B-B14F-4D97-AF65-F5344CB8AC3E}">
        <p14:creationId xmlns:p14="http://schemas.microsoft.com/office/powerpoint/2010/main" val="2015499846"/>
      </p:ext>
    </p:extLst>
  </p:cSld>
  <p:clrMapOvr>
    <a:masterClrMapping/>
  </p:clrMapOvr>
  <p:hf hdr="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Intestazione sezione">
    <p:spTree>
      <p:nvGrpSpPr>
        <p:cNvPr id="1" name=""/>
        <p:cNvGrpSpPr/>
        <p:nvPr/>
      </p:nvGrpSpPr>
      <p:grpSpPr>
        <a:xfrm>
          <a:off x="0" y="0"/>
          <a:ext cx="0" cy="0"/>
          <a:chOff x="0" y="0"/>
          <a:chExt cx="0" cy="0"/>
        </a:xfrm>
      </p:grpSpPr>
      <p:pic>
        <p:nvPicPr>
          <p:cNvPr id="10"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2"/>
          <a:srcRect/>
          <a:stretch/>
        </p:blipFill>
        <p:spPr>
          <a:xfrm>
            <a:off x="7730188" y="6271928"/>
            <a:ext cx="2559169" cy="726677"/>
          </a:xfrm>
          <a:prstGeom prst="rect">
            <a:avLst/>
          </a:prstGeom>
        </p:spPr>
      </p:pic>
      <p:pic>
        <p:nvPicPr>
          <p:cNvPr id="12" name="Kép 1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896446" y="-36030"/>
            <a:ext cx="4903317" cy="2567850"/>
          </a:xfrm>
          <a:prstGeom prst="rect">
            <a:avLst/>
          </a:prstGeom>
        </p:spPr>
      </p:pic>
      <p:sp>
        <p:nvSpPr>
          <p:cNvPr id="15" name="Cím 1"/>
          <p:cNvSpPr>
            <a:spLocks noGrp="1"/>
          </p:cNvSpPr>
          <p:nvPr>
            <p:ph type="title" hasCustomPrompt="1"/>
          </p:nvPr>
        </p:nvSpPr>
        <p:spPr>
          <a:xfrm>
            <a:off x="603457" y="514112"/>
            <a:ext cx="9707606" cy="993805"/>
          </a:xfrm>
          <a:prstGeom prst="rect">
            <a:avLst/>
          </a:prstGeom>
        </p:spPr>
        <p:txBody>
          <a:bodyPr anchor="b"/>
          <a:lstStyle>
            <a:lvl1pPr>
              <a:defRPr sz="3600">
                <a:solidFill>
                  <a:srgbClr val="1A75DB"/>
                </a:solidFill>
                <a:latin typeface="+mn-lt"/>
              </a:defRPr>
            </a:lvl1pPr>
          </a:lstStyle>
          <a:p>
            <a:r>
              <a:rPr lang="hu-HU" dirty="0"/>
              <a:t>TITLE</a:t>
            </a:r>
            <a:endParaRPr lang="en-GB" dirty="0"/>
          </a:p>
        </p:txBody>
      </p:sp>
      <p:sp>
        <p:nvSpPr>
          <p:cNvPr id="16" name="Tartalom helye 2"/>
          <p:cNvSpPr>
            <a:spLocks noGrp="1"/>
          </p:cNvSpPr>
          <p:nvPr>
            <p:ph sz="half" idx="1"/>
          </p:nvPr>
        </p:nvSpPr>
        <p:spPr>
          <a:xfrm>
            <a:off x="625163" y="2208507"/>
            <a:ext cx="9685900" cy="3771188"/>
          </a:xfrm>
          <a:prstGeom prst="rect">
            <a:avLst/>
          </a:prstGeom>
        </p:spPr>
        <p:txBody>
          <a:bodyPr/>
          <a:lstStyle/>
          <a:p>
            <a:pPr lvl="0"/>
            <a:r>
              <a:rPr lang="hu-HU"/>
              <a:t>Mintaszöveg szerkesztése</a:t>
            </a:r>
          </a:p>
        </p:txBody>
      </p:sp>
      <p:sp>
        <p:nvSpPr>
          <p:cNvPr id="19" name="Date Placeholder 3"/>
          <p:cNvSpPr>
            <a:spLocks noGrp="1"/>
          </p:cNvSpPr>
          <p:nvPr>
            <p:ph type="dt" sz="half" idx="10"/>
          </p:nvPr>
        </p:nvSpPr>
        <p:spPr>
          <a:xfrm>
            <a:off x="625163" y="6594988"/>
            <a:ext cx="2429947" cy="383297"/>
          </a:xfrm>
          <a:prstGeom prst="rect">
            <a:avLst/>
          </a:prstGeom>
        </p:spPr>
        <p:txBody>
          <a:bodyPr/>
          <a:lstStyle/>
          <a:p>
            <a:fld id="{321F8011-7028-7A42-A01D-865E8B21EEF0}" type="datetimeFigureOut">
              <a:rPr lang="it-IT" smtClean="0"/>
              <a:t>05/03/2026</a:t>
            </a:fld>
            <a:endParaRPr lang="it-IT" dirty="0"/>
          </a:p>
        </p:txBody>
      </p:sp>
      <p:sp>
        <p:nvSpPr>
          <p:cNvPr id="20" name="Slide Number Placeholder 5"/>
          <p:cNvSpPr>
            <a:spLocks noGrp="1"/>
          </p:cNvSpPr>
          <p:nvPr>
            <p:ph type="sldNum" sz="quarter" idx="12"/>
          </p:nvPr>
        </p:nvSpPr>
        <p:spPr>
          <a:xfrm>
            <a:off x="3466499" y="6594987"/>
            <a:ext cx="2429947" cy="383297"/>
          </a:xfrm>
          <a:prstGeom prst="rect">
            <a:avLst/>
          </a:prstGeom>
        </p:spPr>
        <p:txBody>
          <a:bodyPr/>
          <a:lstStyle/>
          <a:p>
            <a:fld id="{7FB98861-F3B3-1B4A-9BF3-1E11DBCCE554}" type="slidenum">
              <a:rPr lang="it-IT" smtClean="0"/>
              <a:t>‹N›</a:t>
            </a:fld>
            <a:endParaRPr lang="it-IT"/>
          </a:p>
        </p:txBody>
      </p:sp>
    </p:spTree>
    <p:extLst>
      <p:ext uri="{BB962C8B-B14F-4D97-AF65-F5344CB8AC3E}">
        <p14:creationId xmlns:p14="http://schemas.microsoft.com/office/powerpoint/2010/main" val="239811107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Intestazione sezione">
    <p:spTree>
      <p:nvGrpSpPr>
        <p:cNvPr id="1" name=""/>
        <p:cNvGrpSpPr/>
        <p:nvPr/>
      </p:nvGrpSpPr>
      <p:grpSpPr>
        <a:xfrm>
          <a:off x="0" y="0"/>
          <a:ext cx="0" cy="0"/>
          <a:chOff x="0" y="0"/>
          <a:chExt cx="0" cy="0"/>
        </a:xfrm>
      </p:grpSpPr>
      <p:pic>
        <p:nvPicPr>
          <p:cNvPr id="10"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2"/>
          <a:srcRect/>
          <a:stretch/>
        </p:blipFill>
        <p:spPr>
          <a:xfrm>
            <a:off x="7730188" y="6292608"/>
            <a:ext cx="2559169" cy="726677"/>
          </a:xfrm>
          <a:prstGeom prst="rect">
            <a:avLst/>
          </a:prstGeom>
        </p:spPr>
      </p:pic>
      <p:pic>
        <p:nvPicPr>
          <p:cNvPr id="12" name="Kép 1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896446" y="-36030"/>
            <a:ext cx="4903317" cy="2567850"/>
          </a:xfrm>
          <a:prstGeom prst="rect">
            <a:avLst/>
          </a:prstGeom>
        </p:spPr>
      </p:pic>
      <p:sp>
        <p:nvSpPr>
          <p:cNvPr id="15" name="Cím 1"/>
          <p:cNvSpPr>
            <a:spLocks noGrp="1"/>
          </p:cNvSpPr>
          <p:nvPr>
            <p:ph type="title" hasCustomPrompt="1"/>
          </p:nvPr>
        </p:nvSpPr>
        <p:spPr>
          <a:xfrm>
            <a:off x="603457" y="514112"/>
            <a:ext cx="9707606" cy="993805"/>
          </a:xfrm>
          <a:prstGeom prst="rect">
            <a:avLst/>
          </a:prstGeom>
        </p:spPr>
        <p:txBody>
          <a:bodyPr anchor="b"/>
          <a:lstStyle>
            <a:lvl1pPr>
              <a:defRPr sz="3600">
                <a:solidFill>
                  <a:srgbClr val="1A75DB"/>
                </a:solidFill>
                <a:latin typeface="+mn-lt"/>
              </a:defRPr>
            </a:lvl1pPr>
          </a:lstStyle>
          <a:p>
            <a:r>
              <a:rPr lang="hu-HU" dirty="0"/>
              <a:t>TITLE</a:t>
            </a:r>
            <a:endParaRPr lang="en-GB" dirty="0"/>
          </a:p>
        </p:txBody>
      </p:sp>
      <p:sp>
        <p:nvSpPr>
          <p:cNvPr id="16" name="Tartalom helye 2"/>
          <p:cNvSpPr>
            <a:spLocks noGrp="1"/>
          </p:cNvSpPr>
          <p:nvPr>
            <p:ph sz="half" idx="1"/>
          </p:nvPr>
        </p:nvSpPr>
        <p:spPr>
          <a:xfrm>
            <a:off x="625163" y="2208507"/>
            <a:ext cx="4680763" cy="3771188"/>
          </a:xfrm>
          <a:prstGeom prst="rect">
            <a:avLst/>
          </a:prstGeom>
        </p:spPr>
        <p:txBody>
          <a:bodyPr/>
          <a:lstStyle/>
          <a:p>
            <a:pPr lvl="0"/>
            <a:r>
              <a:rPr lang="hu-HU"/>
              <a:t>Mintaszöveg szerkesztése</a:t>
            </a:r>
          </a:p>
        </p:txBody>
      </p:sp>
      <p:sp>
        <p:nvSpPr>
          <p:cNvPr id="7" name="Tartalom helye 2"/>
          <p:cNvSpPr>
            <a:spLocks noGrp="1"/>
          </p:cNvSpPr>
          <p:nvPr>
            <p:ph sz="half" idx="10"/>
          </p:nvPr>
        </p:nvSpPr>
        <p:spPr>
          <a:xfrm>
            <a:off x="5628422" y="2208507"/>
            <a:ext cx="4682641" cy="3771188"/>
          </a:xfrm>
          <a:prstGeom prst="rect">
            <a:avLst/>
          </a:prstGeom>
        </p:spPr>
        <p:txBody>
          <a:bodyPr/>
          <a:lstStyle/>
          <a:p>
            <a:pPr lvl="0"/>
            <a:r>
              <a:rPr lang="hu-HU"/>
              <a:t>Mintaszöveg szerkesztése</a:t>
            </a:r>
          </a:p>
        </p:txBody>
      </p:sp>
      <p:sp>
        <p:nvSpPr>
          <p:cNvPr id="8" name="Date Placeholder 3"/>
          <p:cNvSpPr>
            <a:spLocks noGrp="1"/>
          </p:cNvSpPr>
          <p:nvPr>
            <p:ph type="dt" sz="half" idx="11"/>
          </p:nvPr>
        </p:nvSpPr>
        <p:spPr>
          <a:xfrm>
            <a:off x="625163" y="6655948"/>
            <a:ext cx="2429947" cy="383297"/>
          </a:xfrm>
          <a:prstGeom prst="rect">
            <a:avLst/>
          </a:prstGeom>
        </p:spPr>
        <p:txBody>
          <a:bodyPr/>
          <a:lstStyle/>
          <a:p>
            <a:fld id="{321F8011-7028-7A42-A01D-865E8B21EEF0}" type="datetimeFigureOut">
              <a:rPr lang="it-IT" smtClean="0"/>
              <a:t>05/03/2026</a:t>
            </a:fld>
            <a:endParaRPr lang="it-IT" dirty="0"/>
          </a:p>
        </p:txBody>
      </p:sp>
      <p:sp>
        <p:nvSpPr>
          <p:cNvPr id="9" name="Slide Number Placeholder 5"/>
          <p:cNvSpPr>
            <a:spLocks noGrp="1"/>
          </p:cNvSpPr>
          <p:nvPr>
            <p:ph type="sldNum" sz="quarter" idx="12"/>
          </p:nvPr>
        </p:nvSpPr>
        <p:spPr>
          <a:xfrm>
            <a:off x="3466499" y="6655947"/>
            <a:ext cx="2429947" cy="383297"/>
          </a:xfrm>
          <a:prstGeom prst="rect">
            <a:avLst/>
          </a:prstGeom>
        </p:spPr>
        <p:txBody>
          <a:bodyPr/>
          <a:lstStyle/>
          <a:p>
            <a:fld id="{7FB98861-F3B3-1B4A-9BF3-1E11DBCCE554}" type="slidenum">
              <a:rPr lang="it-IT" smtClean="0"/>
              <a:t>‹N›</a:t>
            </a:fld>
            <a:endParaRPr lang="it-IT"/>
          </a:p>
        </p:txBody>
      </p:sp>
    </p:spTree>
    <p:extLst>
      <p:ext uri="{BB962C8B-B14F-4D97-AF65-F5344CB8AC3E}">
        <p14:creationId xmlns:p14="http://schemas.microsoft.com/office/powerpoint/2010/main" val="45870190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3_Intestazione sezione">
    <p:spTree>
      <p:nvGrpSpPr>
        <p:cNvPr id="1" name=""/>
        <p:cNvGrpSpPr/>
        <p:nvPr/>
      </p:nvGrpSpPr>
      <p:grpSpPr>
        <a:xfrm>
          <a:off x="0" y="0"/>
          <a:ext cx="0" cy="0"/>
          <a:chOff x="0" y="0"/>
          <a:chExt cx="0" cy="0"/>
        </a:xfrm>
      </p:grpSpPr>
      <p:pic>
        <p:nvPicPr>
          <p:cNvPr id="10"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2"/>
          <a:srcRect/>
          <a:stretch/>
        </p:blipFill>
        <p:spPr>
          <a:xfrm>
            <a:off x="7730188" y="6292608"/>
            <a:ext cx="2559169" cy="726677"/>
          </a:xfrm>
          <a:prstGeom prst="rect">
            <a:avLst/>
          </a:prstGeom>
        </p:spPr>
      </p:pic>
      <p:pic>
        <p:nvPicPr>
          <p:cNvPr id="12" name="Kép 1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896446" y="-36030"/>
            <a:ext cx="4903317" cy="2567850"/>
          </a:xfrm>
          <a:prstGeom prst="rect">
            <a:avLst/>
          </a:prstGeom>
        </p:spPr>
      </p:pic>
      <p:sp>
        <p:nvSpPr>
          <p:cNvPr id="15" name="Cím 1"/>
          <p:cNvSpPr>
            <a:spLocks noGrp="1"/>
          </p:cNvSpPr>
          <p:nvPr>
            <p:ph type="title" hasCustomPrompt="1"/>
          </p:nvPr>
        </p:nvSpPr>
        <p:spPr>
          <a:xfrm>
            <a:off x="603457" y="514112"/>
            <a:ext cx="9707606" cy="993805"/>
          </a:xfrm>
          <a:prstGeom prst="rect">
            <a:avLst/>
          </a:prstGeom>
        </p:spPr>
        <p:txBody>
          <a:bodyPr anchor="b"/>
          <a:lstStyle>
            <a:lvl1pPr>
              <a:defRPr sz="3600">
                <a:solidFill>
                  <a:srgbClr val="1A75DB"/>
                </a:solidFill>
                <a:latin typeface="+mn-lt"/>
              </a:defRPr>
            </a:lvl1pPr>
          </a:lstStyle>
          <a:p>
            <a:r>
              <a:rPr lang="hu-HU" dirty="0"/>
              <a:t>TITLE</a:t>
            </a:r>
            <a:endParaRPr lang="en-GB" dirty="0"/>
          </a:p>
        </p:txBody>
      </p:sp>
      <p:sp>
        <p:nvSpPr>
          <p:cNvPr id="16" name="Tartalom helye 2"/>
          <p:cNvSpPr>
            <a:spLocks noGrp="1"/>
          </p:cNvSpPr>
          <p:nvPr>
            <p:ph sz="half" idx="1" hasCustomPrompt="1"/>
          </p:nvPr>
        </p:nvSpPr>
        <p:spPr>
          <a:xfrm>
            <a:off x="625163" y="2208507"/>
            <a:ext cx="4680763" cy="3771188"/>
          </a:xfrm>
          <a:prstGeom prst="rect">
            <a:avLst/>
          </a:prstGeom>
        </p:spPr>
        <p:txBody>
          <a:bodyPr/>
          <a:lstStyle>
            <a:lvl1pPr>
              <a:defRPr/>
            </a:lvl1pPr>
          </a:lstStyle>
          <a:p>
            <a:r>
              <a:rPr lang="hu-HU" dirty="0" err="1"/>
              <a:t>Insert</a:t>
            </a:r>
            <a:r>
              <a:rPr lang="hu-HU" dirty="0"/>
              <a:t> </a:t>
            </a:r>
            <a:r>
              <a:rPr lang="hu-HU" dirty="0" err="1"/>
              <a:t>your</a:t>
            </a:r>
            <a:r>
              <a:rPr lang="hu-HU" dirty="0"/>
              <a:t> text here</a:t>
            </a:r>
            <a:endParaRPr lang="en-GB" dirty="0"/>
          </a:p>
        </p:txBody>
      </p:sp>
      <p:sp>
        <p:nvSpPr>
          <p:cNvPr id="7" name="Tartalom helye 2"/>
          <p:cNvSpPr>
            <a:spLocks noGrp="1"/>
          </p:cNvSpPr>
          <p:nvPr>
            <p:ph sz="half" idx="10" hasCustomPrompt="1"/>
          </p:nvPr>
        </p:nvSpPr>
        <p:spPr>
          <a:xfrm>
            <a:off x="5628422" y="2208507"/>
            <a:ext cx="5171341" cy="3771188"/>
          </a:xfrm>
          <a:prstGeom prst="rect">
            <a:avLst/>
          </a:prstGeom>
        </p:spPr>
        <p:txBody>
          <a:bodyPr/>
          <a:lstStyle>
            <a:lvl1pPr>
              <a:defRPr/>
            </a:lvl1pPr>
          </a:lstStyle>
          <a:p>
            <a:r>
              <a:rPr lang="hu-HU" dirty="0" err="1"/>
              <a:t>Insert</a:t>
            </a:r>
            <a:r>
              <a:rPr lang="hu-HU" dirty="0"/>
              <a:t> </a:t>
            </a:r>
            <a:r>
              <a:rPr lang="hu-HU" dirty="0" err="1"/>
              <a:t>your</a:t>
            </a:r>
            <a:r>
              <a:rPr lang="hu-HU" dirty="0"/>
              <a:t> image here</a:t>
            </a:r>
            <a:endParaRPr lang="en-GB" dirty="0"/>
          </a:p>
        </p:txBody>
      </p:sp>
      <p:sp>
        <p:nvSpPr>
          <p:cNvPr id="8" name="Date Placeholder 3"/>
          <p:cNvSpPr>
            <a:spLocks noGrp="1"/>
          </p:cNvSpPr>
          <p:nvPr>
            <p:ph type="dt" sz="half" idx="11"/>
          </p:nvPr>
        </p:nvSpPr>
        <p:spPr>
          <a:xfrm>
            <a:off x="625163" y="6655948"/>
            <a:ext cx="2429947" cy="383297"/>
          </a:xfrm>
          <a:prstGeom prst="rect">
            <a:avLst/>
          </a:prstGeom>
        </p:spPr>
        <p:txBody>
          <a:bodyPr/>
          <a:lstStyle/>
          <a:p>
            <a:fld id="{321F8011-7028-7A42-A01D-865E8B21EEF0}" type="datetimeFigureOut">
              <a:rPr lang="it-IT" smtClean="0"/>
              <a:t>05/03/2026</a:t>
            </a:fld>
            <a:endParaRPr lang="it-IT" dirty="0"/>
          </a:p>
        </p:txBody>
      </p:sp>
      <p:sp>
        <p:nvSpPr>
          <p:cNvPr id="9" name="Slide Number Placeholder 5"/>
          <p:cNvSpPr>
            <a:spLocks noGrp="1"/>
          </p:cNvSpPr>
          <p:nvPr>
            <p:ph type="sldNum" sz="quarter" idx="12"/>
          </p:nvPr>
        </p:nvSpPr>
        <p:spPr>
          <a:xfrm>
            <a:off x="3466499" y="6655947"/>
            <a:ext cx="2429947" cy="383297"/>
          </a:xfrm>
          <a:prstGeom prst="rect">
            <a:avLst/>
          </a:prstGeom>
        </p:spPr>
        <p:txBody>
          <a:bodyPr/>
          <a:lstStyle/>
          <a:p>
            <a:fld id="{7FB98861-F3B3-1B4A-9BF3-1E11DBCCE554}" type="slidenum">
              <a:rPr lang="it-IT" smtClean="0"/>
              <a:t>‹N›</a:t>
            </a:fld>
            <a:endParaRPr lang="it-IT"/>
          </a:p>
        </p:txBody>
      </p:sp>
    </p:spTree>
    <p:extLst>
      <p:ext uri="{BB962C8B-B14F-4D97-AF65-F5344CB8AC3E}">
        <p14:creationId xmlns:p14="http://schemas.microsoft.com/office/powerpoint/2010/main" val="237870540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2_Intestazione sezione">
    <p:spTree>
      <p:nvGrpSpPr>
        <p:cNvPr id="1" name=""/>
        <p:cNvGrpSpPr/>
        <p:nvPr/>
      </p:nvGrpSpPr>
      <p:grpSpPr>
        <a:xfrm>
          <a:off x="0" y="0"/>
          <a:ext cx="0" cy="0"/>
          <a:chOff x="0" y="0"/>
          <a:chExt cx="0" cy="0"/>
        </a:xfrm>
      </p:grpSpPr>
      <p:pic>
        <p:nvPicPr>
          <p:cNvPr id="10"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2"/>
          <a:srcRect/>
          <a:stretch/>
        </p:blipFill>
        <p:spPr>
          <a:xfrm>
            <a:off x="7730188" y="6312568"/>
            <a:ext cx="2559169" cy="726677"/>
          </a:xfrm>
          <a:prstGeom prst="rect">
            <a:avLst/>
          </a:prstGeom>
        </p:spPr>
      </p:pic>
      <p:sp>
        <p:nvSpPr>
          <p:cNvPr id="15" name="Cím 1"/>
          <p:cNvSpPr>
            <a:spLocks noGrp="1"/>
          </p:cNvSpPr>
          <p:nvPr>
            <p:ph type="title" hasCustomPrompt="1"/>
          </p:nvPr>
        </p:nvSpPr>
        <p:spPr>
          <a:xfrm>
            <a:off x="1601160" y="460162"/>
            <a:ext cx="4474519" cy="608286"/>
          </a:xfrm>
          <a:prstGeom prst="rect">
            <a:avLst/>
          </a:prstGeom>
        </p:spPr>
        <p:txBody>
          <a:bodyPr anchor="ctr"/>
          <a:lstStyle>
            <a:lvl1pPr>
              <a:defRPr sz="3600">
                <a:solidFill>
                  <a:srgbClr val="1A75DB"/>
                </a:solidFill>
                <a:latin typeface="+mn-lt"/>
              </a:defRPr>
            </a:lvl1pPr>
          </a:lstStyle>
          <a:p>
            <a:r>
              <a:rPr lang="hu-HU" dirty="0"/>
              <a:t>TITLE</a:t>
            </a:r>
            <a:endParaRPr lang="en-GB" dirty="0"/>
          </a:p>
        </p:txBody>
      </p:sp>
      <p:sp>
        <p:nvSpPr>
          <p:cNvPr id="8" name="Date Placeholder 3"/>
          <p:cNvSpPr>
            <a:spLocks noGrp="1"/>
          </p:cNvSpPr>
          <p:nvPr>
            <p:ph type="dt" sz="half" idx="11"/>
          </p:nvPr>
        </p:nvSpPr>
        <p:spPr>
          <a:xfrm>
            <a:off x="625163" y="6645788"/>
            <a:ext cx="2429947" cy="383297"/>
          </a:xfrm>
          <a:prstGeom prst="rect">
            <a:avLst/>
          </a:prstGeom>
        </p:spPr>
        <p:txBody>
          <a:bodyPr/>
          <a:lstStyle/>
          <a:p>
            <a:fld id="{321F8011-7028-7A42-A01D-865E8B21EEF0}" type="datetimeFigureOut">
              <a:rPr lang="it-IT" smtClean="0"/>
              <a:t>05/03/2026</a:t>
            </a:fld>
            <a:endParaRPr lang="it-IT" dirty="0"/>
          </a:p>
        </p:txBody>
      </p:sp>
      <p:sp>
        <p:nvSpPr>
          <p:cNvPr id="9" name="Slide Number Placeholder 5"/>
          <p:cNvSpPr>
            <a:spLocks noGrp="1"/>
          </p:cNvSpPr>
          <p:nvPr>
            <p:ph type="sldNum" sz="quarter" idx="12"/>
          </p:nvPr>
        </p:nvSpPr>
        <p:spPr>
          <a:xfrm>
            <a:off x="3466499" y="6645787"/>
            <a:ext cx="2429947" cy="383297"/>
          </a:xfrm>
          <a:prstGeom prst="rect">
            <a:avLst/>
          </a:prstGeom>
        </p:spPr>
        <p:txBody>
          <a:bodyPr/>
          <a:lstStyle/>
          <a:p>
            <a:fld id="{7FB98861-F3B3-1B4A-9BF3-1E11DBCCE554}" type="slidenum">
              <a:rPr lang="it-IT" smtClean="0"/>
              <a:t>‹N›</a:t>
            </a:fld>
            <a:endParaRPr lang="it-IT"/>
          </a:p>
        </p:txBody>
      </p:sp>
      <p:pic>
        <p:nvPicPr>
          <p:cNvPr id="11" name="Immagine 3">
            <a:extLst>
              <a:ext uri="{FF2B5EF4-FFF2-40B4-BE49-F238E27FC236}">
                <a16:creationId xmlns:a16="http://schemas.microsoft.com/office/drawing/2014/main" id="{5A96C82C-9DCB-DB96-E369-85A332C77BF0}"/>
              </a:ext>
            </a:extLst>
          </p:cNvPr>
          <p:cNvPicPr>
            <a:picLocks noChangeAspect="1"/>
          </p:cNvPicPr>
          <p:nvPr userDrawn="1"/>
        </p:nvPicPr>
        <p:blipFill>
          <a:blip r:embed="rId3"/>
          <a:stretch>
            <a:fillRect/>
          </a:stretch>
        </p:blipFill>
        <p:spPr>
          <a:xfrm>
            <a:off x="6306301" y="-8284"/>
            <a:ext cx="4493462" cy="4652855"/>
          </a:xfrm>
          <a:prstGeom prst="rect">
            <a:avLst/>
          </a:prstGeom>
        </p:spPr>
      </p:pic>
      <p:cxnSp>
        <p:nvCxnSpPr>
          <p:cNvPr id="14" name="Connettore 1 31">
            <a:extLst>
              <a:ext uri="{FF2B5EF4-FFF2-40B4-BE49-F238E27FC236}">
                <a16:creationId xmlns:a16="http://schemas.microsoft.com/office/drawing/2014/main" id="{D649692B-63BD-4326-6334-10C20BAF71B9}"/>
              </a:ext>
            </a:extLst>
          </p:cNvPr>
          <p:cNvCxnSpPr/>
          <p:nvPr userDrawn="1"/>
        </p:nvCxnSpPr>
        <p:spPr>
          <a:xfrm>
            <a:off x="7750629" y="1944914"/>
            <a:ext cx="2467428" cy="0"/>
          </a:xfrm>
          <a:prstGeom prst="line">
            <a:avLst/>
          </a:prstGeom>
          <a:ln w="34925">
            <a:solidFill>
              <a:schemeClr val="bg1"/>
            </a:solidFill>
          </a:ln>
        </p:spPr>
        <p:style>
          <a:lnRef idx="1">
            <a:schemeClr val="accent1"/>
          </a:lnRef>
          <a:fillRef idx="0">
            <a:schemeClr val="accent1"/>
          </a:fillRef>
          <a:effectRef idx="0">
            <a:schemeClr val="accent1"/>
          </a:effectRef>
          <a:fontRef idx="minor">
            <a:schemeClr val="tx1"/>
          </a:fontRef>
        </p:style>
      </p:cxnSp>
      <p:pic>
        <p:nvPicPr>
          <p:cNvPr id="20" name="Image point 1">
            <a:extLst>
              <a:ext uri="{FF2B5EF4-FFF2-40B4-BE49-F238E27FC236}">
                <a16:creationId xmlns:a16="http://schemas.microsoft.com/office/drawing/2014/main" id="{C2370294-7C95-F611-4486-80EC0DED7FDF}"/>
              </a:ext>
            </a:extLst>
          </p:cNvPr>
          <p:cNvPicPr>
            <a:picLocks noChangeAspect="1"/>
          </p:cNvPicPr>
          <p:nvPr userDrawn="1"/>
        </p:nvPicPr>
        <p:blipFill>
          <a:blip r:embed="rId4"/>
          <a:stretch>
            <a:fillRect/>
          </a:stretch>
        </p:blipFill>
        <p:spPr>
          <a:xfrm>
            <a:off x="622603" y="496948"/>
            <a:ext cx="609600" cy="571500"/>
          </a:xfrm>
          <a:prstGeom prst="rect">
            <a:avLst/>
          </a:prstGeom>
        </p:spPr>
      </p:pic>
      <p:sp>
        <p:nvSpPr>
          <p:cNvPr id="21" name="Point 1">
            <a:extLst>
              <a:ext uri="{FF2B5EF4-FFF2-40B4-BE49-F238E27FC236}">
                <a16:creationId xmlns:a16="http://schemas.microsoft.com/office/drawing/2014/main" id="{DB89BC95-1269-09E8-B775-0FBE5D438828}"/>
              </a:ext>
            </a:extLst>
          </p:cNvPr>
          <p:cNvSpPr txBox="1">
            <a:spLocks/>
          </p:cNvSpPr>
          <p:nvPr userDrawn="1"/>
        </p:nvSpPr>
        <p:spPr>
          <a:xfrm>
            <a:off x="719834" y="519621"/>
            <a:ext cx="415137" cy="526153"/>
          </a:xfrm>
          <a:prstGeom prst="rect">
            <a:avLst/>
          </a:prstGeom>
        </p:spPr>
        <p:txBody>
          <a:bodyPr>
            <a:noAutofit/>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r>
              <a:rPr lang="it-IT" sz="3600" b="1" dirty="0">
                <a:solidFill>
                  <a:schemeClr val="bg1"/>
                </a:solidFill>
                <a:latin typeface="+mn-lt"/>
              </a:rPr>
              <a:t>1</a:t>
            </a:r>
          </a:p>
        </p:txBody>
      </p:sp>
      <p:pic>
        <p:nvPicPr>
          <p:cNvPr id="22" name="Image point 2">
            <a:extLst>
              <a:ext uri="{FF2B5EF4-FFF2-40B4-BE49-F238E27FC236}">
                <a16:creationId xmlns:a16="http://schemas.microsoft.com/office/drawing/2014/main" id="{C49D284D-E06F-A0FA-FCE7-3669932949EC}"/>
              </a:ext>
            </a:extLst>
          </p:cNvPr>
          <p:cNvPicPr>
            <a:picLocks noChangeAspect="1"/>
          </p:cNvPicPr>
          <p:nvPr userDrawn="1"/>
        </p:nvPicPr>
        <p:blipFill>
          <a:blip r:embed="rId4"/>
          <a:stretch>
            <a:fillRect/>
          </a:stretch>
        </p:blipFill>
        <p:spPr>
          <a:xfrm>
            <a:off x="700219" y="2548761"/>
            <a:ext cx="609600" cy="571500"/>
          </a:xfrm>
          <a:prstGeom prst="rect">
            <a:avLst/>
          </a:prstGeom>
        </p:spPr>
      </p:pic>
      <p:sp>
        <p:nvSpPr>
          <p:cNvPr id="23" name="Point 2">
            <a:extLst>
              <a:ext uri="{FF2B5EF4-FFF2-40B4-BE49-F238E27FC236}">
                <a16:creationId xmlns:a16="http://schemas.microsoft.com/office/drawing/2014/main" id="{09A42CBF-1B7C-7C0A-C81E-57CCD243A7EB}"/>
              </a:ext>
            </a:extLst>
          </p:cNvPr>
          <p:cNvSpPr txBox="1">
            <a:spLocks/>
          </p:cNvSpPr>
          <p:nvPr userDrawn="1"/>
        </p:nvSpPr>
        <p:spPr>
          <a:xfrm>
            <a:off x="777835" y="2554609"/>
            <a:ext cx="415137" cy="571500"/>
          </a:xfrm>
          <a:prstGeom prst="rect">
            <a:avLst/>
          </a:prstGeom>
        </p:spPr>
        <p:txBody>
          <a:bodyPr vert="horz" lIns="91440" tIns="45720" rIns="91440" bIns="45720" rtlCol="0" anchor="ctr">
            <a:noAutofit/>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r>
              <a:rPr lang="it-IT" sz="3600" b="1" dirty="0">
                <a:solidFill>
                  <a:schemeClr val="bg1"/>
                </a:solidFill>
                <a:latin typeface="+mn-lt"/>
              </a:rPr>
              <a:t>2</a:t>
            </a:r>
          </a:p>
        </p:txBody>
      </p:sp>
      <p:pic>
        <p:nvPicPr>
          <p:cNvPr id="24" name="Image point 3">
            <a:extLst>
              <a:ext uri="{FF2B5EF4-FFF2-40B4-BE49-F238E27FC236}">
                <a16:creationId xmlns:a16="http://schemas.microsoft.com/office/drawing/2014/main" id="{7A057175-2AB3-68A5-EB10-D96436F03D4C}"/>
              </a:ext>
            </a:extLst>
          </p:cNvPr>
          <p:cNvPicPr>
            <a:picLocks noChangeAspect="1"/>
          </p:cNvPicPr>
          <p:nvPr userDrawn="1"/>
        </p:nvPicPr>
        <p:blipFill>
          <a:blip r:embed="rId4"/>
          <a:stretch>
            <a:fillRect/>
          </a:stretch>
        </p:blipFill>
        <p:spPr>
          <a:xfrm>
            <a:off x="700219" y="4514805"/>
            <a:ext cx="609600" cy="571500"/>
          </a:xfrm>
          <a:prstGeom prst="rect">
            <a:avLst/>
          </a:prstGeom>
        </p:spPr>
      </p:pic>
      <p:sp>
        <p:nvSpPr>
          <p:cNvPr id="25" name="Point 3">
            <a:extLst>
              <a:ext uri="{FF2B5EF4-FFF2-40B4-BE49-F238E27FC236}">
                <a16:creationId xmlns:a16="http://schemas.microsoft.com/office/drawing/2014/main" id="{8011D38D-BF8E-F750-4A4B-C29B2A8B0DBB}"/>
              </a:ext>
            </a:extLst>
          </p:cNvPr>
          <p:cNvSpPr txBox="1">
            <a:spLocks/>
          </p:cNvSpPr>
          <p:nvPr userDrawn="1"/>
        </p:nvSpPr>
        <p:spPr>
          <a:xfrm>
            <a:off x="777835" y="4520653"/>
            <a:ext cx="415137" cy="571500"/>
          </a:xfrm>
          <a:prstGeom prst="rect">
            <a:avLst/>
          </a:prstGeom>
        </p:spPr>
        <p:txBody>
          <a:bodyPr vert="horz" lIns="91440" tIns="45720" rIns="91440" bIns="45720" rtlCol="0" anchor="ctr">
            <a:noAutofit/>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r>
              <a:rPr lang="it-IT" sz="3600" b="1" dirty="0">
                <a:solidFill>
                  <a:schemeClr val="bg1"/>
                </a:solidFill>
                <a:latin typeface="+mn-lt"/>
              </a:rPr>
              <a:t>3</a:t>
            </a:r>
          </a:p>
        </p:txBody>
      </p:sp>
      <p:sp>
        <p:nvSpPr>
          <p:cNvPr id="31" name="Szövegdoboz 30"/>
          <p:cNvSpPr txBox="1"/>
          <p:nvPr userDrawn="1"/>
        </p:nvSpPr>
        <p:spPr>
          <a:xfrm>
            <a:off x="1601160" y="3192442"/>
            <a:ext cx="4474519" cy="1117595"/>
          </a:xfrm>
          <a:prstGeom prst="rect">
            <a:avLst/>
          </a:prstGeom>
          <a:noFill/>
        </p:spPr>
        <p:txBody>
          <a:bodyPr wrap="square" rtlCol="0">
            <a:spAutoFit/>
          </a:bodyPr>
          <a:lstStyle/>
          <a:p>
            <a:endParaRPr lang="en-GB"/>
          </a:p>
        </p:txBody>
      </p:sp>
      <p:sp>
        <p:nvSpPr>
          <p:cNvPr id="32" name="Szövegdoboz 31"/>
          <p:cNvSpPr txBox="1"/>
          <p:nvPr userDrawn="1"/>
        </p:nvSpPr>
        <p:spPr>
          <a:xfrm>
            <a:off x="1628563" y="5194973"/>
            <a:ext cx="4474519" cy="1117595"/>
          </a:xfrm>
          <a:prstGeom prst="rect">
            <a:avLst/>
          </a:prstGeom>
          <a:noFill/>
        </p:spPr>
        <p:txBody>
          <a:bodyPr wrap="square" rtlCol="0">
            <a:spAutoFit/>
          </a:bodyPr>
          <a:lstStyle/>
          <a:p>
            <a:endParaRPr lang="en-GB"/>
          </a:p>
        </p:txBody>
      </p:sp>
      <p:sp>
        <p:nvSpPr>
          <p:cNvPr id="35" name="Szöveg helye 3"/>
          <p:cNvSpPr>
            <a:spLocks noGrp="1"/>
          </p:cNvSpPr>
          <p:nvPr>
            <p:ph type="body" sz="half" idx="2"/>
          </p:nvPr>
        </p:nvSpPr>
        <p:spPr>
          <a:xfrm>
            <a:off x="1601160" y="1254823"/>
            <a:ext cx="4474519" cy="1082227"/>
          </a:xfrm>
          <a:prstGeom prst="rect">
            <a:avLst/>
          </a:prstGeom>
        </p:spPr>
        <p:txBody>
          <a:bodyPr/>
          <a:lstStyle>
            <a:lvl1pPr>
              <a:defRPr sz="1800"/>
            </a:lvl1pPr>
          </a:lstStyle>
          <a:p>
            <a:pPr lvl="0"/>
            <a:r>
              <a:rPr lang="hu-HU"/>
              <a:t>Mintaszöveg szerkesztése</a:t>
            </a:r>
          </a:p>
        </p:txBody>
      </p:sp>
      <p:sp>
        <p:nvSpPr>
          <p:cNvPr id="36" name="Szöveg helye 3"/>
          <p:cNvSpPr>
            <a:spLocks noGrp="1"/>
          </p:cNvSpPr>
          <p:nvPr>
            <p:ph type="body" sz="half" idx="13"/>
          </p:nvPr>
        </p:nvSpPr>
        <p:spPr>
          <a:xfrm>
            <a:off x="1628562" y="3225731"/>
            <a:ext cx="4474519" cy="1082227"/>
          </a:xfrm>
          <a:prstGeom prst="rect">
            <a:avLst/>
          </a:prstGeom>
        </p:spPr>
        <p:txBody>
          <a:bodyPr/>
          <a:lstStyle>
            <a:lvl1pPr>
              <a:defRPr sz="1800"/>
            </a:lvl1pPr>
          </a:lstStyle>
          <a:p>
            <a:pPr lvl="0"/>
            <a:r>
              <a:rPr lang="hu-HU"/>
              <a:t>Mintaszöveg szerkesztése</a:t>
            </a:r>
          </a:p>
        </p:txBody>
      </p:sp>
      <p:sp>
        <p:nvSpPr>
          <p:cNvPr id="37" name="Szöveg helye 3"/>
          <p:cNvSpPr>
            <a:spLocks noGrp="1"/>
          </p:cNvSpPr>
          <p:nvPr>
            <p:ph type="body" sz="half" idx="14"/>
          </p:nvPr>
        </p:nvSpPr>
        <p:spPr>
          <a:xfrm>
            <a:off x="1628562" y="5191979"/>
            <a:ext cx="4474519" cy="1082227"/>
          </a:xfrm>
          <a:prstGeom prst="rect">
            <a:avLst/>
          </a:prstGeom>
        </p:spPr>
        <p:txBody>
          <a:bodyPr/>
          <a:lstStyle>
            <a:lvl1pPr>
              <a:defRPr sz="1800"/>
            </a:lvl1pPr>
          </a:lstStyle>
          <a:p>
            <a:pPr lvl="0"/>
            <a:r>
              <a:rPr lang="hu-HU"/>
              <a:t>Mintaszöveg szerkesztése</a:t>
            </a:r>
          </a:p>
        </p:txBody>
      </p:sp>
    </p:spTree>
    <p:extLst>
      <p:ext uri="{BB962C8B-B14F-4D97-AF65-F5344CB8AC3E}">
        <p14:creationId xmlns:p14="http://schemas.microsoft.com/office/powerpoint/2010/main" val="120962484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Egyéni elrendezés">
    <p:spTree>
      <p:nvGrpSpPr>
        <p:cNvPr id="1" name=""/>
        <p:cNvGrpSpPr/>
        <p:nvPr/>
      </p:nvGrpSpPr>
      <p:grpSpPr>
        <a:xfrm>
          <a:off x="0" y="0"/>
          <a:ext cx="0" cy="0"/>
          <a:chOff x="0" y="0"/>
          <a:chExt cx="0" cy="0"/>
        </a:xfrm>
      </p:grpSpPr>
      <p:pic>
        <p:nvPicPr>
          <p:cNvPr id="10"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2"/>
          <a:srcRect/>
          <a:stretch/>
        </p:blipFill>
        <p:spPr>
          <a:xfrm>
            <a:off x="7730188" y="6312568"/>
            <a:ext cx="2559169" cy="726677"/>
          </a:xfrm>
          <a:prstGeom prst="rect">
            <a:avLst/>
          </a:prstGeom>
        </p:spPr>
      </p:pic>
    </p:spTree>
    <p:extLst>
      <p:ext uri="{BB962C8B-B14F-4D97-AF65-F5344CB8AC3E}">
        <p14:creationId xmlns:p14="http://schemas.microsoft.com/office/powerpoint/2010/main" val="154152776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Egyéni elrendezés">
    <p:spTree>
      <p:nvGrpSpPr>
        <p:cNvPr id="1" name=""/>
        <p:cNvGrpSpPr/>
        <p:nvPr/>
      </p:nvGrpSpPr>
      <p:grpSpPr>
        <a:xfrm>
          <a:off x="0" y="0"/>
          <a:ext cx="0" cy="0"/>
          <a:chOff x="0" y="0"/>
          <a:chExt cx="0" cy="0"/>
        </a:xfrm>
      </p:grpSpPr>
      <p:pic>
        <p:nvPicPr>
          <p:cNvPr id="10" name="Immagine 3">
            <a:extLst>
              <a:ext uri="{FF2B5EF4-FFF2-40B4-BE49-F238E27FC236}">
                <a16:creationId xmlns:a16="http://schemas.microsoft.com/office/drawing/2014/main" id="{F0BA59ED-2673-3E51-3780-9815C33F26C3}"/>
              </a:ext>
            </a:extLst>
          </p:cNvPr>
          <p:cNvPicPr>
            <a:picLocks noChangeAspect="1"/>
          </p:cNvPicPr>
          <p:nvPr userDrawn="1"/>
        </p:nvPicPr>
        <p:blipFill>
          <a:blip r:embed="rId2"/>
          <a:stretch>
            <a:fillRect/>
          </a:stretch>
        </p:blipFill>
        <p:spPr>
          <a:xfrm>
            <a:off x="-1" y="0"/>
            <a:ext cx="10799763" cy="7204076"/>
          </a:xfrm>
          <a:prstGeom prst="rect">
            <a:avLst/>
          </a:prstGeom>
        </p:spPr>
      </p:pic>
      <p:pic>
        <p:nvPicPr>
          <p:cNvPr id="11" name="Immagine 4">
            <a:extLst>
              <a:ext uri="{FF2B5EF4-FFF2-40B4-BE49-F238E27FC236}">
                <a16:creationId xmlns:a16="http://schemas.microsoft.com/office/drawing/2014/main" id="{6F0E1B84-367F-07BC-28F5-5F86C40CCA19}"/>
              </a:ext>
            </a:extLst>
          </p:cNvPr>
          <p:cNvPicPr>
            <a:picLocks noChangeAspect="1"/>
          </p:cNvPicPr>
          <p:nvPr userDrawn="1"/>
        </p:nvPicPr>
        <p:blipFill>
          <a:blip r:embed="rId3">
            <a:alphaModFix amt="87000"/>
          </a:blip>
          <a:stretch>
            <a:fillRect/>
          </a:stretch>
        </p:blipFill>
        <p:spPr>
          <a:xfrm>
            <a:off x="3569" y="-2382"/>
            <a:ext cx="10796194" cy="7201695"/>
          </a:xfrm>
          <a:prstGeom prst="rect">
            <a:avLst/>
          </a:prstGeom>
        </p:spPr>
      </p:pic>
      <p:pic>
        <p:nvPicPr>
          <p:cNvPr id="12" name="Immagine 6">
            <a:extLst>
              <a:ext uri="{FF2B5EF4-FFF2-40B4-BE49-F238E27FC236}">
                <a16:creationId xmlns:a16="http://schemas.microsoft.com/office/drawing/2014/main" id="{D7BF07D8-A176-29A9-C141-B275EF617CFF}"/>
              </a:ext>
            </a:extLst>
          </p:cNvPr>
          <p:cNvPicPr>
            <a:picLocks noChangeAspect="1"/>
          </p:cNvPicPr>
          <p:nvPr userDrawn="1"/>
        </p:nvPicPr>
        <p:blipFill>
          <a:blip r:embed="rId4"/>
          <a:srcRect/>
          <a:stretch/>
        </p:blipFill>
        <p:spPr>
          <a:xfrm>
            <a:off x="4764881" y="6579358"/>
            <a:ext cx="1270000" cy="355244"/>
          </a:xfrm>
          <a:prstGeom prst="rect">
            <a:avLst/>
          </a:prstGeom>
        </p:spPr>
      </p:pic>
      <p:pic>
        <p:nvPicPr>
          <p:cNvPr id="13" name="Immagine 2">
            <a:extLst>
              <a:ext uri="{FF2B5EF4-FFF2-40B4-BE49-F238E27FC236}">
                <a16:creationId xmlns:a16="http://schemas.microsoft.com/office/drawing/2014/main" id="{FA45CCE8-96BA-C8CC-2B2E-4CCE8683B830}"/>
              </a:ext>
            </a:extLst>
          </p:cNvPr>
          <p:cNvPicPr>
            <a:picLocks noChangeAspect="1"/>
          </p:cNvPicPr>
          <p:nvPr userDrawn="1"/>
        </p:nvPicPr>
        <p:blipFill>
          <a:blip r:embed="rId5"/>
          <a:stretch>
            <a:fillRect/>
          </a:stretch>
        </p:blipFill>
        <p:spPr>
          <a:xfrm>
            <a:off x="4255008" y="1088993"/>
            <a:ext cx="6541185" cy="6117465"/>
          </a:xfrm>
          <a:prstGeom prst="rect">
            <a:avLst/>
          </a:prstGeom>
        </p:spPr>
      </p:pic>
      <p:sp>
        <p:nvSpPr>
          <p:cNvPr id="22" name="Cím 1"/>
          <p:cNvSpPr>
            <a:spLocks noGrp="1"/>
          </p:cNvSpPr>
          <p:nvPr>
            <p:ph type="title" hasCustomPrompt="1"/>
          </p:nvPr>
        </p:nvSpPr>
        <p:spPr>
          <a:xfrm>
            <a:off x="742948" y="2515184"/>
            <a:ext cx="9313863" cy="1392237"/>
          </a:xfrm>
          <a:prstGeom prst="rect">
            <a:avLst/>
          </a:prstGeom>
        </p:spPr>
        <p:txBody>
          <a:bodyPr anchor="ctr"/>
          <a:lstStyle>
            <a:lvl1pPr algn="ctr">
              <a:defRPr b="1" baseline="0">
                <a:solidFill>
                  <a:schemeClr val="bg1"/>
                </a:solidFill>
                <a:latin typeface="+mn-lt"/>
              </a:defRPr>
            </a:lvl1pPr>
          </a:lstStyle>
          <a:p>
            <a:r>
              <a:rPr lang="hu-HU" dirty="0"/>
              <a:t>SECTION TITLE</a:t>
            </a:r>
            <a:endParaRPr lang="en-GB" dirty="0"/>
          </a:p>
        </p:txBody>
      </p:sp>
    </p:spTree>
    <p:extLst>
      <p:ext uri="{BB962C8B-B14F-4D97-AF65-F5344CB8AC3E}">
        <p14:creationId xmlns:p14="http://schemas.microsoft.com/office/powerpoint/2010/main" val="141870923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_Egyéni elrendezés">
    <p:spTree>
      <p:nvGrpSpPr>
        <p:cNvPr id="1" name=""/>
        <p:cNvGrpSpPr/>
        <p:nvPr/>
      </p:nvGrpSpPr>
      <p:grpSpPr>
        <a:xfrm>
          <a:off x="0" y="0"/>
          <a:ext cx="0" cy="0"/>
          <a:chOff x="0" y="0"/>
          <a:chExt cx="0" cy="0"/>
        </a:xfrm>
      </p:grpSpPr>
      <p:pic>
        <p:nvPicPr>
          <p:cNvPr id="10" name="Immagine 3">
            <a:extLst>
              <a:ext uri="{FF2B5EF4-FFF2-40B4-BE49-F238E27FC236}">
                <a16:creationId xmlns:a16="http://schemas.microsoft.com/office/drawing/2014/main" id="{F0BA59ED-2673-3E51-3780-9815C33F26C3}"/>
              </a:ext>
            </a:extLst>
          </p:cNvPr>
          <p:cNvPicPr>
            <a:picLocks noChangeAspect="1"/>
          </p:cNvPicPr>
          <p:nvPr userDrawn="1"/>
        </p:nvPicPr>
        <p:blipFill>
          <a:blip r:embed="rId2"/>
          <a:stretch>
            <a:fillRect/>
          </a:stretch>
        </p:blipFill>
        <p:spPr>
          <a:xfrm>
            <a:off x="-1" y="0"/>
            <a:ext cx="10799763" cy="7204076"/>
          </a:xfrm>
          <a:prstGeom prst="rect">
            <a:avLst/>
          </a:prstGeom>
        </p:spPr>
      </p:pic>
      <p:pic>
        <p:nvPicPr>
          <p:cNvPr id="11" name="Immagine 4">
            <a:extLst>
              <a:ext uri="{FF2B5EF4-FFF2-40B4-BE49-F238E27FC236}">
                <a16:creationId xmlns:a16="http://schemas.microsoft.com/office/drawing/2014/main" id="{6F0E1B84-367F-07BC-28F5-5F86C40CCA19}"/>
              </a:ext>
            </a:extLst>
          </p:cNvPr>
          <p:cNvPicPr>
            <a:picLocks noChangeAspect="1"/>
          </p:cNvPicPr>
          <p:nvPr userDrawn="1"/>
        </p:nvPicPr>
        <p:blipFill>
          <a:blip r:embed="rId3">
            <a:alphaModFix amt="87000"/>
          </a:blip>
          <a:stretch>
            <a:fillRect/>
          </a:stretch>
        </p:blipFill>
        <p:spPr>
          <a:xfrm>
            <a:off x="3569" y="-2382"/>
            <a:ext cx="10796194" cy="7201695"/>
          </a:xfrm>
          <a:prstGeom prst="rect">
            <a:avLst/>
          </a:prstGeom>
        </p:spPr>
      </p:pic>
      <p:pic>
        <p:nvPicPr>
          <p:cNvPr id="13" name="Immagine 2">
            <a:extLst>
              <a:ext uri="{FF2B5EF4-FFF2-40B4-BE49-F238E27FC236}">
                <a16:creationId xmlns:a16="http://schemas.microsoft.com/office/drawing/2014/main" id="{FA45CCE8-96BA-C8CC-2B2E-4CCE8683B830}"/>
              </a:ext>
            </a:extLst>
          </p:cNvPr>
          <p:cNvPicPr>
            <a:picLocks noChangeAspect="1"/>
          </p:cNvPicPr>
          <p:nvPr userDrawn="1"/>
        </p:nvPicPr>
        <p:blipFill>
          <a:blip r:embed="rId4"/>
          <a:stretch>
            <a:fillRect/>
          </a:stretch>
        </p:blipFill>
        <p:spPr>
          <a:xfrm>
            <a:off x="4258578" y="1088993"/>
            <a:ext cx="6541185" cy="6117465"/>
          </a:xfrm>
          <a:prstGeom prst="rect">
            <a:avLst/>
          </a:prstGeom>
        </p:spPr>
      </p:pic>
      <p:sp>
        <p:nvSpPr>
          <p:cNvPr id="22" name="Cím 1"/>
          <p:cNvSpPr>
            <a:spLocks noGrp="1"/>
          </p:cNvSpPr>
          <p:nvPr>
            <p:ph type="title" hasCustomPrompt="1"/>
          </p:nvPr>
        </p:nvSpPr>
        <p:spPr>
          <a:xfrm>
            <a:off x="1398495" y="2910017"/>
            <a:ext cx="7996518" cy="1192306"/>
          </a:xfrm>
          <a:prstGeom prst="rect">
            <a:avLst/>
          </a:prstGeom>
        </p:spPr>
        <p:txBody>
          <a:bodyPr anchor="ctr"/>
          <a:lstStyle>
            <a:lvl1pPr algn="ctr">
              <a:defRPr b="1" baseline="0">
                <a:solidFill>
                  <a:schemeClr val="bg1"/>
                </a:solidFill>
                <a:latin typeface="+mn-lt"/>
              </a:defRPr>
            </a:lvl1pPr>
          </a:lstStyle>
          <a:p>
            <a:r>
              <a:rPr lang="hu-HU" dirty="0"/>
              <a:t>THANK YOU!</a:t>
            </a:r>
            <a:endParaRPr lang="en-GB" dirty="0"/>
          </a:p>
        </p:txBody>
      </p:sp>
      <p:pic>
        <p:nvPicPr>
          <p:cNvPr id="7" name="Immagine 8">
            <a:extLst>
              <a:ext uri="{FF2B5EF4-FFF2-40B4-BE49-F238E27FC236}">
                <a16:creationId xmlns:a16="http://schemas.microsoft.com/office/drawing/2014/main" id="{755C4558-2D07-CEC3-8C65-1E89039ACBBC}"/>
              </a:ext>
            </a:extLst>
          </p:cNvPr>
          <p:cNvPicPr>
            <a:picLocks noChangeAspect="1"/>
          </p:cNvPicPr>
          <p:nvPr userDrawn="1"/>
        </p:nvPicPr>
        <p:blipFill>
          <a:blip r:embed="rId5"/>
          <a:stretch>
            <a:fillRect/>
          </a:stretch>
        </p:blipFill>
        <p:spPr>
          <a:xfrm>
            <a:off x="1331260" y="2845770"/>
            <a:ext cx="8130988" cy="1320800"/>
          </a:xfrm>
          <a:prstGeom prst="rect">
            <a:avLst/>
          </a:prstGeom>
        </p:spPr>
      </p:pic>
      <p:pic>
        <p:nvPicPr>
          <p:cNvPr id="2" name="Kép 1"/>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4488160" y="421209"/>
            <a:ext cx="1817188" cy="1335568"/>
          </a:xfrm>
          <a:prstGeom prst="rect">
            <a:avLst/>
          </a:prstGeom>
        </p:spPr>
      </p:pic>
      <p:sp>
        <p:nvSpPr>
          <p:cNvPr id="3" name="Szövegdoboz 2">
            <a:extLst>
              <a:ext uri="{FF2B5EF4-FFF2-40B4-BE49-F238E27FC236}">
                <a16:creationId xmlns:a16="http://schemas.microsoft.com/office/drawing/2014/main" id="{6A0FE610-1D22-DD98-BC14-ED1F232FDAF5}"/>
              </a:ext>
            </a:extLst>
          </p:cNvPr>
          <p:cNvSpPr txBox="1"/>
          <p:nvPr userDrawn="1"/>
        </p:nvSpPr>
        <p:spPr>
          <a:xfrm>
            <a:off x="1233293" y="6110320"/>
            <a:ext cx="4789407" cy="784830"/>
          </a:xfrm>
          <a:prstGeom prst="rect">
            <a:avLst/>
          </a:prstGeom>
          <a:noFill/>
        </p:spPr>
        <p:txBody>
          <a:bodyPr wrap="square" rtlCol="0" anchor="ctr">
            <a:spAutoFit/>
          </a:bodyPr>
          <a:lstStyle/>
          <a:p>
            <a:pPr algn="just"/>
            <a:r>
              <a:rPr lang="hu-HU" sz="900" kern="1200" dirty="0" err="1">
                <a:solidFill>
                  <a:schemeClr val="bg1"/>
                </a:solidFill>
                <a:effectLst/>
                <a:latin typeface="Arial" panose="020B0604020202020204" pitchFamily="34" charset="0"/>
                <a:ea typeface="+mn-ea"/>
                <a:cs typeface="Arial" panose="020B0604020202020204" pitchFamily="34" charset="0"/>
              </a:rPr>
              <a:t>Funded</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by</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the</a:t>
            </a:r>
            <a:r>
              <a:rPr lang="hu-HU" sz="900" kern="1200" dirty="0">
                <a:solidFill>
                  <a:schemeClr val="bg1"/>
                </a:solidFill>
                <a:effectLst/>
                <a:latin typeface="Arial" panose="020B0604020202020204" pitchFamily="34" charset="0"/>
                <a:ea typeface="+mn-ea"/>
                <a:cs typeface="Arial" panose="020B0604020202020204" pitchFamily="34" charset="0"/>
              </a:rPr>
              <a:t> European Union. </a:t>
            </a:r>
            <a:r>
              <a:rPr lang="hu-HU" sz="900" kern="1200" dirty="0" err="1">
                <a:solidFill>
                  <a:schemeClr val="bg1"/>
                </a:solidFill>
                <a:effectLst/>
                <a:latin typeface="Arial" panose="020B0604020202020204" pitchFamily="34" charset="0"/>
                <a:ea typeface="+mn-ea"/>
                <a:cs typeface="Arial" panose="020B0604020202020204" pitchFamily="34" charset="0"/>
              </a:rPr>
              <a:t>Views</a:t>
            </a:r>
            <a:r>
              <a:rPr lang="hu-HU" sz="900" kern="1200" dirty="0">
                <a:solidFill>
                  <a:schemeClr val="bg1"/>
                </a:solidFill>
                <a:effectLst/>
                <a:latin typeface="Arial" panose="020B0604020202020204" pitchFamily="34" charset="0"/>
                <a:ea typeface="+mn-ea"/>
                <a:cs typeface="Arial" panose="020B0604020202020204" pitchFamily="34" charset="0"/>
              </a:rPr>
              <a:t> and </a:t>
            </a:r>
            <a:r>
              <a:rPr lang="hu-HU" sz="900" kern="1200" dirty="0" err="1">
                <a:solidFill>
                  <a:schemeClr val="bg1"/>
                </a:solidFill>
                <a:effectLst/>
                <a:latin typeface="Arial" panose="020B0604020202020204" pitchFamily="34" charset="0"/>
                <a:ea typeface="+mn-ea"/>
                <a:cs typeface="Arial" panose="020B0604020202020204" pitchFamily="34" charset="0"/>
              </a:rPr>
              <a:t>opinions</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expressed</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are</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however</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those</a:t>
            </a:r>
            <a:r>
              <a:rPr lang="hu-HU" sz="900" kern="1200" dirty="0">
                <a:solidFill>
                  <a:schemeClr val="bg1"/>
                </a:solidFill>
                <a:effectLst/>
                <a:latin typeface="Arial" panose="020B0604020202020204" pitchFamily="34" charset="0"/>
                <a:ea typeface="+mn-ea"/>
                <a:cs typeface="Arial" panose="020B0604020202020204" pitchFamily="34" charset="0"/>
              </a:rPr>
              <a:t> of </a:t>
            </a:r>
            <a:r>
              <a:rPr lang="hu-HU" sz="900" kern="1200" dirty="0" err="1">
                <a:solidFill>
                  <a:schemeClr val="bg1"/>
                </a:solidFill>
                <a:effectLst/>
                <a:latin typeface="Arial" panose="020B0604020202020204" pitchFamily="34" charset="0"/>
                <a:ea typeface="+mn-ea"/>
                <a:cs typeface="Arial" panose="020B0604020202020204" pitchFamily="34" charset="0"/>
              </a:rPr>
              <a:t>the</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author</a:t>
            </a:r>
            <a:r>
              <a:rPr lang="hu-HU" sz="900" kern="1200" dirty="0">
                <a:solidFill>
                  <a:schemeClr val="bg1"/>
                </a:solidFill>
                <a:effectLst/>
                <a:latin typeface="Arial" panose="020B0604020202020204" pitchFamily="34" charset="0"/>
                <a:ea typeface="+mn-ea"/>
                <a:cs typeface="Arial" panose="020B0604020202020204" pitchFamily="34" charset="0"/>
              </a:rPr>
              <a:t>(s) </a:t>
            </a:r>
            <a:r>
              <a:rPr lang="hu-HU" sz="900" kern="1200" dirty="0" err="1">
                <a:solidFill>
                  <a:schemeClr val="bg1"/>
                </a:solidFill>
                <a:effectLst/>
                <a:latin typeface="Arial" panose="020B0604020202020204" pitchFamily="34" charset="0"/>
                <a:ea typeface="+mn-ea"/>
                <a:cs typeface="Arial" panose="020B0604020202020204" pitchFamily="34" charset="0"/>
              </a:rPr>
              <a:t>only</a:t>
            </a:r>
            <a:r>
              <a:rPr lang="hu-HU" sz="900" kern="1200" dirty="0">
                <a:solidFill>
                  <a:schemeClr val="bg1"/>
                </a:solidFill>
                <a:effectLst/>
                <a:latin typeface="Arial" panose="020B0604020202020204" pitchFamily="34" charset="0"/>
                <a:ea typeface="+mn-ea"/>
                <a:cs typeface="Arial" panose="020B0604020202020204" pitchFamily="34" charset="0"/>
              </a:rPr>
              <a:t> and </a:t>
            </a:r>
            <a:r>
              <a:rPr lang="hu-HU" sz="900" kern="1200" dirty="0" err="1">
                <a:solidFill>
                  <a:schemeClr val="bg1"/>
                </a:solidFill>
                <a:effectLst/>
                <a:latin typeface="Arial" panose="020B0604020202020204" pitchFamily="34" charset="0"/>
                <a:ea typeface="+mn-ea"/>
                <a:cs typeface="Arial" panose="020B0604020202020204" pitchFamily="34" charset="0"/>
              </a:rPr>
              <a:t>do</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not</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necessarily</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reflect</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those</a:t>
            </a:r>
            <a:r>
              <a:rPr lang="hu-HU" sz="900" kern="1200" dirty="0">
                <a:solidFill>
                  <a:schemeClr val="bg1"/>
                </a:solidFill>
                <a:effectLst/>
                <a:latin typeface="Arial" panose="020B0604020202020204" pitchFamily="34" charset="0"/>
                <a:ea typeface="+mn-ea"/>
                <a:cs typeface="Arial" panose="020B0604020202020204" pitchFamily="34" charset="0"/>
              </a:rPr>
              <a:t> of </a:t>
            </a:r>
            <a:r>
              <a:rPr lang="hu-HU" sz="900" kern="1200" dirty="0" err="1">
                <a:solidFill>
                  <a:schemeClr val="bg1"/>
                </a:solidFill>
                <a:effectLst/>
                <a:latin typeface="Arial" panose="020B0604020202020204" pitchFamily="34" charset="0"/>
                <a:ea typeface="+mn-ea"/>
                <a:cs typeface="Arial" panose="020B0604020202020204" pitchFamily="34" charset="0"/>
              </a:rPr>
              <a:t>the</a:t>
            </a:r>
            <a:r>
              <a:rPr lang="hu-HU" sz="900" kern="1200" dirty="0">
                <a:solidFill>
                  <a:schemeClr val="bg1"/>
                </a:solidFill>
                <a:effectLst/>
                <a:latin typeface="Arial" panose="020B0604020202020204" pitchFamily="34" charset="0"/>
                <a:ea typeface="+mn-ea"/>
                <a:cs typeface="Arial" panose="020B0604020202020204" pitchFamily="34" charset="0"/>
              </a:rPr>
              <a:t> European Union </a:t>
            </a:r>
            <a:r>
              <a:rPr lang="hu-HU" sz="900" kern="1200" dirty="0" err="1">
                <a:solidFill>
                  <a:schemeClr val="bg1"/>
                </a:solidFill>
                <a:effectLst/>
                <a:latin typeface="Arial" panose="020B0604020202020204" pitchFamily="34" charset="0"/>
                <a:ea typeface="+mn-ea"/>
                <a:cs typeface="Arial" panose="020B0604020202020204" pitchFamily="34" charset="0"/>
              </a:rPr>
              <a:t>or</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the</a:t>
            </a:r>
            <a:r>
              <a:rPr lang="hu-HU" sz="900" kern="1200" dirty="0">
                <a:solidFill>
                  <a:schemeClr val="bg1"/>
                </a:solidFill>
                <a:effectLst/>
                <a:latin typeface="Arial" panose="020B0604020202020204" pitchFamily="34" charset="0"/>
                <a:ea typeface="+mn-ea"/>
                <a:cs typeface="Arial" panose="020B0604020202020204" pitchFamily="34" charset="0"/>
              </a:rPr>
              <a:t> Health and Digital </a:t>
            </a:r>
            <a:r>
              <a:rPr lang="hu-HU" sz="900" kern="1200" dirty="0" err="1">
                <a:solidFill>
                  <a:schemeClr val="bg1"/>
                </a:solidFill>
                <a:effectLst/>
                <a:latin typeface="Arial" panose="020B0604020202020204" pitchFamily="34" charset="0"/>
                <a:ea typeface="+mn-ea"/>
                <a:cs typeface="Arial" panose="020B0604020202020204" pitchFamily="34" charset="0"/>
              </a:rPr>
              <a:t>Executive</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Agency</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HaDEA</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Neither</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the</a:t>
            </a:r>
            <a:r>
              <a:rPr lang="hu-HU" sz="900" kern="1200" dirty="0">
                <a:solidFill>
                  <a:schemeClr val="bg1"/>
                </a:solidFill>
                <a:effectLst/>
                <a:latin typeface="Arial" panose="020B0604020202020204" pitchFamily="34" charset="0"/>
                <a:ea typeface="+mn-ea"/>
                <a:cs typeface="Arial" panose="020B0604020202020204" pitchFamily="34" charset="0"/>
              </a:rPr>
              <a:t> European Union </a:t>
            </a:r>
            <a:r>
              <a:rPr lang="hu-HU" sz="900" kern="1200" dirty="0" err="1">
                <a:solidFill>
                  <a:schemeClr val="bg1"/>
                </a:solidFill>
                <a:effectLst/>
                <a:latin typeface="Arial" panose="020B0604020202020204" pitchFamily="34" charset="0"/>
                <a:ea typeface="+mn-ea"/>
                <a:cs typeface="Arial" panose="020B0604020202020204" pitchFamily="34" charset="0"/>
              </a:rPr>
              <a:t>nor</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the</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granting</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authority</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can</a:t>
            </a:r>
            <a:r>
              <a:rPr lang="hu-HU" sz="900" kern="1200" dirty="0">
                <a:solidFill>
                  <a:schemeClr val="bg1"/>
                </a:solidFill>
                <a:effectLst/>
                <a:latin typeface="Arial" panose="020B0604020202020204" pitchFamily="34" charset="0"/>
                <a:ea typeface="+mn-ea"/>
                <a:cs typeface="Arial" panose="020B0604020202020204" pitchFamily="34" charset="0"/>
              </a:rPr>
              <a:t> be </a:t>
            </a:r>
            <a:r>
              <a:rPr lang="hu-HU" sz="900" kern="1200" dirty="0" err="1">
                <a:solidFill>
                  <a:schemeClr val="bg1"/>
                </a:solidFill>
                <a:effectLst/>
                <a:latin typeface="Arial" panose="020B0604020202020204" pitchFamily="34" charset="0"/>
                <a:ea typeface="+mn-ea"/>
                <a:cs typeface="Arial" panose="020B0604020202020204" pitchFamily="34" charset="0"/>
              </a:rPr>
              <a:t>held</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responsible</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for</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them</a:t>
            </a:r>
            <a:r>
              <a:rPr lang="hu-HU" sz="900" kern="1200" dirty="0">
                <a:solidFill>
                  <a:schemeClr val="bg1"/>
                </a:solidFill>
                <a:effectLst/>
                <a:latin typeface="Arial" panose="020B0604020202020204" pitchFamily="34" charset="0"/>
                <a:ea typeface="+mn-ea"/>
                <a:cs typeface="Arial" panose="020B0604020202020204" pitchFamily="34" charset="0"/>
              </a:rPr>
              <a:t>.</a:t>
            </a:r>
          </a:p>
          <a:p>
            <a:pPr algn="just"/>
            <a:endParaRPr lang="en-GB" sz="900" dirty="0">
              <a:solidFill>
                <a:schemeClr val="bg1"/>
              </a:solidFill>
              <a:latin typeface="Arial" panose="020B0604020202020204" pitchFamily="34" charset="0"/>
              <a:cs typeface="Arial" panose="020B0604020202020204" pitchFamily="34" charset="0"/>
            </a:endParaRPr>
          </a:p>
        </p:txBody>
      </p:sp>
      <p:pic>
        <p:nvPicPr>
          <p:cNvPr id="6" name="Kép 5" descr="A képen Betűtípus, képernyőkép, szöveg, Grafika látható&#10;&#10;Előfordulhat, hogy az AI által létrehozott tartalom helytelen.">
            <a:extLst>
              <a:ext uri="{FF2B5EF4-FFF2-40B4-BE49-F238E27FC236}">
                <a16:creationId xmlns:a16="http://schemas.microsoft.com/office/drawing/2014/main" id="{0BB8CD35-962C-38A3-D9DF-21399369DC61}"/>
              </a:ext>
            </a:extLst>
          </p:cNvPr>
          <p:cNvPicPr>
            <a:picLocks noChangeAspect="1"/>
          </p:cNvPicPr>
          <p:nvPr userDrawn="1"/>
        </p:nvPicPr>
        <p:blipFill>
          <a:blip r:embed="rId7"/>
          <a:stretch>
            <a:fillRect/>
          </a:stretch>
        </p:blipFill>
        <p:spPr>
          <a:xfrm>
            <a:off x="6022700" y="6131393"/>
            <a:ext cx="2382359" cy="530760"/>
          </a:xfrm>
          <a:prstGeom prst="rect">
            <a:avLst/>
          </a:prstGeom>
        </p:spPr>
      </p:pic>
    </p:spTree>
    <p:extLst>
      <p:ext uri="{BB962C8B-B14F-4D97-AF65-F5344CB8AC3E}">
        <p14:creationId xmlns:p14="http://schemas.microsoft.com/office/powerpoint/2010/main" val="371485618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olo e contenuto">
    <p:spTree>
      <p:nvGrpSpPr>
        <p:cNvPr id="1" name=""/>
        <p:cNvGrpSpPr/>
        <p:nvPr/>
      </p:nvGrpSpPr>
      <p:grpSpPr>
        <a:xfrm>
          <a:off x="0" y="0"/>
          <a:ext cx="0" cy="0"/>
          <a:chOff x="0" y="0"/>
          <a:chExt cx="0" cy="0"/>
        </a:xfrm>
      </p:grpSpPr>
      <p:pic>
        <p:nvPicPr>
          <p:cNvPr id="31" name="Immagine 15">
            <a:extLst>
              <a:ext uri="{FF2B5EF4-FFF2-40B4-BE49-F238E27FC236}">
                <a16:creationId xmlns:a16="http://schemas.microsoft.com/office/drawing/2014/main" id="{D43F2D1C-D5F5-4563-D89B-E5B632B6898C}"/>
              </a:ext>
            </a:extLst>
          </p:cNvPr>
          <p:cNvPicPr>
            <a:picLocks noChangeAspect="1"/>
          </p:cNvPicPr>
          <p:nvPr userDrawn="1"/>
        </p:nvPicPr>
        <p:blipFill>
          <a:blip r:embed="rId2">
            <a:alphaModFix amt="6000"/>
            <a:extLst>
              <a:ext uri="{BEBA8EAE-BF5A-486C-A8C5-ECC9F3942E4B}">
                <a14:imgProps xmlns:a14="http://schemas.microsoft.com/office/drawing/2010/main">
                  <a14:imgLayer r:embed="rId3">
                    <a14:imgEffect>
                      <a14:brightnessContrast bright="-1000"/>
                    </a14:imgEffect>
                  </a14:imgLayer>
                </a14:imgProps>
              </a:ext>
            </a:extLst>
          </a:blip>
          <a:stretch>
            <a:fillRect/>
          </a:stretch>
        </p:blipFill>
        <p:spPr>
          <a:xfrm>
            <a:off x="90030" y="0"/>
            <a:ext cx="10709733" cy="7199697"/>
          </a:xfrm>
          <a:prstGeom prst="rect">
            <a:avLst/>
          </a:prstGeom>
        </p:spPr>
      </p:pic>
      <p:pic>
        <p:nvPicPr>
          <p:cNvPr id="23" name="Immagine 6">
            <a:extLst>
              <a:ext uri="{FF2B5EF4-FFF2-40B4-BE49-F238E27FC236}">
                <a16:creationId xmlns:a16="http://schemas.microsoft.com/office/drawing/2014/main" id="{73AE2C03-F675-1446-E447-885F8A23E206}"/>
              </a:ext>
            </a:extLst>
          </p:cNvPr>
          <p:cNvPicPr>
            <a:picLocks noChangeAspect="1"/>
          </p:cNvPicPr>
          <p:nvPr userDrawn="1"/>
        </p:nvPicPr>
        <p:blipFill rotWithShape="1">
          <a:blip r:embed="rId4"/>
          <a:srcRect l="16494" b="1059"/>
          <a:stretch/>
        </p:blipFill>
        <p:spPr>
          <a:xfrm>
            <a:off x="0" y="0"/>
            <a:ext cx="3986422" cy="7199697"/>
          </a:xfrm>
          <a:prstGeom prst="rect">
            <a:avLst/>
          </a:prstGeom>
        </p:spPr>
      </p:pic>
      <p:pic>
        <p:nvPicPr>
          <p:cNvPr id="16"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5"/>
          <a:srcRect/>
          <a:stretch/>
        </p:blipFill>
        <p:spPr>
          <a:xfrm>
            <a:off x="7320764" y="662380"/>
            <a:ext cx="2980626" cy="846350"/>
          </a:xfrm>
          <a:prstGeom prst="rect">
            <a:avLst/>
          </a:prstGeom>
        </p:spPr>
      </p:pic>
      <p:pic>
        <p:nvPicPr>
          <p:cNvPr id="18" name="Kép 17"/>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203200" y="5919979"/>
            <a:ext cx="1197995" cy="1260626"/>
          </a:xfrm>
          <a:prstGeom prst="rect">
            <a:avLst/>
          </a:prstGeom>
        </p:spPr>
      </p:pic>
      <p:sp>
        <p:nvSpPr>
          <p:cNvPr id="19" name="Title 14">
            <a:extLst>
              <a:ext uri="{FF2B5EF4-FFF2-40B4-BE49-F238E27FC236}">
                <a16:creationId xmlns:a16="http://schemas.microsoft.com/office/drawing/2014/main" id="{CF77DD7C-6FE6-7E47-7DC7-014F2AF82A78}"/>
              </a:ext>
            </a:extLst>
          </p:cNvPr>
          <p:cNvSpPr>
            <a:spLocks noGrp="1"/>
          </p:cNvSpPr>
          <p:nvPr>
            <p:ph type="title" hasCustomPrompt="1"/>
          </p:nvPr>
        </p:nvSpPr>
        <p:spPr>
          <a:xfrm>
            <a:off x="1090338" y="2722487"/>
            <a:ext cx="9313863" cy="1392237"/>
          </a:xfrm>
          <a:prstGeom prst="rect">
            <a:avLst/>
          </a:prstGeom>
        </p:spPr>
        <p:txBody>
          <a:bodyPr/>
          <a:lstStyle>
            <a:lvl1pPr algn="r">
              <a:defRPr sz="4000" b="0">
                <a:latin typeface="+mn-lt"/>
              </a:defRPr>
            </a:lvl1pPr>
          </a:lstStyle>
          <a:p>
            <a:r>
              <a:rPr lang="hu-HU" dirty="0"/>
              <a:t>TITLE OF YOUR PRESENTATION</a:t>
            </a:r>
            <a:endParaRPr lang="en-US" dirty="0"/>
          </a:p>
        </p:txBody>
      </p:sp>
      <p:pic>
        <p:nvPicPr>
          <p:cNvPr id="25" name="Immagine 7">
            <a:extLst>
              <a:ext uri="{FF2B5EF4-FFF2-40B4-BE49-F238E27FC236}">
                <a16:creationId xmlns:a16="http://schemas.microsoft.com/office/drawing/2014/main" id="{ACFE5D79-1747-85F9-2775-676B3BD34FFD}"/>
              </a:ext>
            </a:extLst>
          </p:cNvPr>
          <p:cNvPicPr>
            <a:picLocks noChangeAspect="1"/>
          </p:cNvPicPr>
          <p:nvPr userDrawn="1"/>
        </p:nvPicPr>
        <p:blipFill rotWithShape="1">
          <a:blip r:embed="rId7"/>
          <a:srcRect l="35166"/>
          <a:stretch/>
        </p:blipFill>
        <p:spPr>
          <a:xfrm>
            <a:off x="0" y="-1"/>
            <a:ext cx="1491916" cy="1372497"/>
          </a:xfrm>
          <a:prstGeom prst="rect">
            <a:avLst/>
          </a:prstGeom>
        </p:spPr>
      </p:pic>
      <p:sp>
        <p:nvSpPr>
          <p:cNvPr id="9" name="Szöveg helye 2"/>
          <p:cNvSpPr>
            <a:spLocks noGrp="1"/>
          </p:cNvSpPr>
          <p:nvPr>
            <p:ph type="body" idx="1" hasCustomPrompt="1"/>
          </p:nvPr>
        </p:nvSpPr>
        <p:spPr>
          <a:xfrm>
            <a:off x="5246414" y="4190478"/>
            <a:ext cx="5157787" cy="1466732"/>
          </a:xfrm>
          <a:prstGeom prst="rect">
            <a:avLst/>
          </a:prstGeom>
        </p:spPr>
        <p:txBody>
          <a:bodyPr anchor="t"/>
          <a:lstStyle>
            <a:lvl1pPr marL="0" indent="0" algn="r">
              <a:lnSpc>
                <a:spcPct val="100000"/>
              </a:lnSpc>
              <a:buNone/>
              <a:defRPr sz="2400" b="1"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hu-HU" dirty="0" err="1"/>
              <a:t>Name</a:t>
            </a:r>
            <a:r>
              <a:rPr lang="hu-HU" dirty="0"/>
              <a:t>, </a:t>
            </a:r>
            <a:r>
              <a:rPr lang="hu-HU" dirty="0" err="1"/>
              <a:t>title</a:t>
            </a:r>
            <a:r>
              <a:rPr lang="hu-HU" dirty="0"/>
              <a:t>, WP</a:t>
            </a:r>
          </a:p>
        </p:txBody>
      </p:sp>
    </p:spTree>
    <p:extLst>
      <p:ext uri="{BB962C8B-B14F-4D97-AF65-F5344CB8AC3E}">
        <p14:creationId xmlns:p14="http://schemas.microsoft.com/office/powerpoint/2010/main" val="3741434907"/>
      </p:ext>
    </p:extLst>
  </p:cSld>
  <p:clrMapOvr>
    <a:masterClrMapping/>
  </p:clrMapOvr>
  <p:hf hdr="0"/>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Intestazione sezione">
    <p:spTree>
      <p:nvGrpSpPr>
        <p:cNvPr id="1" name=""/>
        <p:cNvGrpSpPr/>
        <p:nvPr/>
      </p:nvGrpSpPr>
      <p:grpSpPr>
        <a:xfrm>
          <a:off x="0" y="0"/>
          <a:ext cx="0" cy="0"/>
          <a:chOff x="0" y="0"/>
          <a:chExt cx="0" cy="0"/>
        </a:xfrm>
      </p:grpSpPr>
      <p:pic>
        <p:nvPicPr>
          <p:cNvPr id="10"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2"/>
          <a:srcRect/>
          <a:stretch/>
        </p:blipFill>
        <p:spPr>
          <a:xfrm>
            <a:off x="7730188" y="6271928"/>
            <a:ext cx="2559169" cy="726677"/>
          </a:xfrm>
          <a:prstGeom prst="rect">
            <a:avLst/>
          </a:prstGeom>
        </p:spPr>
      </p:pic>
      <p:pic>
        <p:nvPicPr>
          <p:cNvPr id="12" name="Kép 1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896446" y="-36030"/>
            <a:ext cx="4903317" cy="2567850"/>
          </a:xfrm>
          <a:prstGeom prst="rect">
            <a:avLst/>
          </a:prstGeom>
        </p:spPr>
      </p:pic>
      <p:sp>
        <p:nvSpPr>
          <p:cNvPr id="15" name="Cím 1"/>
          <p:cNvSpPr>
            <a:spLocks noGrp="1"/>
          </p:cNvSpPr>
          <p:nvPr>
            <p:ph type="title" hasCustomPrompt="1"/>
          </p:nvPr>
        </p:nvSpPr>
        <p:spPr>
          <a:xfrm>
            <a:off x="603457" y="514112"/>
            <a:ext cx="9707606" cy="993805"/>
          </a:xfrm>
          <a:prstGeom prst="rect">
            <a:avLst/>
          </a:prstGeom>
        </p:spPr>
        <p:txBody>
          <a:bodyPr anchor="b"/>
          <a:lstStyle>
            <a:lvl1pPr>
              <a:defRPr sz="3600">
                <a:solidFill>
                  <a:srgbClr val="1A75DB"/>
                </a:solidFill>
                <a:latin typeface="+mn-lt"/>
              </a:defRPr>
            </a:lvl1pPr>
          </a:lstStyle>
          <a:p>
            <a:r>
              <a:rPr lang="hu-HU" dirty="0"/>
              <a:t>TITLE</a:t>
            </a:r>
            <a:endParaRPr lang="en-GB" dirty="0"/>
          </a:p>
        </p:txBody>
      </p:sp>
      <p:sp>
        <p:nvSpPr>
          <p:cNvPr id="16" name="Tartalom helye 2"/>
          <p:cNvSpPr>
            <a:spLocks noGrp="1"/>
          </p:cNvSpPr>
          <p:nvPr>
            <p:ph sz="half" idx="1"/>
          </p:nvPr>
        </p:nvSpPr>
        <p:spPr>
          <a:xfrm>
            <a:off x="625163" y="2208507"/>
            <a:ext cx="9685900" cy="3771188"/>
          </a:xfrm>
          <a:prstGeom prst="rect">
            <a:avLst/>
          </a:prstGeom>
        </p:spPr>
        <p:txBody>
          <a:bodyPr/>
          <a:lstStyle/>
          <a:p>
            <a:pPr lvl="0"/>
            <a:r>
              <a:rPr lang="hu-HU"/>
              <a:t>Mintaszöveg szerkesztése</a:t>
            </a:r>
          </a:p>
        </p:txBody>
      </p:sp>
      <p:sp>
        <p:nvSpPr>
          <p:cNvPr id="19" name="Date Placeholder 3"/>
          <p:cNvSpPr>
            <a:spLocks noGrp="1"/>
          </p:cNvSpPr>
          <p:nvPr>
            <p:ph type="dt" sz="half" idx="10"/>
          </p:nvPr>
        </p:nvSpPr>
        <p:spPr>
          <a:xfrm>
            <a:off x="625163" y="6594988"/>
            <a:ext cx="2429947" cy="383297"/>
          </a:xfrm>
          <a:prstGeom prst="rect">
            <a:avLst/>
          </a:prstGeom>
        </p:spPr>
        <p:txBody>
          <a:bodyPr/>
          <a:lstStyle/>
          <a:p>
            <a:fld id="{321F8011-7028-7A42-A01D-865E8B21EEF0}" type="datetimeFigureOut">
              <a:rPr lang="it-IT" smtClean="0"/>
              <a:t>05/03/2026</a:t>
            </a:fld>
            <a:endParaRPr lang="it-IT" dirty="0"/>
          </a:p>
        </p:txBody>
      </p:sp>
      <p:sp>
        <p:nvSpPr>
          <p:cNvPr id="20" name="Slide Number Placeholder 5"/>
          <p:cNvSpPr>
            <a:spLocks noGrp="1"/>
          </p:cNvSpPr>
          <p:nvPr>
            <p:ph type="sldNum" sz="quarter" idx="12"/>
          </p:nvPr>
        </p:nvSpPr>
        <p:spPr>
          <a:xfrm>
            <a:off x="3466499" y="6594987"/>
            <a:ext cx="2429947" cy="383297"/>
          </a:xfrm>
          <a:prstGeom prst="rect">
            <a:avLst/>
          </a:prstGeom>
        </p:spPr>
        <p:txBody>
          <a:bodyPr/>
          <a:lstStyle/>
          <a:p>
            <a:fld id="{7FB98861-F3B3-1B4A-9BF3-1E11DBCCE554}" type="slidenum">
              <a:rPr lang="it-IT" smtClean="0"/>
              <a:t>‹N›</a:t>
            </a:fld>
            <a:endParaRPr lang="it-IT"/>
          </a:p>
        </p:txBody>
      </p:sp>
    </p:spTree>
    <p:extLst>
      <p:ext uri="{BB962C8B-B14F-4D97-AF65-F5344CB8AC3E}">
        <p14:creationId xmlns:p14="http://schemas.microsoft.com/office/powerpoint/2010/main" val="211220613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Intestazione sezione">
    <p:spTree>
      <p:nvGrpSpPr>
        <p:cNvPr id="1" name=""/>
        <p:cNvGrpSpPr/>
        <p:nvPr/>
      </p:nvGrpSpPr>
      <p:grpSpPr>
        <a:xfrm>
          <a:off x="0" y="0"/>
          <a:ext cx="0" cy="0"/>
          <a:chOff x="0" y="0"/>
          <a:chExt cx="0" cy="0"/>
        </a:xfrm>
      </p:grpSpPr>
      <p:pic>
        <p:nvPicPr>
          <p:cNvPr id="10"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2"/>
          <a:srcRect/>
          <a:stretch/>
        </p:blipFill>
        <p:spPr>
          <a:xfrm>
            <a:off x="7730188" y="6292608"/>
            <a:ext cx="2559169" cy="726677"/>
          </a:xfrm>
          <a:prstGeom prst="rect">
            <a:avLst/>
          </a:prstGeom>
        </p:spPr>
      </p:pic>
      <p:pic>
        <p:nvPicPr>
          <p:cNvPr id="12" name="Kép 1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896446" y="-36030"/>
            <a:ext cx="4903317" cy="2567850"/>
          </a:xfrm>
          <a:prstGeom prst="rect">
            <a:avLst/>
          </a:prstGeom>
        </p:spPr>
      </p:pic>
      <p:sp>
        <p:nvSpPr>
          <p:cNvPr id="15" name="Cím 1"/>
          <p:cNvSpPr>
            <a:spLocks noGrp="1"/>
          </p:cNvSpPr>
          <p:nvPr>
            <p:ph type="title" hasCustomPrompt="1"/>
          </p:nvPr>
        </p:nvSpPr>
        <p:spPr>
          <a:xfrm>
            <a:off x="603457" y="514112"/>
            <a:ext cx="9707606" cy="993805"/>
          </a:xfrm>
          <a:prstGeom prst="rect">
            <a:avLst/>
          </a:prstGeom>
        </p:spPr>
        <p:txBody>
          <a:bodyPr anchor="b"/>
          <a:lstStyle>
            <a:lvl1pPr>
              <a:defRPr sz="3600">
                <a:solidFill>
                  <a:srgbClr val="1A75DB"/>
                </a:solidFill>
                <a:latin typeface="+mn-lt"/>
              </a:defRPr>
            </a:lvl1pPr>
          </a:lstStyle>
          <a:p>
            <a:r>
              <a:rPr lang="hu-HU" dirty="0"/>
              <a:t>TITLE</a:t>
            </a:r>
            <a:endParaRPr lang="en-GB" dirty="0"/>
          </a:p>
        </p:txBody>
      </p:sp>
      <p:sp>
        <p:nvSpPr>
          <p:cNvPr id="16" name="Tartalom helye 2"/>
          <p:cNvSpPr>
            <a:spLocks noGrp="1"/>
          </p:cNvSpPr>
          <p:nvPr>
            <p:ph sz="half" idx="1"/>
          </p:nvPr>
        </p:nvSpPr>
        <p:spPr>
          <a:xfrm>
            <a:off x="625163" y="2208507"/>
            <a:ext cx="4680763" cy="3771188"/>
          </a:xfrm>
          <a:prstGeom prst="rect">
            <a:avLst/>
          </a:prstGeom>
        </p:spPr>
        <p:txBody>
          <a:bodyPr/>
          <a:lstStyle/>
          <a:p>
            <a:pPr lvl="0"/>
            <a:r>
              <a:rPr lang="hu-HU"/>
              <a:t>Mintaszöveg szerkesztése</a:t>
            </a:r>
          </a:p>
        </p:txBody>
      </p:sp>
      <p:sp>
        <p:nvSpPr>
          <p:cNvPr id="7" name="Tartalom helye 2"/>
          <p:cNvSpPr>
            <a:spLocks noGrp="1"/>
          </p:cNvSpPr>
          <p:nvPr>
            <p:ph sz="half" idx="10"/>
          </p:nvPr>
        </p:nvSpPr>
        <p:spPr>
          <a:xfrm>
            <a:off x="5628422" y="2208507"/>
            <a:ext cx="4682641" cy="3771188"/>
          </a:xfrm>
          <a:prstGeom prst="rect">
            <a:avLst/>
          </a:prstGeom>
        </p:spPr>
        <p:txBody>
          <a:bodyPr/>
          <a:lstStyle/>
          <a:p>
            <a:pPr lvl="0"/>
            <a:r>
              <a:rPr lang="hu-HU"/>
              <a:t>Mintaszöveg szerkesztése</a:t>
            </a:r>
          </a:p>
        </p:txBody>
      </p:sp>
      <p:sp>
        <p:nvSpPr>
          <p:cNvPr id="8" name="Date Placeholder 3"/>
          <p:cNvSpPr>
            <a:spLocks noGrp="1"/>
          </p:cNvSpPr>
          <p:nvPr>
            <p:ph type="dt" sz="half" idx="11"/>
          </p:nvPr>
        </p:nvSpPr>
        <p:spPr>
          <a:xfrm>
            <a:off x="625163" y="6655948"/>
            <a:ext cx="2429947" cy="383297"/>
          </a:xfrm>
          <a:prstGeom prst="rect">
            <a:avLst/>
          </a:prstGeom>
        </p:spPr>
        <p:txBody>
          <a:bodyPr/>
          <a:lstStyle/>
          <a:p>
            <a:fld id="{321F8011-7028-7A42-A01D-865E8B21EEF0}" type="datetimeFigureOut">
              <a:rPr lang="it-IT" smtClean="0"/>
              <a:t>05/03/2026</a:t>
            </a:fld>
            <a:endParaRPr lang="it-IT" dirty="0"/>
          </a:p>
        </p:txBody>
      </p:sp>
      <p:sp>
        <p:nvSpPr>
          <p:cNvPr id="9" name="Slide Number Placeholder 5"/>
          <p:cNvSpPr>
            <a:spLocks noGrp="1"/>
          </p:cNvSpPr>
          <p:nvPr>
            <p:ph type="sldNum" sz="quarter" idx="12"/>
          </p:nvPr>
        </p:nvSpPr>
        <p:spPr>
          <a:xfrm>
            <a:off x="3466499" y="6655947"/>
            <a:ext cx="2429947" cy="383297"/>
          </a:xfrm>
          <a:prstGeom prst="rect">
            <a:avLst/>
          </a:prstGeom>
        </p:spPr>
        <p:txBody>
          <a:bodyPr/>
          <a:lstStyle/>
          <a:p>
            <a:fld id="{7FB98861-F3B3-1B4A-9BF3-1E11DBCCE554}" type="slidenum">
              <a:rPr lang="it-IT" smtClean="0"/>
              <a:t>‹N›</a:t>
            </a:fld>
            <a:endParaRPr lang="it-IT"/>
          </a:p>
        </p:txBody>
      </p:sp>
    </p:spTree>
    <p:extLst>
      <p:ext uri="{BB962C8B-B14F-4D97-AF65-F5344CB8AC3E}">
        <p14:creationId xmlns:p14="http://schemas.microsoft.com/office/powerpoint/2010/main" val="119503520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Intestazione sezione">
    <p:spTree>
      <p:nvGrpSpPr>
        <p:cNvPr id="1" name=""/>
        <p:cNvGrpSpPr/>
        <p:nvPr/>
      </p:nvGrpSpPr>
      <p:grpSpPr>
        <a:xfrm>
          <a:off x="0" y="0"/>
          <a:ext cx="0" cy="0"/>
          <a:chOff x="0" y="0"/>
          <a:chExt cx="0" cy="0"/>
        </a:xfrm>
      </p:grpSpPr>
      <p:pic>
        <p:nvPicPr>
          <p:cNvPr id="10"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2"/>
          <a:srcRect/>
          <a:stretch/>
        </p:blipFill>
        <p:spPr>
          <a:xfrm>
            <a:off x="7730188" y="6292608"/>
            <a:ext cx="2559169" cy="726677"/>
          </a:xfrm>
          <a:prstGeom prst="rect">
            <a:avLst/>
          </a:prstGeom>
        </p:spPr>
      </p:pic>
      <p:pic>
        <p:nvPicPr>
          <p:cNvPr id="12" name="Kép 1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896446" y="-36030"/>
            <a:ext cx="4903317" cy="2567850"/>
          </a:xfrm>
          <a:prstGeom prst="rect">
            <a:avLst/>
          </a:prstGeom>
        </p:spPr>
      </p:pic>
      <p:sp>
        <p:nvSpPr>
          <p:cNvPr id="15" name="Cím 1"/>
          <p:cNvSpPr>
            <a:spLocks noGrp="1"/>
          </p:cNvSpPr>
          <p:nvPr>
            <p:ph type="title" hasCustomPrompt="1"/>
          </p:nvPr>
        </p:nvSpPr>
        <p:spPr>
          <a:xfrm>
            <a:off x="603457" y="514112"/>
            <a:ext cx="9707606" cy="993805"/>
          </a:xfrm>
          <a:prstGeom prst="rect">
            <a:avLst/>
          </a:prstGeom>
        </p:spPr>
        <p:txBody>
          <a:bodyPr anchor="b"/>
          <a:lstStyle>
            <a:lvl1pPr>
              <a:defRPr sz="3600">
                <a:solidFill>
                  <a:srgbClr val="1A75DB"/>
                </a:solidFill>
                <a:latin typeface="+mn-lt"/>
              </a:defRPr>
            </a:lvl1pPr>
          </a:lstStyle>
          <a:p>
            <a:r>
              <a:rPr lang="hu-HU" dirty="0"/>
              <a:t>TITLE</a:t>
            </a:r>
            <a:endParaRPr lang="en-GB" dirty="0"/>
          </a:p>
        </p:txBody>
      </p:sp>
      <p:sp>
        <p:nvSpPr>
          <p:cNvPr id="16" name="Tartalom helye 2"/>
          <p:cNvSpPr>
            <a:spLocks noGrp="1"/>
          </p:cNvSpPr>
          <p:nvPr>
            <p:ph sz="half" idx="1" hasCustomPrompt="1"/>
          </p:nvPr>
        </p:nvSpPr>
        <p:spPr>
          <a:xfrm>
            <a:off x="625163" y="2208507"/>
            <a:ext cx="4680763" cy="3771188"/>
          </a:xfrm>
          <a:prstGeom prst="rect">
            <a:avLst/>
          </a:prstGeom>
        </p:spPr>
        <p:txBody>
          <a:bodyPr/>
          <a:lstStyle>
            <a:lvl1pPr>
              <a:defRPr/>
            </a:lvl1pPr>
          </a:lstStyle>
          <a:p>
            <a:r>
              <a:rPr lang="hu-HU" dirty="0" err="1"/>
              <a:t>Insert</a:t>
            </a:r>
            <a:r>
              <a:rPr lang="hu-HU" dirty="0"/>
              <a:t> </a:t>
            </a:r>
            <a:r>
              <a:rPr lang="hu-HU" dirty="0" err="1"/>
              <a:t>your</a:t>
            </a:r>
            <a:r>
              <a:rPr lang="hu-HU" dirty="0"/>
              <a:t> text here</a:t>
            </a:r>
            <a:endParaRPr lang="en-GB" dirty="0"/>
          </a:p>
        </p:txBody>
      </p:sp>
      <p:sp>
        <p:nvSpPr>
          <p:cNvPr id="7" name="Tartalom helye 2"/>
          <p:cNvSpPr>
            <a:spLocks noGrp="1"/>
          </p:cNvSpPr>
          <p:nvPr>
            <p:ph sz="half" idx="10" hasCustomPrompt="1"/>
          </p:nvPr>
        </p:nvSpPr>
        <p:spPr>
          <a:xfrm>
            <a:off x="5628422" y="2208507"/>
            <a:ext cx="5171341" cy="3771188"/>
          </a:xfrm>
          <a:prstGeom prst="rect">
            <a:avLst/>
          </a:prstGeom>
        </p:spPr>
        <p:txBody>
          <a:bodyPr/>
          <a:lstStyle>
            <a:lvl1pPr>
              <a:defRPr/>
            </a:lvl1pPr>
          </a:lstStyle>
          <a:p>
            <a:r>
              <a:rPr lang="hu-HU" dirty="0" err="1"/>
              <a:t>Insert</a:t>
            </a:r>
            <a:r>
              <a:rPr lang="hu-HU" dirty="0"/>
              <a:t> </a:t>
            </a:r>
            <a:r>
              <a:rPr lang="hu-HU" dirty="0" err="1"/>
              <a:t>your</a:t>
            </a:r>
            <a:r>
              <a:rPr lang="hu-HU" dirty="0"/>
              <a:t> image here</a:t>
            </a:r>
            <a:endParaRPr lang="en-GB" dirty="0"/>
          </a:p>
        </p:txBody>
      </p:sp>
      <p:sp>
        <p:nvSpPr>
          <p:cNvPr id="8" name="Date Placeholder 3"/>
          <p:cNvSpPr>
            <a:spLocks noGrp="1"/>
          </p:cNvSpPr>
          <p:nvPr>
            <p:ph type="dt" sz="half" idx="11"/>
          </p:nvPr>
        </p:nvSpPr>
        <p:spPr>
          <a:xfrm>
            <a:off x="625163" y="6655948"/>
            <a:ext cx="2429947" cy="383297"/>
          </a:xfrm>
          <a:prstGeom prst="rect">
            <a:avLst/>
          </a:prstGeom>
        </p:spPr>
        <p:txBody>
          <a:bodyPr/>
          <a:lstStyle/>
          <a:p>
            <a:fld id="{321F8011-7028-7A42-A01D-865E8B21EEF0}" type="datetimeFigureOut">
              <a:rPr lang="it-IT" smtClean="0"/>
              <a:t>05/03/2026</a:t>
            </a:fld>
            <a:endParaRPr lang="it-IT" dirty="0"/>
          </a:p>
        </p:txBody>
      </p:sp>
      <p:sp>
        <p:nvSpPr>
          <p:cNvPr id="9" name="Slide Number Placeholder 5"/>
          <p:cNvSpPr>
            <a:spLocks noGrp="1"/>
          </p:cNvSpPr>
          <p:nvPr>
            <p:ph type="sldNum" sz="quarter" idx="12"/>
          </p:nvPr>
        </p:nvSpPr>
        <p:spPr>
          <a:xfrm>
            <a:off x="3466499" y="6655947"/>
            <a:ext cx="2429947" cy="383297"/>
          </a:xfrm>
          <a:prstGeom prst="rect">
            <a:avLst/>
          </a:prstGeom>
        </p:spPr>
        <p:txBody>
          <a:bodyPr/>
          <a:lstStyle/>
          <a:p>
            <a:fld id="{7FB98861-F3B3-1B4A-9BF3-1E11DBCCE554}" type="slidenum">
              <a:rPr lang="it-IT" smtClean="0"/>
              <a:t>‹N›</a:t>
            </a:fld>
            <a:endParaRPr lang="it-IT"/>
          </a:p>
        </p:txBody>
      </p:sp>
    </p:spTree>
    <p:extLst>
      <p:ext uri="{BB962C8B-B14F-4D97-AF65-F5344CB8AC3E}">
        <p14:creationId xmlns:p14="http://schemas.microsoft.com/office/powerpoint/2010/main" val="260594592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Intestazione sezione">
    <p:spTree>
      <p:nvGrpSpPr>
        <p:cNvPr id="1" name=""/>
        <p:cNvGrpSpPr/>
        <p:nvPr/>
      </p:nvGrpSpPr>
      <p:grpSpPr>
        <a:xfrm>
          <a:off x="0" y="0"/>
          <a:ext cx="0" cy="0"/>
          <a:chOff x="0" y="0"/>
          <a:chExt cx="0" cy="0"/>
        </a:xfrm>
      </p:grpSpPr>
      <p:pic>
        <p:nvPicPr>
          <p:cNvPr id="10"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2"/>
          <a:srcRect/>
          <a:stretch/>
        </p:blipFill>
        <p:spPr>
          <a:xfrm>
            <a:off x="7730188" y="6312568"/>
            <a:ext cx="2559169" cy="726677"/>
          </a:xfrm>
          <a:prstGeom prst="rect">
            <a:avLst/>
          </a:prstGeom>
        </p:spPr>
      </p:pic>
      <p:sp>
        <p:nvSpPr>
          <p:cNvPr id="15" name="Cím 1"/>
          <p:cNvSpPr>
            <a:spLocks noGrp="1"/>
          </p:cNvSpPr>
          <p:nvPr>
            <p:ph type="title" hasCustomPrompt="1"/>
          </p:nvPr>
        </p:nvSpPr>
        <p:spPr>
          <a:xfrm>
            <a:off x="1601160" y="460162"/>
            <a:ext cx="4474519" cy="608286"/>
          </a:xfrm>
          <a:prstGeom prst="rect">
            <a:avLst/>
          </a:prstGeom>
        </p:spPr>
        <p:txBody>
          <a:bodyPr anchor="ctr"/>
          <a:lstStyle>
            <a:lvl1pPr>
              <a:defRPr sz="3600">
                <a:solidFill>
                  <a:srgbClr val="1A75DB"/>
                </a:solidFill>
                <a:latin typeface="+mn-lt"/>
              </a:defRPr>
            </a:lvl1pPr>
          </a:lstStyle>
          <a:p>
            <a:r>
              <a:rPr lang="hu-HU" dirty="0"/>
              <a:t>TITLE</a:t>
            </a:r>
            <a:endParaRPr lang="en-GB" dirty="0"/>
          </a:p>
        </p:txBody>
      </p:sp>
      <p:sp>
        <p:nvSpPr>
          <p:cNvPr id="8" name="Date Placeholder 3"/>
          <p:cNvSpPr>
            <a:spLocks noGrp="1"/>
          </p:cNvSpPr>
          <p:nvPr>
            <p:ph type="dt" sz="half" idx="11"/>
          </p:nvPr>
        </p:nvSpPr>
        <p:spPr>
          <a:xfrm>
            <a:off x="625163" y="6645788"/>
            <a:ext cx="2429947" cy="383297"/>
          </a:xfrm>
          <a:prstGeom prst="rect">
            <a:avLst/>
          </a:prstGeom>
        </p:spPr>
        <p:txBody>
          <a:bodyPr/>
          <a:lstStyle/>
          <a:p>
            <a:fld id="{321F8011-7028-7A42-A01D-865E8B21EEF0}" type="datetimeFigureOut">
              <a:rPr lang="it-IT" smtClean="0"/>
              <a:t>05/03/2026</a:t>
            </a:fld>
            <a:endParaRPr lang="it-IT" dirty="0"/>
          </a:p>
        </p:txBody>
      </p:sp>
      <p:sp>
        <p:nvSpPr>
          <p:cNvPr id="9" name="Slide Number Placeholder 5"/>
          <p:cNvSpPr>
            <a:spLocks noGrp="1"/>
          </p:cNvSpPr>
          <p:nvPr>
            <p:ph type="sldNum" sz="quarter" idx="12"/>
          </p:nvPr>
        </p:nvSpPr>
        <p:spPr>
          <a:xfrm>
            <a:off x="3466499" y="6645787"/>
            <a:ext cx="2429947" cy="383297"/>
          </a:xfrm>
          <a:prstGeom prst="rect">
            <a:avLst/>
          </a:prstGeom>
        </p:spPr>
        <p:txBody>
          <a:bodyPr/>
          <a:lstStyle/>
          <a:p>
            <a:fld id="{7FB98861-F3B3-1B4A-9BF3-1E11DBCCE554}" type="slidenum">
              <a:rPr lang="it-IT" smtClean="0"/>
              <a:t>‹N›</a:t>
            </a:fld>
            <a:endParaRPr lang="it-IT"/>
          </a:p>
        </p:txBody>
      </p:sp>
      <p:pic>
        <p:nvPicPr>
          <p:cNvPr id="11" name="Immagine 3">
            <a:extLst>
              <a:ext uri="{FF2B5EF4-FFF2-40B4-BE49-F238E27FC236}">
                <a16:creationId xmlns:a16="http://schemas.microsoft.com/office/drawing/2014/main" id="{5A96C82C-9DCB-DB96-E369-85A332C77BF0}"/>
              </a:ext>
            </a:extLst>
          </p:cNvPr>
          <p:cNvPicPr>
            <a:picLocks noChangeAspect="1"/>
          </p:cNvPicPr>
          <p:nvPr userDrawn="1"/>
        </p:nvPicPr>
        <p:blipFill>
          <a:blip r:embed="rId3"/>
          <a:stretch>
            <a:fillRect/>
          </a:stretch>
        </p:blipFill>
        <p:spPr>
          <a:xfrm>
            <a:off x="6306301" y="-8284"/>
            <a:ext cx="4493462" cy="4652855"/>
          </a:xfrm>
          <a:prstGeom prst="rect">
            <a:avLst/>
          </a:prstGeom>
        </p:spPr>
      </p:pic>
      <p:cxnSp>
        <p:nvCxnSpPr>
          <p:cNvPr id="14" name="Connettore 1 31">
            <a:extLst>
              <a:ext uri="{FF2B5EF4-FFF2-40B4-BE49-F238E27FC236}">
                <a16:creationId xmlns:a16="http://schemas.microsoft.com/office/drawing/2014/main" id="{D649692B-63BD-4326-6334-10C20BAF71B9}"/>
              </a:ext>
            </a:extLst>
          </p:cNvPr>
          <p:cNvCxnSpPr/>
          <p:nvPr userDrawn="1"/>
        </p:nvCxnSpPr>
        <p:spPr>
          <a:xfrm>
            <a:off x="7750629" y="1944914"/>
            <a:ext cx="2467428" cy="0"/>
          </a:xfrm>
          <a:prstGeom prst="line">
            <a:avLst/>
          </a:prstGeom>
          <a:ln w="34925">
            <a:solidFill>
              <a:schemeClr val="bg1"/>
            </a:solidFill>
          </a:ln>
        </p:spPr>
        <p:style>
          <a:lnRef idx="1">
            <a:schemeClr val="accent1"/>
          </a:lnRef>
          <a:fillRef idx="0">
            <a:schemeClr val="accent1"/>
          </a:fillRef>
          <a:effectRef idx="0">
            <a:schemeClr val="accent1"/>
          </a:effectRef>
          <a:fontRef idx="minor">
            <a:schemeClr val="tx1"/>
          </a:fontRef>
        </p:style>
      </p:cxnSp>
      <p:pic>
        <p:nvPicPr>
          <p:cNvPr id="20" name="Image point 1">
            <a:extLst>
              <a:ext uri="{FF2B5EF4-FFF2-40B4-BE49-F238E27FC236}">
                <a16:creationId xmlns:a16="http://schemas.microsoft.com/office/drawing/2014/main" id="{C2370294-7C95-F611-4486-80EC0DED7FDF}"/>
              </a:ext>
            </a:extLst>
          </p:cNvPr>
          <p:cNvPicPr>
            <a:picLocks noChangeAspect="1"/>
          </p:cNvPicPr>
          <p:nvPr userDrawn="1"/>
        </p:nvPicPr>
        <p:blipFill>
          <a:blip r:embed="rId4"/>
          <a:stretch>
            <a:fillRect/>
          </a:stretch>
        </p:blipFill>
        <p:spPr>
          <a:xfrm>
            <a:off x="622603" y="496948"/>
            <a:ext cx="609600" cy="571500"/>
          </a:xfrm>
          <a:prstGeom prst="rect">
            <a:avLst/>
          </a:prstGeom>
        </p:spPr>
      </p:pic>
      <p:sp>
        <p:nvSpPr>
          <p:cNvPr id="21" name="Point 1">
            <a:extLst>
              <a:ext uri="{FF2B5EF4-FFF2-40B4-BE49-F238E27FC236}">
                <a16:creationId xmlns:a16="http://schemas.microsoft.com/office/drawing/2014/main" id="{DB89BC95-1269-09E8-B775-0FBE5D438828}"/>
              </a:ext>
            </a:extLst>
          </p:cNvPr>
          <p:cNvSpPr txBox="1">
            <a:spLocks/>
          </p:cNvSpPr>
          <p:nvPr userDrawn="1"/>
        </p:nvSpPr>
        <p:spPr>
          <a:xfrm>
            <a:off x="719834" y="519621"/>
            <a:ext cx="415137" cy="526153"/>
          </a:xfrm>
          <a:prstGeom prst="rect">
            <a:avLst/>
          </a:prstGeom>
        </p:spPr>
        <p:txBody>
          <a:bodyPr>
            <a:noAutofit/>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r>
              <a:rPr lang="it-IT" sz="3600" b="1" dirty="0">
                <a:solidFill>
                  <a:schemeClr val="bg1"/>
                </a:solidFill>
                <a:latin typeface="+mn-lt"/>
              </a:rPr>
              <a:t>1</a:t>
            </a:r>
          </a:p>
        </p:txBody>
      </p:sp>
      <p:pic>
        <p:nvPicPr>
          <p:cNvPr id="22" name="Image point 2">
            <a:extLst>
              <a:ext uri="{FF2B5EF4-FFF2-40B4-BE49-F238E27FC236}">
                <a16:creationId xmlns:a16="http://schemas.microsoft.com/office/drawing/2014/main" id="{C49D284D-E06F-A0FA-FCE7-3669932949EC}"/>
              </a:ext>
            </a:extLst>
          </p:cNvPr>
          <p:cNvPicPr>
            <a:picLocks noChangeAspect="1"/>
          </p:cNvPicPr>
          <p:nvPr userDrawn="1"/>
        </p:nvPicPr>
        <p:blipFill>
          <a:blip r:embed="rId4"/>
          <a:stretch>
            <a:fillRect/>
          </a:stretch>
        </p:blipFill>
        <p:spPr>
          <a:xfrm>
            <a:off x="700219" y="2548761"/>
            <a:ext cx="609600" cy="571500"/>
          </a:xfrm>
          <a:prstGeom prst="rect">
            <a:avLst/>
          </a:prstGeom>
        </p:spPr>
      </p:pic>
      <p:sp>
        <p:nvSpPr>
          <p:cNvPr id="23" name="Point 2">
            <a:extLst>
              <a:ext uri="{FF2B5EF4-FFF2-40B4-BE49-F238E27FC236}">
                <a16:creationId xmlns:a16="http://schemas.microsoft.com/office/drawing/2014/main" id="{09A42CBF-1B7C-7C0A-C81E-57CCD243A7EB}"/>
              </a:ext>
            </a:extLst>
          </p:cNvPr>
          <p:cNvSpPr txBox="1">
            <a:spLocks/>
          </p:cNvSpPr>
          <p:nvPr userDrawn="1"/>
        </p:nvSpPr>
        <p:spPr>
          <a:xfrm>
            <a:off x="777835" y="2554609"/>
            <a:ext cx="415137" cy="571500"/>
          </a:xfrm>
          <a:prstGeom prst="rect">
            <a:avLst/>
          </a:prstGeom>
        </p:spPr>
        <p:txBody>
          <a:bodyPr vert="horz" lIns="91440" tIns="45720" rIns="91440" bIns="45720" rtlCol="0" anchor="ctr">
            <a:noAutofit/>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r>
              <a:rPr lang="it-IT" sz="3600" b="1" dirty="0">
                <a:solidFill>
                  <a:schemeClr val="bg1"/>
                </a:solidFill>
                <a:latin typeface="+mn-lt"/>
              </a:rPr>
              <a:t>2</a:t>
            </a:r>
          </a:p>
        </p:txBody>
      </p:sp>
      <p:pic>
        <p:nvPicPr>
          <p:cNvPr id="24" name="Image point 3">
            <a:extLst>
              <a:ext uri="{FF2B5EF4-FFF2-40B4-BE49-F238E27FC236}">
                <a16:creationId xmlns:a16="http://schemas.microsoft.com/office/drawing/2014/main" id="{7A057175-2AB3-68A5-EB10-D96436F03D4C}"/>
              </a:ext>
            </a:extLst>
          </p:cNvPr>
          <p:cNvPicPr>
            <a:picLocks noChangeAspect="1"/>
          </p:cNvPicPr>
          <p:nvPr userDrawn="1"/>
        </p:nvPicPr>
        <p:blipFill>
          <a:blip r:embed="rId4"/>
          <a:stretch>
            <a:fillRect/>
          </a:stretch>
        </p:blipFill>
        <p:spPr>
          <a:xfrm>
            <a:off x="700219" y="4514805"/>
            <a:ext cx="609600" cy="571500"/>
          </a:xfrm>
          <a:prstGeom prst="rect">
            <a:avLst/>
          </a:prstGeom>
        </p:spPr>
      </p:pic>
      <p:sp>
        <p:nvSpPr>
          <p:cNvPr id="25" name="Point 3">
            <a:extLst>
              <a:ext uri="{FF2B5EF4-FFF2-40B4-BE49-F238E27FC236}">
                <a16:creationId xmlns:a16="http://schemas.microsoft.com/office/drawing/2014/main" id="{8011D38D-BF8E-F750-4A4B-C29B2A8B0DBB}"/>
              </a:ext>
            </a:extLst>
          </p:cNvPr>
          <p:cNvSpPr txBox="1">
            <a:spLocks/>
          </p:cNvSpPr>
          <p:nvPr userDrawn="1"/>
        </p:nvSpPr>
        <p:spPr>
          <a:xfrm>
            <a:off x="777835" y="4520653"/>
            <a:ext cx="415137" cy="571500"/>
          </a:xfrm>
          <a:prstGeom prst="rect">
            <a:avLst/>
          </a:prstGeom>
        </p:spPr>
        <p:txBody>
          <a:bodyPr vert="horz" lIns="91440" tIns="45720" rIns="91440" bIns="45720" rtlCol="0" anchor="ctr">
            <a:noAutofit/>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r>
              <a:rPr lang="it-IT" sz="3600" b="1" dirty="0">
                <a:solidFill>
                  <a:schemeClr val="bg1"/>
                </a:solidFill>
                <a:latin typeface="+mn-lt"/>
              </a:rPr>
              <a:t>3</a:t>
            </a:r>
          </a:p>
        </p:txBody>
      </p:sp>
      <p:sp>
        <p:nvSpPr>
          <p:cNvPr id="31" name="Szövegdoboz 30"/>
          <p:cNvSpPr txBox="1"/>
          <p:nvPr userDrawn="1"/>
        </p:nvSpPr>
        <p:spPr>
          <a:xfrm>
            <a:off x="1601160" y="3192442"/>
            <a:ext cx="4474519" cy="1117595"/>
          </a:xfrm>
          <a:prstGeom prst="rect">
            <a:avLst/>
          </a:prstGeom>
          <a:noFill/>
        </p:spPr>
        <p:txBody>
          <a:bodyPr wrap="square" rtlCol="0">
            <a:spAutoFit/>
          </a:bodyPr>
          <a:lstStyle/>
          <a:p>
            <a:endParaRPr lang="en-GB"/>
          </a:p>
        </p:txBody>
      </p:sp>
      <p:sp>
        <p:nvSpPr>
          <p:cNvPr id="32" name="Szövegdoboz 31"/>
          <p:cNvSpPr txBox="1"/>
          <p:nvPr userDrawn="1"/>
        </p:nvSpPr>
        <p:spPr>
          <a:xfrm>
            <a:off x="1628563" y="5194973"/>
            <a:ext cx="4474519" cy="1117595"/>
          </a:xfrm>
          <a:prstGeom prst="rect">
            <a:avLst/>
          </a:prstGeom>
          <a:noFill/>
        </p:spPr>
        <p:txBody>
          <a:bodyPr wrap="square" rtlCol="0">
            <a:spAutoFit/>
          </a:bodyPr>
          <a:lstStyle/>
          <a:p>
            <a:endParaRPr lang="en-GB"/>
          </a:p>
        </p:txBody>
      </p:sp>
      <p:sp>
        <p:nvSpPr>
          <p:cNvPr id="35" name="Szöveg helye 3"/>
          <p:cNvSpPr>
            <a:spLocks noGrp="1"/>
          </p:cNvSpPr>
          <p:nvPr>
            <p:ph type="body" sz="half" idx="2"/>
          </p:nvPr>
        </p:nvSpPr>
        <p:spPr>
          <a:xfrm>
            <a:off x="1601160" y="1254823"/>
            <a:ext cx="4474519" cy="1082227"/>
          </a:xfrm>
          <a:prstGeom prst="rect">
            <a:avLst/>
          </a:prstGeom>
        </p:spPr>
        <p:txBody>
          <a:bodyPr/>
          <a:lstStyle>
            <a:lvl1pPr>
              <a:defRPr sz="1800"/>
            </a:lvl1pPr>
          </a:lstStyle>
          <a:p>
            <a:pPr lvl="0"/>
            <a:r>
              <a:rPr lang="hu-HU"/>
              <a:t>Mintaszöveg szerkesztése</a:t>
            </a:r>
          </a:p>
        </p:txBody>
      </p:sp>
      <p:sp>
        <p:nvSpPr>
          <p:cNvPr id="36" name="Szöveg helye 3"/>
          <p:cNvSpPr>
            <a:spLocks noGrp="1"/>
          </p:cNvSpPr>
          <p:nvPr>
            <p:ph type="body" sz="half" idx="13"/>
          </p:nvPr>
        </p:nvSpPr>
        <p:spPr>
          <a:xfrm>
            <a:off x="1628562" y="3225731"/>
            <a:ext cx="4474519" cy="1082227"/>
          </a:xfrm>
          <a:prstGeom prst="rect">
            <a:avLst/>
          </a:prstGeom>
        </p:spPr>
        <p:txBody>
          <a:bodyPr/>
          <a:lstStyle>
            <a:lvl1pPr>
              <a:defRPr sz="1800"/>
            </a:lvl1pPr>
          </a:lstStyle>
          <a:p>
            <a:pPr lvl="0"/>
            <a:r>
              <a:rPr lang="hu-HU"/>
              <a:t>Mintaszöveg szerkesztése</a:t>
            </a:r>
          </a:p>
        </p:txBody>
      </p:sp>
      <p:sp>
        <p:nvSpPr>
          <p:cNvPr id="37" name="Szöveg helye 3"/>
          <p:cNvSpPr>
            <a:spLocks noGrp="1"/>
          </p:cNvSpPr>
          <p:nvPr>
            <p:ph type="body" sz="half" idx="14"/>
          </p:nvPr>
        </p:nvSpPr>
        <p:spPr>
          <a:xfrm>
            <a:off x="1628562" y="5191979"/>
            <a:ext cx="4474519" cy="1082227"/>
          </a:xfrm>
          <a:prstGeom prst="rect">
            <a:avLst/>
          </a:prstGeom>
        </p:spPr>
        <p:txBody>
          <a:bodyPr/>
          <a:lstStyle>
            <a:lvl1pPr>
              <a:defRPr sz="1800"/>
            </a:lvl1pPr>
          </a:lstStyle>
          <a:p>
            <a:pPr lvl="0"/>
            <a:r>
              <a:rPr lang="hu-HU"/>
              <a:t>Mintaszöveg szerkesztése</a:t>
            </a:r>
          </a:p>
        </p:txBody>
      </p:sp>
    </p:spTree>
    <p:extLst>
      <p:ext uri="{BB962C8B-B14F-4D97-AF65-F5344CB8AC3E}">
        <p14:creationId xmlns:p14="http://schemas.microsoft.com/office/powerpoint/2010/main" val="31072879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Egyéni elrendezés">
    <p:spTree>
      <p:nvGrpSpPr>
        <p:cNvPr id="1" name=""/>
        <p:cNvGrpSpPr/>
        <p:nvPr/>
      </p:nvGrpSpPr>
      <p:grpSpPr>
        <a:xfrm>
          <a:off x="0" y="0"/>
          <a:ext cx="0" cy="0"/>
          <a:chOff x="0" y="0"/>
          <a:chExt cx="0" cy="0"/>
        </a:xfrm>
      </p:grpSpPr>
      <p:pic>
        <p:nvPicPr>
          <p:cNvPr id="10"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2"/>
          <a:srcRect/>
          <a:stretch/>
        </p:blipFill>
        <p:spPr>
          <a:xfrm>
            <a:off x="7730188" y="6312568"/>
            <a:ext cx="2559169" cy="726677"/>
          </a:xfrm>
          <a:prstGeom prst="rect">
            <a:avLst/>
          </a:prstGeom>
        </p:spPr>
      </p:pic>
    </p:spTree>
    <p:extLst>
      <p:ext uri="{BB962C8B-B14F-4D97-AF65-F5344CB8AC3E}">
        <p14:creationId xmlns:p14="http://schemas.microsoft.com/office/powerpoint/2010/main" val="192076878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Egyéni elrendezés">
    <p:spTree>
      <p:nvGrpSpPr>
        <p:cNvPr id="1" name=""/>
        <p:cNvGrpSpPr/>
        <p:nvPr/>
      </p:nvGrpSpPr>
      <p:grpSpPr>
        <a:xfrm>
          <a:off x="0" y="0"/>
          <a:ext cx="0" cy="0"/>
          <a:chOff x="0" y="0"/>
          <a:chExt cx="0" cy="0"/>
        </a:xfrm>
      </p:grpSpPr>
      <p:pic>
        <p:nvPicPr>
          <p:cNvPr id="10" name="Immagine 3">
            <a:extLst>
              <a:ext uri="{FF2B5EF4-FFF2-40B4-BE49-F238E27FC236}">
                <a16:creationId xmlns:a16="http://schemas.microsoft.com/office/drawing/2014/main" id="{F0BA59ED-2673-3E51-3780-9815C33F26C3}"/>
              </a:ext>
            </a:extLst>
          </p:cNvPr>
          <p:cNvPicPr>
            <a:picLocks noChangeAspect="1"/>
          </p:cNvPicPr>
          <p:nvPr userDrawn="1"/>
        </p:nvPicPr>
        <p:blipFill>
          <a:blip r:embed="rId2"/>
          <a:stretch>
            <a:fillRect/>
          </a:stretch>
        </p:blipFill>
        <p:spPr>
          <a:xfrm>
            <a:off x="-1" y="0"/>
            <a:ext cx="10799763" cy="7204076"/>
          </a:xfrm>
          <a:prstGeom prst="rect">
            <a:avLst/>
          </a:prstGeom>
        </p:spPr>
      </p:pic>
      <p:pic>
        <p:nvPicPr>
          <p:cNvPr id="11" name="Immagine 4">
            <a:extLst>
              <a:ext uri="{FF2B5EF4-FFF2-40B4-BE49-F238E27FC236}">
                <a16:creationId xmlns:a16="http://schemas.microsoft.com/office/drawing/2014/main" id="{6F0E1B84-367F-07BC-28F5-5F86C40CCA19}"/>
              </a:ext>
            </a:extLst>
          </p:cNvPr>
          <p:cNvPicPr>
            <a:picLocks noChangeAspect="1"/>
          </p:cNvPicPr>
          <p:nvPr userDrawn="1"/>
        </p:nvPicPr>
        <p:blipFill>
          <a:blip r:embed="rId3">
            <a:alphaModFix amt="87000"/>
          </a:blip>
          <a:stretch>
            <a:fillRect/>
          </a:stretch>
        </p:blipFill>
        <p:spPr>
          <a:xfrm>
            <a:off x="3569" y="-2382"/>
            <a:ext cx="10796194" cy="7201695"/>
          </a:xfrm>
          <a:prstGeom prst="rect">
            <a:avLst/>
          </a:prstGeom>
        </p:spPr>
      </p:pic>
      <p:pic>
        <p:nvPicPr>
          <p:cNvPr id="12" name="Immagine 6">
            <a:extLst>
              <a:ext uri="{FF2B5EF4-FFF2-40B4-BE49-F238E27FC236}">
                <a16:creationId xmlns:a16="http://schemas.microsoft.com/office/drawing/2014/main" id="{D7BF07D8-A176-29A9-C141-B275EF617CFF}"/>
              </a:ext>
            </a:extLst>
          </p:cNvPr>
          <p:cNvPicPr>
            <a:picLocks noChangeAspect="1"/>
          </p:cNvPicPr>
          <p:nvPr userDrawn="1"/>
        </p:nvPicPr>
        <p:blipFill>
          <a:blip r:embed="rId4"/>
          <a:srcRect/>
          <a:stretch/>
        </p:blipFill>
        <p:spPr>
          <a:xfrm>
            <a:off x="4764881" y="6579358"/>
            <a:ext cx="1270000" cy="355244"/>
          </a:xfrm>
          <a:prstGeom prst="rect">
            <a:avLst/>
          </a:prstGeom>
        </p:spPr>
      </p:pic>
      <p:pic>
        <p:nvPicPr>
          <p:cNvPr id="13" name="Immagine 2">
            <a:extLst>
              <a:ext uri="{FF2B5EF4-FFF2-40B4-BE49-F238E27FC236}">
                <a16:creationId xmlns:a16="http://schemas.microsoft.com/office/drawing/2014/main" id="{FA45CCE8-96BA-C8CC-2B2E-4CCE8683B830}"/>
              </a:ext>
            </a:extLst>
          </p:cNvPr>
          <p:cNvPicPr>
            <a:picLocks noChangeAspect="1"/>
          </p:cNvPicPr>
          <p:nvPr userDrawn="1"/>
        </p:nvPicPr>
        <p:blipFill>
          <a:blip r:embed="rId5"/>
          <a:stretch>
            <a:fillRect/>
          </a:stretch>
        </p:blipFill>
        <p:spPr>
          <a:xfrm>
            <a:off x="4255008" y="1088993"/>
            <a:ext cx="6541185" cy="6117465"/>
          </a:xfrm>
          <a:prstGeom prst="rect">
            <a:avLst/>
          </a:prstGeom>
        </p:spPr>
      </p:pic>
      <p:sp>
        <p:nvSpPr>
          <p:cNvPr id="22" name="Cím 1"/>
          <p:cNvSpPr>
            <a:spLocks noGrp="1"/>
          </p:cNvSpPr>
          <p:nvPr>
            <p:ph type="title" hasCustomPrompt="1"/>
          </p:nvPr>
        </p:nvSpPr>
        <p:spPr>
          <a:xfrm>
            <a:off x="742948" y="2515184"/>
            <a:ext cx="9313863" cy="1392237"/>
          </a:xfrm>
          <a:prstGeom prst="rect">
            <a:avLst/>
          </a:prstGeom>
        </p:spPr>
        <p:txBody>
          <a:bodyPr anchor="ctr"/>
          <a:lstStyle>
            <a:lvl1pPr algn="ctr">
              <a:defRPr b="1" baseline="0">
                <a:solidFill>
                  <a:schemeClr val="bg1"/>
                </a:solidFill>
                <a:latin typeface="+mn-lt"/>
              </a:defRPr>
            </a:lvl1pPr>
          </a:lstStyle>
          <a:p>
            <a:r>
              <a:rPr lang="hu-HU" dirty="0"/>
              <a:t>SECTION TITLE</a:t>
            </a:r>
            <a:endParaRPr lang="en-GB" dirty="0"/>
          </a:p>
        </p:txBody>
      </p:sp>
    </p:spTree>
    <p:extLst>
      <p:ext uri="{BB962C8B-B14F-4D97-AF65-F5344CB8AC3E}">
        <p14:creationId xmlns:p14="http://schemas.microsoft.com/office/powerpoint/2010/main" val="428534659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_Egyéni elrendezés">
    <p:spTree>
      <p:nvGrpSpPr>
        <p:cNvPr id="1" name=""/>
        <p:cNvGrpSpPr/>
        <p:nvPr/>
      </p:nvGrpSpPr>
      <p:grpSpPr>
        <a:xfrm>
          <a:off x="0" y="0"/>
          <a:ext cx="0" cy="0"/>
          <a:chOff x="0" y="0"/>
          <a:chExt cx="0" cy="0"/>
        </a:xfrm>
      </p:grpSpPr>
      <p:pic>
        <p:nvPicPr>
          <p:cNvPr id="10" name="Immagine 3">
            <a:extLst>
              <a:ext uri="{FF2B5EF4-FFF2-40B4-BE49-F238E27FC236}">
                <a16:creationId xmlns:a16="http://schemas.microsoft.com/office/drawing/2014/main" id="{F0BA59ED-2673-3E51-3780-9815C33F26C3}"/>
              </a:ext>
            </a:extLst>
          </p:cNvPr>
          <p:cNvPicPr>
            <a:picLocks noChangeAspect="1"/>
          </p:cNvPicPr>
          <p:nvPr userDrawn="1"/>
        </p:nvPicPr>
        <p:blipFill>
          <a:blip r:embed="rId2"/>
          <a:stretch>
            <a:fillRect/>
          </a:stretch>
        </p:blipFill>
        <p:spPr>
          <a:xfrm>
            <a:off x="-1" y="0"/>
            <a:ext cx="10799763" cy="7204076"/>
          </a:xfrm>
          <a:prstGeom prst="rect">
            <a:avLst/>
          </a:prstGeom>
        </p:spPr>
      </p:pic>
      <p:pic>
        <p:nvPicPr>
          <p:cNvPr id="11" name="Immagine 4">
            <a:extLst>
              <a:ext uri="{FF2B5EF4-FFF2-40B4-BE49-F238E27FC236}">
                <a16:creationId xmlns:a16="http://schemas.microsoft.com/office/drawing/2014/main" id="{6F0E1B84-367F-07BC-28F5-5F86C40CCA19}"/>
              </a:ext>
            </a:extLst>
          </p:cNvPr>
          <p:cNvPicPr>
            <a:picLocks noChangeAspect="1"/>
          </p:cNvPicPr>
          <p:nvPr userDrawn="1"/>
        </p:nvPicPr>
        <p:blipFill>
          <a:blip r:embed="rId3">
            <a:alphaModFix amt="87000"/>
          </a:blip>
          <a:stretch>
            <a:fillRect/>
          </a:stretch>
        </p:blipFill>
        <p:spPr>
          <a:xfrm>
            <a:off x="3569" y="-2382"/>
            <a:ext cx="10796194" cy="7201695"/>
          </a:xfrm>
          <a:prstGeom prst="rect">
            <a:avLst/>
          </a:prstGeom>
        </p:spPr>
      </p:pic>
      <p:pic>
        <p:nvPicPr>
          <p:cNvPr id="13" name="Immagine 2">
            <a:extLst>
              <a:ext uri="{FF2B5EF4-FFF2-40B4-BE49-F238E27FC236}">
                <a16:creationId xmlns:a16="http://schemas.microsoft.com/office/drawing/2014/main" id="{FA45CCE8-96BA-C8CC-2B2E-4CCE8683B830}"/>
              </a:ext>
            </a:extLst>
          </p:cNvPr>
          <p:cNvPicPr>
            <a:picLocks noChangeAspect="1"/>
          </p:cNvPicPr>
          <p:nvPr userDrawn="1"/>
        </p:nvPicPr>
        <p:blipFill>
          <a:blip r:embed="rId4"/>
          <a:stretch>
            <a:fillRect/>
          </a:stretch>
        </p:blipFill>
        <p:spPr>
          <a:xfrm>
            <a:off x="4258578" y="1088993"/>
            <a:ext cx="6541185" cy="6117465"/>
          </a:xfrm>
          <a:prstGeom prst="rect">
            <a:avLst/>
          </a:prstGeom>
        </p:spPr>
      </p:pic>
      <p:sp>
        <p:nvSpPr>
          <p:cNvPr id="22" name="Cím 1"/>
          <p:cNvSpPr>
            <a:spLocks noGrp="1"/>
          </p:cNvSpPr>
          <p:nvPr>
            <p:ph type="title" hasCustomPrompt="1"/>
          </p:nvPr>
        </p:nvSpPr>
        <p:spPr>
          <a:xfrm>
            <a:off x="1398495" y="2910017"/>
            <a:ext cx="7996518" cy="1192306"/>
          </a:xfrm>
          <a:prstGeom prst="rect">
            <a:avLst/>
          </a:prstGeom>
        </p:spPr>
        <p:txBody>
          <a:bodyPr anchor="ctr"/>
          <a:lstStyle>
            <a:lvl1pPr algn="ctr">
              <a:defRPr b="1" baseline="0">
                <a:solidFill>
                  <a:schemeClr val="bg1"/>
                </a:solidFill>
                <a:latin typeface="+mn-lt"/>
              </a:defRPr>
            </a:lvl1pPr>
          </a:lstStyle>
          <a:p>
            <a:r>
              <a:rPr lang="hu-HU" dirty="0"/>
              <a:t>THANK YOU!</a:t>
            </a:r>
            <a:endParaRPr lang="en-GB" dirty="0"/>
          </a:p>
        </p:txBody>
      </p:sp>
      <p:pic>
        <p:nvPicPr>
          <p:cNvPr id="7" name="Immagine 8">
            <a:extLst>
              <a:ext uri="{FF2B5EF4-FFF2-40B4-BE49-F238E27FC236}">
                <a16:creationId xmlns:a16="http://schemas.microsoft.com/office/drawing/2014/main" id="{755C4558-2D07-CEC3-8C65-1E89039ACBBC}"/>
              </a:ext>
            </a:extLst>
          </p:cNvPr>
          <p:cNvPicPr>
            <a:picLocks noChangeAspect="1"/>
          </p:cNvPicPr>
          <p:nvPr userDrawn="1"/>
        </p:nvPicPr>
        <p:blipFill>
          <a:blip r:embed="rId5"/>
          <a:stretch>
            <a:fillRect/>
          </a:stretch>
        </p:blipFill>
        <p:spPr>
          <a:xfrm>
            <a:off x="1331260" y="2845770"/>
            <a:ext cx="8130988" cy="1320800"/>
          </a:xfrm>
          <a:prstGeom prst="rect">
            <a:avLst/>
          </a:prstGeom>
        </p:spPr>
      </p:pic>
      <p:pic>
        <p:nvPicPr>
          <p:cNvPr id="2" name="Kép 1"/>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4488160" y="421209"/>
            <a:ext cx="1817188" cy="1335568"/>
          </a:xfrm>
          <a:prstGeom prst="rect">
            <a:avLst/>
          </a:prstGeom>
        </p:spPr>
      </p:pic>
      <p:sp>
        <p:nvSpPr>
          <p:cNvPr id="4" name="Szövegdoboz 3"/>
          <p:cNvSpPr txBox="1"/>
          <p:nvPr userDrawn="1"/>
        </p:nvSpPr>
        <p:spPr>
          <a:xfrm>
            <a:off x="1219199" y="6108109"/>
            <a:ext cx="4789407" cy="784830"/>
          </a:xfrm>
          <a:prstGeom prst="rect">
            <a:avLst/>
          </a:prstGeom>
          <a:noFill/>
        </p:spPr>
        <p:txBody>
          <a:bodyPr wrap="square" rtlCol="0" anchor="ctr">
            <a:spAutoFit/>
          </a:bodyPr>
          <a:lstStyle/>
          <a:p>
            <a:pPr marL="0" marR="0" lvl="0" indent="0" algn="just" defTabSz="457200" rtl="0" eaLnBrk="1" fontAlgn="auto" latinLnBrk="0" hangingPunct="1">
              <a:lnSpc>
                <a:spcPct val="100000"/>
              </a:lnSpc>
              <a:spcBef>
                <a:spcPts val="0"/>
              </a:spcBef>
              <a:spcAft>
                <a:spcPts val="0"/>
              </a:spcAft>
              <a:buClrTx/>
              <a:buSzTx/>
              <a:buFontTx/>
              <a:buNone/>
              <a:tabLst/>
              <a:defRPr/>
            </a:pPr>
            <a:r>
              <a:rPr lang="en-US" sz="900" kern="1200" dirty="0">
                <a:solidFill>
                  <a:schemeClr val="bg1"/>
                </a:solidFill>
                <a:effectLst/>
                <a:latin typeface="Arial" panose="020B0604020202020204" pitchFamily="34" charset="0"/>
                <a:ea typeface="+mn-ea"/>
                <a:cs typeface="Arial" panose="020B0604020202020204" pitchFamily="34" charset="0"/>
              </a:rPr>
              <a:t>H-PASS is co-funded by the EU4Health </a:t>
            </a:r>
            <a:r>
              <a:rPr lang="en-US" sz="900" kern="1200" dirty="0" err="1">
                <a:solidFill>
                  <a:schemeClr val="bg1"/>
                </a:solidFill>
                <a:effectLst/>
                <a:latin typeface="Arial" panose="020B0604020202020204" pitchFamily="34" charset="0"/>
                <a:ea typeface="+mn-ea"/>
                <a:cs typeface="Arial" panose="020B0604020202020204" pitchFamily="34" charset="0"/>
              </a:rPr>
              <a:t>Programme</a:t>
            </a:r>
            <a:r>
              <a:rPr lang="en-US" sz="900" kern="1200" dirty="0">
                <a:solidFill>
                  <a:schemeClr val="bg1"/>
                </a:solidFill>
                <a:effectLst/>
                <a:latin typeface="Arial" panose="020B0604020202020204" pitchFamily="34" charset="0"/>
                <a:ea typeface="+mn-ea"/>
                <a:cs typeface="Arial" panose="020B0604020202020204" pitchFamily="34" charset="0"/>
              </a:rPr>
              <a:t> of the European Union under Grant Agreement No. 11101139 (</a:t>
            </a:r>
            <a:r>
              <a:rPr lang="en-US" sz="900" kern="1200" dirty="0" err="1">
                <a:solidFill>
                  <a:schemeClr val="bg1"/>
                </a:solidFill>
                <a:effectLst/>
                <a:latin typeface="Arial" panose="020B0604020202020204" pitchFamily="34" charset="0"/>
                <a:ea typeface="+mn-ea"/>
                <a:cs typeface="Arial" panose="020B0604020202020204" pitchFamily="34" charset="0"/>
              </a:rPr>
              <a:t>HaDEA</a:t>
            </a:r>
            <a:r>
              <a:rPr lang="en-US" sz="900" kern="1200" dirty="0">
                <a:solidFill>
                  <a:schemeClr val="bg1"/>
                </a:solidFill>
                <a:effectLst/>
                <a:latin typeface="Arial" panose="020B0604020202020204" pitchFamily="34" charset="0"/>
                <a:ea typeface="+mn-ea"/>
                <a:cs typeface="Arial" panose="020B0604020202020204" pitchFamily="34" charset="0"/>
              </a:rPr>
              <a:t>). Views and opinions expressed are however those of the author(s) only and do not necessarily reflect those of the European Union or </a:t>
            </a:r>
            <a:r>
              <a:rPr lang="en-US" sz="900" kern="1200" dirty="0" err="1">
                <a:solidFill>
                  <a:schemeClr val="bg1"/>
                </a:solidFill>
                <a:effectLst/>
                <a:latin typeface="Arial" panose="020B0604020202020204" pitchFamily="34" charset="0"/>
                <a:ea typeface="+mn-ea"/>
                <a:cs typeface="Arial" panose="020B0604020202020204" pitchFamily="34" charset="0"/>
              </a:rPr>
              <a:t>HaDEA</a:t>
            </a:r>
            <a:r>
              <a:rPr lang="en-US" sz="900" kern="1200" dirty="0">
                <a:solidFill>
                  <a:schemeClr val="bg1"/>
                </a:solidFill>
                <a:effectLst/>
                <a:latin typeface="Arial" panose="020B0604020202020204" pitchFamily="34" charset="0"/>
                <a:ea typeface="+mn-ea"/>
                <a:cs typeface="Arial" panose="020B0604020202020204" pitchFamily="34" charset="0"/>
              </a:rPr>
              <a:t>. Neither the European Union nor the granting authority can be held responsible for them.</a:t>
            </a:r>
            <a:endParaRPr lang="en-GB" sz="900" kern="1200" dirty="0">
              <a:solidFill>
                <a:schemeClr val="bg1"/>
              </a:solidFill>
              <a:effectLst/>
              <a:latin typeface="Arial" panose="020B0604020202020204" pitchFamily="34" charset="0"/>
              <a:ea typeface="+mn-ea"/>
              <a:cs typeface="Arial" panose="020B0604020202020204" pitchFamily="34" charset="0"/>
            </a:endParaRPr>
          </a:p>
          <a:p>
            <a:pPr algn="just"/>
            <a:endParaRPr lang="en-GB" sz="900" dirty="0">
              <a:latin typeface="Arial" panose="020B0604020202020204" pitchFamily="34" charset="0"/>
              <a:cs typeface="Arial" panose="020B0604020202020204" pitchFamily="34" charset="0"/>
            </a:endParaRPr>
          </a:p>
        </p:txBody>
      </p:sp>
      <p:pic>
        <p:nvPicPr>
          <p:cNvPr id="5" name="Kép 4"/>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6008606" y="6108109"/>
            <a:ext cx="2860083" cy="638120"/>
          </a:xfrm>
          <a:prstGeom prst="rect">
            <a:avLst/>
          </a:prstGeom>
        </p:spPr>
      </p:pic>
    </p:spTree>
    <p:extLst>
      <p:ext uri="{BB962C8B-B14F-4D97-AF65-F5344CB8AC3E}">
        <p14:creationId xmlns:p14="http://schemas.microsoft.com/office/powerpoint/2010/main" val="176341550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7.xml"/><Relationship Id="rId3" Type="http://schemas.openxmlformats.org/officeDocument/2006/relationships/slideLayout" Target="../slideLayouts/slideLayout12.xml"/><Relationship Id="rId7" Type="http://schemas.openxmlformats.org/officeDocument/2006/relationships/slideLayout" Target="../slideLayouts/slideLayout16.xml"/><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slideLayout" Target="../slideLayouts/slideLayout15.xml"/><Relationship Id="rId5" Type="http://schemas.openxmlformats.org/officeDocument/2006/relationships/slideLayout" Target="../slideLayouts/slideLayout14.xml"/><Relationship Id="rId10" Type="http://schemas.openxmlformats.org/officeDocument/2006/relationships/theme" Target="../theme/theme2.xml"/><Relationship Id="rId4" Type="http://schemas.openxmlformats.org/officeDocument/2006/relationships/slideLayout" Target="../slideLayouts/slideLayout13.xml"/><Relationship Id="rId9" Type="http://schemas.openxmlformats.org/officeDocument/2006/relationships/slideLayout" Target="../slideLayouts/slideLayout1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32624580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73" r:id="rId4"/>
    <p:sldLayoutId id="2147483678" r:id="rId5"/>
    <p:sldLayoutId id="2147483674" r:id="rId6"/>
    <p:sldLayoutId id="2147483675" r:id="rId7"/>
    <p:sldLayoutId id="2147483676" r:id="rId8"/>
    <p:sldLayoutId id="2147483677" r:id="rId9"/>
  </p:sldLayoutIdLst>
  <p:txStyles>
    <p:titleStyle>
      <a:lvl1pPr algn="l" defTabSz="959937" rtl="0" eaLnBrk="1" latinLnBrk="0" hangingPunct="1">
        <a:lnSpc>
          <a:spcPct val="90000"/>
        </a:lnSpc>
        <a:spcBef>
          <a:spcPct val="0"/>
        </a:spcBef>
        <a:buNone/>
        <a:defRPr sz="4619" kern="1200">
          <a:solidFill>
            <a:schemeClr val="tx1"/>
          </a:solidFill>
          <a:latin typeface="+mj-lt"/>
          <a:ea typeface="+mj-ea"/>
          <a:cs typeface="+mj-cs"/>
        </a:defRPr>
      </a:lvl1pPr>
    </p:titleStyle>
    <p:bodyStyle>
      <a:lvl1pPr marL="239984" indent="-239984" algn="l" defTabSz="959937" rtl="0" eaLnBrk="1" latinLnBrk="0" hangingPunct="1">
        <a:lnSpc>
          <a:spcPct val="90000"/>
        </a:lnSpc>
        <a:spcBef>
          <a:spcPts val="1050"/>
        </a:spcBef>
        <a:buFont typeface="Arial" panose="020B0604020202020204" pitchFamily="34" charset="0"/>
        <a:buChar char="•"/>
        <a:defRPr sz="2939" kern="1200">
          <a:solidFill>
            <a:schemeClr val="tx1"/>
          </a:solidFill>
          <a:latin typeface="+mn-lt"/>
          <a:ea typeface="+mn-ea"/>
          <a:cs typeface="+mn-cs"/>
        </a:defRPr>
      </a:lvl1pPr>
      <a:lvl2pPr marL="719953" indent="-239984" algn="l" defTabSz="959937" rtl="0" eaLnBrk="1" latinLnBrk="0" hangingPunct="1">
        <a:lnSpc>
          <a:spcPct val="90000"/>
        </a:lnSpc>
        <a:spcBef>
          <a:spcPts val="525"/>
        </a:spcBef>
        <a:buFont typeface="Arial" panose="020B0604020202020204" pitchFamily="34" charset="0"/>
        <a:buChar char="•"/>
        <a:defRPr sz="2520" kern="1200">
          <a:solidFill>
            <a:schemeClr val="tx1"/>
          </a:solidFill>
          <a:latin typeface="+mn-lt"/>
          <a:ea typeface="+mn-ea"/>
          <a:cs typeface="+mn-cs"/>
        </a:defRPr>
      </a:lvl2pPr>
      <a:lvl3pPr marL="1199921" indent="-239984" algn="l" defTabSz="959937" rtl="0" eaLnBrk="1" latinLnBrk="0" hangingPunct="1">
        <a:lnSpc>
          <a:spcPct val="90000"/>
        </a:lnSpc>
        <a:spcBef>
          <a:spcPts val="525"/>
        </a:spcBef>
        <a:buFont typeface="Arial" panose="020B0604020202020204" pitchFamily="34" charset="0"/>
        <a:buChar char="•"/>
        <a:defRPr sz="2100" kern="1200">
          <a:solidFill>
            <a:schemeClr val="tx1"/>
          </a:solidFill>
          <a:latin typeface="+mn-lt"/>
          <a:ea typeface="+mn-ea"/>
          <a:cs typeface="+mn-cs"/>
        </a:defRPr>
      </a:lvl3pPr>
      <a:lvl4pPr marL="1679890"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4pPr>
      <a:lvl5pPr marL="2159859"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5pPr>
      <a:lvl6pPr marL="2639827"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6pPr>
      <a:lvl7pPr marL="3119796"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7pPr>
      <a:lvl8pPr marL="3599764"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8pPr>
      <a:lvl9pPr marL="4079733"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9pPr>
    </p:bodyStyle>
    <p:otherStyle>
      <a:defPPr>
        <a:defRPr lang="en-US"/>
      </a:defPPr>
      <a:lvl1pPr marL="0" algn="l" defTabSz="959937" rtl="0" eaLnBrk="1" latinLnBrk="0" hangingPunct="1">
        <a:defRPr sz="1890" kern="1200">
          <a:solidFill>
            <a:schemeClr val="tx1"/>
          </a:solidFill>
          <a:latin typeface="+mn-lt"/>
          <a:ea typeface="+mn-ea"/>
          <a:cs typeface="+mn-cs"/>
        </a:defRPr>
      </a:lvl1pPr>
      <a:lvl2pPr marL="479969" algn="l" defTabSz="959937" rtl="0" eaLnBrk="1" latinLnBrk="0" hangingPunct="1">
        <a:defRPr sz="1890" kern="1200">
          <a:solidFill>
            <a:schemeClr val="tx1"/>
          </a:solidFill>
          <a:latin typeface="+mn-lt"/>
          <a:ea typeface="+mn-ea"/>
          <a:cs typeface="+mn-cs"/>
        </a:defRPr>
      </a:lvl2pPr>
      <a:lvl3pPr marL="959937" algn="l" defTabSz="959937" rtl="0" eaLnBrk="1" latinLnBrk="0" hangingPunct="1">
        <a:defRPr sz="1890" kern="1200">
          <a:solidFill>
            <a:schemeClr val="tx1"/>
          </a:solidFill>
          <a:latin typeface="+mn-lt"/>
          <a:ea typeface="+mn-ea"/>
          <a:cs typeface="+mn-cs"/>
        </a:defRPr>
      </a:lvl3pPr>
      <a:lvl4pPr marL="1439906" algn="l" defTabSz="959937" rtl="0" eaLnBrk="1" latinLnBrk="0" hangingPunct="1">
        <a:defRPr sz="1890" kern="1200">
          <a:solidFill>
            <a:schemeClr val="tx1"/>
          </a:solidFill>
          <a:latin typeface="+mn-lt"/>
          <a:ea typeface="+mn-ea"/>
          <a:cs typeface="+mn-cs"/>
        </a:defRPr>
      </a:lvl4pPr>
      <a:lvl5pPr marL="1919874" algn="l" defTabSz="959937" rtl="0" eaLnBrk="1" latinLnBrk="0" hangingPunct="1">
        <a:defRPr sz="1890" kern="1200">
          <a:solidFill>
            <a:schemeClr val="tx1"/>
          </a:solidFill>
          <a:latin typeface="+mn-lt"/>
          <a:ea typeface="+mn-ea"/>
          <a:cs typeface="+mn-cs"/>
        </a:defRPr>
      </a:lvl5pPr>
      <a:lvl6pPr marL="2399843" algn="l" defTabSz="959937" rtl="0" eaLnBrk="1" latinLnBrk="0" hangingPunct="1">
        <a:defRPr sz="1890" kern="1200">
          <a:solidFill>
            <a:schemeClr val="tx1"/>
          </a:solidFill>
          <a:latin typeface="+mn-lt"/>
          <a:ea typeface="+mn-ea"/>
          <a:cs typeface="+mn-cs"/>
        </a:defRPr>
      </a:lvl6pPr>
      <a:lvl7pPr marL="2879811" algn="l" defTabSz="959937" rtl="0" eaLnBrk="1" latinLnBrk="0" hangingPunct="1">
        <a:defRPr sz="1890" kern="1200">
          <a:solidFill>
            <a:schemeClr val="tx1"/>
          </a:solidFill>
          <a:latin typeface="+mn-lt"/>
          <a:ea typeface="+mn-ea"/>
          <a:cs typeface="+mn-cs"/>
        </a:defRPr>
      </a:lvl7pPr>
      <a:lvl8pPr marL="3359780" algn="l" defTabSz="959937" rtl="0" eaLnBrk="1" latinLnBrk="0" hangingPunct="1">
        <a:defRPr sz="1890" kern="1200">
          <a:solidFill>
            <a:schemeClr val="tx1"/>
          </a:solidFill>
          <a:latin typeface="+mn-lt"/>
          <a:ea typeface="+mn-ea"/>
          <a:cs typeface="+mn-cs"/>
        </a:defRPr>
      </a:lvl8pPr>
      <a:lvl9pPr marL="3839748" algn="l" defTabSz="959937" rtl="0" eaLnBrk="1" latinLnBrk="0" hangingPunct="1">
        <a:defRPr sz="189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57086260"/>
      </p:ext>
    </p:extLst>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 id="2147483684" r:id="rId5"/>
    <p:sldLayoutId id="2147483685" r:id="rId6"/>
    <p:sldLayoutId id="2147483686" r:id="rId7"/>
    <p:sldLayoutId id="2147483687" r:id="rId8"/>
    <p:sldLayoutId id="2147483688" r:id="rId9"/>
  </p:sldLayoutIdLst>
  <p:txStyles>
    <p:titleStyle>
      <a:lvl1pPr algn="l" defTabSz="959937" rtl="0" eaLnBrk="1" latinLnBrk="0" hangingPunct="1">
        <a:lnSpc>
          <a:spcPct val="90000"/>
        </a:lnSpc>
        <a:spcBef>
          <a:spcPct val="0"/>
        </a:spcBef>
        <a:buNone/>
        <a:defRPr sz="4619" kern="1200">
          <a:solidFill>
            <a:schemeClr val="tx1"/>
          </a:solidFill>
          <a:latin typeface="+mj-lt"/>
          <a:ea typeface="+mj-ea"/>
          <a:cs typeface="+mj-cs"/>
        </a:defRPr>
      </a:lvl1pPr>
    </p:titleStyle>
    <p:bodyStyle>
      <a:lvl1pPr marL="239984" indent="-239984" algn="l" defTabSz="959937" rtl="0" eaLnBrk="1" latinLnBrk="0" hangingPunct="1">
        <a:lnSpc>
          <a:spcPct val="90000"/>
        </a:lnSpc>
        <a:spcBef>
          <a:spcPts val="1050"/>
        </a:spcBef>
        <a:buFont typeface="Arial" panose="020B0604020202020204" pitchFamily="34" charset="0"/>
        <a:buChar char="•"/>
        <a:defRPr sz="2939" kern="1200">
          <a:solidFill>
            <a:schemeClr val="tx1"/>
          </a:solidFill>
          <a:latin typeface="+mn-lt"/>
          <a:ea typeface="+mn-ea"/>
          <a:cs typeface="+mn-cs"/>
        </a:defRPr>
      </a:lvl1pPr>
      <a:lvl2pPr marL="719953" indent="-239984" algn="l" defTabSz="959937" rtl="0" eaLnBrk="1" latinLnBrk="0" hangingPunct="1">
        <a:lnSpc>
          <a:spcPct val="90000"/>
        </a:lnSpc>
        <a:spcBef>
          <a:spcPts val="525"/>
        </a:spcBef>
        <a:buFont typeface="Arial" panose="020B0604020202020204" pitchFamily="34" charset="0"/>
        <a:buChar char="•"/>
        <a:defRPr sz="2520" kern="1200">
          <a:solidFill>
            <a:schemeClr val="tx1"/>
          </a:solidFill>
          <a:latin typeface="+mn-lt"/>
          <a:ea typeface="+mn-ea"/>
          <a:cs typeface="+mn-cs"/>
        </a:defRPr>
      </a:lvl2pPr>
      <a:lvl3pPr marL="1199921" indent="-239984" algn="l" defTabSz="959937" rtl="0" eaLnBrk="1" latinLnBrk="0" hangingPunct="1">
        <a:lnSpc>
          <a:spcPct val="90000"/>
        </a:lnSpc>
        <a:spcBef>
          <a:spcPts val="525"/>
        </a:spcBef>
        <a:buFont typeface="Arial" panose="020B0604020202020204" pitchFamily="34" charset="0"/>
        <a:buChar char="•"/>
        <a:defRPr sz="2100" kern="1200">
          <a:solidFill>
            <a:schemeClr val="tx1"/>
          </a:solidFill>
          <a:latin typeface="+mn-lt"/>
          <a:ea typeface="+mn-ea"/>
          <a:cs typeface="+mn-cs"/>
        </a:defRPr>
      </a:lvl3pPr>
      <a:lvl4pPr marL="1679890"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4pPr>
      <a:lvl5pPr marL="2159859"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5pPr>
      <a:lvl6pPr marL="2639827"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6pPr>
      <a:lvl7pPr marL="3119796"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7pPr>
      <a:lvl8pPr marL="3599764"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8pPr>
      <a:lvl9pPr marL="4079733"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9pPr>
    </p:bodyStyle>
    <p:otherStyle>
      <a:defPPr>
        <a:defRPr lang="en-US"/>
      </a:defPPr>
      <a:lvl1pPr marL="0" algn="l" defTabSz="959937" rtl="0" eaLnBrk="1" latinLnBrk="0" hangingPunct="1">
        <a:defRPr sz="1890" kern="1200">
          <a:solidFill>
            <a:schemeClr val="tx1"/>
          </a:solidFill>
          <a:latin typeface="+mn-lt"/>
          <a:ea typeface="+mn-ea"/>
          <a:cs typeface="+mn-cs"/>
        </a:defRPr>
      </a:lvl1pPr>
      <a:lvl2pPr marL="479969" algn="l" defTabSz="959937" rtl="0" eaLnBrk="1" latinLnBrk="0" hangingPunct="1">
        <a:defRPr sz="1890" kern="1200">
          <a:solidFill>
            <a:schemeClr val="tx1"/>
          </a:solidFill>
          <a:latin typeface="+mn-lt"/>
          <a:ea typeface="+mn-ea"/>
          <a:cs typeface="+mn-cs"/>
        </a:defRPr>
      </a:lvl2pPr>
      <a:lvl3pPr marL="959937" algn="l" defTabSz="959937" rtl="0" eaLnBrk="1" latinLnBrk="0" hangingPunct="1">
        <a:defRPr sz="1890" kern="1200">
          <a:solidFill>
            <a:schemeClr val="tx1"/>
          </a:solidFill>
          <a:latin typeface="+mn-lt"/>
          <a:ea typeface="+mn-ea"/>
          <a:cs typeface="+mn-cs"/>
        </a:defRPr>
      </a:lvl3pPr>
      <a:lvl4pPr marL="1439906" algn="l" defTabSz="959937" rtl="0" eaLnBrk="1" latinLnBrk="0" hangingPunct="1">
        <a:defRPr sz="1890" kern="1200">
          <a:solidFill>
            <a:schemeClr val="tx1"/>
          </a:solidFill>
          <a:latin typeface="+mn-lt"/>
          <a:ea typeface="+mn-ea"/>
          <a:cs typeface="+mn-cs"/>
        </a:defRPr>
      </a:lvl4pPr>
      <a:lvl5pPr marL="1919874" algn="l" defTabSz="959937" rtl="0" eaLnBrk="1" latinLnBrk="0" hangingPunct="1">
        <a:defRPr sz="1890" kern="1200">
          <a:solidFill>
            <a:schemeClr val="tx1"/>
          </a:solidFill>
          <a:latin typeface="+mn-lt"/>
          <a:ea typeface="+mn-ea"/>
          <a:cs typeface="+mn-cs"/>
        </a:defRPr>
      </a:lvl5pPr>
      <a:lvl6pPr marL="2399843" algn="l" defTabSz="959937" rtl="0" eaLnBrk="1" latinLnBrk="0" hangingPunct="1">
        <a:defRPr sz="1890" kern="1200">
          <a:solidFill>
            <a:schemeClr val="tx1"/>
          </a:solidFill>
          <a:latin typeface="+mn-lt"/>
          <a:ea typeface="+mn-ea"/>
          <a:cs typeface="+mn-cs"/>
        </a:defRPr>
      </a:lvl6pPr>
      <a:lvl7pPr marL="2879811" algn="l" defTabSz="959937" rtl="0" eaLnBrk="1" latinLnBrk="0" hangingPunct="1">
        <a:defRPr sz="1890" kern="1200">
          <a:solidFill>
            <a:schemeClr val="tx1"/>
          </a:solidFill>
          <a:latin typeface="+mn-lt"/>
          <a:ea typeface="+mn-ea"/>
          <a:cs typeface="+mn-cs"/>
        </a:defRPr>
      </a:lvl7pPr>
      <a:lvl8pPr marL="3359780" algn="l" defTabSz="959937" rtl="0" eaLnBrk="1" latinLnBrk="0" hangingPunct="1">
        <a:defRPr sz="1890" kern="1200">
          <a:solidFill>
            <a:schemeClr val="tx1"/>
          </a:solidFill>
          <a:latin typeface="+mn-lt"/>
          <a:ea typeface="+mn-ea"/>
          <a:cs typeface="+mn-cs"/>
        </a:defRPr>
      </a:lvl8pPr>
      <a:lvl9pPr marL="3839748" algn="l" defTabSz="959937" rtl="0" eaLnBrk="1" latinLnBrk="0" hangingPunct="1">
        <a:defRPr sz="189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s://youtu.be/5PUKgBLNFb0?feature=shared"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s://youtu.be/zDD4jJ_2VjM?feature=shared" TargetMode="External"/><Relationship Id="rId2" Type="http://schemas.openxmlformats.org/officeDocument/2006/relationships/image" Target="../media/image30.pn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3.xml"/><Relationship Id="rId5" Type="http://schemas.openxmlformats.org/officeDocument/2006/relationships/hyperlink" Target="https://youtu.be/4PX2EHkeWiM?feature=shared" TargetMode="External"/><Relationship Id="rId4" Type="http://schemas.openxmlformats.org/officeDocument/2006/relationships/image" Target="../media/image33.svg"/></Relationships>
</file>

<file path=ppt/slides/_rels/slide12.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3.xml"/><Relationship Id="rId5" Type="http://schemas.openxmlformats.org/officeDocument/2006/relationships/hyperlink" Target="https://youtu.be/8kZMFBhu84k?feature=shared" TargetMode="External"/><Relationship Id="rId4" Type="http://schemas.openxmlformats.org/officeDocument/2006/relationships/image" Target="../media/image36.svg"/></Relationships>
</file>

<file path=ppt/slides/_rels/slide13.xml.rels><?xml version="1.0" encoding="UTF-8" standalone="yes"?>
<Relationships xmlns="http://schemas.openxmlformats.org/package/2006/relationships"><Relationship Id="rId8" Type="http://schemas.openxmlformats.org/officeDocument/2006/relationships/hyperlink" Target="https://youtu.be/LMqBPtmwIZU?feature=shared" TargetMode="External"/><Relationship Id="rId3" Type="http://schemas.openxmlformats.org/officeDocument/2006/relationships/slideLayout" Target="../slideLayouts/slideLayout7.xml"/><Relationship Id="rId7" Type="http://schemas.openxmlformats.org/officeDocument/2006/relationships/image" Target="../media/image38.emf"/><Relationship Id="rId2" Type="http://schemas.openxmlformats.org/officeDocument/2006/relationships/tags" Target="../tags/tag4.xml"/><Relationship Id="rId1" Type="http://schemas.openxmlformats.org/officeDocument/2006/relationships/tags" Target="../tags/tag3.xml"/><Relationship Id="rId6" Type="http://schemas.openxmlformats.org/officeDocument/2006/relationships/oleObject" Target="../embeddings/oleObject1.bin"/><Relationship Id="rId5" Type="http://schemas.openxmlformats.org/officeDocument/2006/relationships/image" Target="../media/image37.jpeg"/><Relationship Id="rId4" Type="http://schemas.openxmlformats.org/officeDocument/2006/relationships/notesSlide" Target="../notesSlides/notesSlide5.xml"/></Relationships>
</file>

<file path=ppt/slides/_rels/slide14.xml.rels><?xml version="1.0" encoding="UTF-8" standalone="yes"?>
<Relationships xmlns="http://schemas.openxmlformats.org/package/2006/relationships"><Relationship Id="rId2" Type="http://schemas.openxmlformats.org/officeDocument/2006/relationships/hyperlink" Target="https://youtu.be/_1-s5Rao9-c?feature=shared" TargetMode="Externa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hyperlink" Target="https://youtu.be/hq9-f-DAYE0?feature=shared" TargetMode="Externa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hyperlink" Target="https://youtu.be/-GgK0GuBCq8?feature=shared" TargetMode="External"/><Relationship Id="rId2" Type="http://schemas.openxmlformats.org/officeDocument/2006/relationships/image" Target="../media/image39.tmp"/><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hyperlink" Target="https://youtu.be/q34vTg4CPJM?feature=shared" TargetMode="Externa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8" Type="http://schemas.microsoft.com/office/2007/relationships/diagramDrawing" Target="../diagrams/drawing3.xml"/><Relationship Id="rId3" Type="http://schemas.openxmlformats.org/officeDocument/2006/relationships/image" Target="../media/image41.tmp"/><Relationship Id="rId7" Type="http://schemas.openxmlformats.org/officeDocument/2006/relationships/diagramColors" Target="../diagrams/colors3.xml"/><Relationship Id="rId2" Type="http://schemas.openxmlformats.org/officeDocument/2006/relationships/image" Target="../media/image40.tmp"/><Relationship Id="rId1" Type="http://schemas.openxmlformats.org/officeDocument/2006/relationships/slideLayout" Target="../slideLayouts/slideLayout3.xml"/><Relationship Id="rId6" Type="http://schemas.openxmlformats.org/officeDocument/2006/relationships/diagramQuickStyle" Target="../diagrams/quickStyle3.xml"/><Relationship Id="rId5" Type="http://schemas.openxmlformats.org/officeDocument/2006/relationships/diagramLayout" Target="../diagrams/layout3.xml"/><Relationship Id="rId4" Type="http://schemas.openxmlformats.org/officeDocument/2006/relationships/diagramData" Target="../diagrams/data3.xml"/><Relationship Id="rId9" Type="http://schemas.openxmlformats.org/officeDocument/2006/relationships/hyperlink" Target="https://youtu.be/DMlBOTmvPBg?feature=shared" TargetMode="External"/></Relationships>
</file>

<file path=ppt/slides/_rels/slide19.xml.rels><?xml version="1.0" encoding="UTF-8" standalone="yes"?>
<Relationships xmlns="http://schemas.openxmlformats.org/package/2006/relationships"><Relationship Id="rId2" Type="http://schemas.openxmlformats.org/officeDocument/2006/relationships/hyperlink" Target="https://youtu.be/eb8BgQ54Tvs?feature=shared" TargetMode="Externa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hyperlink" Target="https://youtu.be/nx2DvNCZzLw?feature=shared" TargetMode="Externa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hyperlink" Target="https://youtu.be/R1YquIQP3Vo?feature=shared" TargetMode="Externa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hyperlink" Target="https://youtu.be/bp6P1s-bUdk?feature=shared" TargetMode="Externa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hyperlink" Target="https://youtu.be/Q_GK1YDIWH8?feature=shared" TargetMode="External"/><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hyperlink" Target="https://youtu.be/6UnhGo5OtoI?feature=shared" TargetMode="Externa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hyperlink" Target="https://youtu.be/0gIQRLcOeLw?feature=shared" TargetMode="Externa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hyperlink" Target="https://doi.org/10.1093/intqhc/mzt006" TargetMode="Externa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hyperlink" Target="https://hpass.healthworkforce.eu/index.php/the-project/" TargetMode="External"/><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hyperlink" Target="http://creativecommons.org/licenses/by-nc/3.0/" TargetMode="Externa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3" Type="http://schemas.openxmlformats.org/officeDocument/2006/relationships/hyperlink" Target="https://youtu.be/pF5aiavAky8?feature=shared" TargetMode="External"/><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hyperlink" Target="https://youtu.be/v8wGDl6RkIE?feature=shared" TargetMode="Externa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1.xml"/><Relationship Id="rId7" Type="http://schemas.openxmlformats.org/officeDocument/2006/relationships/hyperlink" Target="https://youtu.be/QFuW_43hIWo?feature=shared" TargetMode="External"/><Relationship Id="rId2" Type="http://schemas.openxmlformats.org/officeDocument/2006/relationships/diagramData" Target="../diagrams/data1.xml"/><Relationship Id="rId1" Type="http://schemas.openxmlformats.org/officeDocument/2006/relationships/slideLayout" Target="../slideLayouts/slideLayout3.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6.xml.rels><?xml version="1.0" encoding="UTF-8" standalone="yes"?>
<Relationships xmlns="http://schemas.openxmlformats.org/package/2006/relationships"><Relationship Id="rId2" Type="http://schemas.openxmlformats.org/officeDocument/2006/relationships/hyperlink" Target="https://youtu.be/Uelm7JQXodw?feature=shared" TargetMode="Externa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hyperlink" Target="https://youtu.be/jgsFizARQ-A?feature=shared" TargetMode="External"/><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8" Type="http://schemas.openxmlformats.org/officeDocument/2006/relationships/image" Target="../media/image21.svg"/><Relationship Id="rId3" Type="http://schemas.openxmlformats.org/officeDocument/2006/relationships/slideLayout" Target="../slideLayouts/slideLayout7.xml"/><Relationship Id="rId7" Type="http://schemas.openxmlformats.org/officeDocument/2006/relationships/image" Target="../media/image20.png"/><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image" Target="../media/image19.svg"/><Relationship Id="rId11" Type="http://schemas.openxmlformats.org/officeDocument/2006/relationships/hyperlink" Target="https://youtu.be/7XWGdSPd4NQ?feature=shared" TargetMode="External"/><Relationship Id="rId5" Type="http://schemas.openxmlformats.org/officeDocument/2006/relationships/image" Target="../media/image18.png"/><Relationship Id="rId10" Type="http://schemas.openxmlformats.org/officeDocument/2006/relationships/image" Target="../media/image23.svg"/><Relationship Id="rId4" Type="http://schemas.openxmlformats.org/officeDocument/2006/relationships/notesSlide" Target="../notesSlides/notesSlide4.xml"/><Relationship Id="rId9" Type="http://schemas.openxmlformats.org/officeDocument/2006/relationships/image" Target="../media/image22.png"/></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2.xml"/><Relationship Id="rId7" Type="http://schemas.openxmlformats.org/officeDocument/2006/relationships/hyperlink" Target="https://youtu.be/1Q5mKREy60o?feature=shared" TargetMode="External"/><Relationship Id="rId2" Type="http://schemas.openxmlformats.org/officeDocument/2006/relationships/diagramData" Target="../diagrams/data2.xml"/><Relationship Id="rId1" Type="http://schemas.openxmlformats.org/officeDocument/2006/relationships/slideLayout" Target="../slideLayouts/slideLayout7.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0" y="3012834"/>
            <a:ext cx="10799763" cy="1392237"/>
          </a:xfrm>
        </p:spPr>
        <p:txBody>
          <a:bodyPr anchor="ctr"/>
          <a:lstStyle/>
          <a:p>
            <a:r>
              <a:rPr lang="en-US" sz="4400" dirty="0" err="1">
                <a:effectLst>
                  <a:outerShdw blurRad="38100" dist="38100" dir="2700000" algn="tl">
                    <a:srgbClr val="000000">
                      <a:alpha val="43137"/>
                    </a:srgbClr>
                  </a:outerShdw>
                </a:effectLst>
              </a:rPr>
              <a:t>Competenza</a:t>
            </a:r>
            <a:r>
              <a:rPr lang="en-US" sz="4400" dirty="0">
                <a:effectLst>
                  <a:outerShdw blurRad="38100" dist="38100" dir="2700000" algn="tl">
                    <a:srgbClr val="000000">
                      <a:alpha val="43137"/>
                    </a:srgbClr>
                  </a:outerShdw>
                </a:effectLst>
              </a:rPr>
              <a:t> </a:t>
            </a:r>
            <a:r>
              <a:rPr lang="en-US" sz="4400" dirty="0" err="1">
                <a:effectLst>
                  <a:outerShdw blurRad="38100" dist="38100" dir="2700000" algn="tl">
                    <a:srgbClr val="000000">
                      <a:alpha val="43137"/>
                    </a:srgbClr>
                  </a:outerShdw>
                </a:effectLst>
              </a:rPr>
              <a:t>Culturale</a:t>
            </a:r>
            <a:r>
              <a:rPr lang="en-US" sz="4400" dirty="0">
                <a:effectLst>
                  <a:outerShdw blurRad="38100" dist="38100" dir="2700000" algn="tl">
                    <a:srgbClr val="000000">
                      <a:alpha val="43137"/>
                    </a:srgbClr>
                  </a:outerShdw>
                </a:effectLst>
              </a:rPr>
              <a:t> </a:t>
            </a:r>
            <a:r>
              <a:rPr lang="en-US" sz="4400" dirty="0" err="1">
                <a:effectLst>
                  <a:outerShdw blurRad="38100" dist="38100" dir="2700000" algn="tl">
                    <a:srgbClr val="000000">
                      <a:alpha val="43137"/>
                    </a:srgbClr>
                  </a:outerShdw>
                </a:effectLst>
              </a:rPr>
              <a:t>nei</a:t>
            </a:r>
            <a:r>
              <a:rPr lang="en-US" sz="4400" dirty="0">
                <a:effectLst>
                  <a:outerShdw blurRad="38100" dist="38100" dir="2700000" algn="tl">
                    <a:srgbClr val="000000">
                      <a:alpha val="43137"/>
                    </a:srgbClr>
                  </a:outerShdw>
                </a:effectLst>
              </a:rPr>
              <a:t> </a:t>
            </a:r>
            <a:r>
              <a:rPr lang="en-US" sz="4400" dirty="0" err="1">
                <a:effectLst>
                  <a:outerShdw blurRad="38100" dist="38100" dir="2700000" algn="tl">
                    <a:srgbClr val="000000">
                      <a:alpha val="43137"/>
                    </a:srgbClr>
                  </a:outerShdw>
                </a:effectLst>
              </a:rPr>
              <a:t>Servizi</a:t>
            </a:r>
            <a:r>
              <a:rPr lang="en-US" sz="4400" dirty="0">
                <a:effectLst>
                  <a:outerShdw blurRad="38100" dist="38100" dir="2700000" algn="tl">
                    <a:srgbClr val="000000">
                      <a:alpha val="43137"/>
                    </a:srgbClr>
                  </a:outerShdw>
                </a:effectLst>
              </a:rPr>
              <a:t> </a:t>
            </a:r>
            <a:r>
              <a:rPr lang="en-US" sz="4400" dirty="0" err="1">
                <a:effectLst>
                  <a:outerShdw blurRad="38100" dist="38100" dir="2700000" algn="tl">
                    <a:srgbClr val="000000">
                      <a:alpha val="43137"/>
                    </a:srgbClr>
                  </a:outerShdw>
                </a:effectLst>
              </a:rPr>
              <a:t>Sanitari</a:t>
            </a:r>
            <a:endParaRPr lang="en-GB" sz="4400" dirty="0">
              <a:effectLst>
                <a:outerShdw blurRad="38100" dist="38100" dir="2700000" algn="tl">
                  <a:srgbClr val="000000">
                    <a:alpha val="43137"/>
                  </a:srgbClr>
                </a:outerShdw>
              </a:effectLst>
            </a:endParaRPr>
          </a:p>
        </p:txBody>
      </p:sp>
      <p:sp>
        <p:nvSpPr>
          <p:cNvPr id="6" name="Affiliation">
            <a:extLst>
              <a:ext uri="{FF2B5EF4-FFF2-40B4-BE49-F238E27FC236}">
                <a16:creationId xmlns:a16="http://schemas.microsoft.com/office/drawing/2014/main" id="{4CDA6715-4494-A45B-F251-7CD5770B500A}"/>
              </a:ext>
            </a:extLst>
          </p:cNvPr>
          <p:cNvSpPr txBox="1">
            <a:spLocks/>
          </p:cNvSpPr>
          <p:nvPr/>
        </p:nvSpPr>
        <p:spPr>
          <a:xfrm>
            <a:off x="1517621" y="4581036"/>
            <a:ext cx="7764519" cy="1204575"/>
          </a:xfrm>
          <a:prstGeom prst="rect">
            <a:avLst/>
          </a:prstGeom>
        </p:spPr>
        <p:txBody>
          <a:bodyPr vert="horz" lIns="91440" tIns="45720" rIns="91440" bIns="45720" rtlCol="0" anchor="ctr">
            <a:noAutofit/>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pPr algn="ctr"/>
            <a:endParaRPr lang="it-IT" sz="1600" b="1" dirty="0">
              <a:latin typeface="+mn-lt"/>
            </a:endParaRPr>
          </a:p>
        </p:txBody>
      </p:sp>
      <p:sp>
        <p:nvSpPr>
          <p:cNvPr id="4" name="Footer Placeholder 4">
            <a:extLst>
              <a:ext uri="{FF2B5EF4-FFF2-40B4-BE49-F238E27FC236}">
                <a16:creationId xmlns:a16="http://schemas.microsoft.com/office/drawing/2014/main" id="{80106E14-8299-65A3-53BF-6B501FA1276A}"/>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dirty="0">
                <a:solidFill>
                  <a:schemeClr val="bg1"/>
                </a:solidFill>
              </a:rPr>
              <a:t>Project: 101101139 — H-PASS — EU4H-2022-PJ</a:t>
            </a:r>
            <a:endParaRPr lang="el-GR" altLang="en-US" sz="1200" dirty="0">
              <a:solidFill>
                <a:schemeClr val="bg1"/>
              </a:solidFill>
            </a:endParaRPr>
          </a:p>
        </p:txBody>
      </p:sp>
      <p:sp>
        <p:nvSpPr>
          <p:cNvPr id="5" name="CasellaDiTesto 4">
            <a:extLst>
              <a:ext uri="{FF2B5EF4-FFF2-40B4-BE49-F238E27FC236}">
                <a16:creationId xmlns:a16="http://schemas.microsoft.com/office/drawing/2014/main" id="{6A2D3972-79FA-244F-018E-CC572B8878C7}"/>
              </a:ext>
            </a:extLst>
          </p:cNvPr>
          <p:cNvSpPr txBox="1"/>
          <p:nvPr/>
        </p:nvSpPr>
        <p:spPr>
          <a:xfrm>
            <a:off x="3136605" y="4239528"/>
            <a:ext cx="5401338" cy="2529923"/>
          </a:xfrm>
          <a:prstGeom prst="rect">
            <a:avLst/>
          </a:prstGeom>
          <a:noFill/>
        </p:spPr>
        <p:txBody>
          <a:bodyPr wrap="square">
            <a:spAutoFit/>
          </a:bodyPr>
          <a:lstStyle/>
          <a:p>
            <a:pPr algn="ctr"/>
            <a:endParaRPr lang="it-IT" dirty="0">
              <a:hlinkClick r:id="rId3"/>
            </a:endParaRPr>
          </a:p>
          <a:p>
            <a:pPr algn="ctr"/>
            <a:endParaRPr lang="en-US" b="1" dirty="0"/>
          </a:p>
          <a:p>
            <a:pPr marL="0" marR="0" lvl="0" indent="0" algn="ctr" defTabSz="959937" rtl="0" eaLnBrk="1" fontAlgn="auto" latinLnBrk="0" hangingPunct="1">
              <a:lnSpc>
                <a:spcPct val="90000"/>
              </a:lnSpc>
              <a:spcBef>
                <a:spcPct val="0"/>
              </a:spcBef>
              <a:spcAft>
                <a:spcPts val="0"/>
              </a:spcAft>
              <a:buClrTx/>
              <a:buSzTx/>
              <a:buFontTx/>
              <a:buNone/>
              <a:tabLst/>
              <a:defRPr/>
            </a:pPr>
            <a:endParaRPr kumimoji="0" lang="en-US" sz="1600" b="1" i="0" u="none" strike="noStrike" kern="1200" cap="none" spc="0" normalizeH="0" baseline="0" noProof="0" dirty="0">
              <a:ln>
                <a:noFill/>
              </a:ln>
              <a:solidFill>
                <a:prstClr val="black"/>
              </a:solidFill>
              <a:effectLst/>
              <a:uLnTx/>
              <a:uFillTx/>
              <a:latin typeface="Calibri" panose="020F0502020204030204"/>
              <a:ea typeface="Calibri"/>
              <a:cs typeface="Calibri"/>
            </a:endParaRPr>
          </a:p>
          <a:p>
            <a:pPr marL="0" marR="0" lvl="0" indent="0" algn="ctr" defTabSz="959937" rtl="0" eaLnBrk="1" fontAlgn="auto" latinLnBrk="0" hangingPunct="1">
              <a:lnSpc>
                <a:spcPct val="90000"/>
              </a:lnSpc>
              <a:spcBef>
                <a:spcPct val="0"/>
              </a:spcBef>
              <a:spcAft>
                <a:spcPts val="0"/>
              </a:spcAft>
              <a:buClrTx/>
              <a:buSzTx/>
              <a:buFontTx/>
              <a:buNone/>
              <a:tabLst/>
              <a:defRPr/>
            </a:pPr>
            <a:r>
              <a:rPr kumimoji="0" lang="en-US" sz="1600" b="1" i="0" u="none" strike="noStrike" kern="1200" cap="none" spc="0" normalizeH="0" baseline="0" noProof="0" dirty="0">
                <a:ln>
                  <a:noFill/>
                </a:ln>
                <a:solidFill>
                  <a:prstClr val="black"/>
                </a:solidFill>
                <a:effectLst/>
                <a:uLnTx/>
                <a:uFillTx/>
                <a:latin typeface="Calibri" panose="020F0502020204030204"/>
                <a:ea typeface="+mn-ea"/>
                <a:cs typeface="+mn-cs"/>
              </a:rPr>
              <a:t>Sant’Anna School of Advanced Studies</a:t>
            </a:r>
            <a:endParaRPr kumimoji="0" lang="it-IT" sz="1600" b="1" i="0" u="none" strike="noStrike" kern="1200" cap="none" spc="0" normalizeH="0" baseline="0" noProof="0" dirty="0">
              <a:ln>
                <a:noFill/>
              </a:ln>
              <a:solidFill>
                <a:prstClr val="black"/>
              </a:solidFill>
              <a:effectLst/>
              <a:uLnTx/>
              <a:uFillTx/>
              <a:latin typeface="Calibri" panose="020F0502020204030204"/>
              <a:ea typeface="+mn-ea"/>
              <a:cs typeface="+mn-cs"/>
            </a:endParaRPr>
          </a:p>
          <a:p>
            <a:pPr algn="ctr"/>
            <a:endParaRPr lang="it-IT" dirty="0">
              <a:hlinkClick r:id="rId3"/>
            </a:endParaRPr>
          </a:p>
          <a:p>
            <a:pPr algn="ctr"/>
            <a:r>
              <a:rPr lang="it-IT" dirty="0">
                <a:hlinkClick r:id="rId3"/>
              </a:rPr>
              <a:t>https://youtu.be/5PUKgBLNFb0?feature=shared</a:t>
            </a:r>
            <a:endParaRPr lang="it-IT" dirty="0"/>
          </a:p>
          <a:p>
            <a:endParaRPr lang="it-IT" dirty="0"/>
          </a:p>
          <a:p>
            <a:pPr marL="0" marR="0" lvl="0" indent="0" algn="ctr" defTabSz="959937" rtl="0" eaLnBrk="1" fontAlgn="auto" latinLnBrk="0" hangingPunct="1">
              <a:lnSpc>
                <a:spcPct val="90000"/>
              </a:lnSpc>
              <a:spcBef>
                <a:spcPct val="0"/>
              </a:spcBef>
              <a:spcAft>
                <a:spcPts val="0"/>
              </a:spcAft>
              <a:buClrTx/>
              <a:buSzTx/>
              <a:buFontTx/>
              <a:buNone/>
              <a:tabLst/>
              <a:defRPr/>
            </a:pPr>
            <a:r>
              <a:rPr kumimoji="0" lang="hu-HU" sz="2400" b="1" i="0" u="none" strike="noStrike" kern="1200" cap="none" spc="0" normalizeH="0" baseline="0" noProof="0" dirty="0">
                <a:ln>
                  <a:noFill/>
                </a:ln>
                <a:solidFill>
                  <a:prstClr val="black"/>
                </a:solidFill>
                <a:effectLst/>
                <a:uLnTx/>
                <a:uFillTx/>
                <a:latin typeface="Calibri" panose="020F0502020204030204"/>
                <a:ea typeface="+mn-ea"/>
                <a:cs typeface="+mn-cs"/>
              </a:rPr>
              <a:t>WP</a:t>
            </a:r>
            <a:r>
              <a:rPr kumimoji="0" lang="en-US" sz="2400" b="1" i="0" u="none" strike="noStrike" kern="1200" cap="none" spc="0" normalizeH="0" baseline="0" noProof="0" dirty="0">
                <a:ln>
                  <a:noFill/>
                </a:ln>
                <a:solidFill>
                  <a:prstClr val="black"/>
                </a:solidFill>
                <a:effectLst/>
                <a:uLnTx/>
                <a:uFillTx/>
                <a:latin typeface="Calibri" panose="020F0502020204030204"/>
                <a:ea typeface="+mn-ea"/>
                <a:cs typeface="+mn-cs"/>
              </a:rPr>
              <a:t>3</a:t>
            </a:r>
            <a:endParaRPr kumimoji="0" lang="it-IT" sz="2400" b="1" i="0" u="none" strike="noStrike" kern="1200" cap="none" spc="0" normalizeH="0" baseline="0" noProof="0" dirty="0">
              <a:ln>
                <a:noFill/>
              </a:ln>
              <a:solidFill>
                <a:prstClr val="black"/>
              </a:solidFill>
              <a:effectLst/>
              <a:uLnTx/>
              <a:uFillTx/>
              <a:latin typeface="Calibri" panose="020F0502020204030204"/>
              <a:ea typeface="+mn-ea"/>
              <a:cs typeface="+mn-cs"/>
            </a:endParaRPr>
          </a:p>
          <a:p>
            <a:endParaRPr lang="it-IT" dirty="0"/>
          </a:p>
        </p:txBody>
      </p:sp>
    </p:spTree>
    <p:extLst>
      <p:ext uri="{BB962C8B-B14F-4D97-AF65-F5344CB8AC3E}">
        <p14:creationId xmlns:p14="http://schemas.microsoft.com/office/powerpoint/2010/main" val="83978536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CFA37A93-8BB8-985A-2B67-6AE148F33C2C}"/>
              </a:ext>
            </a:extLst>
          </p:cNvPr>
          <p:cNvPicPr>
            <a:picLocks noChangeAspect="1"/>
          </p:cNvPicPr>
          <p:nvPr/>
        </p:nvPicPr>
        <p:blipFill>
          <a:blip r:embed="rId2"/>
          <a:stretch>
            <a:fillRect/>
          </a:stretch>
        </p:blipFill>
        <p:spPr>
          <a:xfrm>
            <a:off x="6122839" y="0"/>
            <a:ext cx="4673527" cy="7029472"/>
          </a:xfrm>
          <a:prstGeom prst="rect">
            <a:avLst/>
          </a:prstGeom>
        </p:spPr>
      </p:pic>
      <p:sp>
        <p:nvSpPr>
          <p:cNvPr id="2" name="Title 1">
            <a:extLst>
              <a:ext uri="{FF2B5EF4-FFF2-40B4-BE49-F238E27FC236}">
                <a16:creationId xmlns:a16="http://schemas.microsoft.com/office/drawing/2014/main" id="{B861D12E-0BD2-4C5F-A0D5-998C72993FE9}"/>
              </a:ext>
            </a:extLst>
          </p:cNvPr>
          <p:cNvSpPr>
            <a:spLocks noGrp="1"/>
          </p:cNvSpPr>
          <p:nvPr>
            <p:ph type="title"/>
          </p:nvPr>
        </p:nvSpPr>
        <p:spPr>
          <a:xfrm>
            <a:off x="0" y="99097"/>
            <a:ext cx="6129226" cy="1089265"/>
          </a:xfrm>
        </p:spPr>
        <p:txBody>
          <a:bodyPr lIns="91440" tIns="45720" rIns="91440" bIns="45720" anchor="b"/>
          <a:lstStyle/>
          <a:p>
            <a:r>
              <a:rPr lang="en-US" sz="3400"/>
              <a:t>Cura</a:t>
            </a:r>
            <a:r>
              <a:rPr lang="en-US" sz="3400" dirty="0"/>
              <a:t> </a:t>
            </a:r>
            <a:r>
              <a:rPr lang="en-US" sz="3400" err="1"/>
              <a:t>centrata</a:t>
            </a:r>
            <a:r>
              <a:rPr lang="en-US" sz="3400" dirty="0"/>
              <a:t> </a:t>
            </a:r>
            <a:r>
              <a:rPr lang="en-US" sz="3400" err="1"/>
              <a:t>sul</a:t>
            </a:r>
            <a:r>
              <a:rPr lang="en-US" sz="3400" dirty="0"/>
              <a:t> </a:t>
            </a:r>
            <a:r>
              <a:rPr lang="en-US" sz="3400" err="1"/>
              <a:t>paziente</a:t>
            </a:r>
            <a:r>
              <a:rPr lang="en-US" sz="3400" dirty="0"/>
              <a:t> </a:t>
            </a:r>
            <a:r>
              <a:rPr lang="en-US" sz="3400"/>
              <a:t>(PCC) </a:t>
            </a:r>
            <a:r>
              <a:rPr lang="en-US" sz="3400" dirty="0"/>
              <a:t>e CC </a:t>
            </a:r>
            <a:r>
              <a:rPr lang="en-US" sz="3400" err="1"/>
              <a:t>sono</a:t>
            </a:r>
            <a:r>
              <a:rPr lang="en-US" sz="3400" dirty="0"/>
              <a:t> </a:t>
            </a:r>
            <a:r>
              <a:rPr lang="en-US" sz="3400" err="1"/>
              <a:t>intrecciate</a:t>
            </a:r>
            <a:r>
              <a:rPr lang="en-US" sz="3400" dirty="0"/>
              <a:t> (1/3)</a:t>
            </a:r>
          </a:p>
        </p:txBody>
      </p:sp>
      <p:sp>
        <p:nvSpPr>
          <p:cNvPr id="6" name="TextBox 5">
            <a:extLst>
              <a:ext uri="{FF2B5EF4-FFF2-40B4-BE49-F238E27FC236}">
                <a16:creationId xmlns:a16="http://schemas.microsoft.com/office/drawing/2014/main" id="{8BF12966-3FFF-4A59-8875-611857C24B21}"/>
              </a:ext>
            </a:extLst>
          </p:cNvPr>
          <p:cNvSpPr txBox="1"/>
          <p:nvPr/>
        </p:nvSpPr>
        <p:spPr>
          <a:xfrm>
            <a:off x="257277" y="1608850"/>
            <a:ext cx="5508818" cy="4678204"/>
          </a:xfrm>
          <a:prstGeom prst="rect">
            <a:avLst/>
          </a:prstGeom>
          <a:noFill/>
        </p:spPr>
        <p:txBody>
          <a:bodyPr wrap="square" lIns="91440" tIns="45720" rIns="91440" bIns="45720" rtlCol="0" anchor="t">
            <a:spAutoFit/>
          </a:bodyPr>
          <a:lstStyle/>
          <a:p>
            <a:pPr algn="just"/>
            <a:r>
              <a:rPr lang="it-IT" b="1"/>
              <a:t>La cura centrata sul paziente (PCC) </a:t>
            </a:r>
            <a:r>
              <a:rPr lang="it-IT" dirty="0"/>
              <a:t>(ad es. Lipkin, 1984) </a:t>
            </a:r>
            <a:r>
              <a:rPr lang="it-IT" b="1" dirty="0"/>
              <a:t>e la CC sono entrambi approcci che mirano a migliorare la qualità dell'assistenza sanitaria, </a:t>
            </a:r>
            <a:r>
              <a:rPr lang="it-IT" dirty="0"/>
              <a:t>ma l'enfasi di ciascuno è su aspetti diversi:</a:t>
            </a:r>
          </a:p>
          <a:p>
            <a:pPr algn="just"/>
            <a:endParaRPr lang="it-IT" b="1" dirty="0"/>
          </a:p>
          <a:p>
            <a:pPr marL="285750" indent="-285750" algn="just">
              <a:buFont typeface="Wingdings" panose="05000000000000000000" pitchFamily="2" charset="2"/>
              <a:buChar char="Ø"/>
            </a:pPr>
            <a:r>
              <a:rPr lang="it-IT" sz="1600" b="1" dirty="0"/>
              <a:t>L'individualizzazione dell'assistenza </a:t>
            </a:r>
            <a:r>
              <a:rPr lang="it-IT" sz="1600" dirty="0"/>
              <a:t>deve tenere conto </a:t>
            </a:r>
            <a:r>
              <a:rPr lang="it-IT" sz="1600" b="1" dirty="0"/>
              <a:t>della diversità dei valori e delle prospettive del paziente</a:t>
            </a:r>
            <a:r>
              <a:rPr lang="it-IT" sz="1600" dirty="0"/>
              <a:t>; nella misura in cui l'assistenza centrata sul paziente viene erogata universalmente, </a:t>
            </a:r>
            <a:r>
              <a:rPr lang="it-IT" sz="1600" b="1" dirty="0"/>
              <a:t>l'assistenza dovrebbe diventare più equa.</a:t>
            </a:r>
            <a:endParaRPr lang="it-IT" sz="1600" b="1" dirty="0">
              <a:ea typeface="Calibri"/>
              <a:cs typeface="Calibri"/>
            </a:endParaRPr>
          </a:p>
          <a:p>
            <a:pPr algn="just"/>
            <a:endParaRPr lang="it-IT" sz="1600" b="1" dirty="0">
              <a:ea typeface="Calibri"/>
              <a:cs typeface="Calibri"/>
            </a:endParaRPr>
          </a:p>
          <a:p>
            <a:pPr marL="285750" indent="-285750" algn="just">
              <a:buFont typeface="Wingdings" panose="05000000000000000000" pitchFamily="2" charset="2"/>
              <a:buChar char="Ø"/>
            </a:pPr>
            <a:r>
              <a:rPr lang="it-IT" sz="1600" b="1" dirty="0"/>
              <a:t>L'attenzione alle esigenze specifiche delle popolazioni emarginate/svantaggiate </a:t>
            </a:r>
            <a:r>
              <a:rPr lang="it-IT" sz="1600" dirty="0"/>
              <a:t>deve tenere conto dell'ampia gamma di visioni del mondo all'interno di un dato gruppo e della natura multiforme della "cultura"; nella misura in cui la competenza culturale </a:t>
            </a:r>
            <a:r>
              <a:rPr lang="it-IT" sz="1600" b="1" dirty="0"/>
              <a:t>migliora la capacità dei sistemi sanitari e dei fornitori di soddisfare le preferenze e gli obiettivi dei singoli pazienti, l'assistenza dovrebbe diventare più centrata sul paziente.</a:t>
            </a:r>
            <a:endParaRPr lang="it-IT" sz="1600" b="1" dirty="0">
              <a:ea typeface="Calibri"/>
              <a:cs typeface="Calibri"/>
            </a:endParaRPr>
          </a:p>
        </p:txBody>
      </p:sp>
      <p:sp>
        <p:nvSpPr>
          <p:cNvPr id="8" name="TextBox 7">
            <a:extLst>
              <a:ext uri="{FF2B5EF4-FFF2-40B4-BE49-F238E27FC236}">
                <a16:creationId xmlns:a16="http://schemas.microsoft.com/office/drawing/2014/main" id="{BA68316D-AE03-4F46-9679-82EA2CD77B41}"/>
              </a:ext>
            </a:extLst>
          </p:cNvPr>
          <p:cNvSpPr txBox="1"/>
          <p:nvPr/>
        </p:nvSpPr>
        <p:spPr>
          <a:xfrm>
            <a:off x="9154160" y="6640502"/>
            <a:ext cx="1572866" cy="253916"/>
          </a:xfrm>
          <a:prstGeom prst="rect">
            <a:avLst/>
          </a:prstGeom>
          <a:noFill/>
        </p:spPr>
        <p:txBody>
          <a:bodyPr wrap="none" rtlCol="0">
            <a:spAutoFit/>
          </a:bodyPr>
          <a:lstStyle/>
          <a:p>
            <a:r>
              <a:rPr lang="en-US" sz="1050" i="1" dirty="0"/>
              <a:t>Source: </a:t>
            </a:r>
            <a:r>
              <a:rPr lang="en-US" sz="1050" i="1" dirty="0" err="1"/>
              <a:t>Saha</a:t>
            </a:r>
            <a:r>
              <a:rPr lang="en-US" sz="1050" i="1" dirty="0"/>
              <a:t> et al. (2008)</a:t>
            </a:r>
          </a:p>
        </p:txBody>
      </p:sp>
      <p:sp>
        <p:nvSpPr>
          <p:cNvPr id="3" name="Footer Placeholder 4">
            <a:extLst>
              <a:ext uri="{FF2B5EF4-FFF2-40B4-BE49-F238E27FC236}">
                <a16:creationId xmlns:a16="http://schemas.microsoft.com/office/drawing/2014/main" id="{E5B3D0A9-3C92-CCBB-DF10-4DC8F4DA16CA}"/>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dirty="0"/>
              <a:t>Project: 101101139 — H-PASS — EU4H-2022-PJ</a:t>
            </a:r>
            <a:endParaRPr lang="el-GR" altLang="en-US" sz="1200" dirty="0"/>
          </a:p>
        </p:txBody>
      </p:sp>
      <p:sp>
        <p:nvSpPr>
          <p:cNvPr id="7" name="CasellaDiTesto 6">
            <a:extLst>
              <a:ext uri="{FF2B5EF4-FFF2-40B4-BE49-F238E27FC236}">
                <a16:creationId xmlns:a16="http://schemas.microsoft.com/office/drawing/2014/main" id="{A66243FA-F91C-3BF6-A50C-76740A7B6CEA}"/>
              </a:ext>
            </a:extLst>
          </p:cNvPr>
          <p:cNvSpPr txBox="1"/>
          <p:nvPr/>
        </p:nvSpPr>
        <p:spPr>
          <a:xfrm>
            <a:off x="2806995" y="6287054"/>
            <a:ext cx="5486400" cy="369332"/>
          </a:xfrm>
          <a:prstGeom prst="rect">
            <a:avLst/>
          </a:prstGeom>
          <a:noFill/>
        </p:spPr>
        <p:txBody>
          <a:bodyPr wrap="square">
            <a:spAutoFit/>
          </a:bodyPr>
          <a:lstStyle/>
          <a:p>
            <a:r>
              <a:rPr lang="it-IT" dirty="0">
                <a:hlinkClick r:id="rId3"/>
              </a:rPr>
              <a:t>https://youtu.be/zDD4jJ_2VjM?feature=shared</a:t>
            </a:r>
            <a:endParaRPr lang="it-IT" dirty="0"/>
          </a:p>
        </p:txBody>
      </p:sp>
    </p:spTree>
    <p:extLst>
      <p:ext uri="{BB962C8B-B14F-4D97-AF65-F5344CB8AC3E}">
        <p14:creationId xmlns:p14="http://schemas.microsoft.com/office/powerpoint/2010/main" val="124037003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D468DAB-8BF0-ADF7-26C8-F3AB90DF4631}"/>
              </a:ext>
            </a:extLst>
          </p:cNvPr>
          <p:cNvPicPr>
            <a:picLocks noChangeAspect="1"/>
          </p:cNvPicPr>
          <p:nvPr/>
        </p:nvPicPr>
        <p:blipFill>
          <a:blip r:embed="rId2"/>
          <a:stretch>
            <a:fillRect/>
          </a:stretch>
        </p:blipFill>
        <p:spPr>
          <a:xfrm>
            <a:off x="1145697" y="2111037"/>
            <a:ext cx="6426636" cy="4543425"/>
          </a:xfrm>
          <a:prstGeom prst="rect">
            <a:avLst/>
          </a:prstGeom>
        </p:spPr>
      </p:pic>
      <p:sp>
        <p:nvSpPr>
          <p:cNvPr id="2" name="Title 1">
            <a:extLst>
              <a:ext uri="{FF2B5EF4-FFF2-40B4-BE49-F238E27FC236}">
                <a16:creationId xmlns:a16="http://schemas.microsoft.com/office/drawing/2014/main" id="{98D564FC-6F60-40A7-9A1B-1C303749E46D}"/>
              </a:ext>
            </a:extLst>
          </p:cNvPr>
          <p:cNvSpPr>
            <a:spLocks noGrp="1"/>
          </p:cNvSpPr>
          <p:nvPr>
            <p:ph type="title"/>
          </p:nvPr>
        </p:nvSpPr>
        <p:spPr/>
        <p:txBody>
          <a:bodyPr lIns="91440" tIns="45720" rIns="91440" bIns="45720" anchor="b"/>
          <a:lstStyle/>
          <a:p>
            <a:r>
              <a:rPr lang="it-IT"/>
              <a:t>CC e cura centrata sul paziente (PCC) sono </a:t>
            </a:r>
            <a:r>
              <a:rPr lang="it-IT" dirty="0"/>
              <a:t>interconnesse a livello </a:t>
            </a:r>
            <a:r>
              <a:rPr lang="it-IT" b="1" dirty="0"/>
              <a:t>individuale</a:t>
            </a:r>
            <a:r>
              <a:rPr lang="it-IT" dirty="0"/>
              <a:t> (2/3)</a:t>
            </a:r>
            <a:endParaRPr lang="en-US" dirty="0"/>
          </a:p>
        </p:txBody>
      </p:sp>
      <p:sp>
        <p:nvSpPr>
          <p:cNvPr id="6" name="TextBox 5">
            <a:extLst>
              <a:ext uri="{FF2B5EF4-FFF2-40B4-BE49-F238E27FC236}">
                <a16:creationId xmlns:a16="http://schemas.microsoft.com/office/drawing/2014/main" id="{D31FDC15-AB8A-4B5A-8410-EB3E1962F545}"/>
              </a:ext>
            </a:extLst>
          </p:cNvPr>
          <p:cNvSpPr txBox="1"/>
          <p:nvPr/>
        </p:nvSpPr>
        <p:spPr>
          <a:xfrm>
            <a:off x="6088743" y="6827760"/>
            <a:ext cx="1572866" cy="253916"/>
          </a:xfrm>
          <a:prstGeom prst="rect">
            <a:avLst/>
          </a:prstGeom>
          <a:noFill/>
        </p:spPr>
        <p:txBody>
          <a:bodyPr wrap="none" rtlCol="0">
            <a:spAutoFit/>
          </a:bodyPr>
          <a:lstStyle/>
          <a:p>
            <a:r>
              <a:rPr lang="en-US" sz="1050" i="1" dirty="0"/>
              <a:t>Source: </a:t>
            </a:r>
            <a:r>
              <a:rPr lang="en-US" sz="1050" i="1" dirty="0" err="1"/>
              <a:t>Saha</a:t>
            </a:r>
            <a:r>
              <a:rPr lang="en-US" sz="1050" i="1" dirty="0"/>
              <a:t> et al. (2008)</a:t>
            </a:r>
          </a:p>
        </p:txBody>
      </p:sp>
      <p:pic>
        <p:nvPicPr>
          <p:cNvPr id="8" name="Graphic 7" descr="Doctor">
            <a:extLst>
              <a:ext uri="{FF2B5EF4-FFF2-40B4-BE49-F238E27FC236}">
                <a16:creationId xmlns:a16="http://schemas.microsoft.com/office/drawing/2014/main" id="{0AAD7ABC-CF4C-4113-8A93-7D38DD1FE50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021161" y="3009933"/>
            <a:ext cx="914400" cy="914400"/>
          </a:xfrm>
          <a:prstGeom prst="rect">
            <a:avLst/>
          </a:prstGeom>
        </p:spPr>
      </p:pic>
      <p:pic>
        <p:nvPicPr>
          <p:cNvPr id="9" name="Graphic 8" descr="Doctor">
            <a:extLst>
              <a:ext uri="{FF2B5EF4-FFF2-40B4-BE49-F238E27FC236}">
                <a16:creationId xmlns:a16="http://schemas.microsoft.com/office/drawing/2014/main" id="{4903D6B5-5AC3-4C58-9737-FE64804738F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935561" y="3375693"/>
            <a:ext cx="914400" cy="914400"/>
          </a:xfrm>
          <a:prstGeom prst="rect">
            <a:avLst/>
          </a:prstGeom>
        </p:spPr>
      </p:pic>
      <p:pic>
        <p:nvPicPr>
          <p:cNvPr id="10" name="Graphic 9" descr="Doctor">
            <a:extLst>
              <a:ext uri="{FF2B5EF4-FFF2-40B4-BE49-F238E27FC236}">
                <a16:creationId xmlns:a16="http://schemas.microsoft.com/office/drawing/2014/main" id="{732FAB99-5545-48A2-A515-4123A0EFC4B0}"/>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193881" y="3924333"/>
            <a:ext cx="914400" cy="914400"/>
          </a:xfrm>
          <a:prstGeom prst="rect">
            <a:avLst/>
          </a:prstGeom>
        </p:spPr>
      </p:pic>
      <p:sp>
        <p:nvSpPr>
          <p:cNvPr id="11" name="Oval 10">
            <a:extLst>
              <a:ext uri="{FF2B5EF4-FFF2-40B4-BE49-F238E27FC236}">
                <a16:creationId xmlns:a16="http://schemas.microsoft.com/office/drawing/2014/main" id="{EB8509AF-839E-49A0-A68F-2215DD1E7592}"/>
              </a:ext>
            </a:extLst>
          </p:cNvPr>
          <p:cNvSpPr/>
          <p:nvPr/>
        </p:nvSpPr>
        <p:spPr>
          <a:xfrm>
            <a:off x="7555968" y="5019040"/>
            <a:ext cx="3104626" cy="1138829"/>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effectLst>
                  <a:outerShdw blurRad="38100" dist="38100" dir="2700000" algn="tl">
                    <a:srgbClr val="000000">
                      <a:alpha val="43137"/>
                    </a:srgbClr>
                  </a:outerShdw>
                </a:effectLst>
              </a:rPr>
              <a:t>A </a:t>
            </a:r>
            <a:r>
              <a:rPr lang="en-US" sz="2000" b="1" dirty="0" err="1">
                <a:effectLst>
                  <a:outerShdw blurRad="38100" dist="38100" dir="2700000" algn="tl">
                    <a:srgbClr val="000000">
                      <a:alpha val="43137"/>
                    </a:srgbClr>
                  </a:outerShdw>
                </a:effectLst>
              </a:rPr>
              <a:t>livello</a:t>
            </a:r>
            <a:r>
              <a:rPr lang="en-US" sz="2000" b="1" dirty="0">
                <a:effectLst>
                  <a:outerShdw blurRad="38100" dist="38100" dir="2700000" algn="tl">
                    <a:srgbClr val="000000">
                      <a:alpha val="43137"/>
                    </a:srgbClr>
                  </a:outerShdw>
                </a:effectLst>
              </a:rPr>
              <a:t> </a:t>
            </a:r>
            <a:r>
              <a:rPr lang="en-US" sz="2000" b="1" dirty="0" err="1">
                <a:effectLst>
                  <a:outerShdw blurRad="38100" dist="38100" dir="2700000" algn="tl">
                    <a:srgbClr val="000000">
                      <a:alpha val="43137"/>
                    </a:srgbClr>
                  </a:outerShdw>
                </a:effectLst>
              </a:rPr>
              <a:t>individuale</a:t>
            </a:r>
            <a:r>
              <a:rPr lang="en-US" sz="2000" b="1" dirty="0">
                <a:effectLst>
                  <a:outerShdw blurRad="38100" dist="38100" dir="2700000" algn="tl">
                    <a:srgbClr val="000000">
                      <a:alpha val="43137"/>
                    </a:srgbClr>
                  </a:outerShdw>
                </a:effectLst>
              </a:rPr>
              <a:t> (</a:t>
            </a:r>
            <a:r>
              <a:rPr lang="en-US" sz="2000" b="1" dirty="0" err="1">
                <a:effectLst>
                  <a:outerShdw blurRad="38100" dist="38100" dir="2700000" algn="tl">
                    <a:srgbClr val="000000">
                      <a:alpha val="43137"/>
                    </a:srgbClr>
                  </a:outerShdw>
                </a:effectLst>
              </a:rPr>
              <a:t>professionisti</a:t>
            </a:r>
            <a:r>
              <a:rPr lang="en-US" sz="2000" b="1" dirty="0">
                <a:effectLst>
                  <a:outerShdw blurRad="38100" dist="38100" dir="2700000" algn="tl">
                    <a:srgbClr val="000000">
                      <a:alpha val="43137"/>
                    </a:srgbClr>
                  </a:outerShdw>
                </a:effectLst>
              </a:rPr>
              <a:t>)</a:t>
            </a:r>
          </a:p>
        </p:txBody>
      </p:sp>
      <p:sp>
        <p:nvSpPr>
          <p:cNvPr id="3" name="Footer Placeholder 4">
            <a:extLst>
              <a:ext uri="{FF2B5EF4-FFF2-40B4-BE49-F238E27FC236}">
                <a16:creationId xmlns:a16="http://schemas.microsoft.com/office/drawing/2014/main" id="{EB56F742-3D83-7A59-DCAE-5F561DED53EB}"/>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dirty="0"/>
              <a:t>Project: 101101139 — H-PASS — EU4H-2022-PJ</a:t>
            </a:r>
            <a:endParaRPr lang="el-GR" altLang="en-US" sz="1200" dirty="0"/>
          </a:p>
        </p:txBody>
      </p:sp>
      <p:sp>
        <p:nvSpPr>
          <p:cNvPr id="4" name="Oval 3">
            <a:extLst>
              <a:ext uri="{FF2B5EF4-FFF2-40B4-BE49-F238E27FC236}">
                <a16:creationId xmlns:a16="http://schemas.microsoft.com/office/drawing/2014/main" id="{CE17E1F7-9CBC-4751-A096-9F39303A1F9D}"/>
              </a:ext>
            </a:extLst>
          </p:cNvPr>
          <p:cNvSpPr/>
          <p:nvPr/>
        </p:nvSpPr>
        <p:spPr>
          <a:xfrm>
            <a:off x="274320" y="1652976"/>
            <a:ext cx="4582940" cy="914400"/>
          </a:xfrm>
          <a:prstGeom prst="ellipse">
            <a:avLst/>
          </a:prstGeom>
          <a:solidFill>
            <a:schemeClr val="accent1">
              <a:alpha val="77000"/>
            </a:schemeClr>
          </a:solidFill>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a:t>Cura Centrata</a:t>
            </a:r>
            <a:r>
              <a:rPr lang="en-US" dirty="0"/>
              <a:t> </a:t>
            </a:r>
            <a:r>
              <a:rPr lang="en-US" dirty="0" err="1"/>
              <a:t>sul</a:t>
            </a:r>
            <a:r>
              <a:rPr lang="en-US" dirty="0"/>
              <a:t> </a:t>
            </a:r>
            <a:r>
              <a:rPr lang="en-US" dirty="0" err="1"/>
              <a:t>Paziente</a:t>
            </a:r>
            <a:endParaRPr lang="en-US" dirty="0"/>
          </a:p>
        </p:txBody>
      </p:sp>
      <p:sp>
        <p:nvSpPr>
          <p:cNvPr id="12" name="Oval 11">
            <a:extLst>
              <a:ext uri="{FF2B5EF4-FFF2-40B4-BE49-F238E27FC236}">
                <a16:creationId xmlns:a16="http://schemas.microsoft.com/office/drawing/2014/main" id="{49D2FF9F-E6C3-4C67-8D89-66B8EBCAB0A9}"/>
              </a:ext>
            </a:extLst>
          </p:cNvPr>
          <p:cNvSpPr/>
          <p:nvPr/>
        </p:nvSpPr>
        <p:spPr>
          <a:xfrm>
            <a:off x="4068142" y="1652976"/>
            <a:ext cx="4582939" cy="914400"/>
          </a:xfrm>
          <a:prstGeom prst="ellipse">
            <a:avLst/>
          </a:prstGeom>
          <a:solidFill>
            <a:srgbClr val="FB0087">
              <a:alpha val="60000"/>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err="1"/>
              <a:t>Competenza</a:t>
            </a:r>
            <a:r>
              <a:rPr lang="en-US" dirty="0"/>
              <a:t> </a:t>
            </a:r>
            <a:r>
              <a:rPr lang="en-US" dirty="0" err="1"/>
              <a:t>Culturale</a:t>
            </a:r>
            <a:r>
              <a:rPr lang="en-US" dirty="0"/>
              <a:t> </a:t>
            </a:r>
          </a:p>
        </p:txBody>
      </p:sp>
      <p:sp>
        <p:nvSpPr>
          <p:cNvPr id="13" name="CasellaDiTesto 12">
            <a:extLst>
              <a:ext uri="{FF2B5EF4-FFF2-40B4-BE49-F238E27FC236}">
                <a16:creationId xmlns:a16="http://schemas.microsoft.com/office/drawing/2014/main" id="{691F025E-3338-A435-FE89-F4A7BC9B7779}"/>
              </a:ext>
            </a:extLst>
          </p:cNvPr>
          <p:cNvSpPr txBox="1"/>
          <p:nvPr/>
        </p:nvSpPr>
        <p:spPr>
          <a:xfrm>
            <a:off x="2395409" y="6517484"/>
            <a:ext cx="5401338" cy="369332"/>
          </a:xfrm>
          <a:prstGeom prst="rect">
            <a:avLst/>
          </a:prstGeom>
          <a:noFill/>
        </p:spPr>
        <p:txBody>
          <a:bodyPr wrap="square">
            <a:spAutoFit/>
          </a:bodyPr>
          <a:lstStyle/>
          <a:p>
            <a:r>
              <a:rPr lang="it-IT" dirty="0">
                <a:hlinkClick r:id="rId5"/>
              </a:rPr>
              <a:t>https://youtu.be/4PX2EHkeWiM?feature=shared</a:t>
            </a:r>
            <a:endParaRPr lang="it-IT" dirty="0"/>
          </a:p>
        </p:txBody>
      </p:sp>
    </p:spTree>
    <p:extLst>
      <p:ext uri="{BB962C8B-B14F-4D97-AF65-F5344CB8AC3E}">
        <p14:creationId xmlns:p14="http://schemas.microsoft.com/office/powerpoint/2010/main" val="114471037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BD4758C5-4595-2F19-E6B8-727E1A386AD6}"/>
              </a:ext>
            </a:extLst>
          </p:cNvPr>
          <p:cNvSpPr/>
          <p:nvPr/>
        </p:nvSpPr>
        <p:spPr>
          <a:xfrm>
            <a:off x="3846962" y="2412299"/>
            <a:ext cx="4586113" cy="3727667"/>
          </a:xfrm>
          <a:prstGeom prst="ellipse">
            <a:avLst/>
          </a:prstGeom>
          <a:solidFill>
            <a:srgbClr val="D9E2E9"/>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a:extLst>
              <a:ext uri="{FF2B5EF4-FFF2-40B4-BE49-F238E27FC236}">
                <a16:creationId xmlns:a16="http://schemas.microsoft.com/office/drawing/2014/main" id="{F7C6AEB7-59E2-A782-1DF4-3B281AB2C28A}"/>
              </a:ext>
            </a:extLst>
          </p:cNvPr>
          <p:cNvPicPr>
            <a:picLocks noChangeAspect="1"/>
          </p:cNvPicPr>
          <p:nvPr/>
        </p:nvPicPr>
        <p:blipFill>
          <a:blip r:embed="rId2"/>
          <a:stretch>
            <a:fillRect/>
          </a:stretch>
        </p:blipFill>
        <p:spPr>
          <a:xfrm>
            <a:off x="525894" y="1642113"/>
            <a:ext cx="7191904" cy="5386009"/>
          </a:xfrm>
          <a:prstGeom prst="rect">
            <a:avLst/>
          </a:prstGeom>
        </p:spPr>
      </p:pic>
      <p:sp>
        <p:nvSpPr>
          <p:cNvPr id="2" name="Title 1">
            <a:extLst>
              <a:ext uri="{FF2B5EF4-FFF2-40B4-BE49-F238E27FC236}">
                <a16:creationId xmlns:a16="http://schemas.microsoft.com/office/drawing/2014/main" id="{98D564FC-6F60-40A7-9A1B-1C303749E46D}"/>
              </a:ext>
            </a:extLst>
          </p:cNvPr>
          <p:cNvSpPr>
            <a:spLocks noGrp="1"/>
          </p:cNvSpPr>
          <p:nvPr>
            <p:ph type="title"/>
          </p:nvPr>
        </p:nvSpPr>
        <p:spPr/>
        <p:txBody>
          <a:bodyPr lIns="91440" tIns="45720" rIns="91440" bIns="45720" anchor="b"/>
          <a:lstStyle/>
          <a:p>
            <a:r>
              <a:rPr lang="it-IT"/>
              <a:t>CC e cura centrata sul paziente (PCC) sono </a:t>
            </a:r>
            <a:r>
              <a:rPr lang="it-IT" dirty="0"/>
              <a:t>interconnesse a livello </a:t>
            </a:r>
            <a:r>
              <a:rPr lang="it-IT" b="1" dirty="0"/>
              <a:t>sistemico</a:t>
            </a:r>
            <a:r>
              <a:rPr lang="it-IT" dirty="0"/>
              <a:t> </a:t>
            </a:r>
            <a:r>
              <a:rPr lang="en-US" dirty="0"/>
              <a:t>(3/3)</a:t>
            </a:r>
          </a:p>
        </p:txBody>
      </p:sp>
      <p:sp>
        <p:nvSpPr>
          <p:cNvPr id="6" name="TextBox 5">
            <a:extLst>
              <a:ext uri="{FF2B5EF4-FFF2-40B4-BE49-F238E27FC236}">
                <a16:creationId xmlns:a16="http://schemas.microsoft.com/office/drawing/2014/main" id="{D31FDC15-AB8A-4B5A-8410-EB3E1962F545}"/>
              </a:ext>
            </a:extLst>
          </p:cNvPr>
          <p:cNvSpPr txBox="1"/>
          <p:nvPr/>
        </p:nvSpPr>
        <p:spPr>
          <a:xfrm>
            <a:off x="6140994" y="6833073"/>
            <a:ext cx="1572866" cy="253916"/>
          </a:xfrm>
          <a:prstGeom prst="rect">
            <a:avLst/>
          </a:prstGeom>
          <a:noFill/>
        </p:spPr>
        <p:txBody>
          <a:bodyPr wrap="none" rtlCol="0">
            <a:spAutoFit/>
          </a:bodyPr>
          <a:lstStyle/>
          <a:p>
            <a:r>
              <a:rPr lang="en-US" sz="1050" i="1" dirty="0"/>
              <a:t>Source: </a:t>
            </a:r>
            <a:r>
              <a:rPr lang="en-US" sz="1050" i="1" dirty="0" err="1"/>
              <a:t>Saha</a:t>
            </a:r>
            <a:r>
              <a:rPr lang="en-US" sz="1050" i="1" dirty="0"/>
              <a:t> et al. (2008)</a:t>
            </a:r>
          </a:p>
        </p:txBody>
      </p:sp>
      <p:sp>
        <p:nvSpPr>
          <p:cNvPr id="7" name="Oval 6">
            <a:extLst>
              <a:ext uri="{FF2B5EF4-FFF2-40B4-BE49-F238E27FC236}">
                <a16:creationId xmlns:a16="http://schemas.microsoft.com/office/drawing/2014/main" id="{4B61EEBD-4B82-403F-91AD-D54820F2386A}"/>
              </a:ext>
            </a:extLst>
          </p:cNvPr>
          <p:cNvSpPr/>
          <p:nvPr/>
        </p:nvSpPr>
        <p:spPr>
          <a:xfrm>
            <a:off x="7689151" y="5008796"/>
            <a:ext cx="3104626" cy="1138829"/>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2000" b="1" dirty="0">
                <a:effectLst>
                  <a:outerShdw blurRad="38100" dist="38100" dir="2700000" algn="tl">
                    <a:srgbClr val="000000">
                      <a:alpha val="43137"/>
                    </a:srgbClr>
                  </a:outerShdw>
                </a:effectLst>
              </a:rPr>
              <a:t>A </a:t>
            </a:r>
            <a:r>
              <a:rPr lang="en-US" sz="2000" b="1" err="1">
                <a:effectLst>
                  <a:outerShdw blurRad="38100" dist="38100" dir="2700000" algn="tl">
                    <a:srgbClr val="000000">
                      <a:alpha val="43137"/>
                    </a:srgbClr>
                  </a:outerShdw>
                </a:effectLst>
              </a:rPr>
              <a:t>livello</a:t>
            </a:r>
            <a:r>
              <a:rPr lang="en-US" sz="2000" b="1">
                <a:effectLst>
                  <a:outerShdw blurRad="38100" dist="38100" dir="2700000" algn="tl">
                    <a:srgbClr val="000000">
                      <a:alpha val="43137"/>
                    </a:srgbClr>
                  </a:outerShdw>
                </a:effectLst>
              </a:rPr>
              <a:t> sistemico</a:t>
            </a:r>
            <a:r>
              <a:rPr lang="en-US" sz="2000" b="1" dirty="0">
                <a:effectLst>
                  <a:outerShdw blurRad="38100" dist="38100" dir="2700000" algn="tl">
                    <a:srgbClr val="000000">
                      <a:alpha val="43137"/>
                    </a:srgbClr>
                  </a:outerShdw>
                </a:effectLst>
              </a:rPr>
              <a:t> (Sistema </a:t>
            </a:r>
            <a:r>
              <a:rPr lang="en-US" sz="2000" b="1" err="1">
                <a:effectLst>
                  <a:outerShdw blurRad="38100" dist="38100" dir="2700000" algn="tl">
                    <a:srgbClr val="000000">
                      <a:alpha val="43137"/>
                    </a:srgbClr>
                  </a:outerShdw>
                </a:effectLst>
              </a:rPr>
              <a:t>Sanitario</a:t>
            </a:r>
            <a:r>
              <a:rPr lang="en-US" sz="2000" b="1" dirty="0">
                <a:effectLst>
                  <a:outerShdw blurRad="38100" dist="38100" dir="2700000" algn="tl">
                    <a:srgbClr val="000000">
                      <a:alpha val="43137"/>
                    </a:srgbClr>
                  </a:outerShdw>
                </a:effectLst>
              </a:rPr>
              <a:t>)</a:t>
            </a:r>
          </a:p>
        </p:txBody>
      </p:sp>
      <p:pic>
        <p:nvPicPr>
          <p:cNvPr id="9" name="Graphic 8" descr="Hospital">
            <a:extLst>
              <a:ext uri="{FF2B5EF4-FFF2-40B4-BE49-F238E27FC236}">
                <a16:creationId xmlns:a16="http://schemas.microsoft.com/office/drawing/2014/main" id="{57B04DFF-6951-4B51-BC7C-C39D179A421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316820" y="2563362"/>
            <a:ext cx="914400" cy="914400"/>
          </a:xfrm>
          <a:prstGeom prst="rect">
            <a:avLst/>
          </a:prstGeom>
        </p:spPr>
      </p:pic>
      <p:pic>
        <p:nvPicPr>
          <p:cNvPr id="10" name="Graphic 9" descr="Hospital">
            <a:extLst>
              <a:ext uri="{FF2B5EF4-FFF2-40B4-BE49-F238E27FC236}">
                <a16:creationId xmlns:a16="http://schemas.microsoft.com/office/drawing/2014/main" id="{A63C8D8B-3E32-4C01-9786-F8448E4D624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082722" y="3532239"/>
            <a:ext cx="914400" cy="914400"/>
          </a:xfrm>
          <a:prstGeom prst="rect">
            <a:avLst/>
          </a:prstGeom>
        </p:spPr>
      </p:pic>
      <p:pic>
        <p:nvPicPr>
          <p:cNvPr id="11" name="Graphic 10" descr="Hospital">
            <a:extLst>
              <a:ext uri="{FF2B5EF4-FFF2-40B4-BE49-F238E27FC236}">
                <a16:creationId xmlns:a16="http://schemas.microsoft.com/office/drawing/2014/main" id="{048F23B1-7CCE-4A88-B317-FDFE3F437AD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097202" y="3989439"/>
            <a:ext cx="914400" cy="914400"/>
          </a:xfrm>
          <a:prstGeom prst="rect">
            <a:avLst/>
          </a:prstGeom>
        </p:spPr>
      </p:pic>
      <p:sp>
        <p:nvSpPr>
          <p:cNvPr id="3" name="Footer Placeholder 4">
            <a:extLst>
              <a:ext uri="{FF2B5EF4-FFF2-40B4-BE49-F238E27FC236}">
                <a16:creationId xmlns:a16="http://schemas.microsoft.com/office/drawing/2014/main" id="{9A6C810B-2990-0B6F-0545-D95CDE52FD02}"/>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dirty="0"/>
              <a:t>Project: 101101139 — H-PASS — EU4H-2022-PJ</a:t>
            </a:r>
            <a:endParaRPr lang="el-GR" altLang="en-US" sz="1200" dirty="0"/>
          </a:p>
        </p:txBody>
      </p:sp>
      <p:sp>
        <p:nvSpPr>
          <p:cNvPr id="12" name="Oval 11">
            <a:extLst>
              <a:ext uri="{FF2B5EF4-FFF2-40B4-BE49-F238E27FC236}">
                <a16:creationId xmlns:a16="http://schemas.microsoft.com/office/drawing/2014/main" id="{26020879-8C5E-42F3-8034-43422A8D5E2B}"/>
              </a:ext>
            </a:extLst>
          </p:cNvPr>
          <p:cNvSpPr/>
          <p:nvPr/>
        </p:nvSpPr>
        <p:spPr>
          <a:xfrm>
            <a:off x="274320" y="1652976"/>
            <a:ext cx="4582940" cy="914400"/>
          </a:xfrm>
          <a:prstGeom prst="ellipse">
            <a:avLst/>
          </a:prstGeom>
          <a:solidFill>
            <a:schemeClr val="accent1">
              <a:alpha val="77000"/>
            </a:schemeClr>
          </a:solidFill>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a:t>Cura centrata sul paziente</a:t>
            </a:r>
          </a:p>
        </p:txBody>
      </p:sp>
      <p:sp>
        <p:nvSpPr>
          <p:cNvPr id="13" name="Oval 12">
            <a:extLst>
              <a:ext uri="{FF2B5EF4-FFF2-40B4-BE49-F238E27FC236}">
                <a16:creationId xmlns:a16="http://schemas.microsoft.com/office/drawing/2014/main" id="{A1296959-0211-4B90-9404-80738283187D}"/>
              </a:ext>
            </a:extLst>
          </p:cNvPr>
          <p:cNvSpPr/>
          <p:nvPr/>
        </p:nvSpPr>
        <p:spPr>
          <a:xfrm>
            <a:off x="3850638" y="1668193"/>
            <a:ext cx="4582939" cy="914400"/>
          </a:xfrm>
          <a:prstGeom prst="ellipse">
            <a:avLst/>
          </a:prstGeom>
          <a:solidFill>
            <a:srgbClr val="FB0087">
              <a:alpha val="60000"/>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a:t>Competenza Culturale</a:t>
            </a:r>
            <a:endParaRPr lang="en-US" dirty="0"/>
          </a:p>
        </p:txBody>
      </p:sp>
      <p:sp>
        <p:nvSpPr>
          <p:cNvPr id="5" name="CasellaDiTesto 4">
            <a:extLst>
              <a:ext uri="{FF2B5EF4-FFF2-40B4-BE49-F238E27FC236}">
                <a16:creationId xmlns:a16="http://schemas.microsoft.com/office/drawing/2014/main" id="{9AA25436-7A4B-6246-FA43-A570A95D79D3}"/>
              </a:ext>
            </a:extLst>
          </p:cNvPr>
          <p:cNvSpPr txBox="1"/>
          <p:nvPr/>
        </p:nvSpPr>
        <p:spPr>
          <a:xfrm>
            <a:off x="2674099" y="6298024"/>
            <a:ext cx="5401338" cy="369332"/>
          </a:xfrm>
          <a:prstGeom prst="rect">
            <a:avLst/>
          </a:prstGeom>
          <a:noFill/>
        </p:spPr>
        <p:txBody>
          <a:bodyPr wrap="square">
            <a:spAutoFit/>
          </a:bodyPr>
          <a:lstStyle/>
          <a:p>
            <a:r>
              <a:rPr lang="it-IT" dirty="0">
                <a:hlinkClick r:id="rId5"/>
              </a:rPr>
              <a:t>https://youtu.be/8kZMFBhu84k?feature=shared</a:t>
            </a:r>
            <a:endParaRPr lang="it-IT" dirty="0"/>
          </a:p>
        </p:txBody>
      </p:sp>
    </p:spTree>
    <p:extLst>
      <p:ext uri="{BB962C8B-B14F-4D97-AF65-F5344CB8AC3E}">
        <p14:creationId xmlns:p14="http://schemas.microsoft.com/office/powerpoint/2010/main" val="295855405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Seven barriers to company sustainability achievement - Buro Happold">
            <a:extLst>
              <a:ext uri="{FF2B5EF4-FFF2-40B4-BE49-F238E27FC236}">
                <a16:creationId xmlns:a16="http://schemas.microsoft.com/office/drawing/2014/main" id="{88C12E90-1708-4D7F-94E9-6CC21BE7B49A}"/>
              </a:ext>
            </a:extLst>
          </p:cNvPr>
          <p:cNvPicPr>
            <a:picLocks noChangeAspect="1" noChangeArrowheads="1"/>
          </p:cNvPicPr>
          <p:nvPr/>
        </p:nvPicPr>
        <p:blipFill>
          <a:blip r:embed="rId5">
            <a:duotone>
              <a:prstClr val="black"/>
              <a:schemeClr val="tx2">
                <a:tint val="45000"/>
                <a:satMod val="400000"/>
              </a:schemeClr>
            </a:duotone>
            <a:extLst>
              <a:ext uri="{28A0092B-C50C-407E-A947-70E740481C1C}">
                <a14:useLocalDpi xmlns:a14="http://schemas.microsoft.com/office/drawing/2010/main" val="0"/>
              </a:ext>
            </a:extLst>
          </a:blip>
          <a:srcRect/>
          <a:stretch>
            <a:fillRect/>
          </a:stretch>
        </p:blipFill>
        <p:spPr bwMode="auto">
          <a:xfrm>
            <a:off x="0" y="1367666"/>
            <a:ext cx="10799763" cy="5830323"/>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a:extLst>
              <a:ext uri="{FF2B5EF4-FFF2-40B4-BE49-F238E27FC236}">
                <a16:creationId xmlns:a16="http://schemas.microsoft.com/office/drawing/2014/main" id="{4A0F8B9F-41F2-476C-9E41-A03D4D330EAA}"/>
              </a:ext>
            </a:extLst>
          </p:cNvPr>
          <p:cNvSpPr/>
          <p:nvPr/>
        </p:nvSpPr>
        <p:spPr>
          <a:xfrm>
            <a:off x="-1021" y="1369637"/>
            <a:ext cx="11226800" cy="6095223"/>
          </a:xfrm>
          <a:prstGeom prst="rect">
            <a:avLst/>
          </a:prstGeom>
          <a:solidFill>
            <a:schemeClr val="bg1">
              <a:alpha val="6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8" name="Straight Connector 17">
            <a:extLst>
              <a:ext uri="{FF2B5EF4-FFF2-40B4-BE49-F238E27FC236}">
                <a16:creationId xmlns:a16="http://schemas.microsoft.com/office/drawing/2014/main" id="{36CFAD9F-D87F-450E-9491-E41345F55C05}"/>
              </a:ext>
            </a:extLst>
          </p:cNvPr>
          <p:cNvCxnSpPr>
            <a:cxnSpLocks/>
          </p:cNvCxnSpPr>
          <p:nvPr/>
        </p:nvCxnSpPr>
        <p:spPr>
          <a:xfrm>
            <a:off x="4891653" y="5479969"/>
            <a:ext cx="0" cy="1240175"/>
          </a:xfrm>
          <a:prstGeom prst="line">
            <a:avLst/>
          </a:prstGeom>
          <a:ln>
            <a:solidFill>
              <a:srgbClr val="BFBFBF"/>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43AE5355-C6BF-40A5-B910-D8563609DC52}"/>
              </a:ext>
            </a:extLst>
          </p:cNvPr>
          <p:cNvCxnSpPr>
            <a:cxnSpLocks/>
          </p:cNvCxnSpPr>
          <p:nvPr/>
        </p:nvCxnSpPr>
        <p:spPr>
          <a:xfrm>
            <a:off x="3422559" y="1373555"/>
            <a:ext cx="0" cy="5420049"/>
          </a:xfrm>
          <a:prstGeom prst="line">
            <a:avLst/>
          </a:prstGeom>
          <a:ln>
            <a:solidFill>
              <a:srgbClr val="BFBFBF"/>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81D1945B-AAE7-4049-AE0E-C0CC1D711A9F}"/>
              </a:ext>
            </a:extLst>
          </p:cNvPr>
          <p:cNvCxnSpPr>
            <a:cxnSpLocks/>
          </p:cNvCxnSpPr>
          <p:nvPr/>
        </p:nvCxnSpPr>
        <p:spPr>
          <a:xfrm>
            <a:off x="4746054" y="1373555"/>
            <a:ext cx="0" cy="5420049"/>
          </a:xfrm>
          <a:prstGeom prst="line">
            <a:avLst/>
          </a:prstGeom>
          <a:ln>
            <a:solidFill>
              <a:srgbClr val="BFBFBF"/>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F763A4AD-7237-465D-BA24-FB6ED49462CE}"/>
              </a:ext>
            </a:extLst>
          </p:cNvPr>
          <p:cNvCxnSpPr>
            <a:cxnSpLocks/>
          </p:cNvCxnSpPr>
          <p:nvPr/>
        </p:nvCxnSpPr>
        <p:spPr>
          <a:xfrm>
            <a:off x="6069547" y="1421130"/>
            <a:ext cx="0" cy="5241696"/>
          </a:xfrm>
          <a:prstGeom prst="line">
            <a:avLst/>
          </a:prstGeom>
          <a:ln>
            <a:solidFill>
              <a:srgbClr val="BFBFBF"/>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2B79118-1F56-49A4-9204-A34091786525}"/>
              </a:ext>
            </a:extLst>
          </p:cNvPr>
          <p:cNvCxnSpPr>
            <a:cxnSpLocks/>
          </p:cNvCxnSpPr>
          <p:nvPr/>
        </p:nvCxnSpPr>
        <p:spPr>
          <a:xfrm>
            <a:off x="7393042" y="1434482"/>
            <a:ext cx="0" cy="5191641"/>
          </a:xfrm>
          <a:prstGeom prst="line">
            <a:avLst/>
          </a:prstGeom>
          <a:ln>
            <a:solidFill>
              <a:srgbClr val="BFBFBF"/>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F198BB10-BD2C-4EE5-AC68-6DA15EFE8528}"/>
              </a:ext>
            </a:extLst>
          </p:cNvPr>
          <p:cNvCxnSpPr>
            <a:cxnSpLocks/>
          </p:cNvCxnSpPr>
          <p:nvPr/>
        </p:nvCxnSpPr>
        <p:spPr>
          <a:xfrm flipH="1">
            <a:off x="8695397" y="1498051"/>
            <a:ext cx="0" cy="4953328"/>
          </a:xfrm>
          <a:prstGeom prst="line">
            <a:avLst/>
          </a:prstGeom>
          <a:ln>
            <a:solidFill>
              <a:srgbClr val="BFBFBF"/>
            </a:solidFill>
          </a:ln>
        </p:spPr>
        <p:style>
          <a:lnRef idx="1">
            <a:schemeClr val="accent1"/>
          </a:lnRef>
          <a:fillRef idx="0">
            <a:schemeClr val="accent1"/>
          </a:fillRef>
          <a:effectRef idx="0">
            <a:schemeClr val="accent1"/>
          </a:effectRef>
          <a:fontRef idx="minor">
            <a:schemeClr val="tx1"/>
          </a:fontRef>
        </p:style>
      </p:cxnSp>
      <p:graphicFrame>
        <p:nvGraphicFramePr>
          <p:cNvPr id="10" name="Object 9" hidden="1"/>
          <p:cNvGraphicFramePr>
            <a:graphicFrameLocks noChangeAspect="1"/>
          </p:cNvGraphicFramePr>
          <p:nvPr>
            <p:custDataLst>
              <p:tags r:id="rId2"/>
            </p:custDataLst>
          </p:nvPr>
        </p:nvGraphicFramePr>
        <p:xfrm>
          <a:off x="1407" y="563630"/>
          <a:ext cx="1406" cy="1406"/>
        </p:xfrm>
        <a:graphic>
          <a:graphicData uri="http://schemas.openxmlformats.org/presentationml/2006/ole">
            <mc:AlternateContent xmlns:mc="http://schemas.openxmlformats.org/markup-compatibility/2006">
              <mc:Choice xmlns:v="urn:schemas-microsoft-com:vml" Requires="v">
                <p:oleObj name="think-cell Slide" r:id="rId6" imgW="270" imgH="270" progId="TCLayout.ActiveDocument.1">
                  <p:embed/>
                </p:oleObj>
              </mc:Choice>
              <mc:Fallback>
                <p:oleObj name="think-cell Slide" r:id="rId6" imgW="270" imgH="270" progId="TCLayout.ActiveDocument.1">
                  <p:embed/>
                  <p:pic>
                    <p:nvPicPr>
                      <p:cNvPr id="10" name="Object 9" hidden="1"/>
                      <p:cNvPicPr/>
                      <p:nvPr/>
                    </p:nvPicPr>
                    <p:blipFill>
                      <a:blip r:embed="rId7"/>
                      <a:stretch>
                        <a:fillRect/>
                      </a:stretch>
                    </p:blipFill>
                    <p:spPr>
                      <a:xfrm>
                        <a:off x="1407" y="563630"/>
                        <a:ext cx="1406" cy="1406"/>
                      </a:xfrm>
                      <a:prstGeom prst="rect">
                        <a:avLst/>
                      </a:prstGeom>
                    </p:spPr>
                  </p:pic>
                </p:oleObj>
              </mc:Fallback>
            </mc:AlternateContent>
          </a:graphicData>
        </a:graphic>
      </p:graphicFrame>
      <p:sp>
        <p:nvSpPr>
          <p:cNvPr id="2" name="Title 1"/>
          <p:cNvSpPr>
            <a:spLocks noGrp="1"/>
          </p:cNvSpPr>
          <p:nvPr>
            <p:ph type="title" idx="4294967295"/>
          </p:nvPr>
        </p:nvSpPr>
        <p:spPr>
          <a:xfrm>
            <a:off x="506093" y="396015"/>
            <a:ext cx="10749736" cy="701266"/>
          </a:xfrm>
          <a:prstGeom prst="rect">
            <a:avLst/>
          </a:prstGeom>
        </p:spPr>
        <p:txBody>
          <a:bodyPr>
            <a:normAutofit fontScale="90000"/>
          </a:bodyPr>
          <a:lstStyle/>
          <a:p>
            <a:r>
              <a:rPr lang="it-IT" b="1" dirty="0">
                <a:solidFill>
                  <a:schemeClr val="accent1"/>
                </a:solidFill>
                <a:latin typeface="+mn-lt"/>
              </a:rPr>
              <a:t>La CC deve superare diverse barriere…</a:t>
            </a:r>
            <a:endParaRPr lang="en-US" b="1" dirty="0">
              <a:solidFill>
                <a:schemeClr val="accent1"/>
              </a:solidFill>
              <a:latin typeface="+mn-lt"/>
            </a:endParaRPr>
          </a:p>
        </p:txBody>
      </p:sp>
      <p:sp>
        <p:nvSpPr>
          <p:cNvPr id="15" name="Freeform 14"/>
          <p:cNvSpPr>
            <a:spLocks noChangeAspect="1"/>
          </p:cNvSpPr>
          <p:nvPr/>
        </p:nvSpPr>
        <p:spPr>
          <a:xfrm>
            <a:off x="588564" y="1392418"/>
            <a:ext cx="1713701" cy="1314455"/>
          </a:xfrm>
          <a:custGeom>
            <a:avLst/>
            <a:gdLst>
              <a:gd name="connsiteX0" fmla="*/ 268018 w 2340891"/>
              <a:gd name="connsiteY0" fmla="*/ 0 h 1795526"/>
              <a:gd name="connsiteX1" fmla="*/ 272873 w 2340891"/>
              <a:gd name="connsiteY1" fmla="*/ 0 h 1795526"/>
              <a:gd name="connsiteX2" fmla="*/ 1050666 w 2340891"/>
              <a:gd name="connsiteY2" fmla="*/ 0 h 1795526"/>
              <a:gd name="connsiteX3" fmla="*/ 1053259 w 2340891"/>
              <a:gd name="connsiteY3" fmla="*/ 0 h 1795526"/>
              <a:gd name="connsiteX4" fmla="*/ 1024201 w 2340891"/>
              <a:gd name="connsiteY4" fmla="*/ 58931 h 1795526"/>
              <a:gd name="connsiteX5" fmla="*/ 986832 w 2340891"/>
              <a:gd name="connsiteY5" fmla="*/ 226390 h 1795526"/>
              <a:gd name="connsiteX6" fmla="*/ 1007321 w 2340891"/>
              <a:gd name="connsiteY6" fmla="*/ 244524 h 1795526"/>
              <a:gd name="connsiteX7" fmla="*/ 1043273 w 2340891"/>
              <a:gd name="connsiteY7" fmla="*/ 258280 h 1795526"/>
              <a:gd name="connsiteX8" fmla="*/ 1302818 w 2340891"/>
              <a:gd name="connsiteY8" fmla="*/ 234623 h 1795526"/>
              <a:gd name="connsiteX9" fmla="*/ 1273384 w 2340891"/>
              <a:gd name="connsiteY9" fmla="*/ 70642 h 1795526"/>
              <a:gd name="connsiteX10" fmla="*/ 1241690 w 2340891"/>
              <a:gd name="connsiteY10" fmla="*/ 0 h 1795526"/>
              <a:gd name="connsiteX11" fmla="*/ 1243092 w 2340891"/>
              <a:gd name="connsiteY11" fmla="*/ 0 h 1795526"/>
              <a:gd name="connsiteX12" fmla="*/ 2068018 w 2340891"/>
              <a:gd name="connsiteY12" fmla="*/ 0 h 1795526"/>
              <a:gd name="connsiteX13" fmla="*/ 2072873 w 2340891"/>
              <a:gd name="connsiteY13" fmla="*/ 0 h 1795526"/>
              <a:gd name="connsiteX14" fmla="*/ 2072873 w 2340891"/>
              <a:gd name="connsiteY14" fmla="*/ 818274 h 1795526"/>
              <a:gd name="connsiteX15" fmla="*/ 2139925 w 2340891"/>
              <a:gd name="connsiteY15" fmla="*/ 788190 h 1795526"/>
              <a:gd name="connsiteX16" fmla="*/ 2303906 w 2340891"/>
              <a:gd name="connsiteY16" fmla="*/ 758756 h 1795526"/>
              <a:gd name="connsiteX17" fmla="*/ 2294408 w 2340891"/>
              <a:gd name="connsiteY17" fmla="*/ 1076712 h 1795526"/>
              <a:gd name="connsiteX18" fmla="*/ 2126949 w 2340891"/>
              <a:gd name="connsiteY18" fmla="*/ 1039343 h 1795526"/>
              <a:gd name="connsiteX19" fmla="*/ 2072873 w 2340891"/>
              <a:gd name="connsiteY19" fmla="*/ 1012679 h 1795526"/>
              <a:gd name="connsiteX20" fmla="*/ 2072873 w 2340891"/>
              <a:gd name="connsiteY20" fmla="*/ 1795526 h 1795526"/>
              <a:gd name="connsiteX21" fmla="*/ 2068018 w 2340891"/>
              <a:gd name="connsiteY21" fmla="*/ 1795526 h 1795526"/>
              <a:gd name="connsiteX22" fmla="*/ 1290225 w 2340891"/>
              <a:gd name="connsiteY22" fmla="*/ 1795526 h 1795526"/>
              <a:gd name="connsiteX23" fmla="*/ 1287632 w 2340891"/>
              <a:gd name="connsiteY23" fmla="*/ 1795526 h 1795526"/>
              <a:gd name="connsiteX24" fmla="*/ 1316690 w 2340891"/>
              <a:gd name="connsiteY24" fmla="*/ 1736595 h 1795526"/>
              <a:gd name="connsiteX25" fmla="*/ 1354059 w 2340891"/>
              <a:gd name="connsiteY25" fmla="*/ 1569136 h 1795526"/>
              <a:gd name="connsiteX26" fmla="*/ 1333570 w 2340891"/>
              <a:gd name="connsiteY26" fmla="*/ 1551003 h 1795526"/>
              <a:gd name="connsiteX27" fmla="*/ 1297618 w 2340891"/>
              <a:gd name="connsiteY27" fmla="*/ 1537246 h 1795526"/>
              <a:gd name="connsiteX28" fmla="*/ 1038073 w 2340891"/>
              <a:gd name="connsiteY28" fmla="*/ 1560903 h 1795526"/>
              <a:gd name="connsiteX29" fmla="*/ 1067507 w 2340891"/>
              <a:gd name="connsiteY29" fmla="*/ 1724884 h 1795526"/>
              <a:gd name="connsiteX30" fmla="*/ 1099201 w 2340891"/>
              <a:gd name="connsiteY30" fmla="*/ 1795526 h 1795526"/>
              <a:gd name="connsiteX31" fmla="*/ 1097799 w 2340891"/>
              <a:gd name="connsiteY31" fmla="*/ 1795526 h 1795526"/>
              <a:gd name="connsiteX32" fmla="*/ 272873 w 2340891"/>
              <a:gd name="connsiteY32" fmla="*/ 1795526 h 1795526"/>
              <a:gd name="connsiteX33" fmla="*/ 268018 w 2340891"/>
              <a:gd name="connsiteY33" fmla="*/ 1795526 h 1795526"/>
              <a:gd name="connsiteX34" fmla="*/ 268018 w 2340891"/>
              <a:gd name="connsiteY34" fmla="*/ 977252 h 1795526"/>
              <a:gd name="connsiteX35" fmla="*/ 200966 w 2340891"/>
              <a:gd name="connsiteY35" fmla="*/ 1007336 h 1795526"/>
              <a:gd name="connsiteX36" fmla="*/ 36985 w 2340891"/>
              <a:gd name="connsiteY36" fmla="*/ 1036770 h 1795526"/>
              <a:gd name="connsiteX37" fmla="*/ 46483 w 2340891"/>
              <a:gd name="connsiteY37" fmla="*/ 718814 h 1795526"/>
              <a:gd name="connsiteX38" fmla="*/ 213942 w 2340891"/>
              <a:gd name="connsiteY38" fmla="*/ 756183 h 1795526"/>
              <a:gd name="connsiteX39" fmla="*/ 268018 w 2340891"/>
              <a:gd name="connsiteY39" fmla="*/ 782847 h 1795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2340891" h="1795526">
                <a:moveTo>
                  <a:pt x="268018" y="0"/>
                </a:moveTo>
                <a:lnTo>
                  <a:pt x="272873" y="0"/>
                </a:lnTo>
                <a:lnTo>
                  <a:pt x="1050666" y="0"/>
                </a:lnTo>
                <a:lnTo>
                  <a:pt x="1053259" y="0"/>
                </a:lnTo>
                <a:lnTo>
                  <a:pt x="1024201" y="58931"/>
                </a:lnTo>
                <a:cubicBezTo>
                  <a:pt x="993321" y="128265"/>
                  <a:pt x="970686" y="197776"/>
                  <a:pt x="986832" y="226390"/>
                </a:cubicBezTo>
                <a:lnTo>
                  <a:pt x="1007321" y="244524"/>
                </a:lnTo>
                <a:lnTo>
                  <a:pt x="1043273" y="258280"/>
                </a:lnTo>
                <a:cubicBezTo>
                  <a:pt x="1129084" y="281547"/>
                  <a:pt x="1276722" y="274777"/>
                  <a:pt x="1302818" y="234623"/>
                </a:cubicBezTo>
                <a:cubicBezTo>
                  <a:pt x="1320216" y="207854"/>
                  <a:pt x="1300993" y="139478"/>
                  <a:pt x="1273384" y="70642"/>
                </a:cubicBezTo>
                <a:lnTo>
                  <a:pt x="1241690" y="0"/>
                </a:lnTo>
                <a:lnTo>
                  <a:pt x="1243092" y="0"/>
                </a:lnTo>
                <a:lnTo>
                  <a:pt x="2068018" y="0"/>
                </a:lnTo>
                <a:lnTo>
                  <a:pt x="2072873" y="0"/>
                </a:lnTo>
                <a:lnTo>
                  <a:pt x="2072873" y="818274"/>
                </a:lnTo>
                <a:lnTo>
                  <a:pt x="2139925" y="788190"/>
                </a:lnTo>
                <a:cubicBezTo>
                  <a:pt x="2208761" y="760581"/>
                  <a:pt x="2277137" y="741358"/>
                  <a:pt x="2303906" y="758756"/>
                </a:cubicBezTo>
                <a:cubicBezTo>
                  <a:pt x="2357444" y="793551"/>
                  <a:pt x="2351634" y="1044420"/>
                  <a:pt x="2294408" y="1076712"/>
                </a:cubicBezTo>
                <a:cubicBezTo>
                  <a:pt x="2265794" y="1092858"/>
                  <a:pt x="2196283" y="1070223"/>
                  <a:pt x="2126949" y="1039343"/>
                </a:cubicBezTo>
                <a:lnTo>
                  <a:pt x="2072873" y="1012679"/>
                </a:lnTo>
                <a:lnTo>
                  <a:pt x="2072873" y="1795526"/>
                </a:lnTo>
                <a:lnTo>
                  <a:pt x="2068018" y="1795526"/>
                </a:lnTo>
                <a:lnTo>
                  <a:pt x="1290225" y="1795526"/>
                </a:lnTo>
                <a:lnTo>
                  <a:pt x="1287632" y="1795526"/>
                </a:lnTo>
                <a:lnTo>
                  <a:pt x="1316690" y="1736595"/>
                </a:lnTo>
                <a:cubicBezTo>
                  <a:pt x="1347570" y="1667261"/>
                  <a:pt x="1370205" y="1597750"/>
                  <a:pt x="1354059" y="1569136"/>
                </a:cubicBezTo>
                <a:lnTo>
                  <a:pt x="1333570" y="1551003"/>
                </a:lnTo>
                <a:lnTo>
                  <a:pt x="1297618" y="1537246"/>
                </a:lnTo>
                <a:cubicBezTo>
                  <a:pt x="1211807" y="1513979"/>
                  <a:pt x="1064170" y="1520750"/>
                  <a:pt x="1038073" y="1560903"/>
                </a:cubicBezTo>
                <a:cubicBezTo>
                  <a:pt x="1020675" y="1587672"/>
                  <a:pt x="1039898" y="1656048"/>
                  <a:pt x="1067507" y="1724884"/>
                </a:cubicBezTo>
                <a:lnTo>
                  <a:pt x="1099201" y="1795526"/>
                </a:lnTo>
                <a:lnTo>
                  <a:pt x="1097799" y="1795526"/>
                </a:lnTo>
                <a:lnTo>
                  <a:pt x="272873" y="1795526"/>
                </a:lnTo>
                <a:lnTo>
                  <a:pt x="268018" y="1795526"/>
                </a:lnTo>
                <a:lnTo>
                  <a:pt x="268018" y="977252"/>
                </a:lnTo>
                <a:lnTo>
                  <a:pt x="200966" y="1007336"/>
                </a:lnTo>
                <a:cubicBezTo>
                  <a:pt x="132130" y="1034945"/>
                  <a:pt x="63754" y="1054168"/>
                  <a:pt x="36985" y="1036770"/>
                </a:cubicBezTo>
                <a:cubicBezTo>
                  <a:pt x="-16553" y="1001975"/>
                  <a:pt x="-10743" y="751106"/>
                  <a:pt x="46483" y="718814"/>
                </a:cubicBezTo>
                <a:cubicBezTo>
                  <a:pt x="75097" y="702668"/>
                  <a:pt x="144608" y="725303"/>
                  <a:pt x="213942" y="756183"/>
                </a:cubicBezTo>
                <a:lnTo>
                  <a:pt x="268018" y="782847"/>
                </a:lnTo>
                <a:close/>
              </a:path>
            </a:pathLst>
          </a:custGeom>
          <a:solidFill>
            <a:schemeClr val="accent1"/>
          </a:solidFill>
          <a:ln>
            <a:solidFill>
              <a:schemeClr val="lt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809976">
              <a:defRPr/>
            </a:pPr>
            <a:r>
              <a:rPr lang="en-US" sz="1594" b="1" kern="0" dirty="0">
                <a:effectLst>
                  <a:outerShdw blurRad="38100" dist="38100" dir="2700000" algn="tl">
                    <a:srgbClr val="000000">
                      <a:alpha val="43137"/>
                    </a:srgbClr>
                  </a:outerShdw>
                </a:effectLst>
              </a:rPr>
              <a:t>Barriere </a:t>
            </a:r>
            <a:r>
              <a:rPr lang="en-US" sz="1594" b="1" kern="0" dirty="0" err="1">
                <a:effectLst>
                  <a:outerShdw blurRad="38100" dist="38100" dir="2700000" algn="tl">
                    <a:srgbClr val="000000">
                      <a:alpha val="43137"/>
                    </a:srgbClr>
                  </a:outerShdw>
                </a:effectLst>
              </a:rPr>
              <a:t>Linguistiche</a:t>
            </a:r>
            <a:endParaRPr lang="en-US" sz="1594" b="1" kern="0" dirty="0">
              <a:effectLst>
                <a:outerShdw blurRad="38100" dist="38100" dir="2700000" algn="tl">
                  <a:srgbClr val="000000">
                    <a:alpha val="43137"/>
                  </a:srgbClr>
                </a:outerShdw>
              </a:effectLst>
            </a:endParaRPr>
          </a:p>
        </p:txBody>
      </p:sp>
      <p:sp>
        <p:nvSpPr>
          <p:cNvPr id="26" name="Freeform 25"/>
          <p:cNvSpPr>
            <a:spLocks noChangeAspect="1"/>
          </p:cNvSpPr>
          <p:nvPr/>
        </p:nvSpPr>
        <p:spPr>
          <a:xfrm>
            <a:off x="3245713" y="1378958"/>
            <a:ext cx="1713701" cy="1314455"/>
          </a:xfrm>
          <a:custGeom>
            <a:avLst/>
            <a:gdLst>
              <a:gd name="connsiteX0" fmla="*/ 268018 w 2340891"/>
              <a:gd name="connsiteY0" fmla="*/ 0 h 1795526"/>
              <a:gd name="connsiteX1" fmla="*/ 272873 w 2340891"/>
              <a:gd name="connsiteY1" fmla="*/ 0 h 1795526"/>
              <a:gd name="connsiteX2" fmla="*/ 1050666 w 2340891"/>
              <a:gd name="connsiteY2" fmla="*/ 0 h 1795526"/>
              <a:gd name="connsiteX3" fmla="*/ 1053259 w 2340891"/>
              <a:gd name="connsiteY3" fmla="*/ 0 h 1795526"/>
              <a:gd name="connsiteX4" fmla="*/ 1024201 w 2340891"/>
              <a:gd name="connsiteY4" fmla="*/ 58931 h 1795526"/>
              <a:gd name="connsiteX5" fmla="*/ 986832 w 2340891"/>
              <a:gd name="connsiteY5" fmla="*/ 226390 h 1795526"/>
              <a:gd name="connsiteX6" fmla="*/ 1007321 w 2340891"/>
              <a:gd name="connsiteY6" fmla="*/ 244524 h 1795526"/>
              <a:gd name="connsiteX7" fmla="*/ 1043273 w 2340891"/>
              <a:gd name="connsiteY7" fmla="*/ 258280 h 1795526"/>
              <a:gd name="connsiteX8" fmla="*/ 1302818 w 2340891"/>
              <a:gd name="connsiteY8" fmla="*/ 234623 h 1795526"/>
              <a:gd name="connsiteX9" fmla="*/ 1273384 w 2340891"/>
              <a:gd name="connsiteY9" fmla="*/ 70642 h 1795526"/>
              <a:gd name="connsiteX10" fmla="*/ 1241690 w 2340891"/>
              <a:gd name="connsiteY10" fmla="*/ 0 h 1795526"/>
              <a:gd name="connsiteX11" fmla="*/ 1243092 w 2340891"/>
              <a:gd name="connsiteY11" fmla="*/ 0 h 1795526"/>
              <a:gd name="connsiteX12" fmla="*/ 2068018 w 2340891"/>
              <a:gd name="connsiteY12" fmla="*/ 0 h 1795526"/>
              <a:gd name="connsiteX13" fmla="*/ 2072873 w 2340891"/>
              <a:gd name="connsiteY13" fmla="*/ 0 h 1795526"/>
              <a:gd name="connsiteX14" fmla="*/ 2072873 w 2340891"/>
              <a:gd name="connsiteY14" fmla="*/ 818274 h 1795526"/>
              <a:gd name="connsiteX15" fmla="*/ 2139925 w 2340891"/>
              <a:gd name="connsiteY15" fmla="*/ 788190 h 1795526"/>
              <a:gd name="connsiteX16" fmla="*/ 2303906 w 2340891"/>
              <a:gd name="connsiteY16" fmla="*/ 758756 h 1795526"/>
              <a:gd name="connsiteX17" fmla="*/ 2294408 w 2340891"/>
              <a:gd name="connsiteY17" fmla="*/ 1076712 h 1795526"/>
              <a:gd name="connsiteX18" fmla="*/ 2126949 w 2340891"/>
              <a:gd name="connsiteY18" fmla="*/ 1039343 h 1795526"/>
              <a:gd name="connsiteX19" fmla="*/ 2072873 w 2340891"/>
              <a:gd name="connsiteY19" fmla="*/ 1012679 h 1795526"/>
              <a:gd name="connsiteX20" fmla="*/ 2072873 w 2340891"/>
              <a:gd name="connsiteY20" fmla="*/ 1795526 h 1795526"/>
              <a:gd name="connsiteX21" fmla="*/ 2068018 w 2340891"/>
              <a:gd name="connsiteY21" fmla="*/ 1795526 h 1795526"/>
              <a:gd name="connsiteX22" fmla="*/ 1290225 w 2340891"/>
              <a:gd name="connsiteY22" fmla="*/ 1795526 h 1795526"/>
              <a:gd name="connsiteX23" fmla="*/ 1287632 w 2340891"/>
              <a:gd name="connsiteY23" fmla="*/ 1795526 h 1795526"/>
              <a:gd name="connsiteX24" fmla="*/ 1316690 w 2340891"/>
              <a:gd name="connsiteY24" fmla="*/ 1736595 h 1795526"/>
              <a:gd name="connsiteX25" fmla="*/ 1354059 w 2340891"/>
              <a:gd name="connsiteY25" fmla="*/ 1569136 h 1795526"/>
              <a:gd name="connsiteX26" fmla="*/ 1333570 w 2340891"/>
              <a:gd name="connsiteY26" fmla="*/ 1551003 h 1795526"/>
              <a:gd name="connsiteX27" fmla="*/ 1297618 w 2340891"/>
              <a:gd name="connsiteY27" fmla="*/ 1537246 h 1795526"/>
              <a:gd name="connsiteX28" fmla="*/ 1038073 w 2340891"/>
              <a:gd name="connsiteY28" fmla="*/ 1560903 h 1795526"/>
              <a:gd name="connsiteX29" fmla="*/ 1067507 w 2340891"/>
              <a:gd name="connsiteY29" fmla="*/ 1724884 h 1795526"/>
              <a:gd name="connsiteX30" fmla="*/ 1099201 w 2340891"/>
              <a:gd name="connsiteY30" fmla="*/ 1795526 h 1795526"/>
              <a:gd name="connsiteX31" fmla="*/ 1097799 w 2340891"/>
              <a:gd name="connsiteY31" fmla="*/ 1795526 h 1795526"/>
              <a:gd name="connsiteX32" fmla="*/ 272873 w 2340891"/>
              <a:gd name="connsiteY32" fmla="*/ 1795526 h 1795526"/>
              <a:gd name="connsiteX33" fmla="*/ 268018 w 2340891"/>
              <a:gd name="connsiteY33" fmla="*/ 1795526 h 1795526"/>
              <a:gd name="connsiteX34" fmla="*/ 268018 w 2340891"/>
              <a:gd name="connsiteY34" fmla="*/ 977252 h 1795526"/>
              <a:gd name="connsiteX35" fmla="*/ 200966 w 2340891"/>
              <a:gd name="connsiteY35" fmla="*/ 1007336 h 1795526"/>
              <a:gd name="connsiteX36" fmla="*/ 36985 w 2340891"/>
              <a:gd name="connsiteY36" fmla="*/ 1036770 h 1795526"/>
              <a:gd name="connsiteX37" fmla="*/ 46483 w 2340891"/>
              <a:gd name="connsiteY37" fmla="*/ 718814 h 1795526"/>
              <a:gd name="connsiteX38" fmla="*/ 213942 w 2340891"/>
              <a:gd name="connsiteY38" fmla="*/ 756183 h 1795526"/>
              <a:gd name="connsiteX39" fmla="*/ 268018 w 2340891"/>
              <a:gd name="connsiteY39" fmla="*/ 782847 h 1795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2340891" h="1795526">
                <a:moveTo>
                  <a:pt x="268018" y="0"/>
                </a:moveTo>
                <a:lnTo>
                  <a:pt x="272873" y="0"/>
                </a:lnTo>
                <a:lnTo>
                  <a:pt x="1050666" y="0"/>
                </a:lnTo>
                <a:lnTo>
                  <a:pt x="1053259" y="0"/>
                </a:lnTo>
                <a:lnTo>
                  <a:pt x="1024201" y="58931"/>
                </a:lnTo>
                <a:cubicBezTo>
                  <a:pt x="993321" y="128265"/>
                  <a:pt x="970686" y="197776"/>
                  <a:pt x="986832" y="226390"/>
                </a:cubicBezTo>
                <a:lnTo>
                  <a:pt x="1007321" y="244524"/>
                </a:lnTo>
                <a:lnTo>
                  <a:pt x="1043273" y="258280"/>
                </a:lnTo>
                <a:cubicBezTo>
                  <a:pt x="1129084" y="281547"/>
                  <a:pt x="1276722" y="274777"/>
                  <a:pt x="1302818" y="234623"/>
                </a:cubicBezTo>
                <a:cubicBezTo>
                  <a:pt x="1320216" y="207854"/>
                  <a:pt x="1300993" y="139478"/>
                  <a:pt x="1273384" y="70642"/>
                </a:cubicBezTo>
                <a:lnTo>
                  <a:pt x="1241690" y="0"/>
                </a:lnTo>
                <a:lnTo>
                  <a:pt x="1243092" y="0"/>
                </a:lnTo>
                <a:lnTo>
                  <a:pt x="2068018" y="0"/>
                </a:lnTo>
                <a:lnTo>
                  <a:pt x="2072873" y="0"/>
                </a:lnTo>
                <a:lnTo>
                  <a:pt x="2072873" y="818274"/>
                </a:lnTo>
                <a:lnTo>
                  <a:pt x="2139925" y="788190"/>
                </a:lnTo>
                <a:cubicBezTo>
                  <a:pt x="2208761" y="760581"/>
                  <a:pt x="2277137" y="741358"/>
                  <a:pt x="2303906" y="758756"/>
                </a:cubicBezTo>
                <a:cubicBezTo>
                  <a:pt x="2357444" y="793551"/>
                  <a:pt x="2351634" y="1044420"/>
                  <a:pt x="2294408" y="1076712"/>
                </a:cubicBezTo>
                <a:cubicBezTo>
                  <a:pt x="2265794" y="1092858"/>
                  <a:pt x="2196283" y="1070223"/>
                  <a:pt x="2126949" y="1039343"/>
                </a:cubicBezTo>
                <a:lnTo>
                  <a:pt x="2072873" y="1012679"/>
                </a:lnTo>
                <a:lnTo>
                  <a:pt x="2072873" y="1795526"/>
                </a:lnTo>
                <a:lnTo>
                  <a:pt x="2068018" y="1795526"/>
                </a:lnTo>
                <a:lnTo>
                  <a:pt x="1290225" y="1795526"/>
                </a:lnTo>
                <a:lnTo>
                  <a:pt x="1287632" y="1795526"/>
                </a:lnTo>
                <a:lnTo>
                  <a:pt x="1316690" y="1736595"/>
                </a:lnTo>
                <a:cubicBezTo>
                  <a:pt x="1347570" y="1667261"/>
                  <a:pt x="1370205" y="1597750"/>
                  <a:pt x="1354059" y="1569136"/>
                </a:cubicBezTo>
                <a:lnTo>
                  <a:pt x="1333570" y="1551003"/>
                </a:lnTo>
                <a:lnTo>
                  <a:pt x="1297618" y="1537246"/>
                </a:lnTo>
                <a:cubicBezTo>
                  <a:pt x="1211807" y="1513979"/>
                  <a:pt x="1064170" y="1520750"/>
                  <a:pt x="1038073" y="1560903"/>
                </a:cubicBezTo>
                <a:cubicBezTo>
                  <a:pt x="1020675" y="1587672"/>
                  <a:pt x="1039898" y="1656048"/>
                  <a:pt x="1067507" y="1724884"/>
                </a:cubicBezTo>
                <a:lnTo>
                  <a:pt x="1099201" y="1795526"/>
                </a:lnTo>
                <a:lnTo>
                  <a:pt x="1097799" y="1795526"/>
                </a:lnTo>
                <a:lnTo>
                  <a:pt x="272873" y="1795526"/>
                </a:lnTo>
                <a:lnTo>
                  <a:pt x="268018" y="1795526"/>
                </a:lnTo>
                <a:lnTo>
                  <a:pt x="268018" y="977252"/>
                </a:lnTo>
                <a:lnTo>
                  <a:pt x="200966" y="1007336"/>
                </a:lnTo>
                <a:cubicBezTo>
                  <a:pt x="132130" y="1034945"/>
                  <a:pt x="63754" y="1054168"/>
                  <a:pt x="36985" y="1036770"/>
                </a:cubicBezTo>
                <a:cubicBezTo>
                  <a:pt x="-16553" y="1001975"/>
                  <a:pt x="-10743" y="751106"/>
                  <a:pt x="46483" y="718814"/>
                </a:cubicBezTo>
                <a:cubicBezTo>
                  <a:pt x="75097" y="702668"/>
                  <a:pt x="144608" y="725303"/>
                  <a:pt x="213942" y="756183"/>
                </a:cubicBezTo>
                <a:lnTo>
                  <a:pt x="268018" y="782847"/>
                </a:lnTo>
                <a:close/>
              </a:path>
            </a:pathLst>
          </a:custGeom>
          <a:solidFill>
            <a:srgbClr val="02FFD2"/>
          </a:solidFill>
          <a:ln>
            <a:solidFill>
              <a:srgbClr val="02FF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defRPr/>
            </a:pPr>
            <a:r>
              <a:rPr lang="en-US" sz="1594" b="1" kern="0" dirty="0">
                <a:effectLst>
                  <a:outerShdw blurRad="38100" dist="38100" dir="2700000" algn="tl">
                    <a:srgbClr val="000000">
                      <a:alpha val="43137"/>
                    </a:srgbClr>
                  </a:outerShdw>
                </a:effectLst>
              </a:rPr>
              <a:t>Fiducia </a:t>
            </a:r>
            <a:r>
              <a:rPr lang="en-US" sz="1594" b="1" kern="0" dirty="0" err="1">
                <a:effectLst>
                  <a:outerShdw blurRad="38100" dist="38100" dir="2700000" algn="tl">
                    <a:srgbClr val="000000">
                      <a:alpha val="43137"/>
                    </a:srgbClr>
                  </a:outerShdw>
                </a:effectLst>
              </a:rPr>
              <a:t>nel</a:t>
            </a:r>
            <a:r>
              <a:rPr lang="en-US" sz="1594" b="1" kern="0" dirty="0">
                <a:effectLst>
                  <a:outerShdw blurRad="38100" dist="38100" dir="2700000" algn="tl">
                    <a:srgbClr val="000000">
                      <a:alpha val="43137"/>
                    </a:srgbClr>
                  </a:outerShdw>
                </a:effectLst>
              </a:rPr>
              <a:t> Sistema </a:t>
            </a:r>
          </a:p>
          <a:p>
            <a:pPr algn="ctr">
              <a:defRPr/>
            </a:pPr>
            <a:r>
              <a:rPr lang="en-US" sz="1594" b="1" kern="0" dirty="0" err="1">
                <a:effectLst>
                  <a:outerShdw blurRad="38100" dist="38100" dir="2700000" algn="tl">
                    <a:srgbClr val="000000">
                      <a:alpha val="43137"/>
                    </a:srgbClr>
                  </a:outerShdw>
                </a:effectLst>
              </a:rPr>
              <a:t>sanitario</a:t>
            </a:r>
            <a:endParaRPr lang="en-US" sz="1594" b="1" kern="0" dirty="0">
              <a:effectLst>
                <a:outerShdw blurRad="38100" dist="38100" dir="2700000" algn="tl">
                  <a:srgbClr val="000000">
                    <a:alpha val="43137"/>
                  </a:srgbClr>
                </a:outerShdw>
              </a:effectLst>
            </a:endParaRPr>
          </a:p>
        </p:txBody>
      </p:sp>
      <p:sp>
        <p:nvSpPr>
          <p:cNvPr id="28" name="Freeform 27"/>
          <p:cNvSpPr/>
          <p:nvPr/>
        </p:nvSpPr>
        <p:spPr>
          <a:xfrm>
            <a:off x="4723630" y="1141078"/>
            <a:ext cx="1314455" cy="1713701"/>
          </a:xfrm>
          <a:custGeom>
            <a:avLst/>
            <a:gdLst>
              <a:gd name="connsiteX0" fmla="*/ 759234 w 1483906"/>
              <a:gd name="connsiteY0" fmla="*/ 164 h 1934621"/>
              <a:gd name="connsiteX1" fmla="*/ 889845 w 1483906"/>
              <a:gd name="connsiteY1" fmla="*/ 38417 h 1934621"/>
              <a:gd name="connsiteX2" fmla="*/ 858961 w 1483906"/>
              <a:gd name="connsiteY2" fmla="*/ 176813 h 1934621"/>
              <a:gd name="connsiteX3" fmla="*/ 836925 w 1483906"/>
              <a:gd name="connsiteY3" fmla="*/ 221504 h 1934621"/>
              <a:gd name="connsiteX4" fmla="*/ 1483906 w 1483906"/>
              <a:gd name="connsiteY4" fmla="*/ 221504 h 1934621"/>
              <a:gd name="connsiteX5" fmla="*/ 1483906 w 1483906"/>
              <a:gd name="connsiteY5" fmla="*/ 225516 h 1934621"/>
              <a:gd name="connsiteX6" fmla="*/ 1483906 w 1483906"/>
              <a:gd name="connsiteY6" fmla="*/ 868320 h 1934621"/>
              <a:gd name="connsiteX7" fmla="*/ 1483906 w 1483906"/>
              <a:gd name="connsiteY7" fmla="*/ 870463 h 1934621"/>
              <a:gd name="connsiteX8" fmla="*/ 1435203 w 1483906"/>
              <a:gd name="connsiteY8" fmla="*/ 846448 h 1934621"/>
              <a:gd name="connsiteX9" fmla="*/ 1296807 w 1483906"/>
              <a:gd name="connsiteY9" fmla="*/ 815565 h 1934621"/>
              <a:gd name="connsiteX10" fmla="*/ 1281820 w 1483906"/>
              <a:gd name="connsiteY10" fmla="*/ 832498 h 1934621"/>
              <a:gd name="connsiteX11" fmla="*/ 1270452 w 1483906"/>
              <a:gd name="connsiteY11" fmla="*/ 862210 h 1934621"/>
              <a:gd name="connsiteX12" fmla="*/ 1290003 w 1483906"/>
              <a:gd name="connsiteY12" fmla="*/ 1076710 h 1934621"/>
              <a:gd name="connsiteX13" fmla="*/ 1425524 w 1483906"/>
              <a:gd name="connsiteY13" fmla="*/ 1052384 h 1934621"/>
              <a:gd name="connsiteX14" fmla="*/ 1483906 w 1483906"/>
              <a:gd name="connsiteY14" fmla="*/ 1026191 h 1934621"/>
              <a:gd name="connsiteX15" fmla="*/ 1483906 w 1483906"/>
              <a:gd name="connsiteY15" fmla="*/ 1027350 h 1934621"/>
              <a:gd name="connsiteX16" fmla="*/ 1483906 w 1483906"/>
              <a:gd name="connsiteY16" fmla="*/ 1709106 h 1934621"/>
              <a:gd name="connsiteX17" fmla="*/ 1483906 w 1483906"/>
              <a:gd name="connsiteY17" fmla="*/ 1713119 h 1934621"/>
              <a:gd name="connsiteX18" fmla="*/ 807647 w 1483906"/>
              <a:gd name="connsiteY18" fmla="*/ 1713119 h 1934621"/>
              <a:gd name="connsiteX19" fmla="*/ 832509 w 1483906"/>
              <a:gd name="connsiteY19" fmla="*/ 1768534 h 1934621"/>
              <a:gd name="connsiteX20" fmla="*/ 856835 w 1483906"/>
              <a:gd name="connsiteY20" fmla="*/ 1904055 h 1934621"/>
              <a:gd name="connsiteX21" fmla="*/ 594061 w 1483906"/>
              <a:gd name="connsiteY21" fmla="*/ 1896205 h 1934621"/>
              <a:gd name="connsiteX22" fmla="*/ 624945 w 1483906"/>
              <a:gd name="connsiteY22" fmla="*/ 1757810 h 1934621"/>
              <a:gd name="connsiteX23" fmla="*/ 646981 w 1483906"/>
              <a:gd name="connsiteY23" fmla="*/ 1713119 h 1934621"/>
              <a:gd name="connsiteX24" fmla="*/ 0 w 1483906"/>
              <a:gd name="connsiteY24" fmla="*/ 1713119 h 1934621"/>
              <a:gd name="connsiteX25" fmla="*/ 0 w 1483906"/>
              <a:gd name="connsiteY25" fmla="*/ 1709106 h 1934621"/>
              <a:gd name="connsiteX26" fmla="*/ 0 w 1483906"/>
              <a:gd name="connsiteY26" fmla="*/ 1066302 h 1934621"/>
              <a:gd name="connsiteX27" fmla="*/ 0 w 1483906"/>
              <a:gd name="connsiteY27" fmla="*/ 1064160 h 1934621"/>
              <a:gd name="connsiteX28" fmla="*/ 48703 w 1483906"/>
              <a:gd name="connsiteY28" fmla="*/ 1088174 h 1934621"/>
              <a:gd name="connsiteX29" fmla="*/ 187099 w 1483906"/>
              <a:gd name="connsiteY29" fmla="*/ 1119058 h 1934621"/>
              <a:gd name="connsiteX30" fmla="*/ 202085 w 1483906"/>
              <a:gd name="connsiteY30" fmla="*/ 1102125 h 1934621"/>
              <a:gd name="connsiteX31" fmla="*/ 213455 w 1483906"/>
              <a:gd name="connsiteY31" fmla="*/ 1072412 h 1934621"/>
              <a:gd name="connsiteX32" fmla="*/ 193903 w 1483906"/>
              <a:gd name="connsiteY32" fmla="*/ 857912 h 1934621"/>
              <a:gd name="connsiteX33" fmla="*/ 58382 w 1483906"/>
              <a:gd name="connsiteY33" fmla="*/ 882238 h 1934621"/>
              <a:gd name="connsiteX34" fmla="*/ 0 w 1483906"/>
              <a:gd name="connsiteY34" fmla="*/ 908431 h 1934621"/>
              <a:gd name="connsiteX35" fmla="*/ 0 w 1483906"/>
              <a:gd name="connsiteY35" fmla="*/ 907273 h 1934621"/>
              <a:gd name="connsiteX36" fmla="*/ 0 w 1483906"/>
              <a:gd name="connsiteY36" fmla="*/ 225516 h 1934621"/>
              <a:gd name="connsiteX37" fmla="*/ 0 w 1483906"/>
              <a:gd name="connsiteY37" fmla="*/ 221504 h 1934621"/>
              <a:gd name="connsiteX38" fmla="*/ 676260 w 1483906"/>
              <a:gd name="connsiteY38" fmla="*/ 221504 h 1934621"/>
              <a:gd name="connsiteX39" fmla="*/ 651397 w 1483906"/>
              <a:gd name="connsiteY39" fmla="*/ 166089 h 1934621"/>
              <a:gd name="connsiteX40" fmla="*/ 627071 w 1483906"/>
              <a:gd name="connsiteY40" fmla="*/ 30567 h 1934621"/>
              <a:gd name="connsiteX41" fmla="*/ 759234 w 1483906"/>
              <a:gd name="connsiteY41" fmla="*/ 164 h 19346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1483906" h="1934621">
                <a:moveTo>
                  <a:pt x="759234" y="164"/>
                </a:moveTo>
                <a:cubicBezTo>
                  <a:pt x="817997" y="1746"/>
                  <a:pt x="876501" y="14770"/>
                  <a:pt x="889845" y="38417"/>
                </a:cubicBezTo>
                <a:cubicBezTo>
                  <a:pt x="903189" y="62065"/>
                  <a:pt x="884482" y="119512"/>
                  <a:pt x="858961" y="176813"/>
                </a:cubicBezTo>
                <a:lnTo>
                  <a:pt x="836925" y="221504"/>
                </a:lnTo>
                <a:lnTo>
                  <a:pt x="1483906" y="221504"/>
                </a:lnTo>
                <a:lnTo>
                  <a:pt x="1483906" y="225516"/>
                </a:lnTo>
                <a:lnTo>
                  <a:pt x="1483906" y="868320"/>
                </a:lnTo>
                <a:lnTo>
                  <a:pt x="1483906" y="870463"/>
                </a:lnTo>
                <a:lnTo>
                  <a:pt x="1435203" y="846448"/>
                </a:lnTo>
                <a:cubicBezTo>
                  <a:pt x="1377902" y="820927"/>
                  <a:pt x="1320455" y="802221"/>
                  <a:pt x="1296807" y="815565"/>
                </a:cubicBezTo>
                <a:lnTo>
                  <a:pt x="1281820" y="832498"/>
                </a:lnTo>
                <a:lnTo>
                  <a:pt x="1270452" y="862210"/>
                </a:lnTo>
                <a:cubicBezTo>
                  <a:pt x="1251223" y="933128"/>
                  <a:pt x="1256818" y="1055143"/>
                  <a:pt x="1290003" y="1076710"/>
                </a:cubicBezTo>
                <a:cubicBezTo>
                  <a:pt x="1312126" y="1091088"/>
                  <a:pt x="1368635" y="1075202"/>
                  <a:pt x="1425524" y="1052384"/>
                </a:cubicBezTo>
                <a:lnTo>
                  <a:pt x="1483906" y="1026191"/>
                </a:lnTo>
                <a:lnTo>
                  <a:pt x="1483906" y="1027350"/>
                </a:lnTo>
                <a:lnTo>
                  <a:pt x="1483906" y="1709106"/>
                </a:lnTo>
                <a:lnTo>
                  <a:pt x="1483906" y="1713119"/>
                </a:lnTo>
                <a:lnTo>
                  <a:pt x="807647" y="1713119"/>
                </a:lnTo>
                <a:lnTo>
                  <a:pt x="832509" y="1768534"/>
                </a:lnTo>
                <a:cubicBezTo>
                  <a:pt x="855327" y="1825423"/>
                  <a:pt x="871214" y="1881932"/>
                  <a:pt x="856835" y="1904055"/>
                </a:cubicBezTo>
                <a:cubicBezTo>
                  <a:pt x="828079" y="1948301"/>
                  <a:pt x="620749" y="1943500"/>
                  <a:pt x="594061" y="1896205"/>
                </a:cubicBezTo>
                <a:cubicBezTo>
                  <a:pt x="580718" y="1872558"/>
                  <a:pt x="599424" y="1815110"/>
                  <a:pt x="624945" y="1757810"/>
                </a:cubicBezTo>
                <a:lnTo>
                  <a:pt x="646981" y="1713119"/>
                </a:lnTo>
                <a:lnTo>
                  <a:pt x="0" y="1713119"/>
                </a:lnTo>
                <a:lnTo>
                  <a:pt x="0" y="1709106"/>
                </a:lnTo>
                <a:lnTo>
                  <a:pt x="0" y="1066302"/>
                </a:lnTo>
                <a:lnTo>
                  <a:pt x="0" y="1064160"/>
                </a:lnTo>
                <a:lnTo>
                  <a:pt x="48703" y="1088174"/>
                </a:lnTo>
                <a:cubicBezTo>
                  <a:pt x="106004" y="1113695"/>
                  <a:pt x="163451" y="1132402"/>
                  <a:pt x="187099" y="1119058"/>
                </a:cubicBezTo>
                <a:lnTo>
                  <a:pt x="202085" y="1102125"/>
                </a:lnTo>
                <a:lnTo>
                  <a:pt x="213455" y="1072412"/>
                </a:lnTo>
                <a:cubicBezTo>
                  <a:pt x="232684" y="1001494"/>
                  <a:pt x="227088" y="879480"/>
                  <a:pt x="193903" y="857912"/>
                </a:cubicBezTo>
                <a:cubicBezTo>
                  <a:pt x="171780" y="843534"/>
                  <a:pt x="115271" y="859421"/>
                  <a:pt x="58382" y="882238"/>
                </a:cubicBezTo>
                <a:lnTo>
                  <a:pt x="0" y="908431"/>
                </a:lnTo>
                <a:lnTo>
                  <a:pt x="0" y="907273"/>
                </a:lnTo>
                <a:lnTo>
                  <a:pt x="0" y="225516"/>
                </a:lnTo>
                <a:lnTo>
                  <a:pt x="0" y="221504"/>
                </a:lnTo>
                <a:lnTo>
                  <a:pt x="676260" y="221504"/>
                </a:lnTo>
                <a:lnTo>
                  <a:pt x="651397" y="166089"/>
                </a:lnTo>
                <a:cubicBezTo>
                  <a:pt x="628580" y="109200"/>
                  <a:pt x="612693" y="52690"/>
                  <a:pt x="627071" y="30567"/>
                </a:cubicBezTo>
                <a:cubicBezTo>
                  <a:pt x="641450" y="8444"/>
                  <a:pt x="700471" y="-1417"/>
                  <a:pt x="759234" y="164"/>
                </a:cubicBezTo>
                <a:close/>
              </a:path>
            </a:pathLst>
          </a:custGeom>
          <a:solidFill>
            <a:srgbClr val="AB0084"/>
          </a:solidFill>
          <a:ln>
            <a:solidFill>
              <a:srgbClr val="AB0084"/>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defRPr/>
            </a:pPr>
            <a:r>
              <a:rPr lang="en-US" sz="1594" b="1" kern="0" dirty="0">
                <a:effectLst>
                  <a:outerShdw blurRad="38100" dist="38100" dir="2700000" algn="tl">
                    <a:srgbClr val="000000">
                      <a:alpha val="43137"/>
                    </a:srgbClr>
                  </a:outerShdw>
                </a:effectLst>
              </a:rPr>
              <a:t>Barriere Socio-</a:t>
            </a:r>
            <a:r>
              <a:rPr lang="en-US" sz="1594" b="1" kern="0" dirty="0" err="1">
                <a:effectLst>
                  <a:outerShdw blurRad="38100" dist="38100" dir="2700000" algn="tl">
                    <a:srgbClr val="000000">
                      <a:alpha val="43137"/>
                    </a:srgbClr>
                  </a:outerShdw>
                </a:effectLst>
              </a:rPr>
              <a:t>economiche</a:t>
            </a:r>
            <a:endParaRPr lang="en-US" sz="1594" b="1" kern="0" dirty="0">
              <a:effectLst>
                <a:outerShdw blurRad="38100" dist="38100" dir="2700000" algn="tl">
                  <a:srgbClr val="000000">
                    <a:alpha val="43137"/>
                  </a:srgbClr>
                </a:outerShdw>
              </a:effectLst>
            </a:endParaRPr>
          </a:p>
        </p:txBody>
      </p:sp>
      <p:sp>
        <p:nvSpPr>
          <p:cNvPr id="29" name="Freeform 28"/>
          <p:cNvSpPr>
            <a:spLocks noChangeAspect="1"/>
          </p:cNvSpPr>
          <p:nvPr/>
        </p:nvSpPr>
        <p:spPr>
          <a:xfrm>
            <a:off x="5865582" y="1356851"/>
            <a:ext cx="1713701" cy="1314455"/>
          </a:xfrm>
          <a:custGeom>
            <a:avLst/>
            <a:gdLst>
              <a:gd name="connsiteX0" fmla="*/ 268018 w 2340891"/>
              <a:gd name="connsiteY0" fmla="*/ 0 h 1795526"/>
              <a:gd name="connsiteX1" fmla="*/ 272873 w 2340891"/>
              <a:gd name="connsiteY1" fmla="*/ 0 h 1795526"/>
              <a:gd name="connsiteX2" fmla="*/ 1050666 w 2340891"/>
              <a:gd name="connsiteY2" fmla="*/ 0 h 1795526"/>
              <a:gd name="connsiteX3" fmla="*/ 1053259 w 2340891"/>
              <a:gd name="connsiteY3" fmla="*/ 0 h 1795526"/>
              <a:gd name="connsiteX4" fmla="*/ 1024201 w 2340891"/>
              <a:gd name="connsiteY4" fmla="*/ 58931 h 1795526"/>
              <a:gd name="connsiteX5" fmla="*/ 986832 w 2340891"/>
              <a:gd name="connsiteY5" fmla="*/ 226390 h 1795526"/>
              <a:gd name="connsiteX6" fmla="*/ 1007321 w 2340891"/>
              <a:gd name="connsiteY6" fmla="*/ 244524 h 1795526"/>
              <a:gd name="connsiteX7" fmla="*/ 1043273 w 2340891"/>
              <a:gd name="connsiteY7" fmla="*/ 258280 h 1795526"/>
              <a:gd name="connsiteX8" fmla="*/ 1302818 w 2340891"/>
              <a:gd name="connsiteY8" fmla="*/ 234623 h 1795526"/>
              <a:gd name="connsiteX9" fmla="*/ 1273384 w 2340891"/>
              <a:gd name="connsiteY9" fmla="*/ 70642 h 1795526"/>
              <a:gd name="connsiteX10" fmla="*/ 1241690 w 2340891"/>
              <a:gd name="connsiteY10" fmla="*/ 0 h 1795526"/>
              <a:gd name="connsiteX11" fmla="*/ 1243092 w 2340891"/>
              <a:gd name="connsiteY11" fmla="*/ 0 h 1795526"/>
              <a:gd name="connsiteX12" fmla="*/ 2068018 w 2340891"/>
              <a:gd name="connsiteY12" fmla="*/ 0 h 1795526"/>
              <a:gd name="connsiteX13" fmla="*/ 2072873 w 2340891"/>
              <a:gd name="connsiteY13" fmla="*/ 0 h 1795526"/>
              <a:gd name="connsiteX14" fmla="*/ 2072873 w 2340891"/>
              <a:gd name="connsiteY14" fmla="*/ 818274 h 1795526"/>
              <a:gd name="connsiteX15" fmla="*/ 2139925 w 2340891"/>
              <a:gd name="connsiteY15" fmla="*/ 788190 h 1795526"/>
              <a:gd name="connsiteX16" fmla="*/ 2303906 w 2340891"/>
              <a:gd name="connsiteY16" fmla="*/ 758756 h 1795526"/>
              <a:gd name="connsiteX17" fmla="*/ 2294408 w 2340891"/>
              <a:gd name="connsiteY17" fmla="*/ 1076712 h 1795526"/>
              <a:gd name="connsiteX18" fmla="*/ 2126949 w 2340891"/>
              <a:gd name="connsiteY18" fmla="*/ 1039343 h 1795526"/>
              <a:gd name="connsiteX19" fmla="*/ 2072873 w 2340891"/>
              <a:gd name="connsiteY19" fmla="*/ 1012679 h 1795526"/>
              <a:gd name="connsiteX20" fmla="*/ 2072873 w 2340891"/>
              <a:gd name="connsiteY20" fmla="*/ 1795526 h 1795526"/>
              <a:gd name="connsiteX21" fmla="*/ 2068018 w 2340891"/>
              <a:gd name="connsiteY21" fmla="*/ 1795526 h 1795526"/>
              <a:gd name="connsiteX22" fmla="*/ 1290225 w 2340891"/>
              <a:gd name="connsiteY22" fmla="*/ 1795526 h 1795526"/>
              <a:gd name="connsiteX23" fmla="*/ 1287632 w 2340891"/>
              <a:gd name="connsiteY23" fmla="*/ 1795526 h 1795526"/>
              <a:gd name="connsiteX24" fmla="*/ 1316690 w 2340891"/>
              <a:gd name="connsiteY24" fmla="*/ 1736595 h 1795526"/>
              <a:gd name="connsiteX25" fmla="*/ 1354059 w 2340891"/>
              <a:gd name="connsiteY25" fmla="*/ 1569136 h 1795526"/>
              <a:gd name="connsiteX26" fmla="*/ 1333570 w 2340891"/>
              <a:gd name="connsiteY26" fmla="*/ 1551003 h 1795526"/>
              <a:gd name="connsiteX27" fmla="*/ 1297618 w 2340891"/>
              <a:gd name="connsiteY27" fmla="*/ 1537246 h 1795526"/>
              <a:gd name="connsiteX28" fmla="*/ 1038073 w 2340891"/>
              <a:gd name="connsiteY28" fmla="*/ 1560903 h 1795526"/>
              <a:gd name="connsiteX29" fmla="*/ 1067507 w 2340891"/>
              <a:gd name="connsiteY29" fmla="*/ 1724884 h 1795526"/>
              <a:gd name="connsiteX30" fmla="*/ 1099201 w 2340891"/>
              <a:gd name="connsiteY30" fmla="*/ 1795526 h 1795526"/>
              <a:gd name="connsiteX31" fmla="*/ 1097799 w 2340891"/>
              <a:gd name="connsiteY31" fmla="*/ 1795526 h 1795526"/>
              <a:gd name="connsiteX32" fmla="*/ 272873 w 2340891"/>
              <a:gd name="connsiteY32" fmla="*/ 1795526 h 1795526"/>
              <a:gd name="connsiteX33" fmla="*/ 268018 w 2340891"/>
              <a:gd name="connsiteY33" fmla="*/ 1795526 h 1795526"/>
              <a:gd name="connsiteX34" fmla="*/ 268018 w 2340891"/>
              <a:gd name="connsiteY34" fmla="*/ 977252 h 1795526"/>
              <a:gd name="connsiteX35" fmla="*/ 200966 w 2340891"/>
              <a:gd name="connsiteY35" fmla="*/ 1007336 h 1795526"/>
              <a:gd name="connsiteX36" fmla="*/ 36985 w 2340891"/>
              <a:gd name="connsiteY36" fmla="*/ 1036770 h 1795526"/>
              <a:gd name="connsiteX37" fmla="*/ 46483 w 2340891"/>
              <a:gd name="connsiteY37" fmla="*/ 718814 h 1795526"/>
              <a:gd name="connsiteX38" fmla="*/ 213942 w 2340891"/>
              <a:gd name="connsiteY38" fmla="*/ 756183 h 1795526"/>
              <a:gd name="connsiteX39" fmla="*/ 268018 w 2340891"/>
              <a:gd name="connsiteY39" fmla="*/ 782847 h 1795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2340891" h="1795526">
                <a:moveTo>
                  <a:pt x="268018" y="0"/>
                </a:moveTo>
                <a:lnTo>
                  <a:pt x="272873" y="0"/>
                </a:lnTo>
                <a:lnTo>
                  <a:pt x="1050666" y="0"/>
                </a:lnTo>
                <a:lnTo>
                  <a:pt x="1053259" y="0"/>
                </a:lnTo>
                <a:lnTo>
                  <a:pt x="1024201" y="58931"/>
                </a:lnTo>
                <a:cubicBezTo>
                  <a:pt x="993321" y="128265"/>
                  <a:pt x="970686" y="197776"/>
                  <a:pt x="986832" y="226390"/>
                </a:cubicBezTo>
                <a:lnTo>
                  <a:pt x="1007321" y="244524"/>
                </a:lnTo>
                <a:lnTo>
                  <a:pt x="1043273" y="258280"/>
                </a:lnTo>
                <a:cubicBezTo>
                  <a:pt x="1129084" y="281547"/>
                  <a:pt x="1276722" y="274777"/>
                  <a:pt x="1302818" y="234623"/>
                </a:cubicBezTo>
                <a:cubicBezTo>
                  <a:pt x="1320216" y="207854"/>
                  <a:pt x="1300993" y="139478"/>
                  <a:pt x="1273384" y="70642"/>
                </a:cubicBezTo>
                <a:lnTo>
                  <a:pt x="1241690" y="0"/>
                </a:lnTo>
                <a:lnTo>
                  <a:pt x="1243092" y="0"/>
                </a:lnTo>
                <a:lnTo>
                  <a:pt x="2068018" y="0"/>
                </a:lnTo>
                <a:lnTo>
                  <a:pt x="2072873" y="0"/>
                </a:lnTo>
                <a:lnTo>
                  <a:pt x="2072873" y="818274"/>
                </a:lnTo>
                <a:lnTo>
                  <a:pt x="2139925" y="788190"/>
                </a:lnTo>
                <a:cubicBezTo>
                  <a:pt x="2208761" y="760581"/>
                  <a:pt x="2277137" y="741358"/>
                  <a:pt x="2303906" y="758756"/>
                </a:cubicBezTo>
                <a:cubicBezTo>
                  <a:pt x="2357444" y="793551"/>
                  <a:pt x="2351634" y="1044420"/>
                  <a:pt x="2294408" y="1076712"/>
                </a:cubicBezTo>
                <a:cubicBezTo>
                  <a:pt x="2265794" y="1092858"/>
                  <a:pt x="2196283" y="1070223"/>
                  <a:pt x="2126949" y="1039343"/>
                </a:cubicBezTo>
                <a:lnTo>
                  <a:pt x="2072873" y="1012679"/>
                </a:lnTo>
                <a:lnTo>
                  <a:pt x="2072873" y="1795526"/>
                </a:lnTo>
                <a:lnTo>
                  <a:pt x="2068018" y="1795526"/>
                </a:lnTo>
                <a:lnTo>
                  <a:pt x="1290225" y="1795526"/>
                </a:lnTo>
                <a:lnTo>
                  <a:pt x="1287632" y="1795526"/>
                </a:lnTo>
                <a:lnTo>
                  <a:pt x="1316690" y="1736595"/>
                </a:lnTo>
                <a:cubicBezTo>
                  <a:pt x="1347570" y="1667261"/>
                  <a:pt x="1370205" y="1597750"/>
                  <a:pt x="1354059" y="1569136"/>
                </a:cubicBezTo>
                <a:lnTo>
                  <a:pt x="1333570" y="1551003"/>
                </a:lnTo>
                <a:lnTo>
                  <a:pt x="1297618" y="1537246"/>
                </a:lnTo>
                <a:cubicBezTo>
                  <a:pt x="1211807" y="1513979"/>
                  <a:pt x="1064170" y="1520750"/>
                  <a:pt x="1038073" y="1560903"/>
                </a:cubicBezTo>
                <a:cubicBezTo>
                  <a:pt x="1020675" y="1587672"/>
                  <a:pt x="1039898" y="1656048"/>
                  <a:pt x="1067507" y="1724884"/>
                </a:cubicBezTo>
                <a:lnTo>
                  <a:pt x="1099201" y="1795526"/>
                </a:lnTo>
                <a:lnTo>
                  <a:pt x="1097799" y="1795526"/>
                </a:lnTo>
                <a:lnTo>
                  <a:pt x="272873" y="1795526"/>
                </a:lnTo>
                <a:lnTo>
                  <a:pt x="268018" y="1795526"/>
                </a:lnTo>
                <a:lnTo>
                  <a:pt x="268018" y="977252"/>
                </a:lnTo>
                <a:lnTo>
                  <a:pt x="200966" y="1007336"/>
                </a:lnTo>
                <a:cubicBezTo>
                  <a:pt x="132130" y="1034945"/>
                  <a:pt x="63754" y="1054168"/>
                  <a:pt x="36985" y="1036770"/>
                </a:cubicBezTo>
                <a:cubicBezTo>
                  <a:pt x="-16553" y="1001975"/>
                  <a:pt x="-10743" y="751106"/>
                  <a:pt x="46483" y="718814"/>
                </a:cubicBezTo>
                <a:cubicBezTo>
                  <a:pt x="75097" y="702668"/>
                  <a:pt x="144608" y="725303"/>
                  <a:pt x="213942" y="756183"/>
                </a:cubicBezTo>
                <a:lnTo>
                  <a:pt x="268018" y="782847"/>
                </a:lnTo>
                <a:close/>
              </a:path>
            </a:pathLst>
          </a:custGeom>
          <a:solidFill>
            <a:schemeClr val="accent5"/>
          </a:solidFill>
          <a:ln>
            <a:solidFill>
              <a:schemeClr val="lt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defRPr/>
            </a:pPr>
            <a:r>
              <a:rPr lang="en-US" sz="1594" b="1" kern="0" dirty="0" err="1">
                <a:effectLst>
                  <a:outerShdw blurRad="38100" dist="38100" dir="2700000" algn="tl">
                    <a:srgbClr val="000000">
                      <a:alpha val="43137"/>
                    </a:srgbClr>
                  </a:outerShdw>
                </a:effectLst>
              </a:rPr>
              <a:t>Alfabetizzazione</a:t>
            </a:r>
            <a:r>
              <a:rPr lang="en-US" sz="1594" b="1" kern="0" dirty="0">
                <a:effectLst>
                  <a:outerShdw blurRad="38100" dist="38100" dir="2700000" algn="tl">
                    <a:srgbClr val="000000">
                      <a:alpha val="43137"/>
                    </a:srgbClr>
                  </a:outerShdw>
                </a:effectLst>
              </a:rPr>
              <a:t> sanitaria</a:t>
            </a:r>
          </a:p>
        </p:txBody>
      </p:sp>
      <p:sp>
        <p:nvSpPr>
          <p:cNvPr id="30" name="Freeform 29"/>
          <p:cNvSpPr/>
          <p:nvPr/>
        </p:nvSpPr>
        <p:spPr>
          <a:xfrm>
            <a:off x="7388700" y="1166797"/>
            <a:ext cx="1314455" cy="1713701"/>
          </a:xfrm>
          <a:custGeom>
            <a:avLst/>
            <a:gdLst>
              <a:gd name="connsiteX0" fmla="*/ 759234 w 1483906"/>
              <a:gd name="connsiteY0" fmla="*/ 164 h 1934621"/>
              <a:gd name="connsiteX1" fmla="*/ 889845 w 1483906"/>
              <a:gd name="connsiteY1" fmla="*/ 38417 h 1934621"/>
              <a:gd name="connsiteX2" fmla="*/ 858961 w 1483906"/>
              <a:gd name="connsiteY2" fmla="*/ 176813 h 1934621"/>
              <a:gd name="connsiteX3" fmla="*/ 836925 w 1483906"/>
              <a:gd name="connsiteY3" fmla="*/ 221504 h 1934621"/>
              <a:gd name="connsiteX4" fmla="*/ 1483906 w 1483906"/>
              <a:gd name="connsiteY4" fmla="*/ 221504 h 1934621"/>
              <a:gd name="connsiteX5" fmla="*/ 1483906 w 1483906"/>
              <a:gd name="connsiteY5" fmla="*/ 225516 h 1934621"/>
              <a:gd name="connsiteX6" fmla="*/ 1483906 w 1483906"/>
              <a:gd name="connsiteY6" fmla="*/ 868320 h 1934621"/>
              <a:gd name="connsiteX7" fmla="*/ 1483906 w 1483906"/>
              <a:gd name="connsiteY7" fmla="*/ 870463 h 1934621"/>
              <a:gd name="connsiteX8" fmla="*/ 1435203 w 1483906"/>
              <a:gd name="connsiteY8" fmla="*/ 846448 h 1934621"/>
              <a:gd name="connsiteX9" fmla="*/ 1296807 w 1483906"/>
              <a:gd name="connsiteY9" fmla="*/ 815565 h 1934621"/>
              <a:gd name="connsiteX10" fmla="*/ 1281820 w 1483906"/>
              <a:gd name="connsiteY10" fmla="*/ 832498 h 1934621"/>
              <a:gd name="connsiteX11" fmla="*/ 1270452 w 1483906"/>
              <a:gd name="connsiteY11" fmla="*/ 862210 h 1934621"/>
              <a:gd name="connsiteX12" fmla="*/ 1290003 w 1483906"/>
              <a:gd name="connsiteY12" fmla="*/ 1076710 h 1934621"/>
              <a:gd name="connsiteX13" fmla="*/ 1425524 w 1483906"/>
              <a:gd name="connsiteY13" fmla="*/ 1052384 h 1934621"/>
              <a:gd name="connsiteX14" fmla="*/ 1483906 w 1483906"/>
              <a:gd name="connsiteY14" fmla="*/ 1026191 h 1934621"/>
              <a:gd name="connsiteX15" fmla="*/ 1483906 w 1483906"/>
              <a:gd name="connsiteY15" fmla="*/ 1027350 h 1934621"/>
              <a:gd name="connsiteX16" fmla="*/ 1483906 w 1483906"/>
              <a:gd name="connsiteY16" fmla="*/ 1709106 h 1934621"/>
              <a:gd name="connsiteX17" fmla="*/ 1483906 w 1483906"/>
              <a:gd name="connsiteY17" fmla="*/ 1713119 h 1934621"/>
              <a:gd name="connsiteX18" fmla="*/ 807647 w 1483906"/>
              <a:gd name="connsiteY18" fmla="*/ 1713119 h 1934621"/>
              <a:gd name="connsiteX19" fmla="*/ 832509 w 1483906"/>
              <a:gd name="connsiteY19" fmla="*/ 1768534 h 1934621"/>
              <a:gd name="connsiteX20" fmla="*/ 856835 w 1483906"/>
              <a:gd name="connsiteY20" fmla="*/ 1904055 h 1934621"/>
              <a:gd name="connsiteX21" fmla="*/ 594061 w 1483906"/>
              <a:gd name="connsiteY21" fmla="*/ 1896205 h 1934621"/>
              <a:gd name="connsiteX22" fmla="*/ 624945 w 1483906"/>
              <a:gd name="connsiteY22" fmla="*/ 1757810 h 1934621"/>
              <a:gd name="connsiteX23" fmla="*/ 646981 w 1483906"/>
              <a:gd name="connsiteY23" fmla="*/ 1713119 h 1934621"/>
              <a:gd name="connsiteX24" fmla="*/ 0 w 1483906"/>
              <a:gd name="connsiteY24" fmla="*/ 1713119 h 1934621"/>
              <a:gd name="connsiteX25" fmla="*/ 0 w 1483906"/>
              <a:gd name="connsiteY25" fmla="*/ 1709106 h 1934621"/>
              <a:gd name="connsiteX26" fmla="*/ 0 w 1483906"/>
              <a:gd name="connsiteY26" fmla="*/ 1066302 h 1934621"/>
              <a:gd name="connsiteX27" fmla="*/ 0 w 1483906"/>
              <a:gd name="connsiteY27" fmla="*/ 1064160 h 1934621"/>
              <a:gd name="connsiteX28" fmla="*/ 48703 w 1483906"/>
              <a:gd name="connsiteY28" fmla="*/ 1088174 h 1934621"/>
              <a:gd name="connsiteX29" fmla="*/ 187099 w 1483906"/>
              <a:gd name="connsiteY29" fmla="*/ 1119058 h 1934621"/>
              <a:gd name="connsiteX30" fmla="*/ 202085 w 1483906"/>
              <a:gd name="connsiteY30" fmla="*/ 1102125 h 1934621"/>
              <a:gd name="connsiteX31" fmla="*/ 213455 w 1483906"/>
              <a:gd name="connsiteY31" fmla="*/ 1072412 h 1934621"/>
              <a:gd name="connsiteX32" fmla="*/ 193903 w 1483906"/>
              <a:gd name="connsiteY32" fmla="*/ 857912 h 1934621"/>
              <a:gd name="connsiteX33" fmla="*/ 58382 w 1483906"/>
              <a:gd name="connsiteY33" fmla="*/ 882238 h 1934621"/>
              <a:gd name="connsiteX34" fmla="*/ 0 w 1483906"/>
              <a:gd name="connsiteY34" fmla="*/ 908431 h 1934621"/>
              <a:gd name="connsiteX35" fmla="*/ 0 w 1483906"/>
              <a:gd name="connsiteY35" fmla="*/ 907273 h 1934621"/>
              <a:gd name="connsiteX36" fmla="*/ 0 w 1483906"/>
              <a:gd name="connsiteY36" fmla="*/ 225516 h 1934621"/>
              <a:gd name="connsiteX37" fmla="*/ 0 w 1483906"/>
              <a:gd name="connsiteY37" fmla="*/ 221504 h 1934621"/>
              <a:gd name="connsiteX38" fmla="*/ 676260 w 1483906"/>
              <a:gd name="connsiteY38" fmla="*/ 221504 h 1934621"/>
              <a:gd name="connsiteX39" fmla="*/ 651397 w 1483906"/>
              <a:gd name="connsiteY39" fmla="*/ 166089 h 1934621"/>
              <a:gd name="connsiteX40" fmla="*/ 627071 w 1483906"/>
              <a:gd name="connsiteY40" fmla="*/ 30567 h 1934621"/>
              <a:gd name="connsiteX41" fmla="*/ 759234 w 1483906"/>
              <a:gd name="connsiteY41" fmla="*/ 164 h 19346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1483906" h="1934621">
                <a:moveTo>
                  <a:pt x="759234" y="164"/>
                </a:moveTo>
                <a:cubicBezTo>
                  <a:pt x="817997" y="1746"/>
                  <a:pt x="876501" y="14770"/>
                  <a:pt x="889845" y="38417"/>
                </a:cubicBezTo>
                <a:cubicBezTo>
                  <a:pt x="903189" y="62065"/>
                  <a:pt x="884482" y="119512"/>
                  <a:pt x="858961" y="176813"/>
                </a:cubicBezTo>
                <a:lnTo>
                  <a:pt x="836925" y="221504"/>
                </a:lnTo>
                <a:lnTo>
                  <a:pt x="1483906" y="221504"/>
                </a:lnTo>
                <a:lnTo>
                  <a:pt x="1483906" y="225516"/>
                </a:lnTo>
                <a:lnTo>
                  <a:pt x="1483906" y="868320"/>
                </a:lnTo>
                <a:lnTo>
                  <a:pt x="1483906" y="870463"/>
                </a:lnTo>
                <a:lnTo>
                  <a:pt x="1435203" y="846448"/>
                </a:lnTo>
                <a:cubicBezTo>
                  <a:pt x="1377902" y="820927"/>
                  <a:pt x="1320455" y="802221"/>
                  <a:pt x="1296807" y="815565"/>
                </a:cubicBezTo>
                <a:lnTo>
                  <a:pt x="1281820" y="832498"/>
                </a:lnTo>
                <a:lnTo>
                  <a:pt x="1270452" y="862210"/>
                </a:lnTo>
                <a:cubicBezTo>
                  <a:pt x="1251223" y="933128"/>
                  <a:pt x="1256818" y="1055143"/>
                  <a:pt x="1290003" y="1076710"/>
                </a:cubicBezTo>
                <a:cubicBezTo>
                  <a:pt x="1312126" y="1091088"/>
                  <a:pt x="1368635" y="1075202"/>
                  <a:pt x="1425524" y="1052384"/>
                </a:cubicBezTo>
                <a:lnTo>
                  <a:pt x="1483906" y="1026191"/>
                </a:lnTo>
                <a:lnTo>
                  <a:pt x="1483906" y="1027350"/>
                </a:lnTo>
                <a:lnTo>
                  <a:pt x="1483906" y="1709106"/>
                </a:lnTo>
                <a:lnTo>
                  <a:pt x="1483906" y="1713119"/>
                </a:lnTo>
                <a:lnTo>
                  <a:pt x="807647" y="1713119"/>
                </a:lnTo>
                <a:lnTo>
                  <a:pt x="832509" y="1768534"/>
                </a:lnTo>
                <a:cubicBezTo>
                  <a:pt x="855327" y="1825423"/>
                  <a:pt x="871214" y="1881932"/>
                  <a:pt x="856835" y="1904055"/>
                </a:cubicBezTo>
                <a:cubicBezTo>
                  <a:pt x="828079" y="1948301"/>
                  <a:pt x="620749" y="1943500"/>
                  <a:pt x="594061" y="1896205"/>
                </a:cubicBezTo>
                <a:cubicBezTo>
                  <a:pt x="580718" y="1872558"/>
                  <a:pt x="599424" y="1815110"/>
                  <a:pt x="624945" y="1757810"/>
                </a:cubicBezTo>
                <a:lnTo>
                  <a:pt x="646981" y="1713119"/>
                </a:lnTo>
                <a:lnTo>
                  <a:pt x="0" y="1713119"/>
                </a:lnTo>
                <a:lnTo>
                  <a:pt x="0" y="1709106"/>
                </a:lnTo>
                <a:lnTo>
                  <a:pt x="0" y="1066302"/>
                </a:lnTo>
                <a:lnTo>
                  <a:pt x="0" y="1064160"/>
                </a:lnTo>
                <a:lnTo>
                  <a:pt x="48703" y="1088174"/>
                </a:lnTo>
                <a:cubicBezTo>
                  <a:pt x="106004" y="1113695"/>
                  <a:pt x="163451" y="1132402"/>
                  <a:pt x="187099" y="1119058"/>
                </a:cubicBezTo>
                <a:lnTo>
                  <a:pt x="202085" y="1102125"/>
                </a:lnTo>
                <a:lnTo>
                  <a:pt x="213455" y="1072412"/>
                </a:lnTo>
                <a:cubicBezTo>
                  <a:pt x="232684" y="1001494"/>
                  <a:pt x="227088" y="879480"/>
                  <a:pt x="193903" y="857912"/>
                </a:cubicBezTo>
                <a:cubicBezTo>
                  <a:pt x="171780" y="843534"/>
                  <a:pt x="115271" y="859421"/>
                  <a:pt x="58382" y="882238"/>
                </a:cubicBezTo>
                <a:lnTo>
                  <a:pt x="0" y="908431"/>
                </a:lnTo>
                <a:lnTo>
                  <a:pt x="0" y="907273"/>
                </a:lnTo>
                <a:lnTo>
                  <a:pt x="0" y="225516"/>
                </a:lnTo>
                <a:lnTo>
                  <a:pt x="0" y="221504"/>
                </a:lnTo>
                <a:lnTo>
                  <a:pt x="676260" y="221504"/>
                </a:lnTo>
                <a:lnTo>
                  <a:pt x="651397" y="166089"/>
                </a:lnTo>
                <a:cubicBezTo>
                  <a:pt x="628580" y="109200"/>
                  <a:pt x="612693" y="52690"/>
                  <a:pt x="627071" y="30567"/>
                </a:cubicBezTo>
                <a:cubicBezTo>
                  <a:pt x="641450" y="8444"/>
                  <a:pt x="700471" y="-1417"/>
                  <a:pt x="759234" y="164"/>
                </a:cubicBezTo>
                <a:close/>
              </a:path>
            </a:pathLst>
          </a:custGeom>
          <a:solidFill>
            <a:srgbClr val="1A75DB"/>
          </a:solidFill>
          <a:ln>
            <a:solidFill>
              <a:srgbClr val="1A75DB"/>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defRPr/>
            </a:pPr>
            <a:r>
              <a:rPr lang="en-US" sz="1594" b="1" kern="0" dirty="0">
                <a:effectLst>
                  <a:outerShdw blurRad="38100" dist="38100" dir="2700000" algn="tl">
                    <a:srgbClr val="000000">
                      <a:alpha val="43137"/>
                    </a:srgbClr>
                  </a:outerShdw>
                </a:effectLst>
              </a:rPr>
              <a:t>Barriere </a:t>
            </a:r>
            <a:r>
              <a:rPr lang="en-US" sz="1594" b="1" kern="0" dirty="0" err="1">
                <a:effectLst>
                  <a:outerShdw blurRad="38100" dist="38100" dir="2700000" algn="tl">
                    <a:srgbClr val="000000">
                      <a:alpha val="43137"/>
                    </a:srgbClr>
                  </a:outerShdw>
                </a:effectLst>
              </a:rPr>
              <a:t>istituzionali</a:t>
            </a:r>
            <a:endParaRPr lang="en-US" sz="1594" b="1" kern="0" dirty="0">
              <a:effectLst>
                <a:outerShdw blurRad="38100" dist="38100" dir="2700000" algn="tl">
                  <a:srgbClr val="000000">
                    <a:alpha val="43137"/>
                  </a:srgbClr>
                </a:outerShdw>
              </a:effectLst>
            </a:endParaRPr>
          </a:p>
        </p:txBody>
      </p:sp>
      <p:sp>
        <p:nvSpPr>
          <p:cNvPr id="31" name="Freeform 30"/>
          <p:cNvSpPr>
            <a:spLocks noChangeAspect="1"/>
          </p:cNvSpPr>
          <p:nvPr/>
        </p:nvSpPr>
        <p:spPr>
          <a:xfrm>
            <a:off x="8507259" y="1366419"/>
            <a:ext cx="1713701" cy="1314455"/>
          </a:xfrm>
          <a:custGeom>
            <a:avLst/>
            <a:gdLst>
              <a:gd name="connsiteX0" fmla="*/ 268018 w 2340891"/>
              <a:gd name="connsiteY0" fmla="*/ 0 h 1795526"/>
              <a:gd name="connsiteX1" fmla="*/ 272873 w 2340891"/>
              <a:gd name="connsiteY1" fmla="*/ 0 h 1795526"/>
              <a:gd name="connsiteX2" fmla="*/ 1050666 w 2340891"/>
              <a:gd name="connsiteY2" fmla="*/ 0 h 1795526"/>
              <a:gd name="connsiteX3" fmla="*/ 1053259 w 2340891"/>
              <a:gd name="connsiteY3" fmla="*/ 0 h 1795526"/>
              <a:gd name="connsiteX4" fmla="*/ 1024201 w 2340891"/>
              <a:gd name="connsiteY4" fmla="*/ 58931 h 1795526"/>
              <a:gd name="connsiteX5" fmla="*/ 986832 w 2340891"/>
              <a:gd name="connsiteY5" fmla="*/ 226390 h 1795526"/>
              <a:gd name="connsiteX6" fmla="*/ 1007321 w 2340891"/>
              <a:gd name="connsiteY6" fmla="*/ 244524 h 1795526"/>
              <a:gd name="connsiteX7" fmla="*/ 1043273 w 2340891"/>
              <a:gd name="connsiteY7" fmla="*/ 258280 h 1795526"/>
              <a:gd name="connsiteX8" fmla="*/ 1302818 w 2340891"/>
              <a:gd name="connsiteY8" fmla="*/ 234623 h 1795526"/>
              <a:gd name="connsiteX9" fmla="*/ 1273384 w 2340891"/>
              <a:gd name="connsiteY9" fmla="*/ 70642 h 1795526"/>
              <a:gd name="connsiteX10" fmla="*/ 1241690 w 2340891"/>
              <a:gd name="connsiteY10" fmla="*/ 0 h 1795526"/>
              <a:gd name="connsiteX11" fmla="*/ 1243092 w 2340891"/>
              <a:gd name="connsiteY11" fmla="*/ 0 h 1795526"/>
              <a:gd name="connsiteX12" fmla="*/ 2068018 w 2340891"/>
              <a:gd name="connsiteY12" fmla="*/ 0 h 1795526"/>
              <a:gd name="connsiteX13" fmla="*/ 2072873 w 2340891"/>
              <a:gd name="connsiteY13" fmla="*/ 0 h 1795526"/>
              <a:gd name="connsiteX14" fmla="*/ 2072873 w 2340891"/>
              <a:gd name="connsiteY14" fmla="*/ 818274 h 1795526"/>
              <a:gd name="connsiteX15" fmla="*/ 2139925 w 2340891"/>
              <a:gd name="connsiteY15" fmla="*/ 788190 h 1795526"/>
              <a:gd name="connsiteX16" fmla="*/ 2303906 w 2340891"/>
              <a:gd name="connsiteY16" fmla="*/ 758756 h 1795526"/>
              <a:gd name="connsiteX17" fmla="*/ 2294408 w 2340891"/>
              <a:gd name="connsiteY17" fmla="*/ 1076712 h 1795526"/>
              <a:gd name="connsiteX18" fmla="*/ 2126949 w 2340891"/>
              <a:gd name="connsiteY18" fmla="*/ 1039343 h 1795526"/>
              <a:gd name="connsiteX19" fmla="*/ 2072873 w 2340891"/>
              <a:gd name="connsiteY19" fmla="*/ 1012679 h 1795526"/>
              <a:gd name="connsiteX20" fmla="*/ 2072873 w 2340891"/>
              <a:gd name="connsiteY20" fmla="*/ 1795526 h 1795526"/>
              <a:gd name="connsiteX21" fmla="*/ 2068018 w 2340891"/>
              <a:gd name="connsiteY21" fmla="*/ 1795526 h 1795526"/>
              <a:gd name="connsiteX22" fmla="*/ 1290225 w 2340891"/>
              <a:gd name="connsiteY22" fmla="*/ 1795526 h 1795526"/>
              <a:gd name="connsiteX23" fmla="*/ 1287632 w 2340891"/>
              <a:gd name="connsiteY23" fmla="*/ 1795526 h 1795526"/>
              <a:gd name="connsiteX24" fmla="*/ 1316690 w 2340891"/>
              <a:gd name="connsiteY24" fmla="*/ 1736595 h 1795526"/>
              <a:gd name="connsiteX25" fmla="*/ 1354059 w 2340891"/>
              <a:gd name="connsiteY25" fmla="*/ 1569136 h 1795526"/>
              <a:gd name="connsiteX26" fmla="*/ 1333570 w 2340891"/>
              <a:gd name="connsiteY26" fmla="*/ 1551003 h 1795526"/>
              <a:gd name="connsiteX27" fmla="*/ 1297618 w 2340891"/>
              <a:gd name="connsiteY27" fmla="*/ 1537246 h 1795526"/>
              <a:gd name="connsiteX28" fmla="*/ 1038073 w 2340891"/>
              <a:gd name="connsiteY28" fmla="*/ 1560903 h 1795526"/>
              <a:gd name="connsiteX29" fmla="*/ 1067507 w 2340891"/>
              <a:gd name="connsiteY29" fmla="*/ 1724884 h 1795526"/>
              <a:gd name="connsiteX30" fmla="*/ 1099201 w 2340891"/>
              <a:gd name="connsiteY30" fmla="*/ 1795526 h 1795526"/>
              <a:gd name="connsiteX31" fmla="*/ 1097799 w 2340891"/>
              <a:gd name="connsiteY31" fmla="*/ 1795526 h 1795526"/>
              <a:gd name="connsiteX32" fmla="*/ 272873 w 2340891"/>
              <a:gd name="connsiteY32" fmla="*/ 1795526 h 1795526"/>
              <a:gd name="connsiteX33" fmla="*/ 268018 w 2340891"/>
              <a:gd name="connsiteY33" fmla="*/ 1795526 h 1795526"/>
              <a:gd name="connsiteX34" fmla="*/ 268018 w 2340891"/>
              <a:gd name="connsiteY34" fmla="*/ 977252 h 1795526"/>
              <a:gd name="connsiteX35" fmla="*/ 200966 w 2340891"/>
              <a:gd name="connsiteY35" fmla="*/ 1007336 h 1795526"/>
              <a:gd name="connsiteX36" fmla="*/ 36985 w 2340891"/>
              <a:gd name="connsiteY36" fmla="*/ 1036770 h 1795526"/>
              <a:gd name="connsiteX37" fmla="*/ 46483 w 2340891"/>
              <a:gd name="connsiteY37" fmla="*/ 718814 h 1795526"/>
              <a:gd name="connsiteX38" fmla="*/ 213942 w 2340891"/>
              <a:gd name="connsiteY38" fmla="*/ 756183 h 1795526"/>
              <a:gd name="connsiteX39" fmla="*/ 268018 w 2340891"/>
              <a:gd name="connsiteY39" fmla="*/ 782847 h 1795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2340891" h="1795526">
                <a:moveTo>
                  <a:pt x="268018" y="0"/>
                </a:moveTo>
                <a:lnTo>
                  <a:pt x="272873" y="0"/>
                </a:lnTo>
                <a:lnTo>
                  <a:pt x="1050666" y="0"/>
                </a:lnTo>
                <a:lnTo>
                  <a:pt x="1053259" y="0"/>
                </a:lnTo>
                <a:lnTo>
                  <a:pt x="1024201" y="58931"/>
                </a:lnTo>
                <a:cubicBezTo>
                  <a:pt x="993321" y="128265"/>
                  <a:pt x="970686" y="197776"/>
                  <a:pt x="986832" y="226390"/>
                </a:cubicBezTo>
                <a:lnTo>
                  <a:pt x="1007321" y="244524"/>
                </a:lnTo>
                <a:lnTo>
                  <a:pt x="1043273" y="258280"/>
                </a:lnTo>
                <a:cubicBezTo>
                  <a:pt x="1129084" y="281547"/>
                  <a:pt x="1276722" y="274777"/>
                  <a:pt x="1302818" y="234623"/>
                </a:cubicBezTo>
                <a:cubicBezTo>
                  <a:pt x="1320216" y="207854"/>
                  <a:pt x="1300993" y="139478"/>
                  <a:pt x="1273384" y="70642"/>
                </a:cubicBezTo>
                <a:lnTo>
                  <a:pt x="1241690" y="0"/>
                </a:lnTo>
                <a:lnTo>
                  <a:pt x="1243092" y="0"/>
                </a:lnTo>
                <a:lnTo>
                  <a:pt x="2068018" y="0"/>
                </a:lnTo>
                <a:lnTo>
                  <a:pt x="2072873" y="0"/>
                </a:lnTo>
                <a:lnTo>
                  <a:pt x="2072873" y="818274"/>
                </a:lnTo>
                <a:lnTo>
                  <a:pt x="2139925" y="788190"/>
                </a:lnTo>
                <a:cubicBezTo>
                  <a:pt x="2208761" y="760581"/>
                  <a:pt x="2277137" y="741358"/>
                  <a:pt x="2303906" y="758756"/>
                </a:cubicBezTo>
                <a:cubicBezTo>
                  <a:pt x="2357444" y="793551"/>
                  <a:pt x="2351634" y="1044420"/>
                  <a:pt x="2294408" y="1076712"/>
                </a:cubicBezTo>
                <a:cubicBezTo>
                  <a:pt x="2265794" y="1092858"/>
                  <a:pt x="2196283" y="1070223"/>
                  <a:pt x="2126949" y="1039343"/>
                </a:cubicBezTo>
                <a:lnTo>
                  <a:pt x="2072873" y="1012679"/>
                </a:lnTo>
                <a:lnTo>
                  <a:pt x="2072873" y="1795526"/>
                </a:lnTo>
                <a:lnTo>
                  <a:pt x="2068018" y="1795526"/>
                </a:lnTo>
                <a:lnTo>
                  <a:pt x="1290225" y="1795526"/>
                </a:lnTo>
                <a:lnTo>
                  <a:pt x="1287632" y="1795526"/>
                </a:lnTo>
                <a:lnTo>
                  <a:pt x="1316690" y="1736595"/>
                </a:lnTo>
                <a:cubicBezTo>
                  <a:pt x="1347570" y="1667261"/>
                  <a:pt x="1370205" y="1597750"/>
                  <a:pt x="1354059" y="1569136"/>
                </a:cubicBezTo>
                <a:lnTo>
                  <a:pt x="1333570" y="1551003"/>
                </a:lnTo>
                <a:lnTo>
                  <a:pt x="1297618" y="1537246"/>
                </a:lnTo>
                <a:cubicBezTo>
                  <a:pt x="1211807" y="1513979"/>
                  <a:pt x="1064170" y="1520750"/>
                  <a:pt x="1038073" y="1560903"/>
                </a:cubicBezTo>
                <a:cubicBezTo>
                  <a:pt x="1020675" y="1587672"/>
                  <a:pt x="1039898" y="1656048"/>
                  <a:pt x="1067507" y="1724884"/>
                </a:cubicBezTo>
                <a:lnTo>
                  <a:pt x="1099201" y="1795526"/>
                </a:lnTo>
                <a:lnTo>
                  <a:pt x="1097799" y="1795526"/>
                </a:lnTo>
                <a:lnTo>
                  <a:pt x="272873" y="1795526"/>
                </a:lnTo>
                <a:lnTo>
                  <a:pt x="268018" y="1795526"/>
                </a:lnTo>
                <a:lnTo>
                  <a:pt x="268018" y="977252"/>
                </a:lnTo>
                <a:lnTo>
                  <a:pt x="200966" y="1007336"/>
                </a:lnTo>
                <a:cubicBezTo>
                  <a:pt x="132130" y="1034945"/>
                  <a:pt x="63754" y="1054168"/>
                  <a:pt x="36985" y="1036770"/>
                </a:cubicBezTo>
                <a:cubicBezTo>
                  <a:pt x="-16553" y="1001975"/>
                  <a:pt x="-10743" y="751106"/>
                  <a:pt x="46483" y="718814"/>
                </a:cubicBezTo>
                <a:cubicBezTo>
                  <a:pt x="75097" y="702668"/>
                  <a:pt x="144608" y="725303"/>
                  <a:pt x="213942" y="756183"/>
                </a:cubicBezTo>
                <a:lnTo>
                  <a:pt x="268018" y="782847"/>
                </a:lnTo>
                <a:close/>
              </a:path>
            </a:pathLst>
          </a:custGeom>
          <a:solidFill>
            <a:schemeClr val="tx2"/>
          </a:solidFill>
          <a:ln>
            <a:solidFill>
              <a:schemeClr val="lt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defRPr/>
            </a:pPr>
            <a:r>
              <a:rPr lang="en-US" sz="1594" b="1" kern="0" dirty="0" err="1">
                <a:effectLst>
                  <a:outerShdw blurRad="38100" dist="38100" dir="2700000" algn="tl">
                    <a:srgbClr val="000000">
                      <a:alpha val="43137"/>
                    </a:srgbClr>
                  </a:outerShdw>
                </a:effectLst>
              </a:rPr>
              <a:t>Determinanti</a:t>
            </a:r>
            <a:r>
              <a:rPr lang="en-US" sz="1594" b="1" kern="0" dirty="0">
                <a:effectLst>
                  <a:outerShdw blurRad="38100" dist="38100" dir="2700000" algn="tl">
                    <a:srgbClr val="000000">
                      <a:alpha val="43137"/>
                    </a:srgbClr>
                  </a:outerShdw>
                </a:effectLst>
              </a:rPr>
              <a:t> </a:t>
            </a:r>
            <a:r>
              <a:rPr lang="en-US" sz="1594" b="1" kern="0" dirty="0" err="1">
                <a:effectLst>
                  <a:outerShdw blurRad="38100" dist="38100" dir="2700000" algn="tl">
                    <a:srgbClr val="000000">
                      <a:alpha val="43137"/>
                    </a:srgbClr>
                  </a:outerShdw>
                </a:effectLst>
              </a:rPr>
              <a:t>Sociali</a:t>
            </a:r>
            <a:r>
              <a:rPr lang="en-US" sz="1594" b="1" kern="0" dirty="0">
                <a:effectLst>
                  <a:outerShdw blurRad="38100" dist="38100" dir="2700000" algn="tl">
                    <a:srgbClr val="000000">
                      <a:alpha val="43137"/>
                    </a:srgbClr>
                  </a:outerShdw>
                </a:effectLst>
              </a:rPr>
              <a:t> </a:t>
            </a:r>
            <a:r>
              <a:rPr lang="en-US" sz="1594" b="1" kern="0" dirty="0" err="1">
                <a:effectLst>
                  <a:outerShdw blurRad="38100" dist="38100" dir="2700000" algn="tl">
                    <a:srgbClr val="000000">
                      <a:alpha val="43137"/>
                    </a:srgbClr>
                  </a:outerShdw>
                </a:effectLst>
              </a:rPr>
              <a:t>della</a:t>
            </a:r>
            <a:r>
              <a:rPr lang="en-US" sz="1594" b="1" kern="0" dirty="0">
                <a:effectLst>
                  <a:outerShdw blurRad="38100" dist="38100" dir="2700000" algn="tl">
                    <a:srgbClr val="000000">
                      <a:alpha val="43137"/>
                    </a:srgbClr>
                  </a:outerShdw>
                </a:effectLst>
              </a:rPr>
              <a:t> salute</a:t>
            </a:r>
          </a:p>
        </p:txBody>
      </p:sp>
      <p:sp>
        <p:nvSpPr>
          <p:cNvPr id="43" name="Freeform 42"/>
          <p:cNvSpPr/>
          <p:nvPr/>
        </p:nvSpPr>
        <p:spPr>
          <a:xfrm>
            <a:off x="2103761" y="1179336"/>
            <a:ext cx="1314455" cy="1713701"/>
          </a:xfrm>
          <a:custGeom>
            <a:avLst/>
            <a:gdLst>
              <a:gd name="connsiteX0" fmla="*/ 759234 w 1483906"/>
              <a:gd name="connsiteY0" fmla="*/ 164 h 1934621"/>
              <a:gd name="connsiteX1" fmla="*/ 889845 w 1483906"/>
              <a:gd name="connsiteY1" fmla="*/ 38417 h 1934621"/>
              <a:gd name="connsiteX2" fmla="*/ 858961 w 1483906"/>
              <a:gd name="connsiteY2" fmla="*/ 176813 h 1934621"/>
              <a:gd name="connsiteX3" fmla="*/ 836925 w 1483906"/>
              <a:gd name="connsiteY3" fmla="*/ 221504 h 1934621"/>
              <a:gd name="connsiteX4" fmla="*/ 1483906 w 1483906"/>
              <a:gd name="connsiteY4" fmla="*/ 221504 h 1934621"/>
              <a:gd name="connsiteX5" fmla="*/ 1483906 w 1483906"/>
              <a:gd name="connsiteY5" fmla="*/ 225516 h 1934621"/>
              <a:gd name="connsiteX6" fmla="*/ 1483906 w 1483906"/>
              <a:gd name="connsiteY6" fmla="*/ 868320 h 1934621"/>
              <a:gd name="connsiteX7" fmla="*/ 1483906 w 1483906"/>
              <a:gd name="connsiteY7" fmla="*/ 870463 h 1934621"/>
              <a:gd name="connsiteX8" fmla="*/ 1435203 w 1483906"/>
              <a:gd name="connsiteY8" fmla="*/ 846448 h 1934621"/>
              <a:gd name="connsiteX9" fmla="*/ 1296807 w 1483906"/>
              <a:gd name="connsiteY9" fmla="*/ 815565 h 1934621"/>
              <a:gd name="connsiteX10" fmla="*/ 1281820 w 1483906"/>
              <a:gd name="connsiteY10" fmla="*/ 832498 h 1934621"/>
              <a:gd name="connsiteX11" fmla="*/ 1270452 w 1483906"/>
              <a:gd name="connsiteY11" fmla="*/ 862210 h 1934621"/>
              <a:gd name="connsiteX12" fmla="*/ 1290003 w 1483906"/>
              <a:gd name="connsiteY12" fmla="*/ 1076710 h 1934621"/>
              <a:gd name="connsiteX13" fmla="*/ 1425524 w 1483906"/>
              <a:gd name="connsiteY13" fmla="*/ 1052384 h 1934621"/>
              <a:gd name="connsiteX14" fmla="*/ 1483906 w 1483906"/>
              <a:gd name="connsiteY14" fmla="*/ 1026191 h 1934621"/>
              <a:gd name="connsiteX15" fmla="*/ 1483906 w 1483906"/>
              <a:gd name="connsiteY15" fmla="*/ 1027350 h 1934621"/>
              <a:gd name="connsiteX16" fmla="*/ 1483906 w 1483906"/>
              <a:gd name="connsiteY16" fmla="*/ 1709106 h 1934621"/>
              <a:gd name="connsiteX17" fmla="*/ 1483906 w 1483906"/>
              <a:gd name="connsiteY17" fmla="*/ 1713119 h 1934621"/>
              <a:gd name="connsiteX18" fmla="*/ 807647 w 1483906"/>
              <a:gd name="connsiteY18" fmla="*/ 1713119 h 1934621"/>
              <a:gd name="connsiteX19" fmla="*/ 832509 w 1483906"/>
              <a:gd name="connsiteY19" fmla="*/ 1768534 h 1934621"/>
              <a:gd name="connsiteX20" fmla="*/ 856835 w 1483906"/>
              <a:gd name="connsiteY20" fmla="*/ 1904055 h 1934621"/>
              <a:gd name="connsiteX21" fmla="*/ 594061 w 1483906"/>
              <a:gd name="connsiteY21" fmla="*/ 1896205 h 1934621"/>
              <a:gd name="connsiteX22" fmla="*/ 624945 w 1483906"/>
              <a:gd name="connsiteY22" fmla="*/ 1757810 h 1934621"/>
              <a:gd name="connsiteX23" fmla="*/ 646981 w 1483906"/>
              <a:gd name="connsiteY23" fmla="*/ 1713119 h 1934621"/>
              <a:gd name="connsiteX24" fmla="*/ 0 w 1483906"/>
              <a:gd name="connsiteY24" fmla="*/ 1713119 h 1934621"/>
              <a:gd name="connsiteX25" fmla="*/ 0 w 1483906"/>
              <a:gd name="connsiteY25" fmla="*/ 1709106 h 1934621"/>
              <a:gd name="connsiteX26" fmla="*/ 0 w 1483906"/>
              <a:gd name="connsiteY26" fmla="*/ 1066302 h 1934621"/>
              <a:gd name="connsiteX27" fmla="*/ 0 w 1483906"/>
              <a:gd name="connsiteY27" fmla="*/ 1064160 h 1934621"/>
              <a:gd name="connsiteX28" fmla="*/ 48703 w 1483906"/>
              <a:gd name="connsiteY28" fmla="*/ 1088174 h 1934621"/>
              <a:gd name="connsiteX29" fmla="*/ 187099 w 1483906"/>
              <a:gd name="connsiteY29" fmla="*/ 1119058 h 1934621"/>
              <a:gd name="connsiteX30" fmla="*/ 202085 w 1483906"/>
              <a:gd name="connsiteY30" fmla="*/ 1102125 h 1934621"/>
              <a:gd name="connsiteX31" fmla="*/ 213455 w 1483906"/>
              <a:gd name="connsiteY31" fmla="*/ 1072412 h 1934621"/>
              <a:gd name="connsiteX32" fmla="*/ 193903 w 1483906"/>
              <a:gd name="connsiteY32" fmla="*/ 857912 h 1934621"/>
              <a:gd name="connsiteX33" fmla="*/ 58382 w 1483906"/>
              <a:gd name="connsiteY33" fmla="*/ 882238 h 1934621"/>
              <a:gd name="connsiteX34" fmla="*/ 0 w 1483906"/>
              <a:gd name="connsiteY34" fmla="*/ 908431 h 1934621"/>
              <a:gd name="connsiteX35" fmla="*/ 0 w 1483906"/>
              <a:gd name="connsiteY35" fmla="*/ 907273 h 1934621"/>
              <a:gd name="connsiteX36" fmla="*/ 0 w 1483906"/>
              <a:gd name="connsiteY36" fmla="*/ 225516 h 1934621"/>
              <a:gd name="connsiteX37" fmla="*/ 0 w 1483906"/>
              <a:gd name="connsiteY37" fmla="*/ 221504 h 1934621"/>
              <a:gd name="connsiteX38" fmla="*/ 676260 w 1483906"/>
              <a:gd name="connsiteY38" fmla="*/ 221504 h 1934621"/>
              <a:gd name="connsiteX39" fmla="*/ 651397 w 1483906"/>
              <a:gd name="connsiteY39" fmla="*/ 166089 h 1934621"/>
              <a:gd name="connsiteX40" fmla="*/ 627071 w 1483906"/>
              <a:gd name="connsiteY40" fmla="*/ 30567 h 1934621"/>
              <a:gd name="connsiteX41" fmla="*/ 759234 w 1483906"/>
              <a:gd name="connsiteY41" fmla="*/ 164 h 19346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1483906" h="1934621">
                <a:moveTo>
                  <a:pt x="759234" y="164"/>
                </a:moveTo>
                <a:cubicBezTo>
                  <a:pt x="817997" y="1746"/>
                  <a:pt x="876501" y="14770"/>
                  <a:pt x="889845" y="38417"/>
                </a:cubicBezTo>
                <a:cubicBezTo>
                  <a:pt x="903189" y="62065"/>
                  <a:pt x="884482" y="119512"/>
                  <a:pt x="858961" y="176813"/>
                </a:cubicBezTo>
                <a:lnTo>
                  <a:pt x="836925" y="221504"/>
                </a:lnTo>
                <a:lnTo>
                  <a:pt x="1483906" y="221504"/>
                </a:lnTo>
                <a:lnTo>
                  <a:pt x="1483906" y="225516"/>
                </a:lnTo>
                <a:lnTo>
                  <a:pt x="1483906" y="868320"/>
                </a:lnTo>
                <a:lnTo>
                  <a:pt x="1483906" y="870463"/>
                </a:lnTo>
                <a:lnTo>
                  <a:pt x="1435203" y="846448"/>
                </a:lnTo>
                <a:cubicBezTo>
                  <a:pt x="1377902" y="820927"/>
                  <a:pt x="1320455" y="802221"/>
                  <a:pt x="1296807" y="815565"/>
                </a:cubicBezTo>
                <a:lnTo>
                  <a:pt x="1281820" y="832498"/>
                </a:lnTo>
                <a:lnTo>
                  <a:pt x="1270452" y="862210"/>
                </a:lnTo>
                <a:cubicBezTo>
                  <a:pt x="1251223" y="933128"/>
                  <a:pt x="1256818" y="1055143"/>
                  <a:pt x="1290003" y="1076710"/>
                </a:cubicBezTo>
                <a:cubicBezTo>
                  <a:pt x="1312126" y="1091088"/>
                  <a:pt x="1368635" y="1075202"/>
                  <a:pt x="1425524" y="1052384"/>
                </a:cubicBezTo>
                <a:lnTo>
                  <a:pt x="1483906" y="1026191"/>
                </a:lnTo>
                <a:lnTo>
                  <a:pt x="1483906" y="1027350"/>
                </a:lnTo>
                <a:lnTo>
                  <a:pt x="1483906" y="1709106"/>
                </a:lnTo>
                <a:lnTo>
                  <a:pt x="1483906" y="1713119"/>
                </a:lnTo>
                <a:lnTo>
                  <a:pt x="807647" y="1713119"/>
                </a:lnTo>
                <a:lnTo>
                  <a:pt x="832509" y="1768534"/>
                </a:lnTo>
                <a:cubicBezTo>
                  <a:pt x="855327" y="1825423"/>
                  <a:pt x="871214" y="1881932"/>
                  <a:pt x="856835" y="1904055"/>
                </a:cubicBezTo>
                <a:cubicBezTo>
                  <a:pt x="828079" y="1948301"/>
                  <a:pt x="620749" y="1943500"/>
                  <a:pt x="594061" y="1896205"/>
                </a:cubicBezTo>
                <a:cubicBezTo>
                  <a:pt x="580718" y="1872558"/>
                  <a:pt x="599424" y="1815110"/>
                  <a:pt x="624945" y="1757810"/>
                </a:cubicBezTo>
                <a:lnTo>
                  <a:pt x="646981" y="1713119"/>
                </a:lnTo>
                <a:lnTo>
                  <a:pt x="0" y="1713119"/>
                </a:lnTo>
                <a:lnTo>
                  <a:pt x="0" y="1709106"/>
                </a:lnTo>
                <a:lnTo>
                  <a:pt x="0" y="1066302"/>
                </a:lnTo>
                <a:lnTo>
                  <a:pt x="0" y="1064160"/>
                </a:lnTo>
                <a:lnTo>
                  <a:pt x="48703" y="1088174"/>
                </a:lnTo>
                <a:cubicBezTo>
                  <a:pt x="106004" y="1113695"/>
                  <a:pt x="163451" y="1132402"/>
                  <a:pt x="187099" y="1119058"/>
                </a:cubicBezTo>
                <a:lnTo>
                  <a:pt x="202085" y="1102125"/>
                </a:lnTo>
                <a:lnTo>
                  <a:pt x="213455" y="1072412"/>
                </a:lnTo>
                <a:cubicBezTo>
                  <a:pt x="232684" y="1001494"/>
                  <a:pt x="227088" y="879480"/>
                  <a:pt x="193903" y="857912"/>
                </a:cubicBezTo>
                <a:cubicBezTo>
                  <a:pt x="171780" y="843534"/>
                  <a:pt x="115271" y="859421"/>
                  <a:pt x="58382" y="882238"/>
                </a:cubicBezTo>
                <a:lnTo>
                  <a:pt x="0" y="908431"/>
                </a:lnTo>
                <a:lnTo>
                  <a:pt x="0" y="907273"/>
                </a:lnTo>
                <a:lnTo>
                  <a:pt x="0" y="225516"/>
                </a:lnTo>
                <a:lnTo>
                  <a:pt x="0" y="221504"/>
                </a:lnTo>
                <a:lnTo>
                  <a:pt x="676260" y="221504"/>
                </a:lnTo>
                <a:lnTo>
                  <a:pt x="651397" y="166089"/>
                </a:lnTo>
                <a:cubicBezTo>
                  <a:pt x="628580" y="109200"/>
                  <a:pt x="612693" y="52690"/>
                  <a:pt x="627071" y="30567"/>
                </a:cubicBezTo>
                <a:cubicBezTo>
                  <a:pt x="641450" y="8444"/>
                  <a:pt x="700471" y="-1417"/>
                  <a:pt x="759234" y="164"/>
                </a:cubicBezTo>
                <a:close/>
              </a:path>
            </a:pathLst>
          </a:custGeom>
          <a:solidFill>
            <a:srgbClr val="FB0087"/>
          </a:solidFill>
          <a:ln>
            <a:solidFill>
              <a:srgbClr val="FB0087"/>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defRPr/>
            </a:pPr>
            <a:r>
              <a:rPr lang="en-US" sz="1594" b="1" kern="0" dirty="0" err="1">
                <a:effectLst>
                  <a:outerShdw blurRad="38100" dist="38100" dir="2700000" algn="tl">
                    <a:srgbClr val="000000">
                      <a:alpha val="43137"/>
                    </a:srgbClr>
                  </a:outerShdw>
                </a:effectLst>
              </a:rPr>
              <a:t>Credenze</a:t>
            </a:r>
            <a:r>
              <a:rPr lang="en-US" sz="1594" b="1" kern="0" dirty="0">
                <a:effectLst>
                  <a:outerShdw blurRad="38100" dist="38100" dir="2700000" algn="tl">
                    <a:srgbClr val="000000">
                      <a:alpha val="43137"/>
                    </a:srgbClr>
                  </a:outerShdw>
                </a:effectLst>
              </a:rPr>
              <a:t> </a:t>
            </a:r>
            <a:r>
              <a:rPr lang="en-US" sz="1594" b="1" kern="0" dirty="0" err="1">
                <a:effectLst>
                  <a:outerShdw blurRad="38100" dist="38100" dir="2700000" algn="tl">
                    <a:srgbClr val="000000">
                      <a:alpha val="43137"/>
                    </a:srgbClr>
                  </a:outerShdw>
                </a:effectLst>
              </a:rPr>
              <a:t>Culturali</a:t>
            </a:r>
            <a:endParaRPr lang="en-US" sz="1594" b="1" kern="0" dirty="0">
              <a:effectLst>
                <a:outerShdw blurRad="38100" dist="38100" dir="2700000" algn="tl">
                  <a:srgbClr val="000000">
                    <a:alpha val="43137"/>
                  </a:srgbClr>
                </a:outerShdw>
              </a:effectLst>
            </a:endParaRPr>
          </a:p>
        </p:txBody>
      </p:sp>
      <p:sp>
        <p:nvSpPr>
          <p:cNvPr id="53" name="Rectangle 52"/>
          <p:cNvSpPr/>
          <p:nvPr/>
        </p:nvSpPr>
        <p:spPr>
          <a:xfrm>
            <a:off x="2092015" y="2972981"/>
            <a:ext cx="1323494" cy="3241780"/>
          </a:xfrm>
          <a:prstGeom prst="rect">
            <a:avLst/>
          </a:prstGeom>
          <a:noFill/>
          <a:ln w="317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defTabSz="809976">
              <a:defRPr/>
            </a:pPr>
            <a:r>
              <a:rPr lang="it-IT" sz="1600" b="1" kern="0" dirty="0">
                <a:solidFill>
                  <a:schemeClr val="tx1"/>
                </a:solidFill>
                <a:latin typeface="+mj-lt"/>
              </a:rPr>
              <a:t>Credenze sulla salute </a:t>
            </a:r>
          </a:p>
          <a:p>
            <a:pPr algn="ctr" defTabSz="809976">
              <a:defRPr/>
            </a:pPr>
            <a:endParaRPr lang="it-IT" sz="1600" b="1" kern="0" dirty="0">
              <a:solidFill>
                <a:schemeClr val="tx1"/>
              </a:solidFill>
              <a:latin typeface="+mj-lt"/>
            </a:endParaRPr>
          </a:p>
          <a:p>
            <a:pPr algn="ctr" defTabSz="809976">
              <a:defRPr/>
            </a:pPr>
            <a:r>
              <a:rPr lang="it-IT" sz="1600" b="1" kern="0" dirty="0">
                <a:solidFill>
                  <a:schemeClr val="tx1"/>
                </a:solidFill>
                <a:latin typeface="+mj-lt"/>
              </a:rPr>
              <a:t>Pratiche tradizionali</a:t>
            </a:r>
            <a:endParaRPr lang="en-US" sz="1600" kern="0" dirty="0">
              <a:solidFill>
                <a:schemeClr val="tx1"/>
              </a:solidFill>
              <a:latin typeface="+mj-lt"/>
            </a:endParaRPr>
          </a:p>
        </p:txBody>
      </p:sp>
      <p:sp>
        <p:nvSpPr>
          <p:cNvPr id="54" name="Rectangle 53"/>
          <p:cNvSpPr/>
          <p:nvPr/>
        </p:nvSpPr>
        <p:spPr>
          <a:xfrm>
            <a:off x="685890" y="2972981"/>
            <a:ext cx="1323494" cy="3161114"/>
          </a:xfrm>
          <a:prstGeom prst="rect">
            <a:avLst/>
          </a:prstGeom>
          <a:noFill/>
          <a:ln w="317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defTabSz="809976">
              <a:defRPr/>
            </a:pPr>
            <a:r>
              <a:rPr lang="it-IT" sz="1600" b="1" kern="0" dirty="0">
                <a:solidFill>
                  <a:schemeClr val="tx1"/>
                </a:solidFill>
                <a:latin typeface="+mj-lt"/>
              </a:rPr>
              <a:t>Problemi di comunicazione</a:t>
            </a:r>
          </a:p>
          <a:p>
            <a:pPr algn="ctr" defTabSz="809976">
              <a:defRPr/>
            </a:pPr>
            <a:endParaRPr lang="it-IT" sz="1600" b="1" kern="0" dirty="0">
              <a:solidFill>
                <a:schemeClr val="tx1"/>
              </a:solidFill>
              <a:latin typeface="+mj-lt"/>
            </a:endParaRPr>
          </a:p>
          <a:p>
            <a:pPr algn="ctr" defTabSz="809976">
              <a:defRPr/>
            </a:pPr>
            <a:r>
              <a:rPr lang="it-IT" sz="1600" b="1" kern="0" dirty="0">
                <a:solidFill>
                  <a:schemeClr val="tx1"/>
                </a:solidFill>
                <a:latin typeface="+mj-lt"/>
              </a:rPr>
              <a:t>Rischi di incomprensione</a:t>
            </a:r>
            <a:endParaRPr lang="en-US" sz="1600" b="1" kern="0" dirty="0">
              <a:solidFill>
                <a:schemeClr val="tx1"/>
              </a:solidFill>
              <a:latin typeface="+mj-lt"/>
            </a:endParaRPr>
          </a:p>
        </p:txBody>
      </p:sp>
      <p:sp>
        <p:nvSpPr>
          <p:cNvPr id="55" name="Rectangle 54"/>
          <p:cNvSpPr/>
          <p:nvPr/>
        </p:nvSpPr>
        <p:spPr>
          <a:xfrm>
            <a:off x="3423554" y="2972981"/>
            <a:ext cx="1323494" cy="3274131"/>
          </a:xfrm>
          <a:prstGeom prst="rect">
            <a:avLst/>
          </a:prstGeom>
          <a:noFill/>
          <a:ln w="317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defTabSz="809976">
              <a:defRPr/>
            </a:pPr>
            <a:r>
              <a:rPr lang="it-IT" sz="1600" b="1" kern="0" dirty="0">
                <a:solidFill>
                  <a:schemeClr val="tx1"/>
                </a:solidFill>
                <a:latin typeface="+mj-lt"/>
              </a:rPr>
              <a:t>Trauma storico e sfiducia</a:t>
            </a:r>
          </a:p>
          <a:p>
            <a:pPr algn="ctr" defTabSz="809976">
              <a:defRPr/>
            </a:pPr>
            <a:endParaRPr lang="it-IT" sz="1600" b="1" kern="0" dirty="0">
              <a:solidFill>
                <a:schemeClr val="tx1"/>
              </a:solidFill>
              <a:latin typeface="+mj-lt"/>
            </a:endParaRPr>
          </a:p>
          <a:p>
            <a:pPr algn="ctr" defTabSz="809976">
              <a:defRPr/>
            </a:pPr>
            <a:r>
              <a:rPr lang="it-IT" sz="1600" b="1" kern="0" dirty="0">
                <a:solidFill>
                  <a:schemeClr val="tx1"/>
                </a:solidFill>
                <a:latin typeface="+mj-lt"/>
              </a:rPr>
              <a:t>Discriminazione percepita</a:t>
            </a:r>
            <a:endParaRPr lang="en-US" sz="1600" kern="0" dirty="0">
              <a:solidFill>
                <a:schemeClr val="tx1"/>
              </a:solidFill>
              <a:latin typeface="+mj-lt"/>
            </a:endParaRPr>
          </a:p>
        </p:txBody>
      </p:sp>
      <p:sp>
        <p:nvSpPr>
          <p:cNvPr id="56" name="Rectangle 55"/>
          <p:cNvSpPr/>
          <p:nvPr/>
        </p:nvSpPr>
        <p:spPr>
          <a:xfrm>
            <a:off x="4770334" y="2972981"/>
            <a:ext cx="1323494" cy="3351255"/>
          </a:xfrm>
          <a:prstGeom prst="rect">
            <a:avLst/>
          </a:prstGeom>
          <a:noFill/>
          <a:ln w="317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defTabSz="809976">
              <a:defRPr/>
            </a:pPr>
            <a:r>
              <a:rPr lang="it-IT" sz="1600" b="1" kern="0" dirty="0">
                <a:solidFill>
                  <a:schemeClr val="tx1"/>
                </a:solidFill>
                <a:latin typeface="+mj-lt"/>
              </a:rPr>
              <a:t>Accesso ai servizi</a:t>
            </a:r>
          </a:p>
          <a:p>
            <a:pPr algn="ctr" defTabSz="809976">
              <a:defRPr/>
            </a:pPr>
            <a:endParaRPr lang="it-IT" sz="1600" b="1" kern="0" dirty="0">
              <a:solidFill>
                <a:schemeClr val="tx1"/>
              </a:solidFill>
              <a:latin typeface="+mj-lt"/>
            </a:endParaRPr>
          </a:p>
          <a:p>
            <a:pPr algn="ctr" defTabSz="809976">
              <a:defRPr/>
            </a:pPr>
            <a:r>
              <a:rPr lang="it-IT" sz="1600" b="1" kern="0" dirty="0">
                <a:solidFill>
                  <a:schemeClr val="tx1"/>
                </a:solidFill>
                <a:latin typeface="+mj-lt"/>
              </a:rPr>
              <a:t>Limitazioni delle risorse</a:t>
            </a:r>
            <a:endParaRPr lang="en-US" sz="1600" kern="0" dirty="0">
              <a:solidFill>
                <a:schemeClr val="tx1"/>
              </a:solidFill>
              <a:latin typeface="+mj-lt"/>
            </a:endParaRPr>
          </a:p>
        </p:txBody>
      </p:sp>
      <p:sp>
        <p:nvSpPr>
          <p:cNvPr id="57" name="Rectangle 56"/>
          <p:cNvSpPr/>
          <p:nvPr/>
        </p:nvSpPr>
        <p:spPr>
          <a:xfrm>
            <a:off x="6044148" y="2972981"/>
            <a:ext cx="1323494" cy="3162956"/>
          </a:xfrm>
          <a:prstGeom prst="rect">
            <a:avLst/>
          </a:prstGeom>
          <a:noFill/>
          <a:ln w="317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defTabSz="809976">
              <a:defRPr/>
            </a:pPr>
            <a:r>
              <a:rPr lang="it-IT" sz="1600" b="1" kern="0" dirty="0">
                <a:solidFill>
                  <a:schemeClr val="tx1"/>
                </a:solidFill>
                <a:latin typeface="+mj-lt"/>
              </a:rPr>
              <a:t>Comprensione delle informazioni mediche</a:t>
            </a:r>
          </a:p>
          <a:p>
            <a:pPr algn="ctr" defTabSz="809976">
              <a:defRPr/>
            </a:pPr>
            <a:endParaRPr lang="it-IT" sz="1600" b="1" kern="0" dirty="0">
              <a:solidFill>
                <a:schemeClr val="tx1"/>
              </a:solidFill>
              <a:latin typeface="+mj-lt"/>
            </a:endParaRPr>
          </a:p>
          <a:p>
            <a:pPr algn="ctr" defTabSz="809976">
              <a:defRPr/>
            </a:pPr>
            <a:r>
              <a:rPr lang="it-IT" sz="1600" b="1" kern="0" dirty="0">
                <a:solidFill>
                  <a:schemeClr val="tx1"/>
                </a:solidFill>
                <a:latin typeface="+mj-lt"/>
              </a:rPr>
              <a:t>Comunicazione efficace</a:t>
            </a:r>
            <a:endParaRPr lang="en-US" sz="1600" kern="0" dirty="0">
              <a:solidFill>
                <a:schemeClr val="tx1"/>
              </a:solidFill>
              <a:latin typeface="+mj-lt"/>
            </a:endParaRPr>
          </a:p>
        </p:txBody>
      </p:sp>
      <p:sp>
        <p:nvSpPr>
          <p:cNvPr id="58" name="Rectangle 57"/>
          <p:cNvSpPr/>
          <p:nvPr/>
        </p:nvSpPr>
        <p:spPr>
          <a:xfrm>
            <a:off x="7443772" y="2972981"/>
            <a:ext cx="1251626" cy="3244850"/>
          </a:xfrm>
          <a:prstGeom prst="rect">
            <a:avLst/>
          </a:prstGeom>
          <a:noFill/>
          <a:ln w="317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defTabSz="809976">
              <a:defRPr/>
            </a:pPr>
            <a:r>
              <a:rPr lang="it-IT" sz="1600" b="1" kern="0" dirty="0">
                <a:solidFill>
                  <a:schemeClr val="tx1"/>
                </a:solidFill>
                <a:latin typeface="+mj-lt"/>
              </a:rPr>
              <a:t>Lacune nelle politiche e nelle pratiche</a:t>
            </a:r>
          </a:p>
          <a:p>
            <a:pPr algn="ctr" defTabSz="809976">
              <a:defRPr/>
            </a:pPr>
            <a:endParaRPr lang="it-IT" sz="1600" b="1" kern="0" dirty="0">
              <a:solidFill>
                <a:schemeClr val="tx1"/>
              </a:solidFill>
              <a:latin typeface="+mj-lt"/>
            </a:endParaRPr>
          </a:p>
          <a:p>
            <a:pPr algn="ctr" defTabSz="809976">
              <a:defRPr/>
            </a:pPr>
            <a:r>
              <a:rPr lang="it-IT" sz="1600" b="1" kern="0" dirty="0">
                <a:solidFill>
                  <a:schemeClr val="tx1"/>
                </a:solidFill>
                <a:latin typeface="+mj-lt"/>
              </a:rPr>
              <a:t>Diversità della forza lavoro</a:t>
            </a:r>
            <a:endParaRPr lang="en-US" sz="1600" b="1" kern="0" dirty="0">
              <a:solidFill>
                <a:schemeClr val="tx1"/>
              </a:solidFill>
              <a:latin typeface="+mj-lt"/>
            </a:endParaRPr>
          </a:p>
        </p:txBody>
      </p:sp>
      <p:sp>
        <p:nvSpPr>
          <p:cNvPr id="59" name="Rectangle 58"/>
          <p:cNvSpPr/>
          <p:nvPr/>
        </p:nvSpPr>
        <p:spPr>
          <a:xfrm>
            <a:off x="8746127" y="2972981"/>
            <a:ext cx="1219195" cy="3244850"/>
          </a:xfrm>
          <a:prstGeom prst="rect">
            <a:avLst/>
          </a:prstGeom>
          <a:noFill/>
          <a:ln w="317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defTabSz="809976">
              <a:defRPr/>
            </a:pPr>
            <a:r>
              <a:rPr lang="it-IT" sz="1600" b="1" kern="0" dirty="0">
                <a:solidFill>
                  <a:schemeClr val="tx1"/>
                </a:solidFill>
                <a:latin typeface="+mj-lt"/>
              </a:rPr>
              <a:t>Fattori ambientali</a:t>
            </a:r>
          </a:p>
          <a:p>
            <a:pPr algn="ctr" defTabSz="809976">
              <a:defRPr/>
            </a:pPr>
            <a:endParaRPr lang="it-IT" sz="1600" b="1" kern="0" dirty="0">
              <a:solidFill>
                <a:schemeClr val="tx1"/>
              </a:solidFill>
              <a:latin typeface="+mj-lt"/>
            </a:endParaRPr>
          </a:p>
          <a:p>
            <a:pPr algn="ctr" defTabSz="809976">
              <a:defRPr/>
            </a:pPr>
            <a:r>
              <a:rPr lang="it-IT" sz="1600" b="1" kern="0" dirty="0">
                <a:solidFill>
                  <a:schemeClr val="tx1"/>
                </a:solidFill>
                <a:latin typeface="+mj-lt"/>
              </a:rPr>
              <a:t>Risorse della comunità</a:t>
            </a:r>
            <a:endParaRPr lang="en-US" sz="1600" kern="0" dirty="0">
              <a:solidFill>
                <a:schemeClr val="tx1"/>
              </a:solidFill>
              <a:latin typeface="+mj-lt"/>
            </a:endParaRPr>
          </a:p>
        </p:txBody>
      </p:sp>
      <p:sp>
        <p:nvSpPr>
          <p:cNvPr id="3" name="Footer Placeholder 4">
            <a:extLst>
              <a:ext uri="{FF2B5EF4-FFF2-40B4-BE49-F238E27FC236}">
                <a16:creationId xmlns:a16="http://schemas.microsoft.com/office/drawing/2014/main" id="{887965D0-9AA9-DE7C-51DE-D9D02CAD52C6}"/>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dirty="0"/>
              <a:t>Project: 101101139 — H-PASS — EU4H-2022-PJ</a:t>
            </a:r>
            <a:endParaRPr lang="el-GR" altLang="en-US" sz="1200" dirty="0"/>
          </a:p>
        </p:txBody>
      </p:sp>
      <p:sp>
        <p:nvSpPr>
          <p:cNvPr id="5" name="CasellaDiTesto 4">
            <a:extLst>
              <a:ext uri="{FF2B5EF4-FFF2-40B4-BE49-F238E27FC236}">
                <a16:creationId xmlns:a16="http://schemas.microsoft.com/office/drawing/2014/main" id="{05463AEF-02F7-7016-3557-C92ADCB144F6}"/>
              </a:ext>
            </a:extLst>
          </p:cNvPr>
          <p:cNvSpPr txBox="1"/>
          <p:nvPr/>
        </p:nvSpPr>
        <p:spPr>
          <a:xfrm>
            <a:off x="3014730" y="6238097"/>
            <a:ext cx="5629938" cy="369332"/>
          </a:xfrm>
          <a:prstGeom prst="rect">
            <a:avLst/>
          </a:prstGeom>
          <a:noFill/>
        </p:spPr>
        <p:txBody>
          <a:bodyPr wrap="square">
            <a:spAutoFit/>
          </a:bodyPr>
          <a:lstStyle/>
          <a:p>
            <a:r>
              <a:rPr lang="it-IT" dirty="0">
                <a:hlinkClick r:id="rId8"/>
              </a:rPr>
              <a:t>https://youtu.be/LMqBPtmwIZU?feature=shared</a:t>
            </a:r>
            <a:endParaRPr lang="it-IT" dirty="0"/>
          </a:p>
        </p:txBody>
      </p:sp>
    </p:spTree>
    <p:custDataLst>
      <p:tags r:id="rId1"/>
    </p:custDataLst>
    <p:extLst>
      <p:ext uri="{BB962C8B-B14F-4D97-AF65-F5344CB8AC3E}">
        <p14:creationId xmlns:p14="http://schemas.microsoft.com/office/powerpoint/2010/main" val="35815314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43"/>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5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6"/>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55"/>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28"/>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56"/>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9"/>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57"/>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30"/>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58"/>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31"/>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5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26" grpId="0" animBg="1"/>
      <p:bldP spid="28" grpId="0" animBg="1"/>
      <p:bldP spid="29" grpId="0" animBg="1"/>
      <p:bldP spid="30" grpId="0" animBg="1"/>
      <p:bldP spid="31" grpId="0" animBg="1"/>
      <p:bldP spid="43" grpId="0" animBg="1"/>
      <p:bldP spid="53" grpId="0"/>
      <p:bldP spid="54" grpId="0"/>
      <p:bldP spid="55" grpId="0"/>
      <p:bldP spid="56" grpId="0"/>
      <p:bldP spid="57" grpId="0"/>
      <p:bldP spid="58" grpId="0"/>
      <p:bldP spid="5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8C9725-1914-4CAD-A8EA-C53AE5816625}"/>
              </a:ext>
            </a:extLst>
          </p:cNvPr>
          <p:cNvSpPr>
            <a:spLocks noGrp="1"/>
          </p:cNvSpPr>
          <p:nvPr>
            <p:ph type="title"/>
          </p:nvPr>
        </p:nvSpPr>
        <p:spPr/>
        <p:txBody>
          <a:bodyPr/>
          <a:lstStyle/>
          <a:p>
            <a:r>
              <a:rPr lang="en-US" dirty="0"/>
              <a:t>…</a:t>
            </a:r>
            <a:r>
              <a:rPr lang="it-IT" dirty="0"/>
              <a:t>e anche combattere il rischio di stereotipi e pregiudizi</a:t>
            </a:r>
            <a:endParaRPr lang="en-US" dirty="0"/>
          </a:p>
        </p:txBody>
      </p:sp>
      <p:sp>
        <p:nvSpPr>
          <p:cNvPr id="3" name="Content Placeholder 2">
            <a:extLst>
              <a:ext uri="{FF2B5EF4-FFF2-40B4-BE49-F238E27FC236}">
                <a16:creationId xmlns:a16="http://schemas.microsoft.com/office/drawing/2014/main" id="{EF19ECBC-EAEB-4E1C-BE33-27157E13A865}"/>
              </a:ext>
            </a:extLst>
          </p:cNvPr>
          <p:cNvSpPr>
            <a:spLocks noGrp="1"/>
          </p:cNvSpPr>
          <p:nvPr>
            <p:ph sz="half" idx="1"/>
          </p:nvPr>
        </p:nvSpPr>
        <p:spPr>
          <a:xfrm>
            <a:off x="625163" y="1714062"/>
            <a:ext cx="9685900" cy="1885594"/>
          </a:xfrm>
        </p:spPr>
        <p:txBody>
          <a:bodyPr/>
          <a:lstStyle/>
          <a:p>
            <a:pPr marL="0" indent="0" algn="just">
              <a:buNone/>
            </a:pPr>
            <a:r>
              <a:rPr lang="it-IT" sz="2400" b="1" dirty="0" err="1"/>
              <a:t>Bias</a:t>
            </a:r>
            <a:r>
              <a:rPr lang="it-IT" sz="2400" b="1" dirty="0"/>
              <a:t> implicito: </a:t>
            </a:r>
            <a:r>
              <a:rPr lang="it-IT" sz="2400" dirty="0"/>
              <a:t>pregiudizi inconsci tra gli operatori sanitari possono influenzare le loro interazioni con i pazienti e portare a disparità nelle cure. </a:t>
            </a:r>
            <a:r>
              <a:rPr lang="it-IT" sz="2400" b="1" dirty="0"/>
              <a:t>Stereotipi: </a:t>
            </a:r>
            <a:r>
              <a:rPr lang="it-IT" sz="2400" dirty="0"/>
              <a:t>presumere che tutti i membri di un gruppo culturale siano uguali può portare a cure inappropriate e a una mancanza di trattamento individualizzato.</a:t>
            </a:r>
            <a:endParaRPr lang="en-US" sz="2400" dirty="0"/>
          </a:p>
        </p:txBody>
      </p:sp>
      <p:sp>
        <p:nvSpPr>
          <p:cNvPr id="4" name="Rectangle 3">
            <a:extLst>
              <a:ext uri="{FF2B5EF4-FFF2-40B4-BE49-F238E27FC236}">
                <a16:creationId xmlns:a16="http://schemas.microsoft.com/office/drawing/2014/main" id="{8BEA6CD3-47D1-463F-9F82-91C4837827F7}"/>
              </a:ext>
            </a:extLst>
          </p:cNvPr>
          <p:cNvSpPr/>
          <p:nvPr/>
        </p:nvSpPr>
        <p:spPr>
          <a:xfrm>
            <a:off x="1008982" y="3599656"/>
            <a:ext cx="8256042" cy="2633996"/>
          </a:xfrm>
          <a:prstGeom prst="rect">
            <a:avLst/>
          </a:prstGeom>
          <a:solidFill>
            <a:schemeClr val="bg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it-IT" sz="2000" dirty="0">
                <a:solidFill>
                  <a:schemeClr val="tx1"/>
                </a:solidFill>
              </a:rPr>
              <a:t>Fitzgerald &amp; Hurst (2017), nella loro revisione sistematica della letteratura, hanno rilevato che:</a:t>
            </a:r>
          </a:p>
          <a:p>
            <a:pPr marL="342900" indent="-342900" algn="just">
              <a:buFont typeface="Arial" panose="020B0604020202020204" pitchFamily="34" charset="0"/>
              <a:buChar char="•"/>
            </a:pPr>
            <a:r>
              <a:rPr lang="it-IT" sz="2000" dirty="0">
                <a:solidFill>
                  <a:schemeClr val="tx1"/>
                </a:solidFill>
              </a:rPr>
              <a:t>Tutti gli studi che hanno indagato le correlazioni hanno trovato una </a:t>
            </a:r>
            <a:r>
              <a:rPr lang="it-IT" sz="2000" b="1" dirty="0">
                <a:solidFill>
                  <a:schemeClr val="tx1"/>
                </a:solidFill>
              </a:rPr>
              <a:t>relazione positiva significativa tra il livello di pregiudizio implicito e una qualità inferiore dell'assistenza</a:t>
            </a:r>
          </a:p>
          <a:p>
            <a:pPr marL="342900" marR="0" lvl="0" indent="-342900" algn="just"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it-IT" sz="2000" b="0" i="0" u="none" strike="noStrike" kern="1200" cap="none" spc="0" normalizeH="0" baseline="0" noProof="0" dirty="0">
                <a:ln>
                  <a:noFill/>
                </a:ln>
                <a:solidFill>
                  <a:prstClr val="black"/>
                </a:solidFill>
                <a:effectLst/>
                <a:uLnTx/>
                <a:uFillTx/>
                <a:latin typeface="Calibri" panose="020F0502020204030204"/>
                <a:ea typeface="+mn-ea"/>
                <a:cs typeface="+mn-cs"/>
              </a:rPr>
              <a:t>In particolare, i </a:t>
            </a:r>
            <a:r>
              <a:rPr kumimoji="0" lang="it-IT" sz="2000" b="1" i="0" u="none" strike="noStrike" kern="1200" cap="none" spc="0" normalizeH="0" baseline="0" noProof="0" dirty="0">
                <a:ln>
                  <a:noFill/>
                </a:ln>
                <a:solidFill>
                  <a:prstClr val="black"/>
                </a:solidFill>
                <a:effectLst/>
                <a:uLnTx/>
                <a:uFillTx/>
                <a:latin typeface="Calibri" panose="020F0502020204030204"/>
                <a:ea typeface="+mn-ea"/>
                <a:cs typeface="+mn-cs"/>
              </a:rPr>
              <a:t>pregiudizi impliciti </a:t>
            </a:r>
            <a:r>
              <a:rPr kumimoji="0" lang="it-IT" sz="2000" b="0" i="0" u="none" strike="noStrike" kern="1200" cap="none" spc="0" normalizeH="0" baseline="0" noProof="0" dirty="0">
                <a:ln>
                  <a:noFill/>
                </a:ln>
                <a:solidFill>
                  <a:prstClr val="black"/>
                </a:solidFill>
                <a:effectLst/>
                <a:uLnTx/>
                <a:uFillTx/>
                <a:latin typeface="Calibri" panose="020F0502020204030204"/>
                <a:ea typeface="+mn-ea"/>
                <a:cs typeface="+mn-cs"/>
              </a:rPr>
              <a:t>dei professionisti sanitari possono influenzare </a:t>
            </a:r>
            <a:r>
              <a:rPr kumimoji="0" lang="it-IT" sz="2000" b="1" i="0" u="none" strike="noStrike" kern="1200" cap="none" spc="0" normalizeH="0" baseline="0" noProof="0" dirty="0">
                <a:ln>
                  <a:noFill/>
                </a:ln>
                <a:solidFill>
                  <a:prstClr val="black"/>
                </a:solidFill>
                <a:effectLst/>
                <a:uLnTx/>
                <a:uFillTx/>
                <a:latin typeface="Calibri" panose="020F0502020204030204"/>
                <a:ea typeface="+mn-ea"/>
                <a:cs typeface="+mn-cs"/>
              </a:rPr>
              <a:t>le decisioni </a:t>
            </a:r>
            <a:r>
              <a:rPr kumimoji="0" lang="it-IT" sz="2000" b="0" i="0" u="none" strike="noStrike" kern="1200" cap="none" spc="0" normalizeH="0" baseline="0" noProof="0" dirty="0">
                <a:ln>
                  <a:noFill/>
                </a:ln>
                <a:solidFill>
                  <a:prstClr val="black"/>
                </a:solidFill>
                <a:effectLst/>
                <a:uLnTx/>
                <a:uFillTx/>
                <a:latin typeface="Calibri" panose="020F0502020204030204"/>
                <a:ea typeface="+mn-ea"/>
                <a:cs typeface="+mn-cs"/>
              </a:rPr>
              <a:t>di diagnosi e trattamento e i livelli di assistenza in alcune circostanze</a:t>
            </a:r>
          </a:p>
          <a:p>
            <a:pPr algn="just"/>
            <a:endParaRPr lang="en-US" sz="2000" b="1" dirty="0">
              <a:solidFill>
                <a:schemeClr val="tx1"/>
              </a:solidFill>
            </a:endParaRPr>
          </a:p>
        </p:txBody>
      </p:sp>
      <p:sp>
        <p:nvSpPr>
          <p:cNvPr id="5" name="Footer Placeholder 4">
            <a:extLst>
              <a:ext uri="{FF2B5EF4-FFF2-40B4-BE49-F238E27FC236}">
                <a16:creationId xmlns:a16="http://schemas.microsoft.com/office/drawing/2014/main" id="{30148010-8633-A333-0BB4-FBDC08F9E0D1}"/>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dirty="0"/>
              <a:t>Project: 101101139 — H-PASS — EU4H-2022-PJ</a:t>
            </a:r>
            <a:endParaRPr lang="el-GR" altLang="en-US" sz="1200" dirty="0"/>
          </a:p>
        </p:txBody>
      </p:sp>
      <p:sp>
        <p:nvSpPr>
          <p:cNvPr id="7" name="CasellaDiTesto 6">
            <a:extLst>
              <a:ext uri="{FF2B5EF4-FFF2-40B4-BE49-F238E27FC236}">
                <a16:creationId xmlns:a16="http://schemas.microsoft.com/office/drawing/2014/main" id="{71CCB4A4-2DA5-B18C-2850-CAEE4D8A060E}"/>
              </a:ext>
            </a:extLst>
          </p:cNvPr>
          <p:cNvSpPr txBox="1"/>
          <p:nvPr/>
        </p:nvSpPr>
        <p:spPr>
          <a:xfrm>
            <a:off x="2934586" y="6400119"/>
            <a:ext cx="5401338" cy="369332"/>
          </a:xfrm>
          <a:prstGeom prst="rect">
            <a:avLst/>
          </a:prstGeom>
          <a:noFill/>
        </p:spPr>
        <p:txBody>
          <a:bodyPr wrap="square">
            <a:spAutoFit/>
          </a:bodyPr>
          <a:lstStyle/>
          <a:p>
            <a:r>
              <a:rPr lang="it-IT" dirty="0">
                <a:hlinkClick r:id="rId2"/>
              </a:rPr>
              <a:t>https://youtu.be/_1-s5Rao9-c?feature=shared</a:t>
            </a:r>
            <a:endParaRPr lang="it-IT" dirty="0"/>
          </a:p>
        </p:txBody>
      </p:sp>
    </p:spTree>
    <p:extLst>
      <p:ext uri="{BB962C8B-B14F-4D97-AF65-F5344CB8AC3E}">
        <p14:creationId xmlns:p14="http://schemas.microsoft.com/office/powerpoint/2010/main" val="60858800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2DC69C-EE36-4A81-8C8C-2FE9D3BD20D0}"/>
              </a:ext>
            </a:extLst>
          </p:cNvPr>
          <p:cNvSpPr>
            <a:spLocks noGrp="1"/>
          </p:cNvSpPr>
          <p:nvPr>
            <p:ph type="title" idx="4294967295"/>
          </p:nvPr>
        </p:nvSpPr>
        <p:spPr>
          <a:xfrm>
            <a:off x="546099" y="349373"/>
            <a:ext cx="9707563" cy="993775"/>
          </a:xfrm>
          <a:prstGeom prst="rect">
            <a:avLst/>
          </a:prstGeom>
        </p:spPr>
        <p:txBody>
          <a:bodyPr/>
          <a:lstStyle/>
          <a:p>
            <a:pPr algn="ctr"/>
            <a:r>
              <a:rPr lang="it-IT" sz="3600" dirty="0">
                <a:solidFill>
                  <a:schemeClr val="accent1"/>
                </a:solidFill>
                <a:latin typeface="+mn-lt"/>
              </a:rPr>
              <a:t>Approcci a tre livelli dei modelli di CC: </a:t>
            </a:r>
            <a:br>
              <a:rPr lang="it-IT" sz="3600" dirty="0">
                <a:solidFill>
                  <a:schemeClr val="accent1"/>
                </a:solidFill>
                <a:latin typeface="+mn-lt"/>
              </a:rPr>
            </a:br>
            <a:r>
              <a:rPr lang="it-IT" sz="3600" dirty="0">
                <a:solidFill>
                  <a:schemeClr val="accent1"/>
                </a:solidFill>
                <a:latin typeface="+mn-lt"/>
              </a:rPr>
              <a:t>individuale, organizzativo e sistemico</a:t>
            </a:r>
            <a:endParaRPr lang="en-US" sz="3600" dirty="0">
              <a:solidFill>
                <a:schemeClr val="accent1"/>
              </a:solidFill>
              <a:latin typeface="+mn-lt"/>
            </a:endParaRPr>
          </a:p>
        </p:txBody>
      </p:sp>
      <p:sp>
        <p:nvSpPr>
          <p:cNvPr id="5" name="Freeform: Shape 4">
            <a:extLst>
              <a:ext uri="{FF2B5EF4-FFF2-40B4-BE49-F238E27FC236}">
                <a16:creationId xmlns:a16="http://schemas.microsoft.com/office/drawing/2014/main" id="{61FDA7AC-449E-4A18-9470-C282FA727D5D}"/>
              </a:ext>
            </a:extLst>
          </p:cNvPr>
          <p:cNvSpPr/>
          <p:nvPr/>
        </p:nvSpPr>
        <p:spPr>
          <a:xfrm>
            <a:off x="233680" y="2289738"/>
            <a:ext cx="3406665" cy="4909575"/>
          </a:xfrm>
          <a:custGeom>
            <a:avLst/>
            <a:gdLst>
              <a:gd name="connsiteX0" fmla="*/ 0 w 3600000"/>
              <a:gd name="connsiteY0" fmla="*/ 0 h 3012602"/>
              <a:gd name="connsiteX1" fmla="*/ 1800001 w 3600000"/>
              <a:gd name="connsiteY1" fmla="*/ 265125 h 3012602"/>
              <a:gd name="connsiteX2" fmla="*/ 3600000 w 3600000"/>
              <a:gd name="connsiteY2" fmla="*/ 0 h 3012602"/>
              <a:gd name="connsiteX3" fmla="*/ 3600000 w 3600000"/>
              <a:gd name="connsiteY3" fmla="*/ 3012602 h 3012602"/>
              <a:gd name="connsiteX4" fmla="*/ 0 w 3600000"/>
              <a:gd name="connsiteY4" fmla="*/ 3012602 h 3012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00000" h="3012602">
                <a:moveTo>
                  <a:pt x="0" y="0"/>
                </a:moveTo>
                <a:lnTo>
                  <a:pt x="1800001" y="265125"/>
                </a:lnTo>
                <a:lnTo>
                  <a:pt x="3600000" y="0"/>
                </a:lnTo>
                <a:lnTo>
                  <a:pt x="3600000" y="3012602"/>
                </a:lnTo>
                <a:lnTo>
                  <a:pt x="0" y="3012602"/>
                </a:lnTo>
                <a:close/>
              </a:path>
            </a:pathLst>
          </a:custGeom>
          <a:solidFill>
            <a:srgbClr val="F2F2F2"/>
          </a:solidFill>
          <a:ln w="3175">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78748" tIns="318891" rIns="78748" bIns="33749" rtlCol="0" anchor="t">
            <a:noAutofit/>
          </a:bodyPr>
          <a:lstStyle/>
          <a:p>
            <a:pPr marL="253112" indent="-253112" defTabSz="809976">
              <a:buFont typeface="Arial" panose="020B0604020202020204" pitchFamily="34" charset="0"/>
              <a:buChar char="•"/>
              <a:defRPr/>
            </a:pPr>
            <a:endParaRPr lang="it-IT" sz="2400" kern="0" dirty="0">
              <a:solidFill>
                <a:schemeClr val="tx1"/>
              </a:solidFill>
            </a:endParaRPr>
          </a:p>
          <a:p>
            <a:pPr marL="253112" indent="-253112" defTabSz="809976">
              <a:buFont typeface="Arial" panose="020B0604020202020204" pitchFamily="34" charset="0"/>
              <a:buChar char="•"/>
              <a:defRPr/>
            </a:pPr>
            <a:r>
              <a:rPr lang="it-IT" sz="2400" kern="0" dirty="0">
                <a:solidFill>
                  <a:schemeClr val="tx1"/>
                </a:solidFill>
              </a:rPr>
              <a:t>Formazione e istruzione</a:t>
            </a:r>
          </a:p>
          <a:p>
            <a:pPr marL="253112" indent="-253112" defTabSz="809976">
              <a:buFont typeface="Arial" panose="020B0604020202020204" pitchFamily="34" charset="0"/>
              <a:buChar char="•"/>
              <a:defRPr/>
            </a:pPr>
            <a:endParaRPr lang="it-IT" sz="2400" kern="0" dirty="0">
              <a:solidFill>
                <a:schemeClr val="tx1"/>
              </a:solidFill>
            </a:endParaRPr>
          </a:p>
          <a:p>
            <a:pPr marL="253112" indent="-253112" defTabSz="809976">
              <a:buFont typeface="Arial" panose="020B0604020202020204" pitchFamily="34" charset="0"/>
              <a:buChar char="•"/>
              <a:defRPr/>
            </a:pPr>
            <a:r>
              <a:rPr lang="it-IT" sz="2400" kern="0" dirty="0">
                <a:solidFill>
                  <a:schemeClr val="tx1"/>
                </a:solidFill>
              </a:rPr>
              <a:t>Autovalutazione e riflessione</a:t>
            </a:r>
          </a:p>
          <a:p>
            <a:pPr marL="253112" indent="-253112" defTabSz="809976">
              <a:buFont typeface="Arial" panose="020B0604020202020204" pitchFamily="34" charset="0"/>
              <a:buChar char="•"/>
              <a:defRPr/>
            </a:pPr>
            <a:endParaRPr lang="it-IT" sz="2400" kern="0" dirty="0">
              <a:solidFill>
                <a:schemeClr val="tx1"/>
              </a:solidFill>
            </a:endParaRPr>
          </a:p>
          <a:p>
            <a:pPr marL="253112" indent="-253112" defTabSz="809976">
              <a:buFont typeface="Arial" panose="020B0604020202020204" pitchFamily="34" charset="0"/>
              <a:buChar char="•"/>
              <a:defRPr/>
            </a:pPr>
            <a:r>
              <a:rPr lang="it-IT" sz="2400" kern="0" dirty="0">
                <a:solidFill>
                  <a:schemeClr val="tx1"/>
                </a:solidFill>
              </a:rPr>
              <a:t>Mentoring e coaching</a:t>
            </a:r>
            <a:endParaRPr lang="en-US" sz="2400" kern="0" dirty="0">
              <a:solidFill>
                <a:schemeClr val="tx1"/>
              </a:solidFill>
            </a:endParaRPr>
          </a:p>
        </p:txBody>
      </p:sp>
      <p:sp>
        <p:nvSpPr>
          <p:cNvPr id="6" name="Nom4">
            <a:extLst>
              <a:ext uri="{FF2B5EF4-FFF2-40B4-BE49-F238E27FC236}">
                <a16:creationId xmlns:a16="http://schemas.microsoft.com/office/drawing/2014/main" id="{1054AAB9-77AC-4F69-98F9-5FF93FC63EF5}"/>
              </a:ext>
            </a:extLst>
          </p:cNvPr>
          <p:cNvSpPr/>
          <p:nvPr/>
        </p:nvSpPr>
        <p:spPr>
          <a:xfrm rot="5400000">
            <a:off x="1466921" y="425440"/>
            <a:ext cx="940187" cy="3406665"/>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defTabSz="809976">
              <a:defRPr/>
            </a:pPr>
            <a:r>
              <a:rPr lang="en-US" sz="2800" b="1" kern="0" dirty="0">
                <a:effectLst>
                  <a:outerShdw blurRad="38100" dist="38100" dir="2700000" algn="tl">
                    <a:srgbClr val="000000">
                      <a:alpha val="43137"/>
                    </a:srgbClr>
                  </a:outerShdw>
                </a:effectLst>
              </a:rPr>
              <a:t>INDIVIDUALE</a:t>
            </a:r>
          </a:p>
        </p:txBody>
      </p:sp>
      <p:sp>
        <p:nvSpPr>
          <p:cNvPr id="7" name="Nom3">
            <a:extLst>
              <a:ext uri="{FF2B5EF4-FFF2-40B4-BE49-F238E27FC236}">
                <a16:creationId xmlns:a16="http://schemas.microsoft.com/office/drawing/2014/main" id="{3F9ED6A4-CFB7-4E42-ABF6-50AD152C2C1A}"/>
              </a:ext>
            </a:extLst>
          </p:cNvPr>
          <p:cNvSpPr/>
          <p:nvPr/>
        </p:nvSpPr>
        <p:spPr>
          <a:xfrm rot="5400000">
            <a:off x="4955347" y="425442"/>
            <a:ext cx="940187" cy="3406665"/>
          </a:xfrm>
          <a:prstGeom prst="homePlate">
            <a:avLst/>
          </a:prstGeom>
          <a:solidFill>
            <a:srgbClr val="AB0084"/>
          </a:solidFill>
          <a:ln>
            <a:solidFill>
              <a:srgbClr val="AB0084"/>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lvl="0" algn="ctr">
              <a:defRPr/>
            </a:pPr>
            <a:r>
              <a:rPr lang="en-US" sz="2800" b="1" kern="0" dirty="0">
                <a:effectLst>
                  <a:outerShdw blurRad="38100" dist="38100" dir="2700000" algn="tl">
                    <a:srgbClr val="000000">
                      <a:alpha val="43137"/>
                    </a:srgbClr>
                  </a:outerShdw>
                </a:effectLst>
              </a:rPr>
              <a:t>ORGANIZZATIVO</a:t>
            </a:r>
          </a:p>
        </p:txBody>
      </p:sp>
      <p:sp>
        <p:nvSpPr>
          <p:cNvPr id="8" name="Freeform: Shape 7">
            <a:extLst>
              <a:ext uri="{FF2B5EF4-FFF2-40B4-BE49-F238E27FC236}">
                <a16:creationId xmlns:a16="http://schemas.microsoft.com/office/drawing/2014/main" id="{E24860D2-665D-4E00-9F82-B5BB9E0DB574}"/>
              </a:ext>
            </a:extLst>
          </p:cNvPr>
          <p:cNvSpPr/>
          <p:nvPr/>
        </p:nvSpPr>
        <p:spPr>
          <a:xfrm>
            <a:off x="3722109" y="2289738"/>
            <a:ext cx="3406663" cy="4909575"/>
          </a:xfrm>
          <a:custGeom>
            <a:avLst/>
            <a:gdLst>
              <a:gd name="connsiteX0" fmla="*/ 0 w 3599998"/>
              <a:gd name="connsiteY0" fmla="*/ 0 h 3012602"/>
              <a:gd name="connsiteX1" fmla="*/ 1800000 w 3599998"/>
              <a:gd name="connsiteY1" fmla="*/ 265125 h 3012602"/>
              <a:gd name="connsiteX2" fmla="*/ 3599998 w 3599998"/>
              <a:gd name="connsiteY2" fmla="*/ 0 h 3012602"/>
              <a:gd name="connsiteX3" fmla="*/ 3599998 w 3599998"/>
              <a:gd name="connsiteY3" fmla="*/ 3012602 h 3012602"/>
              <a:gd name="connsiteX4" fmla="*/ 0 w 3599998"/>
              <a:gd name="connsiteY4" fmla="*/ 3012602 h 3012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99998" h="3012602">
                <a:moveTo>
                  <a:pt x="0" y="0"/>
                </a:moveTo>
                <a:lnTo>
                  <a:pt x="1800000" y="265125"/>
                </a:lnTo>
                <a:lnTo>
                  <a:pt x="3599998" y="0"/>
                </a:lnTo>
                <a:lnTo>
                  <a:pt x="3599998" y="3012602"/>
                </a:lnTo>
                <a:lnTo>
                  <a:pt x="0" y="3012602"/>
                </a:lnTo>
                <a:close/>
              </a:path>
            </a:pathLst>
          </a:custGeom>
          <a:solidFill>
            <a:srgbClr val="F2F2F2"/>
          </a:solidFill>
          <a:ln w="3175">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78748" tIns="318891" rIns="78748" bIns="33749" rtlCol="0" anchor="t">
            <a:noAutofit/>
          </a:bodyPr>
          <a:lstStyle/>
          <a:p>
            <a:pPr marL="253112" indent="-253112">
              <a:buFont typeface="Arial" panose="020B0604020202020204" pitchFamily="34" charset="0"/>
              <a:buChar char="•"/>
              <a:defRPr/>
            </a:pPr>
            <a:endParaRPr lang="it-IT" sz="2400" kern="0" dirty="0">
              <a:solidFill>
                <a:schemeClr val="tx1"/>
              </a:solidFill>
            </a:endParaRPr>
          </a:p>
          <a:p>
            <a:pPr marL="253112" indent="-253112">
              <a:buFont typeface="Arial" panose="020B0604020202020204" pitchFamily="34" charset="0"/>
              <a:buChar char="•"/>
              <a:defRPr/>
            </a:pPr>
            <a:r>
              <a:rPr lang="it-IT" sz="2400" kern="0" dirty="0">
                <a:solidFill>
                  <a:schemeClr val="tx1"/>
                </a:solidFill>
              </a:rPr>
              <a:t>Forza lavoro diversificata </a:t>
            </a:r>
          </a:p>
          <a:p>
            <a:pPr marL="253112" indent="-253112">
              <a:buFont typeface="Arial" panose="020B0604020202020204" pitchFamily="34" charset="0"/>
              <a:buChar char="•"/>
              <a:defRPr/>
            </a:pPr>
            <a:endParaRPr lang="it-IT" sz="2400" kern="0" dirty="0">
              <a:solidFill>
                <a:schemeClr val="tx1"/>
              </a:solidFill>
            </a:endParaRPr>
          </a:p>
          <a:p>
            <a:pPr marL="253112" indent="-253112">
              <a:buFont typeface="Arial" panose="020B0604020202020204" pitchFamily="34" charset="0"/>
              <a:buChar char="•"/>
              <a:defRPr/>
            </a:pPr>
            <a:r>
              <a:rPr lang="it-IT" sz="2400" kern="0" dirty="0">
                <a:solidFill>
                  <a:schemeClr val="tx1"/>
                </a:solidFill>
              </a:rPr>
              <a:t>Sviluppo di politiche e procedure</a:t>
            </a:r>
          </a:p>
          <a:p>
            <a:pPr marL="253112" indent="-253112">
              <a:buFont typeface="Arial" panose="020B0604020202020204" pitchFamily="34" charset="0"/>
              <a:buChar char="•"/>
              <a:defRPr/>
            </a:pPr>
            <a:endParaRPr lang="it-IT" sz="2400" kern="0" dirty="0">
              <a:solidFill>
                <a:schemeClr val="tx1"/>
              </a:solidFill>
            </a:endParaRPr>
          </a:p>
          <a:p>
            <a:pPr marL="253112" indent="-253112">
              <a:buFont typeface="Arial" panose="020B0604020202020204" pitchFamily="34" charset="0"/>
              <a:buChar char="•"/>
              <a:defRPr/>
            </a:pPr>
            <a:r>
              <a:rPr lang="it-IT" sz="2400" kern="0" dirty="0">
                <a:solidFill>
                  <a:schemeClr val="tx1"/>
                </a:solidFill>
              </a:rPr>
              <a:t>Servizi linguistici </a:t>
            </a:r>
          </a:p>
          <a:p>
            <a:pPr marL="253112" indent="-253112">
              <a:buFont typeface="Arial" panose="020B0604020202020204" pitchFamily="34" charset="0"/>
              <a:buChar char="•"/>
              <a:defRPr/>
            </a:pPr>
            <a:endParaRPr lang="it-IT" sz="2400" kern="0" dirty="0">
              <a:solidFill>
                <a:schemeClr val="tx1"/>
              </a:solidFill>
            </a:endParaRPr>
          </a:p>
          <a:p>
            <a:pPr marL="253112" indent="-253112">
              <a:buFont typeface="Arial" panose="020B0604020202020204" pitchFamily="34" charset="0"/>
              <a:buChar char="•"/>
              <a:defRPr/>
            </a:pPr>
            <a:r>
              <a:rPr lang="it-IT" sz="2400" kern="0" dirty="0">
                <a:solidFill>
                  <a:schemeClr val="tx1"/>
                </a:solidFill>
              </a:rPr>
              <a:t>Modelli di assistenza incentrati sul paziente</a:t>
            </a:r>
            <a:endParaRPr lang="en-US" sz="2400" kern="0" dirty="0">
              <a:solidFill>
                <a:schemeClr val="tx1"/>
              </a:solidFill>
            </a:endParaRPr>
          </a:p>
        </p:txBody>
      </p:sp>
      <p:sp>
        <p:nvSpPr>
          <p:cNvPr id="9" name="Nom2">
            <a:extLst>
              <a:ext uri="{FF2B5EF4-FFF2-40B4-BE49-F238E27FC236}">
                <a16:creationId xmlns:a16="http://schemas.microsoft.com/office/drawing/2014/main" id="{A2BEF9C2-8A22-4C3F-991E-BE3F217EA29A}"/>
              </a:ext>
            </a:extLst>
          </p:cNvPr>
          <p:cNvSpPr/>
          <p:nvPr/>
        </p:nvSpPr>
        <p:spPr>
          <a:xfrm rot="5400000">
            <a:off x="8443774" y="425442"/>
            <a:ext cx="940187" cy="3406665"/>
          </a:xfrm>
          <a:prstGeom prst="homePlate">
            <a:avLst/>
          </a:prstGeom>
          <a:solidFill>
            <a:srgbClr val="02FFD2"/>
          </a:solidFill>
          <a:ln>
            <a:solidFill>
              <a:srgbClr val="02FFD2"/>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lvl="0" algn="ctr">
              <a:defRPr/>
            </a:pPr>
            <a:r>
              <a:rPr lang="en-US" sz="2800" b="1" kern="0" dirty="0">
                <a:effectLst>
                  <a:outerShdw blurRad="38100" dist="38100" dir="2700000" algn="tl">
                    <a:srgbClr val="000000">
                      <a:alpha val="43137"/>
                    </a:srgbClr>
                  </a:outerShdw>
                </a:effectLst>
              </a:rPr>
              <a:t>SISTEMICO</a:t>
            </a:r>
          </a:p>
        </p:txBody>
      </p:sp>
      <p:sp>
        <p:nvSpPr>
          <p:cNvPr id="10" name="Freeform: Shape 9">
            <a:extLst>
              <a:ext uri="{FF2B5EF4-FFF2-40B4-BE49-F238E27FC236}">
                <a16:creationId xmlns:a16="http://schemas.microsoft.com/office/drawing/2014/main" id="{69E8E962-FC16-4ABB-AC19-9163CC5069FA}"/>
              </a:ext>
            </a:extLst>
          </p:cNvPr>
          <p:cNvSpPr/>
          <p:nvPr/>
        </p:nvSpPr>
        <p:spPr>
          <a:xfrm>
            <a:off x="7210535" y="2289738"/>
            <a:ext cx="3406664" cy="4909575"/>
          </a:xfrm>
          <a:custGeom>
            <a:avLst/>
            <a:gdLst>
              <a:gd name="connsiteX0" fmla="*/ 0 w 3599999"/>
              <a:gd name="connsiteY0" fmla="*/ 0 h 3012602"/>
              <a:gd name="connsiteX1" fmla="*/ 1800001 w 3599999"/>
              <a:gd name="connsiteY1" fmla="*/ 265125 h 3012602"/>
              <a:gd name="connsiteX2" fmla="*/ 3599999 w 3599999"/>
              <a:gd name="connsiteY2" fmla="*/ 0 h 3012602"/>
              <a:gd name="connsiteX3" fmla="*/ 3599999 w 3599999"/>
              <a:gd name="connsiteY3" fmla="*/ 3012602 h 3012602"/>
              <a:gd name="connsiteX4" fmla="*/ 0 w 3599999"/>
              <a:gd name="connsiteY4" fmla="*/ 3012602 h 3012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99999" h="3012602">
                <a:moveTo>
                  <a:pt x="0" y="0"/>
                </a:moveTo>
                <a:lnTo>
                  <a:pt x="1800001" y="265125"/>
                </a:lnTo>
                <a:lnTo>
                  <a:pt x="3599999" y="0"/>
                </a:lnTo>
                <a:lnTo>
                  <a:pt x="3599999" y="3012602"/>
                </a:lnTo>
                <a:lnTo>
                  <a:pt x="0" y="3012602"/>
                </a:lnTo>
                <a:close/>
              </a:path>
            </a:pathLst>
          </a:custGeom>
          <a:solidFill>
            <a:srgbClr val="F2F2F2"/>
          </a:solidFill>
          <a:ln w="3175">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78748" tIns="318891" rIns="78748" bIns="33749" rtlCol="0" anchor="t">
            <a:noAutofit/>
          </a:bodyPr>
          <a:lstStyle/>
          <a:p>
            <a:pPr marL="253112" indent="-253112">
              <a:buFont typeface="Arial" panose="020B0604020202020204" pitchFamily="34" charset="0"/>
              <a:buChar char="•"/>
              <a:defRPr/>
            </a:pPr>
            <a:endParaRPr lang="it-IT" sz="2400" kern="0" dirty="0">
              <a:solidFill>
                <a:schemeClr val="tx1"/>
              </a:solidFill>
            </a:endParaRPr>
          </a:p>
          <a:p>
            <a:pPr marL="253112" indent="-253112">
              <a:buFont typeface="Arial" panose="020B0604020202020204" pitchFamily="34" charset="0"/>
              <a:buChar char="•"/>
              <a:defRPr/>
            </a:pPr>
            <a:r>
              <a:rPr lang="it-IT" sz="2400" kern="0" dirty="0">
                <a:solidFill>
                  <a:schemeClr val="tx1"/>
                </a:solidFill>
              </a:rPr>
              <a:t>Coinvolgimento della comunità e partnership</a:t>
            </a:r>
          </a:p>
          <a:p>
            <a:pPr marL="253112" indent="-253112">
              <a:buFont typeface="Arial" panose="020B0604020202020204" pitchFamily="34" charset="0"/>
              <a:buChar char="•"/>
              <a:defRPr/>
            </a:pPr>
            <a:endParaRPr lang="it-IT" sz="2400" kern="0" dirty="0">
              <a:solidFill>
                <a:schemeClr val="tx1"/>
              </a:solidFill>
            </a:endParaRPr>
          </a:p>
          <a:p>
            <a:pPr marL="253112" indent="-253112">
              <a:buFont typeface="Arial" panose="020B0604020202020204" pitchFamily="34" charset="0"/>
              <a:buChar char="•"/>
              <a:defRPr/>
            </a:pPr>
            <a:r>
              <a:rPr lang="it-IT" sz="2400" kern="0" dirty="0">
                <a:solidFill>
                  <a:schemeClr val="tx1"/>
                </a:solidFill>
              </a:rPr>
              <a:t>Ricerca e raccolta dati</a:t>
            </a:r>
          </a:p>
          <a:p>
            <a:pPr marL="253112" indent="-253112">
              <a:buFont typeface="Arial" panose="020B0604020202020204" pitchFamily="34" charset="0"/>
              <a:buChar char="•"/>
              <a:defRPr/>
            </a:pPr>
            <a:endParaRPr lang="it-IT" sz="2400" kern="0" dirty="0">
              <a:solidFill>
                <a:schemeClr val="tx1"/>
              </a:solidFill>
            </a:endParaRPr>
          </a:p>
          <a:p>
            <a:pPr marL="253112" indent="-253112">
              <a:buFont typeface="Arial" panose="020B0604020202020204" pitchFamily="34" charset="0"/>
              <a:buChar char="•"/>
              <a:defRPr/>
            </a:pPr>
            <a:r>
              <a:rPr lang="it-IT" sz="2400" kern="0" dirty="0">
                <a:solidFill>
                  <a:schemeClr val="tx1"/>
                </a:solidFill>
              </a:rPr>
              <a:t>Advocacy politica</a:t>
            </a:r>
          </a:p>
          <a:p>
            <a:pPr marL="253112" indent="-253112">
              <a:buFont typeface="Arial" panose="020B0604020202020204" pitchFamily="34" charset="0"/>
              <a:buChar char="•"/>
              <a:defRPr/>
            </a:pPr>
            <a:endParaRPr lang="it-IT" sz="2400" kern="0" dirty="0">
              <a:solidFill>
                <a:schemeClr val="tx1"/>
              </a:solidFill>
            </a:endParaRPr>
          </a:p>
          <a:p>
            <a:pPr marL="253112" indent="-253112">
              <a:buFont typeface="Arial" panose="020B0604020202020204" pitchFamily="34" charset="0"/>
              <a:buChar char="•"/>
              <a:defRPr/>
            </a:pPr>
            <a:r>
              <a:rPr lang="it-IT" sz="2400" kern="0" dirty="0">
                <a:solidFill>
                  <a:schemeClr val="tx1"/>
                </a:solidFill>
              </a:rPr>
              <a:t>Accreditamento e standard</a:t>
            </a:r>
            <a:endParaRPr lang="en-US" sz="2400" kern="0" dirty="0">
              <a:solidFill>
                <a:schemeClr val="tx1"/>
              </a:solidFill>
            </a:endParaRPr>
          </a:p>
        </p:txBody>
      </p:sp>
      <p:sp>
        <p:nvSpPr>
          <p:cNvPr id="3" name="Footer Placeholder 4">
            <a:extLst>
              <a:ext uri="{FF2B5EF4-FFF2-40B4-BE49-F238E27FC236}">
                <a16:creationId xmlns:a16="http://schemas.microsoft.com/office/drawing/2014/main" id="{70247275-8697-3164-6D8E-414964102D43}"/>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dirty="0"/>
              <a:t>Project: 101101139 — H-PASS — EU4H-2022-PJ</a:t>
            </a:r>
            <a:endParaRPr lang="el-GR" altLang="en-US" sz="1200" dirty="0"/>
          </a:p>
        </p:txBody>
      </p:sp>
      <p:sp>
        <p:nvSpPr>
          <p:cNvPr id="11" name="CasellaDiTesto 10">
            <a:extLst>
              <a:ext uri="{FF2B5EF4-FFF2-40B4-BE49-F238E27FC236}">
                <a16:creationId xmlns:a16="http://schemas.microsoft.com/office/drawing/2014/main" id="{47764F6C-96EC-9D3B-16F8-8617F92E069C}"/>
              </a:ext>
            </a:extLst>
          </p:cNvPr>
          <p:cNvSpPr txBox="1"/>
          <p:nvPr/>
        </p:nvSpPr>
        <p:spPr>
          <a:xfrm>
            <a:off x="3411940" y="6707534"/>
            <a:ext cx="5401338" cy="369332"/>
          </a:xfrm>
          <a:prstGeom prst="rect">
            <a:avLst/>
          </a:prstGeom>
          <a:noFill/>
        </p:spPr>
        <p:txBody>
          <a:bodyPr wrap="square">
            <a:spAutoFit/>
          </a:bodyPr>
          <a:lstStyle/>
          <a:p>
            <a:r>
              <a:rPr lang="it-IT" dirty="0">
                <a:hlinkClick r:id="rId2"/>
              </a:rPr>
              <a:t>https://youtu.be/hq9-f-DAYE0?feature=shared</a:t>
            </a:r>
            <a:endParaRPr lang="it-IT" dirty="0"/>
          </a:p>
        </p:txBody>
      </p:sp>
    </p:spTree>
    <p:extLst>
      <p:ext uri="{BB962C8B-B14F-4D97-AF65-F5344CB8AC3E}">
        <p14:creationId xmlns:p14="http://schemas.microsoft.com/office/powerpoint/2010/main" val="32877408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7F3501-351F-4CE5-B45E-CDE1664EFD00}"/>
              </a:ext>
            </a:extLst>
          </p:cNvPr>
          <p:cNvSpPr>
            <a:spLocks noGrp="1"/>
          </p:cNvSpPr>
          <p:nvPr>
            <p:ph type="title" idx="4294967295"/>
          </p:nvPr>
        </p:nvSpPr>
        <p:spPr>
          <a:xfrm>
            <a:off x="461094" y="164716"/>
            <a:ext cx="10108524" cy="993775"/>
          </a:xfrm>
          <a:prstGeom prst="rect">
            <a:avLst/>
          </a:prstGeom>
        </p:spPr>
        <p:txBody>
          <a:bodyPr/>
          <a:lstStyle/>
          <a:p>
            <a:pPr algn="ctr"/>
            <a:r>
              <a:rPr lang="it-IT" sz="3600" dirty="0">
                <a:solidFill>
                  <a:schemeClr val="accent1"/>
                </a:solidFill>
                <a:latin typeface="+mn-lt"/>
              </a:rPr>
              <a:t>Implementazione dei modelli di CC: </a:t>
            </a:r>
            <a:br>
              <a:rPr lang="it-IT" sz="3600" dirty="0">
                <a:solidFill>
                  <a:schemeClr val="accent1"/>
                </a:solidFill>
                <a:latin typeface="+mn-lt"/>
              </a:rPr>
            </a:br>
            <a:r>
              <a:rPr lang="it-IT" sz="3600" dirty="0">
                <a:solidFill>
                  <a:schemeClr val="accent1"/>
                </a:solidFill>
                <a:latin typeface="+mn-lt"/>
              </a:rPr>
              <a:t>quadro </a:t>
            </a:r>
            <a:r>
              <a:rPr lang="it-IT" sz="3600" i="1" dirty="0">
                <a:solidFill>
                  <a:schemeClr val="accent1"/>
                </a:solidFill>
                <a:latin typeface="+mn-lt"/>
              </a:rPr>
              <a:t>principi-strategie-risultati</a:t>
            </a:r>
            <a:endParaRPr lang="en-US" sz="3600" i="1" dirty="0">
              <a:solidFill>
                <a:schemeClr val="accent1"/>
              </a:solidFill>
              <a:latin typeface="+mn-lt"/>
            </a:endParaRPr>
          </a:p>
        </p:txBody>
      </p:sp>
      <p:pic>
        <p:nvPicPr>
          <p:cNvPr id="5" name="Picture 4">
            <a:extLst>
              <a:ext uri="{FF2B5EF4-FFF2-40B4-BE49-F238E27FC236}">
                <a16:creationId xmlns:a16="http://schemas.microsoft.com/office/drawing/2014/main" id="{B7F81F17-36C2-4BA6-8C6B-05641AFE7E93}"/>
              </a:ext>
            </a:extLst>
          </p:cNvPr>
          <p:cNvPicPr>
            <a:picLocks noChangeAspect="1"/>
          </p:cNvPicPr>
          <p:nvPr/>
        </p:nvPicPr>
        <p:blipFill>
          <a:blip r:embed="rId2"/>
          <a:stretch>
            <a:fillRect/>
          </a:stretch>
        </p:blipFill>
        <p:spPr>
          <a:xfrm>
            <a:off x="2711302" y="1735247"/>
            <a:ext cx="7956381" cy="5299349"/>
          </a:xfrm>
          <a:prstGeom prst="rect">
            <a:avLst/>
          </a:prstGeom>
          <a:ln>
            <a:solidFill>
              <a:schemeClr val="accent1"/>
            </a:solidFill>
          </a:ln>
        </p:spPr>
      </p:pic>
      <p:sp>
        <p:nvSpPr>
          <p:cNvPr id="6" name="TextBox 5">
            <a:extLst>
              <a:ext uri="{FF2B5EF4-FFF2-40B4-BE49-F238E27FC236}">
                <a16:creationId xmlns:a16="http://schemas.microsoft.com/office/drawing/2014/main" id="{D3040F68-4A85-45A2-B157-715CE1D0952E}"/>
              </a:ext>
            </a:extLst>
          </p:cNvPr>
          <p:cNvSpPr txBox="1"/>
          <p:nvPr/>
        </p:nvSpPr>
        <p:spPr>
          <a:xfrm>
            <a:off x="8777422" y="6110822"/>
            <a:ext cx="1890261" cy="253916"/>
          </a:xfrm>
          <a:prstGeom prst="rect">
            <a:avLst/>
          </a:prstGeom>
          <a:noFill/>
        </p:spPr>
        <p:txBody>
          <a:bodyPr wrap="none" rtlCol="0">
            <a:spAutoFit/>
          </a:bodyPr>
          <a:lstStyle/>
          <a:p>
            <a:r>
              <a:rPr lang="en-US" sz="1050" i="1" dirty="0"/>
              <a:t>Source: McCalman et al. (2017)</a:t>
            </a:r>
          </a:p>
        </p:txBody>
      </p:sp>
      <p:sp>
        <p:nvSpPr>
          <p:cNvPr id="7" name="Rectangle 6">
            <a:extLst>
              <a:ext uri="{FF2B5EF4-FFF2-40B4-BE49-F238E27FC236}">
                <a16:creationId xmlns:a16="http://schemas.microsoft.com/office/drawing/2014/main" id="{86965627-5716-4873-A4F4-F21E35DC7C76}"/>
              </a:ext>
            </a:extLst>
          </p:cNvPr>
          <p:cNvSpPr/>
          <p:nvPr/>
        </p:nvSpPr>
        <p:spPr>
          <a:xfrm>
            <a:off x="288111" y="1422141"/>
            <a:ext cx="2200939" cy="5226553"/>
          </a:xfrm>
          <a:prstGeom prst="rect">
            <a:avLst/>
          </a:prstGeom>
          <a:solidFill>
            <a:schemeClr val="bg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1400" b="1" dirty="0">
                <a:solidFill>
                  <a:schemeClr val="accent1"/>
                </a:solidFill>
              </a:rPr>
              <a:t> I principi chiave </a:t>
            </a:r>
            <a:r>
              <a:rPr lang="it-IT" sz="1400" dirty="0">
                <a:solidFill>
                  <a:schemeClr val="tx1"/>
                </a:solidFill>
              </a:rPr>
              <a:t>per l'implementazione di approcci di sistema sono: </a:t>
            </a:r>
            <a:r>
              <a:rPr lang="it-IT" sz="1400" b="1" dirty="0">
                <a:solidFill>
                  <a:schemeClr val="tx1"/>
                </a:solidFill>
              </a:rPr>
              <a:t>coinvolgimento dell'utente, prontezza organizzativa e distribuzione su più siti. </a:t>
            </a:r>
          </a:p>
          <a:p>
            <a:pPr algn="ctr"/>
            <a:endParaRPr lang="it-IT" sz="1400" b="1" dirty="0">
              <a:solidFill>
                <a:schemeClr val="accent1"/>
              </a:solidFill>
            </a:endParaRPr>
          </a:p>
          <a:p>
            <a:pPr algn="ctr"/>
            <a:r>
              <a:rPr lang="it-IT" sz="1400" dirty="0">
                <a:solidFill>
                  <a:schemeClr val="tx1"/>
                </a:solidFill>
              </a:rPr>
              <a:t>Due tipi chiave di </a:t>
            </a:r>
            <a:r>
              <a:rPr lang="it-IT" sz="1400" dirty="0">
                <a:solidFill>
                  <a:schemeClr val="accent1"/>
                </a:solidFill>
              </a:rPr>
              <a:t>strategie di intervento </a:t>
            </a:r>
            <a:r>
              <a:rPr lang="it-IT" sz="1400" dirty="0">
                <a:solidFill>
                  <a:schemeClr val="tx1"/>
                </a:solidFill>
              </a:rPr>
              <a:t>per incorporare la competenza culturale nei sistemi sanitari erano: </a:t>
            </a:r>
            <a:r>
              <a:rPr lang="it-IT" sz="1400" b="1" dirty="0">
                <a:solidFill>
                  <a:schemeClr val="tx1"/>
                </a:solidFill>
              </a:rPr>
              <a:t>approcci di audit e miglioramento della qualità e politiche o strategie a livello di servizio. </a:t>
            </a:r>
          </a:p>
          <a:p>
            <a:pPr algn="ctr"/>
            <a:endParaRPr lang="it-IT" sz="1400" b="1" dirty="0">
              <a:solidFill>
                <a:schemeClr val="accent1"/>
              </a:solidFill>
            </a:endParaRPr>
          </a:p>
          <a:p>
            <a:pPr algn="ctr"/>
            <a:r>
              <a:rPr lang="it-IT" sz="1400" b="1" dirty="0">
                <a:solidFill>
                  <a:schemeClr val="accent1"/>
                </a:solidFill>
              </a:rPr>
              <a:t>I risultati sono stati riscontrati per i sistemi organizzativi, l'incontro cliente/operatore sanitario, la salute e a livello di politica nazionale.</a:t>
            </a:r>
            <a:endParaRPr lang="en-US" sz="1400" dirty="0">
              <a:solidFill>
                <a:schemeClr val="tx1"/>
              </a:solidFill>
            </a:endParaRPr>
          </a:p>
        </p:txBody>
      </p:sp>
      <p:sp>
        <p:nvSpPr>
          <p:cNvPr id="8" name="TextBox 7">
            <a:extLst>
              <a:ext uri="{FF2B5EF4-FFF2-40B4-BE49-F238E27FC236}">
                <a16:creationId xmlns:a16="http://schemas.microsoft.com/office/drawing/2014/main" id="{8E42B967-A00D-4782-8CC2-D2B0F582DD8A}"/>
              </a:ext>
            </a:extLst>
          </p:cNvPr>
          <p:cNvSpPr txBox="1"/>
          <p:nvPr/>
        </p:nvSpPr>
        <p:spPr>
          <a:xfrm>
            <a:off x="2711302" y="1396694"/>
            <a:ext cx="3416192" cy="338554"/>
          </a:xfrm>
          <a:prstGeom prst="rect">
            <a:avLst/>
          </a:prstGeom>
          <a:noFill/>
        </p:spPr>
        <p:txBody>
          <a:bodyPr wrap="none" rtlCol="0">
            <a:spAutoFit/>
          </a:bodyPr>
          <a:lstStyle/>
          <a:p>
            <a:r>
              <a:rPr lang="en-US" sz="1600" b="1" dirty="0">
                <a:effectLst>
                  <a:outerShdw blurRad="38100" dist="38100" dir="2700000" algn="tl">
                    <a:srgbClr val="000000">
                      <a:alpha val="43137"/>
                    </a:srgbClr>
                  </a:outerShdw>
                </a:effectLst>
              </a:rPr>
              <a:t>Framework by McCalman et al. (2017)</a:t>
            </a:r>
          </a:p>
        </p:txBody>
      </p:sp>
      <p:sp>
        <p:nvSpPr>
          <p:cNvPr id="4" name="Arrow: Up-Down 3">
            <a:extLst>
              <a:ext uri="{FF2B5EF4-FFF2-40B4-BE49-F238E27FC236}">
                <a16:creationId xmlns:a16="http://schemas.microsoft.com/office/drawing/2014/main" id="{B6DD503D-B313-4EAE-A6B7-8976232F8AC6}"/>
              </a:ext>
            </a:extLst>
          </p:cNvPr>
          <p:cNvSpPr/>
          <p:nvPr/>
        </p:nvSpPr>
        <p:spPr>
          <a:xfrm>
            <a:off x="5730240" y="4538554"/>
            <a:ext cx="484632" cy="690880"/>
          </a:xfrm>
          <a:prstGeom prst="upDownArrow">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a:extLst>
              <a:ext uri="{FF2B5EF4-FFF2-40B4-BE49-F238E27FC236}">
                <a16:creationId xmlns:a16="http://schemas.microsoft.com/office/drawing/2014/main" id="{69531FCD-F55E-4DB1-AE5A-F0D8F82172F6}"/>
              </a:ext>
            </a:extLst>
          </p:cNvPr>
          <p:cNvSpPr/>
          <p:nvPr/>
        </p:nvSpPr>
        <p:spPr>
          <a:xfrm>
            <a:off x="5515356" y="1803890"/>
            <a:ext cx="914400" cy="302498"/>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a:extLst>
              <a:ext uri="{FF2B5EF4-FFF2-40B4-BE49-F238E27FC236}">
                <a16:creationId xmlns:a16="http://schemas.microsoft.com/office/drawing/2014/main" id="{1143D64A-A758-470C-9C54-11DB90040008}"/>
              </a:ext>
            </a:extLst>
          </p:cNvPr>
          <p:cNvSpPr/>
          <p:nvPr/>
        </p:nvSpPr>
        <p:spPr>
          <a:xfrm>
            <a:off x="5371592" y="5678268"/>
            <a:ext cx="1201928" cy="302498"/>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a:extLst>
              <a:ext uri="{FF2B5EF4-FFF2-40B4-BE49-F238E27FC236}">
                <a16:creationId xmlns:a16="http://schemas.microsoft.com/office/drawing/2014/main" id="{82813DB5-94CD-41D7-9316-F23D08E531CE}"/>
              </a:ext>
            </a:extLst>
          </p:cNvPr>
          <p:cNvSpPr/>
          <p:nvPr/>
        </p:nvSpPr>
        <p:spPr>
          <a:xfrm>
            <a:off x="9367690" y="3540753"/>
            <a:ext cx="1201928" cy="382281"/>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Footer Placeholder 4">
            <a:extLst>
              <a:ext uri="{FF2B5EF4-FFF2-40B4-BE49-F238E27FC236}">
                <a16:creationId xmlns:a16="http://schemas.microsoft.com/office/drawing/2014/main" id="{D10D7E10-D26A-760F-A024-6389D887ED5C}"/>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dirty="0"/>
              <a:t>Project: 101101139 — H-PASS — EU4H-2022-PJ</a:t>
            </a:r>
            <a:endParaRPr lang="el-GR" altLang="en-US" sz="1200" dirty="0"/>
          </a:p>
        </p:txBody>
      </p:sp>
      <p:sp>
        <p:nvSpPr>
          <p:cNvPr id="13" name="CasellaDiTesto 12">
            <a:extLst>
              <a:ext uri="{FF2B5EF4-FFF2-40B4-BE49-F238E27FC236}">
                <a16:creationId xmlns:a16="http://schemas.microsoft.com/office/drawing/2014/main" id="{E7AFB63D-2EEB-F58A-BEEC-7D5F97464E59}"/>
              </a:ext>
            </a:extLst>
          </p:cNvPr>
          <p:cNvSpPr txBox="1"/>
          <p:nvPr/>
        </p:nvSpPr>
        <p:spPr>
          <a:xfrm>
            <a:off x="3029571" y="1120871"/>
            <a:ext cx="5401338" cy="369332"/>
          </a:xfrm>
          <a:prstGeom prst="rect">
            <a:avLst/>
          </a:prstGeom>
          <a:noFill/>
        </p:spPr>
        <p:txBody>
          <a:bodyPr wrap="square">
            <a:spAutoFit/>
          </a:bodyPr>
          <a:lstStyle/>
          <a:p>
            <a:r>
              <a:rPr lang="it-IT" dirty="0">
                <a:hlinkClick r:id="rId3"/>
              </a:rPr>
              <a:t>https://youtu.be/-GgK0GuBCq8?feature=shared</a:t>
            </a:r>
            <a:endParaRPr lang="it-IT" dirty="0"/>
          </a:p>
        </p:txBody>
      </p:sp>
    </p:spTree>
    <p:extLst>
      <p:ext uri="{BB962C8B-B14F-4D97-AF65-F5344CB8AC3E}">
        <p14:creationId xmlns:p14="http://schemas.microsoft.com/office/powerpoint/2010/main" val="382550436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F85F00-5748-426E-A13F-B214A769C82D}"/>
              </a:ext>
            </a:extLst>
          </p:cNvPr>
          <p:cNvSpPr>
            <a:spLocks noGrp="1"/>
          </p:cNvSpPr>
          <p:nvPr>
            <p:ph type="title" idx="4294967295"/>
          </p:nvPr>
        </p:nvSpPr>
        <p:spPr>
          <a:xfrm>
            <a:off x="546099" y="186461"/>
            <a:ext cx="9707563" cy="993775"/>
          </a:xfrm>
          <a:prstGeom prst="rect">
            <a:avLst/>
          </a:prstGeom>
        </p:spPr>
        <p:txBody>
          <a:bodyPr/>
          <a:lstStyle/>
          <a:p>
            <a:pPr algn="just"/>
            <a:r>
              <a:rPr lang="it-IT" sz="3600" dirty="0">
                <a:solidFill>
                  <a:schemeClr val="accent1"/>
                </a:solidFill>
                <a:latin typeface="+mn-lt"/>
              </a:rPr>
              <a:t>Esempi di modelli CC nei sistemi sanitari di tutto il mondo</a:t>
            </a:r>
            <a:endParaRPr lang="en-US" sz="3600" dirty="0">
              <a:solidFill>
                <a:schemeClr val="accent1"/>
              </a:solidFill>
              <a:latin typeface="+mn-lt"/>
            </a:endParaRPr>
          </a:p>
        </p:txBody>
      </p:sp>
      <p:sp>
        <p:nvSpPr>
          <p:cNvPr id="6" name="Oval 5">
            <a:extLst>
              <a:ext uri="{FF2B5EF4-FFF2-40B4-BE49-F238E27FC236}">
                <a16:creationId xmlns:a16="http://schemas.microsoft.com/office/drawing/2014/main" id="{8638E5EF-C5B0-40C4-A06F-41B67133C028}"/>
              </a:ext>
            </a:extLst>
          </p:cNvPr>
          <p:cNvSpPr/>
          <p:nvPr/>
        </p:nvSpPr>
        <p:spPr>
          <a:xfrm>
            <a:off x="96670" y="1258529"/>
            <a:ext cx="3570203" cy="315842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1600" dirty="0"/>
              <a:t>In </a:t>
            </a:r>
            <a:r>
              <a:rPr lang="it-IT" sz="1600" b="1" dirty="0"/>
              <a:t>USA: </a:t>
            </a:r>
            <a:r>
              <a:rPr lang="it-IT" sz="1600" dirty="0"/>
              <a:t>gli standard CLAS (</a:t>
            </a:r>
            <a:r>
              <a:rPr lang="it-IT" sz="1600" dirty="0" err="1"/>
              <a:t>Culturally</a:t>
            </a:r>
            <a:r>
              <a:rPr lang="it-IT" sz="1600" dirty="0"/>
              <a:t> and </a:t>
            </a:r>
            <a:r>
              <a:rPr lang="it-IT" sz="1600" dirty="0" err="1"/>
              <a:t>Linguistically</a:t>
            </a:r>
            <a:r>
              <a:rPr lang="it-IT" sz="1600" dirty="0"/>
              <a:t> Appropriate Services), stabiliti dall'Office of </a:t>
            </a:r>
            <a:r>
              <a:rPr lang="it-IT" sz="1600" dirty="0" err="1"/>
              <a:t>Minority</a:t>
            </a:r>
            <a:r>
              <a:rPr lang="it-IT" sz="1600" dirty="0"/>
              <a:t> Health, forniscono un quadro che consente alle organizzazioni di offrire servizi culturalmente e linguisticamente appropriati.</a:t>
            </a:r>
            <a:endParaRPr lang="en-US" sz="1600" dirty="0"/>
          </a:p>
        </p:txBody>
      </p:sp>
      <p:sp>
        <p:nvSpPr>
          <p:cNvPr id="7" name="Oval 6">
            <a:extLst>
              <a:ext uri="{FF2B5EF4-FFF2-40B4-BE49-F238E27FC236}">
                <a16:creationId xmlns:a16="http://schemas.microsoft.com/office/drawing/2014/main" id="{898D6F0B-74BE-44E4-B971-27F5E2E3807B}"/>
              </a:ext>
            </a:extLst>
          </p:cNvPr>
          <p:cNvSpPr/>
          <p:nvPr/>
        </p:nvSpPr>
        <p:spPr>
          <a:xfrm>
            <a:off x="3775587" y="1355659"/>
            <a:ext cx="3570203" cy="2321605"/>
          </a:xfrm>
          <a:prstGeom prst="ellipse">
            <a:avLst/>
          </a:prstGeom>
          <a:solidFill>
            <a:srgbClr val="02FFD2"/>
          </a:solidFill>
          <a:ln>
            <a:solidFill>
              <a:srgbClr val="02FF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1600" dirty="0">
                <a:solidFill>
                  <a:schemeClr val="tx1"/>
                </a:solidFill>
              </a:rPr>
              <a:t>In </a:t>
            </a:r>
            <a:r>
              <a:rPr lang="it-IT" sz="1600" b="1" dirty="0">
                <a:solidFill>
                  <a:schemeClr val="tx1"/>
                </a:solidFill>
              </a:rPr>
              <a:t>CANADA:</a:t>
            </a:r>
            <a:r>
              <a:rPr lang="it-IT" sz="1600" dirty="0">
                <a:solidFill>
                  <a:schemeClr val="tx1"/>
                </a:solidFill>
              </a:rPr>
              <a:t> la Toronto Central Local Health Integration Network (LHIN),  incorpora la competenza culturale nella pianificazione e nell'erogazione dell'assistenza sanitaria</a:t>
            </a:r>
            <a:endParaRPr lang="en-US" sz="1600" dirty="0">
              <a:solidFill>
                <a:schemeClr val="tx1"/>
              </a:solidFill>
            </a:endParaRPr>
          </a:p>
        </p:txBody>
      </p:sp>
      <p:sp>
        <p:nvSpPr>
          <p:cNvPr id="8" name="Oval 7">
            <a:extLst>
              <a:ext uri="{FF2B5EF4-FFF2-40B4-BE49-F238E27FC236}">
                <a16:creationId xmlns:a16="http://schemas.microsoft.com/office/drawing/2014/main" id="{99C85FB9-0407-49CE-B7B7-C4536AF99CB7}"/>
              </a:ext>
            </a:extLst>
          </p:cNvPr>
          <p:cNvSpPr/>
          <p:nvPr/>
        </p:nvSpPr>
        <p:spPr>
          <a:xfrm>
            <a:off x="3807242" y="4179410"/>
            <a:ext cx="3185275" cy="2416797"/>
          </a:xfrm>
          <a:prstGeom prst="ellipse">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1600" dirty="0"/>
              <a:t>Nel </a:t>
            </a:r>
            <a:r>
              <a:rPr lang="it-IT" sz="1600" b="1" dirty="0"/>
              <a:t>Regno Unito:</a:t>
            </a:r>
            <a:r>
              <a:rPr lang="it-IT" sz="1600" dirty="0"/>
              <a:t> il Consiglio per l'uguaglianza e la diversità dell'NHS fornisce indicazioni sull'implementazione di pratiche culturalmente competenti</a:t>
            </a:r>
            <a:endParaRPr lang="en-US" sz="1600" dirty="0"/>
          </a:p>
        </p:txBody>
      </p:sp>
      <p:sp>
        <p:nvSpPr>
          <p:cNvPr id="9" name="Oval 8">
            <a:extLst>
              <a:ext uri="{FF2B5EF4-FFF2-40B4-BE49-F238E27FC236}">
                <a16:creationId xmlns:a16="http://schemas.microsoft.com/office/drawing/2014/main" id="{819588DE-4C6A-42BB-AFA6-0B79E904A155}"/>
              </a:ext>
            </a:extLst>
          </p:cNvPr>
          <p:cNvSpPr/>
          <p:nvPr/>
        </p:nvSpPr>
        <p:spPr>
          <a:xfrm>
            <a:off x="546099" y="4590198"/>
            <a:ext cx="2870789" cy="2006009"/>
          </a:xfrm>
          <a:prstGeom prst="ellipse">
            <a:avLst/>
          </a:prstGeom>
          <a:solidFill>
            <a:srgbClr val="0063DC"/>
          </a:solidFill>
          <a:ln>
            <a:solidFill>
              <a:srgbClr val="0063D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1600" dirty="0"/>
              <a:t>In </a:t>
            </a:r>
            <a:r>
              <a:rPr lang="it-IT" sz="1600" b="1" dirty="0"/>
              <a:t>SVEZIA:</a:t>
            </a:r>
            <a:r>
              <a:rPr lang="it-IT" sz="1600" dirty="0"/>
              <a:t> </a:t>
            </a:r>
            <a:r>
              <a:rPr lang="it-IT" sz="1600" dirty="0" err="1"/>
              <a:t>Intercultural</a:t>
            </a:r>
            <a:r>
              <a:rPr lang="it-IT" sz="1600" dirty="0"/>
              <a:t> opening è un programma di formazione per gli operatori sanitari per migliorare le loro competenze culturali</a:t>
            </a:r>
            <a:endParaRPr lang="en-US" sz="1600" dirty="0"/>
          </a:p>
        </p:txBody>
      </p:sp>
      <p:sp>
        <p:nvSpPr>
          <p:cNvPr id="10" name="Oval 9">
            <a:extLst>
              <a:ext uri="{FF2B5EF4-FFF2-40B4-BE49-F238E27FC236}">
                <a16:creationId xmlns:a16="http://schemas.microsoft.com/office/drawing/2014/main" id="{BBEDA128-2C15-4FC6-946A-2E4D1AAC0639}"/>
              </a:ext>
            </a:extLst>
          </p:cNvPr>
          <p:cNvSpPr/>
          <p:nvPr/>
        </p:nvSpPr>
        <p:spPr>
          <a:xfrm>
            <a:off x="7633989" y="1593647"/>
            <a:ext cx="2870789" cy="2006009"/>
          </a:xfrm>
          <a:prstGeom prst="ellipse">
            <a:avLst/>
          </a:prstGeom>
          <a:solidFill>
            <a:srgbClr val="AB0084"/>
          </a:solidFill>
          <a:ln>
            <a:solidFill>
              <a:srgbClr val="AB008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1600" dirty="0"/>
              <a:t>In </a:t>
            </a:r>
            <a:r>
              <a:rPr lang="it-IT" sz="1600" b="1" dirty="0"/>
              <a:t>GERMANIA:</a:t>
            </a:r>
            <a:r>
              <a:rPr lang="it-IT" sz="1600" dirty="0"/>
              <a:t> </a:t>
            </a:r>
            <a:r>
              <a:rPr lang="it-IT" sz="1600" dirty="0" err="1"/>
              <a:t>MiMi</a:t>
            </a:r>
            <a:r>
              <a:rPr lang="it-IT" sz="1600" dirty="0"/>
              <a:t> (Con i migranti per i migranti) è un progetto per formare i migranti come mediatori sanitari per educare la comunità</a:t>
            </a:r>
            <a:endParaRPr lang="en-US" sz="1600" dirty="0"/>
          </a:p>
        </p:txBody>
      </p:sp>
      <p:sp>
        <p:nvSpPr>
          <p:cNvPr id="11" name="Oval 10">
            <a:extLst>
              <a:ext uri="{FF2B5EF4-FFF2-40B4-BE49-F238E27FC236}">
                <a16:creationId xmlns:a16="http://schemas.microsoft.com/office/drawing/2014/main" id="{DE77A023-0F09-4ED5-8F9E-819A17AF1B9B}"/>
              </a:ext>
            </a:extLst>
          </p:cNvPr>
          <p:cNvSpPr/>
          <p:nvPr/>
        </p:nvSpPr>
        <p:spPr>
          <a:xfrm>
            <a:off x="7246672" y="4179410"/>
            <a:ext cx="3185275" cy="2006009"/>
          </a:xfrm>
          <a:prstGeom prst="ellipse">
            <a:avLst/>
          </a:prstGeom>
          <a:solidFill>
            <a:srgbClr val="FB0087"/>
          </a:solidFill>
          <a:ln>
            <a:solidFill>
              <a:srgbClr val="AB008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1600" dirty="0"/>
              <a:t>In </a:t>
            </a:r>
            <a:r>
              <a:rPr lang="it-IT" sz="1600" b="1" dirty="0"/>
              <a:t>NUOVA ZELANDA:</a:t>
            </a:r>
            <a:r>
              <a:rPr lang="it-IT" sz="1600" dirty="0"/>
              <a:t> </a:t>
            </a:r>
            <a:r>
              <a:rPr lang="it-IT" sz="1600" dirty="0" err="1"/>
              <a:t>Whānau</a:t>
            </a:r>
            <a:r>
              <a:rPr lang="it-IT" sz="1600" dirty="0"/>
              <a:t> Ora è un'iniziativa sanitaria che si concentra sul benessere delle famiglie </a:t>
            </a:r>
            <a:r>
              <a:rPr lang="it-IT" sz="1600" dirty="0" err="1"/>
              <a:t>Māori</a:t>
            </a:r>
            <a:r>
              <a:rPr lang="it-IT" sz="1600" dirty="0"/>
              <a:t> attraverso un approccio olistico</a:t>
            </a:r>
            <a:endParaRPr lang="en-US" sz="1600" dirty="0"/>
          </a:p>
        </p:txBody>
      </p:sp>
      <p:sp>
        <p:nvSpPr>
          <p:cNvPr id="3" name="Footer Placeholder 4">
            <a:extLst>
              <a:ext uri="{FF2B5EF4-FFF2-40B4-BE49-F238E27FC236}">
                <a16:creationId xmlns:a16="http://schemas.microsoft.com/office/drawing/2014/main" id="{E3AF8EF6-FA59-56FF-EB55-59EAC90F184E}"/>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dirty="0"/>
              <a:t>Project: 101101139 — H-PASS — EU4H-2022-PJ</a:t>
            </a:r>
            <a:endParaRPr lang="el-GR" altLang="en-US" sz="1200" dirty="0"/>
          </a:p>
        </p:txBody>
      </p:sp>
      <p:sp>
        <p:nvSpPr>
          <p:cNvPr id="5" name="CasellaDiTesto 4">
            <a:extLst>
              <a:ext uri="{FF2B5EF4-FFF2-40B4-BE49-F238E27FC236}">
                <a16:creationId xmlns:a16="http://schemas.microsoft.com/office/drawing/2014/main" id="{8887EE07-51D3-A497-B592-DAF8D5414770}"/>
              </a:ext>
            </a:extLst>
          </p:cNvPr>
          <p:cNvSpPr txBox="1"/>
          <p:nvPr/>
        </p:nvSpPr>
        <p:spPr>
          <a:xfrm>
            <a:off x="3125972" y="6729021"/>
            <a:ext cx="5401338" cy="369332"/>
          </a:xfrm>
          <a:prstGeom prst="rect">
            <a:avLst/>
          </a:prstGeom>
          <a:noFill/>
        </p:spPr>
        <p:txBody>
          <a:bodyPr wrap="square">
            <a:spAutoFit/>
          </a:bodyPr>
          <a:lstStyle/>
          <a:p>
            <a:r>
              <a:rPr lang="it-IT" dirty="0">
                <a:hlinkClick r:id="rId2"/>
              </a:rPr>
              <a:t>https://youtu.be/q34vTg4CPJM?feature=shared</a:t>
            </a:r>
            <a:endParaRPr lang="it-IT" dirty="0"/>
          </a:p>
        </p:txBody>
      </p:sp>
    </p:spTree>
    <p:extLst>
      <p:ext uri="{BB962C8B-B14F-4D97-AF65-F5344CB8AC3E}">
        <p14:creationId xmlns:p14="http://schemas.microsoft.com/office/powerpoint/2010/main" val="230335045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F15587-AB2D-4295-ABAE-4E17B6D4F0C8}"/>
              </a:ext>
            </a:extLst>
          </p:cNvPr>
          <p:cNvSpPr>
            <a:spLocks noGrp="1"/>
          </p:cNvSpPr>
          <p:nvPr>
            <p:ph type="title"/>
          </p:nvPr>
        </p:nvSpPr>
        <p:spPr/>
        <p:txBody>
          <a:bodyPr/>
          <a:lstStyle/>
          <a:p>
            <a:r>
              <a:rPr lang="it-IT" dirty="0"/>
              <a:t>Esempio applicato di CC in ambito sanitario: la prevalenza del diabete varia a seconda dell'etnia</a:t>
            </a:r>
            <a:endParaRPr lang="en-US" dirty="0"/>
          </a:p>
        </p:txBody>
      </p:sp>
      <p:pic>
        <p:nvPicPr>
          <p:cNvPr id="5" name="Content Placeholder 4">
            <a:extLst>
              <a:ext uri="{FF2B5EF4-FFF2-40B4-BE49-F238E27FC236}">
                <a16:creationId xmlns:a16="http://schemas.microsoft.com/office/drawing/2014/main" id="{50B35452-0A79-4201-9AAF-5ADF5A21F3E2}"/>
              </a:ext>
            </a:extLst>
          </p:cNvPr>
          <p:cNvPicPr>
            <a:picLocks noGrp="1" noChangeAspect="1"/>
          </p:cNvPicPr>
          <p:nvPr>
            <p:ph sz="half" idx="1"/>
          </p:nvPr>
        </p:nvPicPr>
        <p:blipFill>
          <a:blip r:embed="rId2"/>
          <a:stretch>
            <a:fillRect/>
          </a:stretch>
        </p:blipFill>
        <p:spPr>
          <a:xfrm>
            <a:off x="593297" y="1934637"/>
            <a:ext cx="4598463" cy="942801"/>
          </a:xfrm>
        </p:spPr>
      </p:pic>
      <p:pic>
        <p:nvPicPr>
          <p:cNvPr id="7" name="Picture 6">
            <a:extLst>
              <a:ext uri="{FF2B5EF4-FFF2-40B4-BE49-F238E27FC236}">
                <a16:creationId xmlns:a16="http://schemas.microsoft.com/office/drawing/2014/main" id="{5CEE4DF0-CCC6-4356-A444-BBF465A30860}"/>
              </a:ext>
            </a:extLst>
          </p:cNvPr>
          <p:cNvPicPr>
            <a:picLocks noChangeAspect="1"/>
          </p:cNvPicPr>
          <p:nvPr/>
        </p:nvPicPr>
        <p:blipFill>
          <a:blip r:embed="rId3"/>
          <a:stretch>
            <a:fillRect/>
          </a:stretch>
        </p:blipFill>
        <p:spPr>
          <a:xfrm>
            <a:off x="684355" y="2890818"/>
            <a:ext cx="4907487" cy="634702"/>
          </a:xfrm>
          <a:prstGeom prst="rect">
            <a:avLst/>
          </a:prstGeom>
        </p:spPr>
      </p:pic>
      <p:sp>
        <p:nvSpPr>
          <p:cNvPr id="8" name="Arrow: Right 7">
            <a:extLst>
              <a:ext uri="{FF2B5EF4-FFF2-40B4-BE49-F238E27FC236}">
                <a16:creationId xmlns:a16="http://schemas.microsoft.com/office/drawing/2014/main" id="{39BE73FF-055C-4A25-BEDE-3312232DCBF6}"/>
              </a:ext>
            </a:extLst>
          </p:cNvPr>
          <p:cNvSpPr/>
          <p:nvPr/>
        </p:nvSpPr>
        <p:spPr>
          <a:xfrm>
            <a:off x="5770880" y="2296160"/>
            <a:ext cx="609600" cy="782320"/>
          </a:xfrm>
          <a:prstGeom prst="rightArrow">
            <a:avLst/>
          </a:prstGeom>
          <a:solidFill>
            <a:srgbClr val="FB00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BF730C65-1FF4-40F2-AD1E-D8D3E98122B6}"/>
              </a:ext>
            </a:extLst>
          </p:cNvPr>
          <p:cNvSpPr/>
          <p:nvPr/>
        </p:nvSpPr>
        <p:spPr>
          <a:xfrm>
            <a:off x="6626116" y="2006600"/>
            <a:ext cx="3468972" cy="1361440"/>
          </a:xfrm>
          <a:prstGeom prst="rect">
            <a:avLst/>
          </a:prstGeom>
          <a:solidFill>
            <a:srgbClr val="FB00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400" dirty="0"/>
              <a:t>C'è una logica dietro l'approccio CC!</a:t>
            </a:r>
            <a:endParaRPr lang="en-US" sz="2400" dirty="0"/>
          </a:p>
        </p:txBody>
      </p:sp>
      <p:graphicFrame>
        <p:nvGraphicFramePr>
          <p:cNvPr id="10" name="Diagram 9">
            <a:extLst>
              <a:ext uri="{FF2B5EF4-FFF2-40B4-BE49-F238E27FC236}">
                <a16:creationId xmlns:a16="http://schemas.microsoft.com/office/drawing/2014/main" id="{05E0B824-BAC5-43CA-8C05-4AFA8940251C}"/>
              </a:ext>
            </a:extLst>
          </p:cNvPr>
          <p:cNvGraphicFramePr/>
          <p:nvPr>
            <p:extLst>
              <p:ext uri="{D42A27DB-BD31-4B8C-83A1-F6EECF244321}">
                <p14:modId xmlns:p14="http://schemas.microsoft.com/office/powerpoint/2010/main" val="2408458150"/>
              </p:ext>
            </p:extLst>
          </p:nvPr>
        </p:nvGraphicFramePr>
        <p:xfrm>
          <a:off x="739428" y="3692034"/>
          <a:ext cx="9435663" cy="3093561"/>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11" name="Rectangle 10">
            <a:extLst>
              <a:ext uri="{FF2B5EF4-FFF2-40B4-BE49-F238E27FC236}">
                <a16:creationId xmlns:a16="http://schemas.microsoft.com/office/drawing/2014/main" id="{99501B76-6C63-4446-9640-39A38456CCD2}"/>
              </a:ext>
            </a:extLst>
          </p:cNvPr>
          <p:cNvSpPr/>
          <p:nvPr/>
        </p:nvSpPr>
        <p:spPr>
          <a:xfrm>
            <a:off x="-1" y="3672854"/>
            <a:ext cx="10799763" cy="44082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400" dirty="0"/>
              <a:t>5 passaggi strategici fondamentali</a:t>
            </a:r>
            <a:endParaRPr lang="en-US" sz="2400" dirty="0"/>
          </a:p>
        </p:txBody>
      </p:sp>
      <p:sp>
        <p:nvSpPr>
          <p:cNvPr id="4" name="CasellaDiTesto 3">
            <a:extLst>
              <a:ext uri="{FF2B5EF4-FFF2-40B4-BE49-F238E27FC236}">
                <a16:creationId xmlns:a16="http://schemas.microsoft.com/office/drawing/2014/main" id="{522F1F65-17AE-6FF1-ACBB-F743A95DD671}"/>
              </a:ext>
            </a:extLst>
          </p:cNvPr>
          <p:cNvSpPr txBox="1"/>
          <p:nvPr/>
        </p:nvSpPr>
        <p:spPr>
          <a:xfrm>
            <a:off x="2488432" y="6719319"/>
            <a:ext cx="5406656" cy="369332"/>
          </a:xfrm>
          <a:prstGeom prst="rect">
            <a:avLst/>
          </a:prstGeom>
          <a:noFill/>
        </p:spPr>
        <p:txBody>
          <a:bodyPr wrap="square">
            <a:spAutoFit/>
          </a:bodyPr>
          <a:lstStyle/>
          <a:p>
            <a:r>
              <a:rPr lang="it-IT" dirty="0">
                <a:hlinkClick r:id="rId9"/>
              </a:rPr>
              <a:t>https://youtu.be/DMlBOTmvPBg?feature=shared</a:t>
            </a:r>
            <a:endParaRPr lang="it-IT" dirty="0"/>
          </a:p>
        </p:txBody>
      </p:sp>
    </p:spTree>
    <p:extLst>
      <p:ext uri="{BB962C8B-B14F-4D97-AF65-F5344CB8AC3E}">
        <p14:creationId xmlns:p14="http://schemas.microsoft.com/office/powerpoint/2010/main" val="132224364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BF36B0-C350-4B23-981A-271134981030}"/>
              </a:ext>
            </a:extLst>
          </p:cNvPr>
          <p:cNvSpPr>
            <a:spLocks noGrp="1"/>
          </p:cNvSpPr>
          <p:nvPr>
            <p:ph type="title"/>
          </p:nvPr>
        </p:nvSpPr>
        <p:spPr/>
        <p:txBody>
          <a:bodyPr/>
          <a:lstStyle/>
          <a:p>
            <a:r>
              <a:rPr lang="it-IT" dirty="0"/>
              <a:t>I modelli CC vengono solitamente misurati su questi risultati</a:t>
            </a:r>
            <a:endParaRPr lang="en-US" dirty="0"/>
          </a:p>
        </p:txBody>
      </p:sp>
      <p:grpSp>
        <p:nvGrpSpPr>
          <p:cNvPr id="4" name="Group 3">
            <a:extLst>
              <a:ext uri="{FF2B5EF4-FFF2-40B4-BE49-F238E27FC236}">
                <a16:creationId xmlns:a16="http://schemas.microsoft.com/office/drawing/2014/main" id="{D94CAD09-8CA8-400A-8682-50EE4B8C0D84}"/>
              </a:ext>
            </a:extLst>
          </p:cNvPr>
          <p:cNvGrpSpPr/>
          <p:nvPr/>
        </p:nvGrpSpPr>
        <p:grpSpPr>
          <a:xfrm>
            <a:off x="867802" y="1999370"/>
            <a:ext cx="9064159" cy="3925701"/>
            <a:chOff x="867802" y="1999370"/>
            <a:chExt cx="9064159" cy="3925701"/>
          </a:xfrm>
        </p:grpSpPr>
        <p:sp>
          <p:nvSpPr>
            <p:cNvPr id="5" name="Flèche : pentagone 6">
              <a:extLst>
                <a:ext uri="{FF2B5EF4-FFF2-40B4-BE49-F238E27FC236}">
                  <a16:creationId xmlns:a16="http://schemas.microsoft.com/office/drawing/2014/main" id="{F69A7877-98B5-49A4-BB3A-9E425596C776}"/>
                </a:ext>
              </a:extLst>
            </p:cNvPr>
            <p:cNvSpPr/>
            <p:nvPr/>
          </p:nvSpPr>
          <p:spPr>
            <a:xfrm rot="10800000" flipV="1">
              <a:off x="867802" y="1999370"/>
              <a:ext cx="871527" cy="1091345"/>
            </a:xfrm>
            <a:prstGeom prst="homePlate">
              <a:avLst>
                <a:gd name="adj" fmla="val 22727"/>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atin typeface="+mj-lt"/>
                </a:rPr>
                <a:t>1</a:t>
              </a:r>
            </a:p>
          </p:txBody>
        </p:sp>
        <p:sp>
          <p:nvSpPr>
            <p:cNvPr id="6" name="Rectangle 5">
              <a:extLst>
                <a:ext uri="{FF2B5EF4-FFF2-40B4-BE49-F238E27FC236}">
                  <a16:creationId xmlns:a16="http://schemas.microsoft.com/office/drawing/2014/main" id="{1D2D1656-ACE7-4E11-9AC5-B55BA81C5B7A}"/>
                </a:ext>
              </a:extLst>
            </p:cNvPr>
            <p:cNvSpPr/>
            <p:nvPr/>
          </p:nvSpPr>
          <p:spPr>
            <a:xfrm>
              <a:off x="1739330" y="1999370"/>
              <a:ext cx="2996815" cy="1091346"/>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tx1"/>
                  </a:solidFill>
                </a:rPr>
                <a:t>SODDISFAZIONE DEL PAZIENTE</a:t>
              </a:r>
              <a:endParaRPr lang="en-US" sz="2400" dirty="0">
                <a:solidFill>
                  <a:schemeClr val="tx1"/>
                </a:solidFill>
              </a:endParaRPr>
            </a:p>
          </p:txBody>
        </p:sp>
        <p:sp>
          <p:nvSpPr>
            <p:cNvPr id="7" name="Rectangle 6">
              <a:extLst>
                <a:ext uri="{FF2B5EF4-FFF2-40B4-BE49-F238E27FC236}">
                  <a16:creationId xmlns:a16="http://schemas.microsoft.com/office/drawing/2014/main" id="{466E7779-CF76-454F-B2AC-B0AD269F5326}"/>
                </a:ext>
              </a:extLst>
            </p:cNvPr>
            <p:cNvSpPr/>
            <p:nvPr/>
          </p:nvSpPr>
          <p:spPr>
            <a:xfrm>
              <a:off x="1739330" y="3416547"/>
              <a:ext cx="2996815" cy="1091346"/>
            </a:xfrm>
            <a:prstGeom prst="rect">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tx1"/>
                  </a:solidFill>
                </a:rPr>
                <a:t>RISULTATI SANITARI</a:t>
              </a:r>
              <a:endParaRPr lang="en-US" sz="2400" dirty="0">
                <a:solidFill>
                  <a:schemeClr val="tx1"/>
                </a:solidFill>
              </a:endParaRPr>
            </a:p>
          </p:txBody>
        </p:sp>
        <p:sp>
          <p:nvSpPr>
            <p:cNvPr id="8" name="Flèche : pentagone 6">
              <a:extLst>
                <a:ext uri="{FF2B5EF4-FFF2-40B4-BE49-F238E27FC236}">
                  <a16:creationId xmlns:a16="http://schemas.microsoft.com/office/drawing/2014/main" id="{C87818A1-AAC0-4EF5-9CFC-2282C391F03E}"/>
                </a:ext>
              </a:extLst>
            </p:cNvPr>
            <p:cNvSpPr/>
            <p:nvPr/>
          </p:nvSpPr>
          <p:spPr>
            <a:xfrm rot="10800000" flipV="1">
              <a:off x="867802" y="4833724"/>
              <a:ext cx="871527" cy="1091345"/>
            </a:xfrm>
            <a:prstGeom prst="homePlate">
              <a:avLst>
                <a:gd name="adj" fmla="val 22727"/>
              </a:avLst>
            </a:prstGeom>
            <a:solidFill>
              <a:srgbClr val="02FFD2"/>
            </a:solidFill>
            <a:ln>
              <a:solidFill>
                <a:srgbClr val="02FF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atin typeface="+mj-lt"/>
                </a:rPr>
                <a:t>3</a:t>
              </a:r>
            </a:p>
          </p:txBody>
        </p:sp>
        <p:sp>
          <p:nvSpPr>
            <p:cNvPr id="9" name="Rectangle 8">
              <a:extLst>
                <a:ext uri="{FF2B5EF4-FFF2-40B4-BE49-F238E27FC236}">
                  <a16:creationId xmlns:a16="http://schemas.microsoft.com/office/drawing/2014/main" id="{19FD36F8-210D-4708-B48A-BB1431425991}"/>
                </a:ext>
              </a:extLst>
            </p:cNvPr>
            <p:cNvSpPr/>
            <p:nvPr/>
          </p:nvSpPr>
          <p:spPr>
            <a:xfrm>
              <a:off x="1739330" y="4833725"/>
              <a:ext cx="2996815" cy="1091346"/>
            </a:xfrm>
            <a:prstGeom prst="rect">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tx1"/>
                  </a:solidFill>
                </a:rPr>
                <a:t>ACCESSO AI SERVIZI SANITARI</a:t>
              </a:r>
              <a:endParaRPr lang="en-US" sz="2400" dirty="0">
                <a:solidFill>
                  <a:schemeClr val="tx1"/>
                </a:solidFill>
              </a:endParaRPr>
            </a:p>
          </p:txBody>
        </p:sp>
        <p:sp>
          <p:nvSpPr>
            <p:cNvPr id="10" name="Flèche : pentagone 6">
              <a:extLst>
                <a:ext uri="{FF2B5EF4-FFF2-40B4-BE49-F238E27FC236}">
                  <a16:creationId xmlns:a16="http://schemas.microsoft.com/office/drawing/2014/main" id="{4A3688A3-5819-4CDC-884B-F2EE217956AF}"/>
                </a:ext>
              </a:extLst>
            </p:cNvPr>
            <p:cNvSpPr/>
            <p:nvPr/>
          </p:nvSpPr>
          <p:spPr>
            <a:xfrm rot="10800000" flipV="1">
              <a:off x="6063618" y="1999370"/>
              <a:ext cx="871527" cy="1091345"/>
            </a:xfrm>
            <a:prstGeom prst="homePlate">
              <a:avLst>
                <a:gd name="adj" fmla="val 22727"/>
              </a:avLst>
            </a:prstGeom>
            <a:solidFill>
              <a:srgbClr val="FB0087"/>
            </a:solidFill>
            <a:ln>
              <a:solidFill>
                <a:srgbClr val="FB008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atin typeface="+mj-lt"/>
                </a:rPr>
                <a:t>4</a:t>
              </a:r>
            </a:p>
          </p:txBody>
        </p:sp>
        <p:sp>
          <p:nvSpPr>
            <p:cNvPr id="11" name="Rectangle 10">
              <a:extLst>
                <a:ext uri="{FF2B5EF4-FFF2-40B4-BE49-F238E27FC236}">
                  <a16:creationId xmlns:a16="http://schemas.microsoft.com/office/drawing/2014/main" id="{30C6F411-D1CB-4ADB-90AB-499561BC3BAC}"/>
                </a:ext>
              </a:extLst>
            </p:cNvPr>
            <p:cNvSpPr/>
            <p:nvPr/>
          </p:nvSpPr>
          <p:spPr>
            <a:xfrm>
              <a:off x="6935146" y="1999370"/>
              <a:ext cx="2996815" cy="1091346"/>
            </a:xfrm>
            <a:prstGeom prst="rect">
              <a:avLst/>
            </a:prstGeom>
            <a:no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tx1"/>
                  </a:solidFill>
                </a:rPr>
                <a:t>RAPPORTO PROFESSIONISTA -PAZIENTE</a:t>
              </a:r>
            </a:p>
          </p:txBody>
        </p:sp>
        <p:sp>
          <p:nvSpPr>
            <p:cNvPr id="12" name="Flèche : pentagone 6">
              <a:extLst>
                <a:ext uri="{FF2B5EF4-FFF2-40B4-BE49-F238E27FC236}">
                  <a16:creationId xmlns:a16="http://schemas.microsoft.com/office/drawing/2014/main" id="{44F9E048-A48C-442F-A665-0DAA2E80C543}"/>
                </a:ext>
              </a:extLst>
            </p:cNvPr>
            <p:cNvSpPr/>
            <p:nvPr/>
          </p:nvSpPr>
          <p:spPr>
            <a:xfrm rot="10800000" flipV="1">
              <a:off x="6063618" y="3416547"/>
              <a:ext cx="871527" cy="1091345"/>
            </a:xfrm>
            <a:prstGeom prst="homePlate">
              <a:avLst>
                <a:gd name="adj" fmla="val 22727"/>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atin typeface="+mj-lt"/>
                </a:rPr>
                <a:t>5</a:t>
              </a:r>
            </a:p>
          </p:txBody>
        </p:sp>
        <p:sp>
          <p:nvSpPr>
            <p:cNvPr id="13" name="Rectangle 12">
              <a:extLst>
                <a:ext uri="{FF2B5EF4-FFF2-40B4-BE49-F238E27FC236}">
                  <a16:creationId xmlns:a16="http://schemas.microsoft.com/office/drawing/2014/main" id="{8678A864-8713-4EE0-914B-E921CAC172CA}"/>
                </a:ext>
              </a:extLst>
            </p:cNvPr>
            <p:cNvSpPr/>
            <p:nvPr/>
          </p:nvSpPr>
          <p:spPr>
            <a:xfrm>
              <a:off x="6935146" y="3416547"/>
              <a:ext cx="2996815" cy="1091346"/>
            </a:xfrm>
            <a:prstGeom prst="rect">
              <a:avLst/>
            </a:prstGeom>
            <a:no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tx1"/>
                  </a:solidFill>
                </a:rPr>
                <a:t>BENEFICI ORGANIZZATIVI</a:t>
              </a:r>
              <a:endParaRPr lang="en-US" sz="2400" dirty="0">
                <a:solidFill>
                  <a:schemeClr val="tx1"/>
                </a:solidFill>
              </a:endParaRPr>
            </a:p>
          </p:txBody>
        </p:sp>
        <p:sp>
          <p:nvSpPr>
            <p:cNvPr id="14" name="Flèche : pentagone 6">
              <a:extLst>
                <a:ext uri="{FF2B5EF4-FFF2-40B4-BE49-F238E27FC236}">
                  <a16:creationId xmlns:a16="http://schemas.microsoft.com/office/drawing/2014/main" id="{580EEBC3-F6CE-45B3-A7B4-C6F6DBA0E2E7}"/>
                </a:ext>
              </a:extLst>
            </p:cNvPr>
            <p:cNvSpPr/>
            <p:nvPr/>
          </p:nvSpPr>
          <p:spPr>
            <a:xfrm rot="10800000" flipV="1">
              <a:off x="867802" y="3416547"/>
              <a:ext cx="871527" cy="1091345"/>
            </a:xfrm>
            <a:prstGeom prst="homePlate">
              <a:avLst>
                <a:gd name="adj" fmla="val 22727"/>
              </a:avLst>
            </a:prstGeom>
            <a:solidFill>
              <a:srgbClr val="AB0084"/>
            </a:solidFill>
            <a:ln>
              <a:solidFill>
                <a:srgbClr val="AB008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atin typeface="+mj-lt"/>
                </a:rPr>
                <a:t>2</a:t>
              </a:r>
            </a:p>
          </p:txBody>
        </p:sp>
        <p:sp>
          <p:nvSpPr>
            <p:cNvPr id="15" name="Flèche : pentagone 6">
              <a:extLst>
                <a:ext uri="{FF2B5EF4-FFF2-40B4-BE49-F238E27FC236}">
                  <a16:creationId xmlns:a16="http://schemas.microsoft.com/office/drawing/2014/main" id="{7862D974-5412-4559-9187-E807CA0347AD}"/>
                </a:ext>
              </a:extLst>
            </p:cNvPr>
            <p:cNvSpPr/>
            <p:nvPr/>
          </p:nvSpPr>
          <p:spPr>
            <a:xfrm rot="10800000" flipV="1">
              <a:off x="6063617" y="4833724"/>
              <a:ext cx="871527" cy="1091345"/>
            </a:xfrm>
            <a:prstGeom prst="homePlate">
              <a:avLst>
                <a:gd name="adj" fmla="val 22727"/>
              </a:avLst>
            </a:prstGeom>
            <a:solidFill>
              <a:srgbClr val="00C6D6"/>
            </a:solidFill>
            <a:ln>
              <a:solidFill>
                <a:srgbClr val="00C6D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atin typeface="+mj-lt"/>
                </a:rPr>
                <a:t>6</a:t>
              </a:r>
            </a:p>
          </p:txBody>
        </p:sp>
        <p:sp>
          <p:nvSpPr>
            <p:cNvPr id="16" name="Rectangle 15">
              <a:extLst>
                <a:ext uri="{FF2B5EF4-FFF2-40B4-BE49-F238E27FC236}">
                  <a16:creationId xmlns:a16="http://schemas.microsoft.com/office/drawing/2014/main" id="{EB6FB3CF-DFAC-403A-B485-2D7625D16D78}"/>
                </a:ext>
              </a:extLst>
            </p:cNvPr>
            <p:cNvSpPr/>
            <p:nvPr/>
          </p:nvSpPr>
          <p:spPr>
            <a:xfrm>
              <a:off x="6935145" y="4833725"/>
              <a:ext cx="2996815" cy="1091346"/>
            </a:xfrm>
            <a:prstGeom prst="rect">
              <a:avLst/>
            </a:prstGeom>
            <a:no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tx1"/>
                  </a:solidFill>
                </a:rPr>
                <a:t>COSTI EFFETTIVI E POTENZIALI RISPARMI</a:t>
              </a:r>
              <a:endParaRPr lang="en-US" sz="2400" dirty="0">
                <a:solidFill>
                  <a:schemeClr val="tx1"/>
                </a:solidFill>
              </a:endParaRPr>
            </a:p>
          </p:txBody>
        </p:sp>
      </p:grpSp>
      <p:sp>
        <p:nvSpPr>
          <p:cNvPr id="3" name="Footer Placeholder 4">
            <a:extLst>
              <a:ext uri="{FF2B5EF4-FFF2-40B4-BE49-F238E27FC236}">
                <a16:creationId xmlns:a16="http://schemas.microsoft.com/office/drawing/2014/main" id="{4EF28453-9A5B-D008-5CBF-2A0E8E34A030}"/>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dirty="0"/>
              <a:t>Project: 101101139 — H-PASS — EU4H-2022-PJ</a:t>
            </a:r>
            <a:endParaRPr lang="el-GR" altLang="en-US" sz="1200" dirty="0"/>
          </a:p>
        </p:txBody>
      </p:sp>
      <p:sp>
        <p:nvSpPr>
          <p:cNvPr id="18" name="CasellaDiTesto 17">
            <a:extLst>
              <a:ext uri="{FF2B5EF4-FFF2-40B4-BE49-F238E27FC236}">
                <a16:creationId xmlns:a16="http://schemas.microsoft.com/office/drawing/2014/main" id="{92716224-DC59-297A-8DD1-BC307B9BF456}"/>
              </a:ext>
            </a:extLst>
          </p:cNvPr>
          <p:cNvSpPr txBox="1"/>
          <p:nvPr/>
        </p:nvSpPr>
        <p:spPr>
          <a:xfrm>
            <a:off x="2902689" y="6315869"/>
            <a:ext cx="5401338" cy="369332"/>
          </a:xfrm>
          <a:prstGeom prst="rect">
            <a:avLst/>
          </a:prstGeom>
          <a:noFill/>
        </p:spPr>
        <p:txBody>
          <a:bodyPr wrap="square">
            <a:spAutoFit/>
          </a:bodyPr>
          <a:lstStyle/>
          <a:p>
            <a:r>
              <a:rPr lang="it-IT" dirty="0">
                <a:hlinkClick r:id="rId2"/>
              </a:rPr>
              <a:t>https://youtu.be/eb8BgQ54Tvs?feature=shared</a:t>
            </a:r>
            <a:endParaRPr lang="it-IT" dirty="0"/>
          </a:p>
        </p:txBody>
      </p:sp>
    </p:spTree>
    <p:extLst>
      <p:ext uri="{BB962C8B-B14F-4D97-AF65-F5344CB8AC3E}">
        <p14:creationId xmlns:p14="http://schemas.microsoft.com/office/powerpoint/2010/main" val="219217427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E23282-7369-44D1-B2CA-C596A279BF78}"/>
              </a:ext>
            </a:extLst>
          </p:cNvPr>
          <p:cNvSpPr>
            <a:spLocks noGrp="1"/>
          </p:cNvSpPr>
          <p:nvPr>
            <p:ph type="title"/>
          </p:nvPr>
        </p:nvSpPr>
        <p:spPr>
          <a:xfrm>
            <a:off x="773141" y="922859"/>
            <a:ext cx="2318852" cy="593517"/>
          </a:xfrm>
        </p:spPr>
        <p:txBody>
          <a:bodyPr/>
          <a:lstStyle/>
          <a:p>
            <a:r>
              <a:rPr lang="en-US" b="1" dirty="0" err="1"/>
              <a:t>Contenuti</a:t>
            </a:r>
            <a:r>
              <a:rPr lang="en-US" b="1" dirty="0"/>
              <a:t> </a:t>
            </a:r>
          </a:p>
        </p:txBody>
      </p:sp>
      <p:sp>
        <p:nvSpPr>
          <p:cNvPr id="3" name="Content Placeholder 2">
            <a:extLst>
              <a:ext uri="{FF2B5EF4-FFF2-40B4-BE49-F238E27FC236}">
                <a16:creationId xmlns:a16="http://schemas.microsoft.com/office/drawing/2014/main" id="{FD3697BE-13A2-4B91-92EF-74E2A515A022}"/>
              </a:ext>
            </a:extLst>
          </p:cNvPr>
          <p:cNvSpPr>
            <a:spLocks noGrp="1"/>
          </p:cNvSpPr>
          <p:nvPr>
            <p:ph sz="half" idx="1"/>
          </p:nvPr>
        </p:nvSpPr>
        <p:spPr>
          <a:xfrm>
            <a:off x="625163" y="2208507"/>
            <a:ext cx="9518078" cy="3771188"/>
          </a:xfrm>
        </p:spPr>
        <p:txBody>
          <a:bodyPr/>
          <a:lstStyle/>
          <a:p>
            <a:pPr algn="just">
              <a:buClr>
                <a:srgbClr val="1A75DB"/>
              </a:buClr>
            </a:pPr>
            <a:r>
              <a:rPr lang="en-US" dirty="0" err="1"/>
              <a:t>Introduzione</a:t>
            </a:r>
            <a:r>
              <a:rPr lang="en-US" dirty="0"/>
              <a:t> </a:t>
            </a:r>
            <a:r>
              <a:rPr lang="en-US" dirty="0" err="1"/>
              <a:t>alla</a:t>
            </a:r>
            <a:r>
              <a:rPr lang="en-US" dirty="0"/>
              <a:t> </a:t>
            </a:r>
            <a:r>
              <a:rPr lang="en-US" dirty="0" err="1"/>
              <a:t>competenza</a:t>
            </a:r>
            <a:r>
              <a:rPr lang="en-US" dirty="0"/>
              <a:t> </a:t>
            </a:r>
            <a:r>
              <a:rPr lang="en-US" dirty="0" err="1"/>
              <a:t>culturale</a:t>
            </a:r>
            <a:r>
              <a:rPr lang="en-US" dirty="0"/>
              <a:t> </a:t>
            </a:r>
            <a:r>
              <a:rPr lang="en-US" dirty="0" err="1"/>
              <a:t>nei</a:t>
            </a:r>
            <a:r>
              <a:rPr lang="en-US" dirty="0"/>
              <a:t> </a:t>
            </a:r>
            <a:r>
              <a:rPr lang="en-US" dirty="0" err="1"/>
              <a:t>servizi</a:t>
            </a:r>
            <a:r>
              <a:rPr lang="en-US" dirty="0"/>
              <a:t> </a:t>
            </a:r>
            <a:r>
              <a:rPr lang="en-US" dirty="0" err="1"/>
              <a:t>sanitari</a:t>
            </a:r>
            <a:endParaRPr lang="en-US" dirty="0"/>
          </a:p>
          <a:p>
            <a:pPr algn="just">
              <a:buClr>
                <a:srgbClr val="1A75DB"/>
              </a:buClr>
            </a:pPr>
            <a:r>
              <a:rPr lang="en-US" dirty="0"/>
              <a:t>Le </a:t>
            </a:r>
            <a:r>
              <a:rPr lang="en-US" dirty="0" err="1"/>
              <a:t>esigenze</a:t>
            </a:r>
            <a:r>
              <a:rPr lang="en-US" dirty="0"/>
              <a:t> </a:t>
            </a:r>
            <a:r>
              <a:rPr lang="en-US" dirty="0" err="1"/>
              <a:t>della</a:t>
            </a:r>
            <a:r>
              <a:rPr lang="en-US" dirty="0"/>
              <a:t> </a:t>
            </a:r>
            <a:r>
              <a:rPr lang="en-US" dirty="0" err="1"/>
              <a:t>competenza</a:t>
            </a:r>
            <a:r>
              <a:rPr lang="en-US" dirty="0"/>
              <a:t> </a:t>
            </a:r>
            <a:r>
              <a:rPr lang="en-US" dirty="0" err="1"/>
              <a:t>culturale</a:t>
            </a:r>
            <a:r>
              <a:rPr lang="en-US" dirty="0"/>
              <a:t> </a:t>
            </a:r>
          </a:p>
          <a:p>
            <a:pPr algn="just">
              <a:buClr>
                <a:srgbClr val="1A75DB"/>
              </a:buClr>
            </a:pPr>
            <a:r>
              <a:rPr lang="it-IT" dirty="0"/>
              <a:t>Approcci chiave alla competenza culturale</a:t>
            </a:r>
          </a:p>
          <a:p>
            <a:pPr algn="just">
              <a:buClr>
                <a:srgbClr val="1A75DB"/>
              </a:buClr>
            </a:pPr>
            <a:r>
              <a:rPr lang="it-IT" dirty="0"/>
              <a:t>Risultati dell'implementazione degli approcci alla competenza culturale</a:t>
            </a:r>
          </a:p>
          <a:p>
            <a:pPr algn="just">
              <a:buClr>
                <a:srgbClr val="1A75DB"/>
              </a:buClr>
            </a:pPr>
            <a:r>
              <a:rPr lang="it-IT" dirty="0"/>
              <a:t>Direzioni future e messaggi chiave</a:t>
            </a:r>
          </a:p>
          <a:p>
            <a:pPr algn="just">
              <a:buClr>
                <a:srgbClr val="1A75DB"/>
              </a:buClr>
            </a:pPr>
            <a:r>
              <a:rPr lang="it-IT" dirty="0"/>
              <a:t>Conclusione</a:t>
            </a:r>
            <a:endParaRPr lang="en-US" dirty="0"/>
          </a:p>
        </p:txBody>
      </p:sp>
      <p:sp>
        <p:nvSpPr>
          <p:cNvPr id="4" name="Footer Placeholder 4">
            <a:extLst>
              <a:ext uri="{FF2B5EF4-FFF2-40B4-BE49-F238E27FC236}">
                <a16:creationId xmlns:a16="http://schemas.microsoft.com/office/drawing/2014/main" id="{32446B8A-CCAB-C659-739A-A2976AA6B2A8}"/>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dirty="0"/>
              <a:t>Project: 101101139 — H-PASS — EU4H-2022-PJ</a:t>
            </a:r>
            <a:endParaRPr lang="el-GR" altLang="en-US" sz="1200" dirty="0"/>
          </a:p>
        </p:txBody>
      </p:sp>
      <p:sp>
        <p:nvSpPr>
          <p:cNvPr id="6" name="CasellaDiTesto 5">
            <a:extLst>
              <a:ext uri="{FF2B5EF4-FFF2-40B4-BE49-F238E27FC236}">
                <a16:creationId xmlns:a16="http://schemas.microsoft.com/office/drawing/2014/main" id="{5738752F-DBDD-AA26-99A7-DEDE2517C082}"/>
              </a:ext>
            </a:extLst>
          </p:cNvPr>
          <p:cNvSpPr txBox="1"/>
          <p:nvPr/>
        </p:nvSpPr>
        <p:spPr>
          <a:xfrm>
            <a:off x="2699212" y="6189907"/>
            <a:ext cx="5401338" cy="369332"/>
          </a:xfrm>
          <a:prstGeom prst="rect">
            <a:avLst/>
          </a:prstGeom>
          <a:noFill/>
        </p:spPr>
        <p:txBody>
          <a:bodyPr wrap="square">
            <a:spAutoFit/>
          </a:bodyPr>
          <a:lstStyle/>
          <a:p>
            <a:r>
              <a:rPr lang="it-IT" dirty="0">
                <a:hlinkClick r:id="rId2"/>
              </a:rPr>
              <a:t>https://youtu.be/nx2DvNCZzLw?feature=shared</a:t>
            </a:r>
            <a:endParaRPr lang="it-IT" dirty="0"/>
          </a:p>
        </p:txBody>
      </p:sp>
    </p:spTree>
    <p:extLst>
      <p:ext uri="{BB962C8B-B14F-4D97-AF65-F5344CB8AC3E}">
        <p14:creationId xmlns:p14="http://schemas.microsoft.com/office/powerpoint/2010/main" val="53813187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7E21C6-601C-491D-8AD6-95D82A66D3FF}"/>
              </a:ext>
            </a:extLst>
          </p:cNvPr>
          <p:cNvSpPr>
            <a:spLocks noGrp="1"/>
          </p:cNvSpPr>
          <p:nvPr>
            <p:ph type="title"/>
          </p:nvPr>
        </p:nvSpPr>
        <p:spPr/>
        <p:txBody>
          <a:bodyPr/>
          <a:lstStyle/>
          <a:p>
            <a:r>
              <a:rPr lang="it-IT" dirty="0"/>
              <a:t>Le evidenze indicano risultati positivi ma è necessario fare ancora ricerca! </a:t>
            </a:r>
            <a:r>
              <a:rPr lang="en-US" dirty="0"/>
              <a:t>(1/2)</a:t>
            </a:r>
          </a:p>
        </p:txBody>
      </p:sp>
      <p:sp>
        <p:nvSpPr>
          <p:cNvPr id="3" name="Content Placeholder 2">
            <a:extLst>
              <a:ext uri="{FF2B5EF4-FFF2-40B4-BE49-F238E27FC236}">
                <a16:creationId xmlns:a16="http://schemas.microsoft.com/office/drawing/2014/main" id="{C42918CD-362D-47D7-BDCC-654C85B8A323}"/>
              </a:ext>
            </a:extLst>
          </p:cNvPr>
          <p:cNvSpPr>
            <a:spLocks noGrp="1"/>
          </p:cNvSpPr>
          <p:nvPr>
            <p:ph sz="half" idx="1"/>
          </p:nvPr>
        </p:nvSpPr>
        <p:spPr>
          <a:xfrm>
            <a:off x="477679" y="1714062"/>
            <a:ext cx="9685900" cy="3771188"/>
          </a:xfrm>
        </p:spPr>
        <p:txBody>
          <a:bodyPr/>
          <a:lstStyle/>
          <a:p>
            <a:pPr algn="just"/>
            <a:r>
              <a:rPr lang="it-IT" sz="2400" dirty="0"/>
              <a:t>Le evidenze dimostrano che </a:t>
            </a:r>
            <a:r>
              <a:rPr lang="it-IT" sz="2400" b="1" dirty="0"/>
              <a:t>la </a:t>
            </a:r>
            <a:r>
              <a:rPr lang="it-IT" sz="2400" b="1" i="1" dirty="0"/>
              <a:t>cura centrata sul paziente (PCC) che incorpora </a:t>
            </a:r>
            <a:r>
              <a:rPr lang="it-IT" sz="2400" b="1" dirty="0"/>
              <a:t>i </a:t>
            </a:r>
            <a:r>
              <a:rPr lang="it-IT" sz="2400" b="1" i="1" dirty="0"/>
              <a:t>modelli di CC incrementa </a:t>
            </a:r>
            <a:r>
              <a:rPr kumimoji="0" lang="it-IT" sz="2400" b="0" i="0" u="none" strike="noStrike" kern="1200" cap="none" spc="0" normalizeH="0" baseline="0" noProof="0" dirty="0">
                <a:ln>
                  <a:noFill/>
                </a:ln>
                <a:solidFill>
                  <a:prstClr val="black"/>
                </a:solidFill>
                <a:effectLst/>
                <a:uLnTx/>
                <a:uFillTx/>
                <a:latin typeface="Calibri" panose="020F0502020204030204"/>
                <a:ea typeface="+mn-ea"/>
                <a:cs typeface="+mn-cs"/>
              </a:rPr>
              <a:t>l'</a:t>
            </a:r>
            <a:r>
              <a:rPr kumimoji="0" lang="it-IT" sz="2400" b="1" i="0" u="none" strike="noStrike" kern="1200" cap="none" spc="0" normalizeH="0" baseline="0" noProof="0" dirty="0">
                <a:ln>
                  <a:noFill/>
                </a:ln>
                <a:solidFill>
                  <a:prstClr val="black"/>
                </a:solidFill>
                <a:effectLst/>
                <a:uLnTx/>
                <a:uFillTx/>
                <a:latin typeface="Calibri" panose="020F0502020204030204"/>
                <a:ea typeface="+mn-ea"/>
                <a:cs typeface="+mn-cs"/>
              </a:rPr>
              <a:t>efficacia del clinico/professionista </a:t>
            </a:r>
            <a:r>
              <a:rPr lang="it-IT" sz="2400" dirty="0"/>
              <a:t>in termini di </a:t>
            </a:r>
            <a:r>
              <a:rPr lang="it-IT" sz="2400" b="1" dirty="0"/>
              <a:t>conoscenza culturale, consapevolezza e sensibilità</a:t>
            </a:r>
            <a:r>
              <a:rPr lang="it-IT" sz="2400" dirty="0"/>
              <a:t>. Non esistono ancora evidenze rispetto ad impatti significativi sull’</a:t>
            </a:r>
            <a:r>
              <a:rPr lang="it-IT" sz="2400" dirty="0" err="1"/>
              <a:t>outcome</a:t>
            </a:r>
            <a:r>
              <a:rPr lang="it-IT" sz="2400" dirty="0"/>
              <a:t> delle cure (</a:t>
            </a:r>
            <a:r>
              <a:rPr lang="it-IT" sz="2400" dirty="0" err="1"/>
              <a:t>Renzaho</a:t>
            </a:r>
            <a:r>
              <a:rPr lang="it-IT" sz="2400" dirty="0"/>
              <a:t> et al., 2013)</a:t>
            </a:r>
          </a:p>
          <a:p>
            <a:pPr marL="0" indent="0" algn="just">
              <a:buNone/>
            </a:pPr>
            <a:endParaRPr lang="it-IT" sz="2400" dirty="0"/>
          </a:p>
          <a:p>
            <a:pPr algn="just"/>
            <a:r>
              <a:rPr lang="it-IT" sz="2400" dirty="0"/>
              <a:t>Anche nello studio di </a:t>
            </a:r>
            <a:r>
              <a:rPr lang="it-IT" sz="2400" dirty="0" err="1"/>
              <a:t>Chae</a:t>
            </a:r>
            <a:r>
              <a:rPr lang="it-IT" sz="2400" dirty="0"/>
              <a:t> et al. (2020), si evidenzia che non esistono risultati significativi sull’</a:t>
            </a:r>
            <a:r>
              <a:rPr lang="it-IT" sz="2400" dirty="0" err="1"/>
              <a:t>outcome</a:t>
            </a:r>
            <a:r>
              <a:rPr lang="it-IT" sz="2400" dirty="0"/>
              <a:t> delle cure ma ci sono prove di risultati </a:t>
            </a:r>
            <a:r>
              <a:rPr lang="it-IT" sz="2400" b="1" dirty="0"/>
              <a:t>significativamente migliorati per i professionisti sanitari che hanno incorporato la CC alla PCC, </a:t>
            </a:r>
            <a:r>
              <a:rPr lang="it-IT" sz="2400" dirty="0"/>
              <a:t>rispetto al gruppo di controllo; </a:t>
            </a:r>
            <a:r>
              <a:rPr lang="it-IT" sz="2400" b="1" dirty="0"/>
              <a:t>prove limitate </a:t>
            </a:r>
            <a:r>
              <a:rPr lang="it-IT" sz="2400" dirty="0"/>
              <a:t>segnalano un effetto significativo sulla </a:t>
            </a:r>
            <a:r>
              <a:rPr lang="it-IT" sz="2400" b="1" dirty="0"/>
              <a:t>soddisfazione e la fiducia del paziente</a:t>
            </a:r>
            <a:r>
              <a:rPr lang="it-IT" sz="2400" dirty="0"/>
              <a:t>. </a:t>
            </a:r>
            <a:endParaRPr lang="en-US" sz="2400" dirty="0"/>
          </a:p>
        </p:txBody>
      </p:sp>
      <p:sp>
        <p:nvSpPr>
          <p:cNvPr id="4" name="Footer Placeholder 4">
            <a:extLst>
              <a:ext uri="{FF2B5EF4-FFF2-40B4-BE49-F238E27FC236}">
                <a16:creationId xmlns:a16="http://schemas.microsoft.com/office/drawing/2014/main" id="{CD30E680-63D4-0F75-16E6-E517E427B9E3}"/>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dirty="0"/>
              <a:t>Project: 101101139 — H-PASS — EU4H-2022-PJ</a:t>
            </a:r>
            <a:endParaRPr lang="el-GR" altLang="en-US" sz="1200" dirty="0"/>
          </a:p>
        </p:txBody>
      </p:sp>
      <p:sp>
        <p:nvSpPr>
          <p:cNvPr id="6" name="CasellaDiTesto 5">
            <a:extLst>
              <a:ext uri="{FF2B5EF4-FFF2-40B4-BE49-F238E27FC236}">
                <a16:creationId xmlns:a16="http://schemas.microsoft.com/office/drawing/2014/main" id="{12FD2FAB-1F38-A48A-A5C3-FB2E6B9ED8CA}"/>
              </a:ext>
            </a:extLst>
          </p:cNvPr>
          <p:cNvSpPr txBox="1"/>
          <p:nvPr/>
        </p:nvSpPr>
        <p:spPr>
          <a:xfrm>
            <a:off x="2987750" y="6315869"/>
            <a:ext cx="5401338" cy="369332"/>
          </a:xfrm>
          <a:prstGeom prst="rect">
            <a:avLst/>
          </a:prstGeom>
          <a:noFill/>
        </p:spPr>
        <p:txBody>
          <a:bodyPr wrap="square">
            <a:spAutoFit/>
          </a:bodyPr>
          <a:lstStyle/>
          <a:p>
            <a:r>
              <a:rPr lang="it-IT" dirty="0">
                <a:hlinkClick r:id="rId2"/>
              </a:rPr>
              <a:t>https://youtu.be/R1YquIQP3Vo?feature=shared</a:t>
            </a:r>
            <a:endParaRPr lang="it-IT" dirty="0"/>
          </a:p>
        </p:txBody>
      </p:sp>
    </p:spTree>
    <p:extLst>
      <p:ext uri="{BB962C8B-B14F-4D97-AF65-F5344CB8AC3E}">
        <p14:creationId xmlns:p14="http://schemas.microsoft.com/office/powerpoint/2010/main" val="262902543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78B8C3-BF84-4829-8B3C-1DC77D857EF5}"/>
              </a:ext>
            </a:extLst>
          </p:cNvPr>
          <p:cNvSpPr>
            <a:spLocks noGrp="1"/>
          </p:cNvSpPr>
          <p:nvPr>
            <p:ph type="title"/>
          </p:nvPr>
        </p:nvSpPr>
        <p:spPr/>
        <p:txBody>
          <a:bodyPr/>
          <a:lstStyle/>
          <a:p>
            <a:r>
              <a:rPr lang="en-US" dirty="0"/>
              <a:t>Le </a:t>
            </a:r>
            <a:r>
              <a:rPr lang="en-US" dirty="0" err="1"/>
              <a:t>evidenze</a:t>
            </a:r>
            <a:r>
              <a:rPr lang="en-US" dirty="0"/>
              <a:t> </a:t>
            </a:r>
            <a:r>
              <a:rPr lang="en-US" dirty="0" err="1"/>
              <a:t>indicano</a:t>
            </a:r>
            <a:r>
              <a:rPr lang="en-US" dirty="0"/>
              <a:t> </a:t>
            </a:r>
            <a:r>
              <a:rPr lang="en-US" dirty="0" err="1"/>
              <a:t>risultati</a:t>
            </a:r>
            <a:r>
              <a:rPr lang="en-US" dirty="0"/>
              <a:t> </a:t>
            </a:r>
            <a:r>
              <a:rPr lang="en-US" dirty="0" err="1"/>
              <a:t>positivi</a:t>
            </a:r>
            <a:r>
              <a:rPr lang="en-US" dirty="0"/>
              <a:t> ma è </a:t>
            </a:r>
            <a:r>
              <a:rPr lang="en-US" dirty="0" err="1"/>
              <a:t>necessario</a:t>
            </a:r>
            <a:r>
              <a:rPr lang="en-US" dirty="0"/>
              <a:t> fare </a:t>
            </a:r>
            <a:r>
              <a:rPr lang="en-US" dirty="0" err="1"/>
              <a:t>ancora</a:t>
            </a:r>
            <a:r>
              <a:rPr lang="en-US" dirty="0"/>
              <a:t> </a:t>
            </a:r>
            <a:r>
              <a:rPr lang="en-US" dirty="0" err="1"/>
              <a:t>ricerca</a:t>
            </a:r>
            <a:r>
              <a:rPr lang="en-US" dirty="0"/>
              <a:t>! (2/2)</a:t>
            </a:r>
          </a:p>
        </p:txBody>
      </p:sp>
      <p:sp>
        <p:nvSpPr>
          <p:cNvPr id="3" name="Content Placeholder 2">
            <a:extLst>
              <a:ext uri="{FF2B5EF4-FFF2-40B4-BE49-F238E27FC236}">
                <a16:creationId xmlns:a16="http://schemas.microsoft.com/office/drawing/2014/main" id="{CE91DDD2-616B-4204-AE4B-FAF8A92C8848}"/>
              </a:ext>
            </a:extLst>
          </p:cNvPr>
          <p:cNvSpPr>
            <a:spLocks noGrp="1"/>
          </p:cNvSpPr>
          <p:nvPr>
            <p:ph sz="half" idx="1"/>
          </p:nvPr>
        </p:nvSpPr>
        <p:spPr>
          <a:xfrm>
            <a:off x="614310" y="2171262"/>
            <a:ext cx="9685900" cy="3771188"/>
          </a:xfrm>
        </p:spPr>
        <p:txBody>
          <a:bodyPr/>
          <a:lstStyle/>
          <a:p>
            <a:pPr algn="just"/>
            <a:r>
              <a:rPr lang="it-IT" sz="2400" dirty="0" err="1"/>
              <a:t>Truong</a:t>
            </a:r>
            <a:r>
              <a:rPr lang="it-IT" sz="2400" dirty="0"/>
              <a:t> et al. (2014) indicano che </a:t>
            </a:r>
            <a:r>
              <a:rPr lang="it-IT" sz="2400" b="1" dirty="0"/>
              <a:t>la competenza culturale può migliorare i risultati di salute dei pazienti</a:t>
            </a:r>
            <a:r>
              <a:rPr lang="it-IT" sz="2400" dirty="0"/>
              <a:t>. Tuttavia, una </a:t>
            </a:r>
            <a:r>
              <a:rPr lang="it-IT" sz="2400" b="1" dirty="0"/>
              <a:t>mancanza di rigore metodologico </a:t>
            </a:r>
            <a:r>
              <a:rPr lang="it-IT" sz="2400" dirty="0"/>
              <a:t>è comune tra gli studi inclusi nelle revisioni e molti degli studi si basano sull'auto-segnalazione, che è soggetta a una serie di pregiudizi.</a:t>
            </a:r>
          </a:p>
          <a:p>
            <a:pPr algn="just"/>
            <a:r>
              <a:rPr lang="it-IT" sz="2400" dirty="0" err="1"/>
              <a:t>Handtke</a:t>
            </a:r>
            <a:r>
              <a:rPr lang="it-IT" sz="2400" dirty="0"/>
              <a:t> et al. (2019) affermano che gli </a:t>
            </a:r>
            <a:r>
              <a:rPr lang="it-IT" sz="2400" b="1" dirty="0"/>
              <a:t>effetti complessivi sui risultati dei pazienti </a:t>
            </a:r>
            <a:r>
              <a:rPr lang="it-IT" sz="2400" dirty="0"/>
              <a:t>e sui tassi di utilizzo delle strategie CC identificate sono </a:t>
            </a:r>
            <a:r>
              <a:rPr lang="it-IT" sz="2400" b="1" dirty="0"/>
              <a:t>positivi ma spesso poco significativi</a:t>
            </a:r>
            <a:r>
              <a:rPr lang="it-IT" sz="2400" dirty="0"/>
              <a:t>. I </a:t>
            </a:r>
            <a:r>
              <a:rPr lang="it-IT" sz="2400" b="1" dirty="0"/>
              <a:t>dati qualitativi </a:t>
            </a:r>
            <a:r>
              <a:rPr lang="it-IT" sz="2400" dirty="0"/>
              <a:t>suggeriscono che i componenti e le strategie dell'assistenza sanitaria culturalmente competente sono apprezzati dai pazienti e dagli operatori.</a:t>
            </a:r>
          </a:p>
        </p:txBody>
      </p:sp>
      <p:sp>
        <p:nvSpPr>
          <p:cNvPr id="4" name="Footer Placeholder 4">
            <a:extLst>
              <a:ext uri="{FF2B5EF4-FFF2-40B4-BE49-F238E27FC236}">
                <a16:creationId xmlns:a16="http://schemas.microsoft.com/office/drawing/2014/main" id="{69EBF5F1-BFE1-06AB-1715-7A3B61DF4F74}"/>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dirty="0"/>
              <a:t>Project: 101101139 — H-PASS — EU4H-2022-PJ</a:t>
            </a:r>
            <a:endParaRPr lang="el-GR" altLang="en-US" sz="1200" dirty="0"/>
          </a:p>
        </p:txBody>
      </p:sp>
      <p:sp>
        <p:nvSpPr>
          <p:cNvPr id="6" name="CasellaDiTesto 5">
            <a:extLst>
              <a:ext uri="{FF2B5EF4-FFF2-40B4-BE49-F238E27FC236}">
                <a16:creationId xmlns:a16="http://schemas.microsoft.com/office/drawing/2014/main" id="{885CEA1F-6E6D-225C-82CA-03062F32FCF1}"/>
              </a:ext>
            </a:extLst>
          </p:cNvPr>
          <p:cNvSpPr txBox="1"/>
          <p:nvPr/>
        </p:nvSpPr>
        <p:spPr>
          <a:xfrm>
            <a:off x="2522675" y="6315869"/>
            <a:ext cx="5401338" cy="369332"/>
          </a:xfrm>
          <a:prstGeom prst="rect">
            <a:avLst/>
          </a:prstGeom>
          <a:noFill/>
        </p:spPr>
        <p:txBody>
          <a:bodyPr wrap="square">
            <a:spAutoFit/>
          </a:bodyPr>
          <a:lstStyle/>
          <a:p>
            <a:r>
              <a:rPr lang="it-IT" dirty="0">
                <a:hlinkClick r:id="rId2"/>
              </a:rPr>
              <a:t>https://youtu.be/bp6P1s-bUdk?feature=shared</a:t>
            </a:r>
            <a:endParaRPr lang="it-IT" dirty="0"/>
          </a:p>
        </p:txBody>
      </p:sp>
    </p:spTree>
    <p:extLst>
      <p:ext uri="{BB962C8B-B14F-4D97-AF65-F5344CB8AC3E}">
        <p14:creationId xmlns:p14="http://schemas.microsoft.com/office/powerpoint/2010/main" val="286860650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5A2C96-F925-4467-BBDE-B4B4AB752687}"/>
              </a:ext>
            </a:extLst>
          </p:cNvPr>
          <p:cNvSpPr>
            <a:spLocks noGrp="1"/>
          </p:cNvSpPr>
          <p:nvPr>
            <p:ph type="title"/>
          </p:nvPr>
        </p:nvSpPr>
        <p:spPr/>
        <p:txBody>
          <a:bodyPr/>
          <a:lstStyle/>
          <a:p>
            <a:r>
              <a:rPr lang="it-IT" dirty="0"/>
              <a:t>La CC in ambito sanitario è un argomento ancora in piena espansione e in continua evoluzione…</a:t>
            </a:r>
            <a:endParaRPr lang="en-US" dirty="0"/>
          </a:p>
        </p:txBody>
      </p:sp>
      <p:sp>
        <p:nvSpPr>
          <p:cNvPr id="3" name="Content Placeholder 2">
            <a:extLst>
              <a:ext uri="{FF2B5EF4-FFF2-40B4-BE49-F238E27FC236}">
                <a16:creationId xmlns:a16="http://schemas.microsoft.com/office/drawing/2014/main" id="{2D05D31C-180C-490A-881F-C3FE6CD05E41}"/>
              </a:ext>
            </a:extLst>
          </p:cNvPr>
          <p:cNvSpPr>
            <a:spLocks noGrp="1"/>
          </p:cNvSpPr>
          <p:nvPr>
            <p:ph sz="half" idx="1"/>
          </p:nvPr>
        </p:nvSpPr>
        <p:spPr>
          <a:xfrm>
            <a:off x="625163" y="1827507"/>
            <a:ext cx="9685900" cy="3994330"/>
          </a:xfrm>
        </p:spPr>
        <p:txBody>
          <a:bodyPr/>
          <a:lstStyle/>
          <a:p>
            <a:pPr algn="just"/>
            <a:r>
              <a:rPr lang="en-US" sz="2400" dirty="0"/>
              <a:t>“La </a:t>
            </a:r>
            <a:r>
              <a:rPr lang="it-IT" sz="2400" dirty="0"/>
              <a:t>CC non è qualcosa che raggiungiamo o non riusciamo a raggiungere, ma piuttosto un </a:t>
            </a:r>
            <a:r>
              <a:rPr lang="it-IT" sz="2400" b="1" dirty="0"/>
              <a:t>promemoria per continuare a impegnarci per saperne di più sulle comunità di tutti i tipi</a:t>
            </a:r>
            <a:r>
              <a:rPr lang="it-IT" sz="2400" dirty="0"/>
              <a:t> con cui lavoriamo o interagiamo</a:t>
            </a:r>
            <a:r>
              <a:rPr lang="en-US" sz="2400" dirty="0"/>
              <a:t>.” (Greene-Moton et al., 2020, p.4)</a:t>
            </a:r>
          </a:p>
          <a:p>
            <a:pPr lvl="1" algn="just"/>
            <a:r>
              <a:rPr lang="it-IT" sz="1981" dirty="0"/>
              <a:t>Ecco perché dovrebbe incorporare il concetto di </a:t>
            </a:r>
            <a:r>
              <a:rPr lang="it-IT" sz="1981" b="1" dirty="0"/>
              <a:t>umiltà culturale </a:t>
            </a:r>
            <a:r>
              <a:rPr lang="it-IT" sz="1981" dirty="0"/>
              <a:t>concepito come "un impegno duraturo all'autovalutazione e alla critica, alla correzione degli squilibri di potere [...] e allo sviluppo di partnership reciprocamente vantaggiose e non paternalistiche con le comunità per conto di individui e popolazioni definite</a:t>
            </a:r>
            <a:r>
              <a:rPr lang="en-US" sz="1981" dirty="0"/>
              <a:t>” (</a:t>
            </a:r>
            <a:r>
              <a:rPr lang="en-US" sz="1981" dirty="0" err="1"/>
              <a:t>Tervalon</a:t>
            </a:r>
            <a:r>
              <a:rPr lang="en-US" sz="1981" dirty="0"/>
              <a:t> &amp; Murray-García, 1998, p.123)</a:t>
            </a:r>
          </a:p>
          <a:p>
            <a:pPr algn="just"/>
            <a:r>
              <a:rPr lang="it-IT" sz="2400" dirty="0"/>
              <a:t>Insieme al concetto e alla pratica incarnata di </a:t>
            </a:r>
            <a:r>
              <a:rPr lang="it-IT" sz="2400" b="1" dirty="0"/>
              <a:t>profonda umiltà culturale</a:t>
            </a:r>
            <a:r>
              <a:rPr lang="it-IT" sz="2400" dirty="0"/>
              <a:t>,</a:t>
            </a:r>
            <a:r>
              <a:rPr lang="it-IT" sz="2400" b="1" dirty="0"/>
              <a:t> </a:t>
            </a:r>
            <a:r>
              <a:rPr lang="it-IT" sz="2400" dirty="0"/>
              <a:t>la</a:t>
            </a:r>
            <a:r>
              <a:rPr lang="it-IT" sz="2400" b="1" dirty="0"/>
              <a:t> CC </a:t>
            </a:r>
            <a:r>
              <a:rPr lang="it-IT" sz="2400" dirty="0"/>
              <a:t>fornisce agli educatori sanitari e ad altri professionisti della sanità pubblica alcuni degli </a:t>
            </a:r>
            <a:r>
              <a:rPr lang="it-IT" sz="2400" b="1" dirty="0"/>
              <a:t>strumenti più importanti per lavorare con individui, gruppi e comunità diversi nel complesso mondo odierno</a:t>
            </a:r>
            <a:endParaRPr lang="en-US" sz="2400" b="1" dirty="0"/>
          </a:p>
        </p:txBody>
      </p:sp>
      <p:sp>
        <p:nvSpPr>
          <p:cNvPr id="4" name="Footer Placeholder 4">
            <a:extLst>
              <a:ext uri="{FF2B5EF4-FFF2-40B4-BE49-F238E27FC236}">
                <a16:creationId xmlns:a16="http://schemas.microsoft.com/office/drawing/2014/main" id="{16EED6DD-CF1C-088A-BB56-7C11B367BB71}"/>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dirty="0"/>
              <a:t>Project: 101101139 — H-PASS — EU4H-2022-PJ</a:t>
            </a:r>
            <a:endParaRPr lang="el-GR" altLang="en-US" sz="1200" dirty="0"/>
          </a:p>
        </p:txBody>
      </p:sp>
      <p:sp>
        <p:nvSpPr>
          <p:cNvPr id="6" name="CasellaDiTesto 5">
            <a:extLst>
              <a:ext uri="{FF2B5EF4-FFF2-40B4-BE49-F238E27FC236}">
                <a16:creationId xmlns:a16="http://schemas.microsoft.com/office/drawing/2014/main" id="{952F7AEB-4D48-3874-4DA5-CB4024977CC8}"/>
              </a:ext>
            </a:extLst>
          </p:cNvPr>
          <p:cNvSpPr txBox="1"/>
          <p:nvPr/>
        </p:nvSpPr>
        <p:spPr>
          <a:xfrm>
            <a:off x="2881423" y="6400119"/>
            <a:ext cx="5401338" cy="369332"/>
          </a:xfrm>
          <a:prstGeom prst="rect">
            <a:avLst/>
          </a:prstGeom>
          <a:noFill/>
        </p:spPr>
        <p:txBody>
          <a:bodyPr wrap="square">
            <a:spAutoFit/>
          </a:bodyPr>
          <a:lstStyle/>
          <a:p>
            <a:r>
              <a:rPr lang="it-IT" dirty="0">
                <a:hlinkClick r:id="rId3"/>
              </a:rPr>
              <a:t>https://youtu.be/Q_GK1YDIWH8?feature=shared</a:t>
            </a:r>
            <a:endParaRPr lang="it-IT" dirty="0"/>
          </a:p>
        </p:txBody>
      </p:sp>
    </p:spTree>
    <p:extLst>
      <p:ext uri="{BB962C8B-B14F-4D97-AF65-F5344CB8AC3E}">
        <p14:creationId xmlns:p14="http://schemas.microsoft.com/office/powerpoint/2010/main" val="278428893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D73154-95E5-436F-918D-66EDF4A2F809}"/>
              </a:ext>
            </a:extLst>
          </p:cNvPr>
          <p:cNvSpPr>
            <a:spLocks noGrp="1"/>
          </p:cNvSpPr>
          <p:nvPr>
            <p:ph type="title"/>
          </p:nvPr>
        </p:nvSpPr>
        <p:spPr>
          <a:xfrm>
            <a:off x="625162" y="391563"/>
            <a:ext cx="7698567" cy="993805"/>
          </a:xfrm>
        </p:spPr>
        <p:txBody>
          <a:bodyPr/>
          <a:lstStyle/>
          <a:p>
            <a:r>
              <a:rPr lang="en-US" dirty="0" err="1"/>
              <a:t>Messaggi</a:t>
            </a:r>
            <a:r>
              <a:rPr lang="en-US" dirty="0"/>
              <a:t> </a:t>
            </a:r>
            <a:r>
              <a:rPr lang="en-US" dirty="0" err="1"/>
              <a:t>chiave</a:t>
            </a:r>
            <a:r>
              <a:rPr lang="en-US" dirty="0"/>
              <a:t> e </a:t>
            </a:r>
            <a:r>
              <a:rPr lang="en-US" dirty="0" err="1"/>
              <a:t>Riassunto</a:t>
            </a:r>
            <a:endParaRPr lang="en-US" dirty="0"/>
          </a:p>
        </p:txBody>
      </p:sp>
      <p:sp>
        <p:nvSpPr>
          <p:cNvPr id="3" name="Content Placeholder 2">
            <a:extLst>
              <a:ext uri="{FF2B5EF4-FFF2-40B4-BE49-F238E27FC236}">
                <a16:creationId xmlns:a16="http://schemas.microsoft.com/office/drawing/2014/main" id="{8B938B5B-7219-45EE-8F58-3388EF23C8A1}"/>
              </a:ext>
            </a:extLst>
          </p:cNvPr>
          <p:cNvSpPr>
            <a:spLocks noGrp="1"/>
          </p:cNvSpPr>
          <p:nvPr>
            <p:ph sz="half" idx="1"/>
          </p:nvPr>
        </p:nvSpPr>
        <p:spPr>
          <a:xfrm>
            <a:off x="469902" y="1474083"/>
            <a:ext cx="9859957" cy="4852693"/>
          </a:xfrm>
          <a:solidFill>
            <a:schemeClr val="bg1"/>
          </a:solidFill>
        </p:spPr>
        <p:txBody>
          <a:bodyPr/>
          <a:lstStyle/>
          <a:p>
            <a:pPr marL="457200" indent="-457200" algn="just">
              <a:buFont typeface="+mj-lt"/>
              <a:buAutoNum type="arabicPeriod"/>
            </a:pPr>
            <a:r>
              <a:rPr lang="it-IT" sz="1800" dirty="0"/>
              <a:t>La CC in sanità come un </a:t>
            </a:r>
            <a:r>
              <a:rPr lang="it-IT" sz="1800" b="1" dirty="0"/>
              <a:t>insieme di approcci </a:t>
            </a:r>
            <a:r>
              <a:rPr lang="it-IT" sz="1800" dirty="0"/>
              <a:t>che </a:t>
            </a:r>
            <a:r>
              <a:rPr lang="it-IT" sz="1800" b="1" dirty="0"/>
              <a:t>combinano conoscenze, atteggiamenti e competenze </a:t>
            </a:r>
            <a:r>
              <a:rPr lang="it-IT" sz="1800" dirty="0"/>
              <a:t>per lavorare e comunicare in modo efficace e appropriato con persone provenienti da contesti culturalmente diversi</a:t>
            </a:r>
          </a:p>
          <a:p>
            <a:pPr marL="457200" indent="-457200" algn="just">
              <a:buFont typeface="+mj-lt"/>
              <a:buAutoNum type="arabicPeriod"/>
            </a:pPr>
            <a:r>
              <a:rPr lang="it-IT" sz="1800" dirty="0"/>
              <a:t>L'efficacia della CC dipende </a:t>
            </a:r>
            <a:r>
              <a:rPr lang="it-IT" sz="1800" b="1" dirty="0"/>
              <a:t>dal contesto più ampio di applicazione</a:t>
            </a:r>
            <a:r>
              <a:rPr lang="it-IT" sz="1800" dirty="0"/>
              <a:t>, in cui sono rilevanti 3 fattori: </a:t>
            </a:r>
            <a:r>
              <a:rPr lang="it-IT" sz="1800" b="1" dirty="0"/>
              <a:t>distanza culturale, etnocentrismo istituzionale, supporto organizzativo</a:t>
            </a:r>
          </a:p>
          <a:p>
            <a:pPr marL="457200" indent="-457200" algn="just">
              <a:buFont typeface="+mj-lt"/>
              <a:buAutoNum type="arabicPeriod"/>
            </a:pPr>
            <a:r>
              <a:rPr lang="it-IT" sz="1800" b="1" dirty="0"/>
              <a:t>I modelli CC e PCC sono interconnessi</a:t>
            </a:r>
            <a:r>
              <a:rPr lang="it-IT" sz="1800" dirty="0"/>
              <a:t>: perseguono gli stessi obiettivi con metodi e prospettive diversi</a:t>
            </a:r>
          </a:p>
          <a:p>
            <a:pPr marL="457200" indent="-457200" algn="just">
              <a:buFont typeface="+mj-lt"/>
              <a:buAutoNum type="arabicPeriod"/>
            </a:pPr>
            <a:r>
              <a:rPr lang="it-IT" sz="1800" dirty="0"/>
              <a:t>Gli approcci CC sono </a:t>
            </a:r>
            <a:r>
              <a:rPr lang="it-IT" sz="1800" b="1" dirty="0"/>
              <a:t>necessari per superare diverse barriere </a:t>
            </a:r>
            <a:r>
              <a:rPr lang="it-IT" sz="1800" dirty="0"/>
              <a:t>nei servizi sanitari, sia dal lato dei pazienti che dei fornitori</a:t>
            </a:r>
          </a:p>
          <a:p>
            <a:pPr marL="457200" indent="-457200" algn="just">
              <a:buFont typeface="+mj-lt"/>
              <a:buAutoNum type="arabicPeriod"/>
            </a:pPr>
            <a:r>
              <a:rPr lang="it-IT" sz="1800" b="1" dirty="0"/>
              <a:t>Approcci a 3 livelli per implementare i modelli CC</a:t>
            </a:r>
            <a:r>
              <a:rPr lang="it-IT" sz="1800" dirty="0"/>
              <a:t>: interventi individuali, organizzativi e sistemici</a:t>
            </a:r>
          </a:p>
          <a:p>
            <a:pPr marL="457200" indent="-457200" algn="just">
              <a:buFont typeface="+mj-lt"/>
              <a:buAutoNum type="arabicPeriod"/>
            </a:pPr>
            <a:r>
              <a:rPr lang="it-IT" sz="1800" dirty="0"/>
              <a:t>Per implementare efficacemente i modelli CC, </a:t>
            </a:r>
            <a:r>
              <a:rPr lang="it-IT" sz="1800" b="1" dirty="0"/>
              <a:t>i principi, le strategie e i risultati desiderati devono essere allineati</a:t>
            </a:r>
          </a:p>
          <a:p>
            <a:pPr marL="457200" indent="-457200" algn="just">
              <a:buFont typeface="+mj-lt"/>
              <a:buAutoNum type="arabicPeriod"/>
            </a:pPr>
            <a:r>
              <a:rPr lang="it-IT" sz="1800" dirty="0"/>
              <a:t>La ricerca mostra </a:t>
            </a:r>
            <a:r>
              <a:rPr lang="it-IT" sz="1800" b="1" dirty="0"/>
              <a:t>risultati positivi dell’utilizzo della CC</a:t>
            </a:r>
            <a:r>
              <a:rPr lang="it-IT" sz="1800" dirty="0"/>
              <a:t>, soprattutto in termini di </a:t>
            </a:r>
            <a:r>
              <a:rPr lang="it-IT" sz="1800" b="1" dirty="0"/>
              <a:t>risultati professionali e organizzativi</a:t>
            </a:r>
            <a:r>
              <a:rPr lang="it-IT" sz="1800" dirty="0"/>
              <a:t>; sono necessarie ulteriori ricerche sugli </a:t>
            </a:r>
            <a:r>
              <a:rPr lang="it-IT" sz="1800" dirty="0" err="1"/>
              <a:t>outcome</a:t>
            </a:r>
            <a:r>
              <a:rPr lang="it-IT" sz="1800" dirty="0"/>
              <a:t> delle cure</a:t>
            </a:r>
          </a:p>
          <a:p>
            <a:pPr marL="457200" indent="-457200" algn="just">
              <a:buFont typeface="+mj-lt"/>
              <a:buAutoNum type="arabicPeriod"/>
            </a:pPr>
            <a:r>
              <a:rPr lang="it-IT" sz="1800" b="1" dirty="0"/>
              <a:t>La CC e l’umiltà culturale sono due strumenti necessari per ottenere migliori servizi sanitari nel mondo complesso e più diversificato di oggi</a:t>
            </a:r>
            <a:endParaRPr lang="en-US" sz="1800" b="1" dirty="0"/>
          </a:p>
        </p:txBody>
      </p:sp>
      <p:sp>
        <p:nvSpPr>
          <p:cNvPr id="4" name="Footer Placeholder 4">
            <a:extLst>
              <a:ext uri="{FF2B5EF4-FFF2-40B4-BE49-F238E27FC236}">
                <a16:creationId xmlns:a16="http://schemas.microsoft.com/office/drawing/2014/main" id="{1D0DB63D-10F9-440F-BACF-FFE6776BC8B7}"/>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dirty="0"/>
              <a:t>Project: 101101139 — H-PASS — EU4H-2022-PJ</a:t>
            </a:r>
            <a:endParaRPr lang="el-GR" altLang="en-US" sz="1200" dirty="0"/>
          </a:p>
        </p:txBody>
      </p:sp>
      <p:sp>
        <p:nvSpPr>
          <p:cNvPr id="6" name="CasellaDiTesto 5">
            <a:extLst>
              <a:ext uri="{FF2B5EF4-FFF2-40B4-BE49-F238E27FC236}">
                <a16:creationId xmlns:a16="http://schemas.microsoft.com/office/drawing/2014/main" id="{007F00D3-8D07-F0FC-608A-CDE245025FDC}"/>
              </a:ext>
            </a:extLst>
          </p:cNvPr>
          <p:cNvSpPr txBox="1"/>
          <p:nvPr/>
        </p:nvSpPr>
        <p:spPr>
          <a:xfrm>
            <a:off x="2922391" y="6400119"/>
            <a:ext cx="5401338" cy="369332"/>
          </a:xfrm>
          <a:prstGeom prst="rect">
            <a:avLst/>
          </a:prstGeom>
          <a:noFill/>
        </p:spPr>
        <p:txBody>
          <a:bodyPr wrap="square">
            <a:spAutoFit/>
          </a:bodyPr>
          <a:lstStyle/>
          <a:p>
            <a:r>
              <a:rPr lang="it-IT" dirty="0">
                <a:hlinkClick r:id="rId2"/>
              </a:rPr>
              <a:t>https://youtu.be/6UnhGo5OtoI?feature=shared</a:t>
            </a:r>
            <a:endParaRPr lang="it-IT" dirty="0"/>
          </a:p>
        </p:txBody>
      </p:sp>
    </p:spTree>
    <p:extLst>
      <p:ext uri="{BB962C8B-B14F-4D97-AF65-F5344CB8AC3E}">
        <p14:creationId xmlns:p14="http://schemas.microsoft.com/office/powerpoint/2010/main" val="317080521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7144017" y="294774"/>
            <a:ext cx="3081439" cy="774792"/>
          </a:xfrm>
        </p:spPr>
        <p:txBody>
          <a:bodyPr/>
          <a:lstStyle/>
          <a:p>
            <a:pPr algn="just"/>
            <a:r>
              <a:rPr lang="en-US" sz="4400" b="1" dirty="0" err="1">
                <a:solidFill>
                  <a:schemeClr val="bg1"/>
                </a:solidFill>
              </a:rPr>
              <a:t>Conclusioni</a:t>
            </a:r>
            <a:r>
              <a:rPr lang="hu-HU" dirty="0"/>
              <a:t>	</a:t>
            </a:r>
            <a:endParaRPr lang="en-GB" dirty="0"/>
          </a:p>
        </p:txBody>
      </p:sp>
      <p:sp>
        <p:nvSpPr>
          <p:cNvPr id="3" name="Footer Placeholder 4">
            <a:extLst>
              <a:ext uri="{FF2B5EF4-FFF2-40B4-BE49-F238E27FC236}">
                <a16:creationId xmlns:a16="http://schemas.microsoft.com/office/drawing/2014/main" id="{77D78CC4-7512-067A-DF20-F20762E19D32}"/>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dirty="0"/>
              <a:t>Project: 101101139 — H-PASS — EU4H-2022-PJ</a:t>
            </a:r>
            <a:endParaRPr lang="el-GR" altLang="en-US" sz="1200" dirty="0"/>
          </a:p>
        </p:txBody>
      </p:sp>
      <p:sp>
        <p:nvSpPr>
          <p:cNvPr id="4" name="Tartalom helye 2">
            <a:extLst>
              <a:ext uri="{FF2B5EF4-FFF2-40B4-BE49-F238E27FC236}">
                <a16:creationId xmlns:a16="http://schemas.microsoft.com/office/drawing/2014/main" id="{04602E0D-40AB-2278-9E4B-4592D3B22978}"/>
              </a:ext>
            </a:extLst>
          </p:cNvPr>
          <p:cNvSpPr>
            <a:spLocks noGrp="1"/>
          </p:cNvSpPr>
          <p:nvPr>
            <p:ph sz="half" idx="1"/>
          </p:nvPr>
        </p:nvSpPr>
        <p:spPr>
          <a:xfrm>
            <a:off x="617501" y="1496103"/>
            <a:ext cx="9182814" cy="4436283"/>
          </a:xfrm>
        </p:spPr>
        <p:txBody>
          <a:bodyPr/>
          <a:lstStyle/>
          <a:p>
            <a:pPr algn="just"/>
            <a:r>
              <a:rPr lang="it-IT" dirty="0"/>
              <a:t>La competenza culturale è essenziale per contribuire a fornire un'assistenza sanitaria di alta qualità nel mondo eterogeneo di oggi.</a:t>
            </a:r>
          </a:p>
          <a:p>
            <a:pPr algn="just"/>
            <a:r>
              <a:rPr lang="it-IT" dirty="0"/>
              <a:t>Riconoscendo e affrontando le differenze culturali, gli operatori sanitari possono migliorare i risultati per i pazienti, costruire fiducia e promuovere ambienti di cura più inclusivi ed equi.</a:t>
            </a:r>
          </a:p>
          <a:p>
            <a:pPr algn="just"/>
            <a:r>
              <a:rPr lang="it-IT" dirty="0"/>
              <a:t>Un impegno costante per la competenza culturale, unito all'umiltà culturale, può contribuire a garantire che i sistemi sanitari si evolvano per soddisfare efficacemente le esigenze di tutti i pazienti.</a:t>
            </a:r>
            <a:endParaRPr lang="en-GB" dirty="0"/>
          </a:p>
        </p:txBody>
      </p:sp>
      <p:sp>
        <p:nvSpPr>
          <p:cNvPr id="6" name="CasellaDiTesto 5">
            <a:extLst>
              <a:ext uri="{FF2B5EF4-FFF2-40B4-BE49-F238E27FC236}">
                <a16:creationId xmlns:a16="http://schemas.microsoft.com/office/drawing/2014/main" id="{03767807-877F-9444-DB18-6A95802DD8AE}"/>
              </a:ext>
            </a:extLst>
          </p:cNvPr>
          <p:cNvSpPr txBox="1"/>
          <p:nvPr/>
        </p:nvSpPr>
        <p:spPr>
          <a:xfrm>
            <a:off x="3040912" y="6358923"/>
            <a:ext cx="5401338" cy="369332"/>
          </a:xfrm>
          <a:prstGeom prst="rect">
            <a:avLst/>
          </a:prstGeom>
          <a:noFill/>
        </p:spPr>
        <p:txBody>
          <a:bodyPr wrap="square">
            <a:spAutoFit/>
          </a:bodyPr>
          <a:lstStyle/>
          <a:p>
            <a:r>
              <a:rPr lang="it-IT" dirty="0">
                <a:hlinkClick r:id="rId2"/>
              </a:rPr>
              <a:t>https://youtu.be/0gIQRLcOeLw?feature=shared</a:t>
            </a:r>
            <a:endParaRPr lang="it-IT" dirty="0"/>
          </a:p>
        </p:txBody>
      </p:sp>
    </p:spTree>
    <p:extLst>
      <p:ext uri="{BB962C8B-B14F-4D97-AF65-F5344CB8AC3E}">
        <p14:creationId xmlns:p14="http://schemas.microsoft.com/office/powerpoint/2010/main" val="57623202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2">
            <a:extLst>
              <a:ext uri="{FF2B5EF4-FFF2-40B4-BE49-F238E27FC236}">
                <a16:creationId xmlns:a16="http://schemas.microsoft.com/office/drawing/2014/main" id="{B0B51C89-30FC-4D96-94D5-6E3FDB3F7425}"/>
              </a:ext>
            </a:extLst>
          </p:cNvPr>
          <p:cNvSpPr>
            <a:spLocks noGrp="1"/>
          </p:cNvSpPr>
          <p:nvPr/>
        </p:nvSpPr>
        <p:spPr>
          <a:xfrm>
            <a:off x="324618" y="780965"/>
            <a:ext cx="9675154" cy="4716769"/>
          </a:xfrm>
          <a:prstGeom prst="rect">
            <a:avLst/>
          </a:prstGeom>
        </p:spPr>
        <p:txBody>
          <a:bodyPr lIns="91440" tIns="45720" rIns="91440" bIns="45720" anchor="t"/>
          <a:lstStyle>
            <a:lvl1pPr marL="239984" indent="-239984" algn="l" defTabSz="959937" rtl="0" eaLnBrk="1" latinLnBrk="0" hangingPunct="1">
              <a:lnSpc>
                <a:spcPct val="90000"/>
              </a:lnSpc>
              <a:spcBef>
                <a:spcPts val="1050"/>
              </a:spcBef>
              <a:buFont typeface="Arial" panose="020B0604020202020204" pitchFamily="34" charset="0"/>
              <a:buChar char="•"/>
              <a:defRPr sz="2939" kern="1200">
                <a:solidFill>
                  <a:schemeClr val="tx1"/>
                </a:solidFill>
                <a:latin typeface="+mn-lt"/>
                <a:ea typeface="+mn-ea"/>
                <a:cs typeface="+mn-cs"/>
              </a:defRPr>
            </a:lvl1pPr>
            <a:lvl2pPr marL="719953" indent="-239984" algn="l" defTabSz="959937" rtl="0" eaLnBrk="1" latinLnBrk="0" hangingPunct="1">
              <a:lnSpc>
                <a:spcPct val="90000"/>
              </a:lnSpc>
              <a:spcBef>
                <a:spcPts val="525"/>
              </a:spcBef>
              <a:buFont typeface="Arial" panose="020B0604020202020204" pitchFamily="34" charset="0"/>
              <a:buChar char="•"/>
              <a:defRPr sz="2520" kern="1200">
                <a:solidFill>
                  <a:schemeClr val="tx1"/>
                </a:solidFill>
                <a:latin typeface="+mn-lt"/>
                <a:ea typeface="+mn-ea"/>
                <a:cs typeface="+mn-cs"/>
              </a:defRPr>
            </a:lvl2pPr>
            <a:lvl3pPr marL="1199921" indent="-239984" algn="l" defTabSz="959937" rtl="0" eaLnBrk="1" latinLnBrk="0" hangingPunct="1">
              <a:lnSpc>
                <a:spcPct val="90000"/>
              </a:lnSpc>
              <a:spcBef>
                <a:spcPts val="525"/>
              </a:spcBef>
              <a:buFont typeface="Arial" panose="020B0604020202020204" pitchFamily="34" charset="0"/>
              <a:buChar char="•"/>
              <a:defRPr sz="2100" kern="1200">
                <a:solidFill>
                  <a:schemeClr val="tx1"/>
                </a:solidFill>
                <a:latin typeface="+mn-lt"/>
                <a:ea typeface="+mn-ea"/>
                <a:cs typeface="+mn-cs"/>
              </a:defRPr>
            </a:lvl3pPr>
            <a:lvl4pPr marL="1679890"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4pPr>
            <a:lvl5pPr marL="2159859"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5pPr>
            <a:lvl6pPr marL="2639827"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6pPr>
            <a:lvl7pPr marL="3119796"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7pPr>
            <a:lvl8pPr marL="3599764"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8pPr>
            <a:lvl9pPr marL="4079733"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9pPr>
          </a:lstStyle>
          <a:p>
            <a:pPr marL="239395" indent="-239395" algn="just">
              <a:buNone/>
            </a:pPr>
            <a:r>
              <a:rPr lang="en-US" sz="1200" dirty="0">
                <a:ea typeface="+mn-lt"/>
                <a:cs typeface="+mn-lt"/>
              </a:rPr>
              <a:t>Alizadeh, </a:t>
            </a:r>
            <a:r>
              <a:rPr lang="en-US" sz="1200" dirty="0" err="1">
                <a:ea typeface="+mn-lt"/>
                <a:cs typeface="+mn-lt"/>
              </a:rPr>
              <a:t>Somayeh</a:t>
            </a:r>
            <a:r>
              <a:rPr lang="en-US" sz="1200" dirty="0">
                <a:ea typeface="+mn-lt"/>
                <a:cs typeface="+mn-lt"/>
              </a:rPr>
              <a:t>, and Meena Chavan. "Cultural competence dimensions and outcomes: a systematic review of the literature." Health &amp; social care in the community 24.6 (2016): e117-e130. </a:t>
            </a:r>
            <a:endParaRPr lang="en-US" sz="2800" dirty="0">
              <a:ea typeface="Calibri" panose="020F0502020204030204"/>
              <a:cs typeface="Calibri" panose="020F0502020204030204"/>
            </a:endParaRPr>
          </a:p>
          <a:p>
            <a:pPr marL="239395" indent="-239395" algn="just">
              <a:buNone/>
            </a:pPr>
            <a:r>
              <a:rPr lang="en-US" sz="1200" dirty="0" err="1">
                <a:ea typeface="+mn-lt"/>
                <a:cs typeface="+mn-lt"/>
              </a:rPr>
              <a:t>Chae</a:t>
            </a:r>
            <a:r>
              <a:rPr lang="en-US" sz="1200" dirty="0">
                <a:ea typeface="+mn-lt"/>
                <a:cs typeface="+mn-lt"/>
              </a:rPr>
              <a:t>, </a:t>
            </a:r>
            <a:r>
              <a:rPr lang="en-US" sz="1200" dirty="0" err="1">
                <a:ea typeface="+mn-lt"/>
                <a:cs typeface="+mn-lt"/>
              </a:rPr>
              <a:t>Duckhee</a:t>
            </a:r>
            <a:r>
              <a:rPr lang="en-US" sz="1200" dirty="0">
                <a:ea typeface="+mn-lt"/>
                <a:cs typeface="+mn-lt"/>
              </a:rPr>
              <a:t>, et al. "Effectiveness of cultural competence educational interventions on health professionals and patient outcomes: A systematic review." Japan Journal of Nursing Science 17.3 (2020): e12326. </a:t>
            </a:r>
          </a:p>
          <a:p>
            <a:pPr marL="239395" indent="-239395" algn="just">
              <a:buNone/>
            </a:pPr>
            <a:r>
              <a:rPr lang="en-US" sz="1200" dirty="0">
                <a:ea typeface="+mn-lt"/>
                <a:cs typeface="+mn-lt"/>
              </a:rPr>
              <a:t>Cheng, Y. J., </a:t>
            </a:r>
            <a:r>
              <a:rPr lang="en-US" sz="1200" dirty="0" err="1">
                <a:ea typeface="+mn-lt"/>
                <a:cs typeface="+mn-lt"/>
              </a:rPr>
              <a:t>Kanaya</a:t>
            </a:r>
            <a:r>
              <a:rPr lang="en-US" sz="1200" dirty="0">
                <a:ea typeface="+mn-lt"/>
                <a:cs typeface="+mn-lt"/>
              </a:rPr>
              <a:t>, A. M., Araneta, M. R. G., </a:t>
            </a:r>
            <a:r>
              <a:rPr lang="en-US" sz="1200" dirty="0" err="1">
                <a:ea typeface="+mn-lt"/>
                <a:cs typeface="+mn-lt"/>
              </a:rPr>
              <a:t>Saydah</a:t>
            </a:r>
            <a:r>
              <a:rPr lang="en-US" sz="1200" dirty="0">
                <a:ea typeface="+mn-lt"/>
                <a:cs typeface="+mn-lt"/>
              </a:rPr>
              <a:t>, S. H., Kahn, H. S., Gregg, E. W., ... &amp; </a:t>
            </a:r>
            <a:r>
              <a:rPr lang="en-US" sz="1200" dirty="0" err="1">
                <a:ea typeface="+mn-lt"/>
                <a:cs typeface="+mn-lt"/>
              </a:rPr>
              <a:t>Imperatore</a:t>
            </a:r>
            <a:r>
              <a:rPr lang="en-US" sz="1200" dirty="0">
                <a:ea typeface="+mn-lt"/>
                <a:cs typeface="+mn-lt"/>
              </a:rPr>
              <a:t>, G. (2019). Prevalence of diabetes by race and ethnicity in the United States, 2011-2016. Jama, 322(24), 2389-2398.</a:t>
            </a:r>
          </a:p>
          <a:p>
            <a:pPr marL="239395" indent="-239395" algn="just">
              <a:buNone/>
            </a:pPr>
            <a:r>
              <a:rPr lang="en-US" sz="1200" dirty="0">
                <a:ea typeface="+mn-lt"/>
                <a:cs typeface="+mn-lt"/>
              </a:rPr>
              <a:t>Cross TL, et al. Towards a culturally competent system of care: a monograph on effective services for minority children who are severely emotionally disturbed. Washington, DC: Georgetown University, Child Development Center; 1989 </a:t>
            </a:r>
            <a:endParaRPr lang="en-US" sz="2800" dirty="0">
              <a:ea typeface="Calibri" panose="020F0502020204030204"/>
              <a:cs typeface="Calibri" panose="020F0502020204030204"/>
            </a:endParaRPr>
          </a:p>
          <a:p>
            <a:pPr marL="239395" indent="-239395" algn="just">
              <a:buNone/>
            </a:pPr>
            <a:r>
              <a:rPr lang="en-US" sz="1200" dirty="0">
                <a:ea typeface="+mn-lt"/>
                <a:cs typeface="+mn-lt"/>
              </a:rPr>
              <a:t>FitzGerald, C., &amp; Hurst, S. Implicit bias in healthcare professionals: a systematic review. BMC medical ethics, 2017;18, 1-18. </a:t>
            </a:r>
            <a:endParaRPr lang="en-US" sz="2800" dirty="0">
              <a:ea typeface="Calibri" panose="020F0502020204030204"/>
              <a:cs typeface="Calibri" panose="020F0502020204030204"/>
            </a:endParaRPr>
          </a:p>
          <a:p>
            <a:pPr marL="239395" indent="-239395" algn="just">
              <a:buNone/>
            </a:pPr>
            <a:r>
              <a:rPr lang="en-US" sz="1200" dirty="0">
                <a:ea typeface="+mn-lt"/>
                <a:cs typeface="+mn-lt"/>
              </a:rPr>
              <a:t>Greene-Moton, E., &amp; Minkler, M. (2020). Cultural competence or cultural humility? Moving beyond the debate. Health promotion practice, 21(1), 142-145. </a:t>
            </a:r>
            <a:endParaRPr lang="en-US" sz="2800" dirty="0">
              <a:ea typeface="Calibri" panose="020F0502020204030204"/>
              <a:cs typeface="Calibri" panose="020F0502020204030204"/>
            </a:endParaRPr>
          </a:p>
          <a:p>
            <a:pPr marL="239395" indent="-239395" algn="just">
              <a:buNone/>
            </a:pPr>
            <a:r>
              <a:rPr lang="en-US" sz="1200" dirty="0" err="1">
                <a:ea typeface="+mn-lt"/>
                <a:cs typeface="+mn-lt"/>
              </a:rPr>
              <a:t>Handtke</a:t>
            </a:r>
            <a:r>
              <a:rPr lang="en-US" sz="1200" dirty="0">
                <a:ea typeface="+mn-lt"/>
                <a:cs typeface="+mn-lt"/>
              </a:rPr>
              <a:t>, Oriana, Benjamin Schilgen, and Mike </a:t>
            </a:r>
            <a:r>
              <a:rPr lang="en-US" sz="1200" dirty="0" err="1">
                <a:ea typeface="+mn-lt"/>
                <a:cs typeface="+mn-lt"/>
              </a:rPr>
              <a:t>Mösko</a:t>
            </a:r>
            <a:r>
              <a:rPr lang="en-US" sz="1200" dirty="0">
                <a:ea typeface="+mn-lt"/>
                <a:cs typeface="+mn-lt"/>
              </a:rPr>
              <a:t>. "Culturally competent healthcare–A scoping review of strategies implemented in healthcare organizations and a model of culturally competent healthcare provision." </a:t>
            </a:r>
            <a:r>
              <a:rPr lang="en-US" sz="1200" dirty="0" err="1">
                <a:ea typeface="+mn-lt"/>
                <a:cs typeface="+mn-lt"/>
              </a:rPr>
              <a:t>PloS</a:t>
            </a:r>
            <a:r>
              <a:rPr lang="en-US" sz="1200" dirty="0">
                <a:ea typeface="+mn-lt"/>
                <a:cs typeface="+mn-lt"/>
              </a:rPr>
              <a:t> one 14.7 (2019): e0219971. </a:t>
            </a:r>
            <a:endParaRPr lang="en-US" sz="2800" dirty="0">
              <a:ea typeface="Calibri" panose="020F0502020204030204"/>
              <a:cs typeface="Calibri" panose="020F0502020204030204"/>
            </a:endParaRPr>
          </a:p>
          <a:p>
            <a:pPr marL="239395" indent="-239395" algn="just">
              <a:buNone/>
            </a:pPr>
            <a:r>
              <a:rPr lang="en-US" sz="1200" dirty="0">
                <a:ea typeface="+mn-lt"/>
                <a:cs typeface="+mn-lt"/>
              </a:rPr>
              <a:t>McCalman, Janya, Crystal </a:t>
            </a:r>
            <a:r>
              <a:rPr lang="en-US" sz="1200" dirty="0" err="1">
                <a:ea typeface="+mn-lt"/>
                <a:cs typeface="+mn-lt"/>
              </a:rPr>
              <a:t>Jongen</a:t>
            </a:r>
            <a:r>
              <a:rPr lang="en-US" sz="1200" dirty="0">
                <a:ea typeface="+mn-lt"/>
                <a:cs typeface="+mn-lt"/>
              </a:rPr>
              <a:t>, and Roxanne Bainbridge. "</a:t>
            </a:r>
            <a:r>
              <a:rPr lang="en-US" sz="1200" dirty="0" err="1">
                <a:ea typeface="+mn-lt"/>
                <a:cs typeface="+mn-lt"/>
              </a:rPr>
              <a:t>Organisational</a:t>
            </a:r>
            <a:r>
              <a:rPr lang="en-US" sz="1200" dirty="0">
                <a:ea typeface="+mn-lt"/>
                <a:cs typeface="+mn-lt"/>
              </a:rPr>
              <a:t> systems’ approaches to improving cultural competence in healthcare: a systematic scoping review of the literature." International journal for equity in health 16 (2017): 1-19. </a:t>
            </a:r>
            <a:endParaRPr lang="en-US" sz="2800" dirty="0">
              <a:ea typeface="Calibri" panose="020F0502020204030204"/>
              <a:cs typeface="Calibri" panose="020F0502020204030204"/>
            </a:endParaRPr>
          </a:p>
          <a:p>
            <a:pPr marL="239395" indent="-239395" algn="just">
              <a:buNone/>
            </a:pPr>
            <a:r>
              <a:rPr lang="en-US" sz="1200" dirty="0" err="1">
                <a:ea typeface="+mn-lt"/>
                <a:cs typeface="+mn-lt"/>
              </a:rPr>
              <a:t>Renzaho</a:t>
            </a:r>
            <a:r>
              <a:rPr lang="en-US" sz="1200" dirty="0">
                <a:ea typeface="+mn-lt"/>
                <a:cs typeface="+mn-lt"/>
              </a:rPr>
              <a:t> AM, P. Romios, C. Crock, A. L. Sønderlund, The effectiveness of cultural competence programs in ethnic minority patient-centered health care—a systematic review of the literature, International Journal for Quality in Health Care, Volume 25, Issue 3, July 2013, Pages 261–269, </a:t>
            </a:r>
            <a:r>
              <a:rPr lang="en-US" sz="1200" dirty="0">
                <a:ea typeface="+mn-lt"/>
                <a:cs typeface="+mn-lt"/>
                <a:hlinkClick r:id="rId2"/>
              </a:rPr>
              <a:t>https://doi.org/10.1093/intqhc/mzt006</a:t>
            </a:r>
            <a:r>
              <a:rPr lang="en-US" sz="1200" dirty="0">
                <a:ea typeface="+mn-lt"/>
                <a:cs typeface="+mn-lt"/>
              </a:rPr>
              <a:t> </a:t>
            </a:r>
            <a:endParaRPr lang="en-US" sz="2800" dirty="0">
              <a:ea typeface="Calibri" panose="020F0502020204030204"/>
              <a:cs typeface="Calibri" panose="020F0502020204030204"/>
            </a:endParaRPr>
          </a:p>
          <a:p>
            <a:pPr marL="239395" indent="-239395" algn="just">
              <a:buNone/>
            </a:pPr>
            <a:r>
              <a:rPr lang="en-US" sz="1200" dirty="0">
                <a:ea typeface="+mn-lt"/>
                <a:cs typeface="+mn-lt"/>
              </a:rPr>
              <a:t>Saha S, Beach MC, Cooper LA. Patient centeredness, cultural competence and healthcare quality. J Natl Med Assoc. 2008;100(11):1275–85. </a:t>
            </a:r>
          </a:p>
          <a:p>
            <a:pPr marL="239395" indent="-239395" algn="just">
              <a:buNone/>
            </a:pPr>
            <a:r>
              <a:rPr lang="en-US" sz="1200" dirty="0" err="1">
                <a:ea typeface="+mn-lt"/>
                <a:cs typeface="+mn-lt"/>
              </a:rPr>
              <a:t>Spitzberg</a:t>
            </a:r>
            <a:r>
              <a:rPr lang="en-US" sz="1200" dirty="0">
                <a:ea typeface="+mn-lt"/>
                <a:cs typeface="+mn-lt"/>
              </a:rPr>
              <a:t>, B. H. (2000). A model of intercultural communication competence. Intercultural communication: A reader, 9, 375-387.</a:t>
            </a:r>
          </a:p>
          <a:p>
            <a:pPr marL="239395" indent="-239395" algn="just">
              <a:buNone/>
            </a:pPr>
            <a:r>
              <a:rPr lang="en-US" sz="1200" dirty="0" err="1">
                <a:ea typeface="+mn-lt"/>
                <a:cs typeface="+mn-lt"/>
              </a:rPr>
              <a:t>Tervalon</a:t>
            </a:r>
            <a:r>
              <a:rPr lang="en-US" sz="1200" dirty="0">
                <a:ea typeface="+mn-lt"/>
                <a:cs typeface="+mn-lt"/>
              </a:rPr>
              <a:t>, M., &amp; Murray-García, J. (1998). Cultural humility versus cultural competence: A critical distinction in defining physician training outcomes in multicultural education. Journal of Health Care for the Poor and Underserved, 9, 117-125. </a:t>
            </a:r>
            <a:endParaRPr lang="en-US" sz="2800" dirty="0">
              <a:ea typeface="Calibri" panose="020F0502020204030204"/>
              <a:cs typeface="Calibri" panose="020F0502020204030204"/>
            </a:endParaRPr>
          </a:p>
          <a:p>
            <a:pPr marL="239395" indent="-239395" algn="just">
              <a:buNone/>
            </a:pPr>
            <a:r>
              <a:rPr lang="en-US" sz="1200" dirty="0">
                <a:ea typeface="+mn-lt"/>
                <a:cs typeface="+mn-lt"/>
              </a:rPr>
              <a:t>Truong, Mandy, Yin Paradies, and Naomi Priest. "Interventions to improve cultural competency in healthcare: a systematic review of reviews." BMC health services research 14 (2014): 1-17. </a:t>
            </a:r>
            <a:endParaRPr lang="en-US" sz="2800" dirty="0">
              <a:ea typeface="Calibri" panose="020F0502020204030204"/>
              <a:cs typeface="Calibri" panose="020F0502020204030204"/>
            </a:endParaRPr>
          </a:p>
          <a:p>
            <a:pPr marL="0" indent="0" algn="just">
              <a:spcBef>
                <a:spcPts val="0"/>
              </a:spcBef>
              <a:buNone/>
            </a:pPr>
            <a:endParaRPr lang="en-US" sz="1200" dirty="0">
              <a:ea typeface="Calibri" panose="020F0502020204030204"/>
              <a:cs typeface="Calibri" panose="020F0502020204030204"/>
            </a:endParaRPr>
          </a:p>
        </p:txBody>
      </p:sp>
      <p:sp>
        <p:nvSpPr>
          <p:cNvPr id="3" name="Title 1">
            <a:extLst>
              <a:ext uri="{FF2B5EF4-FFF2-40B4-BE49-F238E27FC236}">
                <a16:creationId xmlns:a16="http://schemas.microsoft.com/office/drawing/2014/main" id="{7C945A3B-4E7D-48F8-AC15-6C432BEF4AB2}"/>
              </a:ext>
            </a:extLst>
          </p:cNvPr>
          <p:cNvSpPr>
            <a:spLocks noGrp="1"/>
          </p:cNvSpPr>
          <p:nvPr/>
        </p:nvSpPr>
        <p:spPr>
          <a:xfrm>
            <a:off x="431663" y="181922"/>
            <a:ext cx="2797908" cy="499524"/>
          </a:xfrm>
          <a:prstGeom prst="rect">
            <a:avLst/>
          </a:prstGeom>
        </p:spPr>
        <p:txBody>
          <a:bodyPr anchor="b"/>
          <a:lstStyle>
            <a:lvl1pPr algn="l" defTabSz="959937" rtl="0" eaLnBrk="1" latinLnBrk="0" hangingPunct="1">
              <a:lnSpc>
                <a:spcPct val="90000"/>
              </a:lnSpc>
              <a:spcBef>
                <a:spcPct val="0"/>
              </a:spcBef>
              <a:buNone/>
              <a:defRPr sz="3600" kern="1200">
                <a:solidFill>
                  <a:srgbClr val="1A75DB"/>
                </a:solidFill>
                <a:latin typeface="+mn-lt"/>
                <a:ea typeface="+mj-ea"/>
                <a:cs typeface="+mj-cs"/>
              </a:defRPr>
            </a:lvl1pPr>
          </a:lstStyle>
          <a:p>
            <a:r>
              <a:rPr lang="en-US" dirty="0" err="1"/>
              <a:t>Riferimenti</a:t>
            </a:r>
            <a:endParaRPr lang="en-US" dirty="0"/>
          </a:p>
        </p:txBody>
      </p:sp>
      <p:sp>
        <p:nvSpPr>
          <p:cNvPr id="4" name="Footer Placeholder 4">
            <a:extLst>
              <a:ext uri="{FF2B5EF4-FFF2-40B4-BE49-F238E27FC236}">
                <a16:creationId xmlns:a16="http://schemas.microsoft.com/office/drawing/2014/main" id="{0C478197-394F-0469-DB49-CA8C15D370BD}"/>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dirty="0"/>
              <a:t>Project: 101101139 — H-PASS — EU4H-2022-PJ</a:t>
            </a:r>
            <a:endParaRPr lang="el-GR" altLang="en-US" sz="1200" dirty="0"/>
          </a:p>
        </p:txBody>
      </p:sp>
    </p:spTree>
    <p:extLst>
      <p:ext uri="{BB962C8B-B14F-4D97-AF65-F5344CB8AC3E}">
        <p14:creationId xmlns:p14="http://schemas.microsoft.com/office/powerpoint/2010/main" val="244034389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ím 1"/>
          <p:cNvSpPr txBox="1">
            <a:spLocks/>
          </p:cNvSpPr>
          <p:nvPr/>
        </p:nvSpPr>
        <p:spPr>
          <a:xfrm>
            <a:off x="600710" y="450376"/>
            <a:ext cx="3928754" cy="653509"/>
          </a:xfrm>
          <a:prstGeom prst="rect">
            <a:avLst/>
          </a:prstGeom>
        </p:spPr>
        <p:txBody>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r>
              <a:rPr lang="en-US" sz="4000" b="1">
                <a:solidFill>
                  <a:srgbClr val="1A75DB"/>
                </a:solidFill>
                <a:latin typeface="+mn-lt"/>
              </a:rPr>
              <a:t>Copyright notice</a:t>
            </a:r>
            <a:endParaRPr lang="en-GB" sz="4000" b="1">
              <a:solidFill>
                <a:srgbClr val="1A75DB"/>
              </a:solidFill>
              <a:latin typeface="+mn-lt"/>
            </a:endParaRPr>
          </a:p>
        </p:txBody>
      </p:sp>
      <p:sp>
        <p:nvSpPr>
          <p:cNvPr id="2" name="Footer Placeholder 4">
            <a:extLst>
              <a:ext uri="{FF2B5EF4-FFF2-40B4-BE49-F238E27FC236}">
                <a16:creationId xmlns:a16="http://schemas.microsoft.com/office/drawing/2014/main" id="{4297FD4B-C15A-0B5C-B45D-5FAE44ED3DC0}"/>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a:t>Project: 101101139 — H-PASS — EU4H-2022-PJ</a:t>
            </a:r>
            <a:endParaRPr lang="el-GR" altLang="en-US" sz="1200"/>
          </a:p>
        </p:txBody>
      </p:sp>
      <p:sp>
        <p:nvSpPr>
          <p:cNvPr id="5" name="TextBox 4">
            <a:extLst>
              <a:ext uri="{FF2B5EF4-FFF2-40B4-BE49-F238E27FC236}">
                <a16:creationId xmlns:a16="http://schemas.microsoft.com/office/drawing/2014/main" id="{0AB6C018-C91C-1483-CC9B-B6AA9981B8F4}"/>
              </a:ext>
            </a:extLst>
          </p:cNvPr>
          <p:cNvSpPr txBox="1"/>
          <p:nvPr/>
        </p:nvSpPr>
        <p:spPr>
          <a:xfrm>
            <a:off x="600710" y="1391969"/>
            <a:ext cx="9598342" cy="4278094"/>
          </a:xfrm>
          <a:prstGeom prst="rect">
            <a:avLst/>
          </a:prstGeom>
          <a:noFill/>
        </p:spPr>
        <p:txBody>
          <a:bodyPr wrap="square">
            <a:spAutoFit/>
          </a:bodyPr>
          <a:lstStyle/>
          <a:p>
            <a:r>
              <a:rPr lang="it-IT" sz="1600" dirty="0"/>
              <a:t>Copyright © Membri del progetto H-PASS. Per dettagli sul progetto H-PASS e sulla collaborazione, visitare: </a:t>
            </a:r>
            <a:r>
              <a:rPr lang="it-IT" sz="1600" dirty="0">
                <a:hlinkClick r:id="rId3"/>
              </a:rPr>
              <a:t>https://hpass.healthworkforce.eu/index.php/the-project/</a:t>
            </a:r>
            <a:endParaRPr lang="it-IT" sz="1600" dirty="0"/>
          </a:p>
          <a:p>
            <a:endParaRPr lang="it-IT" sz="1600" dirty="0"/>
          </a:p>
          <a:p>
            <a:r>
              <a:rPr lang="it-IT" sz="1600" dirty="0"/>
              <a:t>H-PASS the “Health </a:t>
            </a:r>
            <a:r>
              <a:rPr lang="it-IT" sz="1600" dirty="0" err="1"/>
              <a:t>Professionals</a:t>
            </a:r>
            <a:r>
              <a:rPr lang="it-IT" sz="1600" dirty="0"/>
              <a:t>’ and the “</a:t>
            </a:r>
            <a:r>
              <a:rPr lang="it-IT" sz="1600" dirty="0" err="1"/>
              <a:t>DigitAl</a:t>
            </a:r>
            <a:r>
              <a:rPr lang="it-IT" sz="1600" dirty="0"/>
              <a:t> team” </a:t>
            </a:r>
            <a:r>
              <a:rPr lang="it-IT" sz="1600" dirty="0" err="1"/>
              <a:t>SkillS</a:t>
            </a:r>
            <a:r>
              <a:rPr lang="it-IT" sz="1600" dirty="0"/>
              <a:t> </a:t>
            </a:r>
            <a:r>
              <a:rPr lang="it-IT" sz="1600" dirty="0" err="1"/>
              <a:t>advancement</a:t>
            </a:r>
            <a:r>
              <a:rPr lang="it-IT" sz="1600" dirty="0"/>
              <a:t>” è un progetto co-finanziato dall’Agenzia Esecutiva Europea per la Salute e il Digitale (</a:t>
            </a:r>
            <a:r>
              <a:rPr lang="it-IT" sz="1600" dirty="0" err="1"/>
              <a:t>HaDEA</a:t>
            </a:r>
            <a:r>
              <a:rPr lang="it-IT" sz="1600" dirty="0"/>
              <a:t>) sotto i poteri delegati dalla Commissione Europea. H-PASS è iniziato nel maggio 2023 e durerà 3 anni.</a:t>
            </a:r>
          </a:p>
          <a:p>
            <a:pPr algn="just"/>
            <a:endParaRPr lang="en-US" sz="1600" dirty="0"/>
          </a:p>
          <a:p>
            <a:r>
              <a:rPr lang="it-IT" sz="1600" dirty="0"/>
              <a:t>Questo lavoro è concesso in licenza in base alla licenza Creative Commons </a:t>
            </a:r>
            <a:r>
              <a:rPr lang="it-IT" sz="1600" dirty="0" err="1"/>
              <a:t>Attribution-Noncommercial</a:t>
            </a:r>
            <a:r>
              <a:rPr lang="it-IT" sz="1600" dirty="0"/>
              <a:t> 3.0. Per visualizzare una copia di questa licenza, visitare </a:t>
            </a:r>
            <a:r>
              <a:rPr lang="it-IT" sz="1600" dirty="0">
                <a:hlinkClick r:id="rId4"/>
              </a:rPr>
              <a:t>http://creativecommons.org/licenses/by-nc/3.0/</a:t>
            </a:r>
            <a:r>
              <a:rPr lang="it-IT" sz="1600" dirty="0"/>
              <a:t>  o inviare una lettera a Creative Commons, 171 Second Street, Suite 300, San Francisco, California, 94105 e USA.</a:t>
            </a:r>
            <a:endParaRPr lang="en-GB" sz="1600" dirty="0"/>
          </a:p>
          <a:p>
            <a:pPr algn="just"/>
            <a:endParaRPr lang="en-US" sz="1600" dirty="0"/>
          </a:p>
          <a:p>
            <a:pPr algn="just"/>
            <a:r>
              <a:rPr lang="it-IT" sz="1600" dirty="0"/>
              <a:t>L'opera dovrà essere attribuita allegando il seguente riferimento agli elementi copiati: “Copyright © Membri del Progetto H-PASS ”.</a:t>
            </a:r>
            <a:r>
              <a:rPr lang="en-US" sz="1600" dirty="0"/>
              <a:t> </a:t>
            </a:r>
          </a:p>
          <a:p>
            <a:pPr algn="just"/>
            <a:endParaRPr lang="en-US" sz="1600" dirty="0"/>
          </a:p>
          <a:p>
            <a:pPr algn="just"/>
            <a:r>
              <a:rPr lang="it-IT" sz="1600" dirty="0"/>
              <a:t>L'utilizzo di questa presentazione in modi e/o per scopi non previsti nella licenza richiede la previa autorizzazione scritta dei detentori dei diritti d'autore. Le informazioni contenute in questa presentazione rappresentano le opinioni dei titolari dei diritti d'autore alla data in cui tali opinioni sono state pubblicate.</a:t>
            </a:r>
            <a:endParaRPr lang="en-US" sz="1600" dirty="0"/>
          </a:p>
        </p:txBody>
      </p:sp>
    </p:spTree>
    <p:extLst>
      <p:ext uri="{BB962C8B-B14F-4D97-AF65-F5344CB8AC3E}">
        <p14:creationId xmlns:p14="http://schemas.microsoft.com/office/powerpoint/2010/main" val="284643718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4">
            <a:extLst>
              <a:ext uri="{FF2B5EF4-FFF2-40B4-BE49-F238E27FC236}">
                <a16:creationId xmlns:a16="http://schemas.microsoft.com/office/drawing/2014/main" id="{32481A39-F6E8-4107-4F8F-06F77D94BFF3}"/>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dirty="0"/>
              <a:t>Project: 101101139 — H-PASS — EU4H-2022-PJ</a:t>
            </a:r>
            <a:endParaRPr lang="el-GR" altLang="en-US" sz="1200" dirty="0"/>
          </a:p>
        </p:txBody>
      </p:sp>
      <p:sp>
        <p:nvSpPr>
          <p:cNvPr id="4" name="Cím 1">
            <a:extLst>
              <a:ext uri="{FF2B5EF4-FFF2-40B4-BE49-F238E27FC236}">
                <a16:creationId xmlns:a16="http://schemas.microsoft.com/office/drawing/2014/main" id="{15A2CA9F-D5D4-0643-555A-87C2377BB7DA}"/>
              </a:ext>
            </a:extLst>
          </p:cNvPr>
          <p:cNvSpPr txBox="1">
            <a:spLocks/>
          </p:cNvSpPr>
          <p:nvPr/>
        </p:nvSpPr>
        <p:spPr>
          <a:xfrm>
            <a:off x="3835400" y="1365490"/>
            <a:ext cx="2576830" cy="653509"/>
          </a:xfrm>
          <a:prstGeom prst="rect">
            <a:avLst/>
          </a:prstGeom>
        </p:spPr>
        <p:txBody>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pPr algn="ctr"/>
            <a:r>
              <a:rPr lang="en-US" sz="4000" b="1" dirty="0">
                <a:solidFill>
                  <a:srgbClr val="1A75DB"/>
                </a:solidFill>
                <a:latin typeface="+mn-lt"/>
              </a:rPr>
              <a:t>Disclaimer </a:t>
            </a:r>
            <a:endParaRPr lang="en-GB" sz="4000" b="1" dirty="0">
              <a:solidFill>
                <a:srgbClr val="1A75DB"/>
              </a:solidFill>
              <a:latin typeface="+mn-lt"/>
            </a:endParaRPr>
          </a:p>
        </p:txBody>
      </p:sp>
      <p:sp>
        <p:nvSpPr>
          <p:cNvPr id="5" name="Content Placeholder 2">
            <a:extLst>
              <a:ext uri="{FF2B5EF4-FFF2-40B4-BE49-F238E27FC236}">
                <a16:creationId xmlns:a16="http://schemas.microsoft.com/office/drawing/2014/main" id="{6B8CA3ED-B686-9D10-3668-393D8FC1ACF0}"/>
              </a:ext>
            </a:extLst>
          </p:cNvPr>
          <p:cNvSpPr txBox="1">
            <a:spLocks noChangeArrowheads="1"/>
          </p:cNvSpPr>
          <p:nvPr/>
        </p:nvSpPr>
        <p:spPr>
          <a:xfrm>
            <a:off x="457200" y="2209800"/>
            <a:ext cx="8229600" cy="3916363"/>
          </a:xfrm>
          <a:prstGeom prst="rect">
            <a:avLst/>
          </a:prstGeom>
        </p:spPr>
        <p:txBody>
          <a:bodyPr/>
          <a:lstStyle>
            <a:lvl1pPr marL="239984" indent="-239984" algn="l" defTabSz="959937" rtl="0" eaLnBrk="1" latinLnBrk="0" hangingPunct="1">
              <a:lnSpc>
                <a:spcPct val="90000"/>
              </a:lnSpc>
              <a:spcBef>
                <a:spcPts val="1050"/>
              </a:spcBef>
              <a:buFont typeface="Arial" panose="020B0604020202020204" pitchFamily="34" charset="0"/>
              <a:buChar char="•"/>
              <a:defRPr sz="2939" kern="1200">
                <a:solidFill>
                  <a:schemeClr val="tx1"/>
                </a:solidFill>
                <a:latin typeface="+mn-lt"/>
                <a:ea typeface="+mn-ea"/>
                <a:cs typeface="+mn-cs"/>
              </a:defRPr>
            </a:lvl1pPr>
            <a:lvl2pPr marL="719953" indent="-239984" algn="l" defTabSz="959937" rtl="0" eaLnBrk="1" latinLnBrk="0" hangingPunct="1">
              <a:lnSpc>
                <a:spcPct val="90000"/>
              </a:lnSpc>
              <a:spcBef>
                <a:spcPts val="525"/>
              </a:spcBef>
              <a:buFont typeface="Arial" panose="020B0604020202020204" pitchFamily="34" charset="0"/>
              <a:buChar char="•"/>
              <a:defRPr sz="2520" kern="1200">
                <a:solidFill>
                  <a:schemeClr val="tx1"/>
                </a:solidFill>
                <a:latin typeface="+mn-lt"/>
                <a:ea typeface="+mn-ea"/>
                <a:cs typeface="+mn-cs"/>
              </a:defRPr>
            </a:lvl2pPr>
            <a:lvl3pPr marL="1199921" indent="-239984" algn="l" defTabSz="959937" rtl="0" eaLnBrk="1" latinLnBrk="0" hangingPunct="1">
              <a:lnSpc>
                <a:spcPct val="90000"/>
              </a:lnSpc>
              <a:spcBef>
                <a:spcPts val="525"/>
              </a:spcBef>
              <a:buFont typeface="Arial" panose="020B0604020202020204" pitchFamily="34" charset="0"/>
              <a:buChar char="•"/>
              <a:defRPr sz="2100" kern="1200">
                <a:solidFill>
                  <a:schemeClr val="tx1"/>
                </a:solidFill>
                <a:latin typeface="+mn-lt"/>
                <a:ea typeface="+mn-ea"/>
                <a:cs typeface="+mn-cs"/>
              </a:defRPr>
            </a:lvl3pPr>
            <a:lvl4pPr marL="1679890"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4pPr>
            <a:lvl5pPr marL="2159859"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5pPr>
            <a:lvl6pPr marL="2639827"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6pPr>
            <a:lvl7pPr marL="3119796"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7pPr>
            <a:lvl8pPr marL="3599764"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8pPr>
            <a:lvl9pPr marL="4079733"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9pPr>
          </a:lstStyle>
          <a:p>
            <a:pPr marL="0" indent="0" algn="just">
              <a:buNone/>
            </a:pPr>
            <a:endParaRPr lang="en-GB" altLang="en-US" dirty="0"/>
          </a:p>
        </p:txBody>
      </p:sp>
      <p:sp>
        <p:nvSpPr>
          <p:cNvPr id="7" name="TextBox 6">
            <a:extLst>
              <a:ext uri="{FF2B5EF4-FFF2-40B4-BE49-F238E27FC236}">
                <a16:creationId xmlns:a16="http://schemas.microsoft.com/office/drawing/2014/main" id="{4CE8027F-86D5-8209-CE4A-39D3763E8A8C}"/>
              </a:ext>
            </a:extLst>
          </p:cNvPr>
          <p:cNvSpPr txBox="1"/>
          <p:nvPr/>
        </p:nvSpPr>
        <p:spPr>
          <a:xfrm>
            <a:off x="1572260" y="2662287"/>
            <a:ext cx="7655242" cy="2800767"/>
          </a:xfrm>
          <a:prstGeom prst="rect">
            <a:avLst/>
          </a:prstGeom>
          <a:noFill/>
        </p:spPr>
        <p:txBody>
          <a:bodyPr wrap="square">
            <a:spAutoFit/>
          </a:bodyPr>
          <a:lstStyle/>
          <a:p>
            <a:pPr algn="just"/>
            <a:r>
              <a:rPr lang="it-IT" sz="2200" dirty="0"/>
              <a:t>L’ Agenzia esecutiva europea per la salute e il digitale (</a:t>
            </a:r>
            <a:r>
              <a:rPr lang="it-IT" sz="2200" dirty="0" err="1"/>
              <a:t>HaDEA</a:t>
            </a:r>
            <a:r>
              <a:rPr lang="it-IT" sz="2200" dirty="0"/>
              <a:t>), nell'ambito dei poteri delegati dalla Commissione europea, sostiene la produzione di questa pubblicazione. Il sostegno della Commissione europea non costituisce un'approvazione dei contenuti, che riflettono esclusivamente le opinioni degli autori. La Commissione non può essere ritenuta responsabile per qualsiasi uso che possa essere fatto delle informazioni in essa contenute.</a:t>
            </a:r>
            <a:endParaRPr lang="en-US" sz="2200" dirty="0"/>
          </a:p>
        </p:txBody>
      </p:sp>
    </p:spTree>
    <p:extLst>
      <p:ext uri="{BB962C8B-B14F-4D97-AF65-F5344CB8AC3E}">
        <p14:creationId xmlns:p14="http://schemas.microsoft.com/office/powerpoint/2010/main" val="276395996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A655861F-74EA-8B2C-AB4E-7B46236DC16F}"/>
              </a:ext>
            </a:extLst>
          </p:cNvPr>
          <p:cNvSpPr>
            <a:spLocks noGrp="1"/>
          </p:cNvSpPr>
          <p:nvPr>
            <p:ph type="title"/>
          </p:nvPr>
        </p:nvSpPr>
        <p:spPr/>
        <p:txBody>
          <a:bodyPr/>
          <a:lstStyle/>
          <a:p>
            <a:r>
              <a:rPr lang="en-US" sz="4800" dirty="0"/>
              <a:t>Fine </a:t>
            </a:r>
            <a:r>
              <a:rPr lang="en-US" sz="4800" dirty="0" err="1"/>
              <a:t>dell’Unità</a:t>
            </a:r>
            <a:r>
              <a:rPr lang="en-US" sz="4800" dirty="0"/>
              <a:t> </a:t>
            </a:r>
            <a:r>
              <a:rPr lang="en-US" sz="4800" dirty="0" err="1"/>
              <a:t>Formativa</a:t>
            </a:r>
            <a:endParaRPr lang="hu-HU" dirty="0"/>
          </a:p>
        </p:txBody>
      </p:sp>
    </p:spTree>
    <p:extLst>
      <p:ext uri="{BB962C8B-B14F-4D97-AF65-F5344CB8AC3E}">
        <p14:creationId xmlns:p14="http://schemas.microsoft.com/office/powerpoint/2010/main" val="342047258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6455420" y="124033"/>
            <a:ext cx="4517380" cy="784586"/>
          </a:xfrm>
        </p:spPr>
        <p:txBody>
          <a:bodyPr/>
          <a:lstStyle/>
          <a:p>
            <a:pPr algn="just"/>
            <a:r>
              <a:rPr lang="en-US" sz="4000" b="1" dirty="0" err="1">
                <a:solidFill>
                  <a:schemeClr val="bg1"/>
                </a:solidFill>
              </a:rPr>
              <a:t>Obiettivi</a:t>
            </a:r>
            <a:r>
              <a:rPr lang="en-US" sz="4000" b="1" dirty="0">
                <a:solidFill>
                  <a:schemeClr val="bg1"/>
                </a:solidFill>
              </a:rPr>
              <a:t> </a:t>
            </a:r>
            <a:r>
              <a:rPr lang="en-US" sz="4000" b="1" dirty="0" err="1">
                <a:solidFill>
                  <a:schemeClr val="bg1"/>
                </a:solidFill>
              </a:rPr>
              <a:t>formativi</a:t>
            </a:r>
            <a:endParaRPr lang="en-GB" sz="4000" b="1" dirty="0">
              <a:solidFill>
                <a:schemeClr val="bg1"/>
              </a:solidFill>
            </a:endParaRPr>
          </a:p>
        </p:txBody>
      </p:sp>
      <p:sp>
        <p:nvSpPr>
          <p:cNvPr id="3" name="Tartalom helye 2"/>
          <p:cNvSpPr>
            <a:spLocks noGrp="1"/>
          </p:cNvSpPr>
          <p:nvPr>
            <p:ph sz="half" idx="1"/>
          </p:nvPr>
        </p:nvSpPr>
        <p:spPr>
          <a:xfrm>
            <a:off x="632345" y="1748754"/>
            <a:ext cx="9685900" cy="4534774"/>
          </a:xfrm>
        </p:spPr>
        <p:txBody>
          <a:bodyPr/>
          <a:lstStyle/>
          <a:p>
            <a:pPr algn="just"/>
            <a:r>
              <a:rPr lang="it-IT" sz="2600" b="1" dirty="0"/>
              <a:t>Comprendere </a:t>
            </a:r>
            <a:r>
              <a:rPr lang="it-IT" sz="2600" dirty="0"/>
              <a:t>i concetti chiave, il contesto storico e il significato della competenza culturale nell'assistenza sanitaria.</a:t>
            </a:r>
          </a:p>
          <a:p>
            <a:pPr algn="just"/>
            <a:r>
              <a:rPr lang="it-IT" sz="2600" b="1" dirty="0"/>
              <a:t>Scoprire </a:t>
            </a:r>
            <a:r>
              <a:rPr lang="it-IT" sz="2600" dirty="0"/>
              <a:t>le sfide e le barriere che derivano dall'assenza di competenza culturale e come influisce sui risultati dei pazienti.</a:t>
            </a:r>
          </a:p>
          <a:p>
            <a:pPr algn="just"/>
            <a:r>
              <a:rPr lang="it-IT" sz="2600" b="1" dirty="0"/>
              <a:t>Esaminare </a:t>
            </a:r>
            <a:r>
              <a:rPr lang="it-IT" sz="2600" dirty="0"/>
              <a:t>i principali modelli e strategie per raggiungere la competenza culturale a livello individuale, organizzativo e sistemico.</a:t>
            </a:r>
          </a:p>
          <a:p>
            <a:pPr algn="just"/>
            <a:r>
              <a:rPr lang="it-IT" sz="2600" b="1" dirty="0"/>
              <a:t>Analizzare </a:t>
            </a:r>
            <a:r>
              <a:rPr lang="it-IT" sz="2600" dirty="0"/>
              <a:t>i vantaggi della competenza culturale per pazienti, operatori sanitari e organizzazioni.</a:t>
            </a:r>
          </a:p>
          <a:p>
            <a:pPr algn="just"/>
            <a:r>
              <a:rPr lang="it-IT" sz="2600" b="1" dirty="0"/>
              <a:t>Comprendere </a:t>
            </a:r>
            <a:r>
              <a:rPr lang="it-IT" sz="2600" dirty="0"/>
              <a:t>come la competenza culturale integra l'assistenza incentrata sul paziente e come entrambe possono essere applicate per migliorare i servizi sanitari.</a:t>
            </a:r>
            <a:endParaRPr lang="en-US" sz="2600" dirty="0"/>
          </a:p>
        </p:txBody>
      </p:sp>
      <p:sp>
        <p:nvSpPr>
          <p:cNvPr id="4" name="Footer Placeholder 4">
            <a:extLst>
              <a:ext uri="{FF2B5EF4-FFF2-40B4-BE49-F238E27FC236}">
                <a16:creationId xmlns:a16="http://schemas.microsoft.com/office/drawing/2014/main" id="{73C8CD5C-2CB1-3A50-6D10-C6FA42CF69CF}"/>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dirty="0"/>
              <a:t>Project: 101101139 — H-PASS — EU4H-2022-PJ</a:t>
            </a:r>
            <a:endParaRPr lang="el-GR" altLang="en-US" sz="1200" dirty="0"/>
          </a:p>
        </p:txBody>
      </p:sp>
      <p:sp>
        <p:nvSpPr>
          <p:cNvPr id="6" name="CasellaDiTesto 5">
            <a:extLst>
              <a:ext uri="{FF2B5EF4-FFF2-40B4-BE49-F238E27FC236}">
                <a16:creationId xmlns:a16="http://schemas.microsoft.com/office/drawing/2014/main" id="{582310A1-8C72-0BC6-4212-87CCA7E78330}"/>
              </a:ext>
            </a:extLst>
          </p:cNvPr>
          <p:cNvSpPr txBox="1"/>
          <p:nvPr/>
        </p:nvSpPr>
        <p:spPr>
          <a:xfrm>
            <a:off x="2902689" y="6341823"/>
            <a:ext cx="5486400" cy="369332"/>
          </a:xfrm>
          <a:prstGeom prst="rect">
            <a:avLst/>
          </a:prstGeom>
          <a:noFill/>
        </p:spPr>
        <p:txBody>
          <a:bodyPr wrap="square">
            <a:spAutoFit/>
          </a:bodyPr>
          <a:lstStyle/>
          <a:p>
            <a:r>
              <a:rPr lang="it-IT" dirty="0">
                <a:hlinkClick r:id="rId3"/>
              </a:rPr>
              <a:t>https://youtu.be/pF5aiavAky8?feature=shared</a:t>
            </a:r>
            <a:endParaRPr lang="it-IT" dirty="0"/>
          </a:p>
        </p:txBody>
      </p:sp>
    </p:spTree>
    <p:extLst>
      <p:ext uri="{BB962C8B-B14F-4D97-AF65-F5344CB8AC3E}">
        <p14:creationId xmlns:p14="http://schemas.microsoft.com/office/powerpoint/2010/main" val="384514397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E23282-7369-44D1-B2CA-C596A279BF78}"/>
              </a:ext>
            </a:extLst>
          </p:cNvPr>
          <p:cNvSpPr>
            <a:spLocks noGrp="1"/>
          </p:cNvSpPr>
          <p:nvPr>
            <p:ph type="title"/>
          </p:nvPr>
        </p:nvSpPr>
        <p:spPr>
          <a:xfrm>
            <a:off x="7236573" y="216817"/>
            <a:ext cx="3255461" cy="791480"/>
          </a:xfrm>
        </p:spPr>
        <p:txBody>
          <a:bodyPr/>
          <a:lstStyle/>
          <a:p>
            <a:pPr algn="ctr"/>
            <a:r>
              <a:rPr lang="en-US" b="1" dirty="0" err="1">
                <a:solidFill>
                  <a:schemeClr val="bg1"/>
                </a:solidFill>
              </a:rPr>
              <a:t>Introduzione</a:t>
            </a:r>
            <a:endParaRPr lang="en-US" b="1" dirty="0">
              <a:solidFill>
                <a:schemeClr val="bg1"/>
              </a:solidFill>
            </a:endParaRPr>
          </a:p>
        </p:txBody>
      </p:sp>
      <p:sp>
        <p:nvSpPr>
          <p:cNvPr id="3" name="Content Placeholder 2">
            <a:extLst>
              <a:ext uri="{FF2B5EF4-FFF2-40B4-BE49-F238E27FC236}">
                <a16:creationId xmlns:a16="http://schemas.microsoft.com/office/drawing/2014/main" id="{FD3697BE-13A2-4B91-92EF-74E2A515A022}"/>
              </a:ext>
            </a:extLst>
          </p:cNvPr>
          <p:cNvSpPr>
            <a:spLocks noGrp="1"/>
          </p:cNvSpPr>
          <p:nvPr>
            <p:ph sz="half" idx="1"/>
          </p:nvPr>
        </p:nvSpPr>
        <p:spPr>
          <a:xfrm>
            <a:off x="806134" y="2227360"/>
            <a:ext cx="9685900" cy="3636229"/>
          </a:xfrm>
        </p:spPr>
        <p:txBody>
          <a:bodyPr/>
          <a:lstStyle/>
          <a:p>
            <a:pPr algn="just"/>
            <a:r>
              <a:rPr lang="it-IT" sz="2400" dirty="0"/>
              <a:t>La competenza culturale nell'assistenza sanitaria si riferisce alla capacità dei providers e dei sistemi di erogare un’assistenza che rispetti e risponda ai diversi background culturali dei pazienti. </a:t>
            </a:r>
          </a:p>
          <a:p>
            <a:pPr algn="just"/>
            <a:r>
              <a:rPr lang="it-IT" sz="2400" dirty="0"/>
              <a:t>Questo corso esplorerà l'importanza della competenza culturale,  di come si è evoluta e quali possono essere le strategie per applicarla per migliorare i risultati dell'assistenza sanitaria. </a:t>
            </a:r>
          </a:p>
          <a:p>
            <a:pPr algn="just"/>
            <a:r>
              <a:rPr lang="it-IT" sz="2400" dirty="0"/>
              <a:t>Comprendendo e implementando la competenza culturale, i professionisti sanitari possono offrire un servizio più adeguato a persone con background culturali diversi, possono ridurre le disparità sanitarie e promuovere un'assistenza equa.</a:t>
            </a:r>
          </a:p>
        </p:txBody>
      </p:sp>
      <p:sp>
        <p:nvSpPr>
          <p:cNvPr id="5" name="Footer Placeholder 4">
            <a:extLst>
              <a:ext uri="{FF2B5EF4-FFF2-40B4-BE49-F238E27FC236}">
                <a16:creationId xmlns:a16="http://schemas.microsoft.com/office/drawing/2014/main" id="{EA439BF6-48C3-CEE5-E05D-41EC9DF7447B}"/>
              </a:ext>
            </a:extLst>
          </p:cNvPr>
          <p:cNvSpPr txBox="1">
            <a:spLocks noChangeArrowheads="1"/>
          </p:cNvSpPr>
          <p:nvPr/>
        </p:nvSpPr>
        <p:spPr bwMode="auto">
          <a:xfrm>
            <a:off x="96671" y="6782514"/>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dirty="0"/>
              <a:t>Project: 101101139 — H-PASS — EU4H-2022-PJ</a:t>
            </a:r>
            <a:endParaRPr lang="el-GR" altLang="en-US" sz="1200" dirty="0"/>
          </a:p>
        </p:txBody>
      </p:sp>
      <p:sp>
        <p:nvSpPr>
          <p:cNvPr id="6" name="CasellaDiTesto 5">
            <a:extLst>
              <a:ext uri="{FF2B5EF4-FFF2-40B4-BE49-F238E27FC236}">
                <a16:creationId xmlns:a16="http://schemas.microsoft.com/office/drawing/2014/main" id="{A5E71E1C-A169-30B1-55BE-5E082737192B}"/>
              </a:ext>
            </a:extLst>
          </p:cNvPr>
          <p:cNvSpPr txBox="1"/>
          <p:nvPr/>
        </p:nvSpPr>
        <p:spPr>
          <a:xfrm>
            <a:off x="2870791" y="6413182"/>
            <a:ext cx="5401338" cy="369332"/>
          </a:xfrm>
          <a:prstGeom prst="rect">
            <a:avLst/>
          </a:prstGeom>
          <a:noFill/>
        </p:spPr>
        <p:txBody>
          <a:bodyPr wrap="square">
            <a:spAutoFit/>
          </a:bodyPr>
          <a:lstStyle/>
          <a:p>
            <a:r>
              <a:rPr lang="it-IT" dirty="0">
                <a:hlinkClick r:id="rId2"/>
              </a:rPr>
              <a:t>https://youtu.be/v8wGDl6RkIE?feature=shared</a:t>
            </a:r>
            <a:endParaRPr lang="it-IT" dirty="0"/>
          </a:p>
        </p:txBody>
      </p:sp>
    </p:spTree>
    <p:extLst>
      <p:ext uri="{BB962C8B-B14F-4D97-AF65-F5344CB8AC3E}">
        <p14:creationId xmlns:p14="http://schemas.microsoft.com/office/powerpoint/2010/main" val="186571009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F78C38-C2E9-4650-997A-D41B4A96C76F}"/>
              </a:ext>
            </a:extLst>
          </p:cNvPr>
          <p:cNvSpPr>
            <a:spLocks noGrp="1"/>
          </p:cNvSpPr>
          <p:nvPr>
            <p:ph type="title"/>
          </p:nvPr>
        </p:nvSpPr>
        <p:spPr/>
        <p:txBody>
          <a:bodyPr/>
          <a:lstStyle/>
          <a:p>
            <a:r>
              <a:rPr lang="en-US" dirty="0"/>
              <a:t>Cosa </a:t>
            </a:r>
            <a:r>
              <a:rPr lang="en-US" dirty="0" err="1"/>
              <a:t>si</a:t>
            </a:r>
            <a:r>
              <a:rPr lang="en-US" dirty="0"/>
              <a:t> </a:t>
            </a:r>
            <a:r>
              <a:rPr lang="en-US" dirty="0" err="1"/>
              <a:t>intende</a:t>
            </a:r>
            <a:r>
              <a:rPr lang="en-US" dirty="0"/>
              <a:t> per </a:t>
            </a:r>
            <a:r>
              <a:rPr lang="en-US" dirty="0" err="1"/>
              <a:t>Competenza</a:t>
            </a:r>
            <a:r>
              <a:rPr lang="en-US" dirty="0"/>
              <a:t> </a:t>
            </a:r>
            <a:r>
              <a:rPr lang="en-US" dirty="0" err="1"/>
              <a:t>Culturale</a:t>
            </a:r>
            <a:r>
              <a:rPr lang="en-US" dirty="0"/>
              <a:t> (CC) in </a:t>
            </a:r>
            <a:r>
              <a:rPr lang="en-US" dirty="0" err="1"/>
              <a:t>ambito</a:t>
            </a:r>
            <a:r>
              <a:rPr lang="en-US" dirty="0"/>
              <a:t> </a:t>
            </a:r>
            <a:r>
              <a:rPr lang="en-US" dirty="0" err="1"/>
              <a:t>sanitario</a:t>
            </a:r>
            <a:r>
              <a:rPr lang="en-US" dirty="0"/>
              <a:t>?</a:t>
            </a:r>
          </a:p>
        </p:txBody>
      </p:sp>
      <p:sp>
        <p:nvSpPr>
          <p:cNvPr id="3" name="Content Placeholder 2">
            <a:extLst>
              <a:ext uri="{FF2B5EF4-FFF2-40B4-BE49-F238E27FC236}">
                <a16:creationId xmlns:a16="http://schemas.microsoft.com/office/drawing/2014/main" id="{E837715A-78F8-488D-8935-8BE2A49EB586}"/>
              </a:ext>
            </a:extLst>
          </p:cNvPr>
          <p:cNvSpPr>
            <a:spLocks noGrp="1"/>
          </p:cNvSpPr>
          <p:nvPr>
            <p:ph sz="half" idx="1"/>
          </p:nvPr>
        </p:nvSpPr>
        <p:spPr>
          <a:xfrm>
            <a:off x="-1" y="1853267"/>
            <a:ext cx="10799763" cy="959362"/>
          </a:xfrm>
          <a:solidFill>
            <a:srgbClr val="0063DC"/>
          </a:solidFill>
        </p:spPr>
        <p:txBody>
          <a:bodyPr/>
          <a:lstStyle/>
          <a:p>
            <a:pPr marL="0" indent="0" algn="ctr">
              <a:buNone/>
            </a:pPr>
            <a:r>
              <a:rPr lang="en-US" sz="2000" dirty="0">
                <a:solidFill>
                  <a:schemeClr val="bg1"/>
                </a:solidFill>
              </a:rPr>
              <a:t>“</a:t>
            </a:r>
            <a:r>
              <a:rPr lang="it-IT" sz="2000" dirty="0">
                <a:solidFill>
                  <a:schemeClr val="bg1"/>
                </a:solidFill>
              </a:rPr>
              <a:t>Un insieme di comportamenti, atteggiamenti e politiche congruenti che consentono a un sistema, o a un professionista di lavorare efficacemente in situazioni interculturali.</a:t>
            </a:r>
            <a:r>
              <a:rPr lang="en-US" sz="2000" dirty="0">
                <a:solidFill>
                  <a:schemeClr val="bg1"/>
                </a:solidFill>
              </a:rPr>
              <a:t>” (Cross et al., 1989)</a:t>
            </a:r>
          </a:p>
        </p:txBody>
      </p:sp>
      <p:graphicFrame>
        <p:nvGraphicFramePr>
          <p:cNvPr id="93" name="Diagram 92">
            <a:extLst>
              <a:ext uri="{FF2B5EF4-FFF2-40B4-BE49-F238E27FC236}">
                <a16:creationId xmlns:a16="http://schemas.microsoft.com/office/drawing/2014/main" id="{855D9C5D-20F0-4B45-98C2-1AE07652D06A}"/>
              </a:ext>
            </a:extLst>
          </p:cNvPr>
          <p:cNvGraphicFramePr/>
          <p:nvPr>
            <p:extLst>
              <p:ext uri="{D42A27DB-BD31-4B8C-83A1-F6EECF244321}">
                <p14:modId xmlns:p14="http://schemas.microsoft.com/office/powerpoint/2010/main" val="3183735580"/>
              </p:ext>
            </p:extLst>
          </p:nvPr>
        </p:nvGraphicFramePr>
        <p:xfrm>
          <a:off x="304801" y="2926080"/>
          <a:ext cx="10332402" cy="415544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94" name="Oval 93">
            <a:extLst>
              <a:ext uri="{FF2B5EF4-FFF2-40B4-BE49-F238E27FC236}">
                <a16:creationId xmlns:a16="http://schemas.microsoft.com/office/drawing/2014/main" id="{3E95F9B8-6122-4593-B416-C0C695DBDA06}"/>
              </a:ext>
            </a:extLst>
          </p:cNvPr>
          <p:cNvSpPr/>
          <p:nvPr/>
        </p:nvSpPr>
        <p:spPr>
          <a:xfrm>
            <a:off x="162560" y="2926080"/>
            <a:ext cx="2702560" cy="1171416"/>
          </a:xfrm>
          <a:prstGeom prst="ellipse">
            <a:avLst/>
          </a:prstGeom>
          <a:solidFill>
            <a:srgbClr val="0063DC"/>
          </a:solidFill>
        </p:spPr>
        <p:txBody>
          <a:bodyPr anchor="ctr"/>
          <a:lstStyle/>
          <a:p>
            <a:pPr algn="ctr" defTabSz="959937">
              <a:lnSpc>
                <a:spcPct val="90000"/>
              </a:lnSpc>
              <a:spcBef>
                <a:spcPts val="1050"/>
              </a:spcBef>
            </a:pPr>
            <a:r>
              <a:rPr lang="en-US" sz="2000" b="1" dirty="0">
                <a:solidFill>
                  <a:schemeClr val="bg1"/>
                </a:solidFill>
                <a:effectLst>
                  <a:outerShdw blurRad="38100" dist="38100" dir="2700000" algn="tl">
                    <a:srgbClr val="000000">
                      <a:alpha val="43137"/>
                    </a:srgbClr>
                  </a:outerShdw>
                </a:effectLst>
              </a:rPr>
              <a:t>Un Sistema </a:t>
            </a:r>
            <a:r>
              <a:rPr lang="en-US" sz="2000" b="1" dirty="0" err="1">
                <a:solidFill>
                  <a:schemeClr val="bg1"/>
                </a:solidFill>
                <a:effectLst>
                  <a:outerShdw blurRad="38100" dist="38100" dir="2700000" algn="tl">
                    <a:srgbClr val="000000">
                      <a:alpha val="43137"/>
                    </a:srgbClr>
                  </a:outerShdw>
                </a:effectLst>
              </a:rPr>
              <a:t>culturalmente</a:t>
            </a:r>
            <a:r>
              <a:rPr lang="en-US" sz="2000" b="1" dirty="0">
                <a:solidFill>
                  <a:schemeClr val="bg1"/>
                </a:solidFill>
                <a:effectLst>
                  <a:outerShdw blurRad="38100" dist="38100" dir="2700000" algn="tl">
                    <a:srgbClr val="000000">
                      <a:alpha val="43137"/>
                    </a:srgbClr>
                  </a:outerShdw>
                </a:effectLst>
              </a:rPr>
              <a:t> </a:t>
            </a:r>
            <a:r>
              <a:rPr lang="en-US" sz="2000" b="1" dirty="0" err="1">
                <a:solidFill>
                  <a:schemeClr val="bg1"/>
                </a:solidFill>
                <a:effectLst>
                  <a:outerShdw blurRad="38100" dist="38100" dir="2700000" algn="tl">
                    <a:srgbClr val="000000">
                      <a:alpha val="43137"/>
                    </a:srgbClr>
                  </a:outerShdw>
                </a:effectLst>
              </a:rPr>
              <a:t>competente</a:t>
            </a:r>
            <a:r>
              <a:rPr lang="en-US" sz="2000" b="1" dirty="0">
                <a:solidFill>
                  <a:schemeClr val="bg1"/>
                </a:solidFill>
                <a:effectLst>
                  <a:outerShdw blurRad="38100" dist="38100" dir="2700000" algn="tl">
                    <a:srgbClr val="000000">
                      <a:alpha val="43137"/>
                    </a:srgbClr>
                  </a:outerShdw>
                </a:effectLst>
              </a:rPr>
              <a:t>…</a:t>
            </a:r>
          </a:p>
        </p:txBody>
      </p:sp>
      <p:sp>
        <p:nvSpPr>
          <p:cNvPr id="4" name="Footer Placeholder 4">
            <a:extLst>
              <a:ext uri="{FF2B5EF4-FFF2-40B4-BE49-F238E27FC236}">
                <a16:creationId xmlns:a16="http://schemas.microsoft.com/office/drawing/2014/main" id="{08A38EDA-43F9-F74C-6B8E-84E0FDFE7270}"/>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dirty="0"/>
              <a:t>Project: 101101139 — H-PASS — EU4H-2022-PJ</a:t>
            </a:r>
            <a:endParaRPr lang="el-GR" altLang="en-US" sz="1200" dirty="0"/>
          </a:p>
        </p:txBody>
      </p:sp>
      <p:sp>
        <p:nvSpPr>
          <p:cNvPr id="6" name="CasellaDiTesto 5">
            <a:extLst>
              <a:ext uri="{FF2B5EF4-FFF2-40B4-BE49-F238E27FC236}">
                <a16:creationId xmlns:a16="http://schemas.microsoft.com/office/drawing/2014/main" id="{39B6E945-FF29-CFE0-5227-E03BE65EFA9E}"/>
              </a:ext>
            </a:extLst>
          </p:cNvPr>
          <p:cNvSpPr txBox="1"/>
          <p:nvPr/>
        </p:nvSpPr>
        <p:spPr>
          <a:xfrm>
            <a:off x="2741093" y="6315869"/>
            <a:ext cx="5459818" cy="369332"/>
          </a:xfrm>
          <a:prstGeom prst="rect">
            <a:avLst/>
          </a:prstGeom>
          <a:noFill/>
        </p:spPr>
        <p:txBody>
          <a:bodyPr wrap="square">
            <a:spAutoFit/>
          </a:bodyPr>
          <a:lstStyle/>
          <a:p>
            <a:r>
              <a:rPr lang="it-IT" dirty="0">
                <a:hlinkClick r:id="rId7"/>
              </a:rPr>
              <a:t>https://youtu.be/QFuW_43hIWo?feature=shared</a:t>
            </a:r>
            <a:endParaRPr lang="it-IT" dirty="0"/>
          </a:p>
        </p:txBody>
      </p:sp>
    </p:spTree>
    <p:extLst>
      <p:ext uri="{BB962C8B-B14F-4D97-AF65-F5344CB8AC3E}">
        <p14:creationId xmlns:p14="http://schemas.microsoft.com/office/powerpoint/2010/main" val="3989925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E4C5F7D3-C1D5-4EC9-A0A6-3692AE13DF7A}"/>
              </a:ext>
            </a:extLst>
          </p:cNvPr>
          <p:cNvGrpSpPr/>
          <p:nvPr/>
        </p:nvGrpSpPr>
        <p:grpSpPr>
          <a:xfrm>
            <a:off x="904240" y="1859281"/>
            <a:ext cx="9083041" cy="5029200"/>
            <a:chOff x="904240" y="1859281"/>
            <a:chExt cx="9083041" cy="5029200"/>
          </a:xfrm>
          <a:effectLst>
            <a:outerShdw blurRad="165100" dist="558800" dir="540000" algn="tl" rotWithShape="0">
              <a:prstClr val="black">
                <a:alpha val="12000"/>
              </a:prstClr>
            </a:outerShdw>
          </a:effectLst>
        </p:grpSpPr>
        <p:sp>
          <p:nvSpPr>
            <p:cNvPr id="6" name="Shape 5">
              <a:extLst>
                <a:ext uri="{FF2B5EF4-FFF2-40B4-BE49-F238E27FC236}">
                  <a16:creationId xmlns:a16="http://schemas.microsoft.com/office/drawing/2014/main" id="{46A25781-A956-4107-949C-38318FC04271}"/>
                </a:ext>
              </a:extLst>
            </p:cNvPr>
            <p:cNvSpPr/>
            <p:nvPr/>
          </p:nvSpPr>
          <p:spPr>
            <a:xfrm>
              <a:off x="904240" y="1859281"/>
              <a:ext cx="9083041" cy="5029200"/>
            </a:xfrm>
            <a:prstGeom prst="swooshArrow">
              <a:avLst>
                <a:gd name="adj1" fmla="val 25000"/>
                <a:gd name="adj2" fmla="val 25000"/>
              </a:avLst>
            </a:prstGeom>
            <a:solidFill>
              <a:schemeClr val="bg1">
                <a:lumMod val="95000"/>
              </a:schemeClr>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txBody>
            <a:bodyPr/>
            <a:lstStyle/>
            <a:p>
              <a:endParaRPr lang="it-IT"/>
            </a:p>
          </p:txBody>
        </p:sp>
        <p:sp>
          <p:nvSpPr>
            <p:cNvPr id="7" name="Oval 6">
              <a:extLst>
                <a:ext uri="{FF2B5EF4-FFF2-40B4-BE49-F238E27FC236}">
                  <a16:creationId xmlns:a16="http://schemas.microsoft.com/office/drawing/2014/main" id="{43DF3D3A-3C13-4D68-BEA2-F4DFCBCB7CD7}"/>
                </a:ext>
              </a:extLst>
            </p:cNvPr>
            <p:cNvSpPr/>
            <p:nvPr/>
          </p:nvSpPr>
          <p:spPr>
            <a:xfrm>
              <a:off x="2057786" y="5330434"/>
              <a:ext cx="236158" cy="209213"/>
            </a:xfrm>
            <a:prstGeom prst="ellipse">
              <a:avLst/>
            </a:prstGeom>
            <a:solidFill>
              <a:schemeClr val="bg1">
                <a:lumMod val="85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it-IT"/>
            </a:p>
          </p:txBody>
        </p:sp>
        <p:sp>
          <p:nvSpPr>
            <p:cNvPr id="9" name="Oval 8">
              <a:extLst>
                <a:ext uri="{FF2B5EF4-FFF2-40B4-BE49-F238E27FC236}">
                  <a16:creationId xmlns:a16="http://schemas.microsoft.com/office/drawing/2014/main" id="{853D0390-65D4-4789-B742-604E1C200949}"/>
                </a:ext>
              </a:extLst>
            </p:cNvPr>
            <p:cNvSpPr/>
            <p:nvPr/>
          </p:nvSpPr>
          <p:spPr>
            <a:xfrm>
              <a:off x="4142344" y="3963498"/>
              <a:ext cx="426902" cy="378195"/>
            </a:xfrm>
            <a:prstGeom prst="ellipse">
              <a:avLst/>
            </a:prstGeom>
            <a:solidFill>
              <a:schemeClr val="accent3">
                <a:lumMod val="40000"/>
                <a:lumOff val="6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it-IT"/>
            </a:p>
          </p:txBody>
        </p:sp>
        <p:sp>
          <p:nvSpPr>
            <p:cNvPr id="11" name="Oval 10">
              <a:extLst>
                <a:ext uri="{FF2B5EF4-FFF2-40B4-BE49-F238E27FC236}">
                  <a16:creationId xmlns:a16="http://schemas.microsoft.com/office/drawing/2014/main" id="{913A05EA-DC3C-4923-8E8F-811E60B7C898}"/>
                </a:ext>
              </a:extLst>
            </p:cNvPr>
            <p:cNvSpPr/>
            <p:nvPr/>
          </p:nvSpPr>
          <p:spPr>
            <a:xfrm>
              <a:off x="6649265" y="3131668"/>
              <a:ext cx="590397" cy="523036"/>
            </a:xfrm>
            <a:prstGeom prst="ellipse">
              <a:avLst/>
            </a:prstGeom>
            <a:solidFill>
              <a:schemeClr val="accent3">
                <a:lumMod val="40000"/>
                <a:lumOff val="6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it-IT"/>
            </a:p>
          </p:txBody>
        </p:sp>
      </p:grpSp>
      <p:sp>
        <p:nvSpPr>
          <p:cNvPr id="2" name="Title 1">
            <a:extLst>
              <a:ext uri="{FF2B5EF4-FFF2-40B4-BE49-F238E27FC236}">
                <a16:creationId xmlns:a16="http://schemas.microsoft.com/office/drawing/2014/main" id="{87DE232E-7116-40FB-A34D-43D99830C93A}"/>
              </a:ext>
            </a:extLst>
          </p:cNvPr>
          <p:cNvSpPr>
            <a:spLocks noGrp="1"/>
          </p:cNvSpPr>
          <p:nvPr>
            <p:ph type="title"/>
          </p:nvPr>
        </p:nvSpPr>
        <p:spPr/>
        <p:txBody>
          <a:bodyPr/>
          <a:lstStyle/>
          <a:p>
            <a:r>
              <a:rPr lang="it-IT" dirty="0"/>
              <a:t>Alcune radici storiche della CC: dagli inizi degli anni ’70 ad oggi</a:t>
            </a:r>
            <a:endParaRPr lang="en-US" dirty="0"/>
          </a:p>
        </p:txBody>
      </p:sp>
      <p:sp>
        <p:nvSpPr>
          <p:cNvPr id="3" name="Content Placeholder 2">
            <a:extLst>
              <a:ext uri="{FF2B5EF4-FFF2-40B4-BE49-F238E27FC236}">
                <a16:creationId xmlns:a16="http://schemas.microsoft.com/office/drawing/2014/main" id="{6C10EEA6-E465-4E87-9989-03C4C1864B6D}"/>
              </a:ext>
            </a:extLst>
          </p:cNvPr>
          <p:cNvSpPr>
            <a:spLocks noGrp="1"/>
          </p:cNvSpPr>
          <p:nvPr>
            <p:ph sz="half" idx="1"/>
          </p:nvPr>
        </p:nvSpPr>
        <p:spPr>
          <a:xfrm>
            <a:off x="603457" y="1897529"/>
            <a:ext cx="9685900" cy="3968773"/>
          </a:xfrm>
        </p:spPr>
        <p:txBody>
          <a:bodyPr/>
          <a:lstStyle/>
          <a:p>
            <a:pPr marL="0" indent="0" algn="just">
              <a:buNone/>
            </a:pPr>
            <a:r>
              <a:rPr lang="it-IT" sz="2000" b="1" dirty="0"/>
              <a:t>Inizialmente concepita negli anni '70 </a:t>
            </a:r>
            <a:r>
              <a:rPr lang="it-IT" sz="2000" dirty="0"/>
              <a:t>come una serie di interventi volti a migliorare l'accessibilità e l'efficacia dei servizi sanitari, in particolare per le persone appartenenti a minoranze etniche, la competenza culturale </a:t>
            </a:r>
            <a:r>
              <a:rPr lang="it-IT" sz="2000" b="1" dirty="0"/>
              <a:t>si è ampliata alla fine degli anni '80 e '90 in 3 modi principali </a:t>
            </a:r>
            <a:r>
              <a:rPr lang="it-IT" sz="2000" dirty="0"/>
              <a:t>(Saha et al., 2008):</a:t>
            </a:r>
          </a:p>
          <a:p>
            <a:pPr marL="0" indent="0" algn="just">
              <a:buNone/>
            </a:pPr>
            <a:r>
              <a:rPr lang="it-IT" sz="2000" dirty="0"/>
              <a:t>1. </a:t>
            </a:r>
            <a:r>
              <a:rPr lang="it-IT" sz="2000" b="1" dirty="0"/>
              <a:t>Le popolazioni </a:t>
            </a:r>
            <a:r>
              <a:rPr lang="it-IT" sz="2000" dirty="0"/>
              <a:t>a cui è stata applicata l'assistenza interculturale si sono espanse </a:t>
            </a:r>
            <a:r>
              <a:rPr lang="it-IT" sz="2000" b="1" dirty="0"/>
              <a:t>da immigrati principalmente a tutti i gruppi minoritari,</a:t>
            </a:r>
            <a:r>
              <a:rPr lang="it-IT" sz="2000" dirty="0"/>
              <a:t> in particolare quelli più colpiti dalle disparità razziali nella qualità dell'assistenza sanitaria;</a:t>
            </a:r>
          </a:p>
          <a:p>
            <a:pPr marL="0" indent="0" algn="just">
              <a:buNone/>
            </a:pPr>
            <a:r>
              <a:rPr lang="it-IT" sz="2000" dirty="0"/>
              <a:t>2. </a:t>
            </a:r>
            <a:r>
              <a:rPr lang="it-IT" sz="2000" b="1" dirty="0"/>
              <a:t>La portata </a:t>
            </a:r>
            <a:r>
              <a:rPr lang="it-IT" sz="2000" dirty="0"/>
              <a:t>concettuale della competenza culturale si è estesa oltre la cultura in sé e </a:t>
            </a:r>
            <a:r>
              <a:rPr lang="it-IT" sz="2000" b="1" dirty="0"/>
              <a:t>ha compreso questioni come pregiudizi, stereotipi e determinanti sociali della salute;</a:t>
            </a:r>
          </a:p>
          <a:p>
            <a:pPr marL="0" indent="0" algn="just">
              <a:buNone/>
            </a:pPr>
            <a:r>
              <a:rPr lang="it-IT" sz="2000" dirty="0"/>
              <a:t>3. Infine, </a:t>
            </a:r>
            <a:r>
              <a:rPr lang="it-IT" sz="2000" b="1" dirty="0"/>
              <a:t>l'ambito della competenza culturale si è esteso </a:t>
            </a:r>
            <a:r>
              <a:rPr lang="it-IT" sz="2000" dirty="0"/>
              <a:t>oltre il dominio interpersonale dell'assistenza interculturale </a:t>
            </a:r>
            <a:r>
              <a:rPr lang="it-IT" sz="2000" b="1" dirty="0"/>
              <a:t>per includere sistemi sanitari e comunità</a:t>
            </a:r>
            <a:endParaRPr lang="en-US" sz="2000" b="1" dirty="0"/>
          </a:p>
        </p:txBody>
      </p:sp>
      <p:sp>
        <p:nvSpPr>
          <p:cNvPr id="8" name="Freeform: Shape 7">
            <a:extLst>
              <a:ext uri="{FF2B5EF4-FFF2-40B4-BE49-F238E27FC236}">
                <a16:creationId xmlns:a16="http://schemas.microsoft.com/office/drawing/2014/main" id="{24EB84E0-78B6-4B90-A615-3B7AA0F5A7C8}"/>
              </a:ext>
            </a:extLst>
          </p:cNvPr>
          <p:cNvSpPr/>
          <p:nvPr/>
        </p:nvSpPr>
        <p:spPr>
          <a:xfrm>
            <a:off x="2175866" y="5435042"/>
            <a:ext cx="2116348" cy="1453438"/>
          </a:xfrm>
          <a:custGeom>
            <a:avLst/>
            <a:gdLst>
              <a:gd name="connsiteX0" fmla="*/ 0 w 1270780"/>
              <a:gd name="connsiteY0" fmla="*/ 0 h 985127"/>
              <a:gd name="connsiteX1" fmla="*/ 1270780 w 1270780"/>
              <a:gd name="connsiteY1" fmla="*/ 0 h 985127"/>
              <a:gd name="connsiteX2" fmla="*/ 1270780 w 1270780"/>
              <a:gd name="connsiteY2" fmla="*/ 985127 h 985127"/>
              <a:gd name="connsiteX3" fmla="*/ 0 w 1270780"/>
              <a:gd name="connsiteY3" fmla="*/ 985127 h 985127"/>
              <a:gd name="connsiteX4" fmla="*/ 0 w 1270780"/>
              <a:gd name="connsiteY4" fmla="*/ 0 h 9851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0780" h="985127">
                <a:moveTo>
                  <a:pt x="0" y="0"/>
                </a:moveTo>
                <a:lnTo>
                  <a:pt x="1270780" y="0"/>
                </a:lnTo>
                <a:lnTo>
                  <a:pt x="1270780" y="985127"/>
                </a:lnTo>
                <a:lnTo>
                  <a:pt x="0" y="985127"/>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75139" tIns="0" rIns="0" bIns="0" numCol="1" spcCol="1270" anchor="t" anchorCtr="0">
            <a:noAutofit/>
          </a:bodyPr>
          <a:lstStyle/>
          <a:p>
            <a:pPr marL="0" lvl="0" indent="0" algn="l" defTabSz="1822450">
              <a:lnSpc>
                <a:spcPct val="90000"/>
              </a:lnSpc>
              <a:spcBef>
                <a:spcPct val="0"/>
              </a:spcBef>
              <a:spcAft>
                <a:spcPct val="35000"/>
              </a:spcAft>
              <a:buNone/>
            </a:pPr>
            <a:endParaRPr lang="en-US" sz="4100" kern="1200" dirty="0"/>
          </a:p>
        </p:txBody>
      </p:sp>
      <p:sp>
        <p:nvSpPr>
          <p:cNvPr id="4" name="Footer Placeholder 4">
            <a:extLst>
              <a:ext uri="{FF2B5EF4-FFF2-40B4-BE49-F238E27FC236}">
                <a16:creationId xmlns:a16="http://schemas.microsoft.com/office/drawing/2014/main" id="{BD610BA9-C10F-80CE-FCEA-118973940294}"/>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dirty="0"/>
              <a:t>Project: 101101139 — H-PASS — EU4H-2022-PJ</a:t>
            </a:r>
            <a:endParaRPr lang="el-GR" altLang="en-US" sz="1200" dirty="0"/>
          </a:p>
        </p:txBody>
      </p:sp>
      <p:sp>
        <p:nvSpPr>
          <p:cNvPr id="10" name="CasellaDiTesto 9">
            <a:extLst>
              <a:ext uri="{FF2B5EF4-FFF2-40B4-BE49-F238E27FC236}">
                <a16:creationId xmlns:a16="http://schemas.microsoft.com/office/drawing/2014/main" id="{338049B4-C685-2CDC-70C8-1CF10E75F14C}"/>
              </a:ext>
            </a:extLst>
          </p:cNvPr>
          <p:cNvSpPr txBox="1"/>
          <p:nvPr/>
        </p:nvSpPr>
        <p:spPr>
          <a:xfrm>
            <a:off x="2863171" y="6255914"/>
            <a:ext cx="5401338" cy="369332"/>
          </a:xfrm>
          <a:prstGeom prst="rect">
            <a:avLst/>
          </a:prstGeom>
          <a:noFill/>
        </p:spPr>
        <p:txBody>
          <a:bodyPr wrap="square">
            <a:spAutoFit/>
          </a:bodyPr>
          <a:lstStyle/>
          <a:p>
            <a:r>
              <a:rPr lang="it-IT" dirty="0">
                <a:hlinkClick r:id="rId2"/>
              </a:rPr>
              <a:t>https://youtu.be/Uelm7JQXodw?feature=shared</a:t>
            </a:r>
            <a:endParaRPr lang="it-IT" dirty="0"/>
          </a:p>
        </p:txBody>
      </p:sp>
    </p:spTree>
    <p:extLst>
      <p:ext uri="{BB962C8B-B14F-4D97-AF65-F5344CB8AC3E}">
        <p14:creationId xmlns:p14="http://schemas.microsoft.com/office/powerpoint/2010/main" val="37055998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A37C2C-F51D-4BE8-8237-CCD392F911BD}"/>
              </a:ext>
            </a:extLst>
          </p:cNvPr>
          <p:cNvSpPr>
            <a:spLocks noGrp="1"/>
          </p:cNvSpPr>
          <p:nvPr>
            <p:ph type="title"/>
          </p:nvPr>
        </p:nvSpPr>
        <p:spPr/>
        <p:txBody>
          <a:bodyPr/>
          <a:lstStyle/>
          <a:p>
            <a:r>
              <a:rPr lang="it-IT" i="1" dirty="0"/>
              <a:t>Efficacia</a:t>
            </a:r>
            <a:r>
              <a:rPr lang="it-IT" dirty="0"/>
              <a:t> e </a:t>
            </a:r>
            <a:r>
              <a:rPr lang="it-IT" i="1" dirty="0"/>
              <a:t>appropriatezza </a:t>
            </a:r>
            <a:r>
              <a:rPr lang="it-IT" dirty="0"/>
              <a:t>come concetti chiave dei modelli CC</a:t>
            </a:r>
            <a:endParaRPr lang="en-US" dirty="0"/>
          </a:p>
        </p:txBody>
      </p:sp>
      <p:sp>
        <p:nvSpPr>
          <p:cNvPr id="3" name="Content Placeholder 2">
            <a:extLst>
              <a:ext uri="{FF2B5EF4-FFF2-40B4-BE49-F238E27FC236}">
                <a16:creationId xmlns:a16="http://schemas.microsoft.com/office/drawing/2014/main" id="{22F968F4-361F-44C6-B369-B2C9153C9CE1}"/>
              </a:ext>
            </a:extLst>
          </p:cNvPr>
          <p:cNvSpPr>
            <a:spLocks noGrp="1"/>
          </p:cNvSpPr>
          <p:nvPr>
            <p:ph sz="half" idx="1"/>
          </p:nvPr>
        </p:nvSpPr>
        <p:spPr>
          <a:xfrm>
            <a:off x="614310" y="1839000"/>
            <a:ext cx="9685900" cy="3771188"/>
          </a:xfrm>
        </p:spPr>
        <p:txBody>
          <a:bodyPr lIns="91440" tIns="45720" rIns="91440" bIns="45720" anchor="t"/>
          <a:lstStyle/>
          <a:p>
            <a:pPr marL="239395" indent="-239395" algn="just"/>
            <a:r>
              <a:rPr lang="en-US" sz="2400" dirty="0"/>
              <a:t>In generale, la </a:t>
            </a:r>
            <a:r>
              <a:rPr lang="en-US" sz="2400" b="1" dirty="0" err="1"/>
              <a:t>competenza</a:t>
            </a:r>
            <a:r>
              <a:rPr lang="en-US" sz="2400" b="1" dirty="0"/>
              <a:t> </a:t>
            </a:r>
            <a:r>
              <a:rPr lang="en-US" sz="2400" b="1" dirty="0" err="1"/>
              <a:t>culturale</a:t>
            </a:r>
            <a:r>
              <a:rPr lang="en-US" sz="2400" b="1" dirty="0"/>
              <a:t>  </a:t>
            </a:r>
            <a:r>
              <a:rPr lang="en-US" sz="2400" dirty="0"/>
              <a:t>è la </a:t>
            </a:r>
            <a:r>
              <a:rPr lang="en-US" sz="2400" b="1" dirty="0" err="1"/>
              <a:t>capacità</a:t>
            </a:r>
            <a:r>
              <a:rPr lang="en-US" sz="2400" b="1" dirty="0"/>
              <a:t> di </a:t>
            </a:r>
            <a:r>
              <a:rPr lang="en-US" sz="2400" b="1" dirty="0" err="1"/>
              <a:t>lavorare</a:t>
            </a:r>
            <a:r>
              <a:rPr lang="en-US" sz="2400" b="1" dirty="0"/>
              <a:t> e </a:t>
            </a:r>
            <a:r>
              <a:rPr lang="en-US" sz="2400" b="1" dirty="0" err="1"/>
              <a:t>comunicare</a:t>
            </a:r>
            <a:r>
              <a:rPr lang="en-US" sz="2400" b="1" dirty="0"/>
              <a:t> </a:t>
            </a:r>
            <a:r>
              <a:rPr lang="en-US" sz="2400" dirty="0"/>
              <a:t>in modo</a:t>
            </a:r>
            <a:r>
              <a:rPr lang="en-US" sz="2400" b="1" dirty="0"/>
              <a:t> </a:t>
            </a:r>
            <a:r>
              <a:rPr lang="en-US" sz="2400" b="1" dirty="0" err="1"/>
              <a:t>efficace</a:t>
            </a:r>
            <a:r>
              <a:rPr lang="en-US" sz="2400" dirty="0"/>
              <a:t> e </a:t>
            </a:r>
            <a:r>
              <a:rPr lang="en-US" sz="2400" b="1" dirty="0" err="1"/>
              <a:t>appropriato</a:t>
            </a:r>
            <a:r>
              <a:rPr lang="en-US" sz="2400" dirty="0"/>
              <a:t> con </a:t>
            </a:r>
            <a:r>
              <a:rPr lang="en-US" sz="2400" dirty="0" err="1"/>
              <a:t>persone</a:t>
            </a:r>
            <a:r>
              <a:rPr lang="en-US" sz="2400" dirty="0"/>
              <a:t> </a:t>
            </a:r>
            <a:r>
              <a:rPr lang="en-US" sz="2400" dirty="0" err="1"/>
              <a:t>provenienti</a:t>
            </a:r>
            <a:r>
              <a:rPr lang="en-US" sz="2400" dirty="0"/>
              <a:t> da </a:t>
            </a:r>
            <a:r>
              <a:rPr lang="en-US" sz="2400" dirty="0" err="1"/>
              <a:t>contesti</a:t>
            </a:r>
            <a:r>
              <a:rPr lang="en-US" sz="2400" dirty="0"/>
              <a:t> </a:t>
            </a:r>
            <a:r>
              <a:rPr lang="en-US" sz="2400" dirty="0" err="1"/>
              <a:t>culturali</a:t>
            </a:r>
            <a:r>
              <a:rPr lang="en-US" sz="2400" dirty="0"/>
              <a:t> </a:t>
            </a:r>
            <a:r>
              <a:rPr lang="en-US" sz="2400" dirty="0" err="1"/>
              <a:t>diversi</a:t>
            </a:r>
            <a:r>
              <a:rPr lang="en-US" sz="2400" dirty="0"/>
              <a:t> (Alizadeh et al., 2016).</a:t>
            </a:r>
            <a:endParaRPr lang="en-US" sz="2400" dirty="0">
              <a:ea typeface="Calibri"/>
              <a:cs typeface="Calibri"/>
            </a:endParaRPr>
          </a:p>
          <a:p>
            <a:pPr algn="just"/>
            <a:r>
              <a:rPr lang="en-US" sz="2400" i="1" dirty="0" err="1"/>
              <a:t>Mentre</a:t>
            </a:r>
            <a:r>
              <a:rPr lang="en-US" sz="2400" i="1" dirty="0"/>
              <a:t> l’ </a:t>
            </a:r>
            <a:r>
              <a:rPr lang="en-US" sz="2400" i="1" dirty="0" err="1"/>
              <a:t>appropriatezza</a:t>
            </a:r>
            <a:r>
              <a:rPr lang="en-US" sz="2400" i="1" dirty="0"/>
              <a:t> </a:t>
            </a:r>
            <a:r>
              <a:rPr lang="it-IT" sz="2400" i="1" dirty="0"/>
              <a:t>implica il non violare le regole culturali  adeguate, l'efficacia significa raggiungere gli obiettivi e i risultati apprezzati nelle interazioni interculturali </a:t>
            </a:r>
            <a:r>
              <a:rPr lang="en-US" sz="2400" i="1" dirty="0"/>
              <a:t>(</a:t>
            </a:r>
            <a:r>
              <a:rPr lang="en-US" sz="2400" i="1" dirty="0" err="1"/>
              <a:t>Spitzberg</a:t>
            </a:r>
            <a:r>
              <a:rPr lang="en-US" sz="2400" i="1" dirty="0"/>
              <a:t> 1989).</a:t>
            </a:r>
            <a:endParaRPr lang="en-US" sz="2400" i="1" dirty="0">
              <a:ea typeface="Calibri" panose="020F0502020204030204"/>
              <a:cs typeface="Calibri" panose="020F0502020204030204"/>
            </a:endParaRPr>
          </a:p>
          <a:p>
            <a:pPr marL="479425" lvl="1" indent="0" algn="just">
              <a:buNone/>
            </a:pPr>
            <a:r>
              <a:rPr lang="en-US" sz="2400" i="1" dirty="0"/>
              <a:t> </a:t>
            </a:r>
            <a:endParaRPr lang="en-US" sz="2400" i="1" dirty="0">
              <a:ea typeface="Calibri" panose="020F0502020204030204"/>
              <a:cs typeface="Calibri" panose="020F0502020204030204"/>
            </a:endParaRPr>
          </a:p>
          <a:p>
            <a:pPr marL="239395" indent="-239395" algn="just"/>
            <a:r>
              <a:rPr lang="it-IT" sz="2400" dirty="0"/>
              <a:t>La competenza culturale è un </a:t>
            </a:r>
            <a:r>
              <a:rPr lang="it-IT" sz="2400" b="1" dirty="0"/>
              <a:t>processo continuo</a:t>
            </a:r>
            <a:r>
              <a:rPr lang="it-IT" sz="2400" dirty="0"/>
              <a:t>, non un evento finale, il che significa che la capacità di competenza può essere </a:t>
            </a:r>
            <a:r>
              <a:rPr lang="it-IT" sz="2400" b="1" dirty="0"/>
              <a:t>continuamente migliorata nel tempo </a:t>
            </a:r>
            <a:r>
              <a:rPr lang="en-US" sz="2400" dirty="0"/>
              <a:t>(Alizadeh et al., 2016).</a:t>
            </a:r>
            <a:endParaRPr lang="en-US" sz="2400" dirty="0">
              <a:ea typeface="Calibri"/>
              <a:cs typeface="Calibri"/>
            </a:endParaRPr>
          </a:p>
        </p:txBody>
      </p:sp>
      <p:sp>
        <p:nvSpPr>
          <p:cNvPr id="6" name="Footer Placeholder 4">
            <a:extLst>
              <a:ext uri="{FF2B5EF4-FFF2-40B4-BE49-F238E27FC236}">
                <a16:creationId xmlns:a16="http://schemas.microsoft.com/office/drawing/2014/main" id="{28E0527B-2CF9-9116-E77E-16C70D115FD1}"/>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dirty="0"/>
              <a:t>Project: 101101139 — H-PASS — EU4H-2022-PJ</a:t>
            </a:r>
            <a:endParaRPr lang="el-GR" altLang="en-US" sz="1200" dirty="0"/>
          </a:p>
        </p:txBody>
      </p:sp>
      <p:sp>
        <p:nvSpPr>
          <p:cNvPr id="5" name="CasellaDiTesto 4">
            <a:extLst>
              <a:ext uri="{FF2B5EF4-FFF2-40B4-BE49-F238E27FC236}">
                <a16:creationId xmlns:a16="http://schemas.microsoft.com/office/drawing/2014/main" id="{F02907D3-BAE6-56ED-A10F-47087087ECFD}"/>
              </a:ext>
            </a:extLst>
          </p:cNvPr>
          <p:cNvSpPr txBox="1"/>
          <p:nvPr/>
        </p:nvSpPr>
        <p:spPr>
          <a:xfrm>
            <a:off x="3019646" y="6205502"/>
            <a:ext cx="5401338" cy="369332"/>
          </a:xfrm>
          <a:prstGeom prst="rect">
            <a:avLst/>
          </a:prstGeom>
          <a:noFill/>
        </p:spPr>
        <p:txBody>
          <a:bodyPr wrap="square">
            <a:spAutoFit/>
          </a:bodyPr>
          <a:lstStyle/>
          <a:p>
            <a:r>
              <a:rPr lang="it-IT" dirty="0">
                <a:hlinkClick r:id="rId3"/>
              </a:rPr>
              <a:t>https://youtu.be/jgsFizARQ-A?feature=shared</a:t>
            </a:r>
            <a:endParaRPr lang="it-IT" dirty="0"/>
          </a:p>
        </p:txBody>
      </p:sp>
    </p:spTree>
    <p:extLst>
      <p:ext uri="{BB962C8B-B14F-4D97-AF65-F5344CB8AC3E}">
        <p14:creationId xmlns:p14="http://schemas.microsoft.com/office/powerpoint/2010/main" val="126662670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00C1F2-AE22-4BA9-86E0-57AEDEFDB659}"/>
              </a:ext>
            </a:extLst>
          </p:cNvPr>
          <p:cNvSpPr>
            <a:spLocks noGrp="1"/>
          </p:cNvSpPr>
          <p:nvPr>
            <p:ph type="title" idx="4294967295"/>
          </p:nvPr>
        </p:nvSpPr>
        <p:spPr>
          <a:xfrm>
            <a:off x="650681" y="441313"/>
            <a:ext cx="9871112" cy="993775"/>
          </a:xfrm>
          <a:prstGeom prst="rect">
            <a:avLst/>
          </a:prstGeom>
        </p:spPr>
        <p:txBody>
          <a:bodyPr/>
          <a:lstStyle/>
          <a:p>
            <a:r>
              <a:rPr lang="it-IT" sz="3600" dirty="0">
                <a:solidFill>
                  <a:srgbClr val="1A75DB"/>
                </a:solidFill>
                <a:latin typeface="+mn-lt"/>
              </a:rPr>
              <a:t>Componenti di un modello CC: conoscere, comportarsi, essere in grado</a:t>
            </a:r>
            <a:endParaRPr lang="en-US" sz="3600" dirty="0">
              <a:solidFill>
                <a:srgbClr val="1A75DB"/>
              </a:solidFill>
              <a:latin typeface="+mn-lt"/>
            </a:endParaRPr>
          </a:p>
        </p:txBody>
      </p:sp>
      <p:sp>
        <p:nvSpPr>
          <p:cNvPr id="78" name="Isosceles Triangle 77">
            <a:extLst>
              <a:ext uri="{FF2B5EF4-FFF2-40B4-BE49-F238E27FC236}">
                <a16:creationId xmlns:a16="http://schemas.microsoft.com/office/drawing/2014/main" id="{E72C8241-7C6E-45A5-B420-2E3A4EED9AEE}"/>
              </a:ext>
            </a:extLst>
          </p:cNvPr>
          <p:cNvSpPr>
            <a:spLocks/>
          </p:cNvSpPr>
          <p:nvPr/>
        </p:nvSpPr>
        <p:spPr>
          <a:xfrm>
            <a:off x="3807862" y="1662733"/>
            <a:ext cx="3243680" cy="2796279"/>
          </a:xfrm>
          <a:prstGeom prst="triangl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0998" tIns="40499" rIns="80998" bIns="40499" numCol="1" spcCol="0" rtlCol="0" fromWordArt="0" anchor="ctr" anchorCtr="0" forceAA="0" compatLnSpc="1">
            <a:prstTxWarp prst="textNoShape">
              <a:avLst/>
            </a:prstTxWarp>
            <a:noAutofit/>
          </a:bodyPr>
          <a:lstStyle/>
          <a:p>
            <a:pPr algn="ctr"/>
            <a:endParaRPr lang="en-US" sz="1594" dirty="0"/>
          </a:p>
        </p:txBody>
      </p:sp>
      <p:sp>
        <p:nvSpPr>
          <p:cNvPr id="79" name="Isosceles Triangle 78">
            <a:extLst>
              <a:ext uri="{FF2B5EF4-FFF2-40B4-BE49-F238E27FC236}">
                <a16:creationId xmlns:a16="http://schemas.microsoft.com/office/drawing/2014/main" id="{E005B085-08A6-4C83-8C87-91710D3C75AD}"/>
              </a:ext>
            </a:extLst>
          </p:cNvPr>
          <p:cNvSpPr>
            <a:spLocks noChangeAspect="1"/>
          </p:cNvSpPr>
          <p:nvPr/>
        </p:nvSpPr>
        <p:spPr>
          <a:xfrm rot="10800000">
            <a:off x="4673101" y="4570733"/>
            <a:ext cx="1513201" cy="1304484"/>
          </a:xfrm>
          <a:prstGeom prst="triangle">
            <a:avLst/>
          </a:prstGeom>
          <a:noFill/>
          <a:ln>
            <a:solidFill>
              <a:srgbClr val="02FFD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0998" tIns="40499" rIns="80998" bIns="40499" numCol="1" spcCol="0" rtlCol="0" fromWordArt="0" anchor="ctr" anchorCtr="0" forceAA="0" compatLnSpc="1">
            <a:prstTxWarp prst="textNoShape">
              <a:avLst/>
            </a:prstTxWarp>
            <a:noAutofit/>
          </a:bodyPr>
          <a:lstStyle/>
          <a:p>
            <a:pPr algn="ctr"/>
            <a:endParaRPr lang="en-US" sz="1594" dirty="0"/>
          </a:p>
        </p:txBody>
      </p:sp>
      <p:sp>
        <p:nvSpPr>
          <p:cNvPr id="80" name="Isosceles Triangle 79">
            <a:extLst>
              <a:ext uri="{FF2B5EF4-FFF2-40B4-BE49-F238E27FC236}">
                <a16:creationId xmlns:a16="http://schemas.microsoft.com/office/drawing/2014/main" id="{BDF8BD43-9D15-4CF5-A242-009E16D5FC0F}"/>
              </a:ext>
            </a:extLst>
          </p:cNvPr>
          <p:cNvSpPr>
            <a:spLocks noChangeAspect="1"/>
          </p:cNvSpPr>
          <p:nvPr/>
        </p:nvSpPr>
        <p:spPr>
          <a:xfrm rot="3603356">
            <a:off x="6122386" y="1991665"/>
            <a:ext cx="1513201" cy="1304484"/>
          </a:xfrm>
          <a:prstGeom prst="triangle">
            <a:avLst/>
          </a:prstGeom>
          <a:solidFill>
            <a:schemeClr val="bg1"/>
          </a:solidFill>
          <a:ln>
            <a:solidFill>
              <a:srgbClr val="AB0084"/>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0998" tIns="40499" rIns="80998" bIns="40499" numCol="1" spcCol="0" rtlCol="0" fromWordArt="0" anchor="ctr" anchorCtr="0" forceAA="0" compatLnSpc="1">
            <a:prstTxWarp prst="textNoShape">
              <a:avLst/>
            </a:prstTxWarp>
            <a:noAutofit/>
          </a:bodyPr>
          <a:lstStyle/>
          <a:p>
            <a:pPr algn="ctr"/>
            <a:endParaRPr lang="en-US" sz="1594" dirty="0"/>
          </a:p>
        </p:txBody>
      </p:sp>
      <p:sp>
        <p:nvSpPr>
          <p:cNvPr id="81" name="Isosceles Triangle 80">
            <a:extLst>
              <a:ext uri="{FF2B5EF4-FFF2-40B4-BE49-F238E27FC236}">
                <a16:creationId xmlns:a16="http://schemas.microsoft.com/office/drawing/2014/main" id="{222028A0-3FE4-4D0F-BD74-4BF12E8DF1F1}"/>
              </a:ext>
            </a:extLst>
          </p:cNvPr>
          <p:cNvSpPr>
            <a:spLocks noChangeAspect="1"/>
          </p:cNvSpPr>
          <p:nvPr/>
        </p:nvSpPr>
        <p:spPr>
          <a:xfrm rot="3603356">
            <a:off x="3591040" y="2018366"/>
            <a:ext cx="1513201" cy="1304484"/>
          </a:xfrm>
          <a:prstGeom prst="triangl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0998" tIns="40499" rIns="80998" bIns="40499" numCol="1" spcCol="0" rtlCol="0" fromWordArt="0" anchor="ctr" anchorCtr="0" forceAA="0" compatLnSpc="1">
            <a:prstTxWarp prst="textNoShape">
              <a:avLst/>
            </a:prstTxWarp>
            <a:noAutofit/>
          </a:bodyPr>
          <a:lstStyle/>
          <a:p>
            <a:pPr algn="ctr"/>
            <a:endParaRPr lang="en-US" sz="1594" dirty="0"/>
          </a:p>
        </p:txBody>
      </p:sp>
      <p:sp>
        <p:nvSpPr>
          <p:cNvPr id="82" name="Oval 81">
            <a:extLst>
              <a:ext uri="{FF2B5EF4-FFF2-40B4-BE49-F238E27FC236}">
                <a16:creationId xmlns:a16="http://schemas.microsoft.com/office/drawing/2014/main" id="{B9C7C320-05DC-4880-B825-7B14E47B30B5}"/>
              </a:ext>
            </a:extLst>
          </p:cNvPr>
          <p:cNvSpPr>
            <a:spLocks noChangeAspect="1"/>
          </p:cNvSpPr>
          <p:nvPr/>
        </p:nvSpPr>
        <p:spPr>
          <a:xfrm>
            <a:off x="3174127" y="2107108"/>
            <a:ext cx="502936" cy="502936"/>
          </a:xfrm>
          <a:prstGeom prst="ellipse">
            <a:avLst/>
          </a:prstGeom>
          <a:solidFill>
            <a:schemeClr val="lt1"/>
          </a:solid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09976">
              <a:defRPr/>
            </a:pPr>
            <a:r>
              <a:rPr lang="en-US" sz="2480" b="1" kern="0" dirty="0">
                <a:solidFill>
                  <a:schemeClr val="accent1"/>
                </a:solidFill>
              </a:rPr>
              <a:t>1</a:t>
            </a:r>
          </a:p>
        </p:txBody>
      </p:sp>
      <p:sp>
        <p:nvSpPr>
          <p:cNvPr id="83" name="Oval 82">
            <a:extLst>
              <a:ext uri="{FF2B5EF4-FFF2-40B4-BE49-F238E27FC236}">
                <a16:creationId xmlns:a16="http://schemas.microsoft.com/office/drawing/2014/main" id="{1098F36B-23E5-4A7F-986F-0ED9C7A416A1}"/>
              </a:ext>
            </a:extLst>
          </p:cNvPr>
          <p:cNvSpPr>
            <a:spLocks noChangeAspect="1"/>
          </p:cNvSpPr>
          <p:nvPr/>
        </p:nvSpPr>
        <p:spPr>
          <a:xfrm>
            <a:off x="7254997" y="2090630"/>
            <a:ext cx="502936" cy="502936"/>
          </a:xfrm>
          <a:prstGeom prst="ellipse">
            <a:avLst/>
          </a:prstGeom>
          <a:solidFill>
            <a:schemeClr val="lt1"/>
          </a:solidFill>
          <a:ln w="57150">
            <a:solidFill>
              <a:srgbClr val="AB008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09976">
              <a:defRPr/>
            </a:pPr>
            <a:r>
              <a:rPr lang="en-US" sz="2480" b="1" kern="0" dirty="0">
                <a:solidFill>
                  <a:srgbClr val="AB0084"/>
                </a:solidFill>
              </a:rPr>
              <a:t>2</a:t>
            </a:r>
          </a:p>
        </p:txBody>
      </p:sp>
      <p:sp>
        <p:nvSpPr>
          <p:cNvPr id="84" name="Oval 83">
            <a:extLst>
              <a:ext uri="{FF2B5EF4-FFF2-40B4-BE49-F238E27FC236}">
                <a16:creationId xmlns:a16="http://schemas.microsoft.com/office/drawing/2014/main" id="{8859F938-C293-4332-A287-1F6E3A30CDEC}"/>
              </a:ext>
            </a:extLst>
          </p:cNvPr>
          <p:cNvSpPr>
            <a:spLocks noChangeAspect="1"/>
          </p:cNvSpPr>
          <p:nvPr/>
        </p:nvSpPr>
        <p:spPr>
          <a:xfrm>
            <a:off x="5178233" y="5568543"/>
            <a:ext cx="502936" cy="502936"/>
          </a:xfrm>
          <a:prstGeom prst="ellipse">
            <a:avLst/>
          </a:prstGeom>
          <a:solidFill>
            <a:schemeClr val="lt1"/>
          </a:solidFill>
          <a:ln w="57150">
            <a:solidFill>
              <a:srgbClr val="02FF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09976">
              <a:defRPr/>
            </a:pPr>
            <a:r>
              <a:rPr lang="en-US" sz="2480" b="1" kern="0" dirty="0">
                <a:solidFill>
                  <a:srgbClr val="02FFD2"/>
                </a:solidFill>
              </a:rPr>
              <a:t>3</a:t>
            </a:r>
          </a:p>
        </p:txBody>
      </p:sp>
      <p:sp>
        <p:nvSpPr>
          <p:cNvPr id="130" name="POWER_USER_ID_ICONS_Trophy" descr="{&quot;Key&quot;:&quot;POWER_USER_SHAPE_ICON&quot;,&quot;Value&quot;:&quot;POWER_USER_SHAPE_ICON_STYLE_1&quot;}">
            <a:extLst>
              <a:ext uri="{FF2B5EF4-FFF2-40B4-BE49-F238E27FC236}">
                <a16:creationId xmlns:a16="http://schemas.microsoft.com/office/drawing/2014/main" id="{A62B0A9B-B2C6-414A-9BCE-7FBDD573C623}"/>
              </a:ext>
            </a:extLst>
          </p:cNvPr>
          <p:cNvSpPr>
            <a:spLocks noChangeAspect="1" noEditPoints="1"/>
          </p:cNvSpPr>
          <p:nvPr>
            <p:custDataLst>
              <p:tags r:id="rId2"/>
            </p:custDataLst>
          </p:nvPr>
        </p:nvSpPr>
        <p:spPr bwMode="auto">
          <a:xfrm>
            <a:off x="5073341" y="2929033"/>
            <a:ext cx="653081" cy="654314"/>
          </a:xfrm>
          <a:custGeom>
            <a:avLst/>
            <a:gdLst>
              <a:gd name="T0" fmla="*/ 67 w 667"/>
              <a:gd name="T1" fmla="*/ 118 h 667"/>
              <a:gd name="T2" fmla="*/ 105 w 667"/>
              <a:gd name="T3" fmla="*/ 67 h 667"/>
              <a:gd name="T4" fmla="*/ 146 w 667"/>
              <a:gd name="T5" fmla="*/ 253 h 667"/>
              <a:gd name="T6" fmla="*/ 67 w 667"/>
              <a:gd name="T7" fmla="*/ 118 h 667"/>
              <a:gd name="T8" fmla="*/ 562 w 667"/>
              <a:gd name="T9" fmla="*/ 67 h 667"/>
              <a:gd name="T10" fmla="*/ 600 w 667"/>
              <a:gd name="T11" fmla="*/ 118 h 667"/>
              <a:gd name="T12" fmla="*/ 521 w 667"/>
              <a:gd name="T13" fmla="*/ 253 h 667"/>
              <a:gd name="T14" fmla="*/ 562 w 667"/>
              <a:gd name="T15" fmla="*/ 67 h 667"/>
              <a:gd name="T16" fmla="*/ 474 w 667"/>
              <a:gd name="T17" fmla="*/ 332 h 667"/>
              <a:gd name="T18" fmla="*/ 483 w 667"/>
              <a:gd name="T19" fmla="*/ 333 h 667"/>
              <a:gd name="T20" fmla="*/ 667 w 667"/>
              <a:gd name="T21" fmla="*/ 118 h 667"/>
              <a:gd name="T22" fmla="*/ 579 w 667"/>
              <a:gd name="T23" fmla="*/ 3 h 667"/>
              <a:gd name="T24" fmla="*/ 567 w 667"/>
              <a:gd name="T25" fmla="*/ 0 h 667"/>
              <a:gd name="T26" fmla="*/ 566 w 667"/>
              <a:gd name="T27" fmla="*/ 0 h 667"/>
              <a:gd name="T28" fmla="*/ 533 w 667"/>
              <a:gd name="T29" fmla="*/ 0 h 667"/>
              <a:gd name="T30" fmla="*/ 133 w 667"/>
              <a:gd name="T31" fmla="*/ 0 h 667"/>
              <a:gd name="T32" fmla="*/ 101 w 667"/>
              <a:gd name="T33" fmla="*/ 0 h 667"/>
              <a:gd name="T34" fmla="*/ 100 w 667"/>
              <a:gd name="T35" fmla="*/ 0 h 667"/>
              <a:gd name="T36" fmla="*/ 87 w 667"/>
              <a:gd name="T37" fmla="*/ 3 h 667"/>
              <a:gd name="T38" fmla="*/ 0 w 667"/>
              <a:gd name="T39" fmla="*/ 118 h 667"/>
              <a:gd name="T40" fmla="*/ 183 w 667"/>
              <a:gd name="T41" fmla="*/ 333 h 667"/>
              <a:gd name="T42" fmla="*/ 192 w 667"/>
              <a:gd name="T43" fmla="*/ 332 h 667"/>
              <a:gd name="T44" fmla="*/ 267 w 667"/>
              <a:gd name="T45" fmla="*/ 387 h 667"/>
              <a:gd name="T46" fmla="*/ 267 w 667"/>
              <a:gd name="T47" fmla="*/ 433 h 667"/>
              <a:gd name="T48" fmla="*/ 233 w 667"/>
              <a:gd name="T49" fmla="*/ 467 h 667"/>
              <a:gd name="T50" fmla="*/ 267 w 667"/>
              <a:gd name="T51" fmla="*/ 500 h 667"/>
              <a:gd name="T52" fmla="*/ 267 w 667"/>
              <a:gd name="T53" fmla="*/ 541 h 667"/>
              <a:gd name="T54" fmla="*/ 160 w 667"/>
              <a:gd name="T55" fmla="*/ 600 h 667"/>
              <a:gd name="T56" fmla="*/ 100 w 667"/>
              <a:gd name="T57" fmla="*/ 600 h 667"/>
              <a:gd name="T58" fmla="*/ 67 w 667"/>
              <a:gd name="T59" fmla="*/ 633 h 667"/>
              <a:gd name="T60" fmla="*/ 100 w 667"/>
              <a:gd name="T61" fmla="*/ 667 h 667"/>
              <a:gd name="T62" fmla="*/ 567 w 667"/>
              <a:gd name="T63" fmla="*/ 667 h 667"/>
              <a:gd name="T64" fmla="*/ 600 w 667"/>
              <a:gd name="T65" fmla="*/ 633 h 667"/>
              <a:gd name="T66" fmla="*/ 567 w 667"/>
              <a:gd name="T67" fmla="*/ 600 h 667"/>
              <a:gd name="T68" fmla="*/ 506 w 667"/>
              <a:gd name="T69" fmla="*/ 600 h 667"/>
              <a:gd name="T70" fmla="*/ 400 w 667"/>
              <a:gd name="T71" fmla="*/ 541 h 667"/>
              <a:gd name="T72" fmla="*/ 400 w 667"/>
              <a:gd name="T73" fmla="*/ 500 h 667"/>
              <a:gd name="T74" fmla="*/ 433 w 667"/>
              <a:gd name="T75" fmla="*/ 467 h 667"/>
              <a:gd name="T76" fmla="*/ 400 w 667"/>
              <a:gd name="T77" fmla="*/ 433 h 667"/>
              <a:gd name="T78" fmla="*/ 400 w 667"/>
              <a:gd name="T79" fmla="*/ 387 h 667"/>
              <a:gd name="T80" fmla="*/ 474 w 667"/>
              <a:gd name="T81" fmla="*/ 332 h 6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67" h="667">
                <a:moveTo>
                  <a:pt x="67" y="118"/>
                </a:moveTo>
                <a:cubicBezTo>
                  <a:pt x="67" y="80"/>
                  <a:pt x="67" y="70"/>
                  <a:pt x="105" y="67"/>
                </a:cubicBezTo>
                <a:cubicBezTo>
                  <a:pt x="112" y="146"/>
                  <a:pt x="126" y="207"/>
                  <a:pt x="146" y="253"/>
                </a:cubicBezTo>
                <a:cubicBezTo>
                  <a:pt x="104" y="226"/>
                  <a:pt x="67" y="162"/>
                  <a:pt x="67" y="118"/>
                </a:cubicBezTo>
                <a:close/>
                <a:moveTo>
                  <a:pt x="562" y="67"/>
                </a:moveTo>
                <a:cubicBezTo>
                  <a:pt x="600" y="70"/>
                  <a:pt x="600" y="80"/>
                  <a:pt x="600" y="118"/>
                </a:cubicBezTo>
                <a:cubicBezTo>
                  <a:pt x="600" y="162"/>
                  <a:pt x="562" y="226"/>
                  <a:pt x="521" y="253"/>
                </a:cubicBezTo>
                <a:cubicBezTo>
                  <a:pt x="540" y="207"/>
                  <a:pt x="555" y="146"/>
                  <a:pt x="562" y="67"/>
                </a:cubicBezTo>
                <a:close/>
                <a:moveTo>
                  <a:pt x="474" y="332"/>
                </a:moveTo>
                <a:cubicBezTo>
                  <a:pt x="477" y="333"/>
                  <a:pt x="480" y="333"/>
                  <a:pt x="483" y="333"/>
                </a:cubicBezTo>
                <a:cubicBezTo>
                  <a:pt x="576" y="333"/>
                  <a:pt x="667" y="210"/>
                  <a:pt x="667" y="118"/>
                </a:cubicBezTo>
                <a:cubicBezTo>
                  <a:pt x="667" y="34"/>
                  <a:pt x="629" y="9"/>
                  <a:pt x="579" y="3"/>
                </a:cubicBezTo>
                <a:cubicBezTo>
                  <a:pt x="575" y="1"/>
                  <a:pt x="571" y="0"/>
                  <a:pt x="567" y="0"/>
                </a:cubicBezTo>
                <a:lnTo>
                  <a:pt x="566" y="0"/>
                </a:lnTo>
                <a:lnTo>
                  <a:pt x="533" y="0"/>
                </a:lnTo>
                <a:lnTo>
                  <a:pt x="133" y="0"/>
                </a:lnTo>
                <a:lnTo>
                  <a:pt x="101" y="0"/>
                </a:lnTo>
                <a:lnTo>
                  <a:pt x="100" y="0"/>
                </a:lnTo>
                <a:cubicBezTo>
                  <a:pt x="96" y="0"/>
                  <a:pt x="91" y="1"/>
                  <a:pt x="87" y="3"/>
                </a:cubicBezTo>
                <a:cubicBezTo>
                  <a:pt x="38" y="9"/>
                  <a:pt x="0" y="34"/>
                  <a:pt x="0" y="118"/>
                </a:cubicBezTo>
                <a:cubicBezTo>
                  <a:pt x="0" y="210"/>
                  <a:pt x="91" y="333"/>
                  <a:pt x="183" y="333"/>
                </a:cubicBezTo>
                <a:cubicBezTo>
                  <a:pt x="186" y="333"/>
                  <a:pt x="189" y="333"/>
                  <a:pt x="192" y="332"/>
                </a:cubicBezTo>
                <a:cubicBezTo>
                  <a:pt x="215" y="360"/>
                  <a:pt x="241" y="377"/>
                  <a:pt x="267" y="387"/>
                </a:cubicBezTo>
                <a:lnTo>
                  <a:pt x="267" y="433"/>
                </a:lnTo>
                <a:cubicBezTo>
                  <a:pt x="248" y="433"/>
                  <a:pt x="233" y="448"/>
                  <a:pt x="233" y="467"/>
                </a:cubicBezTo>
                <a:cubicBezTo>
                  <a:pt x="233" y="485"/>
                  <a:pt x="248" y="500"/>
                  <a:pt x="267" y="500"/>
                </a:cubicBezTo>
                <a:lnTo>
                  <a:pt x="267" y="541"/>
                </a:lnTo>
                <a:cubicBezTo>
                  <a:pt x="222" y="552"/>
                  <a:pt x="184" y="573"/>
                  <a:pt x="160" y="600"/>
                </a:cubicBezTo>
                <a:lnTo>
                  <a:pt x="100" y="600"/>
                </a:lnTo>
                <a:cubicBezTo>
                  <a:pt x="82" y="600"/>
                  <a:pt x="67" y="615"/>
                  <a:pt x="67" y="633"/>
                </a:cubicBezTo>
                <a:cubicBezTo>
                  <a:pt x="67" y="652"/>
                  <a:pt x="82" y="667"/>
                  <a:pt x="100" y="667"/>
                </a:cubicBezTo>
                <a:lnTo>
                  <a:pt x="567" y="667"/>
                </a:lnTo>
                <a:cubicBezTo>
                  <a:pt x="585" y="667"/>
                  <a:pt x="600" y="652"/>
                  <a:pt x="600" y="633"/>
                </a:cubicBezTo>
                <a:cubicBezTo>
                  <a:pt x="600" y="615"/>
                  <a:pt x="585" y="600"/>
                  <a:pt x="567" y="600"/>
                </a:cubicBezTo>
                <a:lnTo>
                  <a:pt x="506" y="600"/>
                </a:lnTo>
                <a:cubicBezTo>
                  <a:pt x="483" y="573"/>
                  <a:pt x="445" y="552"/>
                  <a:pt x="400" y="541"/>
                </a:cubicBezTo>
                <a:lnTo>
                  <a:pt x="400" y="500"/>
                </a:lnTo>
                <a:cubicBezTo>
                  <a:pt x="418" y="500"/>
                  <a:pt x="433" y="485"/>
                  <a:pt x="433" y="467"/>
                </a:cubicBezTo>
                <a:cubicBezTo>
                  <a:pt x="433" y="448"/>
                  <a:pt x="418" y="433"/>
                  <a:pt x="400" y="433"/>
                </a:cubicBezTo>
                <a:lnTo>
                  <a:pt x="400" y="387"/>
                </a:lnTo>
                <a:cubicBezTo>
                  <a:pt x="426" y="377"/>
                  <a:pt x="451" y="360"/>
                  <a:pt x="474" y="332"/>
                </a:cubicBezTo>
                <a:close/>
              </a:path>
            </a:pathLst>
          </a:custGeom>
          <a:solidFill>
            <a:srgbClr val="0063DC"/>
          </a:solidFill>
          <a:ln>
            <a:solidFill>
              <a:srgbClr val="0063DC"/>
            </a:solidFill>
          </a:ln>
        </p:spPr>
        <p:txBody>
          <a:bodyPr vert="horz" wrap="square" lIns="80998" tIns="40499" rIns="80998" bIns="40499" numCol="1" anchor="t" anchorCtr="0" compatLnSpc="1">
            <a:prstTxWarp prst="textNoShape">
              <a:avLst/>
            </a:prstTxWarp>
          </a:bodyPr>
          <a:lstStyle/>
          <a:p>
            <a:pPr defTabSz="809976">
              <a:defRPr/>
            </a:pPr>
            <a:endParaRPr lang="en-US" sz="1594" kern="0" dirty="0">
              <a:solidFill>
                <a:sysClr val="windowText" lastClr="000000"/>
              </a:solidFill>
            </a:endParaRPr>
          </a:p>
        </p:txBody>
      </p:sp>
      <p:grpSp>
        <p:nvGrpSpPr>
          <p:cNvPr id="136" name="Group 135">
            <a:extLst>
              <a:ext uri="{FF2B5EF4-FFF2-40B4-BE49-F238E27FC236}">
                <a16:creationId xmlns:a16="http://schemas.microsoft.com/office/drawing/2014/main" id="{F792AE6F-B577-4CEB-BBBF-E5EE75F64B8C}"/>
              </a:ext>
            </a:extLst>
          </p:cNvPr>
          <p:cNvGrpSpPr/>
          <p:nvPr/>
        </p:nvGrpSpPr>
        <p:grpSpPr>
          <a:xfrm>
            <a:off x="99769" y="2127685"/>
            <a:ext cx="3210190" cy="2676869"/>
            <a:chOff x="-177678" y="1824185"/>
            <a:chExt cx="3482105" cy="3021952"/>
          </a:xfrm>
        </p:grpSpPr>
        <p:sp>
          <p:nvSpPr>
            <p:cNvPr id="137" name="Rectangle 136">
              <a:extLst>
                <a:ext uri="{FF2B5EF4-FFF2-40B4-BE49-F238E27FC236}">
                  <a16:creationId xmlns:a16="http://schemas.microsoft.com/office/drawing/2014/main" id="{5B82DAC0-5B99-4BE0-BC42-1AB9CE751492}"/>
                </a:ext>
              </a:extLst>
            </p:cNvPr>
            <p:cNvSpPr/>
            <p:nvPr/>
          </p:nvSpPr>
          <p:spPr>
            <a:xfrm>
              <a:off x="-69028" y="2240241"/>
              <a:ext cx="3373455" cy="2605896"/>
            </a:xfrm>
            <a:prstGeom prst="rect">
              <a:avLst/>
            </a:prstGeom>
          </p:spPr>
          <p:txBody>
            <a:bodyPr wrap="square" lIns="91440" tIns="45720" rIns="91440" bIns="45720" anchor="t">
              <a:spAutoFit/>
            </a:bodyPr>
            <a:lstStyle/>
            <a:p>
              <a:pPr lvl="0" algn="ctr">
                <a:defRPr/>
              </a:pPr>
              <a:r>
                <a:rPr lang="it-IT" sz="1600" b="1" kern="0" dirty="0"/>
                <a:t>Consapevolezza </a:t>
              </a:r>
              <a:r>
                <a:rPr lang="it-IT" sz="1600" kern="0" dirty="0"/>
                <a:t>delle proprie opinioni, quali convinzioni etnocentriche, parziali e prevenute nei confronti di altre culture, e </a:t>
              </a:r>
              <a:r>
                <a:rPr lang="it-IT" sz="1600" b="1" kern="0" dirty="0"/>
                <a:t>continua acquisizione di informazioni </a:t>
              </a:r>
              <a:r>
                <a:rPr lang="it-IT" sz="1600" kern="0" dirty="0"/>
                <a:t>su altre culture, </a:t>
              </a:r>
              <a:r>
                <a:rPr lang="it-IT" sz="1600" b="1" kern="0" dirty="0"/>
                <a:t>comprendendo la loro importanza </a:t>
              </a:r>
              <a:r>
                <a:rPr lang="it-IT" sz="1600" kern="0" dirty="0"/>
                <a:t>nei processi di erogazione dell’assistenza sanitaria.</a:t>
              </a:r>
              <a:endParaRPr lang="en-US" sz="1600" kern="0">
                <a:ea typeface="Calibri"/>
                <a:cs typeface="Calibri"/>
              </a:endParaRPr>
            </a:p>
          </p:txBody>
        </p:sp>
        <p:sp>
          <p:nvSpPr>
            <p:cNvPr id="138" name="Rectangle 137">
              <a:extLst>
                <a:ext uri="{FF2B5EF4-FFF2-40B4-BE49-F238E27FC236}">
                  <a16:creationId xmlns:a16="http://schemas.microsoft.com/office/drawing/2014/main" id="{C48D4AA2-891E-43B8-9C95-65A24E0F7E66}"/>
                </a:ext>
              </a:extLst>
            </p:cNvPr>
            <p:cNvSpPr/>
            <p:nvPr/>
          </p:nvSpPr>
          <p:spPr>
            <a:xfrm>
              <a:off x="-177678" y="1824185"/>
              <a:ext cx="3373455" cy="521180"/>
            </a:xfrm>
            <a:prstGeom prst="rect">
              <a:avLst/>
            </a:prstGeom>
          </p:spPr>
          <p:txBody>
            <a:bodyPr wrap="square">
              <a:spAutoFit/>
            </a:bodyPr>
            <a:lstStyle/>
            <a:p>
              <a:pPr lvl="0" algn="ctr">
                <a:defRPr/>
              </a:pPr>
              <a:r>
                <a:rPr lang="en-US" sz="2400" b="1" kern="0" dirty="0">
                  <a:solidFill>
                    <a:schemeClr val="accent1"/>
                  </a:solidFill>
                  <a:effectLst>
                    <a:outerShdw blurRad="38100" dist="38100" dir="2700000" algn="tl">
                      <a:srgbClr val="000000">
                        <a:alpha val="43137"/>
                      </a:srgbClr>
                    </a:outerShdw>
                  </a:effectLst>
                </a:rPr>
                <a:t>CONOSCENZA</a:t>
              </a:r>
            </a:p>
          </p:txBody>
        </p:sp>
      </p:grpSp>
      <p:grpSp>
        <p:nvGrpSpPr>
          <p:cNvPr id="139" name="Group 138">
            <a:extLst>
              <a:ext uri="{FF2B5EF4-FFF2-40B4-BE49-F238E27FC236}">
                <a16:creationId xmlns:a16="http://schemas.microsoft.com/office/drawing/2014/main" id="{FF1CDBCE-5A8E-4A75-9039-8FE6DDD96A3D}"/>
              </a:ext>
            </a:extLst>
          </p:cNvPr>
          <p:cNvGrpSpPr/>
          <p:nvPr/>
        </p:nvGrpSpPr>
        <p:grpSpPr>
          <a:xfrm>
            <a:off x="5310556" y="4909488"/>
            <a:ext cx="5039328" cy="1320877"/>
            <a:chOff x="34140" y="2325380"/>
            <a:chExt cx="3465615" cy="1421695"/>
          </a:xfrm>
        </p:grpSpPr>
        <p:sp>
          <p:nvSpPr>
            <p:cNvPr id="140" name="Rectangle 139">
              <a:extLst>
                <a:ext uri="{FF2B5EF4-FFF2-40B4-BE49-F238E27FC236}">
                  <a16:creationId xmlns:a16="http://schemas.microsoft.com/office/drawing/2014/main" id="{969DDFC0-AE89-4DB3-9576-2EB823F989ED}"/>
                </a:ext>
              </a:extLst>
            </p:cNvPr>
            <p:cNvSpPr/>
            <p:nvPr/>
          </p:nvSpPr>
          <p:spPr>
            <a:xfrm>
              <a:off x="450592" y="2819525"/>
              <a:ext cx="3049163" cy="927550"/>
            </a:xfrm>
            <a:prstGeom prst="rect">
              <a:avLst/>
            </a:prstGeom>
            <a:solidFill>
              <a:schemeClr val="bg1"/>
            </a:solidFill>
          </p:spPr>
          <p:txBody>
            <a:bodyPr wrap="square" lIns="91440" tIns="45720" rIns="91440" bIns="45720" anchor="t">
              <a:spAutoFit/>
            </a:bodyPr>
            <a:lstStyle/>
            <a:p>
              <a:pPr lvl="0" algn="ctr">
                <a:defRPr/>
              </a:pPr>
              <a:r>
                <a:rPr lang="it-IT" kern="0" dirty="0"/>
                <a:t>C</a:t>
              </a:r>
              <a:r>
                <a:rPr lang="it-IT" sz="1600" kern="0" dirty="0"/>
                <a:t>apacità comunicativa e comportamentale per </a:t>
              </a:r>
              <a:r>
                <a:rPr lang="it-IT" sz="1600" b="1" kern="0" dirty="0"/>
                <a:t>interagire</a:t>
              </a:r>
              <a:r>
                <a:rPr lang="it-IT" sz="1600" kern="0" dirty="0"/>
                <a:t> </a:t>
              </a:r>
              <a:r>
                <a:rPr lang="it-IT" sz="1600" b="1" kern="0" dirty="0"/>
                <a:t>efficacemente</a:t>
              </a:r>
              <a:r>
                <a:rPr lang="it-IT" sz="1600" kern="0" dirty="0"/>
                <a:t> con </a:t>
              </a:r>
              <a:r>
                <a:rPr lang="it-IT" sz="1600" b="1" kern="0" dirty="0"/>
                <a:t>persone culturalmente diverse.</a:t>
              </a:r>
              <a:endParaRPr lang="en-US" sz="1600" kern="0">
                <a:ea typeface="Calibri"/>
                <a:cs typeface="Calibri"/>
              </a:endParaRPr>
            </a:p>
          </p:txBody>
        </p:sp>
        <p:sp>
          <p:nvSpPr>
            <p:cNvPr id="141" name="Rectangle 140">
              <a:extLst>
                <a:ext uri="{FF2B5EF4-FFF2-40B4-BE49-F238E27FC236}">
                  <a16:creationId xmlns:a16="http://schemas.microsoft.com/office/drawing/2014/main" id="{C0EA9E87-DE24-4E0A-A5B3-AB2F864D6895}"/>
                </a:ext>
              </a:extLst>
            </p:cNvPr>
            <p:cNvSpPr/>
            <p:nvPr/>
          </p:nvSpPr>
          <p:spPr>
            <a:xfrm>
              <a:off x="34140" y="2325380"/>
              <a:ext cx="3373456" cy="496902"/>
            </a:xfrm>
            <a:prstGeom prst="rect">
              <a:avLst/>
            </a:prstGeom>
          </p:spPr>
          <p:txBody>
            <a:bodyPr wrap="square">
              <a:spAutoFit/>
            </a:bodyPr>
            <a:lstStyle/>
            <a:p>
              <a:pPr lvl="0" algn="ctr">
                <a:defRPr/>
              </a:pPr>
              <a:r>
                <a:rPr lang="en-US" sz="2400" b="1" kern="0" dirty="0">
                  <a:solidFill>
                    <a:srgbClr val="02FFD2"/>
                  </a:solidFill>
                  <a:effectLst>
                    <a:outerShdw blurRad="38100" dist="38100" dir="2700000" algn="tl">
                      <a:srgbClr val="000000">
                        <a:alpha val="43137"/>
                      </a:srgbClr>
                    </a:outerShdw>
                  </a:effectLst>
                </a:rPr>
                <a:t>COMPETENZE</a:t>
              </a:r>
            </a:p>
          </p:txBody>
        </p:sp>
      </p:grpSp>
      <p:grpSp>
        <p:nvGrpSpPr>
          <p:cNvPr id="142" name="Group 141">
            <a:extLst>
              <a:ext uri="{FF2B5EF4-FFF2-40B4-BE49-F238E27FC236}">
                <a16:creationId xmlns:a16="http://schemas.microsoft.com/office/drawing/2014/main" id="{DF22446F-F540-4FFE-BB24-ABB9B8812C9B}"/>
              </a:ext>
            </a:extLst>
          </p:cNvPr>
          <p:cNvGrpSpPr/>
          <p:nvPr/>
        </p:nvGrpSpPr>
        <p:grpSpPr>
          <a:xfrm>
            <a:off x="7294617" y="2132850"/>
            <a:ext cx="3540922" cy="2044192"/>
            <a:chOff x="632467" y="2252736"/>
            <a:chExt cx="3468187" cy="2044118"/>
          </a:xfrm>
        </p:grpSpPr>
        <p:sp>
          <p:nvSpPr>
            <p:cNvPr id="143" name="Rectangle 142">
              <a:extLst>
                <a:ext uri="{FF2B5EF4-FFF2-40B4-BE49-F238E27FC236}">
                  <a16:creationId xmlns:a16="http://schemas.microsoft.com/office/drawing/2014/main" id="{A6C815FF-2732-41F0-9C90-A9E26DCA29F9}"/>
                </a:ext>
              </a:extLst>
            </p:cNvPr>
            <p:cNvSpPr/>
            <p:nvPr/>
          </p:nvSpPr>
          <p:spPr>
            <a:xfrm>
              <a:off x="727199" y="2727251"/>
              <a:ext cx="3373455" cy="1569603"/>
            </a:xfrm>
            <a:prstGeom prst="rect">
              <a:avLst/>
            </a:prstGeom>
          </p:spPr>
          <p:txBody>
            <a:bodyPr wrap="square" lIns="91440" tIns="45720" rIns="91440" bIns="45720" anchor="t">
              <a:spAutoFit/>
            </a:bodyPr>
            <a:lstStyle/>
            <a:p>
              <a:pPr lvl="0" algn="ctr">
                <a:defRPr/>
              </a:pPr>
              <a:r>
                <a:rPr lang="it-IT" sz="1600" b="1" kern="0" dirty="0"/>
                <a:t>Motivazione o volontà </a:t>
              </a:r>
              <a:r>
                <a:rPr lang="it-IT" sz="1600" kern="0" dirty="0"/>
                <a:t>di </a:t>
              </a:r>
              <a:r>
                <a:rPr lang="it-IT" sz="1600" b="1" kern="0" dirty="0"/>
                <a:t>apprendere sulla diversità </a:t>
              </a:r>
              <a:r>
                <a:rPr lang="it-IT" sz="1600" kern="0" dirty="0"/>
                <a:t>culturale e di accrescere la propria consapevolezza, conoscenza e abilità culturale, </a:t>
              </a:r>
              <a:r>
                <a:rPr lang="it-IT" sz="1600" b="1" kern="0" dirty="0"/>
                <a:t>attraverso contatti faccia a faccia </a:t>
              </a:r>
              <a:r>
                <a:rPr lang="it-IT" sz="1600" kern="0" dirty="0"/>
                <a:t>o altri tipi </a:t>
              </a:r>
              <a:r>
                <a:rPr lang="it-IT" sz="1600" b="1" kern="0" dirty="0"/>
                <a:t>di interazioni </a:t>
              </a:r>
              <a:r>
                <a:rPr lang="it-IT" sz="1600" kern="0" dirty="0"/>
                <a:t>con persone culturalmente diverse</a:t>
              </a:r>
              <a:r>
                <a:rPr lang="it-IT" sz="1600" b="1" kern="0" dirty="0"/>
                <a:t>.</a:t>
              </a:r>
              <a:endParaRPr lang="en-US" sz="1600" kern="0">
                <a:ea typeface="Calibri"/>
                <a:cs typeface="Calibri"/>
              </a:endParaRPr>
            </a:p>
          </p:txBody>
        </p:sp>
        <p:sp>
          <p:nvSpPr>
            <p:cNvPr id="144" name="Rectangle 143">
              <a:extLst>
                <a:ext uri="{FF2B5EF4-FFF2-40B4-BE49-F238E27FC236}">
                  <a16:creationId xmlns:a16="http://schemas.microsoft.com/office/drawing/2014/main" id="{1108DC64-DDB1-4B71-A716-1787201E2276}"/>
                </a:ext>
              </a:extLst>
            </p:cNvPr>
            <p:cNvSpPr/>
            <p:nvPr/>
          </p:nvSpPr>
          <p:spPr>
            <a:xfrm>
              <a:off x="632467" y="2252736"/>
              <a:ext cx="3373455" cy="461648"/>
            </a:xfrm>
            <a:prstGeom prst="rect">
              <a:avLst/>
            </a:prstGeom>
          </p:spPr>
          <p:txBody>
            <a:bodyPr wrap="square">
              <a:spAutoFit/>
            </a:bodyPr>
            <a:lstStyle/>
            <a:p>
              <a:pPr lvl="0" algn="ctr">
                <a:defRPr/>
              </a:pPr>
              <a:r>
                <a:rPr lang="en-US" sz="2400" b="1" kern="0" dirty="0">
                  <a:solidFill>
                    <a:srgbClr val="AB0084"/>
                  </a:solidFill>
                  <a:effectLst>
                    <a:outerShdw blurRad="38100" dist="38100" dir="2700000" algn="tl">
                      <a:srgbClr val="000000">
                        <a:alpha val="43137"/>
                      </a:srgbClr>
                    </a:outerShdw>
                  </a:effectLst>
                </a:rPr>
                <a:t>ATTEGGIAMENTI</a:t>
              </a:r>
            </a:p>
          </p:txBody>
        </p:sp>
      </p:grpSp>
      <p:sp>
        <p:nvSpPr>
          <p:cNvPr id="145" name="Rectangle 144">
            <a:extLst>
              <a:ext uri="{FF2B5EF4-FFF2-40B4-BE49-F238E27FC236}">
                <a16:creationId xmlns:a16="http://schemas.microsoft.com/office/drawing/2014/main" id="{DB36003A-6E8C-43B6-A3CE-BB4CAE551FFF}"/>
              </a:ext>
            </a:extLst>
          </p:cNvPr>
          <p:cNvSpPr/>
          <p:nvPr/>
        </p:nvSpPr>
        <p:spPr>
          <a:xfrm>
            <a:off x="4050119" y="3627768"/>
            <a:ext cx="2716574" cy="830997"/>
          </a:xfrm>
          <a:prstGeom prst="rect">
            <a:avLst/>
          </a:prstGeom>
        </p:spPr>
        <p:txBody>
          <a:bodyPr wrap="square">
            <a:spAutoFit/>
          </a:bodyPr>
          <a:lstStyle/>
          <a:p>
            <a:pPr lvl="0" algn="ctr">
              <a:defRPr/>
            </a:pPr>
            <a:r>
              <a:rPr lang="en-US" sz="2400" b="1" kern="0" dirty="0" err="1"/>
              <a:t>Modello</a:t>
            </a:r>
            <a:r>
              <a:rPr lang="en-US" sz="2400" b="1" kern="0" dirty="0"/>
              <a:t> di CC </a:t>
            </a:r>
            <a:r>
              <a:rPr lang="en-US" sz="2400" b="1" kern="0" dirty="0" err="1"/>
              <a:t>nei</a:t>
            </a:r>
            <a:r>
              <a:rPr lang="en-US" sz="2400" b="1" kern="0" dirty="0"/>
              <a:t> </a:t>
            </a:r>
            <a:r>
              <a:rPr lang="en-US" sz="2400" b="1" kern="0" dirty="0" err="1"/>
              <a:t>Servizi</a:t>
            </a:r>
            <a:r>
              <a:rPr lang="en-US" sz="2400" b="1" kern="0" dirty="0"/>
              <a:t> </a:t>
            </a:r>
            <a:r>
              <a:rPr lang="en-US" sz="2400" b="1" kern="0" dirty="0" err="1"/>
              <a:t>Sanitari</a:t>
            </a:r>
            <a:endParaRPr lang="en-US" sz="2400" b="1" kern="0" dirty="0"/>
          </a:p>
        </p:txBody>
      </p:sp>
      <p:pic>
        <p:nvPicPr>
          <p:cNvPr id="6" name="Graphic 5" descr="Brain in head">
            <a:extLst>
              <a:ext uri="{FF2B5EF4-FFF2-40B4-BE49-F238E27FC236}">
                <a16:creationId xmlns:a16="http://schemas.microsoft.com/office/drawing/2014/main" id="{2504D9CE-3FE3-41B8-A8ED-25F07C022288}"/>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3692695" y="2329855"/>
            <a:ext cx="914400" cy="914400"/>
          </a:xfrm>
          <a:prstGeom prst="rect">
            <a:avLst/>
          </a:prstGeom>
        </p:spPr>
      </p:pic>
      <p:pic>
        <p:nvPicPr>
          <p:cNvPr id="8" name="Graphic 7" descr="Business Growth">
            <a:extLst>
              <a:ext uri="{FF2B5EF4-FFF2-40B4-BE49-F238E27FC236}">
                <a16:creationId xmlns:a16="http://schemas.microsoft.com/office/drawing/2014/main" id="{5E73AD03-5A3D-4145-87B7-A905E98AD87D}"/>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6309493" y="2261776"/>
            <a:ext cx="914400" cy="914400"/>
          </a:xfrm>
          <a:prstGeom prst="rect">
            <a:avLst/>
          </a:prstGeom>
        </p:spPr>
      </p:pic>
      <p:pic>
        <p:nvPicPr>
          <p:cNvPr id="10" name="Graphic 9" descr="Books">
            <a:extLst>
              <a:ext uri="{FF2B5EF4-FFF2-40B4-BE49-F238E27FC236}">
                <a16:creationId xmlns:a16="http://schemas.microsoft.com/office/drawing/2014/main" id="{06567436-9E00-4D6B-8739-89E25FF1BA45}"/>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5035886" y="4570486"/>
            <a:ext cx="842747" cy="842747"/>
          </a:xfrm>
          <a:prstGeom prst="rect">
            <a:avLst/>
          </a:prstGeom>
        </p:spPr>
      </p:pic>
      <p:sp>
        <p:nvSpPr>
          <p:cNvPr id="3" name="Footer Placeholder 4">
            <a:extLst>
              <a:ext uri="{FF2B5EF4-FFF2-40B4-BE49-F238E27FC236}">
                <a16:creationId xmlns:a16="http://schemas.microsoft.com/office/drawing/2014/main" id="{EDCE37B4-92D0-E562-703D-BA20697BC4F9}"/>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dirty="0"/>
              <a:t>Project: 101101139 — H-PASS — EU4H-2022-PJ</a:t>
            </a:r>
            <a:endParaRPr lang="el-GR" altLang="en-US" sz="1200" dirty="0"/>
          </a:p>
        </p:txBody>
      </p:sp>
      <p:sp>
        <p:nvSpPr>
          <p:cNvPr id="5" name="CasellaDiTesto 4">
            <a:extLst>
              <a:ext uri="{FF2B5EF4-FFF2-40B4-BE49-F238E27FC236}">
                <a16:creationId xmlns:a16="http://schemas.microsoft.com/office/drawing/2014/main" id="{FCA8ADD0-B277-2683-1741-AC4F7C5FE0FF}"/>
              </a:ext>
            </a:extLst>
          </p:cNvPr>
          <p:cNvSpPr txBox="1"/>
          <p:nvPr/>
        </p:nvSpPr>
        <p:spPr>
          <a:xfrm>
            <a:off x="2956576" y="6286228"/>
            <a:ext cx="5449186" cy="369332"/>
          </a:xfrm>
          <a:prstGeom prst="rect">
            <a:avLst/>
          </a:prstGeom>
          <a:noFill/>
        </p:spPr>
        <p:txBody>
          <a:bodyPr wrap="square">
            <a:spAutoFit/>
          </a:bodyPr>
          <a:lstStyle/>
          <a:p>
            <a:r>
              <a:rPr lang="it-IT" dirty="0">
                <a:hlinkClick r:id="rId11"/>
              </a:rPr>
              <a:t>https://youtu.be/7XWGdSPd4NQ?feature=shared</a:t>
            </a:r>
            <a:endParaRPr lang="it-IT" dirty="0"/>
          </a:p>
        </p:txBody>
      </p:sp>
    </p:spTree>
    <p:custDataLst>
      <p:tags r:id="rId1"/>
    </p:custDataLst>
    <p:extLst>
      <p:ext uri="{BB962C8B-B14F-4D97-AF65-F5344CB8AC3E}">
        <p14:creationId xmlns:p14="http://schemas.microsoft.com/office/powerpoint/2010/main" val="294401199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7081E7-1976-4E61-8EE3-781032A95F35}"/>
              </a:ext>
            </a:extLst>
          </p:cNvPr>
          <p:cNvSpPr>
            <a:spLocks noGrp="1"/>
          </p:cNvSpPr>
          <p:nvPr>
            <p:ph type="title" idx="4294967295"/>
          </p:nvPr>
        </p:nvSpPr>
        <p:spPr>
          <a:xfrm>
            <a:off x="96672" y="184364"/>
            <a:ext cx="10835788" cy="993775"/>
          </a:xfrm>
          <a:prstGeom prst="rect">
            <a:avLst/>
          </a:prstGeom>
        </p:spPr>
        <p:txBody>
          <a:bodyPr/>
          <a:lstStyle/>
          <a:p>
            <a:r>
              <a:rPr lang="it-IT" sz="3600" dirty="0">
                <a:solidFill>
                  <a:srgbClr val="1A75DB"/>
                </a:solidFill>
                <a:latin typeface="+mn-lt"/>
              </a:rPr>
              <a:t>I modelli di CC devono essere inseriti in un contesto più ampio</a:t>
            </a:r>
            <a:endParaRPr lang="en-US" sz="3600" dirty="0">
              <a:solidFill>
                <a:srgbClr val="1A75DB"/>
              </a:solidFill>
              <a:latin typeface="+mn-lt"/>
            </a:endParaRPr>
          </a:p>
        </p:txBody>
      </p:sp>
      <p:sp>
        <p:nvSpPr>
          <p:cNvPr id="4" name="Rectangle 3">
            <a:extLst>
              <a:ext uri="{FF2B5EF4-FFF2-40B4-BE49-F238E27FC236}">
                <a16:creationId xmlns:a16="http://schemas.microsoft.com/office/drawing/2014/main" id="{98F89DAA-5841-48D8-83B2-B8C6CFE1EA97}"/>
              </a:ext>
            </a:extLst>
          </p:cNvPr>
          <p:cNvSpPr/>
          <p:nvPr/>
        </p:nvSpPr>
        <p:spPr>
          <a:xfrm>
            <a:off x="0" y="1178139"/>
            <a:ext cx="10799762" cy="75823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it-IT" sz="2400" dirty="0">
                <a:effectLst>
                  <a:outerShdw blurRad="38100" dist="38100" dir="2700000" algn="tl">
                    <a:srgbClr val="000000">
                      <a:alpha val="43137"/>
                    </a:srgbClr>
                  </a:outerShdw>
                </a:effectLst>
              </a:rPr>
              <a:t>Il contesto organizzativo, sociale e sistemico, influenza il comportamento degli </a:t>
            </a:r>
            <a:r>
              <a:rPr lang="it-IT" sz="2400">
                <a:effectLst>
                  <a:outerShdw blurRad="38100" dist="38100" dir="2700000" algn="tl">
                    <a:srgbClr val="000000">
                      <a:alpha val="43137"/>
                    </a:srgbClr>
                  </a:outerShdw>
                </a:effectLst>
              </a:rPr>
              <a:t>individui impattando sull’efficacia della Competenza Culturale</a:t>
            </a:r>
            <a:endParaRPr lang="en-US"/>
          </a:p>
        </p:txBody>
      </p:sp>
      <p:graphicFrame>
        <p:nvGraphicFramePr>
          <p:cNvPr id="5" name="Diagram 4">
            <a:extLst>
              <a:ext uri="{FF2B5EF4-FFF2-40B4-BE49-F238E27FC236}">
                <a16:creationId xmlns:a16="http://schemas.microsoft.com/office/drawing/2014/main" id="{F3350C7A-EA77-43DD-A49E-C6E9D1BFDB01}"/>
              </a:ext>
            </a:extLst>
          </p:cNvPr>
          <p:cNvGraphicFramePr/>
          <p:nvPr>
            <p:extLst>
              <p:ext uri="{D42A27DB-BD31-4B8C-83A1-F6EECF244321}">
                <p14:modId xmlns:p14="http://schemas.microsoft.com/office/powerpoint/2010/main" val="2310506959"/>
              </p:ext>
            </p:extLst>
          </p:nvPr>
        </p:nvGraphicFramePr>
        <p:xfrm>
          <a:off x="403373" y="2444555"/>
          <a:ext cx="10393680" cy="37901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Footer Placeholder 4">
            <a:extLst>
              <a:ext uri="{FF2B5EF4-FFF2-40B4-BE49-F238E27FC236}">
                <a16:creationId xmlns:a16="http://schemas.microsoft.com/office/drawing/2014/main" id="{CCD80A71-D568-916D-70F3-F4828F8EDB6B}"/>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dirty="0"/>
              <a:t>Project: 101101139 — H-PASS — EU4H-2022-PJ</a:t>
            </a:r>
            <a:endParaRPr lang="el-GR" altLang="en-US" sz="1200" dirty="0"/>
          </a:p>
        </p:txBody>
      </p:sp>
      <p:sp>
        <p:nvSpPr>
          <p:cNvPr id="7" name="CasellaDiTesto 6">
            <a:extLst>
              <a:ext uri="{FF2B5EF4-FFF2-40B4-BE49-F238E27FC236}">
                <a16:creationId xmlns:a16="http://schemas.microsoft.com/office/drawing/2014/main" id="{B4B303B8-7D3D-8A99-1DDA-FBB3E9BBEFB4}"/>
              </a:ext>
            </a:extLst>
          </p:cNvPr>
          <p:cNvSpPr txBox="1"/>
          <p:nvPr/>
        </p:nvSpPr>
        <p:spPr>
          <a:xfrm>
            <a:off x="2643391" y="6317420"/>
            <a:ext cx="5512980" cy="369332"/>
          </a:xfrm>
          <a:prstGeom prst="rect">
            <a:avLst/>
          </a:prstGeom>
          <a:noFill/>
        </p:spPr>
        <p:txBody>
          <a:bodyPr wrap="square">
            <a:spAutoFit/>
          </a:bodyPr>
          <a:lstStyle/>
          <a:p>
            <a:r>
              <a:rPr lang="it-IT" dirty="0">
                <a:hlinkClick r:id="rId7"/>
              </a:rPr>
              <a:t>https://youtu.be/1Q5mKREy60o?feature=shared</a:t>
            </a:r>
            <a:endParaRPr lang="it-IT" dirty="0"/>
          </a:p>
        </p:txBody>
      </p:sp>
    </p:spTree>
    <p:extLst>
      <p:ext uri="{BB962C8B-B14F-4D97-AF65-F5344CB8AC3E}">
        <p14:creationId xmlns:p14="http://schemas.microsoft.com/office/powerpoint/2010/main" val="477845618"/>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POWER_USER_ID_TEMPLATES" val="Triangle_3"/>
</p:tagLst>
</file>

<file path=ppt/tags/tag2.xml><?xml version="1.0" encoding="utf-8"?>
<p:tagLst xmlns:a="http://schemas.openxmlformats.org/drawingml/2006/main" xmlns:r="http://schemas.openxmlformats.org/officeDocument/2006/relationships" xmlns:p="http://schemas.openxmlformats.org/presentationml/2006/main">
  <p:tag name="POWER_USER_TAGS_ICONS" val=""/>
</p:tagLst>
</file>

<file path=ppt/tags/tag3.xml><?xml version="1.0" encoding="utf-8"?>
<p:tagLst xmlns:a="http://schemas.openxmlformats.org/drawingml/2006/main" xmlns:r="http://schemas.openxmlformats.org/officeDocument/2006/relationships" xmlns:p="http://schemas.openxmlformats.org/presentationml/2006/main">
  <p:tag name="POWER_USER_ID_TEMPLATES" val="Puzzle_pieces_2"/>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Tema di Office">
  <a:themeElements>
    <a:clrScheme name="Tema di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Tema di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ema di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H-PASS_presentation_WP1" id="{4B36F218-781F-48EA-A3A4-3C68CE2B9DF0}" vid="{CFB3FBCA-A14A-4BF6-A7F1-DEE905072135}"/>
    </a:ext>
  </a:extLst>
</a:theme>
</file>

<file path=ppt/theme/theme2.xml><?xml version="1.0" encoding="utf-8"?>
<a:theme xmlns:a="http://schemas.openxmlformats.org/drawingml/2006/main" name="1_Tema di Office">
  <a:themeElements>
    <a:clrScheme name="Tema di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Tema di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ema di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H-PASS_presentation_sample" id="{B5566A6A-2AAD-4F6F-9DB6-BFD6D3F937FD}" vid="{73CDC075-7C71-48FA-B3B4-4668FD5DEB34}"/>
    </a:ext>
  </a:extLst>
</a:theme>
</file>

<file path=ppt/theme/theme3.xml><?xml version="1.0" encoding="utf-8"?>
<a:theme xmlns:a="http://schemas.openxmlformats.org/drawingml/2006/main" name="Tema di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téma">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C6E8BD1EDD5E1D4BA86B6739D9C78BFE" ma:contentTypeVersion="4" ma:contentTypeDescription="Create a new document." ma:contentTypeScope="" ma:versionID="65ef8a646f61542b4a114fdc411072fa">
  <xsd:schema xmlns:xsd="http://www.w3.org/2001/XMLSchema" xmlns:xs="http://www.w3.org/2001/XMLSchema" xmlns:p="http://schemas.microsoft.com/office/2006/metadata/properties" xmlns:ns2="929330b4-c825-4ce0-a43b-30c98fc842e1" targetNamespace="http://schemas.microsoft.com/office/2006/metadata/properties" ma:root="true" ma:fieldsID="4ac0ac194a842b5118c1539da8c6042e" ns2:_="">
    <xsd:import namespace="929330b4-c825-4ce0-a43b-30c98fc842e1"/>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29330b4-c825-4ce0-a43b-30c98fc842e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B3902E1E-AF15-40EC-9CF8-E633C93CD14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29330b4-c825-4ce0-a43b-30c98fc842e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4056D410-3CB2-494B-A54E-11AB27172FAD}">
  <ds:schemaRefs>
    <ds:schemaRef ds:uri="http://schemas.microsoft.com/sharepoint/v3/contenttype/forms"/>
  </ds:schemaRefs>
</ds:datastoreItem>
</file>

<file path=customXml/itemProps3.xml><?xml version="1.0" encoding="utf-8"?>
<ds:datastoreItem xmlns:ds="http://schemas.openxmlformats.org/officeDocument/2006/customXml" ds:itemID="{4419D27F-485F-424B-BBA9-7FA72AD92939}">
  <ds:schemaRefs>
    <ds:schemaRef ds:uri="http://purl.org/dc/elements/1.1/"/>
    <ds:schemaRef ds:uri="http://schemas.microsoft.com/office/2006/metadata/properties"/>
    <ds:schemaRef ds:uri="http://schemas.microsoft.com/office/2006/documentManagement/types"/>
    <ds:schemaRef ds:uri="http://purl.org/dc/terms/"/>
    <ds:schemaRef ds:uri="http://schemas.openxmlformats.org/package/2006/metadata/core-properties"/>
    <ds:schemaRef ds:uri="http://purl.org/dc/dcmitype/"/>
    <ds:schemaRef ds:uri="929330b4-c825-4ce0-a43b-30c98fc842e1"/>
    <ds:schemaRef ds:uri="http://schemas.microsoft.com/office/infopath/2007/PartnerControl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H-PASS_presentation_WP1_25July2023</Template>
  <TotalTime>528</TotalTime>
  <Words>3897</Words>
  <Application>Microsoft Office PowerPoint</Application>
  <PresentationFormat>Personalizzato</PresentationFormat>
  <Paragraphs>297</Paragraphs>
  <Slides>28</Slides>
  <Notes>7</Notes>
  <HiddenSlides>0</HiddenSlides>
  <MMClips>0</MMClips>
  <ScaleCrop>false</ScaleCrop>
  <HeadingPairs>
    <vt:vector size="8" baseType="variant">
      <vt:variant>
        <vt:lpstr>Caratteri utilizzati</vt:lpstr>
      </vt:variant>
      <vt:variant>
        <vt:i4>3</vt:i4>
      </vt:variant>
      <vt:variant>
        <vt:lpstr>Tema</vt:lpstr>
      </vt:variant>
      <vt:variant>
        <vt:i4>2</vt:i4>
      </vt:variant>
      <vt:variant>
        <vt:lpstr>Server OLE incorporati</vt:lpstr>
      </vt:variant>
      <vt:variant>
        <vt:i4>1</vt:i4>
      </vt:variant>
      <vt:variant>
        <vt:lpstr>Titoli diapositive</vt:lpstr>
      </vt:variant>
      <vt:variant>
        <vt:i4>28</vt:i4>
      </vt:variant>
    </vt:vector>
  </HeadingPairs>
  <TitlesOfParts>
    <vt:vector size="34" baseType="lpstr">
      <vt:lpstr>Arial</vt:lpstr>
      <vt:lpstr>Calibri</vt:lpstr>
      <vt:lpstr>Wingdings</vt:lpstr>
      <vt:lpstr>Tema di Office</vt:lpstr>
      <vt:lpstr>1_Tema di Office</vt:lpstr>
      <vt:lpstr>think-cell Slide</vt:lpstr>
      <vt:lpstr>Competenza Culturale nei Servizi Sanitari</vt:lpstr>
      <vt:lpstr>Contenuti </vt:lpstr>
      <vt:lpstr>Obiettivi formativi</vt:lpstr>
      <vt:lpstr>Introduzione</vt:lpstr>
      <vt:lpstr>Cosa si intende per Competenza Culturale (CC) in ambito sanitario?</vt:lpstr>
      <vt:lpstr>Alcune radici storiche della CC: dagli inizi degli anni ’70 ad oggi</vt:lpstr>
      <vt:lpstr>Efficacia e appropriatezza come concetti chiave dei modelli CC</vt:lpstr>
      <vt:lpstr>Componenti di un modello CC: conoscere, comportarsi, essere in grado</vt:lpstr>
      <vt:lpstr>I modelli di CC devono essere inseriti in un contesto più ampio</vt:lpstr>
      <vt:lpstr>Cura centrata sul paziente (PCC) e CC sono intrecciate (1/3)</vt:lpstr>
      <vt:lpstr>CC e cura centrata sul paziente (PCC) sono interconnesse a livello individuale (2/3)</vt:lpstr>
      <vt:lpstr>CC e cura centrata sul paziente (PCC) sono interconnesse a livello sistemico (3/3)</vt:lpstr>
      <vt:lpstr>La CC deve superare diverse barriere…</vt:lpstr>
      <vt:lpstr>…e anche combattere il rischio di stereotipi e pregiudizi</vt:lpstr>
      <vt:lpstr>Approcci a tre livelli dei modelli di CC:  individuale, organizzativo e sistemico</vt:lpstr>
      <vt:lpstr>Implementazione dei modelli di CC:  quadro principi-strategie-risultati</vt:lpstr>
      <vt:lpstr>Esempi di modelli CC nei sistemi sanitari di tutto il mondo</vt:lpstr>
      <vt:lpstr>Esempio applicato di CC in ambito sanitario: la prevalenza del diabete varia a seconda dell'etnia</vt:lpstr>
      <vt:lpstr>I modelli CC vengono solitamente misurati su questi risultati</vt:lpstr>
      <vt:lpstr>Le evidenze indicano risultati positivi ma è necessario fare ancora ricerca! (1/2)</vt:lpstr>
      <vt:lpstr>Le evidenze indicano risultati positivi ma è necessario fare ancora ricerca! (2/2)</vt:lpstr>
      <vt:lpstr>La CC in ambito sanitario è un argomento ancora in piena espansione e in continua evoluzione…</vt:lpstr>
      <vt:lpstr>Messaggi chiave e Riassunto</vt:lpstr>
      <vt:lpstr>Conclusioni </vt:lpstr>
      <vt:lpstr>Presentazione standard di PowerPoint</vt:lpstr>
      <vt:lpstr>Presentazione standard di PowerPoint</vt:lpstr>
      <vt:lpstr>Presentazione standard di PowerPoint</vt:lpstr>
      <vt:lpstr>Fine dell’Unità Formativa</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STEERING COMMITTEE MEETING</dc:title>
  <dc:creator>szogi.melinda</dc:creator>
  <cp:lastModifiedBy>Piermario Di Grazia</cp:lastModifiedBy>
  <cp:revision>296</cp:revision>
  <dcterms:created xsi:type="dcterms:W3CDTF">2023-07-21T15:01:30Z</dcterms:created>
  <dcterms:modified xsi:type="dcterms:W3CDTF">2026-03-05T07:57:54Z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73dd1fcc-24d7-4f55-9dc2-c1518f171327_Enabled">
    <vt:lpwstr>true</vt:lpwstr>
  </property>
  <property fmtid="{D5CDD505-2E9C-101B-9397-08002B2CF9AE}" pid="3" name="MSIP_Label_73dd1fcc-24d7-4f55-9dc2-c1518f171327_SetDate">
    <vt:lpwstr>2023-06-25T17:16:16Z</vt:lpwstr>
  </property>
  <property fmtid="{D5CDD505-2E9C-101B-9397-08002B2CF9AE}" pid="4" name="MSIP_Label_73dd1fcc-24d7-4f55-9dc2-c1518f171327_Method">
    <vt:lpwstr>Privileged</vt:lpwstr>
  </property>
  <property fmtid="{D5CDD505-2E9C-101B-9397-08002B2CF9AE}" pid="5" name="MSIP_Label_73dd1fcc-24d7-4f55-9dc2-c1518f171327_Name">
    <vt:lpwstr>No Protection (Label Only) - Internal Use</vt:lpwstr>
  </property>
  <property fmtid="{D5CDD505-2E9C-101B-9397-08002B2CF9AE}" pid="6" name="MSIP_Label_73dd1fcc-24d7-4f55-9dc2-c1518f171327_SiteId">
    <vt:lpwstr>945c199a-83a2-4e80-9f8c-5a91be5752dd</vt:lpwstr>
  </property>
  <property fmtid="{D5CDD505-2E9C-101B-9397-08002B2CF9AE}" pid="7" name="MSIP_Label_73dd1fcc-24d7-4f55-9dc2-c1518f171327_ActionId">
    <vt:lpwstr>6e2f3451-cd93-482c-97db-ef8546f277c7</vt:lpwstr>
  </property>
  <property fmtid="{D5CDD505-2E9C-101B-9397-08002B2CF9AE}" pid="8" name="MSIP_Label_73dd1fcc-24d7-4f55-9dc2-c1518f171327_ContentBits">
    <vt:lpwstr>2</vt:lpwstr>
  </property>
  <property fmtid="{D5CDD505-2E9C-101B-9397-08002B2CF9AE}" pid="9" name="ContentTypeId">
    <vt:lpwstr>0x010100C6E8BD1EDD5E1D4BA86B6739D9C78BFE</vt:lpwstr>
  </property>
  <property fmtid="{D5CDD505-2E9C-101B-9397-08002B2CF9AE}" pid="10" name="MediaServiceImageTags">
    <vt:lpwstr/>
  </property>
</Properties>
</file>