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8" r:id="rId2"/>
  </p:sldMasterIdLst>
  <p:notesMasterIdLst>
    <p:notesMasterId r:id="rId12"/>
  </p:notesMasterIdLst>
  <p:sldIdLst>
    <p:sldId id="256" r:id="rId3"/>
    <p:sldId id="257" r:id="rId4"/>
    <p:sldId id="266" r:id="rId5"/>
    <p:sldId id="267" r:id="rId6"/>
    <p:sldId id="268" r:id="rId7"/>
    <p:sldId id="269" r:id="rId8"/>
    <p:sldId id="270" r:id="rId9"/>
    <p:sldId id="271" r:id="rId10"/>
    <p:sldId id="794" r:id="rId11"/>
  </p:sldIdLst>
  <p:sldSz cx="10799763" cy="719931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3" roundtripDataSignature="AMtx7mhkByQEjz0iUtDHz6RH1BkrcWPAQ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128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26"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5"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23" Type="http://customschemas.google.com/relationships/presentationmetadata" Target="metadata"/><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it-IT"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 name="Google Shape;8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 name="Google Shape;8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2" name="Google Shape;92;p2: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p12: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3" name="Google Shape;173;p13: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1" name="Google Shape;201;p14: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0" name="Google Shape;230;p15: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16: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2" name="Google Shape;292;p17: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8.emf"/><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17.jpg"/><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19.emf"/></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2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20.emf"/><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2.png"/><Relationship Id="rId4"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titolo">
  <p:cSld name="Diapositiva titolo">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21"/>
          <p:cNvSpPr txBox="1">
            <a:spLocks noGrp="1"/>
          </p:cNvSpPr>
          <p:nvPr>
            <p:ph type="title"/>
          </p:nvPr>
        </p:nvSpPr>
        <p:spPr>
          <a:xfrm>
            <a:off x="0" y="3397074"/>
            <a:ext cx="10799763" cy="1392237"/>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chemeClr val="lt1"/>
              </a:buClr>
              <a:buSzPts val="5000"/>
              <a:buFont typeface="Calibri"/>
              <a:buNone/>
              <a:defRPr sz="50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21"/>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1"/>
          <p:cNvSpPr txBox="1">
            <a:spLocks noGrp="1"/>
          </p:cNvSpPr>
          <p:nvPr>
            <p:ph type="sldNum" idx="12"/>
          </p:nvPr>
        </p:nvSpPr>
        <p:spPr>
          <a:xfrm>
            <a:off x="8039709" y="667269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pic>
        <p:nvPicPr>
          <p:cNvPr id="14" name="Google Shape;14;p21"/>
          <p:cNvPicPr preferRelativeResize="0"/>
          <p:nvPr/>
        </p:nvPicPr>
        <p:blipFill rotWithShape="1">
          <a:blip r:embed="rId3">
            <a:alphaModFix/>
          </a:blip>
          <a:srcRect/>
          <a:stretch/>
        </p:blipFill>
        <p:spPr>
          <a:xfrm>
            <a:off x="9219429" y="0"/>
            <a:ext cx="1438485" cy="151368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229456480"/>
      </p:ext>
    </p:extLst>
  </p:cSld>
  <p:clrMapOvr>
    <a:masterClrMapping/>
  </p:clrMapOvr>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846938311"/>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8626577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16606474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34612411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40412683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30730955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16394155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3" name="Szövegdoboz 2">
            <a:extLst>
              <a:ext uri="{FF2B5EF4-FFF2-40B4-BE49-F238E27FC236}">
                <a16:creationId xmlns:a16="http://schemas.microsoft.com/office/drawing/2014/main" id="{6A0FE610-1D22-DD98-BC14-ED1F232FDAF5}"/>
              </a:ext>
            </a:extLst>
          </p:cNvPr>
          <p:cNvSpPr txBox="1"/>
          <p:nvPr userDrawn="1"/>
        </p:nvSpPr>
        <p:spPr>
          <a:xfrm>
            <a:off x="1233293" y="6110320"/>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0BB8CD35-962C-38A3-D9DF-21399369DC61}"/>
              </a:ext>
            </a:extLst>
          </p:cNvPr>
          <p:cNvPicPr>
            <a:picLocks noChangeAspect="1"/>
          </p:cNvPicPr>
          <p:nvPr userDrawn="1"/>
        </p:nvPicPr>
        <p:blipFill>
          <a:blip r:embed="rId7"/>
          <a:stretch>
            <a:fillRect/>
          </a:stretch>
        </p:blipFill>
        <p:spPr>
          <a:xfrm>
            <a:off x="6022700" y="6131393"/>
            <a:ext cx="2382359" cy="530760"/>
          </a:xfrm>
          <a:prstGeom prst="rect">
            <a:avLst/>
          </a:prstGeom>
        </p:spPr>
      </p:pic>
    </p:spTree>
    <p:extLst>
      <p:ext uri="{BB962C8B-B14F-4D97-AF65-F5344CB8AC3E}">
        <p14:creationId xmlns:p14="http://schemas.microsoft.com/office/powerpoint/2010/main" val="1610050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spTree>
      <p:nvGrpSpPr>
        <p:cNvPr id="1" name="Shape 15"/>
        <p:cNvGrpSpPr/>
        <p:nvPr/>
      </p:nvGrpSpPr>
      <p:grpSpPr>
        <a:xfrm>
          <a:off x="0" y="0"/>
          <a:ext cx="0" cy="0"/>
          <a:chOff x="0" y="0"/>
          <a:chExt cx="0" cy="0"/>
        </a:xfrm>
      </p:grpSpPr>
      <p:pic>
        <p:nvPicPr>
          <p:cNvPr id="16" name="Google Shape;16;p22"/>
          <p:cNvPicPr preferRelativeResize="0"/>
          <p:nvPr/>
        </p:nvPicPr>
        <p:blipFill rotWithShape="1">
          <a:blip r:embed="rId2">
            <a:alphaModFix/>
          </a:blip>
          <a:srcRect/>
          <a:stretch/>
        </p:blipFill>
        <p:spPr>
          <a:xfrm>
            <a:off x="7730188" y="6271928"/>
            <a:ext cx="2559169" cy="726677"/>
          </a:xfrm>
          <a:prstGeom prst="rect">
            <a:avLst/>
          </a:prstGeom>
          <a:noFill/>
          <a:ln>
            <a:noFill/>
          </a:ln>
        </p:spPr>
      </p:pic>
      <p:pic>
        <p:nvPicPr>
          <p:cNvPr id="17" name="Google Shape;17;p22"/>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18" name="Google Shape;18;p22"/>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Google Shape;19;p22"/>
          <p:cNvSpPr txBox="1">
            <a:spLocks noGrp="1"/>
          </p:cNvSpPr>
          <p:nvPr>
            <p:ph type="body" idx="1"/>
          </p:nvPr>
        </p:nvSpPr>
        <p:spPr>
          <a:xfrm>
            <a:off x="625163" y="2208507"/>
            <a:ext cx="9685900"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20" name="Google Shape;20;p22"/>
          <p:cNvSpPr txBox="1">
            <a:spLocks noGrp="1"/>
          </p:cNvSpPr>
          <p:nvPr>
            <p:ph type="dt" idx="10"/>
          </p:nvPr>
        </p:nvSpPr>
        <p:spPr>
          <a:xfrm>
            <a:off x="625163" y="65949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 name="Google Shape;21;p22"/>
          <p:cNvSpPr txBox="1">
            <a:spLocks noGrp="1"/>
          </p:cNvSpPr>
          <p:nvPr>
            <p:ph type="sldNum" idx="12"/>
          </p:nvPr>
        </p:nvSpPr>
        <p:spPr>
          <a:xfrm>
            <a:off x="3466499" y="65949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Egyéni elrendezés">
  <p:cSld name="Egyéni elrendezés">
    <p:spTree>
      <p:nvGrpSpPr>
        <p:cNvPr id="1" name="Shape 22"/>
        <p:cNvGrpSpPr/>
        <p:nvPr/>
      </p:nvGrpSpPr>
      <p:grpSpPr>
        <a:xfrm>
          <a:off x="0" y="0"/>
          <a:ext cx="0" cy="0"/>
          <a:chOff x="0" y="0"/>
          <a:chExt cx="0" cy="0"/>
        </a:xfrm>
      </p:grpSpPr>
      <p:pic>
        <p:nvPicPr>
          <p:cNvPr id="23" name="Google Shape;23;p23"/>
          <p:cNvPicPr preferRelativeResize="0"/>
          <p:nvPr/>
        </p:nvPicPr>
        <p:blipFill rotWithShape="1">
          <a:blip r:embed="rId2">
            <a:alphaModFix/>
          </a:blip>
          <a:srcRect/>
          <a:stretch/>
        </p:blipFill>
        <p:spPr>
          <a:xfrm>
            <a:off x="7730188" y="6312568"/>
            <a:ext cx="2559169" cy="72667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olo e contenuto">
  <p:cSld name="Titolo e contenuto">
    <p:spTree>
      <p:nvGrpSpPr>
        <p:cNvPr id="1" name="Shape 24"/>
        <p:cNvGrpSpPr/>
        <p:nvPr/>
      </p:nvGrpSpPr>
      <p:grpSpPr>
        <a:xfrm>
          <a:off x="0" y="0"/>
          <a:ext cx="0" cy="0"/>
          <a:chOff x="0" y="0"/>
          <a:chExt cx="0" cy="0"/>
        </a:xfrm>
      </p:grpSpPr>
      <p:pic>
        <p:nvPicPr>
          <p:cNvPr id="25" name="Google Shape;25;p24"/>
          <p:cNvPicPr preferRelativeResize="0"/>
          <p:nvPr/>
        </p:nvPicPr>
        <p:blipFill rotWithShape="1">
          <a:blip r:embed="rId2">
            <a:alphaModFix amt="6000"/>
          </a:blip>
          <a:srcRect/>
          <a:stretch/>
        </p:blipFill>
        <p:spPr>
          <a:xfrm>
            <a:off x="90030" y="0"/>
            <a:ext cx="10709733" cy="7199697"/>
          </a:xfrm>
          <a:prstGeom prst="rect">
            <a:avLst/>
          </a:prstGeom>
          <a:noFill/>
          <a:ln>
            <a:noFill/>
          </a:ln>
        </p:spPr>
      </p:pic>
      <p:pic>
        <p:nvPicPr>
          <p:cNvPr id="26" name="Google Shape;26;p24"/>
          <p:cNvPicPr preferRelativeResize="0"/>
          <p:nvPr/>
        </p:nvPicPr>
        <p:blipFill rotWithShape="1">
          <a:blip r:embed="rId3">
            <a:alphaModFix/>
          </a:blip>
          <a:srcRect l="16494" b="1058"/>
          <a:stretch/>
        </p:blipFill>
        <p:spPr>
          <a:xfrm>
            <a:off x="0" y="0"/>
            <a:ext cx="3986422" cy="7199697"/>
          </a:xfrm>
          <a:prstGeom prst="rect">
            <a:avLst/>
          </a:prstGeom>
          <a:noFill/>
          <a:ln>
            <a:noFill/>
          </a:ln>
        </p:spPr>
      </p:pic>
      <p:pic>
        <p:nvPicPr>
          <p:cNvPr id="27" name="Google Shape;27;p24"/>
          <p:cNvPicPr preferRelativeResize="0"/>
          <p:nvPr/>
        </p:nvPicPr>
        <p:blipFill rotWithShape="1">
          <a:blip r:embed="rId4">
            <a:alphaModFix/>
          </a:blip>
          <a:srcRect/>
          <a:stretch/>
        </p:blipFill>
        <p:spPr>
          <a:xfrm>
            <a:off x="7320764" y="662380"/>
            <a:ext cx="2980626" cy="846350"/>
          </a:xfrm>
          <a:prstGeom prst="rect">
            <a:avLst/>
          </a:prstGeom>
          <a:noFill/>
          <a:ln>
            <a:noFill/>
          </a:ln>
        </p:spPr>
      </p:pic>
      <p:pic>
        <p:nvPicPr>
          <p:cNvPr id="28" name="Google Shape;28;p24"/>
          <p:cNvPicPr preferRelativeResize="0"/>
          <p:nvPr/>
        </p:nvPicPr>
        <p:blipFill rotWithShape="1">
          <a:blip r:embed="rId5">
            <a:alphaModFix/>
          </a:blip>
          <a:srcRect/>
          <a:stretch/>
        </p:blipFill>
        <p:spPr>
          <a:xfrm>
            <a:off x="203200" y="5919979"/>
            <a:ext cx="1197995" cy="1260626"/>
          </a:xfrm>
          <a:prstGeom prst="rect">
            <a:avLst/>
          </a:prstGeom>
          <a:noFill/>
          <a:ln>
            <a:noFill/>
          </a:ln>
        </p:spPr>
      </p:pic>
      <p:sp>
        <p:nvSpPr>
          <p:cNvPr id="29" name="Google Shape;29;p24"/>
          <p:cNvSpPr txBox="1">
            <a:spLocks noGrp="1"/>
          </p:cNvSpPr>
          <p:nvPr>
            <p:ph type="title"/>
          </p:nvPr>
        </p:nvSpPr>
        <p:spPr>
          <a:xfrm>
            <a:off x="1090338" y="2722487"/>
            <a:ext cx="9313863" cy="1392237"/>
          </a:xfrm>
          <a:prstGeom prst="rect">
            <a:avLst/>
          </a:prstGeom>
          <a:noFill/>
          <a:ln>
            <a:noFill/>
          </a:ln>
        </p:spPr>
        <p:txBody>
          <a:bodyPr spcFirstLastPara="1" wrap="square" lIns="91425" tIns="45700" rIns="91425" bIns="45700" anchor="t" anchorCtr="0">
            <a:noAutofit/>
          </a:bodyPr>
          <a:lstStyle>
            <a:lvl1pPr marR="0" lvl="0" algn="r" rtl="0">
              <a:lnSpc>
                <a:spcPct val="90000"/>
              </a:lnSpc>
              <a:spcBef>
                <a:spcPts val="0"/>
              </a:spcBef>
              <a:spcAft>
                <a:spcPts val="0"/>
              </a:spcAft>
              <a:buClr>
                <a:schemeClr val="dk1"/>
              </a:buClr>
              <a:buSzPts val="4000"/>
              <a:buFont typeface="Calibri"/>
              <a:buNone/>
              <a:defRPr sz="4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0" name="Google Shape;30;p24"/>
          <p:cNvPicPr preferRelativeResize="0"/>
          <p:nvPr/>
        </p:nvPicPr>
        <p:blipFill rotWithShape="1">
          <a:blip r:embed="rId6">
            <a:alphaModFix/>
          </a:blip>
          <a:srcRect l="35166"/>
          <a:stretch/>
        </p:blipFill>
        <p:spPr>
          <a:xfrm>
            <a:off x="0" y="-1"/>
            <a:ext cx="1491916" cy="1372497"/>
          </a:xfrm>
          <a:prstGeom prst="rect">
            <a:avLst/>
          </a:prstGeom>
          <a:noFill/>
          <a:ln>
            <a:noFill/>
          </a:ln>
        </p:spPr>
      </p:pic>
      <p:sp>
        <p:nvSpPr>
          <p:cNvPr id="31" name="Google Shape;31;p24"/>
          <p:cNvSpPr txBox="1">
            <a:spLocks noGrp="1"/>
          </p:cNvSpPr>
          <p:nvPr>
            <p:ph type="body" idx="1"/>
          </p:nvPr>
        </p:nvSpPr>
        <p:spPr>
          <a:xfrm>
            <a:off x="5246414" y="4190478"/>
            <a:ext cx="5157787" cy="1466732"/>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5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Intestazione sezione">
  <p:cSld name="1_Intestazione sezione">
    <p:spTree>
      <p:nvGrpSpPr>
        <p:cNvPr id="1" name="Shape 32"/>
        <p:cNvGrpSpPr/>
        <p:nvPr/>
      </p:nvGrpSpPr>
      <p:grpSpPr>
        <a:xfrm>
          <a:off x="0" y="0"/>
          <a:ext cx="0" cy="0"/>
          <a:chOff x="0" y="0"/>
          <a:chExt cx="0" cy="0"/>
        </a:xfrm>
      </p:grpSpPr>
      <p:pic>
        <p:nvPicPr>
          <p:cNvPr id="33" name="Google Shape;33;p25"/>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34" name="Google Shape;34;p25"/>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35" name="Google Shape;35;p25"/>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6" name="Google Shape;36;p25"/>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37" name="Google Shape;37;p25"/>
          <p:cNvSpPr txBox="1">
            <a:spLocks noGrp="1"/>
          </p:cNvSpPr>
          <p:nvPr>
            <p:ph type="body" idx="2"/>
          </p:nvPr>
        </p:nvSpPr>
        <p:spPr>
          <a:xfrm>
            <a:off x="5628422" y="2208507"/>
            <a:ext cx="46826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38" name="Google Shape;38;p25"/>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25"/>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3_Intestazione sezione">
  <p:cSld name="3_Intestazione sezione">
    <p:spTree>
      <p:nvGrpSpPr>
        <p:cNvPr id="1" name="Shape 40"/>
        <p:cNvGrpSpPr/>
        <p:nvPr/>
      </p:nvGrpSpPr>
      <p:grpSpPr>
        <a:xfrm>
          <a:off x="0" y="0"/>
          <a:ext cx="0" cy="0"/>
          <a:chOff x="0" y="0"/>
          <a:chExt cx="0" cy="0"/>
        </a:xfrm>
      </p:grpSpPr>
      <p:pic>
        <p:nvPicPr>
          <p:cNvPr id="41" name="Google Shape;41;p26"/>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42" name="Google Shape;42;p26"/>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43" name="Google Shape;43;p26"/>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4" name="Google Shape;44;p26"/>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5" name="Google Shape;45;p26"/>
          <p:cNvSpPr txBox="1">
            <a:spLocks noGrp="1"/>
          </p:cNvSpPr>
          <p:nvPr>
            <p:ph type="body" idx="2"/>
          </p:nvPr>
        </p:nvSpPr>
        <p:spPr>
          <a:xfrm>
            <a:off x="5628422" y="2208507"/>
            <a:ext cx="51713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6" name="Google Shape;46;p26"/>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26"/>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2_Intestazione sezione">
  <p:cSld name="2_Intestazione sezione">
    <p:spTree>
      <p:nvGrpSpPr>
        <p:cNvPr id="1" name="Shape 48"/>
        <p:cNvGrpSpPr/>
        <p:nvPr/>
      </p:nvGrpSpPr>
      <p:grpSpPr>
        <a:xfrm>
          <a:off x="0" y="0"/>
          <a:ext cx="0" cy="0"/>
          <a:chOff x="0" y="0"/>
          <a:chExt cx="0" cy="0"/>
        </a:xfrm>
      </p:grpSpPr>
      <p:pic>
        <p:nvPicPr>
          <p:cNvPr id="49" name="Google Shape;49;p27"/>
          <p:cNvPicPr preferRelativeResize="0"/>
          <p:nvPr/>
        </p:nvPicPr>
        <p:blipFill rotWithShape="1">
          <a:blip r:embed="rId2">
            <a:alphaModFix/>
          </a:blip>
          <a:srcRect/>
          <a:stretch/>
        </p:blipFill>
        <p:spPr>
          <a:xfrm>
            <a:off x="7730188" y="6312568"/>
            <a:ext cx="2559169" cy="726677"/>
          </a:xfrm>
          <a:prstGeom prst="rect">
            <a:avLst/>
          </a:prstGeom>
          <a:noFill/>
          <a:ln>
            <a:noFill/>
          </a:ln>
        </p:spPr>
      </p:pic>
      <p:sp>
        <p:nvSpPr>
          <p:cNvPr id="50" name="Google Shape;50;p27"/>
          <p:cNvSpPr txBox="1">
            <a:spLocks noGrp="1"/>
          </p:cNvSpPr>
          <p:nvPr>
            <p:ph type="title"/>
          </p:nvPr>
        </p:nvSpPr>
        <p:spPr>
          <a:xfrm>
            <a:off x="1601160" y="460162"/>
            <a:ext cx="4474519" cy="608286"/>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1" name="Google Shape;51;p27"/>
          <p:cNvSpPr txBox="1">
            <a:spLocks noGrp="1"/>
          </p:cNvSpPr>
          <p:nvPr>
            <p:ph type="dt" idx="10"/>
          </p:nvPr>
        </p:nvSpPr>
        <p:spPr>
          <a:xfrm>
            <a:off x="625163" y="66457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27"/>
          <p:cNvSpPr txBox="1">
            <a:spLocks noGrp="1"/>
          </p:cNvSpPr>
          <p:nvPr>
            <p:ph type="sldNum" idx="12"/>
          </p:nvPr>
        </p:nvSpPr>
        <p:spPr>
          <a:xfrm>
            <a:off x="3466499" y="66457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pic>
        <p:nvPicPr>
          <p:cNvPr id="53" name="Google Shape;53;p27"/>
          <p:cNvPicPr preferRelativeResize="0"/>
          <p:nvPr/>
        </p:nvPicPr>
        <p:blipFill rotWithShape="1">
          <a:blip r:embed="rId3">
            <a:alphaModFix/>
          </a:blip>
          <a:srcRect/>
          <a:stretch/>
        </p:blipFill>
        <p:spPr>
          <a:xfrm>
            <a:off x="6306301" y="-8284"/>
            <a:ext cx="4493462" cy="4652855"/>
          </a:xfrm>
          <a:prstGeom prst="rect">
            <a:avLst/>
          </a:prstGeom>
          <a:noFill/>
          <a:ln>
            <a:noFill/>
          </a:ln>
        </p:spPr>
      </p:pic>
      <p:cxnSp>
        <p:nvCxnSpPr>
          <p:cNvPr id="54" name="Google Shape;54;p27"/>
          <p:cNvCxnSpPr/>
          <p:nvPr/>
        </p:nvCxnSpPr>
        <p:spPr>
          <a:xfrm>
            <a:off x="7750629" y="1944914"/>
            <a:ext cx="2467428" cy="0"/>
          </a:xfrm>
          <a:prstGeom prst="straightConnector1">
            <a:avLst/>
          </a:prstGeom>
          <a:noFill/>
          <a:ln w="34925" cap="flat" cmpd="sng">
            <a:solidFill>
              <a:schemeClr val="lt1"/>
            </a:solidFill>
            <a:prstDash val="solid"/>
            <a:miter lim="800000"/>
            <a:headEnd type="none" w="sm" len="sm"/>
            <a:tailEnd type="none" w="sm" len="sm"/>
          </a:ln>
        </p:spPr>
      </p:cxnSp>
      <p:pic>
        <p:nvPicPr>
          <p:cNvPr id="55" name="Google Shape;55;p27"/>
          <p:cNvPicPr preferRelativeResize="0"/>
          <p:nvPr/>
        </p:nvPicPr>
        <p:blipFill rotWithShape="1">
          <a:blip r:embed="rId4">
            <a:alphaModFix/>
          </a:blip>
          <a:srcRect/>
          <a:stretch/>
        </p:blipFill>
        <p:spPr>
          <a:xfrm>
            <a:off x="622603" y="496948"/>
            <a:ext cx="609600" cy="571500"/>
          </a:xfrm>
          <a:prstGeom prst="rect">
            <a:avLst/>
          </a:prstGeom>
          <a:noFill/>
          <a:ln>
            <a:noFill/>
          </a:ln>
        </p:spPr>
      </p:pic>
      <p:sp>
        <p:nvSpPr>
          <p:cNvPr id="56" name="Google Shape;56;p27"/>
          <p:cNvSpPr txBox="1"/>
          <p:nvPr/>
        </p:nvSpPr>
        <p:spPr>
          <a:xfrm>
            <a:off x="719834" y="519621"/>
            <a:ext cx="415137" cy="52615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1</a:t>
            </a:r>
            <a:endParaRPr/>
          </a:p>
        </p:txBody>
      </p:sp>
      <p:pic>
        <p:nvPicPr>
          <p:cNvPr id="57" name="Google Shape;57;p27"/>
          <p:cNvPicPr preferRelativeResize="0"/>
          <p:nvPr/>
        </p:nvPicPr>
        <p:blipFill rotWithShape="1">
          <a:blip r:embed="rId4">
            <a:alphaModFix/>
          </a:blip>
          <a:srcRect/>
          <a:stretch/>
        </p:blipFill>
        <p:spPr>
          <a:xfrm>
            <a:off x="700219" y="2548761"/>
            <a:ext cx="609600" cy="571500"/>
          </a:xfrm>
          <a:prstGeom prst="rect">
            <a:avLst/>
          </a:prstGeom>
          <a:noFill/>
          <a:ln>
            <a:noFill/>
          </a:ln>
        </p:spPr>
      </p:pic>
      <p:sp>
        <p:nvSpPr>
          <p:cNvPr id="58" name="Google Shape;58;p27"/>
          <p:cNvSpPr txBox="1"/>
          <p:nvPr/>
        </p:nvSpPr>
        <p:spPr>
          <a:xfrm>
            <a:off x="777835" y="2554609"/>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2</a:t>
            </a:r>
            <a:endParaRPr/>
          </a:p>
        </p:txBody>
      </p:sp>
      <p:pic>
        <p:nvPicPr>
          <p:cNvPr id="59" name="Google Shape;59;p27"/>
          <p:cNvPicPr preferRelativeResize="0"/>
          <p:nvPr/>
        </p:nvPicPr>
        <p:blipFill rotWithShape="1">
          <a:blip r:embed="rId4">
            <a:alphaModFix/>
          </a:blip>
          <a:srcRect/>
          <a:stretch/>
        </p:blipFill>
        <p:spPr>
          <a:xfrm>
            <a:off x="700219" y="4514805"/>
            <a:ext cx="609600" cy="571500"/>
          </a:xfrm>
          <a:prstGeom prst="rect">
            <a:avLst/>
          </a:prstGeom>
          <a:noFill/>
          <a:ln>
            <a:noFill/>
          </a:ln>
        </p:spPr>
      </p:pic>
      <p:sp>
        <p:nvSpPr>
          <p:cNvPr id="60" name="Google Shape;60;p27"/>
          <p:cNvSpPr txBox="1"/>
          <p:nvPr/>
        </p:nvSpPr>
        <p:spPr>
          <a:xfrm>
            <a:off x="777835" y="4520653"/>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3</a:t>
            </a:r>
            <a:endParaRPr/>
          </a:p>
        </p:txBody>
      </p:sp>
      <p:sp>
        <p:nvSpPr>
          <p:cNvPr id="61" name="Google Shape;61;p27"/>
          <p:cNvSpPr txBox="1"/>
          <p:nvPr/>
        </p:nvSpPr>
        <p:spPr>
          <a:xfrm>
            <a:off x="1601160" y="3192442"/>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 name="Google Shape;62;p27"/>
          <p:cNvSpPr txBox="1"/>
          <p:nvPr/>
        </p:nvSpPr>
        <p:spPr>
          <a:xfrm>
            <a:off x="1628563" y="5194973"/>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 name="Google Shape;63;p27"/>
          <p:cNvSpPr txBox="1">
            <a:spLocks noGrp="1"/>
          </p:cNvSpPr>
          <p:nvPr>
            <p:ph type="body" idx="1"/>
          </p:nvPr>
        </p:nvSpPr>
        <p:spPr>
          <a:xfrm>
            <a:off x="1601160" y="1254823"/>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64" name="Google Shape;64;p27"/>
          <p:cNvSpPr txBox="1">
            <a:spLocks noGrp="1"/>
          </p:cNvSpPr>
          <p:nvPr>
            <p:ph type="body" idx="2"/>
          </p:nvPr>
        </p:nvSpPr>
        <p:spPr>
          <a:xfrm>
            <a:off x="1628562" y="3225731"/>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65" name="Google Shape;65;p27"/>
          <p:cNvSpPr txBox="1">
            <a:spLocks noGrp="1"/>
          </p:cNvSpPr>
          <p:nvPr>
            <p:ph type="body" idx="3"/>
          </p:nvPr>
        </p:nvSpPr>
        <p:spPr>
          <a:xfrm>
            <a:off x="1628562" y="5191979"/>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Egyéni elrendezés">
  <p:cSld name="1_Egyéni elrendezés">
    <p:spTree>
      <p:nvGrpSpPr>
        <p:cNvPr id="1" name="Shape 66"/>
        <p:cNvGrpSpPr/>
        <p:nvPr/>
      </p:nvGrpSpPr>
      <p:grpSpPr>
        <a:xfrm>
          <a:off x="0" y="0"/>
          <a:ext cx="0" cy="0"/>
          <a:chOff x="0" y="0"/>
          <a:chExt cx="0" cy="0"/>
        </a:xfrm>
      </p:grpSpPr>
      <p:pic>
        <p:nvPicPr>
          <p:cNvPr id="67" name="Google Shape;67;p28"/>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68" name="Google Shape;68;p28"/>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69" name="Google Shape;69;p28"/>
          <p:cNvPicPr preferRelativeResize="0"/>
          <p:nvPr/>
        </p:nvPicPr>
        <p:blipFill rotWithShape="1">
          <a:blip r:embed="rId4">
            <a:alphaModFix/>
          </a:blip>
          <a:srcRect/>
          <a:stretch/>
        </p:blipFill>
        <p:spPr>
          <a:xfrm>
            <a:off x="4764881" y="6579358"/>
            <a:ext cx="1270000" cy="355244"/>
          </a:xfrm>
          <a:prstGeom prst="rect">
            <a:avLst/>
          </a:prstGeom>
          <a:noFill/>
          <a:ln>
            <a:noFill/>
          </a:ln>
        </p:spPr>
      </p:pic>
      <p:pic>
        <p:nvPicPr>
          <p:cNvPr id="70" name="Google Shape;70;p28"/>
          <p:cNvPicPr preferRelativeResize="0"/>
          <p:nvPr/>
        </p:nvPicPr>
        <p:blipFill rotWithShape="1">
          <a:blip r:embed="rId5">
            <a:alphaModFix/>
          </a:blip>
          <a:srcRect/>
          <a:stretch/>
        </p:blipFill>
        <p:spPr>
          <a:xfrm>
            <a:off x="4255008" y="1088993"/>
            <a:ext cx="6541185" cy="6117465"/>
          </a:xfrm>
          <a:prstGeom prst="rect">
            <a:avLst/>
          </a:prstGeom>
          <a:noFill/>
          <a:ln>
            <a:noFill/>
          </a:ln>
        </p:spPr>
      </p:pic>
      <p:sp>
        <p:nvSpPr>
          <p:cNvPr id="71" name="Google Shape;71;p28"/>
          <p:cNvSpPr txBox="1">
            <a:spLocks noGrp="1"/>
          </p:cNvSpPr>
          <p:nvPr>
            <p:ph type="title"/>
          </p:nvPr>
        </p:nvSpPr>
        <p:spPr>
          <a:xfrm>
            <a:off x="742948" y="2515184"/>
            <a:ext cx="9313863" cy="1392237"/>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_Egyéni elrendezés">
  <p:cSld name="2_Egyéni elrendezés">
    <p:spTree>
      <p:nvGrpSpPr>
        <p:cNvPr id="1" name="Shape 72"/>
        <p:cNvGrpSpPr/>
        <p:nvPr/>
      </p:nvGrpSpPr>
      <p:grpSpPr>
        <a:xfrm>
          <a:off x="0" y="0"/>
          <a:ext cx="0" cy="0"/>
          <a:chOff x="0" y="0"/>
          <a:chExt cx="0" cy="0"/>
        </a:xfrm>
      </p:grpSpPr>
      <p:pic>
        <p:nvPicPr>
          <p:cNvPr id="73" name="Google Shape;73;p29"/>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74" name="Google Shape;74;p29"/>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75" name="Google Shape;75;p29"/>
          <p:cNvPicPr preferRelativeResize="0"/>
          <p:nvPr/>
        </p:nvPicPr>
        <p:blipFill rotWithShape="1">
          <a:blip r:embed="rId4">
            <a:alphaModFix/>
          </a:blip>
          <a:srcRect/>
          <a:stretch/>
        </p:blipFill>
        <p:spPr>
          <a:xfrm>
            <a:off x="4258578" y="1088993"/>
            <a:ext cx="6541185" cy="6117465"/>
          </a:xfrm>
          <a:prstGeom prst="rect">
            <a:avLst/>
          </a:prstGeom>
          <a:noFill/>
          <a:ln>
            <a:noFill/>
          </a:ln>
        </p:spPr>
      </p:pic>
      <p:sp>
        <p:nvSpPr>
          <p:cNvPr id="76" name="Google Shape;76;p29"/>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77" name="Google Shape;77;p29"/>
          <p:cNvPicPr preferRelativeResize="0"/>
          <p:nvPr/>
        </p:nvPicPr>
        <p:blipFill rotWithShape="1">
          <a:blip r:embed="rId5">
            <a:alphaModFix/>
          </a:blip>
          <a:srcRect/>
          <a:stretch/>
        </p:blipFill>
        <p:spPr>
          <a:xfrm>
            <a:off x="1331260" y="2845770"/>
            <a:ext cx="8130988" cy="1320800"/>
          </a:xfrm>
          <a:prstGeom prst="rect">
            <a:avLst/>
          </a:prstGeom>
          <a:noFill/>
          <a:ln>
            <a:noFill/>
          </a:ln>
        </p:spPr>
      </p:pic>
      <p:pic>
        <p:nvPicPr>
          <p:cNvPr id="78" name="Google Shape;78;p29"/>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79" name="Google Shape;79;p29"/>
          <p:cNvSpPr txBox="1"/>
          <p:nvPr/>
        </p:nvSpPr>
        <p:spPr>
          <a:xfrm>
            <a:off x="1219199" y="6108109"/>
            <a:ext cx="4789407" cy="784830"/>
          </a:xfrm>
          <a:prstGeom prst="rect">
            <a:avLst/>
          </a:prstGeom>
          <a:noFill/>
          <a:ln>
            <a:noFill/>
          </a:ln>
        </p:spPr>
        <p:txBody>
          <a:bodyPr spcFirstLastPara="1" wrap="square" lIns="91425" tIns="45700" rIns="91425" bIns="45700" anchor="ctr" anchorCtr="0">
            <a:spAutoFit/>
          </a:bodyPr>
          <a:lstStyle/>
          <a:p>
            <a:pPr marL="0" marR="0" lvl="0" indent="0" algn="just" rtl="0">
              <a:lnSpc>
                <a:spcPct val="100000"/>
              </a:lnSpc>
              <a:spcBef>
                <a:spcPts val="0"/>
              </a:spcBef>
              <a:spcAft>
                <a:spcPts val="0"/>
              </a:spcAft>
              <a:buClr>
                <a:schemeClr val="lt1"/>
              </a:buClr>
              <a:buSzPts val="900"/>
              <a:buFont typeface="Arial"/>
              <a:buNone/>
            </a:pPr>
            <a:r>
              <a:rPr lang="it-IT" sz="900">
                <a:solidFill>
                  <a:schemeClr val="lt1"/>
                </a:solidFill>
                <a:latin typeface="Arial"/>
                <a:ea typeface="Arial"/>
                <a:cs typeface="Arial"/>
                <a:sym typeface="Arial"/>
              </a:rPr>
              <a:t>H-PASS is co-funded by the EU4Health Programme of the European Union under Grant Agreement No. 11101139 (HaDEA). Views and opinions expressed are however those of the author(s) only and do not necessarily reflect those of the European Union or HaDEA. Neither the European Union nor the granting authority can be held responsible for them.</a:t>
            </a:r>
            <a:endParaRPr sz="900">
              <a:solidFill>
                <a:schemeClr val="lt1"/>
              </a:solidFill>
              <a:latin typeface="Arial"/>
              <a:ea typeface="Arial"/>
              <a:cs typeface="Arial"/>
              <a:sym typeface="Arial"/>
            </a:endParaRPr>
          </a:p>
          <a:p>
            <a:pPr marL="0" marR="0" lvl="0" indent="0" algn="just" rtl="0">
              <a:spcBef>
                <a:spcPts val="0"/>
              </a:spcBef>
              <a:spcAft>
                <a:spcPts val="0"/>
              </a:spcAft>
              <a:buNone/>
            </a:pPr>
            <a:endParaRPr sz="900">
              <a:solidFill>
                <a:schemeClr val="dk1"/>
              </a:solidFill>
              <a:latin typeface="Arial"/>
              <a:ea typeface="Arial"/>
              <a:cs typeface="Arial"/>
              <a:sym typeface="Arial"/>
            </a:endParaRPr>
          </a:p>
        </p:txBody>
      </p:sp>
      <p:pic>
        <p:nvPicPr>
          <p:cNvPr id="80" name="Google Shape;80;p29"/>
          <p:cNvPicPr preferRelativeResize="0"/>
          <p:nvPr/>
        </p:nvPicPr>
        <p:blipFill rotWithShape="1">
          <a:blip r:embed="rId7">
            <a:alphaModFix/>
          </a:blip>
          <a:srcRect/>
          <a:stretch/>
        </p:blipFill>
        <p:spPr>
          <a:xfrm>
            <a:off x="6008606" y="6108109"/>
            <a:ext cx="2860083" cy="63812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215518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
          <p:cNvSpPr txBox="1">
            <a:spLocks noGrp="1"/>
          </p:cNvSpPr>
          <p:nvPr>
            <p:ph type="title"/>
          </p:nvPr>
        </p:nvSpPr>
        <p:spPr>
          <a:xfrm>
            <a:off x="2176709" y="3251469"/>
            <a:ext cx="6446338" cy="2233413"/>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5000"/>
              <a:buFont typeface="Calibri"/>
              <a:buNone/>
            </a:pPr>
            <a:r>
              <a:rPr lang="it-IT"/>
              <a:t>Change management</a:t>
            </a:r>
            <a:br>
              <a:rPr lang="it-IT"/>
            </a:br>
            <a:br>
              <a:rPr lang="it-IT"/>
            </a:br>
            <a:r>
              <a:rPr lang="it-IT"/>
              <a:t>Modulo 1</a:t>
            </a:r>
            <a:endParaRPr/>
          </a:p>
        </p:txBody>
      </p:sp>
      <p:sp>
        <p:nvSpPr>
          <p:cNvPr id="87" name="Google Shape;87;p1"/>
          <p:cNvSpPr txBox="1"/>
          <p:nvPr/>
        </p:nvSpPr>
        <p:spPr>
          <a:xfrm>
            <a:off x="1754305" y="4042116"/>
            <a:ext cx="8020050" cy="652121"/>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3200"/>
              <a:buFont typeface="Calibri"/>
              <a:buNone/>
            </a:pPr>
            <a:endParaRPr sz="3200" b="1">
              <a:solidFill>
                <a:schemeClr val="dk1"/>
              </a:solidFill>
              <a:latin typeface="Calibri"/>
              <a:ea typeface="Calibri"/>
              <a:cs typeface="Calibri"/>
              <a:sym typeface="Calibri"/>
            </a:endParaRPr>
          </a:p>
        </p:txBody>
      </p:sp>
      <p:sp>
        <p:nvSpPr>
          <p:cNvPr id="88" name="Google Shape;88;p1"/>
          <p:cNvSpPr txBox="1"/>
          <p:nvPr/>
        </p:nvSpPr>
        <p:spPr>
          <a:xfrm>
            <a:off x="4728657" y="5681820"/>
            <a:ext cx="1342443" cy="61991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2400"/>
              <a:buFont typeface="Calibri"/>
              <a:buNone/>
            </a:pPr>
            <a:endParaRPr sz="2400" b="1">
              <a:solidFill>
                <a:schemeClr val="lt1"/>
              </a:solidFill>
              <a:latin typeface="Calibri"/>
              <a:ea typeface="Calibri"/>
              <a:cs typeface="Calibri"/>
              <a:sym typeface="Calibri"/>
            </a:endParaRPr>
          </a:p>
        </p:txBody>
      </p:sp>
      <p:sp>
        <p:nvSpPr>
          <p:cNvPr id="89" name="Google Shape;89;p1"/>
          <p:cNvSpPr txBox="1"/>
          <p:nvPr/>
        </p:nvSpPr>
        <p:spPr>
          <a:xfrm>
            <a:off x="96671" y="6769451"/>
            <a:ext cx="3315269" cy="2454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1200"/>
              <a:buFont typeface="Arial"/>
              <a:buNone/>
            </a:pPr>
            <a:r>
              <a:rPr lang="it-IT" sz="1200">
                <a:solidFill>
                  <a:schemeClr val="lt1"/>
                </a:solidFill>
                <a:latin typeface="Calibri"/>
                <a:ea typeface="Calibri"/>
                <a:cs typeface="Calibri"/>
                <a:sym typeface="Calibri"/>
              </a:rPr>
              <a:t>Project: 101101139 — H-PASS — EU4H-2022-PJ</a:t>
            </a:r>
            <a:endParaRPr sz="1200">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2"/>
          <p:cNvSpPr txBox="1">
            <a:spLocks noGrp="1"/>
          </p:cNvSpPr>
          <p:nvPr>
            <p:ph type="body" idx="1"/>
          </p:nvPr>
        </p:nvSpPr>
        <p:spPr>
          <a:xfrm>
            <a:off x="657415" y="2001507"/>
            <a:ext cx="9685900" cy="4127987"/>
          </a:xfrm>
          <a:prstGeom prst="rect">
            <a:avLst/>
          </a:prstGeom>
          <a:noFill/>
          <a:ln>
            <a:noFill/>
          </a:ln>
        </p:spPr>
        <p:txBody>
          <a:bodyPr spcFirstLastPara="1" wrap="square" lIns="91425" tIns="45700" rIns="91425" bIns="45700" anchor="t" anchorCtr="0">
            <a:noAutofit/>
          </a:bodyPr>
          <a:lstStyle/>
          <a:p>
            <a:pPr marL="239984" lvl="0" indent="-239984" algn="just" rtl="0">
              <a:lnSpc>
                <a:spcPct val="90000"/>
              </a:lnSpc>
              <a:spcBef>
                <a:spcPts val="0"/>
              </a:spcBef>
              <a:spcAft>
                <a:spcPts val="0"/>
              </a:spcAft>
              <a:buClr>
                <a:srgbClr val="1A75DB"/>
              </a:buClr>
              <a:buSzPts val="2900"/>
              <a:buChar char="•"/>
            </a:pPr>
            <a:r>
              <a:rPr lang="it-IT" b="1"/>
              <a:t>Definizione: </a:t>
            </a:r>
            <a:endParaRPr/>
          </a:p>
          <a:p>
            <a:pPr marL="457200" lvl="0" indent="0" algn="just" rtl="0">
              <a:lnSpc>
                <a:spcPct val="90000"/>
              </a:lnSpc>
              <a:spcBef>
                <a:spcPts val="525"/>
              </a:spcBef>
              <a:spcAft>
                <a:spcPts val="0"/>
              </a:spcAft>
              <a:buNone/>
            </a:pPr>
            <a:r>
              <a:rPr lang="it-IT"/>
              <a:t>Il concetto di change management implica la preparazione, il supporto e l’assistenza agli individui, ai team e alle organizzazioni nell’attuazione di un cambiamento organizzativo.</a:t>
            </a:r>
            <a:endParaRPr/>
          </a:p>
          <a:p>
            <a:pPr marL="239984" lvl="0" indent="-239984" algn="just" rtl="0">
              <a:lnSpc>
                <a:spcPct val="90000"/>
              </a:lnSpc>
              <a:spcBef>
                <a:spcPts val="1050"/>
              </a:spcBef>
              <a:spcAft>
                <a:spcPts val="0"/>
              </a:spcAft>
              <a:buClr>
                <a:srgbClr val="1A75DB"/>
              </a:buClr>
              <a:buSzPts val="2900"/>
              <a:buChar char="•"/>
            </a:pPr>
            <a:r>
              <a:rPr lang="it-IT" b="1"/>
              <a:t>Importanza: </a:t>
            </a:r>
            <a:endParaRPr/>
          </a:p>
          <a:p>
            <a:pPr marL="457200" lvl="0" indent="0" algn="just" rtl="0">
              <a:lnSpc>
                <a:spcPct val="90000"/>
              </a:lnSpc>
              <a:spcBef>
                <a:spcPts val="525"/>
              </a:spcBef>
              <a:spcAft>
                <a:spcPts val="0"/>
              </a:spcAft>
              <a:buNone/>
            </a:pPr>
            <a:r>
              <a:rPr lang="it-IT"/>
              <a:t>Nel settore sanitario, una gestione efficace è fondamentale per adattarsi ai cambiamenti normativi, ai progressi tecnologici e migliorare l'assistenza ai pazienti.</a:t>
            </a:r>
            <a:endParaRPr/>
          </a:p>
          <a:p>
            <a:pPr marL="0" lvl="0" indent="0" algn="just" rtl="0">
              <a:lnSpc>
                <a:spcPct val="90000"/>
              </a:lnSpc>
              <a:spcBef>
                <a:spcPts val="1050"/>
              </a:spcBef>
              <a:spcAft>
                <a:spcPts val="0"/>
              </a:spcAft>
              <a:buClr>
                <a:srgbClr val="0063DC"/>
              </a:buClr>
              <a:buSzPts val="2500"/>
              <a:buNone/>
            </a:pPr>
            <a:endParaRPr sz="2500"/>
          </a:p>
          <a:p>
            <a:pPr marL="719953" lvl="1" indent="-79963" algn="just" rtl="0">
              <a:lnSpc>
                <a:spcPct val="90000"/>
              </a:lnSpc>
              <a:spcBef>
                <a:spcPts val="525"/>
              </a:spcBef>
              <a:spcAft>
                <a:spcPts val="0"/>
              </a:spcAft>
              <a:buClr>
                <a:srgbClr val="0063DC"/>
              </a:buClr>
              <a:buSzPts val="2520"/>
              <a:buFont typeface="Noto Sans Symbols"/>
              <a:buNone/>
            </a:pPr>
            <a:endParaRPr/>
          </a:p>
        </p:txBody>
      </p:sp>
      <p:sp>
        <p:nvSpPr>
          <p:cNvPr id="95" name="Google Shape;95;p2"/>
          <p:cNvSpPr txBox="1"/>
          <p:nvPr/>
        </p:nvSpPr>
        <p:spPr>
          <a:xfrm>
            <a:off x="758072" y="941289"/>
            <a:ext cx="5307736" cy="74024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63DC"/>
              </a:buClr>
              <a:buSzPts val="4400"/>
              <a:buFont typeface="Calibri"/>
              <a:buNone/>
            </a:pPr>
            <a:r>
              <a:rPr lang="it-IT" sz="4400" b="1">
                <a:solidFill>
                  <a:srgbClr val="0063DC"/>
                </a:solidFill>
                <a:latin typeface="Calibri"/>
                <a:ea typeface="Calibri"/>
                <a:cs typeface="Calibri"/>
                <a:sym typeface="Calibri"/>
              </a:rPr>
              <a:t>Change management </a:t>
            </a:r>
            <a:endParaRPr sz="4400" b="1">
              <a:solidFill>
                <a:srgbClr val="0063DC"/>
              </a:solidFill>
              <a:latin typeface="Calibri"/>
              <a:ea typeface="Calibri"/>
              <a:cs typeface="Calibri"/>
              <a:sym typeface="Calibri"/>
            </a:endParaRPr>
          </a:p>
        </p:txBody>
      </p:sp>
      <p:sp>
        <p:nvSpPr>
          <p:cNvPr id="96" name="Google Shape;96;p2"/>
          <p:cNvSpPr txBox="1"/>
          <p:nvPr/>
        </p:nvSpPr>
        <p:spPr>
          <a:xfrm>
            <a:off x="96671" y="6769451"/>
            <a:ext cx="3315269" cy="2454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it-IT" sz="1200">
                <a:solidFill>
                  <a:schemeClr val="dk1"/>
                </a:solidFill>
                <a:latin typeface="Calibri"/>
                <a:ea typeface="Calibri"/>
                <a:cs typeface="Calibri"/>
                <a:sym typeface="Calibri"/>
              </a:rPr>
              <a:t>Project: 101101139 — H-PASS — EU4H-2022-PJ</a:t>
            </a:r>
            <a:endParaRPr sz="120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12"/>
          <p:cNvSpPr txBox="1"/>
          <p:nvPr/>
        </p:nvSpPr>
        <p:spPr>
          <a:xfrm>
            <a:off x="715486" y="325041"/>
            <a:ext cx="6787973" cy="1111873"/>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0"/>
              </a:spcBef>
              <a:spcAft>
                <a:spcPts val="0"/>
              </a:spcAft>
              <a:buClr>
                <a:srgbClr val="0063DC"/>
              </a:buClr>
              <a:buSzPts val="4000"/>
              <a:buFont typeface="Calibri"/>
              <a:buNone/>
            </a:pPr>
            <a:r>
              <a:rPr lang="it-IT" sz="4000" b="1">
                <a:solidFill>
                  <a:srgbClr val="0063DC"/>
                </a:solidFill>
                <a:latin typeface="Calibri"/>
                <a:ea typeface="Calibri"/>
                <a:cs typeface="Calibri"/>
                <a:sym typeface="Calibri"/>
              </a:rPr>
              <a:t>Comprendere la resistenza al cambiamento</a:t>
            </a:r>
            <a:endParaRPr sz="4000" b="1">
              <a:solidFill>
                <a:srgbClr val="0063DC"/>
              </a:solidFill>
              <a:latin typeface="Calibri"/>
              <a:ea typeface="Calibri"/>
              <a:cs typeface="Calibri"/>
              <a:sym typeface="Calibri"/>
            </a:endParaRPr>
          </a:p>
        </p:txBody>
      </p:sp>
      <p:sp>
        <p:nvSpPr>
          <p:cNvPr id="150" name="Google Shape;150;p12"/>
          <p:cNvSpPr txBox="1"/>
          <p:nvPr/>
        </p:nvSpPr>
        <p:spPr>
          <a:xfrm>
            <a:off x="96671" y="6769451"/>
            <a:ext cx="3315269" cy="2454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it-IT" sz="1200">
                <a:solidFill>
                  <a:schemeClr val="dk1"/>
                </a:solidFill>
                <a:latin typeface="Calibri"/>
                <a:ea typeface="Calibri"/>
                <a:cs typeface="Calibri"/>
                <a:sym typeface="Calibri"/>
              </a:rPr>
              <a:t>Project: 101101139 — H-PASS — EU4H-2022-PJ</a:t>
            </a:r>
            <a:endParaRPr sz="1200">
              <a:solidFill>
                <a:schemeClr val="dk1"/>
              </a:solidFill>
              <a:latin typeface="Calibri"/>
              <a:ea typeface="Calibri"/>
              <a:cs typeface="Calibri"/>
              <a:sym typeface="Calibri"/>
            </a:endParaRPr>
          </a:p>
        </p:txBody>
      </p:sp>
      <p:grpSp>
        <p:nvGrpSpPr>
          <p:cNvPr id="151" name="Google Shape;151;p12"/>
          <p:cNvGrpSpPr/>
          <p:nvPr/>
        </p:nvGrpSpPr>
        <p:grpSpPr>
          <a:xfrm>
            <a:off x="715486" y="1934196"/>
            <a:ext cx="6398747" cy="3220953"/>
            <a:chOff x="0" y="0"/>
            <a:chExt cx="6398747" cy="3220953"/>
          </a:xfrm>
        </p:grpSpPr>
        <p:cxnSp>
          <p:nvCxnSpPr>
            <p:cNvPr id="152" name="Google Shape;152;p12"/>
            <p:cNvCxnSpPr/>
            <p:nvPr/>
          </p:nvCxnSpPr>
          <p:spPr>
            <a:xfrm>
              <a:off x="0" y="0"/>
              <a:ext cx="6398747" cy="0"/>
            </a:xfrm>
            <a:prstGeom prst="straightConnector1">
              <a:avLst/>
            </a:prstGeom>
            <a:solidFill>
              <a:srgbClr val="4372C3"/>
            </a:solidFill>
            <a:ln w="12700" cap="flat" cmpd="sng">
              <a:solidFill>
                <a:srgbClr val="4372C3"/>
              </a:solidFill>
              <a:prstDash val="solid"/>
              <a:miter lim="800000"/>
              <a:headEnd type="none" w="sm" len="sm"/>
              <a:tailEnd type="none" w="sm" len="sm"/>
            </a:ln>
          </p:spPr>
        </p:cxnSp>
        <p:sp>
          <p:nvSpPr>
            <p:cNvPr id="153" name="Google Shape;153;p12"/>
            <p:cNvSpPr/>
            <p:nvPr/>
          </p:nvSpPr>
          <p:spPr>
            <a:xfrm>
              <a:off x="0" y="0"/>
              <a:ext cx="1918542" cy="322095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12"/>
            <p:cNvSpPr txBox="1"/>
            <p:nvPr/>
          </p:nvSpPr>
          <p:spPr>
            <a:xfrm>
              <a:off x="0" y="0"/>
              <a:ext cx="1918542" cy="3220953"/>
            </a:xfrm>
            <a:prstGeom prst="rect">
              <a:avLst/>
            </a:prstGeom>
            <a:noFill/>
            <a:ln>
              <a:noFill/>
            </a:ln>
          </p:spPr>
          <p:txBody>
            <a:bodyPr spcFirstLastPara="1" wrap="square" lIns="99050" tIns="99050" rIns="99050" bIns="99050" anchor="t" anchorCtr="0">
              <a:noAutofit/>
            </a:bodyPr>
            <a:lstStyle/>
            <a:p>
              <a:pPr marL="0" marR="0" lvl="0" indent="0" algn="l" rtl="0">
                <a:lnSpc>
                  <a:spcPct val="90000"/>
                </a:lnSpc>
                <a:spcBef>
                  <a:spcPts val="0"/>
                </a:spcBef>
                <a:spcAft>
                  <a:spcPts val="0"/>
                </a:spcAft>
                <a:buClr>
                  <a:schemeClr val="dk1"/>
                </a:buClr>
                <a:buSzPts val="2600"/>
                <a:buFont typeface="Calibri"/>
                <a:buNone/>
              </a:pPr>
              <a:r>
                <a:rPr lang="it-IT" sz="2600" b="1">
                  <a:solidFill>
                    <a:schemeClr val="dk1"/>
                  </a:solidFill>
                  <a:latin typeface="Calibri"/>
                  <a:ea typeface="Calibri"/>
                  <a:cs typeface="Calibri"/>
                  <a:sym typeface="Calibri"/>
                </a:rPr>
                <a:t>Cause comuni della resistenza</a:t>
              </a:r>
              <a:endParaRPr sz="2600" b="1">
                <a:solidFill>
                  <a:schemeClr val="dk1"/>
                </a:solidFill>
                <a:latin typeface="Calibri"/>
                <a:ea typeface="Calibri"/>
                <a:cs typeface="Calibri"/>
                <a:sym typeface="Calibri"/>
              </a:endParaRPr>
            </a:p>
          </p:txBody>
        </p:sp>
        <p:sp>
          <p:nvSpPr>
            <p:cNvPr id="155" name="Google Shape;155;p12"/>
            <p:cNvSpPr/>
            <p:nvPr/>
          </p:nvSpPr>
          <p:spPr>
            <a:xfrm>
              <a:off x="2002526" y="30353"/>
              <a:ext cx="4395139" cy="60707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12"/>
            <p:cNvSpPr txBox="1"/>
            <p:nvPr/>
          </p:nvSpPr>
          <p:spPr>
            <a:xfrm>
              <a:off x="2002526" y="30353"/>
              <a:ext cx="4395139" cy="607074"/>
            </a:xfrm>
            <a:prstGeom prst="rect">
              <a:avLst/>
            </a:prstGeom>
            <a:noFill/>
            <a:ln>
              <a:noFill/>
            </a:ln>
          </p:spPr>
          <p:txBody>
            <a:bodyPr spcFirstLastPara="1" wrap="square" lIns="106675" tIns="106675" rIns="106675" bIns="106675" anchor="t" anchorCtr="0">
              <a:noAutofit/>
            </a:bodyPr>
            <a:lstStyle/>
            <a:p>
              <a:pPr marL="0" marR="0" lvl="0" indent="0" algn="l" rtl="0">
                <a:lnSpc>
                  <a:spcPct val="90000"/>
                </a:lnSpc>
                <a:spcBef>
                  <a:spcPts val="0"/>
                </a:spcBef>
                <a:spcAft>
                  <a:spcPts val="0"/>
                </a:spcAft>
                <a:buClr>
                  <a:schemeClr val="dk1"/>
                </a:buClr>
                <a:buSzPts val="2800"/>
                <a:buFont typeface="Arial"/>
                <a:buNone/>
              </a:pPr>
              <a:r>
                <a:rPr lang="it-IT" sz="2800" b="0" i="0">
                  <a:solidFill>
                    <a:schemeClr val="dk1"/>
                  </a:solidFill>
                  <a:latin typeface="Calibri"/>
                  <a:ea typeface="Calibri"/>
                  <a:cs typeface="Calibri"/>
                  <a:sym typeface="Calibri"/>
                </a:rPr>
                <a:t>Paura dell'ignoto</a:t>
              </a:r>
              <a:endParaRPr sz="2800">
                <a:solidFill>
                  <a:schemeClr val="dk1"/>
                </a:solidFill>
                <a:latin typeface="Calibri"/>
                <a:ea typeface="Calibri"/>
                <a:cs typeface="Calibri"/>
                <a:sym typeface="Calibri"/>
              </a:endParaRPr>
            </a:p>
          </p:txBody>
        </p:sp>
        <p:cxnSp>
          <p:nvCxnSpPr>
            <p:cNvPr id="157" name="Google Shape;157;p12"/>
            <p:cNvCxnSpPr/>
            <p:nvPr/>
          </p:nvCxnSpPr>
          <p:spPr>
            <a:xfrm>
              <a:off x="1918542" y="637427"/>
              <a:ext cx="4479122" cy="0"/>
            </a:xfrm>
            <a:prstGeom prst="straightConnector1">
              <a:avLst/>
            </a:prstGeom>
            <a:solidFill>
              <a:srgbClr val="4372C3"/>
            </a:solidFill>
            <a:ln w="12700" cap="flat" cmpd="sng">
              <a:solidFill>
                <a:srgbClr val="BFC8E3"/>
              </a:solidFill>
              <a:prstDash val="solid"/>
              <a:miter lim="800000"/>
              <a:headEnd type="none" w="sm" len="sm"/>
              <a:tailEnd type="none" w="sm" len="sm"/>
            </a:ln>
          </p:spPr>
        </p:cxnSp>
        <p:sp>
          <p:nvSpPr>
            <p:cNvPr id="158" name="Google Shape;158;p12"/>
            <p:cNvSpPr/>
            <p:nvPr/>
          </p:nvSpPr>
          <p:spPr>
            <a:xfrm>
              <a:off x="2002526" y="667781"/>
              <a:ext cx="4395139" cy="60707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12"/>
            <p:cNvSpPr txBox="1"/>
            <p:nvPr/>
          </p:nvSpPr>
          <p:spPr>
            <a:xfrm>
              <a:off x="2002526" y="667781"/>
              <a:ext cx="4395139" cy="607074"/>
            </a:xfrm>
            <a:prstGeom prst="rect">
              <a:avLst/>
            </a:prstGeom>
            <a:noFill/>
            <a:ln>
              <a:noFill/>
            </a:ln>
          </p:spPr>
          <p:txBody>
            <a:bodyPr spcFirstLastPara="1" wrap="square" lIns="106675" tIns="106675" rIns="106675" bIns="106675" anchor="t" anchorCtr="0">
              <a:noAutofit/>
            </a:bodyPr>
            <a:lstStyle/>
            <a:p>
              <a:pPr marL="0" marR="0" lvl="0" indent="0" algn="l" rtl="0">
                <a:lnSpc>
                  <a:spcPct val="90000"/>
                </a:lnSpc>
                <a:spcBef>
                  <a:spcPts val="0"/>
                </a:spcBef>
                <a:spcAft>
                  <a:spcPts val="0"/>
                </a:spcAft>
                <a:buClr>
                  <a:schemeClr val="dk1"/>
                </a:buClr>
                <a:buSzPts val="2800"/>
                <a:buFont typeface="Arial"/>
                <a:buNone/>
              </a:pPr>
              <a:r>
                <a:rPr lang="it-IT" sz="2800" b="0" i="0">
                  <a:solidFill>
                    <a:schemeClr val="dk1"/>
                  </a:solidFill>
                  <a:latin typeface="Calibri"/>
                  <a:ea typeface="Calibri"/>
                  <a:cs typeface="Calibri"/>
                  <a:sym typeface="Calibri"/>
                </a:rPr>
                <a:t>Perdita di controllo</a:t>
              </a:r>
              <a:endParaRPr sz="2800">
                <a:solidFill>
                  <a:schemeClr val="dk1"/>
                </a:solidFill>
                <a:latin typeface="Calibri"/>
                <a:ea typeface="Calibri"/>
                <a:cs typeface="Calibri"/>
                <a:sym typeface="Calibri"/>
              </a:endParaRPr>
            </a:p>
          </p:txBody>
        </p:sp>
        <p:cxnSp>
          <p:nvCxnSpPr>
            <p:cNvPr id="160" name="Google Shape;160;p12"/>
            <p:cNvCxnSpPr/>
            <p:nvPr/>
          </p:nvCxnSpPr>
          <p:spPr>
            <a:xfrm>
              <a:off x="1918542" y="1274855"/>
              <a:ext cx="4479122" cy="0"/>
            </a:xfrm>
            <a:prstGeom prst="straightConnector1">
              <a:avLst/>
            </a:prstGeom>
            <a:solidFill>
              <a:srgbClr val="4372C3"/>
            </a:solidFill>
            <a:ln w="12700" cap="flat" cmpd="sng">
              <a:solidFill>
                <a:srgbClr val="BFC8E3"/>
              </a:solidFill>
              <a:prstDash val="solid"/>
              <a:miter lim="800000"/>
              <a:headEnd type="none" w="sm" len="sm"/>
              <a:tailEnd type="none" w="sm" len="sm"/>
            </a:ln>
          </p:spPr>
        </p:cxnSp>
        <p:sp>
          <p:nvSpPr>
            <p:cNvPr id="161" name="Google Shape;161;p12"/>
            <p:cNvSpPr/>
            <p:nvPr/>
          </p:nvSpPr>
          <p:spPr>
            <a:xfrm>
              <a:off x="2002526" y="1305209"/>
              <a:ext cx="4395139" cy="60707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2"/>
            <p:cNvSpPr txBox="1"/>
            <p:nvPr/>
          </p:nvSpPr>
          <p:spPr>
            <a:xfrm>
              <a:off x="2002526" y="1305209"/>
              <a:ext cx="4395139" cy="607074"/>
            </a:xfrm>
            <a:prstGeom prst="rect">
              <a:avLst/>
            </a:prstGeom>
            <a:noFill/>
            <a:ln>
              <a:noFill/>
            </a:ln>
          </p:spPr>
          <p:txBody>
            <a:bodyPr spcFirstLastPara="1" wrap="square" lIns="106675" tIns="106675" rIns="106675" bIns="106675" anchor="t" anchorCtr="0">
              <a:noAutofit/>
            </a:bodyPr>
            <a:lstStyle/>
            <a:p>
              <a:pPr marL="0" marR="0" lvl="0" indent="0" algn="l" rtl="0">
                <a:lnSpc>
                  <a:spcPct val="90000"/>
                </a:lnSpc>
                <a:spcBef>
                  <a:spcPts val="0"/>
                </a:spcBef>
                <a:spcAft>
                  <a:spcPts val="0"/>
                </a:spcAft>
                <a:buClr>
                  <a:schemeClr val="dk1"/>
                </a:buClr>
                <a:buSzPts val="2800"/>
                <a:buFont typeface="Arial"/>
                <a:buNone/>
              </a:pPr>
              <a:r>
                <a:rPr lang="it-IT" sz="2800" b="0" i="0">
                  <a:solidFill>
                    <a:schemeClr val="dk1"/>
                  </a:solidFill>
                  <a:latin typeface="Calibri"/>
                  <a:ea typeface="Calibri"/>
                  <a:cs typeface="Calibri"/>
                  <a:sym typeface="Calibri"/>
                </a:rPr>
                <a:t>Sfiducia nella leadership</a:t>
              </a:r>
              <a:endParaRPr sz="2800">
                <a:solidFill>
                  <a:schemeClr val="dk1"/>
                </a:solidFill>
                <a:latin typeface="Calibri"/>
                <a:ea typeface="Calibri"/>
                <a:cs typeface="Calibri"/>
                <a:sym typeface="Calibri"/>
              </a:endParaRPr>
            </a:p>
          </p:txBody>
        </p:sp>
        <p:cxnSp>
          <p:nvCxnSpPr>
            <p:cNvPr id="163" name="Google Shape;163;p12"/>
            <p:cNvCxnSpPr/>
            <p:nvPr/>
          </p:nvCxnSpPr>
          <p:spPr>
            <a:xfrm>
              <a:off x="1918542" y="1912283"/>
              <a:ext cx="4479122" cy="0"/>
            </a:xfrm>
            <a:prstGeom prst="straightConnector1">
              <a:avLst/>
            </a:prstGeom>
            <a:solidFill>
              <a:srgbClr val="4372C3"/>
            </a:solidFill>
            <a:ln w="12700" cap="flat" cmpd="sng">
              <a:solidFill>
                <a:srgbClr val="BFC8E3"/>
              </a:solidFill>
              <a:prstDash val="solid"/>
              <a:miter lim="800000"/>
              <a:headEnd type="none" w="sm" len="sm"/>
              <a:tailEnd type="none" w="sm" len="sm"/>
            </a:ln>
          </p:spPr>
        </p:cxnSp>
        <p:sp>
          <p:nvSpPr>
            <p:cNvPr id="164" name="Google Shape;164;p12"/>
            <p:cNvSpPr/>
            <p:nvPr/>
          </p:nvSpPr>
          <p:spPr>
            <a:xfrm>
              <a:off x="2002526" y="1942637"/>
              <a:ext cx="4395139" cy="60707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12"/>
            <p:cNvSpPr txBox="1"/>
            <p:nvPr/>
          </p:nvSpPr>
          <p:spPr>
            <a:xfrm>
              <a:off x="2002526" y="1942637"/>
              <a:ext cx="4395139" cy="607074"/>
            </a:xfrm>
            <a:prstGeom prst="rect">
              <a:avLst/>
            </a:prstGeom>
            <a:noFill/>
            <a:ln>
              <a:noFill/>
            </a:ln>
          </p:spPr>
          <p:txBody>
            <a:bodyPr spcFirstLastPara="1" wrap="square" lIns="106675" tIns="106675" rIns="106675" bIns="106675" anchor="t" anchorCtr="0">
              <a:noAutofit/>
            </a:bodyPr>
            <a:lstStyle/>
            <a:p>
              <a:pPr marL="0" marR="0" lvl="0" indent="0" algn="l" rtl="0">
                <a:lnSpc>
                  <a:spcPct val="90000"/>
                </a:lnSpc>
                <a:spcBef>
                  <a:spcPts val="0"/>
                </a:spcBef>
                <a:spcAft>
                  <a:spcPts val="0"/>
                </a:spcAft>
                <a:buClr>
                  <a:schemeClr val="dk1"/>
                </a:buClr>
                <a:buSzPts val="2800"/>
                <a:buFont typeface="Arial"/>
                <a:buNone/>
              </a:pPr>
              <a:r>
                <a:rPr lang="it-IT" sz="2800" b="0" i="0">
                  <a:solidFill>
                    <a:schemeClr val="dk1"/>
                  </a:solidFill>
                  <a:latin typeface="Calibri"/>
                  <a:ea typeface="Calibri"/>
                  <a:cs typeface="Calibri"/>
                  <a:sym typeface="Calibri"/>
                </a:rPr>
                <a:t>Mancanza di competenza</a:t>
              </a:r>
              <a:endParaRPr sz="2800">
                <a:solidFill>
                  <a:schemeClr val="dk1"/>
                </a:solidFill>
                <a:latin typeface="Calibri"/>
                <a:ea typeface="Calibri"/>
                <a:cs typeface="Calibri"/>
                <a:sym typeface="Calibri"/>
              </a:endParaRPr>
            </a:p>
          </p:txBody>
        </p:sp>
        <p:cxnSp>
          <p:nvCxnSpPr>
            <p:cNvPr id="166" name="Google Shape;166;p12"/>
            <p:cNvCxnSpPr/>
            <p:nvPr/>
          </p:nvCxnSpPr>
          <p:spPr>
            <a:xfrm>
              <a:off x="1918542" y="2549711"/>
              <a:ext cx="4479122" cy="0"/>
            </a:xfrm>
            <a:prstGeom prst="straightConnector1">
              <a:avLst/>
            </a:prstGeom>
            <a:solidFill>
              <a:srgbClr val="4372C3"/>
            </a:solidFill>
            <a:ln w="12700" cap="flat" cmpd="sng">
              <a:solidFill>
                <a:srgbClr val="BFC8E3"/>
              </a:solidFill>
              <a:prstDash val="solid"/>
              <a:miter lim="800000"/>
              <a:headEnd type="none" w="sm" len="sm"/>
              <a:tailEnd type="none" w="sm" len="sm"/>
            </a:ln>
          </p:spPr>
        </p:cxnSp>
        <p:sp>
          <p:nvSpPr>
            <p:cNvPr id="167" name="Google Shape;167;p12"/>
            <p:cNvSpPr/>
            <p:nvPr/>
          </p:nvSpPr>
          <p:spPr>
            <a:xfrm>
              <a:off x="2002526" y="2580065"/>
              <a:ext cx="4395139" cy="60707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2"/>
            <p:cNvSpPr txBox="1"/>
            <p:nvPr/>
          </p:nvSpPr>
          <p:spPr>
            <a:xfrm>
              <a:off x="2002526" y="2580065"/>
              <a:ext cx="4395139" cy="607074"/>
            </a:xfrm>
            <a:prstGeom prst="rect">
              <a:avLst/>
            </a:prstGeom>
            <a:noFill/>
            <a:ln>
              <a:noFill/>
            </a:ln>
          </p:spPr>
          <p:txBody>
            <a:bodyPr spcFirstLastPara="1" wrap="square" lIns="106675" tIns="106675" rIns="106675" bIns="106675" anchor="t" anchorCtr="0">
              <a:noAutofit/>
            </a:bodyPr>
            <a:lstStyle/>
            <a:p>
              <a:pPr marL="0" marR="0" lvl="0" indent="0" algn="l" rtl="0">
                <a:lnSpc>
                  <a:spcPct val="90000"/>
                </a:lnSpc>
                <a:spcBef>
                  <a:spcPts val="0"/>
                </a:spcBef>
                <a:spcAft>
                  <a:spcPts val="0"/>
                </a:spcAft>
                <a:buClr>
                  <a:schemeClr val="dk1"/>
                </a:buClr>
                <a:buSzPts val="2800"/>
                <a:buFont typeface="Arial"/>
                <a:buNone/>
              </a:pPr>
              <a:r>
                <a:rPr lang="it-IT" sz="2800" b="0" i="0">
                  <a:solidFill>
                    <a:schemeClr val="dk1"/>
                  </a:solidFill>
                  <a:latin typeface="Calibri"/>
                  <a:ea typeface="Calibri"/>
                  <a:cs typeface="Calibri"/>
                  <a:sym typeface="Calibri"/>
                </a:rPr>
                <a:t>Scarsa comunicazione</a:t>
              </a:r>
              <a:endParaRPr sz="2800">
                <a:solidFill>
                  <a:schemeClr val="dk1"/>
                </a:solidFill>
                <a:latin typeface="Calibri"/>
                <a:ea typeface="Calibri"/>
                <a:cs typeface="Calibri"/>
                <a:sym typeface="Calibri"/>
              </a:endParaRPr>
            </a:p>
          </p:txBody>
        </p:sp>
        <p:cxnSp>
          <p:nvCxnSpPr>
            <p:cNvPr id="169" name="Google Shape;169;p12"/>
            <p:cNvCxnSpPr/>
            <p:nvPr/>
          </p:nvCxnSpPr>
          <p:spPr>
            <a:xfrm>
              <a:off x="1918542" y="3187139"/>
              <a:ext cx="4479122" cy="0"/>
            </a:xfrm>
            <a:prstGeom prst="straightConnector1">
              <a:avLst/>
            </a:prstGeom>
            <a:solidFill>
              <a:srgbClr val="4372C3"/>
            </a:solidFill>
            <a:ln w="12700" cap="flat" cmpd="sng">
              <a:solidFill>
                <a:srgbClr val="BFC8E3"/>
              </a:solidFill>
              <a:prstDash val="solid"/>
              <a:miter lim="800000"/>
              <a:headEnd type="none" w="sm" len="sm"/>
              <a:tailEnd type="none" w="sm" len="sm"/>
            </a:ln>
          </p:spPr>
        </p:cxnSp>
      </p:grpSp>
      <p:sp>
        <p:nvSpPr>
          <p:cNvPr id="170" name="Google Shape;170;p12"/>
          <p:cNvSpPr txBox="1">
            <a:spLocks noGrp="1"/>
          </p:cNvSpPr>
          <p:nvPr>
            <p:ph type="body" idx="1"/>
          </p:nvPr>
        </p:nvSpPr>
        <p:spPr>
          <a:xfrm>
            <a:off x="556931" y="5332881"/>
            <a:ext cx="9685900" cy="1258838"/>
          </a:xfrm>
          <a:prstGeom prst="rect">
            <a:avLst/>
          </a:prstGeom>
          <a:noFill/>
          <a:ln>
            <a:noFill/>
          </a:ln>
        </p:spPr>
        <p:txBody>
          <a:bodyPr spcFirstLastPara="1" wrap="square" lIns="91425" tIns="45700" rIns="91425" bIns="45700" anchor="t" anchorCtr="0">
            <a:noAutofit/>
          </a:bodyPr>
          <a:lstStyle/>
          <a:p>
            <a:pPr marL="0" lvl="0" indent="0" algn="just" rtl="0">
              <a:lnSpc>
                <a:spcPct val="90000"/>
              </a:lnSpc>
              <a:spcBef>
                <a:spcPts val="0"/>
              </a:spcBef>
              <a:spcAft>
                <a:spcPts val="0"/>
              </a:spcAft>
              <a:buClr>
                <a:schemeClr val="dk1"/>
              </a:buClr>
              <a:buSzPts val="2200"/>
              <a:buNone/>
            </a:pPr>
            <a:r>
              <a:rPr lang="it-IT" sz="2200" b="1"/>
              <a:t>Impatto:</a:t>
            </a:r>
            <a:endParaRPr/>
          </a:p>
          <a:p>
            <a:pPr marL="0" lvl="0" indent="0" algn="just" rtl="0">
              <a:lnSpc>
                <a:spcPct val="90000"/>
              </a:lnSpc>
              <a:spcBef>
                <a:spcPts val="1050"/>
              </a:spcBef>
              <a:spcAft>
                <a:spcPts val="0"/>
              </a:spcAft>
              <a:buClr>
                <a:schemeClr val="dk1"/>
              </a:buClr>
              <a:buSzPts val="2200"/>
              <a:buNone/>
            </a:pPr>
            <a:r>
              <a:rPr lang="it-IT" sz="2200"/>
              <a:t>La resistenza può rallentare o far deragliare le iniziative di cambiamento, portando a una diminuzione del morale e della produttività.</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grpSp>
        <p:nvGrpSpPr>
          <p:cNvPr id="175" name="Google Shape;175;p13"/>
          <p:cNvGrpSpPr/>
          <p:nvPr/>
        </p:nvGrpSpPr>
        <p:grpSpPr>
          <a:xfrm>
            <a:off x="-4306630" y="-47648"/>
            <a:ext cx="14579037" cy="7473741"/>
            <a:chOff x="-6278718" y="-960478"/>
            <a:chExt cx="14579037" cy="7473741"/>
          </a:xfrm>
        </p:grpSpPr>
        <p:sp>
          <p:nvSpPr>
            <p:cNvPr id="176" name="Google Shape;176;p13"/>
            <p:cNvSpPr/>
            <p:nvPr/>
          </p:nvSpPr>
          <p:spPr>
            <a:xfrm>
              <a:off x="-6278718" y="-960478"/>
              <a:ext cx="7473741" cy="7473741"/>
            </a:xfrm>
            <a:prstGeom prst="blockArc">
              <a:avLst>
                <a:gd name="adj1" fmla="val 18900000"/>
                <a:gd name="adj2" fmla="val 2700000"/>
                <a:gd name="adj3" fmla="val 289"/>
              </a:avLst>
            </a:prstGeom>
            <a:noFill/>
            <a:ln w="12700" cap="flat" cmpd="sng">
              <a:solidFill>
                <a:srgbClr val="345A9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13"/>
            <p:cNvSpPr/>
            <p:nvPr/>
          </p:nvSpPr>
          <p:spPr>
            <a:xfrm>
              <a:off x="522110" y="346937"/>
              <a:ext cx="7778208" cy="694320"/>
            </a:xfrm>
            <a:prstGeom prst="rect">
              <a:avLst/>
            </a:prstGeom>
            <a:solidFill>
              <a:srgbClr val="23D4DD"/>
            </a:solidFill>
            <a:ln w="12700" cap="flat" cmpd="sng">
              <a:solidFill>
                <a:srgbClr val="23D4D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13"/>
            <p:cNvSpPr txBox="1"/>
            <p:nvPr/>
          </p:nvSpPr>
          <p:spPr>
            <a:xfrm>
              <a:off x="522110" y="346937"/>
              <a:ext cx="7778208" cy="694320"/>
            </a:xfrm>
            <a:prstGeom prst="rect">
              <a:avLst/>
            </a:prstGeom>
            <a:noFill/>
            <a:ln>
              <a:noFill/>
            </a:ln>
          </p:spPr>
          <p:txBody>
            <a:bodyPr spcFirstLastPara="1" wrap="square" lIns="551100" tIns="53325" rIns="53325" bIns="53325" anchor="ctr" anchorCtr="0">
              <a:noAutofit/>
            </a:bodyPr>
            <a:lstStyle/>
            <a:p>
              <a:pPr marL="0" marR="0" lvl="0" indent="0" algn="l" rtl="0">
                <a:lnSpc>
                  <a:spcPct val="90000"/>
                </a:lnSpc>
                <a:spcBef>
                  <a:spcPts val="0"/>
                </a:spcBef>
                <a:spcAft>
                  <a:spcPts val="0"/>
                </a:spcAft>
                <a:buClr>
                  <a:schemeClr val="lt1"/>
                </a:buClr>
                <a:buSzPts val="2100"/>
                <a:buFont typeface="Arial"/>
                <a:buNone/>
              </a:pPr>
              <a:r>
                <a:rPr lang="it-IT" sz="2100" b="1" i="0">
                  <a:solidFill>
                    <a:schemeClr val="lt1"/>
                  </a:solidFill>
                  <a:latin typeface="Calibri"/>
                  <a:ea typeface="Calibri"/>
                  <a:cs typeface="Calibri"/>
                  <a:sym typeface="Calibri"/>
                </a:rPr>
                <a:t>Awareness:</a:t>
              </a:r>
              <a:r>
                <a:rPr lang="it-IT" sz="2100" b="0" i="0">
                  <a:solidFill>
                    <a:schemeClr val="lt1"/>
                  </a:solidFill>
                  <a:latin typeface="Calibri"/>
                  <a:ea typeface="Calibri"/>
                  <a:cs typeface="Calibri"/>
                  <a:sym typeface="Calibri"/>
                </a:rPr>
                <a:t> Comprendere la necessità di un cambiamento</a:t>
              </a:r>
              <a:endParaRPr sz="2100">
                <a:solidFill>
                  <a:schemeClr val="lt1"/>
                </a:solidFill>
                <a:latin typeface="Calibri"/>
                <a:ea typeface="Calibri"/>
                <a:cs typeface="Calibri"/>
                <a:sym typeface="Calibri"/>
              </a:endParaRPr>
            </a:p>
          </p:txBody>
        </p:sp>
        <p:sp>
          <p:nvSpPr>
            <p:cNvPr id="179" name="Google Shape;179;p13"/>
            <p:cNvSpPr/>
            <p:nvPr/>
          </p:nvSpPr>
          <p:spPr>
            <a:xfrm>
              <a:off x="337894" y="590622"/>
              <a:ext cx="101622" cy="134429"/>
            </a:xfrm>
            <a:prstGeom prst="ellipse">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13"/>
            <p:cNvSpPr/>
            <p:nvPr/>
          </p:nvSpPr>
          <p:spPr>
            <a:xfrm>
              <a:off x="1019640" y="1388084"/>
              <a:ext cx="7280679" cy="694320"/>
            </a:xfrm>
            <a:prstGeom prst="rect">
              <a:avLst/>
            </a:prstGeom>
            <a:solidFill>
              <a:srgbClr val="AB0084"/>
            </a:solidFill>
            <a:ln w="12700" cap="flat" cmpd="sng">
              <a:solidFill>
                <a:srgbClr val="AB0084"/>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13"/>
            <p:cNvSpPr txBox="1"/>
            <p:nvPr/>
          </p:nvSpPr>
          <p:spPr>
            <a:xfrm>
              <a:off x="1019640" y="1388084"/>
              <a:ext cx="7280679" cy="694320"/>
            </a:xfrm>
            <a:prstGeom prst="rect">
              <a:avLst/>
            </a:prstGeom>
            <a:noFill/>
            <a:ln>
              <a:noFill/>
            </a:ln>
          </p:spPr>
          <p:txBody>
            <a:bodyPr spcFirstLastPara="1" wrap="square" lIns="551100" tIns="53325" rIns="53325" bIns="53325" anchor="ctr" anchorCtr="0">
              <a:noAutofit/>
            </a:bodyPr>
            <a:lstStyle/>
            <a:p>
              <a:pPr marL="0" marR="0" lvl="0" indent="0" algn="l" rtl="0">
                <a:lnSpc>
                  <a:spcPct val="90000"/>
                </a:lnSpc>
                <a:spcBef>
                  <a:spcPts val="0"/>
                </a:spcBef>
                <a:spcAft>
                  <a:spcPts val="0"/>
                </a:spcAft>
                <a:buClr>
                  <a:schemeClr val="lt1"/>
                </a:buClr>
                <a:buSzPts val="2100"/>
                <a:buFont typeface="Arial"/>
                <a:buNone/>
              </a:pPr>
              <a:r>
                <a:rPr lang="it-IT" sz="2100" b="1" i="0">
                  <a:solidFill>
                    <a:schemeClr val="lt1"/>
                  </a:solidFill>
                  <a:latin typeface="Calibri"/>
                  <a:ea typeface="Calibri"/>
                  <a:cs typeface="Calibri"/>
                  <a:sym typeface="Calibri"/>
                </a:rPr>
                <a:t>Desire:</a:t>
              </a:r>
              <a:r>
                <a:rPr lang="it-IT" sz="2100" b="0" i="0">
                  <a:solidFill>
                    <a:schemeClr val="lt1"/>
                  </a:solidFill>
                  <a:latin typeface="Calibri"/>
                  <a:ea typeface="Calibri"/>
                  <a:cs typeface="Calibri"/>
                  <a:sym typeface="Calibri"/>
                </a:rPr>
                <a:t> Motivazione a partecipare e sostenere il cambiamento</a:t>
              </a:r>
              <a:endParaRPr sz="2100">
                <a:solidFill>
                  <a:schemeClr val="lt1"/>
                </a:solidFill>
                <a:latin typeface="Calibri"/>
                <a:ea typeface="Calibri"/>
                <a:cs typeface="Calibri"/>
                <a:sym typeface="Calibri"/>
              </a:endParaRPr>
            </a:p>
          </p:txBody>
        </p:sp>
        <p:sp>
          <p:nvSpPr>
            <p:cNvPr id="182" name="Google Shape;182;p13"/>
            <p:cNvSpPr/>
            <p:nvPr/>
          </p:nvSpPr>
          <p:spPr>
            <a:xfrm rot="10800000">
              <a:off x="708150" y="1709793"/>
              <a:ext cx="200953" cy="162201"/>
            </a:xfrm>
            <a:prstGeom prst="ellipse">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13"/>
            <p:cNvSpPr/>
            <p:nvPr/>
          </p:nvSpPr>
          <p:spPr>
            <a:xfrm>
              <a:off x="1172341" y="2429231"/>
              <a:ext cx="7127977" cy="694320"/>
            </a:xfrm>
            <a:prstGeom prst="rect">
              <a:avLst/>
            </a:prstGeom>
            <a:solidFill>
              <a:srgbClr val="06D6B3"/>
            </a:solidFill>
            <a:ln w="12700" cap="flat" cmpd="sng">
              <a:solidFill>
                <a:srgbClr val="06D6B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3"/>
            <p:cNvSpPr txBox="1"/>
            <p:nvPr/>
          </p:nvSpPr>
          <p:spPr>
            <a:xfrm>
              <a:off x="1172341" y="2429231"/>
              <a:ext cx="7127977" cy="694320"/>
            </a:xfrm>
            <a:prstGeom prst="rect">
              <a:avLst/>
            </a:prstGeom>
            <a:noFill/>
            <a:ln>
              <a:noFill/>
            </a:ln>
          </p:spPr>
          <p:txBody>
            <a:bodyPr spcFirstLastPara="1" wrap="square" lIns="551100" tIns="53325" rIns="53325" bIns="53325" anchor="ctr" anchorCtr="0">
              <a:noAutofit/>
            </a:bodyPr>
            <a:lstStyle/>
            <a:p>
              <a:pPr marL="0" marR="0" lvl="0" indent="0" algn="l" rtl="0">
                <a:lnSpc>
                  <a:spcPct val="90000"/>
                </a:lnSpc>
                <a:spcBef>
                  <a:spcPts val="0"/>
                </a:spcBef>
                <a:spcAft>
                  <a:spcPts val="0"/>
                </a:spcAft>
                <a:buClr>
                  <a:schemeClr val="lt1"/>
                </a:buClr>
                <a:buSzPts val="2100"/>
                <a:buFont typeface="Arial"/>
                <a:buNone/>
              </a:pPr>
              <a:r>
                <a:rPr lang="it-IT" sz="2100" b="1" i="0">
                  <a:solidFill>
                    <a:schemeClr val="lt1"/>
                  </a:solidFill>
                  <a:latin typeface="Calibri"/>
                  <a:ea typeface="Calibri"/>
                  <a:cs typeface="Calibri"/>
                  <a:sym typeface="Calibri"/>
                </a:rPr>
                <a:t>Knowledge:</a:t>
              </a:r>
              <a:r>
                <a:rPr lang="it-IT" sz="2100" b="0" i="0">
                  <a:solidFill>
                    <a:schemeClr val="lt1"/>
                  </a:solidFill>
                  <a:latin typeface="Calibri"/>
                  <a:ea typeface="Calibri"/>
                  <a:cs typeface="Calibri"/>
                  <a:sym typeface="Calibri"/>
                </a:rPr>
                <a:t> Informazioni su come modificare</a:t>
              </a:r>
              <a:endParaRPr sz="2100">
                <a:solidFill>
                  <a:schemeClr val="lt1"/>
                </a:solidFill>
                <a:latin typeface="Calibri"/>
                <a:ea typeface="Calibri"/>
                <a:cs typeface="Calibri"/>
                <a:sym typeface="Calibri"/>
              </a:endParaRPr>
            </a:p>
          </p:txBody>
        </p:sp>
        <p:sp>
          <p:nvSpPr>
            <p:cNvPr id="185" name="Google Shape;185;p13"/>
            <p:cNvSpPr/>
            <p:nvPr/>
          </p:nvSpPr>
          <p:spPr>
            <a:xfrm>
              <a:off x="610879" y="2668468"/>
              <a:ext cx="110153" cy="174777"/>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13"/>
            <p:cNvSpPr/>
            <p:nvPr/>
          </p:nvSpPr>
          <p:spPr>
            <a:xfrm>
              <a:off x="1019640" y="3470378"/>
              <a:ext cx="7280679" cy="694320"/>
            </a:xfrm>
            <a:prstGeom prst="rect">
              <a:avLst/>
            </a:prstGeom>
            <a:solidFill>
              <a:srgbClr val="D0009E"/>
            </a:solidFill>
            <a:ln w="12700" cap="flat" cmpd="sng">
              <a:solidFill>
                <a:srgbClr val="D0009E"/>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13"/>
            <p:cNvSpPr txBox="1"/>
            <p:nvPr/>
          </p:nvSpPr>
          <p:spPr>
            <a:xfrm>
              <a:off x="1019640" y="3470378"/>
              <a:ext cx="7280679" cy="694320"/>
            </a:xfrm>
            <a:prstGeom prst="rect">
              <a:avLst/>
            </a:prstGeom>
            <a:noFill/>
            <a:ln>
              <a:noFill/>
            </a:ln>
          </p:spPr>
          <p:txBody>
            <a:bodyPr spcFirstLastPara="1" wrap="square" lIns="551100" tIns="53325" rIns="53325" bIns="53325" anchor="ctr" anchorCtr="0">
              <a:noAutofit/>
            </a:bodyPr>
            <a:lstStyle/>
            <a:p>
              <a:pPr marL="0" marR="0" lvl="0" indent="0" algn="l" rtl="0">
                <a:lnSpc>
                  <a:spcPct val="90000"/>
                </a:lnSpc>
                <a:spcBef>
                  <a:spcPts val="0"/>
                </a:spcBef>
                <a:spcAft>
                  <a:spcPts val="0"/>
                </a:spcAft>
                <a:buClr>
                  <a:schemeClr val="lt1"/>
                </a:buClr>
                <a:buSzPts val="2100"/>
                <a:buFont typeface="Arial"/>
                <a:buNone/>
              </a:pPr>
              <a:r>
                <a:rPr lang="it-IT" sz="2100" b="1" i="0">
                  <a:solidFill>
                    <a:schemeClr val="lt1"/>
                  </a:solidFill>
                  <a:latin typeface="Calibri"/>
                  <a:ea typeface="Calibri"/>
                  <a:cs typeface="Calibri"/>
                  <a:sym typeface="Calibri"/>
                </a:rPr>
                <a:t>Ability:</a:t>
              </a:r>
              <a:r>
                <a:rPr lang="it-IT" sz="2100" b="0" i="0">
                  <a:solidFill>
                    <a:schemeClr val="lt1"/>
                  </a:solidFill>
                  <a:latin typeface="Calibri"/>
                  <a:ea typeface="Calibri"/>
                  <a:cs typeface="Calibri"/>
                  <a:sym typeface="Calibri"/>
                </a:rPr>
                <a:t> Competenze e comportamenti necessari per attuare il cambiamento</a:t>
              </a:r>
              <a:endParaRPr sz="2100">
                <a:solidFill>
                  <a:schemeClr val="lt1"/>
                </a:solidFill>
                <a:latin typeface="Calibri"/>
                <a:ea typeface="Calibri"/>
                <a:cs typeface="Calibri"/>
                <a:sym typeface="Calibri"/>
              </a:endParaRPr>
            </a:p>
          </p:txBody>
        </p:sp>
        <p:sp>
          <p:nvSpPr>
            <p:cNvPr id="188" name="Google Shape;188;p13"/>
            <p:cNvSpPr/>
            <p:nvPr/>
          </p:nvSpPr>
          <p:spPr>
            <a:xfrm>
              <a:off x="411988" y="3716689"/>
              <a:ext cx="45720" cy="154538"/>
            </a:xfrm>
            <a:prstGeom prst="ellipse">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3"/>
            <p:cNvSpPr/>
            <p:nvPr/>
          </p:nvSpPr>
          <p:spPr>
            <a:xfrm>
              <a:off x="522110" y="4511525"/>
              <a:ext cx="7778208" cy="694320"/>
            </a:xfrm>
            <a:prstGeom prst="rect">
              <a:avLst/>
            </a:prstGeom>
            <a:solidFill>
              <a:srgbClr val="0063DC"/>
            </a:solidFill>
            <a:ln w="12700" cap="flat" cmpd="sng">
              <a:solidFill>
                <a:srgbClr val="0063DC"/>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3"/>
            <p:cNvSpPr txBox="1"/>
            <p:nvPr/>
          </p:nvSpPr>
          <p:spPr>
            <a:xfrm>
              <a:off x="522110" y="4511525"/>
              <a:ext cx="7778208" cy="694320"/>
            </a:xfrm>
            <a:prstGeom prst="rect">
              <a:avLst/>
            </a:prstGeom>
            <a:noFill/>
            <a:ln>
              <a:noFill/>
            </a:ln>
          </p:spPr>
          <p:txBody>
            <a:bodyPr spcFirstLastPara="1" wrap="square" lIns="551100" tIns="53325" rIns="53325" bIns="53325" anchor="ctr" anchorCtr="0">
              <a:noAutofit/>
            </a:bodyPr>
            <a:lstStyle/>
            <a:p>
              <a:pPr marL="0" marR="0" lvl="0" indent="0" algn="l" rtl="0">
                <a:lnSpc>
                  <a:spcPct val="90000"/>
                </a:lnSpc>
                <a:spcBef>
                  <a:spcPts val="0"/>
                </a:spcBef>
                <a:spcAft>
                  <a:spcPts val="0"/>
                </a:spcAft>
                <a:buClr>
                  <a:schemeClr val="lt1"/>
                </a:buClr>
                <a:buSzPts val="2100"/>
                <a:buFont typeface="Arial"/>
                <a:buNone/>
              </a:pPr>
              <a:r>
                <a:rPr lang="it-IT" sz="2100" b="1" i="0">
                  <a:solidFill>
                    <a:schemeClr val="lt1"/>
                  </a:solidFill>
                  <a:latin typeface="Calibri"/>
                  <a:ea typeface="Calibri"/>
                  <a:cs typeface="Calibri"/>
                  <a:sym typeface="Calibri"/>
                </a:rPr>
                <a:t>Reinforcement:</a:t>
              </a:r>
              <a:r>
                <a:rPr lang="it-IT" sz="2100" b="0" i="0">
                  <a:solidFill>
                    <a:schemeClr val="lt1"/>
                  </a:solidFill>
                  <a:latin typeface="Calibri"/>
                  <a:ea typeface="Calibri"/>
                  <a:cs typeface="Calibri"/>
                  <a:sym typeface="Calibri"/>
                </a:rPr>
                <a:t> Sostenere la modifica per evitare la regressione</a:t>
              </a:r>
              <a:endParaRPr sz="2100">
                <a:solidFill>
                  <a:schemeClr val="lt1"/>
                </a:solidFill>
                <a:latin typeface="Calibri"/>
                <a:ea typeface="Calibri"/>
                <a:cs typeface="Calibri"/>
                <a:sym typeface="Calibri"/>
              </a:endParaRPr>
            </a:p>
          </p:txBody>
        </p:sp>
        <p:sp>
          <p:nvSpPr>
            <p:cNvPr id="191" name="Google Shape;191;p13"/>
            <p:cNvSpPr/>
            <p:nvPr/>
          </p:nvSpPr>
          <p:spPr>
            <a:xfrm flipH="1">
              <a:off x="0" y="4667756"/>
              <a:ext cx="82190" cy="245893"/>
            </a:xfrm>
            <a:prstGeom prst="ellipse">
              <a:avLst/>
            </a:prstGeom>
            <a:no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92" name="Google Shape;192;p13"/>
          <p:cNvPicPr preferRelativeResize="0"/>
          <p:nvPr/>
        </p:nvPicPr>
        <p:blipFill rotWithShape="1">
          <a:blip r:embed="rId3">
            <a:alphaModFix/>
          </a:blip>
          <a:srcRect t="15420" r="38505"/>
          <a:stretch/>
        </p:blipFill>
        <p:spPr>
          <a:xfrm>
            <a:off x="1643477" y="1288674"/>
            <a:ext cx="1238365" cy="724870"/>
          </a:xfrm>
          <a:prstGeom prst="ellipse">
            <a:avLst/>
          </a:prstGeom>
          <a:noFill/>
          <a:ln w="63500" cap="rnd" cmpd="sng">
            <a:solidFill>
              <a:srgbClr val="333333"/>
            </a:solidFill>
            <a:prstDash val="solid"/>
            <a:round/>
            <a:headEnd type="none" w="sm" len="sm"/>
            <a:tailEnd type="none" w="sm" len="sm"/>
          </a:ln>
          <a:effectLst>
            <a:outerShdw blurRad="381000" dist="292100" dir="5400000" sx="-80000" sy="-18000" rotWithShape="0">
              <a:srgbClr val="000000">
                <a:alpha val="21960"/>
              </a:srgbClr>
            </a:outerShdw>
          </a:effectLst>
        </p:spPr>
      </p:pic>
      <p:pic>
        <p:nvPicPr>
          <p:cNvPr id="193" name="Google Shape;193;p13"/>
          <p:cNvPicPr preferRelativeResize="0"/>
          <p:nvPr/>
        </p:nvPicPr>
        <p:blipFill rotWithShape="1">
          <a:blip r:embed="rId4">
            <a:alphaModFix/>
          </a:blip>
          <a:srcRect t="12462" r="11712" b="12988"/>
          <a:stretch/>
        </p:blipFill>
        <p:spPr>
          <a:xfrm>
            <a:off x="2093714" y="2312722"/>
            <a:ext cx="1132902" cy="743579"/>
          </a:xfrm>
          <a:prstGeom prst="ellipse">
            <a:avLst/>
          </a:prstGeom>
          <a:noFill/>
          <a:ln w="63500" cap="rnd" cmpd="sng">
            <a:solidFill>
              <a:srgbClr val="333333"/>
            </a:solidFill>
            <a:prstDash val="solid"/>
            <a:round/>
            <a:headEnd type="none" w="sm" len="sm"/>
            <a:tailEnd type="none" w="sm" len="sm"/>
          </a:ln>
          <a:effectLst>
            <a:outerShdw blurRad="381000" dist="292100" dir="5400000" sx="-80000" sy="-18000" rotWithShape="0">
              <a:srgbClr val="000000">
                <a:alpha val="21960"/>
              </a:srgbClr>
            </a:outerShdw>
          </a:effectLst>
        </p:spPr>
      </p:pic>
      <p:pic>
        <p:nvPicPr>
          <p:cNvPr id="194" name="Google Shape;194;p13"/>
          <p:cNvPicPr preferRelativeResize="0"/>
          <p:nvPr/>
        </p:nvPicPr>
        <p:blipFill rotWithShape="1">
          <a:blip r:embed="rId5">
            <a:alphaModFix/>
          </a:blip>
          <a:srcRect/>
          <a:stretch/>
        </p:blipFill>
        <p:spPr>
          <a:xfrm>
            <a:off x="2176822" y="3355479"/>
            <a:ext cx="1102706" cy="743579"/>
          </a:xfrm>
          <a:prstGeom prst="ellipse">
            <a:avLst/>
          </a:prstGeom>
          <a:noFill/>
          <a:ln w="63500" cap="rnd" cmpd="sng">
            <a:solidFill>
              <a:srgbClr val="333333"/>
            </a:solidFill>
            <a:prstDash val="solid"/>
            <a:round/>
            <a:headEnd type="none" w="sm" len="sm"/>
            <a:tailEnd type="none" w="sm" len="sm"/>
          </a:ln>
          <a:effectLst>
            <a:outerShdw blurRad="381000" dist="292100" dir="5400000" sx="-80000" sy="-18000" rotWithShape="0">
              <a:srgbClr val="000000">
                <a:alpha val="21960"/>
              </a:srgbClr>
            </a:outerShdw>
          </a:effectLst>
        </p:spPr>
      </p:pic>
      <p:pic>
        <p:nvPicPr>
          <p:cNvPr id="195" name="Google Shape;195;p13"/>
          <p:cNvPicPr preferRelativeResize="0"/>
          <p:nvPr/>
        </p:nvPicPr>
        <p:blipFill rotWithShape="1">
          <a:blip r:embed="rId6">
            <a:alphaModFix/>
          </a:blip>
          <a:srcRect/>
          <a:stretch/>
        </p:blipFill>
        <p:spPr>
          <a:xfrm>
            <a:off x="1972088" y="4291794"/>
            <a:ext cx="1182619" cy="874206"/>
          </a:xfrm>
          <a:prstGeom prst="ellipse">
            <a:avLst/>
          </a:prstGeom>
          <a:noFill/>
          <a:ln w="63500" cap="rnd" cmpd="sng">
            <a:solidFill>
              <a:srgbClr val="333333"/>
            </a:solidFill>
            <a:prstDash val="solid"/>
            <a:round/>
            <a:headEnd type="none" w="sm" len="sm"/>
            <a:tailEnd type="none" w="sm" len="sm"/>
          </a:ln>
          <a:effectLst>
            <a:outerShdw blurRad="381000" dist="292100" dir="5400000" sx="-80000" sy="-18000" rotWithShape="0">
              <a:srgbClr val="000000">
                <a:alpha val="21960"/>
              </a:srgbClr>
            </a:outerShdw>
          </a:effectLst>
        </p:spPr>
      </p:pic>
      <p:pic>
        <p:nvPicPr>
          <p:cNvPr id="196" name="Google Shape;196;p13"/>
          <p:cNvPicPr preferRelativeResize="0"/>
          <p:nvPr/>
        </p:nvPicPr>
        <p:blipFill rotWithShape="1">
          <a:blip r:embed="rId7">
            <a:alphaModFix/>
          </a:blip>
          <a:srcRect/>
          <a:stretch/>
        </p:blipFill>
        <p:spPr>
          <a:xfrm>
            <a:off x="1643477" y="5406587"/>
            <a:ext cx="1066691" cy="663776"/>
          </a:xfrm>
          <a:prstGeom prst="ellipse">
            <a:avLst/>
          </a:prstGeom>
          <a:noFill/>
          <a:ln w="63500" cap="rnd" cmpd="sng">
            <a:solidFill>
              <a:srgbClr val="333333"/>
            </a:solidFill>
            <a:prstDash val="solid"/>
            <a:round/>
            <a:headEnd type="none" w="sm" len="sm"/>
            <a:tailEnd type="none" w="sm" len="sm"/>
          </a:ln>
          <a:effectLst>
            <a:outerShdw blurRad="381000" dist="292100" dir="5400000" sx="-80000" sy="-18000" rotWithShape="0">
              <a:srgbClr val="000000">
                <a:alpha val="21960"/>
              </a:srgbClr>
            </a:outerShdw>
          </a:effectLst>
        </p:spPr>
      </p:pic>
      <p:sp>
        <p:nvSpPr>
          <p:cNvPr id="197" name="Google Shape;197;p13"/>
          <p:cNvSpPr txBox="1"/>
          <p:nvPr/>
        </p:nvSpPr>
        <p:spPr>
          <a:xfrm>
            <a:off x="620274" y="147515"/>
            <a:ext cx="6291514" cy="577393"/>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0"/>
              </a:spcBef>
              <a:spcAft>
                <a:spcPts val="0"/>
              </a:spcAft>
              <a:buClr>
                <a:srgbClr val="1A75DB"/>
              </a:buClr>
              <a:buSzPts val="4000"/>
              <a:buFont typeface="Calibri"/>
              <a:buNone/>
            </a:pPr>
            <a:r>
              <a:rPr lang="it-IT" sz="4000" b="1">
                <a:solidFill>
                  <a:srgbClr val="1A75DB"/>
                </a:solidFill>
                <a:latin typeface="Calibri"/>
                <a:ea typeface="Calibri"/>
                <a:cs typeface="Calibri"/>
                <a:sym typeface="Calibri"/>
              </a:rPr>
              <a:t>Modello ADKAR (1)</a:t>
            </a:r>
            <a:endParaRPr sz="4000" b="1">
              <a:solidFill>
                <a:srgbClr val="1A75DB"/>
              </a:solidFill>
              <a:latin typeface="Calibri"/>
              <a:ea typeface="Calibri"/>
              <a:cs typeface="Calibri"/>
              <a:sym typeface="Calibri"/>
            </a:endParaRPr>
          </a:p>
        </p:txBody>
      </p:sp>
      <p:sp>
        <p:nvSpPr>
          <p:cNvPr id="198" name="Google Shape;198;p13"/>
          <p:cNvSpPr txBox="1"/>
          <p:nvPr/>
        </p:nvSpPr>
        <p:spPr>
          <a:xfrm>
            <a:off x="96671" y="6769451"/>
            <a:ext cx="3315269" cy="2454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it-IT" sz="1200">
                <a:solidFill>
                  <a:schemeClr val="dk1"/>
                </a:solidFill>
                <a:latin typeface="Calibri"/>
                <a:ea typeface="Calibri"/>
                <a:cs typeface="Calibri"/>
                <a:sym typeface="Calibri"/>
              </a:rPr>
              <a:t>Project: 101101139 — H-PASS — EU4H-2022-PJ</a:t>
            </a:r>
            <a:endParaRPr sz="120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grpSp>
        <p:nvGrpSpPr>
          <p:cNvPr id="203" name="Google Shape;203;p14"/>
          <p:cNvGrpSpPr/>
          <p:nvPr/>
        </p:nvGrpSpPr>
        <p:grpSpPr>
          <a:xfrm>
            <a:off x="362392" y="927600"/>
            <a:ext cx="9998064" cy="4950594"/>
            <a:chOff x="0" y="458006"/>
            <a:chExt cx="9998064" cy="4950594"/>
          </a:xfrm>
        </p:grpSpPr>
        <p:sp>
          <p:nvSpPr>
            <p:cNvPr id="204" name="Google Shape;204;p14"/>
            <p:cNvSpPr/>
            <p:nvPr/>
          </p:nvSpPr>
          <p:spPr>
            <a:xfrm>
              <a:off x="78373" y="503796"/>
              <a:ext cx="1875465" cy="230400"/>
            </a:xfrm>
            <a:prstGeom prst="homePlate">
              <a:avLst>
                <a:gd name="adj" fmla="val 50000"/>
              </a:avLst>
            </a:prstGeom>
            <a:solidFill>
              <a:srgbClr val="23D4DD"/>
            </a:solidFill>
            <a:ln w="12700" cap="flat" cmpd="sng">
              <a:solidFill>
                <a:srgbClr val="23D4D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14"/>
            <p:cNvSpPr txBox="1"/>
            <p:nvPr/>
          </p:nvSpPr>
          <p:spPr>
            <a:xfrm>
              <a:off x="78373" y="503796"/>
              <a:ext cx="1817865" cy="230400"/>
            </a:xfrm>
            <a:prstGeom prst="rect">
              <a:avLst/>
            </a:prstGeom>
            <a:noFill/>
            <a:ln>
              <a:noFill/>
            </a:ln>
          </p:spPr>
          <p:txBody>
            <a:bodyPr spcFirstLastPara="1" wrap="square" lIns="56875" tIns="32500" rIns="56875" bIns="32500" anchor="ctr" anchorCtr="0">
              <a:noAutofit/>
            </a:bodyPr>
            <a:lstStyle/>
            <a:p>
              <a:pPr marL="0" marR="0" lvl="0" indent="0" algn="ctr" rtl="0">
                <a:lnSpc>
                  <a:spcPct val="90000"/>
                </a:lnSpc>
                <a:spcBef>
                  <a:spcPts val="0"/>
                </a:spcBef>
                <a:spcAft>
                  <a:spcPts val="0"/>
                </a:spcAft>
                <a:buClr>
                  <a:schemeClr val="lt1"/>
                </a:buClr>
                <a:buSzPts val="800"/>
                <a:buFont typeface="Calibri"/>
                <a:buNone/>
              </a:pPr>
              <a:r>
                <a:rPr lang="it-IT" sz="800">
                  <a:solidFill>
                    <a:schemeClr val="lt1"/>
                  </a:solidFill>
                  <a:latin typeface="Calibri"/>
                  <a:ea typeface="Calibri"/>
                  <a:cs typeface="Calibri"/>
                  <a:sym typeface="Calibri"/>
                </a:rPr>
                <a:t>Awareness</a:t>
              </a:r>
              <a:endParaRPr/>
            </a:p>
          </p:txBody>
        </p:sp>
        <p:sp>
          <p:nvSpPr>
            <p:cNvPr id="206" name="Google Shape;206;p14"/>
            <p:cNvSpPr/>
            <p:nvPr/>
          </p:nvSpPr>
          <p:spPr>
            <a:xfrm>
              <a:off x="0" y="961700"/>
              <a:ext cx="1875465" cy="4446900"/>
            </a:xfrm>
            <a:prstGeom prst="rect">
              <a:avLst/>
            </a:prstGeom>
            <a:noFill/>
            <a:ln w="12700" cap="flat" cmpd="sng">
              <a:solidFill>
                <a:schemeClr val="lt1">
                  <a:alpha val="89803"/>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14"/>
            <p:cNvSpPr txBox="1"/>
            <p:nvPr/>
          </p:nvSpPr>
          <p:spPr>
            <a:xfrm>
              <a:off x="0" y="961700"/>
              <a:ext cx="1875465" cy="4446900"/>
            </a:xfrm>
            <a:prstGeom prst="rect">
              <a:avLst/>
            </a:prstGeom>
            <a:noFill/>
            <a:ln>
              <a:noFill/>
            </a:ln>
          </p:spPr>
          <p:txBody>
            <a:bodyPr spcFirstLastPara="1" wrap="square" lIns="42650" tIns="42650" rIns="56875" bIns="64000" anchor="t" anchorCtr="0">
              <a:noAutofit/>
            </a:bodyPr>
            <a:lstStyle/>
            <a:p>
              <a:pPr marL="57150" marR="0" lvl="1" indent="-57150" algn="l" rtl="0">
                <a:lnSpc>
                  <a:spcPct val="90000"/>
                </a:lnSpc>
                <a:spcBef>
                  <a:spcPts val="0"/>
                </a:spcBef>
                <a:spcAft>
                  <a:spcPts val="0"/>
                </a:spcAft>
                <a:buClr>
                  <a:schemeClr val="dk1"/>
                </a:buClr>
                <a:buSzPts val="800"/>
                <a:buFont typeface="Calibri"/>
                <a:buChar char="•"/>
              </a:pPr>
              <a:r>
                <a:rPr lang="it-IT" sz="800" b="0" i="0" u="none" strike="noStrike" cap="none">
                  <a:solidFill>
                    <a:schemeClr val="dk1"/>
                  </a:solidFill>
                  <a:latin typeface="Calibri"/>
                  <a:ea typeface="Calibri"/>
                  <a:cs typeface="Calibri"/>
                  <a:sym typeface="Calibri"/>
                </a:rPr>
                <a:t>Annuncia il cambiamento ai dipendenti con largo anticipo.</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Spiega il ragionamento alla base del cambiamento, inclusi i punti deboli attuali e il potenziale ROI della nuova soluzione</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Offri ai dipendenti</a:t>
              </a:r>
              <a:endParaRPr sz="800" b="0" i="0" u="none" strike="noStrike" cap="none">
                <a:solidFill>
                  <a:schemeClr val="dk1"/>
                </a:solidFill>
                <a:latin typeface="Calibri"/>
                <a:ea typeface="Calibri"/>
                <a:cs typeface="Calibri"/>
                <a:sym typeface="Calibri"/>
              </a:endParaRPr>
            </a:p>
            <a:p>
              <a:pPr marL="57150" marR="0" lvl="1" indent="-57150" algn="l" rtl="0">
                <a:lnSpc>
                  <a:spcPct val="90000"/>
                </a:lnSpc>
                <a:spcBef>
                  <a:spcPts val="120"/>
                </a:spcBef>
                <a:spcAft>
                  <a:spcPts val="0"/>
                </a:spcAft>
                <a:buClr>
                  <a:schemeClr val="dk1"/>
                </a:buClr>
                <a:buSzPts val="800"/>
                <a:buFont typeface="Calibri"/>
                <a:buChar char="•"/>
              </a:pPr>
              <a:r>
                <a:rPr lang="it-IT" sz="800" b="0" i="0" u="none" strike="noStrike" cap="none">
                  <a:solidFill>
                    <a:schemeClr val="dk1"/>
                  </a:solidFill>
                  <a:latin typeface="Calibri"/>
                  <a:ea typeface="Calibri"/>
                  <a:cs typeface="Calibri"/>
                  <a:sym typeface="Calibri"/>
                </a:rPr>
                <a:t>Annuncia il cambiamento ai dipendenti con largo anticipo.</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Spiega il ragionamento alla base del cambiamento, inclusi i punti deboli attuali e il potenziale ROI della nuova soluzione</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Offri ai dipendenti</a:t>
              </a:r>
              <a:endParaRPr sz="800" b="0" i="0" u="none" strike="noStrike" cap="none">
                <a:solidFill>
                  <a:schemeClr val="dk1"/>
                </a:solidFill>
                <a:latin typeface="Calibri"/>
                <a:ea typeface="Calibri"/>
                <a:cs typeface="Calibri"/>
                <a:sym typeface="Calibri"/>
              </a:endParaRPr>
            </a:p>
            <a:p>
              <a:pPr marL="57150" marR="0" lvl="1" indent="-57150" algn="l" rtl="0">
                <a:lnSpc>
                  <a:spcPct val="90000"/>
                </a:lnSpc>
                <a:spcBef>
                  <a:spcPts val="120"/>
                </a:spcBef>
                <a:spcAft>
                  <a:spcPts val="0"/>
                </a:spcAft>
                <a:buClr>
                  <a:schemeClr val="dk1"/>
                </a:buClr>
                <a:buSzPts val="800"/>
                <a:buFont typeface="Calibri"/>
                <a:buChar char="•"/>
              </a:pPr>
              <a:r>
                <a:rPr lang="it-IT" sz="800" b="0" i="0" u="none" strike="noStrike" cap="none">
                  <a:solidFill>
                    <a:schemeClr val="dk1"/>
                  </a:solidFill>
                  <a:latin typeface="Calibri"/>
                  <a:ea typeface="Calibri"/>
                  <a:cs typeface="Calibri"/>
                  <a:sym typeface="Calibri"/>
                </a:rPr>
                <a:t>Annuncia il cambiamento ai dipendenti con largo anticipo.</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Spiega il ragionamento alla base del cambiamento, inclusi i punti deboli attuali e il potenziale ROI della nuova soluzione</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Offri ai dipendenti</a:t>
              </a:r>
              <a:endParaRPr sz="800" b="0" i="0" u="none" strike="noStrike" cap="none">
                <a:solidFill>
                  <a:schemeClr val="dk1"/>
                </a:solidFill>
                <a:latin typeface="Calibri"/>
                <a:ea typeface="Calibri"/>
                <a:cs typeface="Calibri"/>
                <a:sym typeface="Calibri"/>
              </a:endParaRPr>
            </a:p>
          </p:txBody>
        </p:sp>
        <p:sp>
          <p:nvSpPr>
            <p:cNvPr id="208" name="Google Shape;208;p14"/>
            <p:cNvSpPr/>
            <p:nvPr/>
          </p:nvSpPr>
          <p:spPr>
            <a:xfrm>
              <a:off x="2060045" y="503796"/>
              <a:ext cx="1875465" cy="230400"/>
            </a:xfrm>
            <a:prstGeom prst="homePlate">
              <a:avLst>
                <a:gd name="adj" fmla="val 50000"/>
              </a:avLst>
            </a:prstGeom>
            <a:solidFill>
              <a:srgbClr val="AB0084"/>
            </a:solidFill>
            <a:ln w="12700" cap="flat" cmpd="sng">
              <a:solidFill>
                <a:srgbClr val="AB0084"/>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14"/>
            <p:cNvSpPr txBox="1"/>
            <p:nvPr/>
          </p:nvSpPr>
          <p:spPr>
            <a:xfrm>
              <a:off x="2060045" y="503796"/>
              <a:ext cx="1817865" cy="230400"/>
            </a:xfrm>
            <a:prstGeom prst="rect">
              <a:avLst/>
            </a:prstGeom>
            <a:noFill/>
            <a:ln>
              <a:noFill/>
            </a:ln>
          </p:spPr>
          <p:txBody>
            <a:bodyPr spcFirstLastPara="1" wrap="square" lIns="56875" tIns="32500" rIns="56875" bIns="32500" anchor="ctr" anchorCtr="0">
              <a:noAutofit/>
            </a:bodyPr>
            <a:lstStyle/>
            <a:p>
              <a:pPr marL="0" marR="0" lvl="0" indent="0" algn="ctr" rtl="0">
                <a:lnSpc>
                  <a:spcPct val="90000"/>
                </a:lnSpc>
                <a:spcBef>
                  <a:spcPts val="0"/>
                </a:spcBef>
                <a:spcAft>
                  <a:spcPts val="0"/>
                </a:spcAft>
                <a:buClr>
                  <a:schemeClr val="lt1"/>
                </a:buClr>
                <a:buSzPts val="800"/>
                <a:buFont typeface="Calibri"/>
                <a:buNone/>
              </a:pPr>
              <a:r>
                <a:rPr lang="it-IT" sz="800">
                  <a:solidFill>
                    <a:schemeClr val="lt1"/>
                  </a:solidFill>
                  <a:latin typeface="Calibri"/>
                  <a:ea typeface="Calibri"/>
                  <a:cs typeface="Calibri"/>
                  <a:sym typeface="Calibri"/>
                </a:rPr>
                <a:t>Desire</a:t>
              </a:r>
              <a:endParaRPr/>
            </a:p>
          </p:txBody>
        </p:sp>
        <p:sp>
          <p:nvSpPr>
            <p:cNvPr id="210" name="Google Shape;210;p14"/>
            <p:cNvSpPr/>
            <p:nvPr/>
          </p:nvSpPr>
          <p:spPr>
            <a:xfrm>
              <a:off x="1988478" y="828738"/>
              <a:ext cx="1875465" cy="4446900"/>
            </a:xfrm>
            <a:prstGeom prst="rect">
              <a:avLst/>
            </a:prstGeom>
            <a:solidFill>
              <a:schemeClr val="lt1">
                <a:alpha val="89803"/>
              </a:schemeClr>
            </a:solidFill>
            <a:ln w="12700" cap="flat" cmpd="sng">
              <a:solidFill>
                <a:schemeClr val="lt1">
                  <a:alpha val="89803"/>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14"/>
            <p:cNvSpPr txBox="1"/>
            <p:nvPr/>
          </p:nvSpPr>
          <p:spPr>
            <a:xfrm>
              <a:off x="1988478" y="828738"/>
              <a:ext cx="1875465" cy="4446900"/>
            </a:xfrm>
            <a:prstGeom prst="rect">
              <a:avLst/>
            </a:prstGeom>
            <a:noFill/>
            <a:ln>
              <a:noFill/>
            </a:ln>
          </p:spPr>
          <p:txBody>
            <a:bodyPr spcFirstLastPara="1" wrap="square" lIns="42650" tIns="42650" rIns="56875" bIns="64000" anchor="t" anchorCtr="0">
              <a:noAutofit/>
            </a:bodyPr>
            <a:lstStyle/>
            <a:p>
              <a:pPr marL="57150" marR="0" lvl="1" indent="-57150" algn="l" rtl="0">
                <a:lnSpc>
                  <a:spcPct val="90000"/>
                </a:lnSpc>
                <a:spcBef>
                  <a:spcPts val="0"/>
                </a:spcBef>
                <a:spcAft>
                  <a:spcPts val="0"/>
                </a:spcAft>
                <a:buClr>
                  <a:schemeClr val="dk1"/>
                </a:buClr>
                <a:buSzPts val="800"/>
                <a:buFont typeface="Calibri"/>
                <a:buChar char="•"/>
              </a:pPr>
              <a:r>
                <a:rPr lang="it-IT" sz="800" b="0" i="0" u="none" strike="noStrike" cap="none" dirty="0">
                  <a:solidFill>
                    <a:schemeClr val="dk1"/>
                  </a:solidFill>
                  <a:latin typeface="Calibri"/>
                  <a:ea typeface="Calibri"/>
                  <a:cs typeface="Calibri"/>
                  <a:sym typeface="Calibri"/>
                </a:rPr>
                <a:t>Valuta le reazioni dei dipendenti al cambiamento.</a:t>
              </a:r>
              <a:br>
                <a:rPr lang="it-IT" sz="800" b="0" i="0" u="none" strike="noStrike" cap="none" dirty="0">
                  <a:solidFill>
                    <a:schemeClr val="dk1"/>
                  </a:solidFill>
                  <a:latin typeface="Calibri"/>
                  <a:ea typeface="Calibri"/>
                  <a:cs typeface="Calibri"/>
                  <a:sym typeface="Calibri"/>
                </a:rPr>
              </a:br>
              <a:r>
                <a:rPr lang="it-IT" sz="800" b="0" i="0" u="none" strike="noStrike" cap="none" dirty="0">
                  <a:solidFill>
                    <a:schemeClr val="dk1"/>
                  </a:solidFill>
                  <a:latin typeface="Calibri"/>
                  <a:ea typeface="Calibri"/>
                  <a:cs typeface="Calibri"/>
                  <a:sym typeface="Calibri"/>
                </a:rPr>
                <a:t>Identificare i campioni</a:t>
              </a:r>
              <a:br>
                <a:rPr lang="it-IT" sz="800" b="0" i="0" u="none" strike="noStrike" cap="none" dirty="0">
                  <a:solidFill>
                    <a:schemeClr val="dk1"/>
                  </a:solidFill>
                  <a:latin typeface="Calibri"/>
                  <a:ea typeface="Calibri"/>
                  <a:cs typeface="Calibri"/>
                  <a:sym typeface="Calibri"/>
                </a:rPr>
              </a:br>
              <a:r>
                <a:rPr lang="it-IT" sz="800" b="0" i="0" u="none" strike="noStrike" cap="none" dirty="0">
                  <a:solidFill>
                    <a:schemeClr val="dk1"/>
                  </a:solidFill>
                  <a:latin typeface="Calibri"/>
                  <a:ea typeface="Calibri"/>
                  <a:cs typeface="Calibri"/>
                  <a:sym typeface="Calibri"/>
                </a:rPr>
                <a:t>Se i dipendenti sono resistenti o indifferenti, affrontate le loro preoccupazioni o mostrate loro in che modo il cambiamento li avvantaggia personalmente.</a:t>
              </a:r>
              <a:endParaRPr sz="800" b="0" i="0" u="none" strike="noStrike" cap="none" dirty="0">
                <a:solidFill>
                  <a:schemeClr val="dk1"/>
                </a:solidFill>
                <a:latin typeface="Calibri"/>
                <a:ea typeface="Calibri"/>
                <a:cs typeface="Calibri"/>
                <a:sym typeface="Calibri"/>
              </a:endParaRPr>
            </a:p>
            <a:p>
              <a:pPr marL="57150" marR="0" lvl="1" indent="-57150" algn="l" rtl="0">
                <a:lnSpc>
                  <a:spcPct val="90000"/>
                </a:lnSpc>
                <a:spcBef>
                  <a:spcPts val="120"/>
                </a:spcBef>
                <a:spcAft>
                  <a:spcPts val="0"/>
                </a:spcAft>
                <a:buClr>
                  <a:schemeClr val="dk1"/>
                </a:buClr>
                <a:buSzPts val="800"/>
                <a:buFont typeface="Calibri"/>
                <a:buChar char="•"/>
              </a:pPr>
              <a:r>
                <a:rPr lang="it-IT" sz="800" b="0" i="0" u="none" strike="noStrike" cap="none" dirty="0">
                  <a:solidFill>
                    <a:schemeClr val="dk1"/>
                  </a:solidFill>
                  <a:latin typeface="Calibri"/>
                  <a:ea typeface="Calibri"/>
                  <a:cs typeface="Calibri"/>
                  <a:sym typeface="Calibri"/>
                </a:rPr>
                <a:t>Valuta le reazioni dei dipendenti al cambiamento.</a:t>
              </a:r>
              <a:br>
                <a:rPr lang="it-IT" sz="800" b="0" i="0" u="none" strike="noStrike" cap="none" dirty="0">
                  <a:solidFill>
                    <a:schemeClr val="dk1"/>
                  </a:solidFill>
                  <a:latin typeface="Calibri"/>
                  <a:ea typeface="Calibri"/>
                  <a:cs typeface="Calibri"/>
                  <a:sym typeface="Calibri"/>
                </a:rPr>
              </a:br>
              <a:r>
                <a:rPr lang="it-IT" sz="800" b="0" i="0" u="none" strike="noStrike" cap="none" dirty="0">
                  <a:solidFill>
                    <a:schemeClr val="dk1"/>
                  </a:solidFill>
                  <a:latin typeface="Calibri"/>
                  <a:ea typeface="Calibri"/>
                  <a:cs typeface="Calibri"/>
                  <a:sym typeface="Calibri"/>
                </a:rPr>
                <a:t>Identificare i campioni</a:t>
              </a:r>
              <a:br>
                <a:rPr lang="it-IT" sz="800" b="0" i="0" u="none" strike="noStrike" cap="none" dirty="0">
                  <a:solidFill>
                    <a:schemeClr val="dk1"/>
                  </a:solidFill>
                  <a:latin typeface="Calibri"/>
                  <a:ea typeface="Calibri"/>
                  <a:cs typeface="Calibri"/>
                  <a:sym typeface="Calibri"/>
                </a:rPr>
              </a:br>
              <a:r>
                <a:rPr lang="it-IT" sz="800" b="0" i="0" u="none" strike="noStrike" cap="none" dirty="0">
                  <a:solidFill>
                    <a:schemeClr val="dk1"/>
                  </a:solidFill>
                  <a:latin typeface="Calibri"/>
                  <a:ea typeface="Calibri"/>
                  <a:cs typeface="Calibri"/>
                  <a:sym typeface="Calibri"/>
                </a:rPr>
                <a:t>Se i dipendenti sono resistenti o indifferenti, affrontate le loro preoccupazioni o mostrate loro in che modo il cambiamento li avvantaggia personalmente.</a:t>
              </a:r>
              <a:endParaRPr sz="800" b="0" i="0" u="none" strike="noStrike" cap="none" dirty="0">
                <a:solidFill>
                  <a:schemeClr val="dk1"/>
                </a:solidFill>
                <a:latin typeface="Calibri"/>
                <a:ea typeface="Calibri"/>
                <a:cs typeface="Calibri"/>
                <a:sym typeface="Calibri"/>
              </a:endParaRPr>
            </a:p>
            <a:p>
              <a:pPr marL="57150" marR="0" lvl="1" indent="-57150" algn="l" rtl="0">
                <a:lnSpc>
                  <a:spcPct val="90000"/>
                </a:lnSpc>
                <a:spcBef>
                  <a:spcPts val="120"/>
                </a:spcBef>
                <a:spcAft>
                  <a:spcPts val="0"/>
                </a:spcAft>
                <a:buClr>
                  <a:schemeClr val="dk1"/>
                </a:buClr>
                <a:buSzPts val="800"/>
                <a:buFont typeface="Calibri"/>
                <a:buChar char="•"/>
              </a:pPr>
              <a:r>
                <a:rPr lang="it-IT" sz="800" b="0" i="0" u="none" strike="noStrike" cap="none" dirty="0">
                  <a:solidFill>
                    <a:schemeClr val="dk1"/>
                  </a:solidFill>
                  <a:latin typeface="Calibri"/>
                  <a:ea typeface="Calibri"/>
                  <a:cs typeface="Calibri"/>
                  <a:sym typeface="Calibri"/>
                </a:rPr>
                <a:t>Valuta le reazioni dei dipendenti al cambiamento.</a:t>
              </a:r>
              <a:br>
                <a:rPr lang="it-IT" sz="800" b="0" i="0" u="none" strike="noStrike" cap="none" dirty="0">
                  <a:solidFill>
                    <a:schemeClr val="dk1"/>
                  </a:solidFill>
                  <a:latin typeface="Calibri"/>
                  <a:ea typeface="Calibri"/>
                  <a:cs typeface="Calibri"/>
                  <a:sym typeface="Calibri"/>
                </a:rPr>
              </a:br>
              <a:r>
                <a:rPr lang="it-IT" sz="800" b="0" i="0" u="none" strike="noStrike" cap="none" dirty="0">
                  <a:solidFill>
                    <a:schemeClr val="dk1"/>
                  </a:solidFill>
                  <a:latin typeface="Calibri"/>
                  <a:ea typeface="Calibri"/>
                  <a:cs typeface="Calibri"/>
                  <a:sym typeface="Calibri"/>
                </a:rPr>
                <a:t>Identificare i campioni</a:t>
              </a:r>
              <a:br>
                <a:rPr lang="it-IT" sz="800" b="0" i="0" u="none" strike="noStrike" cap="none" dirty="0">
                  <a:solidFill>
                    <a:schemeClr val="dk1"/>
                  </a:solidFill>
                  <a:latin typeface="Calibri"/>
                  <a:ea typeface="Calibri"/>
                  <a:cs typeface="Calibri"/>
                  <a:sym typeface="Calibri"/>
                </a:rPr>
              </a:br>
              <a:r>
                <a:rPr lang="it-IT" sz="800" b="0" i="0" u="none" strike="noStrike" cap="none" dirty="0">
                  <a:solidFill>
                    <a:schemeClr val="dk1"/>
                  </a:solidFill>
                  <a:latin typeface="Calibri"/>
                  <a:ea typeface="Calibri"/>
                  <a:cs typeface="Calibri"/>
                  <a:sym typeface="Calibri"/>
                </a:rPr>
                <a:t>Se i dipendenti sono resistenti o indifferenti, affrontate le loro preoccupazioni o mostrate loro in che modo il cambiamento li avvantaggia personalmente.</a:t>
              </a:r>
              <a:endParaRPr sz="800" b="0" i="0" u="none" strike="noStrike" cap="none" dirty="0">
                <a:solidFill>
                  <a:schemeClr val="dk1"/>
                </a:solidFill>
                <a:latin typeface="Calibri"/>
                <a:ea typeface="Calibri"/>
                <a:cs typeface="Calibri"/>
                <a:sym typeface="Calibri"/>
              </a:endParaRPr>
            </a:p>
          </p:txBody>
        </p:sp>
        <p:sp>
          <p:nvSpPr>
            <p:cNvPr id="212" name="Google Shape;212;p14"/>
            <p:cNvSpPr/>
            <p:nvPr/>
          </p:nvSpPr>
          <p:spPr>
            <a:xfrm>
              <a:off x="4014261" y="503796"/>
              <a:ext cx="1875465" cy="230400"/>
            </a:xfrm>
            <a:prstGeom prst="homePlate">
              <a:avLst>
                <a:gd name="adj" fmla="val 50000"/>
              </a:avLst>
            </a:prstGeom>
            <a:solidFill>
              <a:srgbClr val="02FFD2"/>
            </a:solidFill>
            <a:ln w="12700" cap="flat" cmpd="sng">
              <a:solidFill>
                <a:srgbClr val="02FFD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14"/>
            <p:cNvSpPr txBox="1"/>
            <p:nvPr/>
          </p:nvSpPr>
          <p:spPr>
            <a:xfrm>
              <a:off x="4014261" y="503796"/>
              <a:ext cx="1817865" cy="230400"/>
            </a:xfrm>
            <a:prstGeom prst="rect">
              <a:avLst/>
            </a:prstGeom>
            <a:noFill/>
            <a:ln>
              <a:noFill/>
            </a:ln>
          </p:spPr>
          <p:txBody>
            <a:bodyPr spcFirstLastPara="1" wrap="square" lIns="56875" tIns="32500" rIns="56875" bIns="32500" anchor="ctr" anchorCtr="0">
              <a:noAutofit/>
            </a:bodyPr>
            <a:lstStyle/>
            <a:p>
              <a:pPr marL="0" marR="0" lvl="0" indent="0" algn="ctr" rtl="0">
                <a:lnSpc>
                  <a:spcPct val="90000"/>
                </a:lnSpc>
                <a:spcBef>
                  <a:spcPts val="0"/>
                </a:spcBef>
                <a:spcAft>
                  <a:spcPts val="0"/>
                </a:spcAft>
                <a:buClr>
                  <a:schemeClr val="lt1"/>
                </a:buClr>
                <a:buSzPts val="800"/>
                <a:buFont typeface="Calibri"/>
                <a:buNone/>
              </a:pPr>
              <a:r>
                <a:rPr lang="it-IT" sz="800">
                  <a:solidFill>
                    <a:schemeClr val="lt1"/>
                  </a:solidFill>
                  <a:latin typeface="Calibri"/>
                  <a:ea typeface="Calibri"/>
                  <a:cs typeface="Calibri"/>
                  <a:sym typeface="Calibri"/>
                </a:rPr>
                <a:t>Knowledge </a:t>
              </a:r>
              <a:endParaRPr/>
            </a:p>
          </p:txBody>
        </p:sp>
        <p:sp>
          <p:nvSpPr>
            <p:cNvPr id="214" name="Google Shape;214;p14"/>
            <p:cNvSpPr/>
            <p:nvPr/>
          </p:nvSpPr>
          <p:spPr>
            <a:xfrm>
              <a:off x="4053759" y="896020"/>
              <a:ext cx="1875465" cy="4446900"/>
            </a:xfrm>
            <a:prstGeom prst="rect">
              <a:avLst/>
            </a:prstGeom>
            <a:solidFill>
              <a:schemeClr val="lt1">
                <a:alpha val="89803"/>
              </a:schemeClr>
            </a:solidFill>
            <a:ln w="12700" cap="flat" cmpd="sng">
              <a:solidFill>
                <a:schemeClr val="lt1">
                  <a:alpha val="89803"/>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14"/>
            <p:cNvSpPr txBox="1"/>
            <p:nvPr/>
          </p:nvSpPr>
          <p:spPr>
            <a:xfrm>
              <a:off x="4053759" y="896020"/>
              <a:ext cx="1875465" cy="4446900"/>
            </a:xfrm>
            <a:prstGeom prst="rect">
              <a:avLst/>
            </a:prstGeom>
            <a:noFill/>
            <a:ln>
              <a:noFill/>
            </a:ln>
          </p:spPr>
          <p:txBody>
            <a:bodyPr spcFirstLastPara="1" wrap="square" lIns="42650" tIns="42650" rIns="56875" bIns="64000" anchor="t" anchorCtr="0">
              <a:noAutofit/>
            </a:bodyPr>
            <a:lstStyle/>
            <a:p>
              <a:pPr marL="57150" marR="0" lvl="1" indent="-57150" algn="l" rtl="0">
                <a:lnSpc>
                  <a:spcPct val="90000"/>
                </a:lnSpc>
                <a:spcBef>
                  <a:spcPts val="0"/>
                </a:spcBef>
                <a:spcAft>
                  <a:spcPts val="0"/>
                </a:spcAft>
                <a:buClr>
                  <a:schemeClr val="dk1"/>
                </a:buClr>
                <a:buSzPts val="800"/>
                <a:buFont typeface="Calibri"/>
                <a:buChar char="•"/>
              </a:pPr>
              <a:r>
                <a:rPr lang="it-IT" sz="800" b="0" i="0" u="none" strike="noStrike" cap="none">
                  <a:solidFill>
                    <a:schemeClr val="dk1"/>
                  </a:solidFill>
                  <a:latin typeface="Calibri"/>
                  <a:ea typeface="Calibri"/>
                  <a:cs typeface="Calibri"/>
                  <a:sym typeface="Calibri"/>
                </a:rPr>
                <a:t>Fornire formazione o coaching per mostrare cosa devono fare i dipendenti dopo che il cambiamento ha avuto luogo.</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Affronta eventuali lacune di competenze.</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Offri risorse, come i diagrammi di flusso dei processi, a cui i dipendenti possono fare riferimento in seguito.</a:t>
              </a:r>
              <a:endParaRPr sz="800" b="0" i="0" u="none" strike="noStrike" cap="none">
                <a:solidFill>
                  <a:schemeClr val="dk1"/>
                </a:solidFill>
                <a:latin typeface="Calibri"/>
                <a:ea typeface="Calibri"/>
                <a:cs typeface="Calibri"/>
                <a:sym typeface="Calibri"/>
              </a:endParaRPr>
            </a:p>
            <a:p>
              <a:pPr marL="57150" marR="0" lvl="1" indent="-57150" algn="l" rtl="0">
                <a:lnSpc>
                  <a:spcPct val="90000"/>
                </a:lnSpc>
                <a:spcBef>
                  <a:spcPts val="120"/>
                </a:spcBef>
                <a:spcAft>
                  <a:spcPts val="0"/>
                </a:spcAft>
                <a:buClr>
                  <a:schemeClr val="dk1"/>
                </a:buClr>
                <a:buSzPts val="800"/>
                <a:buFont typeface="Calibri"/>
                <a:buChar char="•"/>
              </a:pPr>
              <a:r>
                <a:rPr lang="it-IT" sz="800" b="0" i="0" u="none" strike="noStrike" cap="none">
                  <a:solidFill>
                    <a:schemeClr val="dk1"/>
                  </a:solidFill>
                  <a:latin typeface="Calibri"/>
                  <a:ea typeface="Calibri"/>
                  <a:cs typeface="Calibri"/>
                  <a:sym typeface="Calibri"/>
                </a:rPr>
                <a:t>Fornire formazione o coaching per mostrare cosa devono fare i dipendenti dopo che il cambiamento ha avuto luogo.</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Affronta eventuali lacune di competenze.</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Offri risorse, come i diagrammi di flusso dei processi, a cui i dipendenti possono fare riferimento in seguito.</a:t>
              </a:r>
              <a:endParaRPr sz="800" b="0" i="0" u="none" strike="noStrike" cap="none">
                <a:solidFill>
                  <a:schemeClr val="dk1"/>
                </a:solidFill>
                <a:latin typeface="Calibri"/>
                <a:ea typeface="Calibri"/>
                <a:cs typeface="Calibri"/>
                <a:sym typeface="Calibri"/>
              </a:endParaRPr>
            </a:p>
            <a:p>
              <a:pPr marL="57150" marR="0" lvl="1" indent="-57150" algn="l" rtl="0">
                <a:lnSpc>
                  <a:spcPct val="90000"/>
                </a:lnSpc>
                <a:spcBef>
                  <a:spcPts val="120"/>
                </a:spcBef>
                <a:spcAft>
                  <a:spcPts val="0"/>
                </a:spcAft>
                <a:buClr>
                  <a:schemeClr val="dk1"/>
                </a:buClr>
                <a:buSzPts val="800"/>
                <a:buFont typeface="Calibri"/>
                <a:buChar char="•"/>
              </a:pPr>
              <a:r>
                <a:rPr lang="it-IT" sz="800" b="0" i="0" u="none" strike="noStrike" cap="none">
                  <a:solidFill>
                    <a:schemeClr val="dk1"/>
                  </a:solidFill>
                  <a:latin typeface="Calibri"/>
                  <a:ea typeface="Calibri"/>
                  <a:cs typeface="Calibri"/>
                  <a:sym typeface="Calibri"/>
                </a:rPr>
                <a:t>Fornire formazione o coaching per mostrare cosa devono fare i dipendenti dopo che il cambiamento ha avuto luogo.</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Affronta eventuali lacune di competenze.</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Offri risorse, come i diagrammi di flusso dei processi, a cui i dipendenti possono fare riferimento in seguito.</a:t>
              </a:r>
              <a:endParaRPr sz="800" b="0" i="0" u="none" strike="noStrike" cap="none">
                <a:solidFill>
                  <a:schemeClr val="dk1"/>
                </a:solidFill>
                <a:latin typeface="Calibri"/>
                <a:ea typeface="Calibri"/>
                <a:cs typeface="Calibri"/>
                <a:sym typeface="Calibri"/>
              </a:endParaRPr>
            </a:p>
          </p:txBody>
        </p:sp>
        <p:sp>
          <p:nvSpPr>
            <p:cNvPr id="216" name="Google Shape;216;p14"/>
            <p:cNvSpPr/>
            <p:nvPr/>
          </p:nvSpPr>
          <p:spPr>
            <a:xfrm>
              <a:off x="5970803" y="503796"/>
              <a:ext cx="1875465" cy="230400"/>
            </a:xfrm>
            <a:prstGeom prst="homePlate">
              <a:avLst>
                <a:gd name="adj" fmla="val 50000"/>
              </a:avLst>
            </a:prstGeom>
            <a:solidFill>
              <a:srgbClr val="D0009E">
                <a:alpha val="89803"/>
              </a:srgbClr>
            </a:solidFill>
            <a:ln w="12700" cap="flat" cmpd="sng">
              <a:solidFill>
                <a:schemeClr val="lt1">
                  <a:alpha val="89803"/>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4"/>
            <p:cNvSpPr txBox="1"/>
            <p:nvPr/>
          </p:nvSpPr>
          <p:spPr>
            <a:xfrm>
              <a:off x="5970803" y="503796"/>
              <a:ext cx="1817865" cy="230400"/>
            </a:xfrm>
            <a:prstGeom prst="rect">
              <a:avLst/>
            </a:prstGeom>
            <a:noFill/>
            <a:ln>
              <a:noFill/>
            </a:ln>
          </p:spPr>
          <p:txBody>
            <a:bodyPr spcFirstLastPara="1" wrap="square" lIns="56875" tIns="32500" rIns="56875" bIns="32500" anchor="ctr" anchorCtr="0">
              <a:noAutofit/>
            </a:bodyPr>
            <a:lstStyle/>
            <a:p>
              <a:pPr marL="0" marR="0" lvl="0" indent="0" algn="ctr" rtl="0">
                <a:lnSpc>
                  <a:spcPct val="90000"/>
                </a:lnSpc>
                <a:spcBef>
                  <a:spcPts val="0"/>
                </a:spcBef>
                <a:spcAft>
                  <a:spcPts val="0"/>
                </a:spcAft>
                <a:buClr>
                  <a:schemeClr val="lt1"/>
                </a:buClr>
                <a:buSzPts val="800"/>
                <a:buFont typeface="Calibri"/>
                <a:buNone/>
              </a:pPr>
              <a:r>
                <a:rPr lang="it-IT" sz="800">
                  <a:solidFill>
                    <a:schemeClr val="lt1"/>
                  </a:solidFill>
                  <a:latin typeface="Calibri"/>
                  <a:ea typeface="Calibri"/>
                  <a:cs typeface="Calibri"/>
                  <a:sym typeface="Calibri"/>
                </a:rPr>
                <a:t>Ability</a:t>
              </a:r>
              <a:endParaRPr/>
            </a:p>
          </p:txBody>
        </p:sp>
        <p:sp>
          <p:nvSpPr>
            <p:cNvPr id="218" name="Google Shape;218;p14"/>
            <p:cNvSpPr/>
            <p:nvPr/>
          </p:nvSpPr>
          <p:spPr>
            <a:xfrm>
              <a:off x="6023878" y="706270"/>
              <a:ext cx="1875465" cy="444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14"/>
            <p:cNvSpPr txBox="1"/>
            <p:nvPr/>
          </p:nvSpPr>
          <p:spPr>
            <a:xfrm>
              <a:off x="6023878" y="706270"/>
              <a:ext cx="1875465" cy="4446900"/>
            </a:xfrm>
            <a:prstGeom prst="rect">
              <a:avLst/>
            </a:prstGeom>
            <a:noFill/>
            <a:ln>
              <a:noFill/>
            </a:ln>
          </p:spPr>
          <p:txBody>
            <a:bodyPr spcFirstLastPara="1" wrap="square" lIns="42650" tIns="42650" rIns="56875" bIns="64000" anchor="t" anchorCtr="0">
              <a:noAutofit/>
            </a:bodyPr>
            <a:lstStyle/>
            <a:p>
              <a:pPr marL="57150" marR="0" lvl="1" indent="-57150" algn="l" rtl="0">
                <a:lnSpc>
                  <a:spcPct val="90000"/>
                </a:lnSpc>
                <a:spcBef>
                  <a:spcPts val="0"/>
                </a:spcBef>
                <a:spcAft>
                  <a:spcPts val="0"/>
                </a:spcAft>
                <a:buClr>
                  <a:schemeClr val="dk1"/>
                </a:buClr>
                <a:buSzPts val="800"/>
                <a:buFont typeface="Calibri"/>
                <a:buChar char="•"/>
              </a:pPr>
              <a:r>
                <a:rPr lang="it-IT" sz="800" b="0" i="0" u="none" strike="noStrike" cap="none">
                  <a:solidFill>
                    <a:schemeClr val="dk1"/>
                  </a:solidFill>
                  <a:latin typeface="Calibri"/>
                  <a:ea typeface="Calibri"/>
                  <a:cs typeface="Calibri"/>
                  <a:sym typeface="Calibri"/>
                </a:rPr>
                <a:t>Pianifica le esecuzioni delle esercitazioni prima che la modifica sia completamente implementata.</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Monitora le prestazioni immediatamente dopo la modifica e fornisci un feedback costruttivo.</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Stabilisci obiettivi e metriche ragionevoli all'inizio.</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Adeguare i processi in base alle esigenze</a:t>
              </a:r>
              <a:endParaRPr sz="800" b="0" i="0" u="none" strike="noStrike" cap="none">
                <a:solidFill>
                  <a:schemeClr val="dk1"/>
                </a:solidFill>
                <a:latin typeface="Calibri"/>
                <a:ea typeface="Calibri"/>
                <a:cs typeface="Calibri"/>
                <a:sym typeface="Calibri"/>
              </a:endParaRPr>
            </a:p>
            <a:p>
              <a:pPr marL="57150" marR="0" lvl="1" indent="-57150" algn="l" rtl="0">
                <a:lnSpc>
                  <a:spcPct val="90000"/>
                </a:lnSpc>
                <a:spcBef>
                  <a:spcPts val="120"/>
                </a:spcBef>
                <a:spcAft>
                  <a:spcPts val="0"/>
                </a:spcAft>
                <a:buClr>
                  <a:schemeClr val="dk1"/>
                </a:buClr>
                <a:buSzPts val="800"/>
                <a:buFont typeface="Calibri"/>
                <a:buChar char="•"/>
              </a:pPr>
              <a:r>
                <a:rPr lang="it-IT" sz="800" b="0" i="0" u="none" strike="noStrike" cap="none">
                  <a:solidFill>
                    <a:schemeClr val="dk1"/>
                  </a:solidFill>
                  <a:latin typeface="Calibri"/>
                  <a:ea typeface="Calibri"/>
                  <a:cs typeface="Calibri"/>
                  <a:sym typeface="Calibri"/>
                </a:rPr>
                <a:t>Pianifica le esecuzioni delle esercitazioni prima che la modifica sia completamente implementata.</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Monitora le prestazioni immediatamente dopo la modifica e fornisci un feedback costruttivo.</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Stabilisci obiettivi e metriche ragionevoli all'inizio.</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Adeguare i processi in base alle esigenze</a:t>
              </a:r>
              <a:endParaRPr sz="800" b="0" i="0" u="none" strike="noStrike" cap="none">
                <a:solidFill>
                  <a:schemeClr val="dk1"/>
                </a:solidFill>
                <a:latin typeface="Calibri"/>
                <a:ea typeface="Calibri"/>
                <a:cs typeface="Calibri"/>
                <a:sym typeface="Calibri"/>
              </a:endParaRPr>
            </a:p>
            <a:p>
              <a:pPr marL="57150" marR="0" lvl="1" indent="-57150" algn="l" rtl="0">
                <a:lnSpc>
                  <a:spcPct val="90000"/>
                </a:lnSpc>
                <a:spcBef>
                  <a:spcPts val="120"/>
                </a:spcBef>
                <a:spcAft>
                  <a:spcPts val="0"/>
                </a:spcAft>
                <a:buClr>
                  <a:schemeClr val="dk1"/>
                </a:buClr>
                <a:buSzPts val="800"/>
                <a:buFont typeface="Calibri"/>
                <a:buChar char="•"/>
              </a:pPr>
              <a:r>
                <a:rPr lang="it-IT" sz="800" b="0" i="0" u="none" strike="noStrike" cap="none">
                  <a:solidFill>
                    <a:schemeClr val="dk1"/>
                  </a:solidFill>
                  <a:latin typeface="Calibri"/>
                  <a:ea typeface="Calibri"/>
                  <a:cs typeface="Calibri"/>
                  <a:sym typeface="Calibri"/>
                </a:rPr>
                <a:t>Pianifica le esecuzioni delle esercitazioni prima che la modifica sia completamente implementata.</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Monitora le prestazioni immediatamente dopo la modifica e fornisci un feedback costruttivo.</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Stabilisci obiettivi e metriche ragionevoli all'inizio.</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Adeguare i processi in base alle esigenze</a:t>
              </a:r>
              <a:endParaRPr sz="800" b="0" i="0" u="none" strike="noStrike" cap="none">
                <a:solidFill>
                  <a:schemeClr val="dk1"/>
                </a:solidFill>
                <a:latin typeface="Calibri"/>
                <a:ea typeface="Calibri"/>
                <a:cs typeface="Calibri"/>
                <a:sym typeface="Calibri"/>
              </a:endParaRPr>
            </a:p>
            <a:p>
              <a:pPr marL="57150" marR="0" lvl="1" indent="-57150" algn="l" rtl="0">
                <a:lnSpc>
                  <a:spcPct val="90000"/>
                </a:lnSpc>
                <a:spcBef>
                  <a:spcPts val="120"/>
                </a:spcBef>
                <a:spcAft>
                  <a:spcPts val="0"/>
                </a:spcAft>
                <a:buClr>
                  <a:schemeClr val="dk1"/>
                </a:buClr>
                <a:buSzPts val="800"/>
                <a:buFont typeface="Calibri"/>
                <a:buChar char="•"/>
              </a:pPr>
              <a:r>
                <a:rPr lang="it-IT" sz="800" b="0" i="0" u="none" strike="noStrike" cap="none">
                  <a:solidFill>
                    <a:schemeClr val="dk1"/>
                  </a:solidFill>
                  <a:latin typeface="Calibri"/>
                  <a:ea typeface="Calibri"/>
                  <a:cs typeface="Calibri"/>
                  <a:sym typeface="Calibri"/>
                </a:rPr>
                <a:t>Pianifica le esecuzioni delle esercitazioni prima che la modifica sia completamente implementata.</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Monitora le prestazioni immediatamente dopo la modifica e fornisci un feedback costruttivo.</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Stabilisci obiettivi e metriche ragionevoli all'inizio.</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Adeguare i processi in base alle esigenze</a:t>
              </a:r>
              <a:endParaRPr sz="800" b="0" i="0" u="none" strike="noStrike" cap="none">
                <a:solidFill>
                  <a:schemeClr val="dk1"/>
                </a:solidFill>
                <a:latin typeface="Calibri"/>
                <a:ea typeface="Calibri"/>
                <a:cs typeface="Calibri"/>
                <a:sym typeface="Calibri"/>
              </a:endParaRPr>
            </a:p>
          </p:txBody>
        </p:sp>
        <p:sp>
          <p:nvSpPr>
            <p:cNvPr id="220" name="Google Shape;220;p14"/>
            <p:cNvSpPr/>
            <p:nvPr/>
          </p:nvSpPr>
          <p:spPr>
            <a:xfrm>
              <a:off x="8104088" y="458006"/>
              <a:ext cx="1875465" cy="230400"/>
            </a:xfrm>
            <a:prstGeom prst="homePlate">
              <a:avLst>
                <a:gd name="adj" fmla="val 50000"/>
              </a:avLst>
            </a:prstGeom>
            <a:solidFill>
              <a:srgbClr val="0063DC">
                <a:alpha val="89803"/>
              </a:srgbClr>
            </a:solidFill>
            <a:ln w="12700" cap="flat" cmpd="sng">
              <a:solidFill>
                <a:srgbClr val="0063DC">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14"/>
            <p:cNvSpPr txBox="1"/>
            <p:nvPr/>
          </p:nvSpPr>
          <p:spPr>
            <a:xfrm>
              <a:off x="8104088" y="458006"/>
              <a:ext cx="1817865" cy="230400"/>
            </a:xfrm>
            <a:prstGeom prst="rect">
              <a:avLst/>
            </a:prstGeom>
            <a:noFill/>
            <a:ln>
              <a:noFill/>
            </a:ln>
          </p:spPr>
          <p:txBody>
            <a:bodyPr spcFirstLastPara="1" wrap="square" lIns="56875" tIns="32500" rIns="56875" bIns="32500" anchor="ctr" anchorCtr="0">
              <a:noAutofit/>
            </a:bodyPr>
            <a:lstStyle/>
            <a:p>
              <a:pPr marL="0" marR="0" lvl="0" indent="0" algn="ctr" rtl="0">
                <a:lnSpc>
                  <a:spcPct val="90000"/>
                </a:lnSpc>
                <a:spcBef>
                  <a:spcPts val="0"/>
                </a:spcBef>
                <a:spcAft>
                  <a:spcPts val="0"/>
                </a:spcAft>
                <a:buClr>
                  <a:schemeClr val="lt1"/>
                </a:buClr>
                <a:buSzPts val="800"/>
                <a:buFont typeface="Calibri"/>
                <a:buNone/>
              </a:pPr>
              <a:r>
                <a:rPr lang="it-IT" sz="800">
                  <a:solidFill>
                    <a:schemeClr val="lt1"/>
                  </a:solidFill>
                  <a:latin typeface="Calibri"/>
                  <a:ea typeface="Calibri"/>
                  <a:cs typeface="Calibri"/>
                  <a:sym typeface="Calibri"/>
                </a:rPr>
                <a:t>Reinforcement </a:t>
              </a:r>
              <a:endParaRPr/>
            </a:p>
          </p:txBody>
        </p:sp>
        <p:sp>
          <p:nvSpPr>
            <p:cNvPr id="222" name="Google Shape;222;p14"/>
            <p:cNvSpPr/>
            <p:nvPr/>
          </p:nvSpPr>
          <p:spPr>
            <a:xfrm>
              <a:off x="8122599" y="681101"/>
              <a:ext cx="1875465" cy="4446900"/>
            </a:xfrm>
            <a:prstGeom prst="rect">
              <a:avLst/>
            </a:prstGeom>
            <a:solidFill>
              <a:schemeClr val="lt1">
                <a:alpha val="89803"/>
              </a:schemeClr>
            </a:solidFill>
            <a:ln w="12700" cap="flat" cmpd="sng">
              <a:solidFill>
                <a:schemeClr val="lt1">
                  <a:alpha val="89803"/>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14"/>
            <p:cNvSpPr txBox="1"/>
            <p:nvPr/>
          </p:nvSpPr>
          <p:spPr>
            <a:xfrm>
              <a:off x="8122599" y="681101"/>
              <a:ext cx="1875465" cy="4446900"/>
            </a:xfrm>
            <a:prstGeom prst="rect">
              <a:avLst/>
            </a:prstGeom>
            <a:noFill/>
            <a:ln>
              <a:noFill/>
            </a:ln>
          </p:spPr>
          <p:txBody>
            <a:bodyPr spcFirstLastPara="1" wrap="square" lIns="42650" tIns="42650" rIns="56875" bIns="64000" anchor="t" anchorCtr="0">
              <a:noAutofit/>
            </a:bodyPr>
            <a:lstStyle/>
            <a:p>
              <a:pPr marL="57150" marR="0" lvl="1" indent="-57150" algn="l" rtl="0">
                <a:lnSpc>
                  <a:spcPct val="90000"/>
                </a:lnSpc>
                <a:spcBef>
                  <a:spcPts val="0"/>
                </a:spcBef>
                <a:spcAft>
                  <a:spcPts val="0"/>
                </a:spcAft>
                <a:buClr>
                  <a:schemeClr val="dk1"/>
                </a:buClr>
                <a:buSzPts val="800"/>
                <a:buFont typeface="Calibri"/>
                <a:buChar char="•"/>
              </a:pPr>
              <a:r>
                <a:rPr lang="it-IT" sz="800" b="0" i="0" u="none" strike="noStrike" cap="none">
                  <a:solidFill>
                    <a:schemeClr val="dk1"/>
                  </a:solidFill>
                  <a:latin typeface="Calibri"/>
                  <a:ea typeface="Calibri"/>
                  <a:cs typeface="Calibri"/>
                  <a:sym typeface="Calibri"/>
                </a:rPr>
                <a:t>Monitora il cambiamento nel tempo per assicurarti che soddisfi il risultato desiderato.</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Usa un feedback positivo</a:t>
              </a:r>
              <a:endParaRPr sz="800" b="0" i="0" u="none" strike="noStrike" cap="none">
                <a:solidFill>
                  <a:schemeClr val="dk1"/>
                </a:solidFill>
                <a:latin typeface="Calibri"/>
                <a:ea typeface="Calibri"/>
                <a:cs typeface="Calibri"/>
                <a:sym typeface="Calibri"/>
              </a:endParaRPr>
            </a:p>
            <a:p>
              <a:pPr marL="57150" marR="0" lvl="1" indent="-57150" algn="l" rtl="0">
                <a:lnSpc>
                  <a:spcPct val="90000"/>
                </a:lnSpc>
                <a:spcBef>
                  <a:spcPts val="120"/>
                </a:spcBef>
                <a:spcAft>
                  <a:spcPts val="0"/>
                </a:spcAft>
                <a:buClr>
                  <a:schemeClr val="dk1"/>
                </a:buClr>
                <a:buSzPts val="800"/>
                <a:buFont typeface="Calibri"/>
                <a:buChar char="•"/>
              </a:pPr>
              <a:r>
                <a:rPr lang="it-IT" sz="800" b="0" i="0" u="none" strike="noStrike" cap="none">
                  <a:solidFill>
                    <a:schemeClr val="dk1"/>
                  </a:solidFill>
                  <a:latin typeface="Calibri"/>
                  <a:ea typeface="Calibri"/>
                  <a:cs typeface="Calibri"/>
                  <a:sym typeface="Calibri"/>
                </a:rPr>
                <a:t>Monitora il cambiamento nel tempo per assicurarti che soddisfi il risultato desiderato.</a:t>
              </a:r>
              <a:br>
                <a:rPr lang="it-IT" sz="800" b="0" i="0" u="none" strike="noStrike" cap="none">
                  <a:solidFill>
                    <a:schemeClr val="dk1"/>
                  </a:solidFill>
                  <a:latin typeface="Calibri"/>
                  <a:ea typeface="Calibri"/>
                  <a:cs typeface="Calibri"/>
                  <a:sym typeface="Calibri"/>
                </a:rPr>
              </a:br>
              <a:r>
                <a:rPr lang="it-IT" sz="800" b="0" i="0" u="none" strike="noStrike" cap="none">
                  <a:solidFill>
                    <a:schemeClr val="dk1"/>
                  </a:solidFill>
                  <a:latin typeface="Calibri"/>
                  <a:ea typeface="Calibri"/>
                  <a:cs typeface="Calibri"/>
                  <a:sym typeface="Calibri"/>
                </a:rPr>
                <a:t>Usa un feedback positivo</a:t>
              </a:r>
              <a:endParaRPr sz="800" b="0" i="0" u="none" strike="noStrike" cap="none">
                <a:solidFill>
                  <a:schemeClr val="dk1"/>
                </a:solidFill>
                <a:latin typeface="Calibri"/>
                <a:ea typeface="Calibri"/>
                <a:cs typeface="Calibri"/>
                <a:sym typeface="Calibri"/>
              </a:endParaRPr>
            </a:p>
          </p:txBody>
        </p:sp>
      </p:grpSp>
      <p:sp>
        <p:nvSpPr>
          <p:cNvPr id="224" name="Google Shape;224;p14"/>
          <p:cNvSpPr/>
          <p:nvPr/>
        </p:nvSpPr>
        <p:spPr>
          <a:xfrm>
            <a:off x="6672104" y="5711651"/>
            <a:ext cx="3868616" cy="669556"/>
          </a:xfrm>
          <a:prstGeom prst="stripedRightArrow">
            <a:avLst>
              <a:gd name="adj1" fmla="val 50000"/>
              <a:gd name="adj2" fmla="val 50000"/>
            </a:avLst>
          </a:prstGeom>
          <a:solidFill>
            <a:srgbClr val="06D6B3"/>
          </a:solidFill>
          <a:ln w="12700" cap="flat" cmpd="sng">
            <a:solidFill>
              <a:srgbClr val="06D6B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it-IT" sz="1800">
                <a:solidFill>
                  <a:schemeClr val="lt1"/>
                </a:solidFill>
                <a:latin typeface="Calibri"/>
                <a:ea typeface="Calibri"/>
                <a:cs typeface="Calibri"/>
                <a:sym typeface="Calibri"/>
              </a:rPr>
              <a:t>Zona di ingaggio</a:t>
            </a:r>
            <a:endParaRPr sz="1800">
              <a:solidFill>
                <a:schemeClr val="lt1"/>
              </a:solidFill>
              <a:latin typeface="Calibri"/>
              <a:ea typeface="Calibri"/>
              <a:cs typeface="Calibri"/>
              <a:sym typeface="Calibri"/>
            </a:endParaRPr>
          </a:p>
        </p:txBody>
      </p:sp>
      <p:sp>
        <p:nvSpPr>
          <p:cNvPr id="225" name="Google Shape;225;p14"/>
          <p:cNvSpPr/>
          <p:nvPr/>
        </p:nvSpPr>
        <p:spPr>
          <a:xfrm flipH="1">
            <a:off x="442125" y="5711652"/>
            <a:ext cx="5994167" cy="669555"/>
          </a:xfrm>
          <a:prstGeom prst="stripedRightArrow">
            <a:avLst>
              <a:gd name="adj1" fmla="val 50000"/>
              <a:gd name="adj2" fmla="val 50000"/>
            </a:avLst>
          </a:prstGeom>
          <a:solidFill>
            <a:srgbClr val="06D6B3"/>
          </a:solidFill>
          <a:ln w="12700" cap="flat" cmpd="sng">
            <a:solidFill>
              <a:srgbClr val="06D6B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it-IT" sz="1800">
                <a:solidFill>
                  <a:schemeClr val="lt1"/>
                </a:solidFill>
                <a:latin typeface="Calibri"/>
                <a:ea typeface="Calibri"/>
                <a:cs typeface="Calibri"/>
                <a:sym typeface="Calibri"/>
              </a:rPr>
              <a:t>Area di abilitazione</a:t>
            </a:r>
            <a:endParaRPr sz="1800">
              <a:solidFill>
                <a:schemeClr val="lt1"/>
              </a:solidFill>
              <a:latin typeface="Calibri"/>
              <a:ea typeface="Calibri"/>
              <a:cs typeface="Calibri"/>
              <a:sym typeface="Calibri"/>
            </a:endParaRPr>
          </a:p>
        </p:txBody>
      </p:sp>
      <p:sp>
        <p:nvSpPr>
          <p:cNvPr id="226" name="Google Shape;226;p14"/>
          <p:cNvSpPr txBox="1"/>
          <p:nvPr/>
        </p:nvSpPr>
        <p:spPr>
          <a:xfrm>
            <a:off x="96671" y="6769451"/>
            <a:ext cx="3315269" cy="2454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it-IT" sz="1200">
                <a:solidFill>
                  <a:schemeClr val="dk1"/>
                </a:solidFill>
                <a:latin typeface="Calibri"/>
                <a:ea typeface="Calibri"/>
                <a:cs typeface="Calibri"/>
                <a:sym typeface="Calibri"/>
              </a:rPr>
              <a:t>Project: 101101139 — H-PASS — EU4H-2022-PJ</a:t>
            </a:r>
            <a:endParaRPr sz="1200">
              <a:solidFill>
                <a:schemeClr val="dk1"/>
              </a:solidFill>
              <a:latin typeface="Calibri"/>
              <a:ea typeface="Calibri"/>
              <a:cs typeface="Calibri"/>
              <a:sym typeface="Calibri"/>
            </a:endParaRPr>
          </a:p>
        </p:txBody>
      </p:sp>
      <p:sp>
        <p:nvSpPr>
          <p:cNvPr id="227" name="Google Shape;227;p14"/>
          <p:cNvSpPr txBox="1"/>
          <p:nvPr/>
        </p:nvSpPr>
        <p:spPr>
          <a:xfrm>
            <a:off x="211666" y="134816"/>
            <a:ext cx="4215801" cy="638772"/>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0"/>
              </a:spcBef>
              <a:spcAft>
                <a:spcPts val="0"/>
              </a:spcAft>
              <a:buClr>
                <a:srgbClr val="1A75DB"/>
              </a:buClr>
              <a:buSzPts val="4000"/>
              <a:buFont typeface="Calibri"/>
              <a:buNone/>
            </a:pPr>
            <a:r>
              <a:rPr lang="it-IT" sz="4000" b="1">
                <a:solidFill>
                  <a:srgbClr val="1A75DB"/>
                </a:solidFill>
                <a:latin typeface="Calibri"/>
                <a:ea typeface="Calibri"/>
                <a:cs typeface="Calibri"/>
                <a:sym typeface="Calibri"/>
              </a:rPr>
              <a:t> ADKAR Model (2)</a:t>
            </a:r>
            <a:endParaRPr sz="4000" b="1">
              <a:solidFill>
                <a:srgbClr val="1A75DB"/>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15"/>
          <p:cNvSpPr txBox="1"/>
          <p:nvPr/>
        </p:nvSpPr>
        <p:spPr>
          <a:xfrm>
            <a:off x="369180" y="184364"/>
            <a:ext cx="9007902" cy="723932"/>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0"/>
              </a:spcBef>
              <a:spcAft>
                <a:spcPts val="0"/>
              </a:spcAft>
              <a:buClr>
                <a:srgbClr val="1A75DB"/>
              </a:buClr>
              <a:buSzPts val="4000"/>
              <a:buFont typeface="Calibri"/>
              <a:buNone/>
            </a:pPr>
            <a:r>
              <a:rPr lang="it-IT" sz="4000" b="1">
                <a:solidFill>
                  <a:srgbClr val="1A75DB"/>
                </a:solidFill>
                <a:latin typeface="Calibri"/>
                <a:ea typeface="Calibri"/>
                <a:cs typeface="Calibri"/>
                <a:sym typeface="Calibri"/>
              </a:rPr>
              <a:t>Modello di modifica in 8 fasi di Kotter</a:t>
            </a:r>
            <a:endParaRPr sz="4000" b="1">
              <a:solidFill>
                <a:srgbClr val="1A75DB"/>
              </a:solidFill>
              <a:latin typeface="Calibri"/>
              <a:ea typeface="Calibri"/>
              <a:cs typeface="Calibri"/>
              <a:sym typeface="Calibri"/>
            </a:endParaRPr>
          </a:p>
        </p:txBody>
      </p:sp>
      <p:sp>
        <p:nvSpPr>
          <p:cNvPr id="233" name="Google Shape;233;p15"/>
          <p:cNvSpPr txBox="1"/>
          <p:nvPr/>
        </p:nvSpPr>
        <p:spPr>
          <a:xfrm>
            <a:off x="96671" y="6769451"/>
            <a:ext cx="3315269" cy="2454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it-IT" sz="1200">
                <a:solidFill>
                  <a:schemeClr val="dk1"/>
                </a:solidFill>
                <a:latin typeface="Calibri"/>
                <a:ea typeface="Calibri"/>
                <a:cs typeface="Calibri"/>
                <a:sym typeface="Calibri"/>
              </a:rPr>
              <a:t>Project: 101101139 — H-PASS — EU4H-2022-PJ</a:t>
            </a:r>
            <a:endParaRPr sz="1200">
              <a:solidFill>
                <a:schemeClr val="dk1"/>
              </a:solidFill>
              <a:latin typeface="Calibri"/>
              <a:ea typeface="Calibri"/>
              <a:cs typeface="Calibri"/>
              <a:sym typeface="Calibri"/>
            </a:endParaRPr>
          </a:p>
        </p:txBody>
      </p:sp>
      <p:grpSp>
        <p:nvGrpSpPr>
          <p:cNvPr id="234" name="Google Shape;234;p15"/>
          <p:cNvGrpSpPr/>
          <p:nvPr/>
        </p:nvGrpSpPr>
        <p:grpSpPr>
          <a:xfrm>
            <a:off x="531240" y="928814"/>
            <a:ext cx="9153385" cy="5717893"/>
            <a:chOff x="836504" y="106683"/>
            <a:chExt cx="9153385" cy="5717893"/>
          </a:xfrm>
        </p:grpSpPr>
        <p:sp>
          <p:nvSpPr>
            <p:cNvPr id="235" name="Google Shape;235;p15"/>
            <p:cNvSpPr/>
            <p:nvPr/>
          </p:nvSpPr>
          <p:spPr>
            <a:xfrm>
              <a:off x="4201544" y="106683"/>
              <a:ext cx="2203339" cy="1230751"/>
            </a:xfrm>
            <a:prstGeom prst="ellipse">
              <a:avLst/>
            </a:prstGeom>
            <a:solidFill>
              <a:srgbClr val="23D4DD"/>
            </a:solidFill>
            <a:ln w="12700" cap="flat" cmpd="sng">
              <a:solidFill>
                <a:srgbClr val="23D4D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15"/>
            <p:cNvSpPr txBox="1"/>
            <p:nvPr/>
          </p:nvSpPr>
          <p:spPr>
            <a:xfrm>
              <a:off x="4524216" y="286922"/>
              <a:ext cx="1557995" cy="870273"/>
            </a:xfrm>
            <a:prstGeom prst="rect">
              <a:avLst/>
            </a:prstGeom>
            <a:noFill/>
            <a:ln>
              <a:noFill/>
            </a:ln>
          </p:spPr>
          <p:txBody>
            <a:bodyPr spcFirstLastPara="1" wrap="square" lIns="25400" tIns="25400" rIns="25400" bIns="254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it-IT" sz="2000">
                  <a:solidFill>
                    <a:schemeClr val="lt1"/>
                  </a:solidFill>
                  <a:latin typeface="Calibri"/>
                  <a:ea typeface="Calibri"/>
                  <a:cs typeface="Calibri"/>
                  <a:sym typeface="Calibri"/>
                </a:rPr>
                <a:t>Crea un senso di urgenza</a:t>
              </a:r>
              <a:endParaRPr sz="2000">
                <a:solidFill>
                  <a:schemeClr val="lt1"/>
                </a:solidFill>
                <a:latin typeface="Calibri"/>
                <a:ea typeface="Calibri"/>
                <a:cs typeface="Calibri"/>
                <a:sym typeface="Calibri"/>
              </a:endParaRPr>
            </a:p>
          </p:txBody>
        </p:sp>
        <p:sp>
          <p:nvSpPr>
            <p:cNvPr id="237" name="Google Shape;237;p15"/>
            <p:cNvSpPr/>
            <p:nvPr/>
          </p:nvSpPr>
          <p:spPr>
            <a:xfrm rot="324078">
              <a:off x="6589810" y="659065"/>
              <a:ext cx="487498" cy="415378"/>
            </a:xfrm>
            <a:prstGeom prst="rightArrow">
              <a:avLst>
                <a:gd name="adj1" fmla="val 60000"/>
                <a:gd name="adj2" fmla="val 50000"/>
              </a:avLst>
            </a:prstGeom>
            <a:solidFill>
              <a:srgbClr val="ABBA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15"/>
            <p:cNvSpPr txBox="1"/>
            <p:nvPr/>
          </p:nvSpPr>
          <p:spPr>
            <a:xfrm rot="324078">
              <a:off x="6590087" y="736276"/>
              <a:ext cx="362885" cy="24922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700"/>
                <a:buFont typeface="Calibri"/>
                <a:buNone/>
              </a:pPr>
              <a:endParaRPr sz="1700">
                <a:solidFill>
                  <a:schemeClr val="lt1"/>
                </a:solidFill>
                <a:latin typeface="Calibri"/>
                <a:ea typeface="Calibri"/>
                <a:cs typeface="Calibri"/>
                <a:sym typeface="Calibri"/>
              </a:endParaRPr>
            </a:p>
          </p:txBody>
        </p:sp>
        <p:sp>
          <p:nvSpPr>
            <p:cNvPr id="239" name="Google Shape;239;p15"/>
            <p:cNvSpPr/>
            <p:nvPr/>
          </p:nvSpPr>
          <p:spPr>
            <a:xfrm>
              <a:off x="7286639" y="404961"/>
              <a:ext cx="2342525" cy="1230751"/>
            </a:xfrm>
            <a:prstGeom prst="ellipse">
              <a:avLst/>
            </a:prstGeom>
            <a:solidFill>
              <a:srgbClr val="D0009E"/>
            </a:solidFill>
            <a:ln w="12700" cap="flat" cmpd="sng">
              <a:solidFill>
                <a:srgbClr val="D0009E"/>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15"/>
            <p:cNvSpPr txBox="1"/>
            <p:nvPr/>
          </p:nvSpPr>
          <p:spPr>
            <a:xfrm>
              <a:off x="7629694" y="585200"/>
              <a:ext cx="1656415" cy="870273"/>
            </a:xfrm>
            <a:prstGeom prst="rect">
              <a:avLst/>
            </a:prstGeom>
            <a:noFill/>
            <a:ln>
              <a:noFill/>
            </a:ln>
          </p:spPr>
          <p:txBody>
            <a:bodyPr spcFirstLastPara="1" wrap="square" lIns="25400" tIns="25400" rIns="25400" bIns="254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it-IT" sz="2000" dirty="0">
                  <a:solidFill>
                    <a:schemeClr val="lt1"/>
                  </a:solidFill>
                  <a:latin typeface="Calibri"/>
                  <a:ea typeface="Calibri"/>
                  <a:cs typeface="Calibri"/>
                  <a:sym typeface="Calibri"/>
                </a:rPr>
                <a:t>Crea una coalizione guida</a:t>
              </a:r>
              <a:endParaRPr sz="2000" dirty="0">
                <a:solidFill>
                  <a:schemeClr val="lt1"/>
                </a:solidFill>
                <a:latin typeface="Calibri"/>
                <a:ea typeface="Calibri"/>
                <a:cs typeface="Calibri"/>
                <a:sym typeface="Calibri"/>
              </a:endParaRPr>
            </a:p>
          </p:txBody>
        </p:sp>
        <p:sp>
          <p:nvSpPr>
            <p:cNvPr id="241" name="Google Shape;241;p15"/>
            <p:cNvSpPr/>
            <p:nvPr/>
          </p:nvSpPr>
          <p:spPr>
            <a:xfrm rot="4719471">
              <a:off x="8452736" y="1783269"/>
              <a:ext cx="399716" cy="415378"/>
            </a:xfrm>
            <a:prstGeom prst="rightArrow">
              <a:avLst>
                <a:gd name="adj1" fmla="val 60000"/>
                <a:gd name="adj2" fmla="val 50000"/>
              </a:avLst>
            </a:prstGeom>
            <a:solidFill>
              <a:srgbClr val="ABBA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15"/>
            <p:cNvSpPr txBox="1"/>
            <p:nvPr/>
          </p:nvSpPr>
          <p:spPr>
            <a:xfrm rot="4719471">
              <a:off x="8500902" y="1807558"/>
              <a:ext cx="279801" cy="24922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700"/>
                <a:buFont typeface="Calibri"/>
                <a:buNone/>
              </a:pPr>
              <a:endParaRPr sz="1700">
                <a:solidFill>
                  <a:schemeClr val="lt1"/>
                </a:solidFill>
                <a:latin typeface="Calibri"/>
                <a:ea typeface="Calibri"/>
                <a:cs typeface="Calibri"/>
                <a:sym typeface="Calibri"/>
              </a:endParaRPr>
            </a:p>
          </p:txBody>
        </p:sp>
        <p:sp>
          <p:nvSpPr>
            <p:cNvPr id="243" name="Google Shape;243;p15"/>
            <p:cNvSpPr/>
            <p:nvPr/>
          </p:nvSpPr>
          <p:spPr>
            <a:xfrm>
              <a:off x="7713504" y="2368189"/>
              <a:ext cx="2276385" cy="1230751"/>
            </a:xfrm>
            <a:prstGeom prst="ellipse">
              <a:avLst/>
            </a:prstGeom>
            <a:solidFill>
              <a:srgbClr val="06D6B3"/>
            </a:solidFill>
            <a:ln w="12700" cap="flat" cmpd="sng">
              <a:solidFill>
                <a:srgbClr val="06D6B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15"/>
            <p:cNvSpPr txBox="1"/>
            <p:nvPr/>
          </p:nvSpPr>
          <p:spPr>
            <a:xfrm>
              <a:off x="8046873" y="2548428"/>
              <a:ext cx="1609647" cy="870273"/>
            </a:xfrm>
            <a:prstGeom prst="rect">
              <a:avLst/>
            </a:prstGeom>
            <a:noFill/>
            <a:ln>
              <a:noFill/>
            </a:ln>
          </p:spPr>
          <p:txBody>
            <a:bodyPr spcFirstLastPara="1" wrap="square" lIns="25400" tIns="25400" rIns="25400" bIns="254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it-IT" sz="2000" dirty="0">
                  <a:solidFill>
                    <a:schemeClr val="lt1"/>
                  </a:solidFill>
                  <a:latin typeface="Calibri"/>
                  <a:ea typeface="Calibri"/>
                  <a:cs typeface="Calibri"/>
                  <a:sym typeface="Calibri"/>
                </a:rPr>
                <a:t>Crea una visione per il cambiamento</a:t>
              </a:r>
              <a:endParaRPr sz="2000" dirty="0">
                <a:solidFill>
                  <a:schemeClr val="lt1"/>
                </a:solidFill>
                <a:latin typeface="Calibri"/>
                <a:ea typeface="Calibri"/>
                <a:cs typeface="Calibri"/>
                <a:sym typeface="Calibri"/>
              </a:endParaRPr>
            </a:p>
          </p:txBody>
        </p:sp>
        <p:sp>
          <p:nvSpPr>
            <p:cNvPr id="245" name="Google Shape;245;p15"/>
            <p:cNvSpPr/>
            <p:nvPr/>
          </p:nvSpPr>
          <p:spPr>
            <a:xfrm rot="6974288">
              <a:off x="8225991" y="3672322"/>
              <a:ext cx="367714" cy="415378"/>
            </a:xfrm>
            <a:prstGeom prst="rightArrow">
              <a:avLst>
                <a:gd name="adj1" fmla="val 60000"/>
                <a:gd name="adj2" fmla="val 50000"/>
              </a:avLst>
            </a:prstGeom>
            <a:solidFill>
              <a:srgbClr val="ABBA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15"/>
            <p:cNvSpPr txBox="1"/>
            <p:nvPr/>
          </p:nvSpPr>
          <p:spPr>
            <a:xfrm rot="-3825712">
              <a:off x="8305533" y="3705924"/>
              <a:ext cx="257400" cy="24922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700"/>
                <a:buFont typeface="Calibri"/>
                <a:buNone/>
              </a:pPr>
              <a:endParaRPr sz="1700">
                <a:solidFill>
                  <a:schemeClr val="lt1"/>
                </a:solidFill>
                <a:latin typeface="Calibri"/>
                <a:ea typeface="Calibri"/>
                <a:cs typeface="Calibri"/>
                <a:sym typeface="Calibri"/>
              </a:endParaRPr>
            </a:p>
          </p:txBody>
        </p:sp>
        <p:sp>
          <p:nvSpPr>
            <p:cNvPr id="247" name="Google Shape;247;p15"/>
            <p:cNvSpPr/>
            <p:nvPr/>
          </p:nvSpPr>
          <p:spPr>
            <a:xfrm>
              <a:off x="6872845" y="4177857"/>
              <a:ext cx="2173777" cy="1230751"/>
            </a:xfrm>
            <a:prstGeom prst="ellipse">
              <a:avLst/>
            </a:prstGeom>
            <a:solidFill>
              <a:srgbClr val="0063DC"/>
            </a:solidFill>
            <a:ln w="12700" cap="flat" cmpd="sng">
              <a:solidFill>
                <a:srgbClr val="0063DC"/>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15"/>
            <p:cNvSpPr txBox="1"/>
            <p:nvPr/>
          </p:nvSpPr>
          <p:spPr>
            <a:xfrm>
              <a:off x="7191187" y="4358096"/>
              <a:ext cx="1537093" cy="870273"/>
            </a:xfrm>
            <a:prstGeom prst="rect">
              <a:avLst/>
            </a:prstGeom>
            <a:noFill/>
            <a:ln>
              <a:noFill/>
            </a:ln>
          </p:spPr>
          <p:txBody>
            <a:bodyPr spcFirstLastPara="1" wrap="square" lIns="25400" tIns="25400" rIns="25400" bIns="254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it-IT" sz="2000" dirty="0">
                  <a:solidFill>
                    <a:schemeClr val="lt1"/>
                  </a:solidFill>
                  <a:latin typeface="Calibri"/>
                  <a:ea typeface="Calibri"/>
                  <a:cs typeface="Calibri"/>
                  <a:sym typeface="Calibri"/>
                </a:rPr>
                <a:t>Comunica la visione</a:t>
              </a:r>
              <a:endParaRPr sz="2000" dirty="0">
                <a:solidFill>
                  <a:schemeClr val="lt1"/>
                </a:solidFill>
                <a:latin typeface="Calibri"/>
                <a:ea typeface="Calibri"/>
                <a:cs typeface="Calibri"/>
                <a:sym typeface="Calibri"/>
              </a:endParaRPr>
            </a:p>
          </p:txBody>
        </p:sp>
        <p:sp>
          <p:nvSpPr>
            <p:cNvPr id="249" name="Google Shape;249;p15"/>
            <p:cNvSpPr/>
            <p:nvPr/>
          </p:nvSpPr>
          <p:spPr>
            <a:xfrm rot="10313210">
              <a:off x="6205371" y="4800130"/>
              <a:ext cx="498152" cy="415378"/>
            </a:xfrm>
            <a:prstGeom prst="rightArrow">
              <a:avLst>
                <a:gd name="adj1" fmla="val 60000"/>
                <a:gd name="adj2" fmla="val 50000"/>
              </a:avLst>
            </a:prstGeom>
            <a:solidFill>
              <a:srgbClr val="ABBA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15"/>
            <p:cNvSpPr txBox="1"/>
            <p:nvPr/>
          </p:nvSpPr>
          <p:spPr>
            <a:xfrm rot="-486790">
              <a:off x="6329360" y="4874413"/>
              <a:ext cx="373539" cy="24922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700"/>
                <a:buFont typeface="Calibri"/>
                <a:buNone/>
              </a:pPr>
              <a:endParaRPr sz="1700">
                <a:solidFill>
                  <a:schemeClr val="lt1"/>
                </a:solidFill>
                <a:latin typeface="Calibri"/>
                <a:ea typeface="Calibri"/>
                <a:cs typeface="Calibri"/>
                <a:sym typeface="Calibri"/>
              </a:endParaRPr>
            </a:p>
          </p:txBody>
        </p:sp>
        <p:sp>
          <p:nvSpPr>
            <p:cNvPr id="251" name="Google Shape;251;p15"/>
            <p:cNvSpPr/>
            <p:nvPr/>
          </p:nvSpPr>
          <p:spPr>
            <a:xfrm>
              <a:off x="4085738" y="4593825"/>
              <a:ext cx="1912119" cy="1230751"/>
            </a:xfrm>
            <a:prstGeom prst="ellipse">
              <a:avLst/>
            </a:prstGeom>
            <a:solidFill>
              <a:srgbClr val="AB0084"/>
            </a:solidFill>
            <a:ln w="12700" cap="flat" cmpd="sng">
              <a:solidFill>
                <a:srgbClr val="AB0084"/>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5"/>
            <p:cNvSpPr txBox="1"/>
            <p:nvPr/>
          </p:nvSpPr>
          <p:spPr>
            <a:xfrm>
              <a:off x="4365761" y="4774064"/>
              <a:ext cx="1352073" cy="870273"/>
            </a:xfrm>
            <a:prstGeom prst="rect">
              <a:avLst/>
            </a:prstGeom>
            <a:noFill/>
            <a:ln>
              <a:noFill/>
            </a:ln>
          </p:spPr>
          <p:txBody>
            <a:bodyPr spcFirstLastPara="1" wrap="square" lIns="25400" tIns="25400" rIns="25400" bIns="254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it-IT" sz="2000">
                  <a:solidFill>
                    <a:schemeClr val="lt1"/>
                  </a:solidFill>
                  <a:latin typeface="Calibri"/>
                  <a:ea typeface="Calibri"/>
                  <a:cs typeface="Calibri"/>
                  <a:sym typeface="Calibri"/>
                </a:rPr>
                <a:t>Rimuovi gli ostacoli</a:t>
              </a:r>
              <a:endParaRPr sz="2000">
                <a:solidFill>
                  <a:schemeClr val="lt1"/>
                </a:solidFill>
                <a:latin typeface="Calibri"/>
                <a:ea typeface="Calibri"/>
                <a:cs typeface="Calibri"/>
                <a:sym typeface="Calibri"/>
              </a:endParaRPr>
            </a:p>
          </p:txBody>
        </p:sp>
        <p:sp>
          <p:nvSpPr>
            <p:cNvPr id="253" name="Google Shape;253;p15"/>
            <p:cNvSpPr/>
            <p:nvPr/>
          </p:nvSpPr>
          <p:spPr>
            <a:xfrm rot="-10383722">
              <a:off x="3733068" y="4858212"/>
              <a:ext cx="262220" cy="415378"/>
            </a:xfrm>
            <a:prstGeom prst="rightArrow">
              <a:avLst>
                <a:gd name="adj1" fmla="val 60000"/>
                <a:gd name="adj2" fmla="val 50000"/>
              </a:avLst>
            </a:prstGeom>
            <a:solidFill>
              <a:srgbClr val="ABBA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5"/>
            <p:cNvSpPr txBox="1"/>
            <p:nvPr/>
          </p:nvSpPr>
          <p:spPr>
            <a:xfrm rot="416278">
              <a:off x="3811446" y="4946039"/>
              <a:ext cx="183554" cy="24922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700"/>
                <a:buFont typeface="Calibri"/>
                <a:buNone/>
              </a:pPr>
              <a:endParaRPr sz="1700">
                <a:solidFill>
                  <a:schemeClr val="lt1"/>
                </a:solidFill>
                <a:latin typeface="Calibri"/>
                <a:ea typeface="Calibri"/>
                <a:cs typeface="Calibri"/>
                <a:sym typeface="Calibri"/>
              </a:endParaRPr>
            </a:p>
          </p:txBody>
        </p:sp>
        <p:sp>
          <p:nvSpPr>
            <p:cNvPr id="255" name="Google Shape;255;p15"/>
            <p:cNvSpPr/>
            <p:nvPr/>
          </p:nvSpPr>
          <p:spPr>
            <a:xfrm>
              <a:off x="1165918" y="4273140"/>
              <a:ext cx="2481046" cy="1230751"/>
            </a:xfrm>
            <a:prstGeom prst="ellipse">
              <a:avLst/>
            </a:prstGeom>
            <a:solidFill>
              <a:srgbClr val="0CEBF6"/>
            </a:solidFill>
            <a:ln w="12700" cap="flat" cmpd="sng">
              <a:solidFill>
                <a:srgbClr val="0CEBF6"/>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5"/>
            <p:cNvSpPr txBox="1"/>
            <p:nvPr/>
          </p:nvSpPr>
          <p:spPr>
            <a:xfrm>
              <a:off x="1529259" y="4453379"/>
              <a:ext cx="1754364" cy="870273"/>
            </a:xfrm>
            <a:prstGeom prst="rect">
              <a:avLst/>
            </a:prstGeom>
            <a:noFill/>
            <a:ln>
              <a:noFill/>
            </a:ln>
          </p:spPr>
          <p:txBody>
            <a:bodyPr spcFirstLastPara="1" wrap="square" lIns="25400" tIns="25400" rIns="25400" bIns="254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it-IT" sz="2000" dirty="0">
                  <a:solidFill>
                    <a:schemeClr val="lt1"/>
                  </a:solidFill>
                  <a:latin typeface="Calibri"/>
                  <a:ea typeface="Calibri"/>
                  <a:cs typeface="Calibri"/>
                  <a:sym typeface="Calibri"/>
                </a:rPr>
                <a:t>Crea vittorie a breve termine</a:t>
              </a:r>
            </a:p>
          </p:txBody>
        </p:sp>
        <p:sp>
          <p:nvSpPr>
            <p:cNvPr id="257" name="Google Shape;257;p15"/>
            <p:cNvSpPr/>
            <p:nvPr/>
          </p:nvSpPr>
          <p:spPr>
            <a:xfrm rot="-6220772">
              <a:off x="1983342" y="3729331"/>
              <a:ext cx="383018" cy="415378"/>
            </a:xfrm>
            <a:prstGeom prst="rightArrow">
              <a:avLst>
                <a:gd name="adj1" fmla="val 60000"/>
                <a:gd name="adj2" fmla="val 50000"/>
              </a:avLst>
            </a:prstGeom>
            <a:solidFill>
              <a:srgbClr val="ABBA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5"/>
            <p:cNvSpPr txBox="1"/>
            <p:nvPr/>
          </p:nvSpPr>
          <p:spPr>
            <a:xfrm rot="4579228">
              <a:off x="2054382" y="3868230"/>
              <a:ext cx="268113" cy="24922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700"/>
                <a:buFont typeface="Calibri"/>
                <a:buNone/>
              </a:pPr>
              <a:endParaRPr sz="1700">
                <a:solidFill>
                  <a:schemeClr val="lt1"/>
                </a:solidFill>
                <a:latin typeface="Calibri"/>
                <a:ea typeface="Calibri"/>
                <a:cs typeface="Calibri"/>
                <a:sym typeface="Calibri"/>
              </a:endParaRPr>
            </a:p>
          </p:txBody>
        </p:sp>
        <p:sp>
          <p:nvSpPr>
            <p:cNvPr id="259" name="Google Shape;259;p15"/>
            <p:cNvSpPr/>
            <p:nvPr/>
          </p:nvSpPr>
          <p:spPr>
            <a:xfrm>
              <a:off x="836504" y="2350255"/>
              <a:ext cx="2203832" cy="1230751"/>
            </a:xfrm>
            <a:prstGeom prst="ellipse">
              <a:avLst/>
            </a:prstGeom>
            <a:solidFill>
              <a:srgbClr val="D419D9"/>
            </a:solidFill>
            <a:ln w="12700" cap="flat" cmpd="sng">
              <a:solidFill>
                <a:srgbClr val="D419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5"/>
            <p:cNvSpPr txBox="1"/>
            <p:nvPr/>
          </p:nvSpPr>
          <p:spPr>
            <a:xfrm>
              <a:off x="1159248" y="2530494"/>
              <a:ext cx="1558344" cy="870273"/>
            </a:xfrm>
            <a:prstGeom prst="rect">
              <a:avLst/>
            </a:prstGeom>
            <a:noFill/>
            <a:ln>
              <a:noFill/>
            </a:ln>
          </p:spPr>
          <p:txBody>
            <a:bodyPr spcFirstLastPara="1" wrap="square" lIns="25400" tIns="25400" rIns="25400" bIns="254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it-IT" sz="2000" dirty="0">
                  <a:solidFill>
                    <a:schemeClr val="lt1"/>
                  </a:solidFill>
                  <a:latin typeface="Calibri"/>
                  <a:ea typeface="Calibri"/>
                  <a:cs typeface="Calibri"/>
                  <a:sym typeface="Calibri"/>
                </a:rPr>
                <a:t>Costruisci sul cambiamento</a:t>
              </a:r>
            </a:p>
          </p:txBody>
        </p:sp>
        <p:sp>
          <p:nvSpPr>
            <p:cNvPr id="261" name="Google Shape;261;p15"/>
            <p:cNvSpPr/>
            <p:nvPr/>
          </p:nvSpPr>
          <p:spPr>
            <a:xfrm rot="-4793666">
              <a:off x="1937535" y="1853580"/>
              <a:ext cx="324134" cy="415378"/>
            </a:xfrm>
            <a:prstGeom prst="rightArrow">
              <a:avLst>
                <a:gd name="adj1" fmla="val 60000"/>
                <a:gd name="adj2" fmla="val 50000"/>
              </a:avLst>
            </a:prstGeom>
            <a:solidFill>
              <a:srgbClr val="ABBA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5"/>
            <p:cNvSpPr txBox="1"/>
            <p:nvPr/>
          </p:nvSpPr>
          <p:spPr>
            <a:xfrm rot="-4793666">
              <a:off x="1977624" y="1984522"/>
              <a:ext cx="226894" cy="24922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700"/>
                <a:buFont typeface="Calibri"/>
                <a:buNone/>
              </a:pPr>
              <a:endParaRPr sz="1700">
                <a:solidFill>
                  <a:schemeClr val="lt1"/>
                </a:solidFill>
                <a:latin typeface="Calibri"/>
                <a:ea typeface="Calibri"/>
                <a:cs typeface="Calibri"/>
                <a:sym typeface="Calibri"/>
              </a:endParaRPr>
            </a:p>
          </p:txBody>
        </p:sp>
        <p:sp>
          <p:nvSpPr>
            <p:cNvPr id="263" name="Google Shape;263;p15"/>
            <p:cNvSpPr/>
            <p:nvPr/>
          </p:nvSpPr>
          <p:spPr>
            <a:xfrm>
              <a:off x="1264482" y="524116"/>
              <a:ext cx="1998813" cy="1230751"/>
            </a:xfrm>
            <a:prstGeom prst="ellipse">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5"/>
            <p:cNvSpPr txBox="1"/>
            <p:nvPr/>
          </p:nvSpPr>
          <p:spPr>
            <a:xfrm>
              <a:off x="1557201" y="704355"/>
              <a:ext cx="1413375" cy="870273"/>
            </a:xfrm>
            <a:prstGeom prst="rect">
              <a:avLst/>
            </a:prstGeom>
            <a:noFill/>
            <a:ln>
              <a:noFill/>
            </a:ln>
          </p:spPr>
          <p:txBody>
            <a:bodyPr spcFirstLastPara="1" wrap="square" lIns="25400" tIns="25400" rIns="25400" bIns="254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it-IT" sz="2000" dirty="0">
                  <a:solidFill>
                    <a:schemeClr val="lt1"/>
                  </a:solidFill>
                  <a:latin typeface="Calibri"/>
                  <a:ea typeface="Calibri"/>
                  <a:cs typeface="Calibri"/>
                  <a:sym typeface="Calibri"/>
                </a:rPr>
                <a:t>Ancora i cambiamenti nella cultura aziendale</a:t>
              </a:r>
            </a:p>
          </p:txBody>
        </p:sp>
        <p:sp>
          <p:nvSpPr>
            <p:cNvPr id="265" name="Google Shape;265;p15"/>
            <p:cNvSpPr/>
            <p:nvPr/>
          </p:nvSpPr>
          <p:spPr>
            <a:xfrm rot="-469217">
              <a:off x="3455550" y="731615"/>
              <a:ext cx="531810" cy="415378"/>
            </a:xfrm>
            <a:prstGeom prst="rightArrow">
              <a:avLst>
                <a:gd name="adj1" fmla="val 60000"/>
                <a:gd name="adj2" fmla="val 50000"/>
              </a:avLst>
            </a:prstGeom>
            <a:solidFill>
              <a:srgbClr val="ABBA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5"/>
            <p:cNvSpPr txBox="1"/>
            <p:nvPr/>
          </p:nvSpPr>
          <p:spPr>
            <a:xfrm rot="-469217">
              <a:off x="3456129" y="823169"/>
              <a:ext cx="407197" cy="24922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700"/>
                <a:buFont typeface="Calibri"/>
                <a:buNone/>
              </a:pPr>
              <a:endParaRPr sz="1700">
                <a:solidFill>
                  <a:schemeClr val="lt1"/>
                </a:solidFill>
                <a:latin typeface="Calibri"/>
                <a:ea typeface="Calibri"/>
                <a:cs typeface="Calibri"/>
                <a:sym typeface="Calibri"/>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16"/>
          <p:cNvSpPr txBox="1"/>
          <p:nvPr/>
        </p:nvSpPr>
        <p:spPr>
          <a:xfrm>
            <a:off x="659949" y="380508"/>
            <a:ext cx="9124131" cy="510458"/>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0"/>
              </a:spcBef>
              <a:spcAft>
                <a:spcPts val="0"/>
              </a:spcAft>
              <a:buClr>
                <a:srgbClr val="1A75DB"/>
              </a:buClr>
              <a:buSzPts val="4000"/>
              <a:buFont typeface="Calibri"/>
              <a:buNone/>
            </a:pPr>
            <a:r>
              <a:rPr lang="it-IT" sz="4000" b="1">
                <a:solidFill>
                  <a:srgbClr val="1A75DB"/>
                </a:solidFill>
                <a:latin typeface="Calibri"/>
                <a:ea typeface="Calibri"/>
                <a:cs typeface="Calibri"/>
                <a:sym typeface="Calibri"/>
              </a:rPr>
              <a:t>Modello di cambio in 8 fasi di Kotter</a:t>
            </a:r>
            <a:endParaRPr sz="4000" b="1">
              <a:solidFill>
                <a:srgbClr val="FF0000"/>
              </a:solidFill>
              <a:latin typeface="Calibri"/>
              <a:ea typeface="Calibri"/>
              <a:cs typeface="Calibri"/>
              <a:sym typeface="Calibri"/>
            </a:endParaRPr>
          </a:p>
        </p:txBody>
      </p:sp>
      <p:grpSp>
        <p:nvGrpSpPr>
          <p:cNvPr id="272" name="Google Shape;272;p16"/>
          <p:cNvGrpSpPr/>
          <p:nvPr/>
        </p:nvGrpSpPr>
        <p:grpSpPr>
          <a:xfrm>
            <a:off x="659949" y="1358538"/>
            <a:ext cx="9741350" cy="4943339"/>
            <a:chOff x="0" y="40624"/>
            <a:chExt cx="9741350" cy="4943339"/>
          </a:xfrm>
        </p:grpSpPr>
        <p:sp>
          <p:nvSpPr>
            <p:cNvPr id="273" name="Google Shape;273;p16"/>
            <p:cNvSpPr/>
            <p:nvPr/>
          </p:nvSpPr>
          <p:spPr>
            <a:xfrm>
              <a:off x="0" y="40624"/>
              <a:ext cx="9741350" cy="695565"/>
            </a:xfrm>
            <a:prstGeom prst="roundRect">
              <a:avLst>
                <a:gd name="adj" fmla="val 16667"/>
              </a:avLst>
            </a:prstGeom>
            <a:solidFill>
              <a:srgbClr val="02FFD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6"/>
            <p:cNvSpPr txBox="1"/>
            <p:nvPr/>
          </p:nvSpPr>
          <p:spPr>
            <a:xfrm>
              <a:off x="33955" y="74579"/>
              <a:ext cx="9673440" cy="627655"/>
            </a:xfrm>
            <a:prstGeom prst="rect">
              <a:avLst/>
            </a:prstGeom>
            <a:noFill/>
            <a:ln>
              <a:noFill/>
            </a:ln>
          </p:spPr>
          <p:txBody>
            <a:bodyPr spcFirstLastPara="1" wrap="square" lIns="110475" tIns="110475" rIns="110475" bIns="110475" anchor="ctr" anchorCtr="0">
              <a:noAutofit/>
            </a:bodyPr>
            <a:lstStyle/>
            <a:p>
              <a:pPr marL="0" marR="0" lvl="0" indent="0" algn="l" rtl="0">
                <a:lnSpc>
                  <a:spcPct val="90000"/>
                </a:lnSpc>
                <a:spcBef>
                  <a:spcPts val="0"/>
                </a:spcBef>
                <a:spcAft>
                  <a:spcPts val="0"/>
                </a:spcAft>
                <a:buClr>
                  <a:schemeClr val="lt1"/>
                </a:buClr>
                <a:buSzPts val="2900"/>
                <a:buFont typeface="Calibri"/>
                <a:buNone/>
              </a:pPr>
              <a:r>
                <a:rPr lang="it-IT" sz="2900" b="1" i="0">
                  <a:solidFill>
                    <a:schemeClr val="lt1"/>
                  </a:solidFill>
                  <a:latin typeface="Calibri"/>
                  <a:ea typeface="Calibri"/>
                  <a:cs typeface="Calibri"/>
                  <a:sym typeface="Calibri"/>
                </a:rPr>
                <a:t>Crea un senso di urgenza</a:t>
              </a:r>
              <a:endParaRPr sz="2900" b="1">
                <a:solidFill>
                  <a:schemeClr val="lt1"/>
                </a:solidFill>
                <a:latin typeface="Calibri"/>
                <a:ea typeface="Calibri"/>
                <a:cs typeface="Calibri"/>
                <a:sym typeface="Calibri"/>
              </a:endParaRPr>
            </a:p>
          </p:txBody>
        </p:sp>
        <p:sp>
          <p:nvSpPr>
            <p:cNvPr id="275" name="Google Shape;275;p16"/>
            <p:cNvSpPr/>
            <p:nvPr/>
          </p:nvSpPr>
          <p:spPr>
            <a:xfrm>
              <a:off x="0" y="736189"/>
              <a:ext cx="9741350" cy="48024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6"/>
            <p:cNvSpPr txBox="1"/>
            <p:nvPr/>
          </p:nvSpPr>
          <p:spPr>
            <a:xfrm>
              <a:off x="0" y="736189"/>
              <a:ext cx="9741350" cy="480240"/>
            </a:xfrm>
            <a:prstGeom prst="rect">
              <a:avLst/>
            </a:prstGeom>
            <a:noFill/>
            <a:ln>
              <a:noFill/>
            </a:ln>
          </p:spPr>
          <p:txBody>
            <a:bodyPr spcFirstLastPara="1" wrap="square" lIns="309275" tIns="36825" rIns="206225" bIns="36825" anchor="t" anchorCtr="0">
              <a:noAutofit/>
            </a:bodyPr>
            <a:lstStyle/>
            <a:p>
              <a:pPr marL="228600" marR="0" lvl="1" indent="-228600" algn="just" rtl="0">
                <a:lnSpc>
                  <a:spcPct val="90000"/>
                </a:lnSpc>
                <a:spcBef>
                  <a:spcPts val="0"/>
                </a:spcBef>
                <a:spcAft>
                  <a:spcPts val="0"/>
                </a:spcAft>
                <a:buClr>
                  <a:schemeClr val="dk1"/>
                </a:buClr>
                <a:buSzPts val="2300"/>
                <a:buFont typeface="Calibri"/>
                <a:buChar char="•"/>
              </a:pPr>
              <a:r>
                <a:rPr lang="it-IT" sz="2300" b="0" i="0" u="none" strike="noStrike" cap="none">
                  <a:solidFill>
                    <a:schemeClr val="dk1"/>
                  </a:solidFill>
                  <a:latin typeface="Calibri"/>
                  <a:ea typeface="Calibri"/>
                  <a:cs typeface="Calibri"/>
                  <a:sym typeface="Calibri"/>
                </a:rPr>
                <a:t>Evidenzia l'importanza e l'immediatezza del cambiamento.</a:t>
              </a:r>
              <a:endParaRPr sz="2300" b="0" i="0" u="none" strike="noStrike" cap="none">
                <a:solidFill>
                  <a:schemeClr val="dk1"/>
                </a:solidFill>
                <a:latin typeface="Calibri"/>
                <a:ea typeface="Calibri"/>
                <a:cs typeface="Calibri"/>
                <a:sym typeface="Calibri"/>
              </a:endParaRPr>
            </a:p>
          </p:txBody>
        </p:sp>
        <p:sp>
          <p:nvSpPr>
            <p:cNvPr id="277" name="Google Shape;277;p16"/>
            <p:cNvSpPr/>
            <p:nvPr/>
          </p:nvSpPr>
          <p:spPr>
            <a:xfrm>
              <a:off x="0" y="1216429"/>
              <a:ext cx="9741350" cy="695565"/>
            </a:xfrm>
            <a:prstGeom prst="roundRect">
              <a:avLst>
                <a:gd name="adj" fmla="val 16667"/>
              </a:avLst>
            </a:prstGeom>
            <a:solidFill>
              <a:srgbClr val="D0009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6"/>
            <p:cNvSpPr txBox="1"/>
            <p:nvPr/>
          </p:nvSpPr>
          <p:spPr>
            <a:xfrm>
              <a:off x="33955" y="1250384"/>
              <a:ext cx="9673440" cy="627655"/>
            </a:xfrm>
            <a:prstGeom prst="rect">
              <a:avLst/>
            </a:prstGeom>
            <a:noFill/>
            <a:ln>
              <a:noFill/>
            </a:ln>
          </p:spPr>
          <p:txBody>
            <a:bodyPr spcFirstLastPara="1" wrap="square" lIns="110475" tIns="110475" rIns="110475" bIns="110475" anchor="ctr" anchorCtr="0">
              <a:noAutofit/>
            </a:bodyPr>
            <a:lstStyle/>
            <a:p>
              <a:pPr marL="0" marR="0" lvl="0" indent="0" algn="l" rtl="0">
                <a:lnSpc>
                  <a:spcPct val="90000"/>
                </a:lnSpc>
                <a:spcBef>
                  <a:spcPts val="0"/>
                </a:spcBef>
                <a:spcAft>
                  <a:spcPts val="0"/>
                </a:spcAft>
                <a:buClr>
                  <a:schemeClr val="lt1"/>
                </a:buClr>
                <a:buSzPts val="2900"/>
                <a:buFont typeface="Calibri"/>
                <a:buNone/>
              </a:pPr>
              <a:r>
                <a:rPr lang="it-IT" sz="2900" b="1" dirty="0">
                  <a:solidFill>
                    <a:schemeClr val="lt1"/>
                  </a:solidFill>
                  <a:latin typeface="Calibri"/>
                  <a:ea typeface="Calibri"/>
                  <a:cs typeface="Calibri"/>
                  <a:sym typeface="Calibri"/>
                </a:rPr>
                <a:t>Crea una coalizione guida</a:t>
              </a:r>
            </a:p>
          </p:txBody>
        </p:sp>
        <p:sp>
          <p:nvSpPr>
            <p:cNvPr id="279" name="Google Shape;279;p16"/>
            <p:cNvSpPr/>
            <p:nvPr/>
          </p:nvSpPr>
          <p:spPr>
            <a:xfrm>
              <a:off x="0" y="1911994"/>
              <a:ext cx="9741350" cy="48024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6"/>
            <p:cNvSpPr txBox="1"/>
            <p:nvPr/>
          </p:nvSpPr>
          <p:spPr>
            <a:xfrm>
              <a:off x="0" y="1911994"/>
              <a:ext cx="9741350" cy="480240"/>
            </a:xfrm>
            <a:prstGeom prst="rect">
              <a:avLst/>
            </a:prstGeom>
            <a:noFill/>
            <a:ln>
              <a:noFill/>
            </a:ln>
          </p:spPr>
          <p:txBody>
            <a:bodyPr spcFirstLastPara="1" wrap="square" lIns="309275" tIns="36825" rIns="206225" bIns="36825" anchor="t" anchorCtr="0">
              <a:noAutofit/>
            </a:bodyPr>
            <a:lstStyle/>
            <a:p>
              <a:pPr marL="228600" marR="0" lvl="1" indent="-228600" algn="just" rtl="0">
                <a:lnSpc>
                  <a:spcPct val="90000"/>
                </a:lnSpc>
                <a:spcBef>
                  <a:spcPts val="0"/>
                </a:spcBef>
                <a:spcAft>
                  <a:spcPts val="0"/>
                </a:spcAft>
                <a:buClr>
                  <a:schemeClr val="dk1"/>
                </a:buClr>
                <a:buSzPts val="2300"/>
                <a:buFont typeface="Calibri"/>
                <a:buChar char="•"/>
              </a:pPr>
              <a:r>
                <a:rPr lang="it-IT" sz="2300" b="0" i="0" u="none" strike="noStrike" cap="none" dirty="0">
                  <a:solidFill>
                    <a:schemeClr val="dk1"/>
                  </a:solidFill>
                  <a:latin typeface="Calibri"/>
                  <a:ea typeface="Calibri"/>
                  <a:cs typeface="Calibri"/>
                  <a:sym typeface="Calibri"/>
                </a:rPr>
                <a:t>Assembla un gruppo con abbastanza potenza per guidare il cambiamento.</a:t>
              </a:r>
              <a:endParaRPr sz="2300" b="0" i="0" u="none" strike="noStrike" cap="none" dirty="0">
                <a:solidFill>
                  <a:schemeClr val="dk1"/>
                </a:solidFill>
                <a:latin typeface="Calibri"/>
                <a:ea typeface="Calibri"/>
                <a:cs typeface="Calibri"/>
                <a:sym typeface="Calibri"/>
              </a:endParaRPr>
            </a:p>
          </p:txBody>
        </p:sp>
        <p:sp>
          <p:nvSpPr>
            <p:cNvPr id="281" name="Google Shape;281;p16"/>
            <p:cNvSpPr/>
            <p:nvPr/>
          </p:nvSpPr>
          <p:spPr>
            <a:xfrm>
              <a:off x="0" y="2392234"/>
              <a:ext cx="9741350" cy="695565"/>
            </a:xfrm>
            <a:prstGeom prst="roundRect">
              <a:avLst>
                <a:gd name="adj" fmla="val 16667"/>
              </a:avLst>
            </a:prstGeom>
            <a:solidFill>
              <a:srgbClr val="0CEBF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6"/>
            <p:cNvSpPr txBox="1"/>
            <p:nvPr/>
          </p:nvSpPr>
          <p:spPr>
            <a:xfrm>
              <a:off x="33955" y="2426189"/>
              <a:ext cx="9673440" cy="627655"/>
            </a:xfrm>
            <a:prstGeom prst="rect">
              <a:avLst/>
            </a:prstGeom>
            <a:noFill/>
            <a:ln>
              <a:noFill/>
            </a:ln>
          </p:spPr>
          <p:txBody>
            <a:bodyPr spcFirstLastPara="1" wrap="square" lIns="110475" tIns="110475" rIns="110475" bIns="110475" anchor="ctr" anchorCtr="0">
              <a:noAutofit/>
            </a:bodyPr>
            <a:lstStyle/>
            <a:p>
              <a:pPr marL="0" marR="0" lvl="0" indent="0" algn="l" rtl="0">
                <a:lnSpc>
                  <a:spcPct val="90000"/>
                </a:lnSpc>
                <a:spcBef>
                  <a:spcPts val="0"/>
                </a:spcBef>
                <a:spcAft>
                  <a:spcPts val="0"/>
                </a:spcAft>
                <a:buClr>
                  <a:schemeClr val="lt1"/>
                </a:buClr>
                <a:buSzPts val="2900"/>
                <a:buFont typeface="Calibri"/>
                <a:buNone/>
              </a:pPr>
              <a:r>
                <a:rPr lang="it-IT" sz="2900" b="1" dirty="0">
                  <a:solidFill>
                    <a:schemeClr val="lt1"/>
                  </a:solidFill>
                  <a:latin typeface="Calibri"/>
                  <a:ea typeface="Calibri"/>
                  <a:cs typeface="Calibri"/>
                  <a:sym typeface="Calibri"/>
                </a:rPr>
                <a:t>Crea una visione per il cambiamento</a:t>
              </a:r>
              <a:endParaRPr sz="2900" b="1" dirty="0">
                <a:solidFill>
                  <a:schemeClr val="lt1"/>
                </a:solidFill>
                <a:latin typeface="Calibri"/>
                <a:ea typeface="Calibri"/>
                <a:cs typeface="Calibri"/>
                <a:sym typeface="Calibri"/>
              </a:endParaRPr>
            </a:p>
          </p:txBody>
        </p:sp>
        <p:sp>
          <p:nvSpPr>
            <p:cNvPr id="283" name="Google Shape;283;p16"/>
            <p:cNvSpPr/>
            <p:nvPr/>
          </p:nvSpPr>
          <p:spPr>
            <a:xfrm>
              <a:off x="0" y="3087799"/>
              <a:ext cx="9741350" cy="48024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6"/>
            <p:cNvSpPr txBox="1"/>
            <p:nvPr/>
          </p:nvSpPr>
          <p:spPr>
            <a:xfrm>
              <a:off x="0" y="3087799"/>
              <a:ext cx="9741350" cy="480240"/>
            </a:xfrm>
            <a:prstGeom prst="rect">
              <a:avLst/>
            </a:prstGeom>
            <a:noFill/>
            <a:ln>
              <a:noFill/>
            </a:ln>
          </p:spPr>
          <p:txBody>
            <a:bodyPr spcFirstLastPara="1" wrap="square" lIns="309275" tIns="36825" rIns="206225" bIns="36825" anchor="t" anchorCtr="0">
              <a:noAutofit/>
            </a:bodyPr>
            <a:lstStyle/>
            <a:p>
              <a:pPr marL="228600" marR="0" lvl="1" indent="-228600" algn="just" rtl="0">
                <a:lnSpc>
                  <a:spcPct val="90000"/>
                </a:lnSpc>
                <a:spcBef>
                  <a:spcPts val="0"/>
                </a:spcBef>
                <a:spcAft>
                  <a:spcPts val="0"/>
                </a:spcAft>
                <a:buClr>
                  <a:schemeClr val="dk1"/>
                </a:buClr>
                <a:buSzPts val="2300"/>
                <a:buFont typeface="Calibri"/>
                <a:buChar char="•"/>
              </a:pPr>
              <a:r>
                <a:rPr lang="it-IT" sz="2300" b="0" i="0" u="none" strike="noStrike" cap="none">
                  <a:solidFill>
                    <a:schemeClr val="dk1"/>
                  </a:solidFill>
                  <a:latin typeface="Calibri"/>
                  <a:ea typeface="Calibri"/>
                  <a:cs typeface="Calibri"/>
                  <a:sym typeface="Calibri"/>
                </a:rPr>
                <a:t>Sviluppa una visione chiara per dirigere lo sforzo di cambiamento.</a:t>
              </a:r>
              <a:endParaRPr sz="2300" b="0" i="0" u="none" strike="noStrike" cap="none">
                <a:solidFill>
                  <a:schemeClr val="dk1"/>
                </a:solidFill>
                <a:latin typeface="Calibri"/>
                <a:ea typeface="Calibri"/>
                <a:cs typeface="Calibri"/>
                <a:sym typeface="Calibri"/>
              </a:endParaRPr>
            </a:p>
          </p:txBody>
        </p:sp>
        <p:sp>
          <p:nvSpPr>
            <p:cNvPr id="285" name="Google Shape;285;p16"/>
            <p:cNvSpPr/>
            <p:nvPr/>
          </p:nvSpPr>
          <p:spPr>
            <a:xfrm>
              <a:off x="0" y="3568039"/>
              <a:ext cx="9741350" cy="695565"/>
            </a:xfrm>
            <a:prstGeom prst="roundRect">
              <a:avLst>
                <a:gd name="adj" fmla="val 16667"/>
              </a:avLst>
            </a:prstGeom>
            <a:solidFill>
              <a:srgbClr val="0063DC"/>
            </a:solidFill>
            <a:ln w="12700" cap="flat" cmpd="sng">
              <a:solidFill>
                <a:srgbClr val="0063DC"/>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6"/>
            <p:cNvSpPr txBox="1"/>
            <p:nvPr/>
          </p:nvSpPr>
          <p:spPr>
            <a:xfrm>
              <a:off x="33955" y="3601994"/>
              <a:ext cx="9673440" cy="627655"/>
            </a:xfrm>
            <a:prstGeom prst="rect">
              <a:avLst/>
            </a:prstGeom>
            <a:noFill/>
            <a:ln>
              <a:noFill/>
            </a:ln>
          </p:spPr>
          <p:txBody>
            <a:bodyPr spcFirstLastPara="1" wrap="square" lIns="110475" tIns="110475" rIns="110475" bIns="110475" anchor="ctr" anchorCtr="0">
              <a:noAutofit/>
            </a:bodyPr>
            <a:lstStyle/>
            <a:p>
              <a:pPr marL="0" marR="0" lvl="0" indent="0" algn="l" rtl="0">
                <a:lnSpc>
                  <a:spcPct val="90000"/>
                </a:lnSpc>
                <a:spcBef>
                  <a:spcPts val="0"/>
                </a:spcBef>
                <a:spcAft>
                  <a:spcPts val="0"/>
                </a:spcAft>
                <a:buClr>
                  <a:schemeClr val="lt1"/>
                </a:buClr>
                <a:buSzPts val="2900"/>
                <a:buFont typeface="Calibri"/>
                <a:buNone/>
              </a:pPr>
              <a:r>
                <a:rPr lang="it-IT" sz="2900" b="1" i="0" dirty="0">
                  <a:solidFill>
                    <a:schemeClr val="lt1"/>
                  </a:solidFill>
                  <a:latin typeface="Calibri"/>
                  <a:ea typeface="Calibri"/>
                  <a:cs typeface="Calibri"/>
                  <a:sym typeface="Calibri"/>
                </a:rPr>
                <a:t>Comunica la visione</a:t>
              </a:r>
              <a:endParaRPr sz="2900" b="1" dirty="0">
                <a:solidFill>
                  <a:schemeClr val="lt1"/>
                </a:solidFill>
                <a:latin typeface="Calibri"/>
                <a:ea typeface="Calibri"/>
                <a:cs typeface="Calibri"/>
                <a:sym typeface="Calibri"/>
              </a:endParaRPr>
            </a:p>
          </p:txBody>
        </p:sp>
        <p:sp>
          <p:nvSpPr>
            <p:cNvPr id="287" name="Google Shape;287;p16"/>
            <p:cNvSpPr/>
            <p:nvPr/>
          </p:nvSpPr>
          <p:spPr>
            <a:xfrm>
              <a:off x="0" y="4263604"/>
              <a:ext cx="9741350" cy="720359"/>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6"/>
            <p:cNvSpPr txBox="1"/>
            <p:nvPr/>
          </p:nvSpPr>
          <p:spPr>
            <a:xfrm>
              <a:off x="0" y="4263604"/>
              <a:ext cx="9741350" cy="720359"/>
            </a:xfrm>
            <a:prstGeom prst="rect">
              <a:avLst/>
            </a:prstGeom>
            <a:noFill/>
            <a:ln>
              <a:noFill/>
            </a:ln>
          </p:spPr>
          <p:txBody>
            <a:bodyPr spcFirstLastPara="1" wrap="square" lIns="309275" tIns="36825" rIns="206225" bIns="36825" anchor="t" anchorCtr="0">
              <a:noAutofit/>
            </a:bodyPr>
            <a:lstStyle/>
            <a:p>
              <a:pPr marL="228600" marR="0" lvl="1" indent="-228600" algn="just" rtl="0">
                <a:lnSpc>
                  <a:spcPct val="90000"/>
                </a:lnSpc>
                <a:spcBef>
                  <a:spcPts val="0"/>
                </a:spcBef>
                <a:spcAft>
                  <a:spcPts val="0"/>
                </a:spcAft>
                <a:buClr>
                  <a:schemeClr val="dk1"/>
                </a:buClr>
                <a:buSzPts val="2300"/>
                <a:buFont typeface="Calibri"/>
                <a:buChar char="•"/>
              </a:pPr>
              <a:r>
                <a:rPr lang="it-IT" sz="2300" b="0" i="0" u="none" strike="noStrike" cap="none">
                  <a:solidFill>
                    <a:schemeClr val="dk1"/>
                  </a:solidFill>
                  <a:latin typeface="Calibri"/>
                  <a:ea typeface="Calibri"/>
                  <a:cs typeface="Calibri"/>
                  <a:sym typeface="Calibri"/>
                </a:rPr>
                <a:t>Utilizzare ogni canale possibile per comunicare la nuova visione e le nuove strategie.</a:t>
              </a:r>
              <a:endParaRPr sz="2300" b="0" i="0" u="none" strike="noStrike" cap="none">
                <a:solidFill>
                  <a:schemeClr val="dk1"/>
                </a:solidFill>
                <a:latin typeface="Calibri"/>
                <a:ea typeface="Calibri"/>
                <a:cs typeface="Calibri"/>
                <a:sym typeface="Calibri"/>
              </a:endParaRPr>
            </a:p>
          </p:txBody>
        </p:sp>
      </p:grpSp>
      <p:sp>
        <p:nvSpPr>
          <p:cNvPr id="289" name="Google Shape;289;p16"/>
          <p:cNvSpPr txBox="1"/>
          <p:nvPr/>
        </p:nvSpPr>
        <p:spPr>
          <a:xfrm>
            <a:off x="96671" y="6769451"/>
            <a:ext cx="3315269" cy="2454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it-IT" sz="1200">
                <a:solidFill>
                  <a:schemeClr val="dk1"/>
                </a:solidFill>
                <a:latin typeface="Calibri"/>
                <a:ea typeface="Calibri"/>
                <a:cs typeface="Calibri"/>
                <a:sym typeface="Calibri"/>
              </a:rPr>
              <a:t>Project: 101101139 — H-PASS — EU4H-2022-PJ</a:t>
            </a:r>
            <a:endParaRPr sz="12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grpSp>
        <p:nvGrpSpPr>
          <p:cNvPr id="294" name="Google Shape;294;p17"/>
          <p:cNvGrpSpPr/>
          <p:nvPr/>
        </p:nvGrpSpPr>
        <p:grpSpPr>
          <a:xfrm>
            <a:off x="529953" y="1139744"/>
            <a:ext cx="9739855" cy="5268217"/>
            <a:chOff x="0" y="88184"/>
            <a:chExt cx="9739855" cy="5268217"/>
          </a:xfrm>
        </p:grpSpPr>
        <p:sp>
          <p:nvSpPr>
            <p:cNvPr id="295" name="Google Shape;295;p17"/>
            <p:cNvSpPr/>
            <p:nvPr/>
          </p:nvSpPr>
          <p:spPr>
            <a:xfrm>
              <a:off x="0" y="88184"/>
              <a:ext cx="9739855" cy="743535"/>
            </a:xfrm>
            <a:prstGeom prst="roundRect">
              <a:avLst>
                <a:gd name="adj" fmla="val 16667"/>
              </a:avLst>
            </a:prstGeom>
            <a:solidFill>
              <a:srgbClr val="02FFD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7"/>
            <p:cNvSpPr txBox="1"/>
            <p:nvPr/>
          </p:nvSpPr>
          <p:spPr>
            <a:xfrm>
              <a:off x="36296" y="124480"/>
              <a:ext cx="9667263" cy="670943"/>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chemeClr val="lt1"/>
                </a:buClr>
                <a:buSzPts val="3100"/>
                <a:buFont typeface="Calibri"/>
                <a:buNone/>
              </a:pPr>
              <a:r>
                <a:rPr lang="it-IT" sz="3100" b="1" i="0">
                  <a:solidFill>
                    <a:schemeClr val="lt1"/>
                  </a:solidFill>
                  <a:latin typeface="Calibri"/>
                  <a:ea typeface="Calibri"/>
                  <a:cs typeface="Calibri"/>
                  <a:sym typeface="Calibri"/>
                </a:rPr>
                <a:t>Rimuovi gli ostacoli</a:t>
              </a:r>
              <a:endParaRPr sz="3100" b="1">
                <a:solidFill>
                  <a:schemeClr val="lt1"/>
                </a:solidFill>
                <a:latin typeface="Calibri"/>
                <a:ea typeface="Calibri"/>
                <a:cs typeface="Calibri"/>
                <a:sym typeface="Calibri"/>
              </a:endParaRPr>
            </a:p>
          </p:txBody>
        </p:sp>
        <p:sp>
          <p:nvSpPr>
            <p:cNvPr id="297" name="Google Shape;297;p17"/>
            <p:cNvSpPr/>
            <p:nvPr/>
          </p:nvSpPr>
          <p:spPr>
            <a:xfrm>
              <a:off x="0" y="831719"/>
              <a:ext cx="9739855" cy="51336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7"/>
            <p:cNvSpPr txBox="1"/>
            <p:nvPr/>
          </p:nvSpPr>
          <p:spPr>
            <a:xfrm>
              <a:off x="0" y="831719"/>
              <a:ext cx="9739855" cy="513360"/>
            </a:xfrm>
            <a:prstGeom prst="rect">
              <a:avLst/>
            </a:prstGeom>
            <a:noFill/>
            <a:ln>
              <a:noFill/>
            </a:ln>
          </p:spPr>
          <p:txBody>
            <a:bodyPr spcFirstLastPara="1" wrap="square" lIns="309225" tIns="39350" rIns="220450" bIns="39350" anchor="t" anchorCtr="0">
              <a:noAutofit/>
            </a:bodyPr>
            <a:lstStyle/>
            <a:p>
              <a:pPr marL="228600" marR="0" lvl="1" indent="-228600" algn="just" rtl="0">
                <a:lnSpc>
                  <a:spcPct val="90000"/>
                </a:lnSpc>
                <a:spcBef>
                  <a:spcPts val="0"/>
                </a:spcBef>
                <a:spcAft>
                  <a:spcPts val="0"/>
                </a:spcAft>
                <a:buClr>
                  <a:schemeClr val="dk1"/>
                </a:buClr>
                <a:buSzPts val="2400"/>
                <a:buFont typeface="Calibri"/>
                <a:buChar char="•"/>
              </a:pPr>
              <a:r>
                <a:rPr lang="it-IT" sz="2400" b="0" i="0" u="none" strike="noStrike" cap="none">
                  <a:solidFill>
                    <a:schemeClr val="dk1"/>
                  </a:solidFill>
                  <a:latin typeface="Calibri"/>
                  <a:ea typeface="Calibri"/>
                  <a:cs typeface="Calibri"/>
                  <a:sym typeface="Calibri"/>
                </a:rPr>
                <a:t>Cambiare i sistemi o le strutture che minano la visione.</a:t>
              </a:r>
              <a:endParaRPr sz="2400" b="0" i="0" u="none" strike="noStrike" cap="none">
                <a:solidFill>
                  <a:schemeClr val="dk1"/>
                </a:solidFill>
                <a:latin typeface="Calibri"/>
                <a:ea typeface="Calibri"/>
                <a:cs typeface="Calibri"/>
                <a:sym typeface="Calibri"/>
              </a:endParaRPr>
            </a:p>
          </p:txBody>
        </p:sp>
        <p:sp>
          <p:nvSpPr>
            <p:cNvPr id="299" name="Google Shape;299;p17"/>
            <p:cNvSpPr/>
            <p:nvPr/>
          </p:nvSpPr>
          <p:spPr>
            <a:xfrm>
              <a:off x="0" y="1345079"/>
              <a:ext cx="9739855" cy="743535"/>
            </a:xfrm>
            <a:prstGeom prst="roundRect">
              <a:avLst>
                <a:gd name="adj" fmla="val 16667"/>
              </a:avLst>
            </a:prstGeom>
            <a:solidFill>
              <a:srgbClr val="D0009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7"/>
            <p:cNvSpPr txBox="1"/>
            <p:nvPr/>
          </p:nvSpPr>
          <p:spPr>
            <a:xfrm>
              <a:off x="36296" y="1381375"/>
              <a:ext cx="9667263" cy="670943"/>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chemeClr val="lt1"/>
                </a:buClr>
                <a:buSzPts val="3100"/>
                <a:buFont typeface="Calibri"/>
                <a:buNone/>
              </a:pPr>
              <a:r>
                <a:rPr lang="it-IT" sz="3100" b="1" i="0" dirty="0">
                  <a:solidFill>
                    <a:schemeClr val="lt1"/>
                  </a:solidFill>
                  <a:latin typeface="Calibri"/>
                  <a:ea typeface="Calibri"/>
                  <a:cs typeface="Calibri"/>
                  <a:sym typeface="Calibri"/>
                </a:rPr>
                <a:t>Crea vittorie a breve termine</a:t>
              </a:r>
              <a:endParaRPr sz="3100" b="1" dirty="0">
                <a:solidFill>
                  <a:schemeClr val="lt1"/>
                </a:solidFill>
                <a:latin typeface="Calibri"/>
                <a:ea typeface="Calibri"/>
                <a:cs typeface="Calibri"/>
                <a:sym typeface="Calibri"/>
              </a:endParaRPr>
            </a:p>
          </p:txBody>
        </p:sp>
        <p:sp>
          <p:nvSpPr>
            <p:cNvPr id="301" name="Google Shape;301;p17"/>
            <p:cNvSpPr/>
            <p:nvPr/>
          </p:nvSpPr>
          <p:spPr>
            <a:xfrm>
              <a:off x="0" y="2088614"/>
              <a:ext cx="9739855" cy="51336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17"/>
            <p:cNvSpPr txBox="1"/>
            <p:nvPr/>
          </p:nvSpPr>
          <p:spPr>
            <a:xfrm>
              <a:off x="0" y="2088614"/>
              <a:ext cx="9739855" cy="513360"/>
            </a:xfrm>
            <a:prstGeom prst="rect">
              <a:avLst/>
            </a:prstGeom>
            <a:noFill/>
            <a:ln>
              <a:noFill/>
            </a:ln>
          </p:spPr>
          <p:txBody>
            <a:bodyPr spcFirstLastPara="1" wrap="square" lIns="309225" tIns="39350" rIns="220450" bIns="39350" anchor="t" anchorCtr="0">
              <a:noAutofit/>
            </a:bodyPr>
            <a:lstStyle/>
            <a:p>
              <a:pPr marL="228600" marR="0" lvl="1" indent="-228600" algn="just" rtl="0">
                <a:lnSpc>
                  <a:spcPct val="90000"/>
                </a:lnSpc>
                <a:spcBef>
                  <a:spcPts val="0"/>
                </a:spcBef>
                <a:spcAft>
                  <a:spcPts val="0"/>
                </a:spcAft>
                <a:buClr>
                  <a:schemeClr val="dk1"/>
                </a:buClr>
                <a:buSzPts val="2400"/>
                <a:buFont typeface="Calibri"/>
                <a:buChar char="•"/>
              </a:pPr>
              <a:r>
                <a:rPr lang="it-IT" sz="2400" b="0" i="0" u="none" strike="noStrike" cap="none">
                  <a:solidFill>
                    <a:schemeClr val="dk1"/>
                  </a:solidFill>
                  <a:latin typeface="Calibri"/>
                  <a:ea typeface="Calibri"/>
                  <a:cs typeface="Calibri"/>
                  <a:sym typeface="Calibri"/>
                </a:rPr>
                <a:t>Pianificare e creare miglioramenti visibili delle prestazioni.</a:t>
              </a:r>
              <a:endParaRPr sz="2400" b="0" i="0" u="none" strike="noStrike" cap="none">
                <a:solidFill>
                  <a:schemeClr val="dk1"/>
                </a:solidFill>
                <a:latin typeface="Calibri"/>
                <a:ea typeface="Calibri"/>
                <a:cs typeface="Calibri"/>
                <a:sym typeface="Calibri"/>
              </a:endParaRPr>
            </a:p>
          </p:txBody>
        </p:sp>
        <p:sp>
          <p:nvSpPr>
            <p:cNvPr id="303" name="Google Shape;303;p17"/>
            <p:cNvSpPr/>
            <p:nvPr/>
          </p:nvSpPr>
          <p:spPr>
            <a:xfrm>
              <a:off x="0" y="2601974"/>
              <a:ext cx="9739855" cy="743535"/>
            </a:xfrm>
            <a:prstGeom prst="roundRect">
              <a:avLst>
                <a:gd name="adj" fmla="val 16667"/>
              </a:avLst>
            </a:prstGeom>
            <a:solidFill>
              <a:srgbClr val="0CEBF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7"/>
            <p:cNvSpPr txBox="1"/>
            <p:nvPr/>
          </p:nvSpPr>
          <p:spPr>
            <a:xfrm>
              <a:off x="36296" y="2638270"/>
              <a:ext cx="9667263" cy="670943"/>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chemeClr val="lt1"/>
                </a:buClr>
                <a:buSzPts val="3100"/>
                <a:buFont typeface="Calibri"/>
                <a:buNone/>
              </a:pPr>
              <a:r>
                <a:rPr lang="it-IT" sz="3100" b="1" i="0" dirty="0">
                  <a:solidFill>
                    <a:schemeClr val="lt1"/>
                  </a:solidFill>
                  <a:latin typeface="Calibri"/>
                  <a:ea typeface="Calibri"/>
                  <a:cs typeface="Calibri"/>
                  <a:sym typeface="Calibri"/>
                </a:rPr>
                <a:t>Costruisci sul cambiamento</a:t>
              </a:r>
              <a:endParaRPr sz="3100" b="1" dirty="0">
                <a:solidFill>
                  <a:schemeClr val="lt1"/>
                </a:solidFill>
                <a:latin typeface="Calibri"/>
                <a:ea typeface="Calibri"/>
                <a:cs typeface="Calibri"/>
                <a:sym typeface="Calibri"/>
              </a:endParaRPr>
            </a:p>
          </p:txBody>
        </p:sp>
        <p:sp>
          <p:nvSpPr>
            <p:cNvPr id="305" name="Google Shape;305;p17"/>
            <p:cNvSpPr/>
            <p:nvPr/>
          </p:nvSpPr>
          <p:spPr>
            <a:xfrm>
              <a:off x="0" y="3345509"/>
              <a:ext cx="9739855" cy="51336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7"/>
            <p:cNvSpPr txBox="1"/>
            <p:nvPr/>
          </p:nvSpPr>
          <p:spPr>
            <a:xfrm>
              <a:off x="0" y="3345509"/>
              <a:ext cx="9739855" cy="513360"/>
            </a:xfrm>
            <a:prstGeom prst="rect">
              <a:avLst/>
            </a:prstGeom>
            <a:noFill/>
            <a:ln>
              <a:noFill/>
            </a:ln>
          </p:spPr>
          <p:txBody>
            <a:bodyPr spcFirstLastPara="1" wrap="square" lIns="309225" tIns="39350" rIns="220450" bIns="39350" anchor="t" anchorCtr="0">
              <a:noAutofit/>
            </a:bodyPr>
            <a:lstStyle/>
            <a:p>
              <a:pPr marL="228600" marR="0" lvl="1" indent="-228600" algn="just" rtl="0">
                <a:lnSpc>
                  <a:spcPct val="90000"/>
                </a:lnSpc>
                <a:spcBef>
                  <a:spcPts val="0"/>
                </a:spcBef>
                <a:spcAft>
                  <a:spcPts val="0"/>
                </a:spcAft>
                <a:buClr>
                  <a:schemeClr val="dk1"/>
                </a:buClr>
                <a:buSzPts val="2400"/>
                <a:buFont typeface="Calibri"/>
                <a:buChar char="•"/>
              </a:pPr>
              <a:r>
                <a:rPr lang="it-IT" sz="2400" b="0" i="0" u="none" strike="noStrike" cap="none">
                  <a:solidFill>
                    <a:schemeClr val="dk1"/>
                  </a:solidFill>
                  <a:latin typeface="Calibri"/>
                  <a:ea typeface="Calibri"/>
                  <a:cs typeface="Calibri"/>
                  <a:sym typeface="Calibri"/>
                </a:rPr>
                <a:t>Consolida i guadagni per produrre più cambiamento.</a:t>
              </a:r>
              <a:endParaRPr sz="2400" b="0" i="0" u="none" strike="noStrike" cap="none">
                <a:solidFill>
                  <a:schemeClr val="dk1"/>
                </a:solidFill>
                <a:latin typeface="Calibri"/>
                <a:ea typeface="Calibri"/>
                <a:cs typeface="Calibri"/>
                <a:sym typeface="Calibri"/>
              </a:endParaRPr>
            </a:p>
          </p:txBody>
        </p:sp>
        <p:sp>
          <p:nvSpPr>
            <p:cNvPr id="307" name="Google Shape;307;p17"/>
            <p:cNvSpPr/>
            <p:nvPr/>
          </p:nvSpPr>
          <p:spPr>
            <a:xfrm>
              <a:off x="0" y="3858869"/>
              <a:ext cx="9739855" cy="743535"/>
            </a:xfrm>
            <a:prstGeom prst="roundRect">
              <a:avLst>
                <a:gd name="adj" fmla="val 16667"/>
              </a:avLst>
            </a:prstGeom>
            <a:solidFill>
              <a:srgbClr val="0063DC"/>
            </a:solidFill>
            <a:ln w="12700" cap="flat" cmpd="sng">
              <a:solidFill>
                <a:srgbClr val="0063DC"/>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17"/>
            <p:cNvSpPr txBox="1"/>
            <p:nvPr/>
          </p:nvSpPr>
          <p:spPr>
            <a:xfrm>
              <a:off x="36296" y="3895165"/>
              <a:ext cx="9667263" cy="670943"/>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chemeClr val="lt1"/>
                </a:buClr>
                <a:buSzPts val="3100"/>
                <a:buFont typeface="Calibri"/>
                <a:buNone/>
              </a:pPr>
              <a:r>
                <a:rPr lang="it-IT" sz="3100" b="1" i="0" dirty="0">
                  <a:solidFill>
                    <a:schemeClr val="lt1"/>
                  </a:solidFill>
                  <a:latin typeface="Calibri"/>
                  <a:ea typeface="Calibri"/>
                  <a:cs typeface="Calibri"/>
                  <a:sym typeface="Calibri"/>
                </a:rPr>
                <a:t>Ancora i cambiamenti nella cultura aziendale</a:t>
              </a:r>
              <a:endParaRPr sz="3100" b="1" dirty="0">
                <a:solidFill>
                  <a:schemeClr val="lt1"/>
                </a:solidFill>
                <a:latin typeface="Calibri"/>
                <a:ea typeface="Calibri"/>
                <a:cs typeface="Calibri"/>
                <a:sym typeface="Calibri"/>
              </a:endParaRPr>
            </a:p>
          </p:txBody>
        </p:sp>
        <p:sp>
          <p:nvSpPr>
            <p:cNvPr id="309" name="Google Shape;309;p17"/>
            <p:cNvSpPr/>
            <p:nvPr/>
          </p:nvSpPr>
          <p:spPr>
            <a:xfrm>
              <a:off x="0" y="4602404"/>
              <a:ext cx="9739855" cy="753997"/>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7"/>
            <p:cNvSpPr txBox="1"/>
            <p:nvPr/>
          </p:nvSpPr>
          <p:spPr>
            <a:xfrm>
              <a:off x="0" y="4602404"/>
              <a:ext cx="9739855" cy="753997"/>
            </a:xfrm>
            <a:prstGeom prst="rect">
              <a:avLst/>
            </a:prstGeom>
            <a:noFill/>
            <a:ln>
              <a:noFill/>
            </a:ln>
          </p:spPr>
          <p:txBody>
            <a:bodyPr spcFirstLastPara="1" wrap="square" lIns="309225" tIns="39350" rIns="220450" bIns="39350" anchor="t" anchorCtr="0">
              <a:noAutofit/>
            </a:bodyPr>
            <a:lstStyle/>
            <a:p>
              <a:pPr marL="228600" marR="0" lvl="1" indent="-228600" algn="just" rtl="0">
                <a:lnSpc>
                  <a:spcPct val="90000"/>
                </a:lnSpc>
                <a:spcBef>
                  <a:spcPts val="0"/>
                </a:spcBef>
                <a:spcAft>
                  <a:spcPts val="0"/>
                </a:spcAft>
                <a:buClr>
                  <a:schemeClr val="dk1"/>
                </a:buClr>
                <a:buSzPts val="2400"/>
                <a:buFont typeface="Calibri"/>
                <a:buChar char="•"/>
              </a:pPr>
              <a:r>
                <a:rPr lang="it-IT" sz="2400" b="0" i="0" u="none" strike="noStrike" cap="none" dirty="0">
                  <a:solidFill>
                    <a:schemeClr val="dk1"/>
                  </a:solidFill>
                  <a:latin typeface="Calibri"/>
                  <a:ea typeface="Calibri"/>
                  <a:cs typeface="Calibri"/>
                  <a:sym typeface="Calibri"/>
                </a:rPr>
                <a:t>Rafforzare i cambiamenti evidenziando le connessioni tra i nuovi comportamenti e il successo organizzativo.</a:t>
              </a:r>
              <a:endParaRPr sz="2400" b="0" i="0" u="none" strike="noStrike" cap="none" dirty="0">
                <a:solidFill>
                  <a:schemeClr val="dk1"/>
                </a:solidFill>
                <a:latin typeface="Calibri"/>
                <a:ea typeface="Calibri"/>
                <a:cs typeface="Calibri"/>
                <a:sym typeface="Calibri"/>
              </a:endParaRPr>
            </a:p>
          </p:txBody>
        </p:sp>
      </p:grpSp>
      <p:sp>
        <p:nvSpPr>
          <p:cNvPr id="311" name="Google Shape;311;p17"/>
          <p:cNvSpPr txBox="1"/>
          <p:nvPr/>
        </p:nvSpPr>
        <p:spPr>
          <a:xfrm>
            <a:off x="96671" y="6769451"/>
            <a:ext cx="3315269" cy="2454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it-IT" sz="1200">
                <a:solidFill>
                  <a:schemeClr val="dk1"/>
                </a:solidFill>
                <a:latin typeface="Calibri"/>
                <a:ea typeface="Calibri"/>
                <a:cs typeface="Calibri"/>
                <a:sym typeface="Calibri"/>
              </a:rPr>
              <a:t>Project: 101101139 — H-PASS — EU4H-2022-PJ</a:t>
            </a:r>
            <a:endParaRPr sz="1200">
              <a:solidFill>
                <a:schemeClr val="dk1"/>
              </a:solidFill>
              <a:latin typeface="Calibri"/>
              <a:ea typeface="Calibri"/>
              <a:cs typeface="Calibri"/>
              <a:sym typeface="Calibri"/>
            </a:endParaRPr>
          </a:p>
        </p:txBody>
      </p:sp>
      <p:sp>
        <p:nvSpPr>
          <p:cNvPr id="312" name="Google Shape;312;p17"/>
          <p:cNvSpPr txBox="1"/>
          <p:nvPr/>
        </p:nvSpPr>
        <p:spPr>
          <a:xfrm>
            <a:off x="659949" y="380508"/>
            <a:ext cx="9124131" cy="510458"/>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0"/>
              </a:spcBef>
              <a:spcAft>
                <a:spcPts val="0"/>
              </a:spcAft>
              <a:buClr>
                <a:srgbClr val="1A75DB"/>
              </a:buClr>
              <a:buSzPts val="4000"/>
              <a:buFont typeface="Calibri"/>
              <a:buNone/>
            </a:pPr>
            <a:r>
              <a:rPr lang="it-IT" sz="4000" b="1">
                <a:solidFill>
                  <a:srgbClr val="1A75DB"/>
                </a:solidFill>
                <a:latin typeface="Calibri"/>
                <a:ea typeface="Calibri"/>
                <a:cs typeface="Calibri"/>
                <a:sym typeface="Calibri"/>
              </a:rPr>
              <a:t>Modello di cambio in 8 fasi di Kotter</a:t>
            </a:r>
            <a:endParaRPr sz="4000" b="1">
              <a:solidFill>
                <a:srgbClr val="FF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655861F-74EA-8B2C-AB4E-7B46236DC16F}"/>
              </a:ext>
            </a:extLst>
          </p:cNvPr>
          <p:cNvSpPr>
            <a:spLocks noGrp="1"/>
          </p:cNvSpPr>
          <p:nvPr>
            <p:ph type="title"/>
          </p:nvPr>
        </p:nvSpPr>
        <p:spPr/>
        <p:txBody>
          <a:bodyPr/>
          <a:lstStyle/>
          <a:p>
            <a:r>
              <a:rPr lang="en-US" sz="4800" dirty="0"/>
              <a:t>Grazie!</a:t>
            </a:r>
            <a:endParaRPr lang="hu-HU" dirty="0"/>
          </a:p>
        </p:txBody>
      </p:sp>
    </p:spTree>
    <p:extLst>
      <p:ext uri="{BB962C8B-B14F-4D97-AF65-F5344CB8AC3E}">
        <p14:creationId xmlns:p14="http://schemas.microsoft.com/office/powerpoint/2010/main" val="3420472588"/>
      </p:ext>
    </p:extLst>
  </p:cSld>
  <p:clrMapOvr>
    <a:masterClrMapping/>
  </p:clrMapOvr>
</p:sld>
</file>

<file path=ppt/theme/theme1.xml><?xml version="1.0" encoding="utf-8"?>
<a:theme xmlns:a="http://schemas.openxmlformats.org/drawingml/2006/main" name="Tema di Offic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3.xml><?xml version="1.0" encoding="utf-8"?>
<a:theme xmlns:a="http://schemas.openxmlformats.org/drawingml/2006/main" name="Tema di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976</Words>
  <Application>Microsoft Office PowerPoint</Application>
  <PresentationFormat>Personalizzato</PresentationFormat>
  <Paragraphs>81</Paragraphs>
  <Slides>9</Slides>
  <Notes>8</Notes>
  <HiddenSlides>0</HiddenSlides>
  <MMClips>0</MMClips>
  <ScaleCrop>false</ScaleCrop>
  <HeadingPairs>
    <vt:vector size="6" baseType="variant">
      <vt:variant>
        <vt:lpstr>Caratteri utilizzati</vt:lpstr>
      </vt:variant>
      <vt:variant>
        <vt:i4>3</vt:i4>
      </vt:variant>
      <vt:variant>
        <vt:lpstr>Tema</vt:lpstr>
      </vt:variant>
      <vt:variant>
        <vt:i4>2</vt:i4>
      </vt:variant>
      <vt:variant>
        <vt:lpstr>Titoli diapositive</vt:lpstr>
      </vt:variant>
      <vt:variant>
        <vt:i4>9</vt:i4>
      </vt:variant>
    </vt:vector>
  </HeadingPairs>
  <TitlesOfParts>
    <vt:vector size="14" baseType="lpstr">
      <vt:lpstr>Arial</vt:lpstr>
      <vt:lpstr>Calibri</vt:lpstr>
      <vt:lpstr>Noto Sans Symbols</vt:lpstr>
      <vt:lpstr>Tema di Office</vt:lpstr>
      <vt:lpstr>1_Tema di Office</vt:lpstr>
      <vt:lpstr>Change management  Modulo 1</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Grazie!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szogi.melinda</dc:creator>
  <cp:lastModifiedBy>Piermario Di Grazia</cp:lastModifiedBy>
  <cp:revision>3</cp:revision>
  <dcterms:created xsi:type="dcterms:W3CDTF">2023-07-21T15:01:30Z</dcterms:created>
  <dcterms:modified xsi:type="dcterms:W3CDTF">2026-03-05T08:12:12Z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