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56" r:id="rId5"/>
    <p:sldId id="257" r:id="rId6"/>
    <p:sldId id="260" r:id="rId7"/>
    <p:sldId id="258" r:id="rId8"/>
    <p:sldId id="259" r:id="rId9"/>
    <p:sldId id="261" r:id="rId10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0" autoAdjust="0"/>
    <p:restoredTop sz="94411" autoAdjust="0"/>
  </p:normalViewPr>
  <p:slideViewPr>
    <p:cSldViewPr snapToGrid="0">
      <p:cViewPr varScale="1">
        <p:scale>
          <a:sx n="105" d="100"/>
          <a:sy n="105" d="100"/>
        </p:scale>
        <p:origin x="100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da Naginevičiūtė" userId="93e92580-6973-4db0-bfd6-f7c723dd0d8b" providerId="ADAL" clId="{49C6B382-F396-4A36-9D9C-72F000267243}"/>
    <pc:docChg chg="addSld modSld">
      <pc:chgData name="Milda Naginevičiūtė" userId="93e92580-6973-4db0-bfd6-f7c723dd0d8b" providerId="ADAL" clId="{49C6B382-F396-4A36-9D9C-72F000267243}" dt="2026-04-09T06:35:56.118" v="1"/>
      <pc:docMkLst>
        <pc:docMk/>
      </pc:docMkLst>
      <pc:sldChg chg="modSp new mod">
        <pc:chgData name="Milda Naginevičiūtė" userId="93e92580-6973-4db0-bfd6-f7c723dd0d8b" providerId="ADAL" clId="{49C6B382-F396-4A36-9D9C-72F000267243}" dt="2026-04-09T06:35:56.118" v="1"/>
        <pc:sldMkLst>
          <pc:docMk/>
          <pc:sldMk cId="4256972235" sldId="261"/>
        </pc:sldMkLst>
        <pc:spChg chg="mod">
          <ac:chgData name="Milda Naginevičiūtė" userId="93e92580-6973-4db0-bfd6-f7c723dd0d8b" providerId="ADAL" clId="{49C6B382-F396-4A36-9D9C-72F000267243}" dt="2026-04-09T06:35:56.118" v="1"/>
          <ac:spMkLst>
            <pc:docMk/>
            <pc:sldMk cId="4256972235" sldId="261"/>
            <ac:spMk id="2" creationId="{AA96D97D-14DA-AC88-C350-410663B9BDA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09/04/2026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09/04/2026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Pokyčio valdymas sveikatos priežiūros įstaigoje</a:t>
            </a:r>
            <a:endParaRPr lang="en-GB" dirty="0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71343-8972-4C3F-BAD8-5D975A3211E8}" type="datetime1">
              <a:rPr lang="it-IT" smtClean="0"/>
              <a:t>09/04/2026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035972" y="2722487"/>
            <a:ext cx="6368229" cy="1392237"/>
          </a:xfrm>
        </p:spPr>
        <p:txBody>
          <a:bodyPr/>
          <a:lstStyle/>
          <a:p>
            <a:pPr algn="ctr"/>
            <a:r>
              <a:rPr lang="lt-LT" b="1" dirty="0"/>
              <a:t>Pokyčio valdymas sveikatos priežiūros įstaigoje</a:t>
            </a:r>
            <a:endParaRPr lang="en-GB" b="1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sz="4000" dirty="0"/>
              <a:t>Grupės užduotis</a:t>
            </a:r>
            <a:endParaRPr lang="en-GB" sz="4000" dirty="0"/>
          </a:p>
        </p:txBody>
      </p:sp>
      <p:sp>
        <p:nvSpPr>
          <p:cNvPr id="4" name="Dátum helye 6"/>
          <p:cNvSpPr txBox="1">
            <a:spLocks/>
          </p:cNvSpPr>
          <p:nvPr/>
        </p:nvSpPr>
        <p:spPr>
          <a:xfrm>
            <a:off x="7661001" y="600392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08F1AEF-B4E3-4A50-BFDF-3FF1ABD973B7}" type="datetimeFigureOut">
              <a:rPr lang="en-GB" smtClean="0"/>
              <a:pPr algn="r"/>
              <a:t>09/04/2026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Pokyčio valdymas sveikatos priežiūros įstaigoje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625163" y="1681654"/>
            <a:ext cx="9685900" cy="5318235"/>
          </a:xfrm>
        </p:spPr>
        <p:txBody>
          <a:bodyPr/>
          <a:lstStyle/>
          <a:p>
            <a:pPr marL="0" indent="0" algn="just">
              <a:buNone/>
            </a:pPr>
            <a:r>
              <a:rPr lang="lt-LT" dirty="0"/>
              <a:t>Perskaitykite atvejį ir pateikite atsakymą atskirame dokumente, kurį įkelkite žemiau.</a:t>
            </a:r>
          </a:p>
          <a:p>
            <a:pPr marL="0" indent="0" algn="just">
              <a:buNone/>
            </a:pPr>
            <a:endParaRPr lang="lt-LT" dirty="0"/>
          </a:p>
          <a:p>
            <a:pPr algn="just"/>
            <a:r>
              <a:rPr lang="lt-LT" dirty="0"/>
              <a:t>Įsivaizduokite, kad kažkurioje tolimoje šalyje sveikatos priežiūros paslaugų teikėjas </a:t>
            </a:r>
            <a:r>
              <a:rPr lang="lt-LT" b="1" dirty="0"/>
              <a:t>„Sveikesnė ateitis“</a:t>
            </a:r>
            <a:r>
              <a:rPr lang="lt-LT" dirty="0"/>
              <a:t> ruošiasi įgyvendinti naują paslaugą – </a:t>
            </a:r>
            <a:r>
              <a:rPr lang="lt-LT" b="1" dirty="0"/>
              <a:t>vaizdo </a:t>
            </a:r>
            <a:r>
              <a:rPr lang="lt-LT" b="1" dirty="0" err="1"/>
              <a:t>telekonsultacijas</a:t>
            </a:r>
            <a:r>
              <a:rPr lang="lt-LT" dirty="0"/>
              <a:t>. Pagal naujai priimtą įstatymą, visos sveikatos priežiūros įstaigos nuo šiol </a:t>
            </a:r>
            <a:r>
              <a:rPr lang="lt-LT" b="1" dirty="0"/>
              <a:t>privalės teikti vaizdo konsultacijas bent 4 val. per savaitę</a:t>
            </a:r>
            <a:r>
              <a:rPr lang="lt-LT" dirty="0"/>
              <a:t>, o viena konsultacija turėtų trukti apie 30 minučių. Tačiau įstatyme </a:t>
            </a:r>
            <a:r>
              <a:rPr lang="lt-LT" b="1" dirty="0"/>
              <a:t>nenustatyta, kurie specialistai turi tai atlikti ar kokias paslaugas šios konsultacijos turėtų apimti</a:t>
            </a:r>
            <a:r>
              <a:rPr lang="lt-LT" dirty="0"/>
              <a:t>.</a:t>
            </a:r>
          </a:p>
          <a:p>
            <a:pPr marL="0" indent="0">
              <a:buNone/>
            </a:pP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305506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Pokyčio valdymas sveikatos priežiūros įstaigoje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lt-LT" dirty="0"/>
              <a:t>Įstaigai tai visiškai naujas procesas – iki šiol pacientai buvo konsultuojami tik gyvai. Kai kurie darbuotojai džiaugiasi šiuo žingsniu į priekį, tačiau kiti jaučia nerimą: dalis baiminasi technologijų, kiti nežino, kaip tai praktiškai veiks, ar pacientai priims šį pasikeitimą. Taip pat jaučiamas nepasitenkinimas dėl neaiškių gairių ir trumpo pasiruošimo laikotarpio.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642970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Pokyčio valdymas sveikatos priežiūros įstaigoje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lt-LT" b="1" dirty="0"/>
              <a:t>Vadovybė kreipiasi į jus</a:t>
            </a:r>
            <a:r>
              <a:rPr lang="lt-LT" dirty="0"/>
              <a:t> – jums pavesta padėti organizuoti pokytį ir pasirengimą naujajai sistemai. Taip pat turite padėti sumažinti darbuotojų pasipriešinimą.</a:t>
            </a:r>
          </a:p>
          <a:p>
            <a:pPr algn="just"/>
            <a:r>
              <a:rPr lang="lt-LT" dirty="0"/>
              <a:t> </a:t>
            </a:r>
          </a:p>
          <a:p>
            <a:pPr algn="just"/>
            <a:r>
              <a:rPr lang="lt-LT" dirty="0"/>
              <a:t>Remiantis paskaitų medžiaga ir pokyčių valdymo modeliais (pvz., </a:t>
            </a:r>
            <a:r>
              <a:rPr lang="lt-LT" b="1" dirty="0"/>
              <a:t>ADKAR</a:t>
            </a:r>
            <a:r>
              <a:rPr lang="lt-LT" dirty="0"/>
              <a:t> arba </a:t>
            </a:r>
            <a:r>
              <a:rPr lang="lt-LT" b="1" dirty="0" err="1"/>
              <a:t>Kotterio</a:t>
            </a:r>
            <a:r>
              <a:rPr lang="lt-LT" b="1" dirty="0"/>
              <a:t> 8 žingsnių modeliu</a:t>
            </a:r>
            <a:r>
              <a:rPr lang="lt-LT" dirty="0"/>
              <a:t>), parengti siūlymus, kaip struktūruotai valdyti šį pokytį.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027061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6D97D-14DA-AC88-C350-410663B9B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AČIŪ!</a:t>
            </a:r>
          </a:p>
        </p:txBody>
      </p:sp>
    </p:spTree>
    <p:extLst>
      <p:ext uri="{BB962C8B-B14F-4D97-AF65-F5344CB8AC3E}">
        <p14:creationId xmlns:p14="http://schemas.microsoft.com/office/powerpoint/2010/main" val="42569722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cb709d3-8535-4900-99f2-74827045ee9b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</Template>
  <TotalTime>3</TotalTime>
  <Words>221</Words>
  <Application>Microsoft Office PowerPoint</Application>
  <PresentationFormat>Custom</PresentationFormat>
  <Paragraphs>16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Tema di Office</vt:lpstr>
      <vt:lpstr>Pokyčio valdymas sveikatos priežiūros įstaigoje</vt:lpstr>
      <vt:lpstr>Pokyčio valdymas sveikatos priežiūros įstaigoje</vt:lpstr>
      <vt:lpstr>Pokyčio valdymas sveikatos priežiūros įstaigoje</vt:lpstr>
      <vt:lpstr>Pokyčio valdymas sveikatos priežiūros įstaigoje</vt:lpstr>
      <vt:lpstr>Pokyčio valdymas sveikatos priežiūros įstaigoje</vt:lpstr>
      <vt:lpstr>AČIŪ!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Alina</dc:creator>
  <cp:lastModifiedBy>Milda Naginevičiūtė</cp:lastModifiedBy>
  <cp:revision>2</cp:revision>
  <dcterms:created xsi:type="dcterms:W3CDTF">2026-03-27T09:53:56Z</dcterms:created>
  <dcterms:modified xsi:type="dcterms:W3CDTF">2026-04-09T06:35:57Z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