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256" r:id="rId5"/>
    <p:sldId id="257" r:id="rId6"/>
    <p:sldId id="258" r:id="rId7"/>
    <p:sldId id="259" r:id="rId8"/>
    <p:sldId id="260" r:id="rId9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411" autoAdjust="0"/>
  </p:normalViewPr>
  <p:slideViewPr>
    <p:cSldViewPr snapToGrid="0">
      <p:cViewPr varScale="1">
        <p:scale>
          <a:sx n="105" d="100"/>
          <a:sy n="105" d="100"/>
        </p:scale>
        <p:origin x="100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da Naginevičiūtė" userId="93e92580-6973-4db0-bfd6-f7c723dd0d8b" providerId="ADAL" clId="{49C6B382-F396-4A36-9D9C-72F000267243}"/>
    <pc:docChg chg="custSel addSld modSld">
      <pc:chgData name="Milda Naginevičiūtė" userId="93e92580-6973-4db0-bfd6-f7c723dd0d8b" providerId="ADAL" clId="{49C6B382-F396-4A36-9D9C-72F000267243}" dt="2026-04-09T06:50:16.560" v="11" actId="20577"/>
      <pc:docMkLst>
        <pc:docMk/>
      </pc:docMkLst>
      <pc:sldChg chg="delSp mod">
        <pc:chgData name="Milda Naginevičiūtė" userId="93e92580-6973-4db0-bfd6-f7c723dd0d8b" providerId="ADAL" clId="{49C6B382-F396-4A36-9D9C-72F000267243}" dt="2026-04-09T06:50:02.582" v="1" actId="478"/>
        <pc:sldMkLst>
          <pc:docMk/>
          <pc:sldMk cId="2080289239" sldId="257"/>
        </pc:sldMkLst>
        <pc:spChg chg="del">
          <ac:chgData name="Milda Naginevičiūtė" userId="93e92580-6973-4db0-bfd6-f7c723dd0d8b" providerId="ADAL" clId="{49C6B382-F396-4A36-9D9C-72F000267243}" dt="2026-04-09T06:50:02.582" v="1" actId="478"/>
          <ac:spMkLst>
            <pc:docMk/>
            <pc:sldMk cId="2080289239" sldId="257"/>
            <ac:spMk id="3" creationId="{00000000-0000-0000-0000-000000000000}"/>
          </ac:spMkLst>
        </pc:spChg>
      </pc:sldChg>
      <pc:sldChg chg="modSp new mod">
        <pc:chgData name="Milda Naginevičiūtė" userId="93e92580-6973-4db0-bfd6-f7c723dd0d8b" providerId="ADAL" clId="{49C6B382-F396-4A36-9D9C-72F000267243}" dt="2026-04-09T06:50:16.560" v="11" actId="20577"/>
        <pc:sldMkLst>
          <pc:docMk/>
          <pc:sldMk cId="4195223245" sldId="260"/>
        </pc:sldMkLst>
        <pc:spChg chg="mod">
          <ac:chgData name="Milda Naginevičiūtė" userId="93e92580-6973-4db0-bfd6-f7c723dd0d8b" providerId="ADAL" clId="{49C6B382-F396-4A36-9D9C-72F000267243}" dt="2026-04-09T06:50:16.560" v="11" actId="20577"/>
          <ac:spMkLst>
            <pc:docMk/>
            <pc:sldMk cId="4195223245" sldId="260"/>
            <ac:spMk id="2" creationId="{46F33518-EC17-940B-F721-8ABECC31166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09/04/2026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09/04/2026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Pažinkite savo konfliktų sprendimo stilių</a:t>
            </a:r>
            <a:br>
              <a:rPr lang="lt-LT" dirty="0"/>
            </a:br>
            <a:endParaRPr lang="en-GB" dirty="0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71343-8972-4C3F-BAD8-5D975A3211E8}" type="datetime1">
              <a:rPr lang="it-IT" smtClean="0"/>
              <a:t>09/04/2026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270917" y="2722487"/>
            <a:ext cx="6133284" cy="1392237"/>
          </a:xfrm>
        </p:spPr>
        <p:txBody>
          <a:bodyPr/>
          <a:lstStyle/>
          <a:p>
            <a:pPr algn="ctr"/>
            <a:r>
              <a:rPr lang="lt-LT" b="1" dirty="0"/>
              <a:t>Pažinkite savo konfliktų sprendimo stilių</a:t>
            </a:r>
            <a:endParaRPr lang="en-GB" b="1" dirty="0"/>
          </a:p>
        </p:txBody>
      </p:sp>
      <p:sp>
        <p:nvSpPr>
          <p:cNvPr id="4" name="Dátum helye 6"/>
          <p:cNvSpPr txBox="1">
            <a:spLocks/>
          </p:cNvSpPr>
          <p:nvPr/>
        </p:nvSpPr>
        <p:spPr>
          <a:xfrm>
            <a:off x="7661001" y="600392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08F1AEF-B4E3-4A50-BFDF-3FF1ABD973B7}" type="datetimeFigureOut">
              <a:rPr lang="en-GB" smtClean="0"/>
              <a:pPr algn="r"/>
              <a:t>09/04/2026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Pažinkite savo konfliktų sprendimo stilių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lt-LT" dirty="0"/>
              <a:t>Atlikite </a:t>
            </a:r>
            <a:r>
              <a:rPr lang="lt-LT" dirty="0" err="1"/>
              <a:t>Thomo</a:t>
            </a:r>
            <a:r>
              <a:rPr lang="lt-LT" dirty="0"/>
              <a:t>–</a:t>
            </a:r>
            <a:r>
              <a:rPr lang="lt-LT" dirty="0" err="1"/>
              <a:t>Kilmano</a:t>
            </a:r>
            <a:r>
              <a:rPr lang="lt-LT" dirty="0"/>
              <a:t> testą ir pažinkite savo konfliktų sprendimo stilių.</a:t>
            </a:r>
          </a:p>
          <a:p>
            <a:pPr algn="just"/>
            <a:endParaRPr lang="lt-LT" dirty="0"/>
          </a:p>
          <a:p>
            <a:pPr algn="just"/>
            <a:r>
              <a:rPr lang="lt-LT" b="1" dirty="0"/>
              <a:t>Tikslas</a:t>
            </a:r>
            <a:r>
              <a:rPr lang="lt-LT" dirty="0"/>
              <a:t>: geriau pažinti save kaip sveikatos priežiūros specialistą ir suprasti, kokį konfliktų sprendimo būdą dažniausiai taikote.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500133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03457" y="514112"/>
            <a:ext cx="9707606" cy="556405"/>
          </a:xfrm>
        </p:spPr>
        <p:txBody>
          <a:bodyPr/>
          <a:lstStyle/>
          <a:p>
            <a:r>
              <a:rPr lang="lt-LT" dirty="0"/>
              <a:t>Pažinkite savo konfliktų sprendimo stilių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625163" y="1405054"/>
            <a:ext cx="9685900" cy="5397190"/>
          </a:xfrm>
        </p:spPr>
        <p:txBody>
          <a:bodyPr/>
          <a:lstStyle/>
          <a:p>
            <a:pPr marL="0" indent="0">
              <a:buNone/>
            </a:pPr>
            <a:r>
              <a:rPr lang="lt-LT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Užduoties eiga:</a:t>
            </a:r>
            <a:endParaRPr lang="lt-L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lt-LT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Atlikite </a:t>
            </a:r>
            <a:r>
              <a:rPr lang="lt-LT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Thomo</a:t>
            </a:r>
            <a:r>
              <a:rPr lang="lt-LT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lt-LT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Kilmano</a:t>
            </a:r>
            <a:r>
              <a:rPr lang="lt-LT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konfliktų sprendimo stilių testą.</a:t>
            </a:r>
            <a:endParaRPr lang="lt-L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lt-LT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Suskaičiuokite taškus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pagal kiekvienam stiliui priskirtas atsakymų grupes:</a:t>
            </a:r>
          </a:p>
          <a:p>
            <a:pPr lvl="1"/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Bendradarbiavimas</a:t>
            </a:r>
          </a:p>
          <a:p>
            <a:pPr lvl="1"/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Prisitaikymas</a:t>
            </a:r>
          </a:p>
          <a:p>
            <a:pPr lvl="1"/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Vengimas</a:t>
            </a:r>
          </a:p>
          <a:p>
            <a:pPr lvl="1"/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Kompromisas</a:t>
            </a:r>
          </a:p>
          <a:p>
            <a:pPr lvl="1"/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Konkuravimas</a:t>
            </a:r>
          </a:p>
          <a:p>
            <a:pPr lvl="0"/>
            <a:r>
              <a:rPr lang="lt-LT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Identifikuokite savo dominuojantį stilių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tą, kuriam surinkote daugiausiai taškų.</a:t>
            </a:r>
          </a:p>
          <a:p>
            <a:pPr lvl="0"/>
            <a:r>
              <a:rPr lang="lt-LT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Perskaitykite trumpą aprašymą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ką šis stilius reiškia, kokie jo privalumai ir galimi iššūkiai sveikatos priežiūros srityje.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489320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33518-EC17-940B-F721-8ABECC311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AČIŪ</a:t>
            </a:r>
          </a:p>
        </p:txBody>
      </p:sp>
    </p:spTree>
    <p:extLst>
      <p:ext uri="{BB962C8B-B14F-4D97-AF65-F5344CB8AC3E}">
        <p14:creationId xmlns:p14="http://schemas.microsoft.com/office/powerpoint/2010/main" val="41952232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0cb709d3-8535-4900-99f2-74827045ee9b"/>
    <ds:schemaRef ds:uri="http://schemas.microsoft.com/office/2006/documentManagement/typ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</Template>
  <TotalTime>2</TotalTime>
  <Words>112</Words>
  <Application>Microsoft Office PowerPoint</Application>
  <PresentationFormat>Custom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Tema di Office</vt:lpstr>
      <vt:lpstr>Pažinkite savo konfliktų sprendimo stilių </vt:lpstr>
      <vt:lpstr>Pažinkite savo konfliktų sprendimo stilių</vt:lpstr>
      <vt:lpstr>Pažinkite savo konfliktų sprendimo stilių</vt:lpstr>
      <vt:lpstr>Pažinkite savo konfliktų sprendimo stilių</vt:lpstr>
      <vt:lpstr>AČIŪ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Pažinkite savo konfliktų sprendimo stilių </dc:title>
  <dc:creator>Alina</dc:creator>
  <cp:lastModifiedBy>Milda Naginevičiūtė</cp:lastModifiedBy>
  <cp:revision>1</cp:revision>
  <dcterms:created xsi:type="dcterms:W3CDTF">2026-03-27T10:34:42Z</dcterms:created>
  <dcterms:modified xsi:type="dcterms:W3CDTF">2026-04-09T06:50:19Z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