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Lst>
  <p:notesMasterIdLst>
    <p:notesMasterId r:id="rId10"/>
  </p:notesMasterIdLst>
  <p:handoutMasterIdLst>
    <p:handoutMasterId r:id="rId11"/>
  </p:handoutMasterIdLst>
  <p:sldIdLst>
    <p:sldId id="256" r:id="rId6"/>
    <p:sldId id="257" r:id="rId7"/>
    <p:sldId id="258" r:id="rId8"/>
    <p:sldId id="298" r:id="rId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C8C7B8-75EC-48DC-AD44-4171D9357BB1}" v="1" dt="2026-04-09T06:34:44.1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0" autoAdjust="0"/>
    <p:restoredTop sz="94411" autoAdjust="0"/>
  </p:normalViewPr>
  <p:slideViewPr>
    <p:cSldViewPr snapToGrid="0">
      <p:cViewPr varScale="1">
        <p:scale>
          <a:sx n="105" d="100"/>
          <a:sy n="105" d="100"/>
        </p:scale>
        <p:origin x="1002" y="120"/>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da Naginevičiūtė" userId="93e92580-6973-4db0-bfd6-f7c723dd0d8b" providerId="ADAL" clId="{49C6B382-F396-4A36-9D9C-72F000267243}"/>
    <pc:docChg chg="addSld modSld">
      <pc:chgData name="Milda Naginevičiūtė" userId="93e92580-6973-4db0-bfd6-f7c723dd0d8b" providerId="ADAL" clId="{49C6B382-F396-4A36-9D9C-72F000267243}" dt="2026-04-09T06:34:44.078" v="0"/>
      <pc:docMkLst>
        <pc:docMk/>
      </pc:docMkLst>
      <pc:sldChg chg="add">
        <pc:chgData name="Milda Naginevičiūtė" userId="93e92580-6973-4db0-bfd6-f7c723dd0d8b" providerId="ADAL" clId="{49C6B382-F396-4A36-9D9C-72F000267243}" dt="2026-04-09T06:34:44.078" v="0"/>
        <pc:sldMkLst>
          <pc:docMk/>
          <pc:sldMk cId="0" sldId="29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09/04/2026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09/04/2026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2.png"/><Relationship Id="rId4" Type="http://schemas.openxmlformats.org/officeDocument/2006/relationships/image" Target="../media/image25.jp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3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09/04/2026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2133607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912370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39989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1571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757682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415840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899889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581590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894605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lt-LT"/>
              <a:t>Redaguoti šablono teksto stilius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09/04/2026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lt-LT"/>
              <a:t>Redaguoti šablono teksto stilius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lt-LT"/>
              <a:t>Redaguoti šablono teksto stilius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09/04/2026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09/04/2026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09/04/2026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lt-LT"/>
              <a:t>Redaguoti šablono teksto stilius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lt-LT"/>
              <a:t>Redaguoti šablono teksto stilius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lt-LT"/>
              <a:t>Redaguoti šablono teksto stilius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078920738"/>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docs.google.com/forms/d/e/1FAIpQLSf6VZUkrtSiJ-XXLSjD-vcpE9zajB5_QA2DOpGY9Yc2CI5K3A/viewform?usp=header"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lt-LT" dirty="0"/>
              <a:t>Refleksijos apklausa: jūsų nuomonė apie DI sprendimus</a:t>
            </a:r>
            <a:br>
              <a:rPr lang="lt-LT" dirty="0"/>
            </a:br>
            <a:endParaRPr lang="en-GB" dirty="0"/>
          </a:p>
        </p:txBody>
      </p:sp>
      <p:sp>
        <p:nvSpPr>
          <p:cNvPr id="3" name="Dátum helye 2"/>
          <p:cNvSpPr>
            <a:spLocks noGrp="1"/>
          </p:cNvSpPr>
          <p:nvPr>
            <p:ph type="dt" sz="half" idx="10"/>
          </p:nvPr>
        </p:nvSpPr>
        <p:spPr/>
        <p:txBody>
          <a:bodyPr/>
          <a:lstStyle/>
          <a:p>
            <a:fld id="{5D471343-8972-4C3F-BAD8-5D975A3211E8}" type="datetime1">
              <a:rPr lang="it-IT" smtClean="0"/>
              <a:t>09/04/2026</a:t>
            </a:fld>
            <a:endParaRPr lang="it-IT" dirty="0"/>
          </a:p>
        </p:txBody>
      </p:sp>
    </p:spTree>
    <p:extLst>
      <p:ext uri="{BB962C8B-B14F-4D97-AF65-F5344CB8AC3E}">
        <p14:creationId xmlns:p14="http://schemas.microsoft.com/office/powerpoint/2010/main" val="839785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983421" y="2081049"/>
            <a:ext cx="6420780" cy="2033676"/>
          </a:xfrm>
        </p:spPr>
        <p:txBody>
          <a:bodyPr/>
          <a:lstStyle/>
          <a:p>
            <a:pPr algn="ctr"/>
            <a:r>
              <a:rPr lang="lt-LT" sz="4400" b="1" dirty="0"/>
              <a:t>Jūsų nuomonė apie DI sprendimus</a:t>
            </a:r>
          </a:p>
        </p:txBody>
      </p:sp>
      <p:sp>
        <p:nvSpPr>
          <p:cNvPr id="3" name="Szöveg helye 2"/>
          <p:cNvSpPr>
            <a:spLocks noGrp="1"/>
          </p:cNvSpPr>
          <p:nvPr>
            <p:ph type="body" idx="1"/>
          </p:nvPr>
        </p:nvSpPr>
        <p:spPr/>
        <p:txBody>
          <a:bodyPr/>
          <a:lstStyle/>
          <a:p>
            <a:pPr algn="ctr"/>
            <a:r>
              <a:rPr lang="lt-LT" sz="4400" dirty="0"/>
              <a:t>Refleksijos apklausa</a:t>
            </a:r>
            <a:endParaRPr lang="en-GB" sz="4400" dirty="0"/>
          </a:p>
        </p:txBody>
      </p:sp>
      <p:sp>
        <p:nvSpPr>
          <p:cNvPr id="4" name="Dátum helye 6"/>
          <p:cNvSpPr txBox="1">
            <a:spLocks/>
          </p:cNvSpPr>
          <p:nvPr/>
        </p:nvSpPr>
        <p:spPr>
          <a:xfrm>
            <a:off x="7661001" y="6003925"/>
            <a:ext cx="2743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208F1AEF-B4E3-4A50-BFDF-3FF1ABD973B7}" type="datetimeFigureOut">
              <a:rPr lang="en-GB" smtClean="0"/>
              <a:pPr algn="r"/>
              <a:t>09/04/2026</a:t>
            </a:fld>
            <a:endParaRPr lang="en-GB" dirty="0"/>
          </a:p>
        </p:txBody>
      </p:sp>
    </p:spTree>
    <p:extLst>
      <p:ext uri="{BB962C8B-B14F-4D97-AF65-F5344CB8AC3E}">
        <p14:creationId xmlns:p14="http://schemas.microsoft.com/office/powerpoint/2010/main" val="2080289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sz="4000" b="1" dirty="0"/>
              <a:t>Jūsų nuomonė apie DI sprendimus</a:t>
            </a:r>
          </a:p>
        </p:txBody>
      </p:sp>
      <p:sp>
        <p:nvSpPr>
          <p:cNvPr id="3" name="Turinio vietos rezervavimo ženklas 2"/>
          <p:cNvSpPr>
            <a:spLocks noGrp="1"/>
          </p:cNvSpPr>
          <p:nvPr>
            <p:ph sz="half" idx="1"/>
          </p:nvPr>
        </p:nvSpPr>
        <p:spPr>
          <a:xfrm>
            <a:off x="625163" y="1692166"/>
            <a:ext cx="9685900" cy="5349765"/>
          </a:xfrm>
        </p:spPr>
        <p:txBody>
          <a:bodyPr/>
          <a:lstStyle/>
          <a:p>
            <a:pPr algn="just"/>
            <a:r>
              <a:rPr lang="lt-LT" dirty="0"/>
              <a:t>Toliau pateikta nuoroda nukreips jus į trumpą apklausą „Google </a:t>
            </a:r>
            <a:r>
              <a:rPr lang="lt-LT" dirty="0" err="1"/>
              <a:t>Forms</a:t>
            </a:r>
            <a:r>
              <a:rPr lang="lt-LT" dirty="0"/>
              <a:t>“ platformoje. Joje rasite kelis klausimus, susijusius su jūsų patirtimi atliekant ankstesnę užduotį.</a:t>
            </a:r>
          </a:p>
          <a:p>
            <a:pPr algn="just"/>
            <a:r>
              <a:rPr lang="lt-LT" dirty="0"/>
              <a:t>Kviečiame pasidalinti savo nuomone apie dirbtinio intelekto palaikomų sprendimų tinkamumą, jų pritaikomumą praktikoje ir bendrą įspūdį.</a:t>
            </a:r>
          </a:p>
          <a:p>
            <a:r>
              <a:rPr lang="lt-LT" dirty="0"/>
              <a:t> </a:t>
            </a:r>
          </a:p>
          <a:p>
            <a:r>
              <a:rPr lang="lt-LT" u="sng" dirty="0">
                <a:hlinkClick r:id="rId2"/>
              </a:rPr>
              <a:t>https://docs.google.com/forms/d/e/1FAIpQLSf6VZUkrtSiJ-XXLSjD-vcpE9zajB5_QA2DOpGY9Yc2CI5K3A/viewform?usp=header</a:t>
            </a:r>
            <a:endParaRPr lang="lt-LT" dirty="0"/>
          </a:p>
          <a:p>
            <a:endParaRPr lang="lt-LT" dirty="0"/>
          </a:p>
        </p:txBody>
      </p:sp>
    </p:spTree>
    <p:extLst>
      <p:ext uri="{BB962C8B-B14F-4D97-AF65-F5344CB8AC3E}">
        <p14:creationId xmlns:p14="http://schemas.microsoft.com/office/powerpoint/2010/main" val="151964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6"/>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lt-LT" dirty="0"/>
              <a:t>AČIŪ</a:t>
            </a:r>
            <a:r>
              <a:rPr lang="en-US" dirty="0"/>
              <a:t>!</a:t>
            </a:r>
            <a:endParaRPr dirty="0"/>
          </a:p>
        </p:txBody>
      </p:sp>
    </p:spTree>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1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schemas.microsoft.com/office/infopath/2007/PartnerControls"/>
    <ds:schemaRef ds:uri="0cb709d3-8535-4900-99f2-74827045ee9b"/>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H_PASS_presentation_template_2026</Template>
  <TotalTime>2</TotalTime>
  <Words>94</Words>
  <Application>Microsoft Office PowerPoint</Application>
  <PresentationFormat>Custom</PresentationFormat>
  <Paragraphs>11</Paragraphs>
  <Slides>4</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vt:i4>
      </vt:variant>
    </vt:vector>
  </HeadingPairs>
  <TitlesOfParts>
    <vt:vector size="8" baseType="lpstr">
      <vt:lpstr>Arial</vt:lpstr>
      <vt:lpstr>Calibri</vt:lpstr>
      <vt:lpstr>Tema di Office</vt:lpstr>
      <vt:lpstr>1_Tema di Office</vt:lpstr>
      <vt:lpstr>Refleksijos apklausa: jūsų nuomonė apie DI sprendimus </vt:lpstr>
      <vt:lpstr>Jūsų nuomonė apie DI sprendimus</vt:lpstr>
      <vt:lpstr>Jūsų nuomonė apie DI sprendimus</vt:lpstr>
      <vt:lpstr>AČIŪ!</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Alina</dc:creator>
  <cp:lastModifiedBy>Milda Naginevičiūtė</cp:lastModifiedBy>
  <cp:revision>2</cp:revision>
  <dcterms:created xsi:type="dcterms:W3CDTF">2026-03-27T09:46:03Z</dcterms:created>
  <dcterms:modified xsi:type="dcterms:W3CDTF">2026-04-09T06:34:46Z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