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16"/>
  </p:notesMasterIdLst>
  <p:handoutMasterIdLst>
    <p:handoutMasterId r:id="rId17"/>
  </p:handoutMasterIdLst>
  <p:sldIdLst>
    <p:sldId id="261" r:id="rId6"/>
    <p:sldId id="263" r:id="rId7"/>
    <p:sldId id="262" r:id="rId8"/>
    <p:sldId id="269" r:id="rId9"/>
    <p:sldId id="264" r:id="rId10"/>
    <p:sldId id="265" r:id="rId11"/>
    <p:sldId id="266" r:id="rId12"/>
    <p:sldId id="267" r:id="rId13"/>
    <p:sldId id="268" r:id="rId14"/>
    <p:sldId id="801" r:id="rId15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7CB258-47B6-43F1-AE93-11157C41B428}" v="1" dt="2026-04-09T06:43:44.7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7"/>
    <p:restoredTop sz="94411" autoAdjust="0"/>
  </p:normalViewPr>
  <p:slideViewPr>
    <p:cSldViewPr snapToGrid="0">
      <p:cViewPr varScale="1">
        <p:scale>
          <a:sx n="100" d="100"/>
          <a:sy n="100" d="100"/>
        </p:scale>
        <p:origin x="3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undo custSel addSld delSld modSld">
      <pc:chgData name="Milda Naginevičiūtė" userId="93e92580-6973-4db0-bfd6-f7c723dd0d8b" providerId="ADAL" clId="{49C6B382-F396-4A36-9D9C-72F000267243}" dt="2026-04-09T06:43:47.566" v="3" actId="47"/>
      <pc:docMkLst>
        <pc:docMk/>
      </pc:docMkLst>
      <pc:sldChg chg="addSp delSp mod">
        <pc:chgData name="Milda Naginevičiūtė" userId="93e92580-6973-4db0-bfd6-f7c723dd0d8b" providerId="ADAL" clId="{49C6B382-F396-4A36-9D9C-72F000267243}" dt="2026-04-09T06:43:41.047" v="1" actId="22"/>
        <pc:sldMkLst>
          <pc:docMk/>
          <pc:sldMk cId="911509946" sldId="268"/>
        </pc:sldMkLst>
        <pc:picChg chg="add del">
          <ac:chgData name="Milda Naginevičiūtė" userId="93e92580-6973-4db0-bfd6-f7c723dd0d8b" providerId="ADAL" clId="{49C6B382-F396-4A36-9D9C-72F000267243}" dt="2026-04-09T06:43:41.047" v="1" actId="22"/>
          <ac:picMkLst>
            <pc:docMk/>
            <pc:sldMk cId="911509946" sldId="268"/>
            <ac:picMk id="5" creationId="{B9C44578-991D-07BC-9175-BF1B6524BBAB}"/>
          </ac:picMkLst>
        </pc:picChg>
      </pc:sldChg>
      <pc:sldChg chg="del">
        <pc:chgData name="Milda Naginevičiūtė" userId="93e92580-6973-4db0-bfd6-f7c723dd0d8b" providerId="ADAL" clId="{49C6B382-F396-4A36-9D9C-72F000267243}" dt="2026-04-09T06:43:47.566" v="3" actId="47"/>
        <pc:sldMkLst>
          <pc:docMk/>
          <pc:sldMk cId="3575982374" sldId="270"/>
        </pc:sldMkLst>
      </pc:sldChg>
      <pc:sldChg chg="add">
        <pc:chgData name="Milda Naginevičiūtė" userId="93e92580-6973-4db0-bfd6-f7c723dd0d8b" providerId="ADAL" clId="{49C6B382-F396-4A36-9D9C-72F000267243}" dt="2026-04-09T06:43:44.726" v="2"/>
        <pc:sldMkLst>
          <pc:docMk/>
          <pc:sldMk cId="2383222764" sldId="80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6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pn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9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5.jpg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png"/><Relationship Id="rId4" Type="http://schemas.openxmlformats.org/officeDocument/2006/relationships/image" Target="../media/image3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50255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095811586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7536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7179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8478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538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77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8941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2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01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D8434-F944-651E-8BB1-EC471CBA9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KONFLIKTŲ SPRENDIMO BŪDAI</a:t>
            </a:r>
            <a:br>
              <a:rPr lang="lt-LT" dirty="0"/>
            </a:br>
            <a:r>
              <a:rPr lang="lt-LT" dirty="0"/>
              <a:t>SEMINARAS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F69CAB-9669-2189-D2A8-8D628445C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42395-9E10-4D1F-9ED7-147BF8696859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91921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64A77-8427-7948-396E-7AF069F8B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222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9D40-4AAC-0565-C528-D0EAF766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Užduoties</a:t>
            </a:r>
            <a:r>
              <a:rPr lang="en-US" b="1" dirty="0"/>
              <a:t> </a:t>
            </a:r>
            <a:r>
              <a:rPr lang="en-US" b="1" dirty="0" err="1"/>
              <a:t>tikslas</a:t>
            </a:r>
            <a:r>
              <a:rPr lang="en-US" b="1" dirty="0"/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36F09-05C0-C64A-FEF6-EB4BCEC163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lt-LT" dirty="0"/>
              <a:t>Išanalizuoti hipotetinę konfliktinę situaciją, susijusią su skaitmeninių technologijų diegimu sveikatos priežiūros įstaigose, įvertinti konflikto priežastis ir galimus sprendimo būdus.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683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F14A7-E595-75BA-AF88-C0E67BBA9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Analizės struktūra: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8D58A-2A98-28CA-6EFA-E439415209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310" y="1507917"/>
            <a:ext cx="9685900" cy="3771188"/>
          </a:xfrm>
        </p:spPr>
        <p:txBody>
          <a:bodyPr/>
          <a:lstStyle/>
          <a:p>
            <a:pPr>
              <a:buNone/>
            </a:pPr>
            <a:r>
              <a:rPr lang="lt-LT" b="1" dirty="0"/>
              <a:t>1. Trumpai pristatykite situaciją</a:t>
            </a:r>
            <a:r>
              <a:rPr lang="lt-LT" dirty="0"/>
              <a:t>, kuri aptariama pasirinktame šaltinyje.</a:t>
            </a:r>
          </a:p>
          <a:p>
            <a:pPr marL="0" indent="0">
              <a:buNone/>
            </a:pPr>
            <a:r>
              <a:rPr lang="lt-LT" b="1" dirty="0"/>
              <a:t>2. Įvardinkite konflikto esmę</a:t>
            </a:r>
            <a:r>
              <a:rPr lang="lt-LT" dirty="0"/>
              <a:t>: kas su kuo ir dėl ko konfliktuoja?</a:t>
            </a:r>
          </a:p>
          <a:p>
            <a:pPr marL="0" indent="0">
              <a:buNone/>
            </a:pPr>
            <a:r>
              <a:rPr lang="lt-LT" b="1" dirty="0"/>
              <a:t>3. Įvertinkite priežastis</a:t>
            </a:r>
            <a:r>
              <a:rPr lang="lt-LT" dirty="0"/>
              <a:t>, kurios sukėlė konfliktą (pvz., technologiniai pokyčiai, komunikacijos trūkumas, skirtingi lūkesčiai).</a:t>
            </a:r>
          </a:p>
          <a:p>
            <a:pPr marL="0" indent="0">
              <a:buNone/>
            </a:pPr>
            <a:r>
              <a:rPr lang="lt-LT" b="1" dirty="0"/>
              <a:t>4. Priskirkite konfliktų valdymo stilių</a:t>
            </a:r>
            <a:r>
              <a:rPr lang="lt-LT" dirty="0"/>
              <a:t>, remdamasis </a:t>
            </a:r>
            <a:r>
              <a:rPr lang="lt-LT" dirty="0" err="1"/>
              <a:t>Thomo</a:t>
            </a:r>
            <a:r>
              <a:rPr lang="lt-LT" dirty="0"/>
              <a:t>–</a:t>
            </a:r>
            <a:r>
              <a:rPr lang="lt-LT" dirty="0" err="1"/>
              <a:t>Kilmano</a:t>
            </a:r>
            <a:r>
              <a:rPr lang="lt-LT" dirty="0"/>
              <a:t> modeliu.</a:t>
            </a:r>
          </a:p>
          <a:p>
            <a:pPr marL="0" indent="0">
              <a:buNone/>
            </a:pPr>
            <a:r>
              <a:rPr lang="lt-LT" b="1" dirty="0"/>
              <a:t>5. Pasiūlykite, kaip šį konfliktą būtų galima išspręsti</a:t>
            </a:r>
            <a:r>
              <a:rPr lang="lt-LT" dirty="0"/>
              <a:t>, pasitelkiant konstruktyvią komunikaciją ar organizacinius sprendimus.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571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44C7-682C-E5C6-9D22-64E71FBD8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8771" y="2408141"/>
            <a:ext cx="4761571" cy="1392237"/>
          </a:xfrm>
        </p:spPr>
        <p:txBody>
          <a:bodyPr/>
          <a:lstStyle/>
          <a:p>
            <a:pPr algn="l"/>
            <a:r>
              <a:rPr lang="lt-LT" dirty="0">
                <a:solidFill>
                  <a:schemeClr val="accent1">
                    <a:lumMod val="75000"/>
                  </a:schemeClr>
                </a:solidFill>
              </a:rPr>
              <a:t>PRISTATYME KALBĖKITE LAISVAI, REMDAMIESI SKAIDRĖMIS TIK KAIP GAIRĖMIS.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548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00EF1-B677-5A0D-907A-0B18683F3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SITUACIJOS SANTRAUKA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24DFC-ACF2-FC85-CF8F-69EC24E920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t-LT" b="1" dirty="0"/>
              <a:t>Turinys: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Kur vyksta situacija? (ligoninė, skyrius, kontekstas)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Kas joje dalyvauja? (slaugytojas, pacientas, gydytojas, administratorius)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Kas nutiko? (1–2 aiškūs sakiniai apie situacijos esmę)</a:t>
            </a:r>
          </a:p>
          <a:p>
            <a:pPr marL="0" indent="0">
              <a:buNone/>
            </a:pPr>
            <a:r>
              <a:rPr lang="lt-LT" dirty="0"/>
              <a:t>✅ Tikslas – aiškiai įvesti auditoriją į kontekstą.</a:t>
            </a:r>
          </a:p>
        </p:txBody>
      </p:sp>
    </p:spTree>
    <p:extLst>
      <p:ext uri="{BB962C8B-B14F-4D97-AF65-F5344CB8AC3E}">
        <p14:creationId xmlns:p14="http://schemas.microsoft.com/office/powerpoint/2010/main" val="862864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54C1-0716-18CE-4C17-A51BAA7F6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KONFLIKTO ESMĖ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15AFB-EB73-22DD-62D2-A1EE591BCE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t-LT" b="1" dirty="0"/>
              <a:t>Turinys: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Kas su kuo konfliktuoja?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Dėl ko kilo įtampa?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Ar tai vertybinis, technologinis, organizacinis konfliktas?</a:t>
            </a:r>
          </a:p>
          <a:p>
            <a:pPr marL="0" indent="0">
              <a:buNone/>
            </a:pPr>
            <a:r>
              <a:rPr lang="en-US" dirty="0"/>
              <a:t>✅ </a:t>
            </a:r>
            <a:r>
              <a:rPr lang="lt-LT" dirty="0"/>
              <a:t>Tikslas – įvardyti konfliktą tiksliai ir glaustai.</a:t>
            </a:r>
          </a:p>
        </p:txBody>
      </p:sp>
    </p:spTree>
    <p:extLst>
      <p:ext uri="{BB962C8B-B14F-4D97-AF65-F5344CB8AC3E}">
        <p14:creationId xmlns:p14="http://schemas.microsoft.com/office/powerpoint/2010/main" val="2509859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209A0-F44A-A516-75BB-0766FC45A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KONFLIKTO PRIEŽASTYS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891EC-46D6-1892-AB73-D768D89442C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t-LT" b="1" dirty="0"/>
              <a:t>Turinys: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Ar tai technologiniai pokyčiai?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Galbūt komunikacijos trūkumas?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Gal nesutampa lūkesčiai, atsakomybė, darbo vaidmenys?</a:t>
            </a:r>
          </a:p>
          <a:p>
            <a:pPr marL="0" indent="0">
              <a:buNone/>
            </a:pPr>
            <a:r>
              <a:rPr lang="en-US" dirty="0"/>
              <a:t>✅ </a:t>
            </a:r>
            <a:r>
              <a:rPr lang="lt-LT" dirty="0"/>
              <a:t>Tikslas – parodyti, kad konfliktas turi priežastis, o ne tik pasekmes.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80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97C1F-4849-FFB3-DAC9-BE671FAF6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KONFLIKTO VALDYMO STILIUS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628CC-9748-1FA4-D64D-AEE18D458BA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t-LT" b="1" dirty="0"/>
              <a:t>Turinys: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Koks stilius (bendradarbiavimas, prisitaikymas, vengimas, kompromisas, konkurencija)?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Kodėl būtent šis?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Kaip tai pasireiškia situacijoje?</a:t>
            </a:r>
          </a:p>
          <a:p>
            <a:pPr marL="0" indent="0">
              <a:buNone/>
            </a:pPr>
            <a:r>
              <a:rPr lang="en-US" dirty="0"/>
              <a:t>✅ </a:t>
            </a:r>
            <a:r>
              <a:rPr lang="lt-LT" dirty="0"/>
              <a:t>Tikslas – parodyti gebėjimą pritaikyti teoriją praktikoje.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03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46B48-D1BB-914D-9171-4312F1695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KĄ BŪTŲ GALIMA DARYTI?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3539F-F97D-0C58-E5A7-AFE21B0013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t-LT" b="1" dirty="0"/>
              <a:t>Turinys:</a:t>
            </a:r>
            <a:endParaRPr lang="lt-LT" dirty="0"/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Kaip galima būtų išspręsti šį konfliktą?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lt-LT" dirty="0"/>
              <a:t>Konstruktyvi komunikacija?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lt-LT" dirty="0"/>
              <a:t>Vadovų įsitraukimas?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lt-LT" dirty="0"/>
              <a:t>Mokymai, pokyčiai sistemoje?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Kas galėtų būti atsakingas už sprendimą?</a:t>
            </a:r>
          </a:p>
          <a:p>
            <a:pPr marL="0" indent="0">
              <a:buNone/>
            </a:pPr>
            <a:r>
              <a:rPr lang="en-US" dirty="0"/>
              <a:t>✅ </a:t>
            </a:r>
            <a:r>
              <a:rPr lang="lt-LT" dirty="0"/>
              <a:t>Tikslas – pasiūlyti realų, argumentuotą sprendimą.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5099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template_SZM" id="{E0BFF02B-5911-44B0-A641-313B76276A81}" vid="{0599B4A5-65A7-4479-A714-709256A57D2D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H-PASS_presentation_template_SZM (1)</Template>
  <TotalTime>156</TotalTime>
  <Words>315</Words>
  <Application>Microsoft Office PowerPoint</Application>
  <PresentationFormat>Custom</PresentationFormat>
  <Paragraphs>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Tema di Office</vt:lpstr>
      <vt:lpstr>1_Tema di Office</vt:lpstr>
      <vt:lpstr>KONFLIKTŲ SPRENDIMO BŪDAI SEMINARAS</vt:lpstr>
      <vt:lpstr>Užduoties tikslas:</vt:lpstr>
      <vt:lpstr>Analizės struktūra:</vt:lpstr>
      <vt:lpstr>PRISTATYME KALBĖKITE LAISVAI, REMDAMIESI SKAIDRĖMIS TIK KAIP GAIRĖMIS.</vt:lpstr>
      <vt:lpstr>SITUACIJOS SANTRAUKA </vt:lpstr>
      <vt:lpstr>KONFLIKTO ESMĖ</vt:lpstr>
      <vt:lpstr>KONFLIKTO PRIEŽASTYS</vt:lpstr>
      <vt:lpstr>KONFLIKTO VALDYMO STILIUS</vt:lpstr>
      <vt:lpstr>KĄ BŪTŲ GALIMA DARYTI?</vt:lpstr>
      <vt:lpstr>AČIŪ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Milda Naginevičiūtė</dc:creator>
  <cp:keywords>, docId:12C6705454A55B65FD73E51074C41586</cp:keywords>
  <cp:lastModifiedBy>Milda Naginevičiūtė</cp:lastModifiedBy>
  <cp:revision>4</cp:revision>
  <dcterms:created xsi:type="dcterms:W3CDTF">2024-11-21T12:49:40Z</dcterms:created>
  <dcterms:modified xsi:type="dcterms:W3CDTF">2026-04-09T06:43:50Z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