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2"/>
  </p:notesMasterIdLst>
  <p:handoutMasterIdLst>
    <p:handoutMasterId r:id="rId23"/>
  </p:handoutMasterIdLst>
  <p:sldIdLst>
    <p:sldId id="256" r:id="rId5"/>
    <p:sldId id="257" r:id="rId6"/>
    <p:sldId id="260" r:id="rId7"/>
    <p:sldId id="261" r:id="rId8"/>
    <p:sldId id="262" r:id="rId9"/>
    <p:sldId id="258" r:id="rId10"/>
    <p:sldId id="259" r:id="rId11"/>
    <p:sldId id="267" r:id="rId12"/>
    <p:sldId id="263" r:id="rId13"/>
    <p:sldId id="264" r:id="rId14"/>
    <p:sldId id="265" r:id="rId15"/>
    <p:sldId id="266" r:id="rId16"/>
    <p:sldId id="268" r:id="rId17"/>
    <p:sldId id="269" r:id="rId18"/>
    <p:sldId id="270" r:id="rId19"/>
    <p:sldId id="271" r:id="rId20"/>
    <p:sldId id="272" r:id="rId21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9" autoAdjust="0"/>
    <p:restoredTop sz="94411" autoAdjust="0"/>
  </p:normalViewPr>
  <p:slideViewPr>
    <p:cSldViewPr snapToGrid="0">
      <p:cViewPr varScale="1">
        <p:scale>
          <a:sx n="100" d="100"/>
          <a:sy n="100" d="100"/>
        </p:scale>
        <p:origin x="11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na Vaškelytė" userId="6166f2e1-d397-4423-b3ea-70ed56c104c7" providerId="ADAL" clId="{0EAC1D8A-26F4-4AA0-A1B6-5C1108D152D7}"/>
    <pc:docChg chg="undo custSel addSld modSld sldOrd">
      <pc:chgData name="Alina Vaškelytė" userId="6166f2e1-d397-4423-b3ea-70ed56c104c7" providerId="ADAL" clId="{0EAC1D8A-26F4-4AA0-A1B6-5C1108D152D7}" dt="2026-04-01T07:31:53.658" v="286" actId="20577"/>
      <pc:docMkLst>
        <pc:docMk/>
      </pc:docMkLst>
      <pc:sldChg chg="modSp mod">
        <pc:chgData name="Alina Vaškelytė" userId="6166f2e1-d397-4423-b3ea-70ed56c104c7" providerId="ADAL" clId="{0EAC1D8A-26F4-4AA0-A1B6-5C1108D152D7}" dt="2026-04-01T07:15:33.609" v="3" actId="14100"/>
        <pc:sldMkLst>
          <pc:docMk/>
          <pc:sldMk cId="839785364" sldId="256"/>
        </pc:sldMkLst>
        <pc:spChg chg="mod">
          <ac:chgData name="Alina Vaškelytė" userId="6166f2e1-d397-4423-b3ea-70ed56c104c7" providerId="ADAL" clId="{0EAC1D8A-26F4-4AA0-A1B6-5C1108D152D7}" dt="2026-04-01T07:15:33.609" v="3" actId="14100"/>
          <ac:spMkLst>
            <pc:docMk/>
            <pc:sldMk cId="839785364" sldId="256"/>
            <ac:spMk id="2" creationId="{00000000-0000-0000-0000-000000000000}"/>
          </ac:spMkLst>
        </pc:spChg>
      </pc:sldChg>
      <pc:sldChg chg="modSp mod">
        <pc:chgData name="Alina Vaškelytė" userId="6166f2e1-d397-4423-b3ea-70ed56c104c7" providerId="ADAL" clId="{0EAC1D8A-26F4-4AA0-A1B6-5C1108D152D7}" dt="2026-04-01T07:16:23.168" v="29" actId="14100"/>
        <pc:sldMkLst>
          <pc:docMk/>
          <pc:sldMk cId="2080289239" sldId="257"/>
        </pc:sldMkLst>
        <pc:spChg chg="mod">
          <ac:chgData name="Alina Vaškelytė" userId="6166f2e1-d397-4423-b3ea-70ed56c104c7" providerId="ADAL" clId="{0EAC1D8A-26F4-4AA0-A1B6-5C1108D152D7}" dt="2026-04-01T07:16:19.592" v="28" actId="255"/>
          <ac:spMkLst>
            <pc:docMk/>
            <pc:sldMk cId="2080289239" sldId="257"/>
            <ac:spMk id="2" creationId="{00000000-0000-0000-0000-000000000000}"/>
          </ac:spMkLst>
        </pc:spChg>
        <pc:spChg chg="mod">
          <ac:chgData name="Alina Vaškelytė" userId="6166f2e1-d397-4423-b3ea-70ed56c104c7" providerId="ADAL" clId="{0EAC1D8A-26F4-4AA0-A1B6-5C1108D152D7}" dt="2026-04-01T07:16:23.168" v="29" actId="14100"/>
          <ac:spMkLst>
            <pc:docMk/>
            <pc:sldMk cId="2080289239" sldId="257"/>
            <ac:spMk id="3" creationId="{00000000-0000-0000-0000-000000000000}"/>
          </ac:spMkLst>
        </pc:spChg>
      </pc:sldChg>
      <pc:sldChg chg="modSp new mod">
        <pc:chgData name="Alina Vaškelytė" userId="6166f2e1-d397-4423-b3ea-70ed56c104c7" providerId="ADAL" clId="{0EAC1D8A-26F4-4AA0-A1B6-5C1108D152D7}" dt="2026-04-01T07:21:58.465" v="121" actId="14100"/>
        <pc:sldMkLst>
          <pc:docMk/>
          <pc:sldMk cId="3503269825" sldId="258"/>
        </pc:sldMkLst>
        <pc:spChg chg="mod">
          <ac:chgData name="Alina Vaškelytė" userId="6166f2e1-d397-4423-b3ea-70ed56c104c7" providerId="ADAL" clId="{0EAC1D8A-26F4-4AA0-A1B6-5C1108D152D7}" dt="2026-04-01T07:21:58.465" v="121" actId="14100"/>
          <ac:spMkLst>
            <pc:docMk/>
            <pc:sldMk cId="3503269825" sldId="258"/>
            <ac:spMk id="2" creationId="{CE447096-4041-4880-8FAA-BC6F055B005C}"/>
          </ac:spMkLst>
        </pc:spChg>
        <pc:spChg chg="mod">
          <ac:chgData name="Alina Vaškelytė" userId="6166f2e1-d397-4423-b3ea-70ed56c104c7" providerId="ADAL" clId="{0EAC1D8A-26F4-4AA0-A1B6-5C1108D152D7}" dt="2026-04-01T07:21:55.836" v="120" actId="14100"/>
          <ac:spMkLst>
            <pc:docMk/>
            <pc:sldMk cId="3503269825" sldId="258"/>
            <ac:spMk id="3" creationId="{E9892FEC-3E76-3050-73E4-8A8960D0649F}"/>
          </ac:spMkLst>
        </pc:spChg>
      </pc:sldChg>
      <pc:sldChg chg="modSp new mod">
        <pc:chgData name="Alina Vaškelytė" userId="6166f2e1-d397-4423-b3ea-70ed56c104c7" providerId="ADAL" clId="{0EAC1D8A-26F4-4AA0-A1B6-5C1108D152D7}" dt="2026-04-01T07:23:03.709" v="155" actId="123"/>
        <pc:sldMkLst>
          <pc:docMk/>
          <pc:sldMk cId="1380246913" sldId="259"/>
        </pc:sldMkLst>
        <pc:spChg chg="mod">
          <ac:chgData name="Alina Vaškelytė" userId="6166f2e1-d397-4423-b3ea-70ed56c104c7" providerId="ADAL" clId="{0EAC1D8A-26F4-4AA0-A1B6-5C1108D152D7}" dt="2026-04-01T07:22:35.434" v="149" actId="20577"/>
          <ac:spMkLst>
            <pc:docMk/>
            <pc:sldMk cId="1380246913" sldId="259"/>
            <ac:spMk id="2" creationId="{C6456268-886A-8D88-D8EE-FB62550D4DE0}"/>
          </ac:spMkLst>
        </pc:spChg>
        <pc:spChg chg="mod">
          <ac:chgData name="Alina Vaškelytė" userId="6166f2e1-d397-4423-b3ea-70ed56c104c7" providerId="ADAL" clId="{0EAC1D8A-26F4-4AA0-A1B6-5C1108D152D7}" dt="2026-04-01T07:23:03.709" v="155" actId="123"/>
          <ac:spMkLst>
            <pc:docMk/>
            <pc:sldMk cId="1380246913" sldId="259"/>
            <ac:spMk id="3" creationId="{36041284-2FB6-AD13-FBAC-066272A703C3}"/>
          </ac:spMkLst>
        </pc:spChg>
      </pc:sldChg>
      <pc:sldChg chg="modSp new mod ord">
        <pc:chgData name="Alina Vaškelytė" userId="6166f2e1-d397-4423-b3ea-70ed56c104c7" providerId="ADAL" clId="{0EAC1D8A-26F4-4AA0-A1B6-5C1108D152D7}" dt="2026-04-01T07:17:45.756" v="44" actId="20577"/>
        <pc:sldMkLst>
          <pc:docMk/>
          <pc:sldMk cId="2720701812" sldId="260"/>
        </pc:sldMkLst>
        <pc:spChg chg="mod">
          <ac:chgData name="Alina Vaškelytė" userId="6166f2e1-d397-4423-b3ea-70ed56c104c7" providerId="ADAL" clId="{0EAC1D8A-26F4-4AA0-A1B6-5C1108D152D7}" dt="2026-04-01T07:17:24.397" v="36"/>
          <ac:spMkLst>
            <pc:docMk/>
            <pc:sldMk cId="2720701812" sldId="260"/>
            <ac:spMk id="2" creationId="{82B0C90D-B844-C628-4D8D-302BEE3A8617}"/>
          </ac:spMkLst>
        </pc:spChg>
        <pc:spChg chg="mod">
          <ac:chgData name="Alina Vaškelytė" userId="6166f2e1-d397-4423-b3ea-70ed56c104c7" providerId="ADAL" clId="{0EAC1D8A-26F4-4AA0-A1B6-5C1108D152D7}" dt="2026-04-01T07:17:45.756" v="44" actId="20577"/>
          <ac:spMkLst>
            <pc:docMk/>
            <pc:sldMk cId="2720701812" sldId="260"/>
            <ac:spMk id="3" creationId="{DD973617-C288-F8A2-DBEF-A33EB0D3F490}"/>
          </ac:spMkLst>
        </pc:spChg>
      </pc:sldChg>
      <pc:sldChg chg="modSp new mod">
        <pc:chgData name="Alina Vaškelytė" userId="6166f2e1-d397-4423-b3ea-70ed56c104c7" providerId="ADAL" clId="{0EAC1D8A-26F4-4AA0-A1B6-5C1108D152D7}" dt="2026-04-01T07:19:59.114" v="104" actId="6549"/>
        <pc:sldMkLst>
          <pc:docMk/>
          <pc:sldMk cId="4042247338" sldId="261"/>
        </pc:sldMkLst>
        <pc:spChg chg="mod">
          <ac:chgData name="Alina Vaškelytė" userId="6166f2e1-d397-4423-b3ea-70ed56c104c7" providerId="ADAL" clId="{0EAC1D8A-26F4-4AA0-A1B6-5C1108D152D7}" dt="2026-04-01T07:17:35.231" v="42"/>
          <ac:spMkLst>
            <pc:docMk/>
            <pc:sldMk cId="4042247338" sldId="261"/>
            <ac:spMk id="2" creationId="{1A474135-9511-3392-F094-23416614671B}"/>
          </ac:spMkLst>
        </pc:spChg>
        <pc:spChg chg="mod">
          <ac:chgData name="Alina Vaškelytė" userId="6166f2e1-d397-4423-b3ea-70ed56c104c7" providerId="ADAL" clId="{0EAC1D8A-26F4-4AA0-A1B6-5C1108D152D7}" dt="2026-04-01T07:19:59.114" v="104" actId="6549"/>
          <ac:spMkLst>
            <pc:docMk/>
            <pc:sldMk cId="4042247338" sldId="261"/>
            <ac:spMk id="3" creationId="{2D07C17E-3EE6-8A6B-E517-FB3ED11C2F85}"/>
          </ac:spMkLst>
        </pc:spChg>
      </pc:sldChg>
      <pc:sldChg chg="modSp new mod">
        <pc:chgData name="Alina Vaškelytė" userId="6166f2e1-d397-4423-b3ea-70ed56c104c7" providerId="ADAL" clId="{0EAC1D8A-26F4-4AA0-A1B6-5C1108D152D7}" dt="2026-04-01T07:21:18.040" v="112" actId="14100"/>
        <pc:sldMkLst>
          <pc:docMk/>
          <pc:sldMk cId="2677811134" sldId="262"/>
        </pc:sldMkLst>
        <pc:spChg chg="mod">
          <ac:chgData name="Alina Vaškelytė" userId="6166f2e1-d397-4423-b3ea-70ed56c104c7" providerId="ADAL" clId="{0EAC1D8A-26F4-4AA0-A1B6-5C1108D152D7}" dt="2026-04-01T07:17:32.863" v="41"/>
          <ac:spMkLst>
            <pc:docMk/>
            <pc:sldMk cId="2677811134" sldId="262"/>
            <ac:spMk id="2" creationId="{D259B1E2-DAAE-56BD-E093-52E3DBD13057}"/>
          </ac:spMkLst>
        </pc:spChg>
        <pc:spChg chg="mod">
          <ac:chgData name="Alina Vaškelytė" userId="6166f2e1-d397-4423-b3ea-70ed56c104c7" providerId="ADAL" clId="{0EAC1D8A-26F4-4AA0-A1B6-5C1108D152D7}" dt="2026-04-01T07:21:18.040" v="112" actId="14100"/>
          <ac:spMkLst>
            <pc:docMk/>
            <pc:sldMk cId="2677811134" sldId="262"/>
            <ac:spMk id="3" creationId="{C9240EB4-3C2B-364B-95A5-4DFD73C6957B}"/>
          </ac:spMkLst>
        </pc:spChg>
      </pc:sldChg>
      <pc:sldChg chg="modSp new mod">
        <pc:chgData name="Alina Vaškelytė" userId="6166f2e1-d397-4423-b3ea-70ed56c104c7" providerId="ADAL" clId="{0EAC1D8A-26F4-4AA0-A1B6-5C1108D152D7}" dt="2026-04-01T07:25:00.960" v="176" actId="14100"/>
        <pc:sldMkLst>
          <pc:docMk/>
          <pc:sldMk cId="781706097" sldId="263"/>
        </pc:sldMkLst>
        <pc:spChg chg="mod">
          <ac:chgData name="Alina Vaškelytė" userId="6166f2e1-d397-4423-b3ea-70ed56c104c7" providerId="ADAL" clId="{0EAC1D8A-26F4-4AA0-A1B6-5C1108D152D7}" dt="2026-04-01T07:23:20.746" v="159"/>
          <ac:spMkLst>
            <pc:docMk/>
            <pc:sldMk cId="781706097" sldId="263"/>
            <ac:spMk id="2" creationId="{D7547D32-C08C-98CE-B8C0-183E40A01851}"/>
          </ac:spMkLst>
        </pc:spChg>
        <pc:spChg chg="mod">
          <ac:chgData name="Alina Vaškelytė" userId="6166f2e1-d397-4423-b3ea-70ed56c104c7" providerId="ADAL" clId="{0EAC1D8A-26F4-4AA0-A1B6-5C1108D152D7}" dt="2026-04-01T07:25:00.960" v="176" actId="14100"/>
          <ac:spMkLst>
            <pc:docMk/>
            <pc:sldMk cId="781706097" sldId="263"/>
            <ac:spMk id="3" creationId="{0953B536-6455-F7CB-1F64-194B51DEE52C}"/>
          </ac:spMkLst>
        </pc:spChg>
      </pc:sldChg>
      <pc:sldChg chg="modSp new mod">
        <pc:chgData name="Alina Vaškelytė" userId="6166f2e1-d397-4423-b3ea-70ed56c104c7" providerId="ADAL" clId="{0EAC1D8A-26F4-4AA0-A1B6-5C1108D152D7}" dt="2026-04-01T07:27:57.292" v="221" actId="20577"/>
        <pc:sldMkLst>
          <pc:docMk/>
          <pc:sldMk cId="455561712" sldId="264"/>
        </pc:sldMkLst>
        <pc:spChg chg="mod">
          <ac:chgData name="Alina Vaškelytė" userId="6166f2e1-d397-4423-b3ea-70ed56c104c7" providerId="ADAL" clId="{0EAC1D8A-26F4-4AA0-A1B6-5C1108D152D7}" dt="2026-04-01T07:23:23.337" v="160"/>
          <ac:spMkLst>
            <pc:docMk/>
            <pc:sldMk cId="455561712" sldId="264"/>
            <ac:spMk id="2" creationId="{945B8A33-A926-D7E5-566E-9E800EB8D415}"/>
          </ac:spMkLst>
        </pc:spChg>
        <pc:spChg chg="mod">
          <ac:chgData name="Alina Vaškelytė" userId="6166f2e1-d397-4423-b3ea-70ed56c104c7" providerId="ADAL" clId="{0EAC1D8A-26F4-4AA0-A1B6-5C1108D152D7}" dt="2026-04-01T07:27:57.292" v="221" actId="20577"/>
          <ac:spMkLst>
            <pc:docMk/>
            <pc:sldMk cId="455561712" sldId="264"/>
            <ac:spMk id="3" creationId="{F9AC593A-8724-C637-F079-90B965F77BC9}"/>
          </ac:spMkLst>
        </pc:spChg>
      </pc:sldChg>
      <pc:sldChg chg="modSp new mod">
        <pc:chgData name="Alina Vaškelytė" userId="6166f2e1-d397-4423-b3ea-70ed56c104c7" providerId="ADAL" clId="{0EAC1D8A-26F4-4AA0-A1B6-5C1108D152D7}" dt="2026-04-01T07:27:59.884" v="222" actId="20577"/>
        <pc:sldMkLst>
          <pc:docMk/>
          <pc:sldMk cId="3021336674" sldId="265"/>
        </pc:sldMkLst>
        <pc:spChg chg="mod">
          <ac:chgData name="Alina Vaškelytė" userId="6166f2e1-d397-4423-b3ea-70ed56c104c7" providerId="ADAL" clId="{0EAC1D8A-26F4-4AA0-A1B6-5C1108D152D7}" dt="2026-04-01T07:23:25.985" v="161"/>
          <ac:spMkLst>
            <pc:docMk/>
            <pc:sldMk cId="3021336674" sldId="265"/>
            <ac:spMk id="2" creationId="{10C6851E-0EA4-6ED3-4E2A-BA1C4811B7C1}"/>
          </ac:spMkLst>
        </pc:spChg>
        <pc:spChg chg="mod">
          <ac:chgData name="Alina Vaškelytė" userId="6166f2e1-d397-4423-b3ea-70ed56c104c7" providerId="ADAL" clId="{0EAC1D8A-26F4-4AA0-A1B6-5C1108D152D7}" dt="2026-04-01T07:27:59.884" v="222" actId="20577"/>
          <ac:spMkLst>
            <pc:docMk/>
            <pc:sldMk cId="3021336674" sldId="265"/>
            <ac:spMk id="3" creationId="{34CBD5FC-A39C-14EE-3B3D-ED9B47F79250}"/>
          </ac:spMkLst>
        </pc:spChg>
      </pc:sldChg>
      <pc:sldChg chg="modSp new mod">
        <pc:chgData name="Alina Vaškelytė" userId="6166f2e1-d397-4423-b3ea-70ed56c104c7" providerId="ADAL" clId="{0EAC1D8A-26F4-4AA0-A1B6-5C1108D152D7}" dt="2026-04-01T07:28:07.602" v="224" actId="123"/>
        <pc:sldMkLst>
          <pc:docMk/>
          <pc:sldMk cId="2563930542" sldId="266"/>
        </pc:sldMkLst>
        <pc:spChg chg="mod">
          <ac:chgData name="Alina Vaškelytė" userId="6166f2e1-d397-4423-b3ea-70ed56c104c7" providerId="ADAL" clId="{0EAC1D8A-26F4-4AA0-A1B6-5C1108D152D7}" dt="2026-04-01T07:23:32.430" v="164"/>
          <ac:spMkLst>
            <pc:docMk/>
            <pc:sldMk cId="2563930542" sldId="266"/>
            <ac:spMk id="2" creationId="{749C3416-7909-2E54-7889-7EAC68DF73E1}"/>
          </ac:spMkLst>
        </pc:spChg>
        <pc:spChg chg="mod">
          <ac:chgData name="Alina Vaškelytė" userId="6166f2e1-d397-4423-b3ea-70ed56c104c7" providerId="ADAL" clId="{0EAC1D8A-26F4-4AA0-A1B6-5C1108D152D7}" dt="2026-04-01T07:28:07.602" v="224" actId="123"/>
          <ac:spMkLst>
            <pc:docMk/>
            <pc:sldMk cId="2563930542" sldId="266"/>
            <ac:spMk id="3" creationId="{68073897-F95A-053E-633E-A36B171D498F}"/>
          </ac:spMkLst>
        </pc:spChg>
      </pc:sldChg>
      <pc:sldChg chg="modSp new mod ord">
        <pc:chgData name="Alina Vaškelytė" userId="6166f2e1-d397-4423-b3ea-70ed56c104c7" providerId="ADAL" clId="{0EAC1D8A-26F4-4AA0-A1B6-5C1108D152D7}" dt="2026-04-01T07:24:23.453" v="173"/>
        <pc:sldMkLst>
          <pc:docMk/>
          <pc:sldMk cId="3298465035" sldId="267"/>
        </pc:sldMkLst>
        <pc:spChg chg="mod">
          <ac:chgData name="Alina Vaškelytė" userId="6166f2e1-d397-4423-b3ea-70ed56c104c7" providerId="ADAL" clId="{0EAC1D8A-26F4-4AA0-A1B6-5C1108D152D7}" dt="2026-04-01T07:23:35.456" v="165"/>
          <ac:spMkLst>
            <pc:docMk/>
            <pc:sldMk cId="3298465035" sldId="267"/>
            <ac:spMk id="2" creationId="{76C741E2-3786-ED1B-248D-3344BCF3A659}"/>
          </ac:spMkLst>
        </pc:spChg>
        <pc:spChg chg="mod">
          <ac:chgData name="Alina Vaškelytė" userId="6166f2e1-d397-4423-b3ea-70ed56c104c7" providerId="ADAL" clId="{0EAC1D8A-26F4-4AA0-A1B6-5C1108D152D7}" dt="2026-04-01T07:24:18.202" v="171" actId="6549"/>
          <ac:spMkLst>
            <pc:docMk/>
            <pc:sldMk cId="3298465035" sldId="267"/>
            <ac:spMk id="3" creationId="{64FD315C-0CBA-0A0C-9893-96039168D860}"/>
          </ac:spMkLst>
        </pc:spChg>
      </pc:sldChg>
      <pc:sldChg chg="modSp new mod">
        <pc:chgData name="Alina Vaškelytė" userId="6166f2e1-d397-4423-b3ea-70ed56c104c7" providerId="ADAL" clId="{0EAC1D8A-26F4-4AA0-A1B6-5C1108D152D7}" dt="2026-04-01T07:28:34.031" v="230" actId="123"/>
        <pc:sldMkLst>
          <pc:docMk/>
          <pc:sldMk cId="2321723089" sldId="268"/>
        </pc:sldMkLst>
        <pc:spChg chg="mod">
          <ac:chgData name="Alina Vaškelytė" userId="6166f2e1-d397-4423-b3ea-70ed56c104c7" providerId="ADAL" clId="{0EAC1D8A-26F4-4AA0-A1B6-5C1108D152D7}" dt="2026-04-01T07:26:28.827" v="200"/>
          <ac:spMkLst>
            <pc:docMk/>
            <pc:sldMk cId="2321723089" sldId="268"/>
            <ac:spMk id="2" creationId="{364620F5-E840-577D-FFF6-1A2814674D0A}"/>
          </ac:spMkLst>
        </pc:spChg>
        <pc:spChg chg="mod">
          <ac:chgData name="Alina Vaškelytė" userId="6166f2e1-d397-4423-b3ea-70ed56c104c7" providerId="ADAL" clId="{0EAC1D8A-26F4-4AA0-A1B6-5C1108D152D7}" dt="2026-04-01T07:28:34.031" v="230" actId="123"/>
          <ac:spMkLst>
            <pc:docMk/>
            <pc:sldMk cId="2321723089" sldId="268"/>
            <ac:spMk id="3" creationId="{AF5A32FA-4958-DD9F-C78D-13E041F28D0C}"/>
          </ac:spMkLst>
        </pc:spChg>
      </pc:sldChg>
      <pc:sldChg chg="modSp new mod">
        <pc:chgData name="Alina Vaškelytė" userId="6166f2e1-d397-4423-b3ea-70ed56c104c7" providerId="ADAL" clId="{0EAC1D8A-26F4-4AA0-A1B6-5C1108D152D7}" dt="2026-04-01T07:28:52.934" v="234" actId="123"/>
        <pc:sldMkLst>
          <pc:docMk/>
          <pc:sldMk cId="1904110806" sldId="269"/>
        </pc:sldMkLst>
        <pc:spChg chg="mod">
          <ac:chgData name="Alina Vaškelytė" userId="6166f2e1-d397-4423-b3ea-70ed56c104c7" providerId="ADAL" clId="{0EAC1D8A-26F4-4AA0-A1B6-5C1108D152D7}" dt="2026-04-01T07:26:31.535" v="201"/>
          <ac:spMkLst>
            <pc:docMk/>
            <pc:sldMk cId="1904110806" sldId="269"/>
            <ac:spMk id="2" creationId="{778C1F62-5BF6-D006-063F-6E08106D5AA2}"/>
          </ac:spMkLst>
        </pc:spChg>
        <pc:spChg chg="mod">
          <ac:chgData name="Alina Vaškelytė" userId="6166f2e1-d397-4423-b3ea-70ed56c104c7" providerId="ADAL" clId="{0EAC1D8A-26F4-4AA0-A1B6-5C1108D152D7}" dt="2026-04-01T07:28:52.934" v="234" actId="123"/>
          <ac:spMkLst>
            <pc:docMk/>
            <pc:sldMk cId="1904110806" sldId="269"/>
            <ac:spMk id="3" creationId="{A48CE647-ED4B-0FFB-ED3B-8577949A919D}"/>
          </ac:spMkLst>
        </pc:spChg>
      </pc:sldChg>
      <pc:sldChg chg="modSp new mod">
        <pc:chgData name="Alina Vaškelytė" userId="6166f2e1-d397-4423-b3ea-70ed56c104c7" providerId="ADAL" clId="{0EAC1D8A-26F4-4AA0-A1B6-5C1108D152D7}" dt="2026-04-01T07:30:24.698" v="276" actId="6549"/>
        <pc:sldMkLst>
          <pc:docMk/>
          <pc:sldMk cId="2152566921" sldId="270"/>
        </pc:sldMkLst>
        <pc:spChg chg="mod">
          <ac:chgData name="Alina Vaškelytė" userId="6166f2e1-d397-4423-b3ea-70ed56c104c7" providerId="ADAL" clId="{0EAC1D8A-26F4-4AA0-A1B6-5C1108D152D7}" dt="2026-04-01T07:26:36.560" v="202"/>
          <ac:spMkLst>
            <pc:docMk/>
            <pc:sldMk cId="2152566921" sldId="270"/>
            <ac:spMk id="2" creationId="{6D6A5155-9555-F2CF-4FEC-9EB3A9EBD927}"/>
          </ac:spMkLst>
        </pc:spChg>
        <pc:spChg chg="mod">
          <ac:chgData name="Alina Vaškelytė" userId="6166f2e1-d397-4423-b3ea-70ed56c104c7" providerId="ADAL" clId="{0EAC1D8A-26F4-4AA0-A1B6-5C1108D152D7}" dt="2026-04-01T07:30:24.698" v="276" actId="6549"/>
          <ac:spMkLst>
            <pc:docMk/>
            <pc:sldMk cId="2152566921" sldId="270"/>
            <ac:spMk id="3" creationId="{C5F9B059-CFB2-A955-9D4F-6FC13A011EDE}"/>
          </ac:spMkLst>
        </pc:spChg>
      </pc:sldChg>
      <pc:sldChg chg="delSp modSp new mod">
        <pc:chgData name="Alina Vaškelytė" userId="6166f2e1-d397-4423-b3ea-70ed56c104c7" providerId="ADAL" clId="{0EAC1D8A-26F4-4AA0-A1B6-5C1108D152D7}" dt="2026-04-01T07:31:53.658" v="286" actId="20577"/>
        <pc:sldMkLst>
          <pc:docMk/>
          <pc:sldMk cId="3346061354" sldId="271"/>
        </pc:sldMkLst>
        <pc:spChg chg="mod">
          <ac:chgData name="Alina Vaškelytė" userId="6166f2e1-d397-4423-b3ea-70ed56c104c7" providerId="ADAL" clId="{0EAC1D8A-26F4-4AA0-A1B6-5C1108D152D7}" dt="2026-04-01T07:31:53.658" v="286" actId="20577"/>
          <ac:spMkLst>
            <pc:docMk/>
            <pc:sldMk cId="3346061354" sldId="271"/>
            <ac:spMk id="3" creationId="{1DBDC8FA-FE62-413B-06EA-6BC69228AB07}"/>
          </ac:spMkLst>
        </pc:spChg>
      </pc:sldChg>
    </pc:docChg>
  </pc:docChgLst>
  <pc:docChgLst>
    <pc:chgData name="Milda Naginevičiūtė" userId="93e92580-6973-4db0-bfd6-f7c723dd0d8b" providerId="ADAL" clId="{49C6B382-F396-4A36-9D9C-72F000267243}"/>
    <pc:docChg chg="addSld modSld">
      <pc:chgData name="Milda Naginevičiūtė" userId="93e92580-6973-4db0-bfd6-f7c723dd0d8b" providerId="ADAL" clId="{49C6B382-F396-4A36-9D9C-72F000267243}" dt="2026-04-09T06:59:47.677" v="6" actId="20577"/>
      <pc:docMkLst>
        <pc:docMk/>
      </pc:docMkLst>
      <pc:sldChg chg="modSp new mod">
        <pc:chgData name="Milda Naginevičiūtė" userId="93e92580-6973-4db0-bfd6-f7c723dd0d8b" providerId="ADAL" clId="{49C6B382-F396-4A36-9D9C-72F000267243}" dt="2026-04-09T06:59:47.677" v="6" actId="20577"/>
        <pc:sldMkLst>
          <pc:docMk/>
          <pc:sldMk cId="3938780250" sldId="272"/>
        </pc:sldMkLst>
        <pc:spChg chg="mod">
          <ac:chgData name="Milda Naginevičiūtė" userId="93e92580-6973-4db0-bfd6-f7c723dd0d8b" providerId="ADAL" clId="{49C6B382-F396-4A36-9D9C-72F000267243}" dt="2026-04-09T06:59:47.677" v="6" actId="20577"/>
          <ac:spMkLst>
            <pc:docMk/>
            <pc:sldMk cId="3938780250" sldId="272"/>
            <ac:spMk id="2" creationId="{8B5A3D44-404E-301E-5ED1-EE270BCA265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09/04/2026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09/04/2026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42484" y="3397075"/>
            <a:ext cx="8875241" cy="1119842"/>
          </a:xfrm>
        </p:spPr>
        <p:txBody>
          <a:bodyPr/>
          <a:lstStyle/>
          <a:p>
            <a:r>
              <a:rPr lang="lt-LT" dirty="0"/>
              <a:t>Kibernetinė higiena darbe</a:t>
            </a:r>
            <a:endParaRPr lang="en-GB" dirty="0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71343-8972-4C3F-BAD8-5D975A3211E8}" type="datetime1">
              <a:rPr lang="it-IT" smtClean="0"/>
              <a:t>09/04/2026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39785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B8A33-A926-D7E5-566E-9E800EB8D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Teisinė atsakomybė ir duomenų apsauga</a:t>
            </a:r>
            <a:endParaRPr lang="lt-L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C593A-8724-C637-F079-90B965F77B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163" y="1916935"/>
            <a:ext cx="9685900" cy="4957590"/>
          </a:xfrm>
        </p:spPr>
        <p:txBody>
          <a:bodyPr/>
          <a:lstStyle/>
          <a:p>
            <a:pPr algn="just"/>
            <a:r>
              <a:rPr lang="lt-LT" b="1" dirty="0"/>
              <a:t>Bendrasis duomenų apsaugos reglamentas (BDAR) reglamentuoja:</a:t>
            </a:r>
          </a:p>
          <a:p>
            <a:pPr lvl="1" algn="just"/>
            <a:r>
              <a:rPr lang="lt-LT" sz="2781" b="1" dirty="0"/>
              <a:t>Asmens duomenų apsauga</a:t>
            </a:r>
            <a:r>
              <a:rPr lang="lt-LT" sz="2781" dirty="0"/>
              <a:t>. Asmens duomenys yra bet kokia informacija, susijusi su identifikuotu ar identifikuojamu fiziniu asmeniu. Tai gali būti vardai, identifikavimo numeriai, vietos duomenys ir kt.</a:t>
            </a:r>
          </a:p>
          <a:p>
            <a:pPr lvl="1" algn="just"/>
            <a:endParaRPr lang="lt-LT" sz="2781" dirty="0"/>
          </a:p>
          <a:p>
            <a:pPr lvl="1" algn="just"/>
            <a:r>
              <a:rPr lang="lt-LT" sz="2781" dirty="0"/>
              <a:t>Darbuotojai turi</a:t>
            </a:r>
            <a:r>
              <a:rPr lang="lt-LT" sz="2781" b="1" dirty="0"/>
              <a:t> </a:t>
            </a:r>
            <a:r>
              <a:rPr lang="lt-LT" sz="2781" dirty="0"/>
              <a:t>užtikrinti, kad asmens duomenys būtų </a:t>
            </a:r>
            <a:r>
              <a:rPr lang="lt-LT" sz="2781" b="1" dirty="0"/>
              <a:t>renkami, saugomi ir tvarkomi</a:t>
            </a:r>
            <a:r>
              <a:rPr lang="lt-LT" sz="2781" dirty="0"/>
              <a:t> </a:t>
            </a:r>
            <a:r>
              <a:rPr lang="lt-LT" sz="2781" b="1" dirty="0"/>
              <a:t>saugiai</a:t>
            </a:r>
            <a:r>
              <a:rPr lang="lt-LT" sz="2781" dirty="0"/>
              <a:t>, siekiant išvengti neteisėto duomenų naudojimo ar pažeidimų.</a:t>
            </a:r>
          </a:p>
          <a:p>
            <a:pPr lvl="1"/>
            <a:endParaRPr lang="lt-LT" dirty="0"/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4555617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6851E-0EA4-6ED3-4E2A-BA1C4811B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Teisinė atsakomybė ir duomenų apsauga</a:t>
            </a:r>
            <a:endParaRPr lang="lt-L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CBD5FC-A39C-14EE-3B3D-ED9B47F792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4476694"/>
          </a:xfrm>
        </p:spPr>
        <p:txBody>
          <a:bodyPr/>
          <a:lstStyle/>
          <a:p>
            <a:pPr algn="just"/>
            <a:r>
              <a:rPr lang="lt-LT" b="1" dirty="0"/>
              <a:t>Bendrasis duomenų apsaugos reglamentas (BDAR) reglamentuoja:</a:t>
            </a:r>
          </a:p>
          <a:p>
            <a:pPr lvl="1" algn="just"/>
            <a:r>
              <a:rPr lang="lt-LT" b="1" dirty="0"/>
              <a:t>Pranešimas apie duomenų pažeidimus</a:t>
            </a:r>
            <a:r>
              <a:rPr lang="lt-LT" dirty="0"/>
              <a:t>. Duomenų pažeidimo atveju organizacijos </a:t>
            </a:r>
            <a:r>
              <a:rPr lang="lt-LT" b="1" dirty="0"/>
              <a:t>privalo pranešti</a:t>
            </a:r>
            <a:r>
              <a:rPr lang="lt-LT" dirty="0"/>
              <a:t> Valstybinei duomenų apsaugos inspekcijai per </a:t>
            </a:r>
            <a:r>
              <a:rPr lang="lt-LT" b="1" dirty="0"/>
              <a:t>72 valandas</a:t>
            </a:r>
            <a:r>
              <a:rPr lang="lt-LT" dirty="0"/>
              <a:t>, nebent šis pažeidimas neturėtų kelti pavojaus žmogaus teisėms ir laisvėms.</a:t>
            </a:r>
          </a:p>
          <a:p>
            <a:pPr lvl="1" algn="just"/>
            <a:endParaRPr lang="lt-LT" dirty="0"/>
          </a:p>
          <a:p>
            <a:pPr lvl="1" algn="just"/>
            <a:r>
              <a:rPr lang="lt-LT" b="1" dirty="0"/>
              <a:t>Darbuotojai privalo</a:t>
            </a:r>
            <a:r>
              <a:rPr lang="lt-LT" dirty="0"/>
              <a:t> nedelsiant pranešti apie </a:t>
            </a:r>
            <a:r>
              <a:rPr lang="lt-LT" b="1" dirty="0"/>
              <a:t>įtartinus duomenų pažeidimus</a:t>
            </a:r>
            <a:r>
              <a:rPr lang="lt-LT" dirty="0"/>
              <a:t> savo organizacijos duomenų apsaugos pareigūnui ar atitinkamai institucijai.</a:t>
            </a:r>
          </a:p>
          <a:p>
            <a:endParaRPr lang="lt-LT" dirty="0"/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021336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C3416-7909-2E54-7889-7EAC68DF7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Teisinė atsakomybė ir duomenų apsauga</a:t>
            </a:r>
            <a:endParaRPr lang="lt-L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073897-F95A-053E-633E-A36B171D498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r>
              <a:rPr lang="lt-LT" b="1" dirty="0"/>
              <a:t>Bendrasis duomenų apsaugos reglamentas (BDAR) reglamentuoja:</a:t>
            </a:r>
          </a:p>
          <a:p>
            <a:pPr lvl="1" algn="just"/>
            <a:r>
              <a:rPr lang="lt-LT" b="1" dirty="0"/>
              <a:t>Duomenų </a:t>
            </a:r>
            <a:r>
              <a:rPr lang="lt-LT" b="1" dirty="0" err="1"/>
              <a:t>minimalizavimas</a:t>
            </a:r>
            <a:r>
              <a:rPr lang="lt-LT" b="1" dirty="0"/>
              <a:t> ir  tikslo apribojimas</a:t>
            </a:r>
            <a:r>
              <a:rPr lang="lt-LT" dirty="0"/>
              <a:t>. Rinkti leidžiama tik tuos duomenis, kurie būtini </a:t>
            </a:r>
            <a:r>
              <a:rPr lang="lt-LT" b="1" dirty="0"/>
              <a:t>konkrečiam tikslui</a:t>
            </a:r>
            <a:r>
              <a:rPr lang="lt-LT" dirty="0"/>
              <a:t> pasiekti, užtikrinant, kad jie būtų naudojami </a:t>
            </a:r>
            <a:r>
              <a:rPr lang="lt-LT" b="1" dirty="0"/>
              <a:t>tik tam tikslui</a:t>
            </a:r>
            <a:r>
              <a:rPr lang="lt-LT" dirty="0"/>
              <a:t>.</a:t>
            </a:r>
          </a:p>
          <a:p>
            <a:pPr lvl="1" algn="just"/>
            <a:endParaRPr lang="lt-LT" dirty="0"/>
          </a:p>
          <a:p>
            <a:pPr lvl="1" algn="just"/>
            <a:r>
              <a:rPr lang="lt-LT" b="1" dirty="0"/>
              <a:t>Darbuotojai turi </a:t>
            </a:r>
            <a:r>
              <a:rPr lang="lt-LT" dirty="0"/>
              <a:t>užtikrinti, kad duomenys būtų tvarkomi </a:t>
            </a:r>
            <a:r>
              <a:rPr lang="lt-LT" b="1" dirty="0"/>
              <a:t>pagal šiuos principus</a:t>
            </a:r>
            <a:r>
              <a:rPr lang="lt-LT" dirty="0"/>
              <a:t>, mažinant pažeidimų ir piktnaudžiavimo riziką.</a:t>
            </a:r>
          </a:p>
          <a:p>
            <a:endParaRPr lang="lt-LT" dirty="0"/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563930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620F5-E840-577D-FFF6-1A2814674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Teisinė atsakomybė ir duomenų apsauga</a:t>
            </a:r>
            <a:endParaRPr lang="lt-L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5A32FA-4958-DD9F-C78D-13E041F28D0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r>
              <a:rPr lang="lt-LT" b="1" dirty="0"/>
              <a:t>Bendrasis duomenų apsaugos reglamentas (BDAR) reglamentuoja:</a:t>
            </a:r>
          </a:p>
          <a:p>
            <a:pPr lvl="1" algn="just"/>
            <a:r>
              <a:rPr lang="lt-LT" b="1" dirty="0"/>
              <a:t>Duomenų subjektų teisės. Asmenys turi teisę</a:t>
            </a:r>
            <a:r>
              <a:rPr lang="lt-LT" dirty="0"/>
              <a:t> gauti informaciją apie jų duomenų tvarkymą, susipažinti su duomenimis, reikalauti ištaisyti arba ištrinti duomenis („teisė būti pamirštam“), apriboti duomenų tvarkymą bei teisę nesutikti su duomenų tvarkymu.</a:t>
            </a:r>
          </a:p>
          <a:p>
            <a:pPr lvl="1" algn="just"/>
            <a:endParaRPr lang="lt-LT" dirty="0"/>
          </a:p>
          <a:p>
            <a:pPr lvl="1" algn="just"/>
            <a:r>
              <a:rPr lang="lt-LT" b="1" dirty="0"/>
              <a:t>Darbuotojai privalo</a:t>
            </a:r>
            <a:r>
              <a:rPr lang="lt-LT" dirty="0"/>
              <a:t> užtikrinti šių teisių </a:t>
            </a:r>
            <a:r>
              <a:rPr lang="lt-LT" b="1" dirty="0"/>
              <a:t>įgyvendinimą </a:t>
            </a:r>
            <a:r>
              <a:rPr lang="lt-LT" dirty="0"/>
              <a:t>ir tikslų duomenų </a:t>
            </a:r>
            <a:r>
              <a:rPr lang="lt-LT" b="1" dirty="0"/>
              <a:t>tvarkymą</a:t>
            </a:r>
            <a:r>
              <a:rPr lang="lt-LT" dirty="0"/>
              <a:t>.</a:t>
            </a:r>
          </a:p>
          <a:p>
            <a:endParaRPr lang="lt-LT" dirty="0"/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321723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C1F62-5BF6-D006-063F-6E08106D5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Teisinė atsakomybė ir duomenų apsauga</a:t>
            </a:r>
            <a:endParaRPr lang="lt-L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8CE647-ED4B-0FFB-ED3B-8577949A919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r>
              <a:rPr lang="lt-LT" b="1" dirty="0"/>
              <a:t>Bendrasis duomenų apsaugos reglamentas (BDAR) reglamentuoja:</a:t>
            </a:r>
          </a:p>
          <a:p>
            <a:pPr lvl="1" algn="just"/>
            <a:r>
              <a:rPr lang="lt-LT" b="1" dirty="0"/>
              <a:t>Sankcijos už tvarkos nesilaikymą. Už tvarkos nesilaikymą</a:t>
            </a:r>
            <a:r>
              <a:rPr lang="lt-LT" dirty="0"/>
              <a:t> organizacijoms gali būti skiriamos didelės baudos, iki 2-4 proc. ankstesnių finansinių metų bendros metinės pasaulinės apyvartos, arba iki 10 000 000-20 000 000 EUR.</a:t>
            </a:r>
          </a:p>
          <a:p>
            <a:endParaRPr lang="lt-LT" dirty="0"/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904110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A5155-9555-F2CF-4FEC-9EB3A9EBD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Teisinė atsakomybė ir duomenų apsauga</a:t>
            </a:r>
            <a:endParaRPr lang="lt-L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F9B059-CFB2-A955-9D4F-6FC13A011E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163" y="2093205"/>
            <a:ext cx="9685900" cy="4450814"/>
          </a:xfrm>
        </p:spPr>
        <p:txBody>
          <a:bodyPr/>
          <a:lstStyle/>
          <a:p>
            <a:pPr marL="0" indent="0" algn="just">
              <a:buNone/>
            </a:pPr>
            <a:r>
              <a:rPr lang="lt-LT" b="1" dirty="0"/>
              <a:t>Atmintinė darbuotojams – ką turėtų žinoti kiekvienas?</a:t>
            </a:r>
            <a:endParaRPr lang="lt-LT" dirty="0"/>
          </a:p>
          <a:p>
            <a:pPr algn="just"/>
            <a:r>
              <a:rPr lang="lt-LT" dirty="0"/>
              <a:t>Jei dirbate su asmens duomenimis, privalote laikytis įmonės nustatytų duomenų apsaugos procedūrų:</a:t>
            </a:r>
          </a:p>
          <a:p>
            <a:pPr lvl="1" algn="just"/>
            <a:r>
              <a:rPr lang="lt-LT" dirty="0"/>
              <a:t>•Tvarkyti tik tuos duomenis, kurie būtini atliekant Jūsų darbo funkcijas.</a:t>
            </a:r>
          </a:p>
          <a:p>
            <a:pPr lvl="1" algn="just"/>
            <a:r>
              <a:rPr lang="lt-LT" dirty="0"/>
              <a:t>•užtikrinti duomenų konfidencialumą – neatskleiskite informacijos kolegoms ar kitiems asmenims, kurie neturi teisės jos matyti.</a:t>
            </a:r>
          </a:p>
          <a:p>
            <a:pPr lvl="1" algn="just"/>
            <a:r>
              <a:rPr lang="lt-LT" dirty="0"/>
              <a:t>•Nedelsiant pranešti atsakingam asmeniui apie galimus duomenų saugumo pažeidimus.</a:t>
            </a:r>
          </a:p>
          <a:p>
            <a:pPr marL="0" indent="0">
              <a:buNone/>
            </a:pP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1525669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DC8FA-FE62-413B-06EA-6BC69228AB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8078162" cy="3771188"/>
          </a:xfrm>
        </p:spPr>
        <p:txBody>
          <a:bodyPr/>
          <a:lstStyle/>
          <a:p>
            <a:pPr marL="0" indent="0" algn="ctr">
              <a:buNone/>
            </a:pPr>
            <a:r>
              <a:rPr lang="lt-LT" dirty="0">
                <a:latin typeface="Amasis MT Pro Black" panose="020F0502020204030204" pitchFamily="18" charset="-70"/>
                <a:cs typeface="Aharoni" panose="020F0502020204030204" pitchFamily="2" charset="-79"/>
              </a:rPr>
              <a:t>Kiekvienas darbuotojas, dirbantis su įmonės valdomais duomenimis, yra atsakingas už saugų jų </a:t>
            </a:r>
            <a:r>
              <a:rPr lang="lt-LT">
                <a:latin typeface="Amasis MT Pro Black" panose="020F0502020204030204" pitchFamily="18" charset="-70"/>
                <a:cs typeface="Aharoni" panose="020F0502020204030204" pitchFamily="2" charset="-79"/>
              </a:rPr>
              <a:t>tvarkymą❗</a:t>
            </a:r>
            <a:endParaRPr lang="lt-LT" dirty="0">
              <a:latin typeface="Amasis MT Pro Black" panose="020F0502020204030204" pitchFamily="18" charset="-70"/>
              <a:cs typeface="Aharoni" panose="020F05020202040302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3460613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A3D44-404E-301E-5ED1-EE270BCA2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AČIŪ</a:t>
            </a:r>
          </a:p>
        </p:txBody>
      </p:sp>
    </p:spTree>
    <p:extLst>
      <p:ext uri="{BB962C8B-B14F-4D97-AF65-F5344CB8AC3E}">
        <p14:creationId xmlns:p14="http://schemas.microsoft.com/office/powerpoint/2010/main" val="3938780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120308" y="2722487"/>
            <a:ext cx="6283893" cy="1392237"/>
          </a:xfrm>
        </p:spPr>
        <p:txBody>
          <a:bodyPr/>
          <a:lstStyle/>
          <a:p>
            <a:pPr algn="ctr"/>
            <a:r>
              <a:rPr lang="lt-LT" sz="4800" b="1" dirty="0"/>
              <a:t>Kibernetinė higiena darbe</a:t>
            </a:r>
            <a:endParaRPr lang="en-GB" sz="4800" b="1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5246414" y="4748270"/>
            <a:ext cx="5157787" cy="908940"/>
          </a:xfrm>
        </p:spPr>
        <p:txBody>
          <a:bodyPr/>
          <a:lstStyle/>
          <a:p>
            <a:pPr algn="ctr"/>
            <a:r>
              <a:rPr lang="lt-LT" sz="3600" dirty="0"/>
              <a:t>Seminaro medžiaga</a:t>
            </a:r>
            <a:endParaRPr lang="en-GB" sz="3600" dirty="0"/>
          </a:p>
        </p:txBody>
      </p:sp>
      <p:sp>
        <p:nvSpPr>
          <p:cNvPr id="4" name="Dátum helye 6"/>
          <p:cNvSpPr txBox="1">
            <a:spLocks/>
          </p:cNvSpPr>
          <p:nvPr/>
        </p:nvSpPr>
        <p:spPr>
          <a:xfrm>
            <a:off x="7661001" y="600392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08F1AEF-B4E3-4A50-BFDF-3FF1ABD973B7}" type="datetimeFigureOut">
              <a:rPr lang="en-GB" smtClean="0"/>
              <a:pPr algn="r"/>
              <a:t>09/04/2026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0289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0C90D-B844-C628-4D8D-302BEE3A8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Kibernetinė higiena darbe</a:t>
            </a:r>
            <a:endParaRPr lang="lt-L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973617-C288-F8A2-DBEF-A33EB0D3F49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r>
              <a:rPr lang="lt-LT" dirty="0"/>
              <a:t>Visų mūsų darbo aplinkai tampant vis labiau susietai ir suskaitmenintai, norint ją išlaikyti saugią, kibernetinio saugumo užtikrinimas yra </a:t>
            </a:r>
            <a:r>
              <a:rPr lang="lt-LT" b="1" dirty="0"/>
              <a:t>būtinas </a:t>
            </a:r>
            <a:r>
              <a:rPr lang="lt-LT" dirty="0"/>
              <a:t>komponentas.</a:t>
            </a:r>
          </a:p>
          <a:p>
            <a:pPr algn="just"/>
            <a:endParaRPr lang="lt-LT" dirty="0"/>
          </a:p>
          <a:p>
            <a:pPr algn="just"/>
            <a:r>
              <a:rPr lang="lt-LT" dirty="0"/>
              <a:t>Šio kurso tikslas – suteikti Jums pakankamai reikiamų žinių, padėsiančių apsisaugoti nuo kibernetinių grėsmių bei atpažinti veiksmus, kurie gali kelti grėsmę Jūsų darbo ir duomenų konfidencialumui, vientisumui ir prieinamumui.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720701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74135-9511-3392-F094-234166146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Kibernetinė higiena darbe</a:t>
            </a:r>
            <a:endParaRPr lang="lt-L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07C17E-3EE6-8A6B-E517-FB3ED11C2F8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r>
              <a:rPr lang="lt-LT" dirty="0">
                <a:latin typeface="Abadi" panose="020F0502020204030204" pitchFamily="34" charset="-70"/>
              </a:rPr>
              <a:t>Kurso eigoje laukia:</a:t>
            </a:r>
          </a:p>
          <a:p>
            <a:pPr lvl="1" algn="just"/>
            <a:r>
              <a:rPr lang="lt-LT" dirty="0">
                <a:latin typeface="Abadi" panose="020F0502020204030204" pitchFamily="34" charset="-70"/>
              </a:rPr>
              <a:t>pagrindinės temos</a:t>
            </a:r>
          </a:p>
          <a:p>
            <a:pPr lvl="1" algn="just"/>
            <a:r>
              <a:rPr lang="lt-LT" dirty="0">
                <a:latin typeface="Abadi" panose="020F0502020204030204" pitchFamily="34" charset="-70"/>
              </a:rPr>
              <a:t>įvairios užduotys ir pasitikrinimo testas, kurie padės patikrinti įgytas žinias bei užtikrinti, kad nauja informacija įsimins efektyviau. </a:t>
            </a:r>
          </a:p>
          <a:p>
            <a:pPr lvl="1" algn="just"/>
            <a:endParaRPr lang="lt-LT" dirty="0">
              <a:latin typeface="Abadi" panose="020F0502020204030204" pitchFamily="34" charset="-70"/>
            </a:endParaRPr>
          </a:p>
          <a:p>
            <a:pPr algn="just"/>
            <a:r>
              <a:rPr lang="lt-LT" dirty="0">
                <a:latin typeface="Abadi" panose="020F0502020204030204" pitchFamily="34" charset="-70"/>
              </a:rPr>
              <a:t>Šioje temoje išsiaiškinsime, kaip skaityti įvairius informacinius elementus ir įveikti kurso užduotis</a:t>
            </a:r>
          </a:p>
        </p:txBody>
      </p:sp>
    </p:spTree>
    <p:extLst>
      <p:ext uri="{BB962C8B-B14F-4D97-AF65-F5344CB8AC3E}">
        <p14:creationId xmlns:p14="http://schemas.microsoft.com/office/powerpoint/2010/main" val="4042247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9B1E2-DAAE-56BD-E093-52E3DBD13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Kibernetinė higiena darbe</a:t>
            </a:r>
            <a:endParaRPr lang="lt-L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40EB4-3C2B-364B-95A5-4DFD73C695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163" y="1994053"/>
            <a:ext cx="9685900" cy="4691148"/>
          </a:xfrm>
        </p:spPr>
        <p:txBody>
          <a:bodyPr/>
          <a:lstStyle/>
          <a:p>
            <a:r>
              <a:rPr lang="lt-LT" b="1" dirty="0"/>
              <a:t>1. Elementas – interaktyvus išskleidžiamas sąrašas</a:t>
            </a:r>
            <a:endParaRPr lang="lt-LT" dirty="0"/>
          </a:p>
          <a:p>
            <a:pPr lvl="1"/>
            <a:r>
              <a:rPr lang="lt-LT" dirty="0"/>
              <a:t>Šiame sąraše, kiekvienas „+“ Jums atvers dar daugiau informacijos, kurią pasiekti galite vienu pliusiuko paspaudimu. </a:t>
            </a:r>
          </a:p>
          <a:p>
            <a:r>
              <a:rPr lang="lt-LT" b="1" dirty="0"/>
              <a:t>2. Elementas – informaciniai laukai</a:t>
            </a:r>
            <a:endParaRPr lang="lt-LT" dirty="0"/>
          </a:p>
          <a:p>
            <a:pPr lvl="1"/>
            <a:r>
              <a:rPr lang="lt-LT" dirty="0"/>
              <a:t>Šiame lange kiekvienas skaičius Jums atvers po vieną naudingą ir įsiminti vertą papildinį</a:t>
            </a:r>
          </a:p>
          <a:p>
            <a:r>
              <a:rPr lang="lt-LT" b="1" dirty="0"/>
              <a:t>3. Užduotis – žinių pasitikrinimo kortelės</a:t>
            </a:r>
            <a:endParaRPr lang="lt-LT" dirty="0"/>
          </a:p>
          <a:p>
            <a:pPr lvl="1"/>
            <a:r>
              <a:rPr lang="lt-LT" dirty="0"/>
              <a:t>Ši užduotis leis Jums pasitikrinti savo žinias. Norėdami ją atlikti, tempkite viršutinį elementą iki vieno iš žemiau esančių elementų, kuris manote, jog yra teisingas ir elementą paleiskite.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677811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47096-4041-4880-8FAA-BC6F055B0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457" y="514112"/>
            <a:ext cx="9707606" cy="664693"/>
          </a:xfrm>
        </p:spPr>
        <p:txBody>
          <a:bodyPr/>
          <a:lstStyle/>
          <a:p>
            <a:r>
              <a:rPr lang="lt-LT" b="1" dirty="0"/>
              <a:t>Kibernetinė higiena darbe</a:t>
            </a:r>
            <a:endParaRPr lang="lt-L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892FEC-3E76-3050-73E4-8A8960D064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163" y="1707614"/>
            <a:ext cx="9685900" cy="5133861"/>
          </a:xfrm>
        </p:spPr>
        <p:txBody>
          <a:bodyPr/>
          <a:lstStyle/>
          <a:p>
            <a:r>
              <a:rPr lang="lt-LT" b="1" dirty="0"/>
              <a:t>4. Užduotis – žinių pasitikrinimo kortelės</a:t>
            </a:r>
            <a:endParaRPr lang="lt-LT" dirty="0"/>
          </a:p>
          <a:p>
            <a:pPr lvl="1"/>
            <a:r>
              <a:rPr lang="lt-LT" dirty="0"/>
              <a:t>Ši užduotis leis Jums pasitikrinti savo žinias. Norėdami ją atlikti, tempkite kairėje užduoties lango pusėje esančius elementus iki teisingo elemento dešinėje užduoties lango pusėje ir jį paleiskite, kad elementai susijungtų.</a:t>
            </a:r>
          </a:p>
          <a:p>
            <a:r>
              <a:rPr lang="lt-LT" dirty="0"/>
              <a:t> </a:t>
            </a:r>
            <a:r>
              <a:rPr lang="lt-LT" b="1" dirty="0"/>
              <a:t>5. Elementas – atsakymų kortelės</a:t>
            </a:r>
            <a:endParaRPr lang="lt-LT" dirty="0"/>
          </a:p>
          <a:p>
            <a:pPr lvl="1"/>
            <a:r>
              <a:rPr lang="lt-LT" dirty="0"/>
              <a:t>Šiose kortelėse ieškokite atsakymų į rūpimus klausimus vos vienu pelės mygtuko spustelėjimu!</a:t>
            </a:r>
          </a:p>
          <a:p>
            <a:r>
              <a:rPr lang="lt-LT" dirty="0"/>
              <a:t> </a:t>
            </a:r>
            <a:r>
              <a:rPr lang="lt-LT" b="1" dirty="0"/>
              <a:t>6. Elementas – informacinės kortelės</a:t>
            </a:r>
            <a:endParaRPr lang="lt-LT" dirty="0"/>
          </a:p>
          <a:p>
            <a:pPr lvl="1"/>
            <a:r>
              <a:rPr lang="lt-LT" dirty="0"/>
              <a:t>Šiose kortelėse sužinosite dar daugiau informacijos Jums rūpimais klausimais. Norėdami ją atlikti, spustelėkite ant pasirinktos kortelės ir skaitykite daugiau.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503269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56268-886A-8D88-D8EE-FB62550D4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Teisinė atsakomybė ir duomenų apsauga</a:t>
            </a:r>
            <a:endParaRPr lang="lt-L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041284-2FB6-AD13-FBAC-066272A703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163" y="1795749"/>
            <a:ext cx="9685900" cy="4770304"/>
          </a:xfrm>
        </p:spPr>
        <p:txBody>
          <a:bodyPr/>
          <a:lstStyle/>
          <a:p>
            <a:pPr algn="just"/>
            <a:r>
              <a:rPr lang="lt-LT" b="1" dirty="0"/>
              <a:t> </a:t>
            </a:r>
            <a:r>
              <a:rPr lang="lt-LT" dirty="0"/>
              <a:t>Šiame skyriuje rasite įvadą į pagrindinius kibernetinio saugumo teisinius reikalavimus Lietuvoje.</a:t>
            </a:r>
          </a:p>
          <a:p>
            <a:pPr algn="just"/>
            <a:r>
              <a:rPr lang="lt-LT" b="1" dirty="0"/>
              <a:t>Pagrindiniai teisės aktai ir atsakomybės</a:t>
            </a:r>
            <a:endParaRPr lang="lt-LT" dirty="0"/>
          </a:p>
          <a:p>
            <a:pPr algn="just"/>
            <a:r>
              <a:rPr lang="lt-LT" dirty="0"/>
              <a:t>Lietuvoje teisinė atsakomybė už kibernetinio saugumo pažeidimus gali skirtis priklausomai nuo pažeidimo pobūdžio, darbuotojo vaidmens ir konkrečių incidento aplinkybių.</a:t>
            </a:r>
            <a:br>
              <a:rPr lang="lt-LT" dirty="0"/>
            </a:br>
            <a:br>
              <a:rPr lang="lt-LT" dirty="0"/>
            </a:br>
            <a:r>
              <a:rPr lang="lt-LT" dirty="0"/>
              <a:t>Šiuo metu pagrindinės teisinės sistemos yra šios:</a:t>
            </a:r>
          </a:p>
          <a:p>
            <a:pPr lvl="1" algn="just"/>
            <a:r>
              <a:rPr lang="lt-LT" dirty="0"/>
              <a:t>Lietuvos Respublikos kibernetinio saugumo įstatymas (KSĮ).</a:t>
            </a:r>
          </a:p>
          <a:p>
            <a:pPr lvl="1" algn="just"/>
            <a:r>
              <a:rPr lang="lt-LT" dirty="0"/>
              <a:t>Bendrasis duomenų apsaugos reglamentas (BDAR).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380246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741E2-3786-ED1B-248D-3344BCF3A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Teisinė atsakomybė ir duomenų apsauga</a:t>
            </a:r>
            <a:endParaRPr lang="lt-L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FD315C-0CBA-0A0C-9893-96039168D8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163" y="1850834"/>
            <a:ext cx="9685900" cy="4128861"/>
          </a:xfrm>
        </p:spPr>
        <p:txBody>
          <a:bodyPr/>
          <a:lstStyle/>
          <a:p>
            <a:pPr marL="0" indent="0" algn="just">
              <a:buNone/>
            </a:pPr>
            <a:r>
              <a:rPr lang="lt-LT" b="1" dirty="0"/>
              <a:t>Kibernetinio saugumo įstatymas</a:t>
            </a:r>
            <a:endParaRPr lang="lt-LT" dirty="0"/>
          </a:p>
          <a:p>
            <a:pPr algn="just"/>
            <a:r>
              <a:rPr lang="lt-LT" dirty="0"/>
              <a:t>Šis įstatymas nustato kibernetinio saugumo principus, subjektų identifikavimo pagrindus ir pareigas.</a:t>
            </a:r>
          </a:p>
          <a:p>
            <a:pPr algn="just"/>
            <a:r>
              <a:rPr lang="lt-LT" dirty="0"/>
              <a:t>Kibernetinio saugumo subjektais gali būti privataus ir viešo sektoriaus organizacijos, jei jos teikia paslaugas ar produktus, kurios yra kritiškai svarbios valstybės gyvenimui.</a:t>
            </a:r>
          </a:p>
          <a:p>
            <a:pPr algn="just"/>
            <a:r>
              <a:rPr lang="lt-LT" dirty="0"/>
              <a:t>Visi subjektai nuo įtraukimo į registrą momento </a:t>
            </a:r>
            <a:r>
              <a:rPr lang="lt-LT" b="1" dirty="0"/>
              <a:t>privalo</a:t>
            </a:r>
            <a:r>
              <a:rPr lang="lt-LT" dirty="0"/>
              <a:t> vykdyti kibernetinio saugumo reikalavimus.</a:t>
            </a:r>
          </a:p>
          <a:p>
            <a:r>
              <a:rPr lang="lt-LT" dirty="0"/>
              <a:t> 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2984650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47D32-C08C-98CE-B8C0-183E40A01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Teisinė atsakomybė ir duomenų apsauga</a:t>
            </a:r>
            <a:endParaRPr lang="lt-L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53B536-6455-F7CB-1F64-194B51DEE5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163" y="1828800"/>
            <a:ext cx="9685900" cy="4150895"/>
          </a:xfrm>
        </p:spPr>
        <p:txBody>
          <a:bodyPr/>
          <a:lstStyle/>
          <a:p>
            <a:pPr marL="0" indent="0">
              <a:buNone/>
            </a:pPr>
            <a:r>
              <a:rPr lang="lt-LT" b="1" dirty="0"/>
              <a:t>Bendrasis duomenų apsaugos reglamentas (BDAR)</a:t>
            </a:r>
            <a:endParaRPr lang="lt-LT" dirty="0"/>
          </a:p>
          <a:p>
            <a:r>
              <a:rPr lang="lt-LT" dirty="0"/>
              <a:t>BDAR (Angl. </a:t>
            </a:r>
            <a:r>
              <a:rPr lang="lt-LT" i="1" dirty="0"/>
              <a:t>General Data </a:t>
            </a:r>
            <a:r>
              <a:rPr lang="lt-LT" i="1" dirty="0" err="1"/>
              <a:t>Protection</a:t>
            </a:r>
            <a:r>
              <a:rPr lang="lt-LT" i="1" dirty="0"/>
              <a:t> </a:t>
            </a:r>
            <a:r>
              <a:rPr lang="lt-LT" i="1" dirty="0" err="1"/>
              <a:t>Regulation</a:t>
            </a:r>
            <a:r>
              <a:rPr lang="lt-LT" i="1" dirty="0"/>
              <a:t> – GDPR),</a:t>
            </a:r>
            <a:r>
              <a:rPr lang="lt-LT" dirty="0"/>
              <a:t> yra Europos Sąjungos reglamentas, skirtas asmens duomenų apsaugai. </a:t>
            </a:r>
          </a:p>
          <a:p>
            <a:r>
              <a:rPr lang="lt-LT" dirty="0"/>
              <a:t>Jis reglamentuoja, kaip organizacijos turi tvarkyti asmens duomenis: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7817060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419D27F-485F-424B-BBA9-7FA72AD92939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0cb709d3-8535-4900-99f2-74827045ee9b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H_PASS_presentation_template_2026 (2)</Template>
  <TotalTime>17</TotalTime>
  <Words>851</Words>
  <Application>Microsoft Office PowerPoint</Application>
  <PresentationFormat>Custom</PresentationFormat>
  <Paragraphs>76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Abadi</vt:lpstr>
      <vt:lpstr>Amasis MT Pro Black</vt:lpstr>
      <vt:lpstr>Arial</vt:lpstr>
      <vt:lpstr>Calibri</vt:lpstr>
      <vt:lpstr>Tema di Office</vt:lpstr>
      <vt:lpstr>Kibernetinė higiena darbe</vt:lpstr>
      <vt:lpstr>Kibernetinė higiena darbe</vt:lpstr>
      <vt:lpstr>Kibernetinė higiena darbe</vt:lpstr>
      <vt:lpstr>Kibernetinė higiena darbe</vt:lpstr>
      <vt:lpstr>Kibernetinė higiena darbe</vt:lpstr>
      <vt:lpstr>Kibernetinė higiena darbe</vt:lpstr>
      <vt:lpstr>Teisinė atsakomybė ir duomenų apsauga</vt:lpstr>
      <vt:lpstr>Teisinė atsakomybė ir duomenų apsauga</vt:lpstr>
      <vt:lpstr>Teisinė atsakomybė ir duomenų apsauga</vt:lpstr>
      <vt:lpstr>Teisinė atsakomybė ir duomenų apsauga</vt:lpstr>
      <vt:lpstr>Teisinė atsakomybė ir duomenų apsauga</vt:lpstr>
      <vt:lpstr>Teisinė atsakomybė ir duomenų apsauga</vt:lpstr>
      <vt:lpstr>Teisinė atsakomybė ir duomenų apsauga</vt:lpstr>
      <vt:lpstr>Teisinė atsakomybė ir duomenų apsauga</vt:lpstr>
      <vt:lpstr>Teisinė atsakomybė ir duomenų apsauga</vt:lpstr>
      <vt:lpstr>PowerPoint Presentation</vt:lpstr>
      <vt:lpstr>AČIŪ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Alina Vaškelytė</dc:creator>
  <cp:lastModifiedBy>Milda Naginevičiūtė</cp:lastModifiedBy>
  <cp:revision>1</cp:revision>
  <dcterms:created xsi:type="dcterms:W3CDTF">2026-04-01T07:02:20Z</dcterms:created>
  <dcterms:modified xsi:type="dcterms:W3CDTF">2026-04-09T06:59:50Z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