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256" r:id="rId5"/>
    <p:sldId id="257" r:id="rId6"/>
    <p:sldId id="259" r:id="rId7"/>
    <p:sldId id="258" r:id="rId8"/>
    <p:sldId id="260" r:id="rId9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0" autoAdjust="0"/>
    <p:restoredTop sz="94411" autoAdjust="0"/>
  </p:normalViewPr>
  <p:slideViewPr>
    <p:cSldViewPr snapToGrid="0">
      <p:cViewPr varScale="1">
        <p:scale>
          <a:sx n="105" d="100"/>
          <a:sy n="105" d="100"/>
        </p:scale>
        <p:origin x="100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lda Naginevičiūtė" userId="93e92580-6973-4db0-bfd6-f7c723dd0d8b" providerId="ADAL" clId="{49C6B382-F396-4A36-9D9C-72F000267243}"/>
    <pc:docChg chg="addSld modSld sldOrd">
      <pc:chgData name="Milda Naginevičiūtė" userId="93e92580-6973-4db0-bfd6-f7c723dd0d8b" providerId="ADAL" clId="{49C6B382-F396-4A36-9D9C-72F000267243}" dt="2026-04-09T06:43:22.244" v="13" actId="20577"/>
      <pc:docMkLst>
        <pc:docMk/>
      </pc:docMkLst>
      <pc:sldChg chg="modSp new mod ord">
        <pc:chgData name="Milda Naginevičiūtė" userId="93e92580-6973-4db0-bfd6-f7c723dd0d8b" providerId="ADAL" clId="{49C6B382-F396-4A36-9D9C-72F000267243}" dt="2026-04-09T06:43:22.244" v="13" actId="20577"/>
        <pc:sldMkLst>
          <pc:docMk/>
          <pc:sldMk cId="1764530316" sldId="260"/>
        </pc:sldMkLst>
        <pc:spChg chg="mod">
          <ac:chgData name="Milda Naginevičiūtė" userId="93e92580-6973-4db0-bfd6-f7c723dd0d8b" providerId="ADAL" clId="{49C6B382-F396-4A36-9D9C-72F000267243}" dt="2026-04-09T06:43:22.244" v="13" actId="20577"/>
          <ac:spMkLst>
            <pc:docMk/>
            <pc:sldMk cId="1764530316" sldId="260"/>
            <ac:spMk id="2" creationId="{62489EEF-C42D-90C1-517D-3329BBA2605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09/04/2026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09/04/2026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Konfliktinių situacijų analizė ir pristatymas</a:t>
            </a:r>
            <a:endParaRPr lang="en-GB" dirty="0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71343-8972-4C3F-BAD8-5D975A3211E8}" type="datetime1">
              <a:rPr lang="it-IT" smtClean="0"/>
              <a:t>09/04/2026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070195" y="2722487"/>
            <a:ext cx="6334006" cy="1392237"/>
          </a:xfrm>
        </p:spPr>
        <p:txBody>
          <a:bodyPr/>
          <a:lstStyle/>
          <a:p>
            <a:r>
              <a:rPr lang="lt-LT" b="1" dirty="0"/>
              <a:t>Konfliktinių situacijų analizė ir pristatymas</a:t>
            </a: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lt-LT" dirty="0"/>
              <a:t>Užduotis grupėms</a:t>
            </a:r>
            <a:endParaRPr lang="en-GB" dirty="0"/>
          </a:p>
        </p:txBody>
      </p:sp>
      <p:sp>
        <p:nvSpPr>
          <p:cNvPr id="4" name="Dátum helye 6"/>
          <p:cNvSpPr txBox="1">
            <a:spLocks/>
          </p:cNvSpPr>
          <p:nvPr/>
        </p:nvSpPr>
        <p:spPr>
          <a:xfrm>
            <a:off x="7661001" y="600392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08F1AEF-B4E3-4A50-BFDF-3FF1ABD973B7}" type="datetimeFigureOut">
              <a:rPr lang="en-GB" smtClean="0"/>
              <a:pPr algn="r"/>
              <a:t>09/04/2026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0289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Konfliktinių situacijų analizė ir pristatymas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625163" y="2798955"/>
            <a:ext cx="9685900" cy="3180739"/>
          </a:xfrm>
        </p:spPr>
        <p:txBody>
          <a:bodyPr/>
          <a:lstStyle/>
          <a:p>
            <a:pPr algn="just"/>
            <a:r>
              <a:rPr lang="lt-LT" dirty="0"/>
              <a:t>Jūs būsite suskirstyti į </a:t>
            </a:r>
            <a:r>
              <a:rPr lang="lt-LT" b="1" dirty="0"/>
              <a:t>5 grupes</a:t>
            </a:r>
            <a:r>
              <a:rPr lang="lt-LT" dirty="0"/>
              <a:t>, kiekvienai grupei priskirta </a:t>
            </a:r>
            <a:r>
              <a:rPr lang="lt-LT" b="1" dirty="0"/>
              <a:t>skirtinga konfliktinė situacija</a:t>
            </a:r>
            <a:r>
              <a:rPr lang="lt-LT" dirty="0"/>
              <a:t>, susijusi su sveikatos priežiūros </a:t>
            </a:r>
            <a:r>
              <a:rPr lang="lt-LT" dirty="0" err="1"/>
              <a:t>skaitmenizacija</a:t>
            </a:r>
            <a:r>
              <a:rPr lang="lt-LT" dirty="0"/>
              <a:t>, technologiniais pokyčiais ar duomenų apsauga</a:t>
            </a:r>
          </a:p>
        </p:txBody>
      </p:sp>
    </p:spTree>
    <p:extLst>
      <p:ext uri="{BB962C8B-B14F-4D97-AF65-F5344CB8AC3E}">
        <p14:creationId xmlns:p14="http://schemas.microsoft.com/office/powerpoint/2010/main" val="3683229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Konfliktinių situacijų analizė ir pristatymas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625163" y="1951464"/>
            <a:ext cx="9685900" cy="4906536"/>
          </a:xfrm>
        </p:spPr>
        <p:txBody>
          <a:bodyPr/>
          <a:lstStyle/>
          <a:p>
            <a:pPr marL="0" indent="0" algn="just">
              <a:buNone/>
            </a:pPr>
            <a:r>
              <a:rPr lang="lt-LT" b="1" dirty="0"/>
              <a:t>Kiekviena grupė:</a:t>
            </a:r>
            <a:endParaRPr lang="lt-LT" dirty="0"/>
          </a:p>
          <a:p>
            <a:pPr lvl="0" algn="just"/>
            <a:r>
              <a:rPr lang="lt-LT" dirty="0"/>
              <a:t>Susipažįsta su jai priskirta situacija.</a:t>
            </a:r>
          </a:p>
          <a:p>
            <a:pPr lvl="0" algn="just"/>
            <a:r>
              <a:rPr lang="lt-LT" dirty="0"/>
              <a:t>Išanalizuoja ją komandoje, naudodamasi pateiktomis gairėmis.</a:t>
            </a:r>
          </a:p>
          <a:p>
            <a:pPr lvl="0" algn="just"/>
            <a:r>
              <a:rPr lang="lt-LT" dirty="0"/>
              <a:t>Parengia </a:t>
            </a:r>
            <a:r>
              <a:rPr lang="lt-LT" b="1" dirty="0"/>
              <a:t>5 skaidrių pristatymą</a:t>
            </a:r>
            <a:r>
              <a:rPr lang="lt-LT" dirty="0"/>
              <a:t>, naudodamasi pateiktu šablonu.</a:t>
            </a:r>
          </a:p>
          <a:p>
            <a:pPr lvl="0" algn="just"/>
            <a:r>
              <a:rPr lang="lt-LT" dirty="0"/>
              <a:t>Paskiria vieną </a:t>
            </a:r>
            <a:r>
              <a:rPr lang="lt-LT" b="1" dirty="0"/>
              <a:t>komandos lyderį</a:t>
            </a:r>
            <a:r>
              <a:rPr lang="lt-LT" dirty="0"/>
              <a:t>, kuris įkelia skaidres į Moodle (nurodytoje užduotyje).</a:t>
            </a:r>
          </a:p>
          <a:p>
            <a:pPr lvl="0" algn="just"/>
            <a:r>
              <a:rPr lang="lt-LT" dirty="0"/>
              <a:t>Trumpai pristato situaciją visai grupei.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978627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89EEF-C42D-90C1-517D-3329BBA26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lt-LT" dirty="0"/>
              <a:t>ČIŪ</a:t>
            </a:r>
            <a:r>
              <a:rPr lang="en-US" dirty="0"/>
              <a:t>!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7645303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19D27F-485F-424B-BBA9-7FA72AD9293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cb709d3-8535-4900-99f2-74827045ee9b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</Template>
  <TotalTime>3</TotalTime>
  <Words>98</Words>
  <Application>Microsoft Office PowerPoint</Application>
  <PresentationFormat>Custom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Tema di Office</vt:lpstr>
      <vt:lpstr>Konfliktinių situacijų analizė ir pristatymas</vt:lpstr>
      <vt:lpstr>Konfliktinių situacijų analizė ir pristatymas</vt:lpstr>
      <vt:lpstr>Konfliktinių situacijų analizė ir pristatymas</vt:lpstr>
      <vt:lpstr>Konfliktinių situacijų analizė ir pristatymas</vt:lpstr>
      <vt:lpstr>AČIŪ!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Alina</dc:creator>
  <cp:lastModifiedBy>Milda Naginevičiūtė</cp:lastModifiedBy>
  <cp:revision>2</cp:revision>
  <dcterms:created xsi:type="dcterms:W3CDTF">2026-03-27T10:21:15Z</dcterms:created>
  <dcterms:modified xsi:type="dcterms:W3CDTF">2026-04-09T06:43:29Z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