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10"/>
  </p:notesMasterIdLst>
  <p:handoutMasterIdLst>
    <p:handoutMasterId r:id="rId11"/>
  </p:handoutMasterIdLst>
  <p:sldIdLst>
    <p:sldId id="258" r:id="rId6"/>
    <p:sldId id="259" r:id="rId7"/>
    <p:sldId id="260" r:id="rId8"/>
    <p:sldId id="801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3493B-F9F7-42D8-A254-A19A01D53224}" v="1" dt="2026-04-09T06:42:41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7"/>
    <p:restoredTop sz="94411" autoAdjust="0"/>
  </p:normalViewPr>
  <p:slideViewPr>
    <p:cSldViewPr snapToGrid="0">
      <p:cViewPr varScale="1">
        <p:scale>
          <a:sx n="100" d="100"/>
          <a:sy n="100" d="100"/>
        </p:scale>
        <p:origin x="1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undo custSel addSld delSld modSld">
      <pc:chgData name="Milda Naginevičiūtė" userId="93e92580-6973-4db0-bfd6-f7c723dd0d8b" providerId="ADAL" clId="{49C6B382-F396-4A36-9D9C-72F000267243}" dt="2026-04-09T06:42:41.055" v="4"/>
      <pc:docMkLst>
        <pc:docMk/>
      </pc:docMkLst>
      <pc:sldChg chg="addSp delSp mod">
        <pc:chgData name="Milda Naginevičiūtė" userId="93e92580-6973-4db0-bfd6-f7c723dd0d8b" providerId="ADAL" clId="{49C6B382-F396-4A36-9D9C-72F000267243}" dt="2026-04-09T06:42:19.643" v="2" actId="22"/>
        <pc:sldMkLst>
          <pc:docMk/>
          <pc:sldMk cId="1148325260" sldId="260"/>
        </pc:sldMkLst>
        <pc:spChg chg="add del">
          <ac:chgData name="Milda Naginevičiūtė" userId="93e92580-6973-4db0-bfd6-f7c723dd0d8b" providerId="ADAL" clId="{49C6B382-F396-4A36-9D9C-72F000267243}" dt="2026-04-09T06:42:19.643" v="2" actId="22"/>
          <ac:spMkLst>
            <pc:docMk/>
            <pc:sldMk cId="1148325260" sldId="260"/>
            <ac:spMk id="6" creationId="{94B7B1B0-6C57-67B0-7360-C9409237894E}"/>
          </ac:spMkLst>
        </pc:spChg>
      </pc:sldChg>
      <pc:sldChg chg="new del">
        <pc:chgData name="Milda Naginevičiūtė" userId="93e92580-6973-4db0-bfd6-f7c723dd0d8b" providerId="ADAL" clId="{49C6B382-F396-4A36-9D9C-72F000267243}" dt="2026-04-09T06:42:27.834" v="3" actId="47"/>
        <pc:sldMkLst>
          <pc:docMk/>
          <pc:sldMk cId="2610610650" sldId="261"/>
        </pc:sldMkLst>
      </pc:sldChg>
      <pc:sldChg chg="add">
        <pc:chgData name="Milda Naginevičiūtė" userId="93e92580-6973-4db0-bfd6-f7c723dd0d8b" providerId="ADAL" clId="{49C6B382-F396-4A36-9D9C-72F000267243}" dt="2026-04-09T06:42:41.055" v="4"/>
        <pc:sldMkLst>
          <pc:docMk/>
          <pc:sldMk cId="2383222764" sldId="801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Relationship Id="rId4" Type="http://schemas.openxmlformats.org/officeDocument/2006/relationships/image" Target="../media/image2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Relationship Id="rId4" Type="http://schemas.openxmlformats.org/officeDocument/2006/relationships/image" Target="../media/image2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754C0D-6E7B-47D6-A968-0BA6749C1F6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C04473-F07A-4AF2-9A71-915C3EDEFF3D}">
      <dgm:prSet/>
      <dgm:spPr/>
      <dgm:t>
        <a:bodyPr/>
        <a:lstStyle/>
        <a:p>
          <a:pPr>
            <a:lnSpc>
              <a:spcPct val="100000"/>
            </a:lnSpc>
          </a:pPr>
          <a:r>
            <a:rPr lang="lt-LT" dirty="0"/>
            <a:t>1. </a:t>
          </a:r>
          <a:r>
            <a:rPr lang="en-US" dirty="0"/>
            <a:t>Kokius bendravimo aspektus atskleidžia ši situacija</a:t>
          </a:r>
          <a:r>
            <a:rPr lang="lt-LT" dirty="0"/>
            <a:t>? </a:t>
          </a:r>
          <a:endParaRPr lang="en-US" dirty="0"/>
        </a:p>
      </dgm:t>
    </dgm:pt>
    <dgm:pt modelId="{88A515E4-C7FA-4A27-BD58-6426CBF5BA02}" type="parTrans" cxnId="{35D44063-7770-49A5-9720-06590273910C}">
      <dgm:prSet/>
      <dgm:spPr/>
      <dgm:t>
        <a:bodyPr/>
        <a:lstStyle/>
        <a:p>
          <a:endParaRPr lang="en-US"/>
        </a:p>
      </dgm:t>
    </dgm:pt>
    <dgm:pt modelId="{F3125AC0-533F-4596-852E-B74F2E70D07B}" type="sibTrans" cxnId="{35D44063-7770-49A5-9720-06590273910C}">
      <dgm:prSet/>
      <dgm:spPr/>
      <dgm:t>
        <a:bodyPr/>
        <a:lstStyle/>
        <a:p>
          <a:endParaRPr lang="en-US"/>
        </a:p>
      </dgm:t>
    </dgm:pt>
    <dgm:pt modelId="{3BD020DF-716B-4A78-94B9-8CE28316FAD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lt-LT" sz="1800" dirty="0" err="1"/>
            <a:t>Čia įrašykite </a:t>
          </a:r>
          <a:r>
            <a:rPr lang="en-US" sz="1800" dirty="0"/>
            <a:t>savo </a:t>
          </a:r>
          <a:r>
            <a:rPr lang="lt-LT" sz="1800" dirty="0" err="1"/>
            <a:t>atsakymą</a:t>
          </a:r>
          <a:r>
            <a:rPr lang="en-US" sz="1800" dirty="0"/>
            <a:t>.</a:t>
          </a:r>
          <a:r>
            <a:rPr lang="lt-LT" sz="1800" dirty="0"/>
            <a:t>..</a:t>
          </a:r>
          <a:endParaRPr lang="en-US" sz="1800" dirty="0"/>
        </a:p>
      </dgm:t>
    </dgm:pt>
    <dgm:pt modelId="{915328AC-8FB4-4D68-8C09-CD4D1A7285D9}" type="parTrans" cxnId="{E8B3D462-A893-47FF-BCBA-4A3F209CBF88}">
      <dgm:prSet/>
      <dgm:spPr/>
      <dgm:t>
        <a:bodyPr/>
        <a:lstStyle/>
        <a:p>
          <a:endParaRPr lang="en-US"/>
        </a:p>
      </dgm:t>
    </dgm:pt>
    <dgm:pt modelId="{9D2132A2-580C-4CAF-9A2B-AD519433E4FF}" type="sibTrans" cxnId="{E8B3D462-A893-47FF-BCBA-4A3F209CBF88}">
      <dgm:prSet/>
      <dgm:spPr/>
      <dgm:t>
        <a:bodyPr/>
        <a:lstStyle/>
        <a:p>
          <a:endParaRPr lang="en-US"/>
        </a:p>
      </dgm:t>
    </dgm:pt>
    <dgm:pt modelId="{5B3CE54F-E65B-4942-900A-6071272C076D}">
      <dgm:prSet/>
      <dgm:spPr/>
      <dgm:t>
        <a:bodyPr/>
        <a:lstStyle/>
        <a:p>
          <a:pPr>
            <a:lnSpc>
              <a:spcPct val="100000"/>
            </a:lnSpc>
          </a:pPr>
          <a:r>
            <a:rPr lang="lt-LT" dirty="0"/>
            <a:t>2. </a:t>
          </a:r>
          <a:r>
            <a:rPr lang="en-US" dirty="0"/>
            <a:t>Koks poveikis pacientų priežiūrai?</a:t>
          </a:r>
        </a:p>
      </dgm:t>
    </dgm:pt>
    <dgm:pt modelId="{54284954-08D5-4E67-AF8F-1384611C08B3}" type="parTrans" cxnId="{9C58B9AE-B20A-4E0D-BB4A-1E64C88ED26F}">
      <dgm:prSet/>
      <dgm:spPr/>
      <dgm:t>
        <a:bodyPr/>
        <a:lstStyle/>
        <a:p>
          <a:endParaRPr lang="en-US"/>
        </a:p>
      </dgm:t>
    </dgm:pt>
    <dgm:pt modelId="{06B828AF-9EAE-4EC9-85A1-D629578D9B79}" type="sibTrans" cxnId="{9C58B9AE-B20A-4E0D-BB4A-1E64C88ED26F}">
      <dgm:prSet/>
      <dgm:spPr/>
      <dgm:t>
        <a:bodyPr/>
        <a:lstStyle/>
        <a:p>
          <a:endParaRPr lang="en-US"/>
        </a:p>
      </dgm:t>
    </dgm:pt>
    <dgm:pt modelId="{A085C0D2-195D-4007-9902-0B787E97C018}">
      <dgm:prSet/>
      <dgm:spPr/>
      <dgm:t>
        <a:bodyPr/>
        <a:lstStyle/>
        <a:p>
          <a:pPr>
            <a:lnSpc>
              <a:spcPct val="100000"/>
            </a:lnSpc>
          </a:pPr>
          <a:endParaRPr lang="en-US" dirty="0"/>
        </a:p>
      </dgm:t>
    </dgm:pt>
    <dgm:pt modelId="{6D48D1F2-8026-4686-A322-4E1DF99805DE}" type="parTrans" cxnId="{C6D4CBC5-3481-4716-94D4-40F4CDBD55C0}">
      <dgm:prSet/>
      <dgm:spPr/>
      <dgm:t>
        <a:bodyPr/>
        <a:lstStyle/>
        <a:p>
          <a:endParaRPr lang="en-US"/>
        </a:p>
      </dgm:t>
    </dgm:pt>
    <dgm:pt modelId="{3A53288F-59D2-4A85-A20F-FBC3470FF4C4}" type="sibTrans" cxnId="{C6D4CBC5-3481-4716-94D4-40F4CDBD55C0}">
      <dgm:prSet/>
      <dgm:spPr/>
      <dgm:t>
        <a:bodyPr/>
        <a:lstStyle/>
        <a:p>
          <a:endParaRPr lang="en-US"/>
        </a:p>
      </dgm:t>
    </dgm:pt>
    <dgm:pt modelId="{D5A4E544-2DEE-4608-8C84-89B0228C7A6D}">
      <dgm:prSet/>
      <dgm:spPr/>
      <dgm:t>
        <a:bodyPr/>
        <a:lstStyle/>
        <a:p>
          <a:pPr>
            <a:lnSpc>
              <a:spcPct val="100000"/>
            </a:lnSpc>
          </a:pPr>
          <a:r>
            <a:rPr lang="lt-LT" dirty="0"/>
            <a:t>3. </a:t>
          </a:r>
          <a:r>
            <a:rPr lang="en-US" dirty="0"/>
            <a:t>Koks poveikis paslaugų kokybei?</a:t>
          </a:r>
        </a:p>
      </dgm:t>
    </dgm:pt>
    <dgm:pt modelId="{71DD7343-FA6C-48FF-B716-AE87A3517A14}" type="parTrans" cxnId="{58BC6683-4554-452B-B222-CC23027E69DB}">
      <dgm:prSet/>
      <dgm:spPr/>
      <dgm:t>
        <a:bodyPr/>
        <a:lstStyle/>
        <a:p>
          <a:endParaRPr lang="en-US"/>
        </a:p>
      </dgm:t>
    </dgm:pt>
    <dgm:pt modelId="{A0715E23-C8A0-4ACA-B90C-420D2C82C3EC}" type="sibTrans" cxnId="{58BC6683-4554-452B-B222-CC23027E69DB}">
      <dgm:prSet/>
      <dgm:spPr/>
      <dgm:t>
        <a:bodyPr/>
        <a:lstStyle/>
        <a:p>
          <a:endParaRPr lang="en-US"/>
        </a:p>
      </dgm:t>
    </dgm:pt>
    <dgm:pt modelId="{00D8FC16-2408-4600-AE83-6913660C2AF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lt-LT" sz="1800" dirty="0" err="1"/>
            <a:t>Čia įrašykite </a:t>
          </a:r>
          <a:r>
            <a:rPr lang="en-US" sz="1800" dirty="0"/>
            <a:t>savo </a:t>
          </a:r>
          <a:r>
            <a:rPr lang="lt-LT" sz="1800" dirty="0" err="1"/>
            <a:t>atsakymą</a:t>
          </a:r>
          <a:r>
            <a:rPr lang="en-US" sz="1800" dirty="0"/>
            <a:t>.</a:t>
          </a:r>
          <a:r>
            <a:rPr lang="lt-LT" sz="1800" dirty="0"/>
            <a:t>..</a:t>
          </a:r>
          <a:endParaRPr lang="en-US" sz="1800" dirty="0"/>
        </a:p>
      </dgm:t>
    </dgm:pt>
    <dgm:pt modelId="{F118DF66-BD5A-424E-B913-12928236448A}" type="parTrans" cxnId="{BB1805C4-FA1C-4539-BBD4-8941B27663AB}">
      <dgm:prSet/>
      <dgm:spPr/>
      <dgm:t>
        <a:bodyPr/>
        <a:lstStyle/>
        <a:p>
          <a:endParaRPr lang="en-US"/>
        </a:p>
      </dgm:t>
    </dgm:pt>
    <dgm:pt modelId="{F4B2C4F1-744E-4C66-9E5A-C2D827D49B6E}" type="sibTrans" cxnId="{BB1805C4-FA1C-4539-BBD4-8941B27663AB}">
      <dgm:prSet/>
      <dgm:spPr/>
      <dgm:t>
        <a:bodyPr/>
        <a:lstStyle/>
        <a:p>
          <a:endParaRPr lang="en-US"/>
        </a:p>
      </dgm:t>
    </dgm:pt>
    <dgm:pt modelId="{F741992B-075C-448A-A6AE-BDC9E7EDAF48}" type="pres">
      <dgm:prSet presAssocID="{48754C0D-6E7B-47D6-A968-0BA6749C1F66}" presName="root" presStyleCnt="0">
        <dgm:presLayoutVars>
          <dgm:dir/>
          <dgm:resizeHandles val="exact"/>
        </dgm:presLayoutVars>
      </dgm:prSet>
      <dgm:spPr/>
    </dgm:pt>
    <dgm:pt modelId="{624E1E0A-88CE-4720-AF67-A435C4E1C87E}" type="pres">
      <dgm:prSet presAssocID="{ACC04473-F07A-4AF2-9A71-915C3EDEFF3D}" presName="compNode" presStyleCnt="0"/>
      <dgm:spPr/>
    </dgm:pt>
    <dgm:pt modelId="{5D8BD555-CC1B-4258-A3F1-63C57861723E}" type="pres">
      <dgm:prSet presAssocID="{ACC04473-F07A-4AF2-9A71-915C3EDEFF3D}" presName="bgRect" presStyleLbl="bgShp" presStyleIdx="0" presStyleCnt="6"/>
      <dgm:spPr/>
    </dgm:pt>
    <dgm:pt modelId="{E4F28B31-3090-43C7-BD0F-E6CA7B9E6288}" type="pres">
      <dgm:prSet presAssocID="{ACC04473-F07A-4AF2-9A71-915C3EDEFF3D}" presName="iconRect" presStyleLbl="node1" presStyleIdx="0" presStyleCnt="6" custScaleX="160086" custScaleY="157917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3CBDB2E7-9A33-44CF-9B9B-F0805CEE2B8B}" type="pres">
      <dgm:prSet presAssocID="{ACC04473-F07A-4AF2-9A71-915C3EDEFF3D}" presName="spaceRect" presStyleCnt="0"/>
      <dgm:spPr/>
    </dgm:pt>
    <dgm:pt modelId="{DFC15FD3-57B6-4595-9650-E38A60CB5821}" type="pres">
      <dgm:prSet presAssocID="{ACC04473-F07A-4AF2-9A71-915C3EDEFF3D}" presName="parTx" presStyleLbl="revTx" presStyleIdx="0" presStyleCnt="6">
        <dgm:presLayoutVars>
          <dgm:chMax val="0"/>
          <dgm:chPref val="0"/>
        </dgm:presLayoutVars>
      </dgm:prSet>
      <dgm:spPr/>
    </dgm:pt>
    <dgm:pt modelId="{E8D9B862-1794-4CAD-A1F4-A8B428578387}" type="pres">
      <dgm:prSet presAssocID="{F3125AC0-533F-4596-852E-B74F2E70D07B}" presName="sibTrans" presStyleCnt="0"/>
      <dgm:spPr/>
    </dgm:pt>
    <dgm:pt modelId="{315FC810-7D8B-436D-B949-1B2B0A37E768}" type="pres">
      <dgm:prSet presAssocID="{3BD020DF-716B-4A78-94B9-8CE28316FAD9}" presName="compNode" presStyleCnt="0"/>
      <dgm:spPr/>
    </dgm:pt>
    <dgm:pt modelId="{7F729F97-6205-4EE8-B66E-1C28C73C7FD5}" type="pres">
      <dgm:prSet presAssocID="{3BD020DF-716B-4A78-94B9-8CE28316FAD9}" presName="bgRect" presStyleLbl="bgShp" presStyleIdx="1" presStyleCnt="6" custLinFactNeighborX="-274"/>
      <dgm:spPr/>
    </dgm:pt>
    <dgm:pt modelId="{AAC632CA-6885-4C91-8615-E2DF8614F81A}" type="pres">
      <dgm:prSet presAssocID="{3BD020DF-716B-4A78-94B9-8CE28316FAD9}" presName="iconRect" presStyleLbl="node1" presStyleIdx="1" presStyleCnt="6" custScaleX="127371" custScaleY="134008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ustomer review with solid fill"/>
        </a:ext>
      </dgm:extLst>
    </dgm:pt>
    <dgm:pt modelId="{20ABD03A-1DCC-489C-BA74-1AF81F29A867}" type="pres">
      <dgm:prSet presAssocID="{3BD020DF-716B-4A78-94B9-8CE28316FAD9}" presName="spaceRect" presStyleCnt="0"/>
      <dgm:spPr/>
    </dgm:pt>
    <dgm:pt modelId="{9D837C55-6362-4C1E-B773-D85130E3EC25}" type="pres">
      <dgm:prSet presAssocID="{3BD020DF-716B-4A78-94B9-8CE28316FAD9}" presName="parTx" presStyleLbl="revTx" presStyleIdx="1" presStyleCnt="6" custScaleX="101139">
        <dgm:presLayoutVars>
          <dgm:chMax val="0"/>
          <dgm:chPref val="0"/>
        </dgm:presLayoutVars>
      </dgm:prSet>
      <dgm:spPr/>
    </dgm:pt>
    <dgm:pt modelId="{94B953E8-6FC9-42E0-ADBB-115DE7B71478}" type="pres">
      <dgm:prSet presAssocID="{9D2132A2-580C-4CAF-9A2B-AD519433E4FF}" presName="sibTrans" presStyleCnt="0"/>
      <dgm:spPr/>
    </dgm:pt>
    <dgm:pt modelId="{71D52B94-A3E8-41C3-B279-BE6E101AAB80}" type="pres">
      <dgm:prSet presAssocID="{5B3CE54F-E65B-4942-900A-6071272C076D}" presName="compNode" presStyleCnt="0"/>
      <dgm:spPr/>
    </dgm:pt>
    <dgm:pt modelId="{22FFC097-F1C1-4F97-A2A3-8597ECEA26D6}" type="pres">
      <dgm:prSet presAssocID="{5B3CE54F-E65B-4942-900A-6071272C076D}" presName="bgRect" presStyleLbl="bgShp" presStyleIdx="2" presStyleCnt="6"/>
      <dgm:spPr/>
    </dgm:pt>
    <dgm:pt modelId="{1F0B0053-A8FF-4825-A31B-92993C711486}" type="pres">
      <dgm:prSet presAssocID="{5B3CE54F-E65B-4942-900A-6071272C076D}" presName="iconRect" presStyleLbl="node1" presStyleIdx="2" presStyleCnt="6" custScaleX="169286" custScaleY="15099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0EA3F2B1-AC3A-408D-AFA9-A05E2B6B1493}" type="pres">
      <dgm:prSet presAssocID="{5B3CE54F-E65B-4942-900A-6071272C076D}" presName="spaceRect" presStyleCnt="0"/>
      <dgm:spPr/>
    </dgm:pt>
    <dgm:pt modelId="{076F268E-0133-4D0A-BEA0-A332E07CE032}" type="pres">
      <dgm:prSet presAssocID="{5B3CE54F-E65B-4942-900A-6071272C076D}" presName="parTx" presStyleLbl="revTx" presStyleIdx="2" presStyleCnt="6">
        <dgm:presLayoutVars>
          <dgm:chMax val="0"/>
          <dgm:chPref val="0"/>
        </dgm:presLayoutVars>
      </dgm:prSet>
      <dgm:spPr/>
    </dgm:pt>
    <dgm:pt modelId="{F909713B-0F7D-4D8C-AEAA-303E16295CF8}" type="pres">
      <dgm:prSet presAssocID="{06B828AF-9EAE-4EC9-85A1-D629578D9B79}" presName="sibTrans" presStyleCnt="0"/>
      <dgm:spPr/>
    </dgm:pt>
    <dgm:pt modelId="{C04B66E7-F92A-4E4E-8F09-0549D778F848}" type="pres">
      <dgm:prSet presAssocID="{A085C0D2-195D-4007-9902-0B787E97C018}" presName="compNode" presStyleCnt="0"/>
      <dgm:spPr/>
    </dgm:pt>
    <dgm:pt modelId="{925004BA-5B49-4148-ACE4-26B3042304AA}" type="pres">
      <dgm:prSet presAssocID="{A085C0D2-195D-4007-9902-0B787E97C018}" presName="bgRect" presStyleLbl="bgShp" presStyleIdx="3" presStyleCnt="6"/>
      <dgm:spPr/>
    </dgm:pt>
    <dgm:pt modelId="{13B5CE84-0036-432C-82BC-85DC3FE3D25A}" type="pres">
      <dgm:prSet presAssocID="{A085C0D2-195D-4007-9902-0B787E97C018}" presName="iconRect" presStyleLbl="node1" presStyleIdx="3" presStyleCnt="6" custScaleX="137390" custScaleY="13117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ustomer review with solid fill"/>
        </a:ext>
      </dgm:extLst>
    </dgm:pt>
    <dgm:pt modelId="{7DFA3AD4-0F13-4C61-B839-8B5D5BE11573}" type="pres">
      <dgm:prSet presAssocID="{A085C0D2-195D-4007-9902-0B787E97C018}" presName="spaceRect" presStyleCnt="0"/>
      <dgm:spPr/>
    </dgm:pt>
    <dgm:pt modelId="{B8C56037-97A0-4695-A75A-ED7A07FED901}" type="pres">
      <dgm:prSet presAssocID="{A085C0D2-195D-4007-9902-0B787E97C018}" presName="parTx" presStyleLbl="revTx" presStyleIdx="3" presStyleCnt="6">
        <dgm:presLayoutVars>
          <dgm:chMax val="0"/>
          <dgm:chPref val="0"/>
        </dgm:presLayoutVars>
      </dgm:prSet>
      <dgm:spPr/>
    </dgm:pt>
    <dgm:pt modelId="{1A22BD7C-A5D8-467F-BBFF-F723213E1372}" type="pres">
      <dgm:prSet presAssocID="{3A53288F-59D2-4A85-A20F-FBC3470FF4C4}" presName="sibTrans" presStyleCnt="0"/>
      <dgm:spPr/>
    </dgm:pt>
    <dgm:pt modelId="{31E72F56-A9F9-45B9-B1C1-AF3EBED7FD65}" type="pres">
      <dgm:prSet presAssocID="{D5A4E544-2DEE-4608-8C84-89B0228C7A6D}" presName="compNode" presStyleCnt="0"/>
      <dgm:spPr/>
    </dgm:pt>
    <dgm:pt modelId="{23421276-FC16-40E4-8C82-4C980E3F2464}" type="pres">
      <dgm:prSet presAssocID="{D5A4E544-2DEE-4608-8C84-89B0228C7A6D}" presName="bgRect" presStyleLbl="bgShp" presStyleIdx="4" presStyleCnt="6"/>
      <dgm:spPr/>
    </dgm:pt>
    <dgm:pt modelId="{50EE2C4C-F684-4E95-8F4E-656CC96DB9EA}" type="pres">
      <dgm:prSet presAssocID="{D5A4E544-2DEE-4608-8C84-89B0228C7A6D}" presName="iconRect" presStyleLbl="node1" presStyleIdx="4" presStyleCnt="6" custScaleX="169286" custScaleY="135888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BF8A3E3-EE66-4EF4-8368-1E7FF75B6F5A}" type="pres">
      <dgm:prSet presAssocID="{D5A4E544-2DEE-4608-8C84-89B0228C7A6D}" presName="spaceRect" presStyleCnt="0"/>
      <dgm:spPr/>
    </dgm:pt>
    <dgm:pt modelId="{9DF13055-A983-49FF-9049-6C2E3C66E8D0}" type="pres">
      <dgm:prSet presAssocID="{D5A4E544-2DEE-4608-8C84-89B0228C7A6D}" presName="parTx" presStyleLbl="revTx" presStyleIdx="4" presStyleCnt="6">
        <dgm:presLayoutVars>
          <dgm:chMax val="0"/>
          <dgm:chPref val="0"/>
        </dgm:presLayoutVars>
      </dgm:prSet>
      <dgm:spPr/>
    </dgm:pt>
    <dgm:pt modelId="{25C72D8F-27E2-4A65-BBF1-021E28416CDA}" type="pres">
      <dgm:prSet presAssocID="{A0715E23-C8A0-4ACA-B90C-420D2C82C3EC}" presName="sibTrans" presStyleCnt="0"/>
      <dgm:spPr/>
    </dgm:pt>
    <dgm:pt modelId="{7BED1191-2EC9-49C9-B93F-0C046CF300F0}" type="pres">
      <dgm:prSet presAssocID="{00D8FC16-2408-4600-AE83-6913660C2AF8}" presName="compNode" presStyleCnt="0"/>
      <dgm:spPr/>
    </dgm:pt>
    <dgm:pt modelId="{194FE44D-9635-4395-8F3F-A5F0481E273E}" type="pres">
      <dgm:prSet presAssocID="{00D8FC16-2408-4600-AE83-6913660C2AF8}" presName="bgRect" presStyleLbl="bgShp" presStyleIdx="5" presStyleCnt="6" custLinFactNeighborX="-285"/>
      <dgm:spPr/>
    </dgm:pt>
    <dgm:pt modelId="{677A85A3-C369-462D-A471-BAB894D33699}" type="pres">
      <dgm:prSet presAssocID="{00D8FC16-2408-4600-AE83-6913660C2AF8}" presName="iconRect" presStyleLbl="node1" presStyleIdx="5" presStyleCnt="6" custScaleX="145569" custScaleY="14469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ustomer review with solid fill"/>
        </a:ext>
      </dgm:extLst>
    </dgm:pt>
    <dgm:pt modelId="{D7DCDB20-A694-4ABF-8641-014BF1EF4A37}" type="pres">
      <dgm:prSet presAssocID="{00D8FC16-2408-4600-AE83-6913660C2AF8}" presName="spaceRect" presStyleCnt="0"/>
      <dgm:spPr/>
    </dgm:pt>
    <dgm:pt modelId="{80594307-9611-4DCF-9410-ED5A240D25D9}" type="pres">
      <dgm:prSet presAssocID="{00D8FC16-2408-4600-AE83-6913660C2AF8}" presName="parTx" presStyleLbl="revTx" presStyleIdx="5" presStyleCnt="6" custScaleX="101450">
        <dgm:presLayoutVars>
          <dgm:chMax val="0"/>
          <dgm:chPref val="0"/>
        </dgm:presLayoutVars>
      </dgm:prSet>
      <dgm:spPr/>
    </dgm:pt>
  </dgm:ptLst>
  <dgm:cxnLst>
    <dgm:cxn modelId="{F8370D0E-96EE-4913-AABD-AF8D668857E2}" type="presOf" srcId="{ACC04473-F07A-4AF2-9A71-915C3EDEFF3D}" destId="{DFC15FD3-57B6-4595-9650-E38A60CB5821}" srcOrd="0" destOrd="0" presId="urn:microsoft.com/office/officeart/2018/2/layout/IconVerticalSolidList"/>
    <dgm:cxn modelId="{E8B3D462-A893-47FF-BCBA-4A3F209CBF88}" srcId="{48754C0D-6E7B-47D6-A968-0BA6749C1F66}" destId="{3BD020DF-716B-4A78-94B9-8CE28316FAD9}" srcOrd="1" destOrd="0" parTransId="{915328AC-8FB4-4D68-8C09-CD4D1A7285D9}" sibTransId="{9D2132A2-580C-4CAF-9A2B-AD519433E4FF}"/>
    <dgm:cxn modelId="{35D44063-7770-49A5-9720-06590273910C}" srcId="{48754C0D-6E7B-47D6-A968-0BA6749C1F66}" destId="{ACC04473-F07A-4AF2-9A71-915C3EDEFF3D}" srcOrd="0" destOrd="0" parTransId="{88A515E4-C7FA-4A27-BD58-6426CBF5BA02}" sibTransId="{F3125AC0-533F-4596-852E-B74F2E70D07B}"/>
    <dgm:cxn modelId="{B9C6F47E-19B6-4043-8E38-B2AD230F5458}" type="presOf" srcId="{5B3CE54F-E65B-4942-900A-6071272C076D}" destId="{076F268E-0133-4D0A-BEA0-A332E07CE032}" srcOrd="0" destOrd="0" presId="urn:microsoft.com/office/officeart/2018/2/layout/IconVerticalSolidList"/>
    <dgm:cxn modelId="{58BC6683-4554-452B-B222-CC23027E69DB}" srcId="{48754C0D-6E7B-47D6-A968-0BA6749C1F66}" destId="{D5A4E544-2DEE-4608-8C84-89B0228C7A6D}" srcOrd="4" destOrd="0" parTransId="{71DD7343-FA6C-48FF-B716-AE87A3517A14}" sibTransId="{A0715E23-C8A0-4ACA-B90C-420D2C82C3EC}"/>
    <dgm:cxn modelId="{CD3FB3A2-9879-4467-AAF6-B6BCF7AA6830}" type="presOf" srcId="{A085C0D2-195D-4007-9902-0B787E97C018}" destId="{B8C56037-97A0-4695-A75A-ED7A07FED901}" srcOrd="0" destOrd="0" presId="urn:microsoft.com/office/officeart/2018/2/layout/IconVerticalSolidList"/>
    <dgm:cxn modelId="{9C58B9AE-B20A-4E0D-BB4A-1E64C88ED26F}" srcId="{48754C0D-6E7B-47D6-A968-0BA6749C1F66}" destId="{5B3CE54F-E65B-4942-900A-6071272C076D}" srcOrd="2" destOrd="0" parTransId="{54284954-08D5-4E67-AF8F-1384611C08B3}" sibTransId="{06B828AF-9EAE-4EC9-85A1-D629578D9B79}"/>
    <dgm:cxn modelId="{BB1805C4-FA1C-4539-BBD4-8941B27663AB}" srcId="{48754C0D-6E7B-47D6-A968-0BA6749C1F66}" destId="{00D8FC16-2408-4600-AE83-6913660C2AF8}" srcOrd="5" destOrd="0" parTransId="{F118DF66-BD5A-424E-B913-12928236448A}" sibTransId="{F4B2C4F1-744E-4C66-9E5A-C2D827D49B6E}"/>
    <dgm:cxn modelId="{C6D4CBC5-3481-4716-94D4-40F4CDBD55C0}" srcId="{48754C0D-6E7B-47D6-A968-0BA6749C1F66}" destId="{A085C0D2-195D-4007-9902-0B787E97C018}" srcOrd="3" destOrd="0" parTransId="{6D48D1F2-8026-4686-A322-4E1DF99805DE}" sibTransId="{3A53288F-59D2-4A85-A20F-FBC3470FF4C4}"/>
    <dgm:cxn modelId="{6E3B53C7-2DA2-442B-A575-A207C2AD018E}" type="presOf" srcId="{48754C0D-6E7B-47D6-A968-0BA6749C1F66}" destId="{F741992B-075C-448A-A6AE-BDC9E7EDAF48}" srcOrd="0" destOrd="0" presId="urn:microsoft.com/office/officeart/2018/2/layout/IconVerticalSolidList"/>
    <dgm:cxn modelId="{598E38DC-D4F7-47B2-9B3E-CAC344138540}" type="presOf" srcId="{3BD020DF-716B-4A78-94B9-8CE28316FAD9}" destId="{9D837C55-6362-4C1E-B773-D85130E3EC25}" srcOrd="0" destOrd="0" presId="urn:microsoft.com/office/officeart/2018/2/layout/IconVerticalSolidList"/>
    <dgm:cxn modelId="{FFE7ABEE-E8DB-4EF5-BB8E-D3AD5FD8BEEC}" type="presOf" srcId="{00D8FC16-2408-4600-AE83-6913660C2AF8}" destId="{80594307-9611-4DCF-9410-ED5A240D25D9}" srcOrd="0" destOrd="0" presId="urn:microsoft.com/office/officeart/2018/2/layout/IconVerticalSolidList"/>
    <dgm:cxn modelId="{CF7FDBF4-F406-4E63-A454-B2EEFFA8F4FC}" type="presOf" srcId="{D5A4E544-2DEE-4608-8C84-89B0228C7A6D}" destId="{9DF13055-A983-49FF-9049-6C2E3C66E8D0}" srcOrd="0" destOrd="0" presId="urn:microsoft.com/office/officeart/2018/2/layout/IconVerticalSolidList"/>
    <dgm:cxn modelId="{BD10165C-E21A-41F6-B284-7C2AFB5A2B04}" type="presParOf" srcId="{F741992B-075C-448A-A6AE-BDC9E7EDAF48}" destId="{624E1E0A-88CE-4720-AF67-A435C4E1C87E}" srcOrd="0" destOrd="0" presId="urn:microsoft.com/office/officeart/2018/2/layout/IconVerticalSolidList"/>
    <dgm:cxn modelId="{792386AA-15B8-454F-9224-791335D02821}" type="presParOf" srcId="{624E1E0A-88CE-4720-AF67-A435C4E1C87E}" destId="{5D8BD555-CC1B-4258-A3F1-63C57861723E}" srcOrd="0" destOrd="0" presId="urn:microsoft.com/office/officeart/2018/2/layout/IconVerticalSolidList"/>
    <dgm:cxn modelId="{5992346B-35AF-4007-9520-E181C1EF2945}" type="presParOf" srcId="{624E1E0A-88CE-4720-AF67-A435C4E1C87E}" destId="{E4F28B31-3090-43C7-BD0F-E6CA7B9E6288}" srcOrd="1" destOrd="0" presId="urn:microsoft.com/office/officeart/2018/2/layout/IconVerticalSolidList"/>
    <dgm:cxn modelId="{1C1D61FC-F74E-452F-B8E5-6B7971542DFF}" type="presParOf" srcId="{624E1E0A-88CE-4720-AF67-A435C4E1C87E}" destId="{3CBDB2E7-9A33-44CF-9B9B-F0805CEE2B8B}" srcOrd="2" destOrd="0" presId="urn:microsoft.com/office/officeart/2018/2/layout/IconVerticalSolidList"/>
    <dgm:cxn modelId="{949D74F9-797D-43FE-B96A-B5DF6077EFA6}" type="presParOf" srcId="{624E1E0A-88CE-4720-AF67-A435C4E1C87E}" destId="{DFC15FD3-57B6-4595-9650-E38A60CB5821}" srcOrd="3" destOrd="0" presId="urn:microsoft.com/office/officeart/2018/2/layout/IconVerticalSolidList"/>
    <dgm:cxn modelId="{26D5798F-BC3A-4BD2-A2CB-548CA7A79C28}" type="presParOf" srcId="{F741992B-075C-448A-A6AE-BDC9E7EDAF48}" destId="{E8D9B862-1794-4CAD-A1F4-A8B428578387}" srcOrd="1" destOrd="0" presId="urn:microsoft.com/office/officeart/2018/2/layout/IconVerticalSolidList"/>
    <dgm:cxn modelId="{8B2EC34B-175D-4B1A-82F8-8129A3307EAF}" type="presParOf" srcId="{F741992B-075C-448A-A6AE-BDC9E7EDAF48}" destId="{315FC810-7D8B-436D-B949-1B2B0A37E768}" srcOrd="2" destOrd="0" presId="urn:microsoft.com/office/officeart/2018/2/layout/IconVerticalSolidList"/>
    <dgm:cxn modelId="{678D882B-8FB2-4DF9-913A-75A4E8BD901E}" type="presParOf" srcId="{315FC810-7D8B-436D-B949-1B2B0A37E768}" destId="{7F729F97-6205-4EE8-B66E-1C28C73C7FD5}" srcOrd="0" destOrd="0" presId="urn:microsoft.com/office/officeart/2018/2/layout/IconVerticalSolidList"/>
    <dgm:cxn modelId="{58E996F6-BE08-4760-9A50-3B41B7E92FF3}" type="presParOf" srcId="{315FC810-7D8B-436D-B949-1B2B0A37E768}" destId="{AAC632CA-6885-4C91-8615-E2DF8614F81A}" srcOrd="1" destOrd="0" presId="urn:microsoft.com/office/officeart/2018/2/layout/IconVerticalSolidList"/>
    <dgm:cxn modelId="{AC76AF84-0BFF-4054-A8E5-C788FD24C476}" type="presParOf" srcId="{315FC810-7D8B-436D-B949-1B2B0A37E768}" destId="{20ABD03A-1DCC-489C-BA74-1AF81F29A867}" srcOrd="2" destOrd="0" presId="urn:microsoft.com/office/officeart/2018/2/layout/IconVerticalSolidList"/>
    <dgm:cxn modelId="{35B61E8D-7F88-4E36-AFC4-A643E2FCD43C}" type="presParOf" srcId="{315FC810-7D8B-436D-B949-1B2B0A37E768}" destId="{9D837C55-6362-4C1E-B773-D85130E3EC25}" srcOrd="3" destOrd="0" presId="urn:microsoft.com/office/officeart/2018/2/layout/IconVerticalSolidList"/>
    <dgm:cxn modelId="{BC5881D0-F9F3-4373-929A-1978D987A20A}" type="presParOf" srcId="{F741992B-075C-448A-A6AE-BDC9E7EDAF48}" destId="{94B953E8-6FC9-42E0-ADBB-115DE7B71478}" srcOrd="3" destOrd="0" presId="urn:microsoft.com/office/officeart/2018/2/layout/IconVerticalSolidList"/>
    <dgm:cxn modelId="{67B08213-D058-4077-8A00-8FE3989FC21A}" type="presParOf" srcId="{F741992B-075C-448A-A6AE-BDC9E7EDAF48}" destId="{71D52B94-A3E8-41C3-B279-BE6E101AAB80}" srcOrd="4" destOrd="0" presId="urn:microsoft.com/office/officeart/2018/2/layout/IconVerticalSolidList"/>
    <dgm:cxn modelId="{C0EE10CD-43F2-4212-ACB8-6E713295FA76}" type="presParOf" srcId="{71D52B94-A3E8-41C3-B279-BE6E101AAB80}" destId="{22FFC097-F1C1-4F97-A2A3-8597ECEA26D6}" srcOrd="0" destOrd="0" presId="urn:microsoft.com/office/officeart/2018/2/layout/IconVerticalSolidList"/>
    <dgm:cxn modelId="{C949344A-EFE7-4135-B39F-C133DCA76021}" type="presParOf" srcId="{71D52B94-A3E8-41C3-B279-BE6E101AAB80}" destId="{1F0B0053-A8FF-4825-A31B-92993C711486}" srcOrd="1" destOrd="0" presId="urn:microsoft.com/office/officeart/2018/2/layout/IconVerticalSolidList"/>
    <dgm:cxn modelId="{7E21DFB0-FF88-4C9F-BECE-02FF32CB7B80}" type="presParOf" srcId="{71D52B94-A3E8-41C3-B279-BE6E101AAB80}" destId="{0EA3F2B1-AC3A-408D-AFA9-A05E2B6B1493}" srcOrd="2" destOrd="0" presId="urn:microsoft.com/office/officeart/2018/2/layout/IconVerticalSolidList"/>
    <dgm:cxn modelId="{56B79D94-2B17-40D1-B3ED-ED8ACB6E1E8C}" type="presParOf" srcId="{71D52B94-A3E8-41C3-B279-BE6E101AAB80}" destId="{076F268E-0133-4D0A-BEA0-A332E07CE032}" srcOrd="3" destOrd="0" presId="urn:microsoft.com/office/officeart/2018/2/layout/IconVerticalSolidList"/>
    <dgm:cxn modelId="{E8650E10-FA84-4E89-8794-570807996193}" type="presParOf" srcId="{F741992B-075C-448A-A6AE-BDC9E7EDAF48}" destId="{F909713B-0F7D-4D8C-AEAA-303E16295CF8}" srcOrd="5" destOrd="0" presId="urn:microsoft.com/office/officeart/2018/2/layout/IconVerticalSolidList"/>
    <dgm:cxn modelId="{F54DFD92-D20E-4077-A0AD-495AC6EF4CDD}" type="presParOf" srcId="{F741992B-075C-448A-A6AE-BDC9E7EDAF48}" destId="{C04B66E7-F92A-4E4E-8F09-0549D778F848}" srcOrd="6" destOrd="0" presId="urn:microsoft.com/office/officeart/2018/2/layout/IconVerticalSolidList"/>
    <dgm:cxn modelId="{9EC73594-6E83-4144-8DE7-93B8767A4034}" type="presParOf" srcId="{C04B66E7-F92A-4E4E-8F09-0549D778F848}" destId="{925004BA-5B49-4148-ACE4-26B3042304AA}" srcOrd="0" destOrd="0" presId="urn:microsoft.com/office/officeart/2018/2/layout/IconVerticalSolidList"/>
    <dgm:cxn modelId="{B6635220-12F7-4AD1-BEB3-B4C4FF04C323}" type="presParOf" srcId="{C04B66E7-F92A-4E4E-8F09-0549D778F848}" destId="{13B5CE84-0036-432C-82BC-85DC3FE3D25A}" srcOrd="1" destOrd="0" presId="urn:microsoft.com/office/officeart/2018/2/layout/IconVerticalSolidList"/>
    <dgm:cxn modelId="{CCA5D67D-0CA3-48CF-84B2-6FCEFF0FB5AA}" type="presParOf" srcId="{C04B66E7-F92A-4E4E-8F09-0549D778F848}" destId="{7DFA3AD4-0F13-4C61-B839-8B5D5BE11573}" srcOrd="2" destOrd="0" presId="urn:microsoft.com/office/officeart/2018/2/layout/IconVerticalSolidList"/>
    <dgm:cxn modelId="{F5F5DBAB-5C77-4C45-867E-D601129220F1}" type="presParOf" srcId="{C04B66E7-F92A-4E4E-8F09-0549D778F848}" destId="{B8C56037-97A0-4695-A75A-ED7A07FED901}" srcOrd="3" destOrd="0" presId="urn:microsoft.com/office/officeart/2018/2/layout/IconVerticalSolidList"/>
    <dgm:cxn modelId="{B09E076E-A647-4212-BBFD-3861BFEB3D7E}" type="presParOf" srcId="{F741992B-075C-448A-A6AE-BDC9E7EDAF48}" destId="{1A22BD7C-A5D8-467F-BBFF-F723213E1372}" srcOrd="7" destOrd="0" presId="urn:microsoft.com/office/officeart/2018/2/layout/IconVerticalSolidList"/>
    <dgm:cxn modelId="{0949FB5E-B80F-49AA-B97A-77D20B92237E}" type="presParOf" srcId="{F741992B-075C-448A-A6AE-BDC9E7EDAF48}" destId="{31E72F56-A9F9-45B9-B1C1-AF3EBED7FD65}" srcOrd="8" destOrd="0" presId="urn:microsoft.com/office/officeart/2018/2/layout/IconVerticalSolidList"/>
    <dgm:cxn modelId="{F75F01FC-9F6E-4DD2-B241-E8755F0B9357}" type="presParOf" srcId="{31E72F56-A9F9-45B9-B1C1-AF3EBED7FD65}" destId="{23421276-FC16-40E4-8C82-4C980E3F2464}" srcOrd="0" destOrd="0" presId="urn:microsoft.com/office/officeart/2018/2/layout/IconVerticalSolidList"/>
    <dgm:cxn modelId="{53ECC793-EB1A-4DA7-AB57-C50666DC1DAF}" type="presParOf" srcId="{31E72F56-A9F9-45B9-B1C1-AF3EBED7FD65}" destId="{50EE2C4C-F684-4E95-8F4E-656CC96DB9EA}" srcOrd="1" destOrd="0" presId="urn:microsoft.com/office/officeart/2018/2/layout/IconVerticalSolidList"/>
    <dgm:cxn modelId="{90036BF9-EDD4-4388-B2BE-6492F6690DA4}" type="presParOf" srcId="{31E72F56-A9F9-45B9-B1C1-AF3EBED7FD65}" destId="{ABF8A3E3-EE66-4EF4-8368-1E7FF75B6F5A}" srcOrd="2" destOrd="0" presId="urn:microsoft.com/office/officeart/2018/2/layout/IconVerticalSolidList"/>
    <dgm:cxn modelId="{EA58C093-A5C8-4D36-9643-FBC321433A01}" type="presParOf" srcId="{31E72F56-A9F9-45B9-B1C1-AF3EBED7FD65}" destId="{9DF13055-A983-49FF-9049-6C2E3C66E8D0}" srcOrd="3" destOrd="0" presId="urn:microsoft.com/office/officeart/2018/2/layout/IconVerticalSolidList"/>
    <dgm:cxn modelId="{0FD85B16-815B-4EDC-8DB9-482957477967}" type="presParOf" srcId="{F741992B-075C-448A-A6AE-BDC9E7EDAF48}" destId="{25C72D8F-27E2-4A65-BBF1-021E28416CDA}" srcOrd="9" destOrd="0" presId="urn:microsoft.com/office/officeart/2018/2/layout/IconVerticalSolidList"/>
    <dgm:cxn modelId="{B2489D6A-0A76-400E-A5E1-415B67014030}" type="presParOf" srcId="{F741992B-075C-448A-A6AE-BDC9E7EDAF48}" destId="{7BED1191-2EC9-49C9-B93F-0C046CF300F0}" srcOrd="10" destOrd="0" presId="urn:microsoft.com/office/officeart/2018/2/layout/IconVerticalSolidList"/>
    <dgm:cxn modelId="{D04E4379-32A3-4428-84B8-0ACA7394305D}" type="presParOf" srcId="{7BED1191-2EC9-49C9-B93F-0C046CF300F0}" destId="{194FE44D-9635-4395-8F3F-A5F0481E273E}" srcOrd="0" destOrd="0" presId="urn:microsoft.com/office/officeart/2018/2/layout/IconVerticalSolidList"/>
    <dgm:cxn modelId="{804B081E-A022-44B2-B4BD-6D337A68F944}" type="presParOf" srcId="{7BED1191-2EC9-49C9-B93F-0C046CF300F0}" destId="{677A85A3-C369-462D-A471-BAB894D33699}" srcOrd="1" destOrd="0" presId="urn:microsoft.com/office/officeart/2018/2/layout/IconVerticalSolidList"/>
    <dgm:cxn modelId="{DAE016A0-8B0E-4A83-AF96-DCC970F841B3}" type="presParOf" srcId="{7BED1191-2EC9-49C9-B93F-0C046CF300F0}" destId="{D7DCDB20-A694-4ABF-8641-014BF1EF4A37}" srcOrd="2" destOrd="0" presId="urn:microsoft.com/office/officeart/2018/2/layout/IconVerticalSolidList"/>
    <dgm:cxn modelId="{66E36750-1DBE-4B8A-A96B-6908356C615D}" type="presParOf" srcId="{7BED1191-2EC9-49C9-B93F-0C046CF300F0}" destId="{80594307-9611-4DCF-9410-ED5A240D25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8BD555-CC1B-4258-A3F1-63C57861723E}">
      <dsp:nvSpPr>
        <dsp:cNvPr id="0" name=""/>
        <dsp:cNvSpPr/>
      </dsp:nvSpPr>
      <dsp:spPr>
        <a:xfrm>
          <a:off x="-33332" y="11006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28B31-3090-43C7-BD0F-E6CA7B9E6288}">
      <dsp:nvSpPr>
        <dsp:cNvPr id="0" name=""/>
        <dsp:cNvSpPr/>
      </dsp:nvSpPr>
      <dsp:spPr>
        <a:xfrm>
          <a:off x="82927" y="66677"/>
          <a:ext cx="745750" cy="73564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C15FD3-57B6-4595-9650-E38A60CB5821}">
      <dsp:nvSpPr>
        <dsp:cNvPr id="0" name=""/>
        <dsp:cNvSpPr/>
      </dsp:nvSpPr>
      <dsp:spPr>
        <a:xfrm>
          <a:off x="944938" y="11006"/>
          <a:ext cx="9459215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t-LT" sz="1900" kern="1200" dirty="0"/>
            <a:t>1. </a:t>
          </a:r>
          <a:r>
            <a:rPr lang="en-US" sz="1900" kern="1200" dirty="0"/>
            <a:t>Kokius bendravimo aspektus atskleidžia ši situacija</a:t>
          </a:r>
          <a:r>
            <a:rPr lang="lt-LT" sz="1900" kern="1200" dirty="0"/>
            <a:t>? </a:t>
          </a:r>
          <a:endParaRPr lang="en-US" sz="1900" kern="1200" dirty="0"/>
        </a:p>
      </dsp:txBody>
      <dsp:txXfrm>
        <a:off x="944938" y="11006"/>
        <a:ext cx="9459215" cy="846987"/>
      </dsp:txXfrm>
    </dsp:sp>
    <dsp:sp modelId="{7F729F97-6205-4EE8-B66E-1C28C73C7FD5}">
      <dsp:nvSpPr>
        <dsp:cNvPr id="0" name=""/>
        <dsp:cNvSpPr/>
      </dsp:nvSpPr>
      <dsp:spPr>
        <a:xfrm>
          <a:off x="-33332" y="1069741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632CA-6885-4C91-8615-E2DF8614F81A}">
      <dsp:nvSpPr>
        <dsp:cNvPr id="0" name=""/>
        <dsp:cNvSpPr/>
      </dsp:nvSpPr>
      <dsp:spPr>
        <a:xfrm>
          <a:off x="159127" y="1181101"/>
          <a:ext cx="593349" cy="624267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837C55-6362-4C1E-B773-D85130E3EC25}">
      <dsp:nvSpPr>
        <dsp:cNvPr id="0" name=""/>
        <dsp:cNvSpPr/>
      </dsp:nvSpPr>
      <dsp:spPr>
        <a:xfrm>
          <a:off x="891067" y="1069741"/>
          <a:ext cx="9566955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t-LT" sz="1800" kern="1200" dirty="0" err="1"/>
            <a:t>Čia įrašykite </a:t>
          </a:r>
          <a:r>
            <a:rPr lang="en-US" sz="1800" kern="1200" dirty="0"/>
            <a:t>savo </a:t>
          </a:r>
          <a:r>
            <a:rPr lang="lt-LT" sz="1800" kern="1200" dirty="0" err="1"/>
            <a:t>atsakymą</a:t>
          </a:r>
          <a:r>
            <a:rPr lang="en-US" sz="1800" kern="1200" dirty="0"/>
            <a:t>.</a:t>
          </a:r>
          <a:r>
            <a:rPr lang="lt-LT" sz="1800" kern="1200" dirty="0"/>
            <a:t>..</a:t>
          </a:r>
          <a:endParaRPr lang="en-US" sz="1800" kern="1200" dirty="0"/>
        </a:p>
      </dsp:txBody>
      <dsp:txXfrm>
        <a:off x="891067" y="1069741"/>
        <a:ext cx="9566955" cy="846987"/>
      </dsp:txXfrm>
    </dsp:sp>
    <dsp:sp modelId="{22FFC097-F1C1-4F97-A2A3-8597ECEA26D6}">
      <dsp:nvSpPr>
        <dsp:cNvPr id="0" name=""/>
        <dsp:cNvSpPr/>
      </dsp:nvSpPr>
      <dsp:spPr>
        <a:xfrm>
          <a:off x="-33332" y="2128476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0B0053-A8FF-4825-A31B-92993C711486}">
      <dsp:nvSpPr>
        <dsp:cNvPr id="0" name=""/>
        <dsp:cNvSpPr/>
      </dsp:nvSpPr>
      <dsp:spPr>
        <a:xfrm>
          <a:off x="61498" y="2200276"/>
          <a:ext cx="788607" cy="703386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F268E-0133-4D0A-BEA0-A332E07CE032}">
      <dsp:nvSpPr>
        <dsp:cNvPr id="0" name=""/>
        <dsp:cNvSpPr/>
      </dsp:nvSpPr>
      <dsp:spPr>
        <a:xfrm>
          <a:off x="944938" y="2128476"/>
          <a:ext cx="9459215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t-LT" sz="1900" kern="1200" dirty="0"/>
            <a:t>2. </a:t>
          </a:r>
          <a:r>
            <a:rPr lang="en-US" sz="1900" kern="1200" dirty="0"/>
            <a:t>Koks poveikis pacientų priežiūrai?</a:t>
          </a:r>
        </a:p>
      </dsp:txBody>
      <dsp:txXfrm>
        <a:off x="944938" y="2128476"/>
        <a:ext cx="9459215" cy="846987"/>
      </dsp:txXfrm>
    </dsp:sp>
    <dsp:sp modelId="{925004BA-5B49-4148-ACE4-26B3042304AA}">
      <dsp:nvSpPr>
        <dsp:cNvPr id="0" name=""/>
        <dsp:cNvSpPr/>
      </dsp:nvSpPr>
      <dsp:spPr>
        <a:xfrm>
          <a:off x="-33332" y="3187210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B5CE84-0036-432C-82BC-85DC3FE3D25A}">
      <dsp:nvSpPr>
        <dsp:cNvPr id="0" name=""/>
        <dsp:cNvSpPr/>
      </dsp:nvSpPr>
      <dsp:spPr>
        <a:xfrm>
          <a:off x="135791" y="3305176"/>
          <a:ext cx="640022" cy="611056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56037-97A0-4695-A75A-ED7A07FED901}">
      <dsp:nvSpPr>
        <dsp:cNvPr id="0" name=""/>
        <dsp:cNvSpPr/>
      </dsp:nvSpPr>
      <dsp:spPr>
        <a:xfrm>
          <a:off x="944938" y="3187210"/>
          <a:ext cx="9459215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>
        <a:off x="944938" y="3187210"/>
        <a:ext cx="9459215" cy="846987"/>
      </dsp:txXfrm>
    </dsp:sp>
    <dsp:sp modelId="{23421276-FC16-40E4-8C82-4C980E3F2464}">
      <dsp:nvSpPr>
        <dsp:cNvPr id="0" name=""/>
        <dsp:cNvSpPr/>
      </dsp:nvSpPr>
      <dsp:spPr>
        <a:xfrm>
          <a:off x="-33332" y="4245945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EE2C4C-F684-4E95-8F4E-656CC96DB9EA}">
      <dsp:nvSpPr>
        <dsp:cNvPr id="0" name=""/>
        <dsp:cNvSpPr/>
      </dsp:nvSpPr>
      <dsp:spPr>
        <a:xfrm>
          <a:off x="61498" y="4352927"/>
          <a:ext cx="788607" cy="6330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F13055-A983-49FF-9049-6C2E3C66E8D0}">
      <dsp:nvSpPr>
        <dsp:cNvPr id="0" name=""/>
        <dsp:cNvSpPr/>
      </dsp:nvSpPr>
      <dsp:spPr>
        <a:xfrm>
          <a:off x="944938" y="4245945"/>
          <a:ext cx="9459215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t-LT" sz="1900" kern="1200" dirty="0"/>
            <a:t>3. </a:t>
          </a:r>
          <a:r>
            <a:rPr lang="en-US" sz="1900" kern="1200" dirty="0"/>
            <a:t>Koks poveikis paslaugų kokybei?</a:t>
          </a:r>
        </a:p>
      </dsp:txBody>
      <dsp:txXfrm>
        <a:off x="944938" y="4245945"/>
        <a:ext cx="9459215" cy="846987"/>
      </dsp:txXfrm>
    </dsp:sp>
    <dsp:sp modelId="{194FE44D-9635-4395-8F3F-A5F0481E273E}">
      <dsp:nvSpPr>
        <dsp:cNvPr id="0" name=""/>
        <dsp:cNvSpPr/>
      </dsp:nvSpPr>
      <dsp:spPr>
        <a:xfrm>
          <a:off x="-33332" y="5304680"/>
          <a:ext cx="10439400" cy="8469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7A85A3-C369-462D-A471-BAB894D33699}">
      <dsp:nvSpPr>
        <dsp:cNvPr id="0" name=""/>
        <dsp:cNvSpPr/>
      </dsp:nvSpPr>
      <dsp:spPr>
        <a:xfrm>
          <a:off x="116740" y="5391151"/>
          <a:ext cx="678123" cy="674047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594307-9611-4DCF-9410-ED5A240D25D9}">
      <dsp:nvSpPr>
        <dsp:cNvPr id="0" name=""/>
        <dsp:cNvSpPr/>
      </dsp:nvSpPr>
      <dsp:spPr>
        <a:xfrm>
          <a:off x="876358" y="5304680"/>
          <a:ext cx="9596374" cy="84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40" tIns="89640" rIns="89640" bIns="8964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t-LT" sz="1800" kern="1200" dirty="0" err="1"/>
            <a:t>Čia įrašykite </a:t>
          </a:r>
          <a:r>
            <a:rPr lang="en-US" sz="1800" kern="1200" dirty="0"/>
            <a:t>savo </a:t>
          </a:r>
          <a:r>
            <a:rPr lang="lt-LT" sz="1800" kern="1200" dirty="0" err="1"/>
            <a:t>atsakymą</a:t>
          </a:r>
          <a:r>
            <a:rPr lang="en-US" sz="1800" kern="1200" dirty="0"/>
            <a:t>.</a:t>
          </a:r>
          <a:r>
            <a:rPr lang="lt-LT" sz="1800" kern="1200" dirty="0"/>
            <a:t>..</a:t>
          </a:r>
          <a:endParaRPr lang="en-US" sz="1800" kern="1200" dirty="0"/>
        </a:p>
      </dsp:txBody>
      <dsp:txXfrm>
        <a:off x="876358" y="5304680"/>
        <a:ext cx="9596374" cy="8469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44146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2761036650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2073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5838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529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6037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69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580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46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717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889B8-1CAA-334D-25D0-AD30F2519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BENDRA INFORMACIJA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AE5D1-56C3-EA67-C46C-B25239ED7B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714062"/>
            <a:ext cx="9685900" cy="3771188"/>
          </a:xfrm>
        </p:spPr>
        <p:txBody>
          <a:bodyPr/>
          <a:lstStyle/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Analizei atlikti turite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 minučių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Praėjus šiam laikui, visi grįš į pagrindinę sesiją aptarti rezultatų.</a:t>
            </a:r>
            <a:endParaRPr kumimoji="0" lang="lt-LT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Savo grupėje nuspręskite, kas per diskusiją trumpai pristatys jūsų </a:t>
            </a:r>
            <a:r>
              <a:rPr kumimoji="0" lang="lt-L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atvejį ir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analizę.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Atvejų užduotys: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ir 6 kabinetai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išanalizuokite </a:t>
            </a:r>
            <a:r>
              <a:rPr kumimoji="0" lang="lt-L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ppt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failą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"1 atvejis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ir 4 kabinetai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išanalizuokite </a:t>
            </a:r>
            <a:r>
              <a:rPr kumimoji="0" lang="lt-L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ppt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failą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"2 atvejis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ir 5 kabinetai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išanalizuokite </a:t>
            </a:r>
            <a:r>
              <a:rPr kumimoji="0" lang="lt-L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ppt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failą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"3 atvejis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Svarbios pastabos: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lt-L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Ppt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failais dalijamasi pokalbių skiltyje.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Kiekviename faile yra analizės lentelė, kurią reikia užpildyti ir pateikti per pagrindinę sesiją.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876941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45279-45B2-6971-87B4-8C4D736BD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163" y="722715"/>
            <a:ext cx="9707606" cy="993805"/>
          </a:xfrm>
        </p:spPr>
        <p:txBody>
          <a:bodyPr/>
          <a:lstStyle/>
          <a:p>
            <a:r>
              <a:rPr lang="en-US" dirty="0"/>
              <a:t>1 atvejis: e. sveikatos programa, skirta padėti skaitmeniniu būdu patekti į pirminę sveikatos priežiūrą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2C1A8-9D21-A12B-512F-25DC87FDB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Gydytojai sukūrė e. sveikatos taikomąją programą, skirtą padėti skaitmeniniu būdu patekti į pirminę sveikatos priežiūrą, kad sveikatos priežiūros specialistai galėtų skaitmeniniu būdu rūšiuoti pacientus, taip padidindami jų prieinamumą ir pagerindami priežiūros veiksmingumą. Tuomet programėlė leidžia registruotiems pacientams skaitmeniniu būdu kreiptis į pirminės sveikatos priežiūros </a:t>
            </a:r>
            <a:r>
              <a:rPr lang="en-US" sz="2000" dirty="0" err="1"/>
              <a:t>centrą</a:t>
            </a:r>
            <a:r>
              <a:rPr lang="en-US" sz="2000" dirty="0"/>
              <a:t>, atsakyti į klausimus apie savo sveikatą ir kreipimosi į sveikatos priežiūros paslaugų teikėją priežastis, kurie vėliau suvedami į sveikatos priežiūros </a:t>
            </a:r>
            <a:r>
              <a:rPr lang="en-US" sz="2000" dirty="0" err="1"/>
              <a:t>centro </a:t>
            </a:r>
            <a:r>
              <a:rPr lang="en-US" sz="2000" dirty="0"/>
              <a:t>darbuotojams matomą medicininę ataskaitą. </a:t>
            </a:r>
          </a:p>
          <a:p>
            <a:r>
              <a:rPr lang="en-US" sz="2000" dirty="0"/>
              <a:t>Pacientų prašymus pirmiausia įvertina slaugytojas, kuris gali paprašyti atsakyti į papildomus klausimus per pokalbį arba vaizdo įrašą ir nuspręsti, ar paciento prašymą gali patenkinti slaugytojas, ar reikia pasitelkti gydytoją arba kitus sveikatos priežiūros specialistus. </a:t>
            </a:r>
          </a:p>
          <a:p>
            <a:r>
              <a:rPr lang="en-US" sz="2000" dirty="0"/>
              <a:t>Gydytojai ar kiti sveikatos priežiūros specialistai gali būti pakviesti dalyvauti internetiniame bendravime, susijusiame su pavedimu (sveikatos priežiūros specialistų bendravimas pacientams nėra matomas), arba paciento </a:t>
            </a:r>
            <a:r>
              <a:rPr lang="en-US" sz="2000" dirty="0" err="1"/>
              <a:t>pavedimą </a:t>
            </a:r>
            <a:r>
              <a:rPr lang="en-US" sz="2000" dirty="0"/>
              <a:t>galima perduoti kitam sveikatos priežiūros specialistui naudojantis e. sveikatos programa. Programėlę taip pat galima naudoti inicijuojant ryšį su pacientais dėl medicininių tyrimų rezultatų ir susitikimų.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523839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A2320-FC2E-D23E-010B-C852A153F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275609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Klausimai diskusijai</a:t>
            </a:r>
            <a:endParaRPr lang="lt-LT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45F01CC-02F5-2253-308A-307DABA9326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2021837"/>
              </p:ext>
            </p:extLst>
          </p:nvPr>
        </p:nvGraphicFramePr>
        <p:xfrm>
          <a:off x="200025" y="876299"/>
          <a:ext cx="10439400" cy="616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52D2D09-1D5C-9436-B203-1ADDD84917DA}"/>
              </a:ext>
            </a:extLst>
          </p:cNvPr>
          <p:cNvSpPr txBox="1"/>
          <p:nvPr/>
        </p:nvSpPr>
        <p:spPr>
          <a:xfrm>
            <a:off x="1162050" y="4076700"/>
            <a:ext cx="9286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/>
          </a:p>
          <a:p>
            <a:r>
              <a:rPr lang="en-US" dirty="0"/>
              <a:t>Čia </a:t>
            </a:r>
            <a:r>
              <a:rPr lang="lt-LT" dirty="0" err="1"/>
              <a:t>įrašykite </a:t>
            </a:r>
            <a:r>
              <a:rPr lang="en-US" dirty="0"/>
              <a:t>savo </a:t>
            </a:r>
            <a:r>
              <a:rPr lang="lt-LT" dirty="0" err="1"/>
              <a:t>atsakymą</a:t>
            </a:r>
            <a:r>
              <a:rPr lang="en-US" dirty="0"/>
              <a:t>...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48325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64A77-8427-7948-396E-7AF069F8B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2227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template_SZM" id="{E0BFF02B-5911-44B0-A641-313B76276A81}" vid="{0599B4A5-65A7-4479-A714-709256A57D2D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H-PASS_presentation_template_SZM (1)</Template>
  <TotalTime>81</TotalTime>
  <Words>329</Words>
  <Application>Microsoft Office PowerPoint</Application>
  <PresentationFormat>Custom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Tema di Office</vt:lpstr>
      <vt:lpstr>1_Tema di Office</vt:lpstr>
      <vt:lpstr>BENDRA INFORMACIJA</vt:lpstr>
      <vt:lpstr>1 atvejis: e. sveikatos programa, skirta padėti skaitmeniniu būdu patekti į pirminę sveikatos priežiūrą</vt:lpstr>
      <vt:lpstr>Klausimai diskusijai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Milda Naginevičiūtė</dc:creator>
  <cp:keywords>, docId:12C6705454A55B65FD73E51074C41586</cp:keywords>
  <cp:lastModifiedBy>Milda Naginevičiūtė</cp:lastModifiedBy>
  <cp:revision>3</cp:revision>
  <dcterms:created xsi:type="dcterms:W3CDTF">2024-11-21T12:49:40Z</dcterms:created>
  <dcterms:modified xsi:type="dcterms:W3CDTF">2026-04-09T06:42:48Z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