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1"/>
  </p:notesMasterIdLst>
  <p:handoutMasterIdLst>
    <p:handoutMasterId r:id="rId12"/>
  </p:handoutMasterIdLst>
  <p:sldIdLst>
    <p:sldId id="256" r:id="rId5"/>
    <p:sldId id="257" r:id="rId6"/>
    <p:sldId id="258" r:id="rId7"/>
    <p:sldId id="259" r:id="rId8"/>
    <p:sldId id="260" r:id="rId9"/>
    <p:sldId id="261" r:id="rId10"/>
  </p:sldIdLst>
  <p:sldSz cx="10799763" cy="7199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0087"/>
    <a:srgbClr val="1A75DB"/>
    <a:srgbClr val="AB0084"/>
    <a:srgbClr val="02FFD2"/>
    <a:srgbClr val="0063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0" autoAdjust="0"/>
    <p:restoredTop sz="94411" autoAdjust="0"/>
  </p:normalViewPr>
  <p:slideViewPr>
    <p:cSldViewPr snapToGrid="0">
      <p:cViewPr varScale="1">
        <p:scale>
          <a:sx n="105" d="100"/>
          <a:sy n="105" d="100"/>
        </p:scale>
        <p:origin x="100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588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lda Naginevičiūtė" userId="93e92580-6973-4db0-bfd6-f7c723dd0d8b" providerId="ADAL" clId="{49C6B382-F396-4A36-9D9C-72F000267243}"/>
    <pc:docChg chg="addSld modSld">
      <pc:chgData name="Milda Naginevičiūtė" userId="93e92580-6973-4db0-bfd6-f7c723dd0d8b" providerId="ADAL" clId="{49C6B382-F396-4A36-9D9C-72F000267243}" dt="2026-04-09T06:35:39.622" v="1"/>
      <pc:docMkLst>
        <pc:docMk/>
      </pc:docMkLst>
      <pc:sldChg chg="modSp new mod">
        <pc:chgData name="Milda Naginevičiūtė" userId="93e92580-6973-4db0-bfd6-f7c723dd0d8b" providerId="ADAL" clId="{49C6B382-F396-4A36-9D9C-72F000267243}" dt="2026-04-09T06:35:39.622" v="1"/>
        <pc:sldMkLst>
          <pc:docMk/>
          <pc:sldMk cId="1384869158" sldId="261"/>
        </pc:sldMkLst>
        <pc:spChg chg="mod">
          <ac:chgData name="Milda Naginevičiūtė" userId="93e92580-6973-4db0-bfd6-f7c723dd0d8b" providerId="ADAL" clId="{49C6B382-F396-4A36-9D9C-72F000267243}" dt="2026-04-09T06:35:39.622" v="1"/>
          <ac:spMkLst>
            <pc:docMk/>
            <pc:sldMk cId="1384869158" sldId="261"/>
            <ac:spMk id="2" creationId="{5B3D2169-C417-651E-385A-5B7C6624C811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átum hely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942EDE-7707-4C93-9FCD-C8288FA9C2F5}" type="datetimeFigureOut">
              <a:rPr lang="en-GB" smtClean="0"/>
              <a:t>09/04/2026</a:t>
            </a:fld>
            <a:endParaRPr lang="en-GB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C07EAF-6A43-4BB0-A89E-7820AFF29F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94340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D8FF87-38FD-5645-98EB-003EE1C7EEE8}" type="datetimeFigureOut">
              <a:rPr lang="it-IT" smtClean="0"/>
              <a:t>09/04/2026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4A9807-1C24-8F4A-B3C7-A6E31FA5BB7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0651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g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5" Type="http://schemas.openxmlformats.org/officeDocument/2006/relationships/image" Target="../media/image18.emf"/><Relationship Id="rId4" Type="http://schemas.openxmlformats.org/officeDocument/2006/relationships/image" Target="../media/image1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3397074"/>
            <a:ext cx="10799763" cy="1392237"/>
          </a:xfrm>
          <a:prstGeom prst="rect">
            <a:avLst/>
          </a:prstGeom>
        </p:spPr>
        <p:txBody>
          <a:bodyPr/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hu-HU" dirty="0" err="1"/>
              <a:t>Title</a:t>
            </a:r>
            <a:r>
              <a:rPr lang="hu-HU" dirty="0"/>
              <a:t> of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presentation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39709" y="667269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2" name="Kép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429" y="0"/>
            <a:ext cx="1438485" cy="151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065112"/>
      </p:ext>
    </p:extLst>
  </p:cSld>
  <p:clrMapOvr>
    <a:masterClrMapping/>
  </p:clrMapOvr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magine 15">
            <a:extLst>
              <a:ext uri="{FF2B5EF4-FFF2-40B4-BE49-F238E27FC236}">
                <a16:creationId xmlns:a16="http://schemas.microsoft.com/office/drawing/2014/main" id="{D43F2D1C-D5F5-4563-D89B-E5B632B689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030" y="0"/>
            <a:ext cx="10709733" cy="7199697"/>
          </a:xfrm>
          <a:prstGeom prst="rect">
            <a:avLst/>
          </a:prstGeom>
        </p:spPr>
      </p:pic>
      <p:pic>
        <p:nvPicPr>
          <p:cNvPr id="23" name="Immagine 6">
            <a:extLst>
              <a:ext uri="{FF2B5EF4-FFF2-40B4-BE49-F238E27FC236}">
                <a16:creationId xmlns:a16="http://schemas.microsoft.com/office/drawing/2014/main" id="{73AE2C03-F675-1446-E447-885F8A23E2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6494" b="1059"/>
          <a:stretch/>
        </p:blipFill>
        <p:spPr>
          <a:xfrm>
            <a:off x="0" y="0"/>
            <a:ext cx="3986422" cy="7199697"/>
          </a:xfrm>
          <a:prstGeom prst="rect">
            <a:avLst/>
          </a:prstGeom>
        </p:spPr>
      </p:pic>
      <p:pic>
        <p:nvPicPr>
          <p:cNvPr id="16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20764" y="662380"/>
            <a:ext cx="2980626" cy="846350"/>
          </a:xfrm>
          <a:prstGeom prst="rect">
            <a:avLst/>
          </a:prstGeom>
        </p:spPr>
      </p:pic>
      <p:pic>
        <p:nvPicPr>
          <p:cNvPr id="18" name="Kép 1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5919979"/>
            <a:ext cx="1197995" cy="1260626"/>
          </a:xfrm>
          <a:prstGeom prst="rect">
            <a:avLst/>
          </a:prstGeom>
        </p:spPr>
      </p:pic>
      <p:sp>
        <p:nvSpPr>
          <p:cNvPr id="19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0338" y="2722487"/>
            <a:ext cx="9313863" cy="1392237"/>
          </a:xfrm>
          <a:prstGeom prst="rect">
            <a:avLst/>
          </a:prstGeom>
        </p:spPr>
        <p:txBody>
          <a:bodyPr/>
          <a:lstStyle>
            <a:lvl1pPr algn="r">
              <a:defRPr sz="4000" b="0">
                <a:latin typeface="+mn-lt"/>
              </a:defRPr>
            </a:lvl1pPr>
          </a:lstStyle>
          <a:p>
            <a:r>
              <a:rPr lang="hu-HU" dirty="0"/>
              <a:t>TITLE OF YOUR PRESENTATION</a:t>
            </a:r>
            <a:endParaRPr lang="en-US" dirty="0"/>
          </a:p>
        </p:txBody>
      </p:sp>
      <p:pic>
        <p:nvPicPr>
          <p:cNvPr id="25" name="Immagine 7">
            <a:extLst>
              <a:ext uri="{FF2B5EF4-FFF2-40B4-BE49-F238E27FC236}">
                <a16:creationId xmlns:a16="http://schemas.microsoft.com/office/drawing/2014/main" id="{ACFE5D79-1747-85F9-2775-676B3BD34F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35166"/>
          <a:stretch/>
        </p:blipFill>
        <p:spPr>
          <a:xfrm>
            <a:off x="0" y="-1"/>
            <a:ext cx="1491916" cy="1372497"/>
          </a:xfrm>
          <a:prstGeom prst="rect">
            <a:avLst/>
          </a:prstGeom>
        </p:spPr>
      </p:pic>
      <p:sp>
        <p:nvSpPr>
          <p:cNvPr id="9" name="Szöveg helye 2"/>
          <p:cNvSpPr>
            <a:spLocks noGrp="1"/>
          </p:cNvSpPr>
          <p:nvPr>
            <p:ph type="body" idx="1" hasCustomPrompt="1"/>
          </p:nvPr>
        </p:nvSpPr>
        <p:spPr>
          <a:xfrm>
            <a:off x="5246414" y="4190478"/>
            <a:ext cx="5157787" cy="1466732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dirty="0" err="1"/>
              <a:t>Name</a:t>
            </a:r>
            <a:r>
              <a:rPr lang="hu-HU" dirty="0"/>
              <a:t>, </a:t>
            </a:r>
            <a:r>
              <a:rPr lang="hu-HU" dirty="0" err="1"/>
              <a:t>title</a:t>
            </a:r>
            <a:r>
              <a:rPr lang="hu-HU" dirty="0"/>
              <a:t>, WP</a:t>
            </a:r>
          </a:p>
        </p:txBody>
      </p:sp>
    </p:spTree>
    <p:extLst>
      <p:ext uri="{BB962C8B-B14F-4D97-AF65-F5344CB8AC3E}">
        <p14:creationId xmlns:p14="http://schemas.microsoft.com/office/powerpoint/2010/main" val="3741434907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7192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9685900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lt-LT"/>
              <a:t>Redaguoti šablono teksto stilius</a:t>
            </a:r>
          </a:p>
        </p:txBody>
      </p:sp>
      <p:sp>
        <p:nvSpPr>
          <p:cNvPr id="19" name="Date Placeholder 3"/>
          <p:cNvSpPr>
            <a:spLocks noGrp="1"/>
          </p:cNvSpPr>
          <p:nvPr>
            <p:ph type="dt" sz="half" idx="10"/>
          </p:nvPr>
        </p:nvSpPr>
        <p:spPr>
          <a:xfrm>
            <a:off x="625163" y="65949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5949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2206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lt-LT"/>
              <a:t>Redaguoti šablono teksto stilius</a:t>
            </a:r>
          </a:p>
        </p:txBody>
      </p:sp>
      <p:sp>
        <p:nvSpPr>
          <p:cNvPr id="7" name="Tartalom helye 2"/>
          <p:cNvSpPr>
            <a:spLocks noGrp="1"/>
          </p:cNvSpPr>
          <p:nvPr>
            <p:ph sz="half" idx="10"/>
          </p:nvPr>
        </p:nvSpPr>
        <p:spPr>
          <a:xfrm>
            <a:off x="5628422" y="2208507"/>
            <a:ext cx="4682641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lt-LT"/>
              <a:t>Redaguoti šablono teksto stilius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95035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 hasCustomPrompt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text here</a:t>
            </a:r>
            <a:endParaRPr lang="en-GB" dirty="0"/>
          </a:p>
        </p:txBody>
      </p:sp>
      <p:sp>
        <p:nvSpPr>
          <p:cNvPr id="7" name="Tartalom helye 2"/>
          <p:cNvSpPr>
            <a:spLocks noGrp="1"/>
          </p:cNvSpPr>
          <p:nvPr>
            <p:ph sz="half" idx="10" hasCustomPrompt="1"/>
          </p:nvPr>
        </p:nvSpPr>
        <p:spPr>
          <a:xfrm>
            <a:off x="5628422" y="2208507"/>
            <a:ext cx="5171341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5945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1601160" y="460162"/>
            <a:ext cx="4474519" cy="608286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457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457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11" name="Immagine 3">
            <a:extLst>
              <a:ext uri="{FF2B5EF4-FFF2-40B4-BE49-F238E27FC236}">
                <a16:creationId xmlns:a16="http://schemas.microsoft.com/office/drawing/2014/main" id="{5A96C82C-9DCB-DB96-E369-85A332C77B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06301" y="-8284"/>
            <a:ext cx="4493462" cy="4652855"/>
          </a:xfrm>
          <a:prstGeom prst="rect">
            <a:avLst/>
          </a:prstGeom>
        </p:spPr>
      </p:pic>
      <p:cxnSp>
        <p:nvCxnSpPr>
          <p:cNvPr id="14" name="Connettore 1 31">
            <a:extLst>
              <a:ext uri="{FF2B5EF4-FFF2-40B4-BE49-F238E27FC236}">
                <a16:creationId xmlns:a16="http://schemas.microsoft.com/office/drawing/2014/main" id="{D649692B-63BD-4326-6334-10C20BAF71B9}"/>
              </a:ext>
            </a:extLst>
          </p:cNvPr>
          <p:cNvCxnSpPr/>
          <p:nvPr userDrawn="1"/>
        </p:nvCxnSpPr>
        <p:spPr>
          <a:xfrm>
            <a:off x="7750629" y="1944914"/>
            <a:ext cx="2467428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Image point 1">
            <a:extLst>
              <a:ext uri="{FF2B5EF4-FFF2-40B4-BE49-F238E27FC236}">
                <a16:creationId xmlns:a16="http://schemas.microsoft.com/office/drawing/2014/main" id="{C2370294-7C95-F611-4486-80EC0DED7FD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22603" y="496948"/>
            <a:ext cx="609600" cy="571500"/>
          </a:xfrm>
          <a:prstGeom prst="rect">
            <a:avLst/>
          </a:prstGeom>
        </p:spPr>
      </p:pic>
      <p:sp>
        <p:nvSpPr>
          <p:cNvPr id="21" name="Point 1">
            <a:extLst>
              <a:ext uri="{FF2B5EF4-FFF2-40B4-BE49-F238E27FC236}">
                <a16:creationId xmlns:a16="http://schemas.microsoft.com/office/drawing/2014/main" id="{DB89BC95-1269-09E8-B775-0FBE5D438828}"/>
              </a:ext>
            </a:extLst>
          </p:cNvPr>
          <p:cNvSpPr txBox="1">
            <a:spLocks/>
          </p:cNvSpPr>
          <p:nvPr userDrawn="1"/>
        </p:nvSpPr>
        <p:spPr>
          <a:xfrm>
            <a:off x="719834" y="519621"/>
            <a:ext cx="415137" cy="52615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1</a:t>
            </a:r>
          </a:p>
        </p:txBody>
      </p:sp>
      <p:pic>
        <p:nvPicPr>
          <p:cNvPr id="22" name="Image point 2">
            <a:extLst>
              <a:ext uri="{FF2B5EF4-FFF2-40B4-BE49-F238E27FC236}">
                <a16:creationId xmlns:a16="http://schemas.microsoft.com/office/drawing/2014/main" id="{C49D284D-E06F-A0FA-FCE7-3669932949E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2548761"/>
            <a:ext cx="609600" cy="571500"/>
          </a:xfrm>
          <a:prstGeom prst="rect">
            <a:avLst/>
          </a:prstGeom>
        </p:spPr>
      </p:pic>
      <p:sp>
        <p:nvSpPr>
          <p:cNvPr id="23" name="Point 2">
            <a:extLst>
              <a:ext uri="{FF2B5EF4-FFF2-40B4-BE49-F238E27FC236}">
                <a16:creationId xmlns:a16="http://schemas.microsoft.com/office/drawing/2014/main" id="{09A42CBF-1B7C-7C0A-C81E-57CCD243A7EB}"/>
              </a:ext>
            </a:extLst>
          </p:cNvPr>
          <p:cNvSpPr txBox="1">
            <a:spLocks/>
          </p:cNvSpPr>
          <p:nvPr userDrawn="1"/>
        </p:nvSpPr>
        <p:spPr>
          <a:xfrm>
            <a:off x="777835" y="2554609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2</a:t>
            </a:r>
          </a:p>
        </p:txBody>
      </p:sp>
      <p:pic>
        <p:nvPicPr>
          <p:cNvPr id="24" name="Image point 3">
            <a:extLst>
              <a:ext uri="{FF2B5EF4-FFF2-40B4-BE49-F238E27FC236}">
                <a16:creationId xmlns:a16="http://schemas.microsoft.com/office/drawing/2014/main" id="{7A057175-2AB3-68A5-EB10-D96436F03D4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4514805"/>
            <a:ext cx="609600" cy="571500"/>
          </a:xfrm>
          <a:prstGeom prst="rect">
            <a:avLst/>
          </a:prstGeom>
        </p:spPr>
      </p:pic>
      <p:sp>
        <p:nvSpPr>
          <p:cNvPr id="25" name="Point 3">
            <a:extLst>
              <a:ext uri="{FF2B5EF4-FFF2-40B4-BE49-F238E27FC236}">
                <a16:creationId xmlns:a16="http://schemas.microsoft.com/office/drawing/2014/main" id="{8011D38D-BF8E-F750-4A4B-C29B2A8B0DBB}"/>
              </a:ext>
            </a:extLst>
          </p:cNvPr>
          <p:cNvSpPr txBox="1">
            <a:spLocks/>
          </p:cNvSpPr>
          <p:nvPr userDrawn="1"/>
        </p:nvSpPr>
        <p:spPr>
          <a:xfrm>
            <a:off x="777835" y="4520653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3</a:t>
            </a:r>
          </a:p>
        </p:txBody>
      </p:sp>
      <p:sp>
        <p:nvSpPr>
          <p:cNvPr id="31" name="Szövegdoboz 30"/>
          <p:cNvSpPr txBox="1"/>
          <p:nvPr userDrawn="1"/>
        </p:nvSpPr>
        <p:spPr>
          <a:xfrm>
            <a:off x="1601160" y="3192442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2" name="Szövegdoboz 31"/>
          <p:cNvSpPr txBox="1"/>
          <p:nvPr userDrawn="1"/>
        </p:nvSpPr>
        <p:spPr>
          <a:xfrm>
            <a:off x="1628563" y="5194973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5" name="Szöveg helye 3"/>
          <p:cNvSpPr>
            <a:spLocks noGrp="1"/>
          </p:cNvSpPr>
          <p:nvPr>
            <p:ph type="body" sz="half" idx="2"/>
          </p:nvPr>
        </p:nvSpPr>
        <p:spPr>
          <a:xfrm>
            <a:off x="1601160" y="1254823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lt-LT"/>
              <a:t>Redaguoti šablono teksto stilius</a:t>
            </a:r>
          </a:p>
        </p:txBody>
      </p:sp>
      <p:sp>
        <p:nvSpPr>
          <p:cNvPr id="36" name="Szöveg helye 3"/>
          <p:cNvSpPr>
            <a:spLocks noGrp="1"/>
          </p:cNvSpPr>
          <p:nvPr>
            <p:ph type="body" sz="half" idx="13"/>
          </p:nvPr>
        </p:nvSpPr>
        <p:spPr>
          <a:xfrm>
            <a:off x="1628562" y="3225731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lt-LT"/>
              <a:t>Redaguoti šablono teksto stilius</a:t>
            </a:r>
          </a:p>
        </p:txBody>
      </p:sp>
      <p:sp>
        <p:nvSpPr>
          <p:cNvPr id="37" name="Szöveg helye 3"/>
          <p:cNvSpPr>
            <a:spLocks noGrp="1"/>
          </p:cNvSpPr>
          <p:nvPr>
            <p:ph type="body" sz="half" idx="14"/>
          </p:nvPr>
        </p:nvSpPr>
        <p:spPr>
          <a:xfrm>
            <a:off x="1628562" y="5191979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lt-LT"/>
              <a:t>Redaguoti šablono teksto stilius</a:t>
            </a:r>
          </a:p>
        </p:txBody>
      </p:sp>
    </p:spTree>
    <p:extLst>
      <p:ext uri="{BB962C8B-B14F-4D97-AF65-F5344CB8AC3E}">
        <p14:creationId xmlns:p14="http://schemas.microsoft.com/office/powerpoint/2010/main" val="31072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magine 7">
            <a:extLst>
              <a:ext uri="{FF2B5EF4-FFF2-40B4-BE49-F238E27FC236}">
                <a16:creationId xmlns:a16="http://schemas.microsoft.com/office/drawing/2014/main" id="{4F336E19-C4AF-A583-5455-6B0DD336C9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0616" y="4080872"/>
            <a:ext cx="1130300" cy="1130300"/>
          </a:xfrm>
          <a:prstGeom prst="rect">
            <a:avLst/>
          </a:prstGeom>
        </p:spPr>
      </p:pic>
      <p:pic>
        <p:nvPicPr>
          <p:cNvPr id="17" name="Immagine 8">
            <a:extLst>
              <a:ext uri="{FF2B5EF4-FFF2-40B4-BE49-F238E27FC236}">
                <a16:creationId xmlns:a16="http://schemas.microsoft.com/office/drawing/2014/main" id="{074BBF54-C851-B5E8-E784-213A628F2E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34731" y="4044585"/>
            <a:ext cx="1130300" cy="1130300"/>
          </a:xfrm>
          <a:prstGeom prst="rect">
            <a:avLst/>
          </a:prstGeom>
        </p:spPr>
      </p:pic>
      <p:pic>
        <p:nvPicPr>
          <p:cNvPr id="18" name="Immagine 10">
            <a:extLst>
              <a:ext uri="{FF2B5EF4-FFF2-40B4-BE49-F238E27FC236}">
                <a16:creationId xmlns:a16="http://schemas.microsoft.com/office/drawing/2014/main" id="{39FED899-FD15-014D-2BB9-0D93E4E03F6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998846" y="4044585"/>
            <a:ext cx="1130300" cy="1130300"/>
          </a:xfrm>
          <a:prstGeom prst="rect">
            <a:avLst/>
          </a:prstGeom>
        </p:spPr>
      </p:pic>
      <p:pic>
        <p:nvPicPr>
          <p:cNvPr id="19" name="Immagine 11">
            <a:extLst>
              <a:ext uri="{FF2B5EF4-FFF2-40B4-BE49-F238E27FC236}">
                <a16:creationId xmlns:a16="http://schemas.microsoft.com/office/drawing/2014/main" id="{4C36C738-DB9B-90C0-A10E-7990A46086A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517231" y="5433499"/>
            <a:ext cx="1765300" cy="38100"/>
          </a:xfrm>
          <a:prstGeom prst="rect">
            <a:avLst/>
          </a:prstGeom>
        </p:spPr>
      </p:pic>
      <p:pic>
        <p:nvPicPr>
          <p:cNvPr id="20" name="Immagine 12">
            <a:extLst>
              <a:ext uri="{FF2B5EF4-FFF2-40B4-BE49-F238E27FC236}">
                <a16:creationId xmlns:a16="http://schemas.microsoft.com/office/drawing/2014/main" id="{32F21DC5-F71D-8643-D9E7-AEA18C95ABE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50131" y="5435620"/>
            <a:ext cx="1765300" cy="38100"/>
          </a:xfrm>
          <a:prstGeom prst="rect">
            <a:avLst/>
          </a:prstGeom>
        </p:spPr>
      </p:pic>
      <p:pic>
        <p:nvPicPr>
          <p:cNvPr id="21" name="Immagine 13">
            <a:extLst>
              <a:ext uri="{FF2B5EF4-FFF2-40B4-BE49-F238E27FC236}">
                <a16:creationId xmlns:a16="http://schemas.microsoft.com/office/drawing/2014/main" id="{D391A9A8-E55A-9D69-E5ED-792E3915E2C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681346" y="5433499"/>
            <a:ext cx="1765300" cy="38100"/>
          </a:xfrm>
          <a:prstGeom prst="rect">
            <a:avLst/>
          </a:prstGeom>
        </p:spPr>
      </p:pic>
      <p:sp>
        <p:nvSpPr>
          <p:cNvPr id="2" name="Cím 1"/>
          <p:cNvSpPr>
            <a:spLocks noGrp="1"/>
          </p:cNvSpPr>
          <p:nvPr>
            <p:ph type="title" hasCustomPrompt="1"/>
          </p:nvPr>
        </p:nvSpPr>
        <p:spPr>
          <a:xfrm>
            <a:off x="742949" y="2273137"/>
            <a:ext cx="9313863" cy="1392237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tx1"/>
                </a:solidFill>
              </a:defRPr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pic>
        <p:nvPicPr>
          <p:cNvPr id="27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8573718" y="6517481"/>
            <a:ext cx="1844736" cy="523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768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2" name="Immagine 6">
            <a:extLst>
              <a:ext uri="{FF2B5EF4-FFF2-40B4-BE49-F238E27FC236}">
                <a16:creationId xmlns:a16="http://schemas.microsoft.com/office/drawing/2014/main" id="{D7BF07D8-A176-29A9-C141-B275EF617C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764881" y="6579358"/>
            <a:ext cx="1270000" cy="355244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5500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742948" y="2515184"/>
            <a:ext cx="9313863" cy="1392237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SECTION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5346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5857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1398495" y="2910017"/>
            <a:ext cx="7996518" cy="1192306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THANK YOU!</a:t>
            </a:r>
            <a:endParaRPr lang="en-GB" dirty="0"/>
          </a:p>
        </p:txBody>
      </p:sp>
      <p:pic>
        <p:nvPicPr>
          <p:cNvPr id="7" name="Immagine 8">
            <a:extLst>
              <a:ext uri="{FF2B5EF4-FFF2-40B4-BE49-F238E27FC236}">
                <a16:creationId xmlns:a16="http://schemas.microsoft.com/office/drawing/2014/main" id="{755C4558-2D07-CEC3-8C65-1E89039ACBB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1260" y="2845770"/>
            <a:ext cx="8130988" cy="1320800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160" y="421209"/>
            <a:ext cx="1817188" cy="1335568"/>
          </a:xfrm>
          <a:prstGeom prst="rect">
            <a:avLst/>
          </a:prstGeom>
        </p:spPr>
      </p:pic>
      <p:sp>
        <p:nvSpPr>
          <p:cNvPr id="4" name="Szövegdoboz 3"/>
          <p:cNvSpPr txBox="1"/>
          <p:nvPr userDrawn="1"/>
        </p:nvSpPr>
        <p:spPr>
          <a:xfrm>
            <a:off x="1219199" y="6108109"/>
            <a:ext cx="4789407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/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Funded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Union.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Views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opinions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expressed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are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however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(s)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only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not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necessarily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reflect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Health and Digital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Executive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Agency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).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Neither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granting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authority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can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be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held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responsible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them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algn="just"/>
            <a:endParaRPr lang="en-GB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Kép 5" descr="A képen Betűtípus, képernyőkép, szöveg, Grafika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11D1B4AE-6598-7CFC-5E1B-89AFCD965699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008606" y="6129182"/>
            <a:ext cx="2382359" cy="53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415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6245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3" r:id="rId4"/>
    <p:sldLayoutId id="2147483678" r:id="rId5"/>
    <p:sldLayoutId id="2147483674" r:id="rId6"/>
    <p:sldLayoutId id="2147483675" r:id="rId7"/>
    <p:sldLayoutId id="2147483676" r:id="rId8"/>
    <p:sldLayoutId id="2147483677" r:id="rId9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Pokyčio valdymas sveikatos priežiūros įstaigoje</a:t>
            </a:r>
            <a:endParaRPr lang="en-GB" dirty="0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71343-8972-4C3F-BAD8-5D975A3211E8}" type="datetime1">
              <a:rPr lang="it-IT" smtClean="0"/>
              <a:t>09/04/2026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8397853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004441" y="2722487"/>
            <a:ext cx="6399760" cy="1392237"/>
          </a:xfrm>
        </p:spPr>
        <p:txBody>
          <a:bodyPr/>
          <a:lstStyle/>
          <a:p>
            <a:pPr algn="ctr"/>
            <a:r>
              <a:rPr lang="lt-LT" b="1" dirty="0"/>
              <a:t>Pokyčio valdymas sveikatos priežiūros įstaigoje</a:t>
            </a:r>
            <a:endParaRPr lang="en-GB" b="1" dirty="0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lt-LT" sz="4000" dirty="0"/>
              <a:t>Individuali užduotis</a:t>
            </a:r>
            <a:endParaRPr lang="en-GB" sz="4000" dirty="0"/>
          </a:p>
        </p:txBody>
      </p:sp>
      <p:sp>
        <p:nvSpPr>
          <p:cNvPr id="4" name="Dátum helye 6"/>
          <p:cNvSpPr txBox="1">
            <a:spLocks/>
          </p:cNvSpPr>
          <p:nvPr/>
        </p:nvSpPr>
        <p:spPr>
          <a:xfrm>
            <a:off x="7661001" y="600392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08F1AEF-B4E3-4A50-BFDF-3FF1ABD973B7}" type="datetimeFigureOut">
              <a:rPr lang="en-GB" smtClean="0"/>
              <a:pPr algn="r"/>
              <a:t>09/04/2026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0289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603457" y="262759"/>
            <a:ext cx="9707606" cy="578070"/>
          </a:xfrm>
        </p:spPr>
        <p:txBody>
          <a:bodyPr/>
          <a:lstStyle/>
          <a:p>
            <a:r>
              <a:rPr lang="lt-LT" b="1" dirty="0"/>
              <a:t>Pokyčio valdymas sveikatos priežiūros įstaigoje</a:t>
            </a:r>
            <a:endParaRPr lang="lt-LT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>
          <a:xfrm>
            <a:off x="625163" y="945931"/>
            <a:ext cx="9685900" cy="5938345"/>
          </a:xfrm>
        </p:spPr>
        <p:txBody>
          <a:bodyPr/>
          <a:lstStyle/>
          <a:p>
            <a:pPr marL="0" indent="0" algn="just">
              <a:buNone/>
            </a:pPr>
            <a:r>
              <a:rPr lang="lt-LT" dirty="0"/>
              <a:t>Perskaitykite atvejį ir pateikite atsakymą atskirame dokumente, kurį įkelkite žemiau.</a:t>
            </a:r>
          </a:p>
          <a:p>
            <a:pPr algn="just"/>
            <a:r>
              <a:rPr lang="lt-LT" sz="2600" dirty="0"/>
              <a:t>Įsivaizduokite, kad kažkurioje tolimoje šalyje sveikatos priežiūros paslaugų teikėjas </a:t>
            </a:r>
            <a:r>
              <a:rPr lang="lt-LT" sz="2600" b="1" dirty="0"/>
              <a:t>„Sveikesnė ateitis“</a:t>
            </a:r>
            <a:r>
              <a:rPr lang="lt-LT" sz="2600" dirty="0"/>
              <a:t> ruošiasi įgyvendinti naują paslaugą – </a:t>
            </a:r>
            <a:r>
              <a:rPr lang="lt-LT" sz="2600" b="1" dirty="0"/>
              <a:t>vaizdo </a:t>
            </a:r>
            <a:r>
              <a:rPr lang="lt-LT" sz="2600" b="1" dirty="0" err="1"/>
              <a:t>telekonsultacijas</a:t>
            </a:r>
            <a:r>
              <a:rPr lang="lt-LT" sz="2600" dirty="0"/>
              <a:t>. Pagal naujai priimtą įstatymą, visos sveikatos priežiūros įstaigos nuo šiol </a:t>
            </a:r>
            <a:r>
              <a:rPr lang="lt-LT" sz="2600" b="1" dirty="0"/>
              <a:t>privalės teikti vaizdo konsultacijas bent 4 val. per savaitę</a:t>
            </a:r>
            <a:r>
              <a:rPr lang="lt-LT" sz="2600" dirty="0"/>
              <a:t>, o viena konsultacija turėtų trukti apie 30 minučių. Tačiau įstatyme </a:t>
            </a:r>
            <a:r>
              <a:rPr lang="lt-LT" sz="2600" b="1" dirty="0"/>
              <a:t>nenustatyta, kurie specialistai turi tai atlikti ar kokias paslaugas šios konsultacijos turėtų apimti</a:t>
            </a:r>
            <a:r>
              <a:rPr lang="lt-LT" sz="2600" dirty="0"/>
              <a:t>.</a:t>
            </a:r>
          </a:p>
          <a:p>
            <a:pPr algn="just"/>
            <a:r>
              <a:rPr lang="lt-LT" sz="2600" dirty="0"/>
              <a:t>Įstaigai tai visiškai naujas procesas – iki šiol pacientai buvo konsultuojami tik gyvai. Kai kurie darbuotojai džiaugiasi šiuo žingsniu į priekį, tačiau kiti jaučia nerimą: dalis baiminasi technologijų, kiti nežino, kaip tai praktiškai veiks, ar pacientai priims šį pasikeitimą. Taip pat jaučiamas nepasitenkinimas dėl neaiškių gairių ir trumpo pasiruošimo laikotarpio.</a:t>
            </a:r>
          </a:p>
          <a:p>
            <a:pPr algn="just"/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42623762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b="1" dirty="0"/>
              <a:t>Pokyčio valdymas sveikatos priežiūros įstaigoje</a:t>
            </a:r>
            <a:endParaRPr lang="lt-LT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just"/>
            <a:r>
              <a:rPr lang="lt-LT" b="1" dirty="0"/>
              <a:t>Vadovybė kreipiasi į jus</a:t>
            </a:r>
            <a:r>
              <a:rPr lang="lt-LT" dirty="0"/>
              <a:t> – jums pavesta padėti organizuoti pokytį ir pasirengimą naujajai sistemai. Taip pat turite padėti sumažinti darbuotojų pasipriešinimą.</a:t>
            </a:r>
          </a:p>
          <a:p>
            <a:pPr algn="just"/>
            <a:endParaRPr lang="lt-LT" dirty="0"/>
          </a:p>
          <a:p>
            <a:pPr algn="just"/>
            <a:r>
              <a:rPr lang="lt-LT" dirty="0"/>
              <a:t>Remiantis paskaitų medžiaga ir pokyčių valdymo modeliais (pvz., </a:t>
            </a:r>
            <a:r>
              <a:rPr lang="lt-LT" b="1" dirty="0"/>
              <a:t>ADKAR</a:t>
            </a:r>
            <a:r>
              <a:rPr lang="lt-LT" dirty="0"/>
              <a:t> arba </a:t>
            </a:r>
            <a:r>
              <a:rPr lang="lt-LT" b="1" dirty="0" err="1"/>
              <a:t>Kotterio</a:t>
            </a:r>
            <a:r>
              <a:rPr lang="lt-LT" b="1" dirty="0"/>
              <a:t> 8 žingsnių modeliu</a:t>
            </a:r>
            <a:r>
              <a:rPr lang="lt-LT" dirty="0"/>
              <a:t>), parengti siūlymus, kaip struktūruotai valdyti šį pokytį.</a:t>
            </a:r>
          </a:p>
          <a:p>
            <a:pPr marL="0" indent="0">
              <a:buNone/>
            </a:pPr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12475194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b="1" dirty="0"/>
              <a:t>Pokyčio valdymas sveikatos priežiūros įstaigoje</a:t>
            </a:r>
            <a:endParaRPr lang="lt-LT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>
          <a:xfrm>
            <a:off x="625163" y="2208506"/>
            <a:ext cx="9685900" cy="4623217"/>
          </a:xfrm>
        </p:spPr>
        <p:txBody>
          <a:bodyPr/>
          <a:lstStyle/>
          <a:p>
            <a:pPr marL="0" indent="0" algn="just">
              <a:buNone/>
            </a:pPr>
            <a:r>
              <a:rPr lang="lt-LT" b="1" dirty="0"/>
              <a:t>Atsakykite į šiuos klausimus:</a:t>
            </a:r>
          </a:p>
          <a:p>
            <a:pPr marL="0" indent="0" algn="just">
              <a:buNone/>
            </a:pPr>
            <a:endParaRPr lang="lt-LT" dirty="0"/>
          </a:p>
          <a:p>
            <a:pPr lvl="0" algn="just"/>
            <a:r>
              <a:rPr lang="lt-LT" dirty="0"/>
              <a:t>Kokius </a:t>
            </a:r>
            <a:r>
              <a:rPr lang="lt-LT" b="1" dirty="0"/>
              <a:t>teigiamus pokyčio aspektus</a:t>
            </a:r>
            <a:r>
              <a:rPr lang="lt-LT" dirty="0"/>
              <a:t> gali matyti sveikatos priežiūros darbuotojai? Kokie galėtų būti jų </a:t>
            </a:r>
            <a:r>
              <a:rPr lang="lt-LT" b="1" dirty="0"/>
              <a:t>lūkesčiai</a:t>
            </a:r>
            <a:r>
              <a:rPr lang="lt-LT" dirty="0"/>
              <a:t>?</a:t>
            </a:r>
          </a:p>
          <a:p>
            <a:pPr lvl="0" algn="just"/>
            <a:r>
              <a:rPr lang="lt-LT" dirty="0"/>
              <a:t>Kokie </a:t>
            </a:r>
            <a:r>
              <a:rPr lang="lt-LT" b="1" dirty="0"/>
              <a:t>neigiami aspektai</a:t>
            </a:r>
            <a:r>
              <a:rPr lang="lt-LT" dirty="0"/>
              <a:t> jiems gali kelti nerimą? Koks galėtų būti pasipriešinimo lygis?</a:t>
            </a:r>
          </a:p>
          <a:p>
            <a:pPr lvl="0" algn="just"/>
            <a:r>
              <a:rPr lang="lt-LT" dirty="0"/>
              <a:t>Kokios gali būti </a:t>
            </a:r>
            <a:r>
              <a:rPr lang="lt-LT" b="1" dirty="0"/>
              <a:t>skirtingos pasipriešinimo priežastys</a:t>
            </a:r>
            <a:r>
              <a:rPr lang="lt-LT" dirty="0"/>
              <a:t> – priklausomai nuo patirties, amžiaus, technologinių įgūdžių ir pan.?</a:t>
            </a:r>
          </a:p>
          <a:p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7722979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3D2169-C417-651E-385A-5B7C6624C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AČIŪ!</a:t>
            </a:r>
          </a:p>
        </p:txBody>
      </p:sp>
    </p:spTree>
    <p:extLst>
      <p:ext uri="{BB962C8B-B14F-4D97-AF65-F5344CB8AC3E}">
        <p14:creationId xmlns:p14="http://schemas.microsoft.com/office/powerpoint/2010/main" val="138486915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_PASS_presentation_template" id="{4D15FC29-8C63-43D6-8BB3-C63D39581597}" vid="{3F8FEF5A-7FC6-48D5-A228-9832008D7AE5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F6465FE3B9384DBF09A666F84DDB69" ma:contentTypeVersion="2" ma:contentTypeDescription="Create a new document." ma:contentTypeScope="" ma:versionID="d65f4a4398c236aa0a9df75be8442f5c">
  <xsd:schema xmlns:xsd="http://www.w3.org/2001/XMLSchema" xmlns:xs="http://www.w3.org/2001/XMLSchema" xmlns:p="http://schemas.microsoft.com/office/2006/metadata/properties" xmlns:ns2="0cb709d3-8535-4900-99f2-74827045ee9b" targetNamespace="http://schemas.microsoft.com/office/2006/metadata/properties" ma:root="true" ma:fieldsID="c9e959cfc27823ff9280866173121531" ns2:_="">
    <xsd:import namespace="0cb709d3-8535-4900-99f2-74827045ee9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b709d3-8535-4900-99f2-74827045ee9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4BB1511-C9AA-467D-A835-E018AD0611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cb709d3-8535-4900-99f2-74827045ee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056D410-3CB2-494B-A54E-11AB27172FA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419D27F-485F-424B-BBA9-7FA72AD92939}">
  <ds:schemaRefs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purl.org/dc/elements/1.1/"/>
    <ds:schemaRef ds:uri="http://www.w3.org/XML/1998/namespace"/>
    <ds:schemaRef ds:uri="http://purl.org/dc/terms/"/>
    <ds:schemaRef ds:uri="http://schemas.microsoft.com/office/infopath/2007/PartnerControls"/>
    <ds:schemaRef ds:uri="0cb709d3-8535-4900-99f2-74827045ee9b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H_PASS_presentation_template_2026</Template>
  <TotalTime>4</TotalTime>
  <Words>273</Words>
  <Application>Microsoft Office PowerPoint</Application>
  <PresentationFormat>Custom</PresentationFormat>
  <Paragraphs>20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Tema di Office</vt:lpstr>
      <vt:lpstr>Pokyčio valdymas sveikatos priežiūros įstaigoje</vt:lpstr>
      <vt:lpstr>Pokyčio valdymas sveikatos priežiūros įstaigoje</vt:lpstr>
      <vt:lpstr>Pokyčio valdymas sveikatos priežiūros įstaigoje</vt:lpstr>
      <vt:lpstr>Pokyčio valdymas sveikatos priežiūros įstaigoje</vt:lpstr>
      <vt:lpstr>Pokyčio valdymas sveikatos priežiūros įstaigoje</vt:lpstr>
      <vt:lpstr>AČIŪ!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Pokyčio valdymas sveikatos priežiūros įstaigoje</dc:title>
  <dc:creator>Alina</dc:creator>
  <cp:lastModifiedBy>Milda Naginevičiūtė</cp:lastModifiedBy>
  <cp:revision>1</cp:revision>
  <dcterms:created xsi:type="dcterms:W3CDTF">2026-03-27T09:49:37Z</dcterms:created>
  <dcterms:modified xsi:type="dcterms:W3CDTF">2026-04-09T06:35:44Z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3dd1fcc-24d7-4f55-9dc2-c1518f171327_Enabled">
    <vt:lpwstr>true</vt:lpwstr>
  </property>
  <property fmtid="{D5CDD505-2E9C-101B-9397-08002B2CF9AE}" pid="3" name="MSIP_Label_73dd1fcc-24d7-4f55-9dc2-c1518f171327_SetDate">
    <vt:lpwstr>2023-06-25T17:16:16Z</vt:lpwstr>
  </property>
  <property fmtid="{D5CDD505-2E9C-101B-9397-08002B2CF9AE}" pid="4" name="MSIP_Label_73dd1fcc-24d7-4f55-9dc2-c1518f171327_Method">
    <vt:lpwstr>Privileged</vt:lpwstr>
  </property>
  <property fmtid="{D5CDD505-2E9C-101B-9397-08002B2CF9AE}" pid="5" name="MSIP_Label_73dd1fcc-24d7-4f55-9dc2-c1518f171327_Name">
    <vt:lpwstr>No Protection (Label Only) - Internal Use</vt:lpwstr>
  </property>
  <property fmtid="{D5CDD505-2E9C-101B-9397-08002B2CF9AE}" pid="6" name="MSIP_Label_73dd1fcc-24d7-4f55-9dc2-c1518f171327_SiteId">
    <vt:lpwstr>945c199a-83a2-4e80-9f8c-5a91be5752dd</vt:lpwstr>
  </property>
  <property fmtid="{D5CDD505-2E9C-101B-9397-08002B2CF9AE}" pid="7" name="MSIP_Label_73dd1fcc-24d7-4f55-9dc2-c1518f171327_ActionId">
    <vt:lpwstr>6e2f3451-cd93-482c-97db-ef8546f277c7</vt:lpwstr>
  </property>
  <property fmtid="{D5CDD505-2E9C-101B-9397-08002B2CF9AE}" pid="8" name="MSIP_Label_73dd1fcc-24d7-4f55-9dc2-c1518f171327_ContentBits">
    <vt:lpwstr>2</vt:lpwstr>
  </property>
  <property fmtid="{D5CDD505-2E9C-101B-9397-08002B2CF9AE}" pid="9" name="ContentTypeId">
    <vt:lpwstr>0x0101007CF6465FE3B9384DBF09A666F84DDB69</vt:lpwstr>
  </property>
</Properties>
</file>