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7" r:id="rId6"/>
    <p:sldId id="258" r:id="rId7"/>
    <p:sldId id="259" r:id="rId8"/>
    <p:sldId id="260" r:id="rId9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411" autoAdjust="0"/>
  </p:normalViewPr>
  <p:slideViewPr>
    <p:cSldViewPr snapToGrid="0">
      <p:cViewPr varScale="1">
        <p:scale>
          <a:sx n="105" d="100"/>
          <a:sy n="105" d="100"/>
        </p:scale>
        <p:origin x="10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da Naginevičiūtė" userId="93e92580-6973-4db0-bfd6-f7c723dd0d8b" providerId="ADAL" clId="{49C6B382-F396-4A36-9D9C-72F000267243}"/>
    <pc:docChg chg="undo custSel addSld delSld modSld">
      <pc:chgData name="Milda Naginevičiūtė" userId="93e92580-6973-4db0-bfd6-f7c723dd0d8b" providerId="ADAL" clId="{49C6B382-F396-4A36-9D9C-72F000267243}" dt="2026-04-09T06:50:39.641" v="6" actId="20577"/>
      <pc:docMkLst>
        <pc:docMk/>
      </pc:docMkLst>
      <pc:sldChg chg="new del">
        <pc:chgData name="Milda Naginevičiūtė" userId="93e92580-6973-4db0-bfd6-f7c723dd0d8b" providerId="ADAL" clId="{49C6B382-F396-4A36-9D9C-72F000267243}" dt="2026-04-09T06:50:34.622" v="1" actId="680"/>
        <pc:sldMkLst>
          <pc:docMk/>
          <pc:sldMk cId="1592628542" sldId="260"/>
        </pc:sldMkLst>
      </pc:sldChg>
      <pc:sldChg chg="modSp new mod">
        <pc:chgData name="Milda Naginevičiūtė" userId="93e92580-6973-4db0-bfd6-f7c723dd0d8b" providerId="ADAL" clId="{49C6B382-F396-4A36-9D9C-72F000267243}" dt="2026-04-09T06:50:39.641" v="6" actId="20577"/>
        <pc:sldMkLst>
          <pc:docMk/>
          <pc:sldMk cId="1922000657" sldId="260"/>
        </pc:sldMkLst>
        <pc:spChg chg="mod">
          <ac:chgData name="Milda Naginevičiūtė" userId="93e92580-6973-4db0-bfd6-f7c723dd0d8b" providerId="ADAL" clId="{49C6B382-F396-4A36-9D9C-72F000267243}" dt="2026-04-09T06:50:39.641" v="6" actId="20577"/>
          <ac:spMkLst>
            <pc:docMk/>
            <pc:sldMk cId="1922000657" sldId="260"/>
            <ac:spMk id="2" creationId="{52F54908-0629-DEB6-934A-9BEB6EB5D47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42484" y="3397074"/>
            <a:ext cx="10057279" cy="1392237"/>
          </a:xfrm>
        </p:spPr>
        <p:txBody>
          <a:bodyPr/>
          <a:lstStyle/>
          <a:p>
            <a:r>
              <a:rPr lang="lt-LT" dirty="0"/>
              <a:t>Kultūrinės kompetencijos </a:t>
            </a:r>
            <a:r>
              <a:rPr lang="lt-LT" dirty="0" err="1"/>
              <a:t>savivertinimas</a:t>
            </a:r>
            <a:r>
              <a:rPr lang="lt-LT" dirty="0"/>
              <a:t> ir refleksija</a:t>
            </a:r>
            <a:br>
              <a:rPr lang="lt-LT" dirty="0"/>
            </a:br>
            <a:endParaRPr lang="en-GB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1343-8972-4C3F-BAD8-5D975A3211E8}" type="datetime1">
              <a:rPr lang="it-IT" smtClean="0"/>
              <a:t>09/04/2026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036741" y="2141035"/>
            <a:ext cx="6367460" cy="1973690"/>
          </a:xfrm>
        </p:spPr>
        <p:txBody>
          <a:bodyPr/>
          <a:lstStyle/>
          <a:p>
            <a:pPr algn="ctr"/>
            <a:r>
              <a:rPr lang="lt-LT" b="1" dirty="0"/>
              <a:t>Kultūrinės kompetencijos </a:t>
            </a:r>
            <a:r>
              <a:rPr lang="lt-LT" b="1" dirty="0" err="1"/>
              <a:t>savivertinimas</a:t>
            </a:r>
            <a:r>
              <a:rPr lang="lt-LT" b="1" dirty="0"/>
              <a:t> ir refleksija</a:t>
            </a:r>
            <a:br>
              <a:rPr lang="lt-LT" dirty="0"/>
            </a:br>
            <a:endParaRPr lang="en-GB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lt-LT" dirty="0"/>
              <a:t>Individuali užduotis</a:t>
            </a:r>
            <a:endParaRPr lang="en-GB" dirty="0"/>
          </a:p>
        </p:txBody>
      </p:sp>
      <p:sp>
        <p:nvSpPr>
          <p:cNvPr id="4" name="Dátum helye 6"/>
          <p:cNvSpPr txBox="1">
            <a:spLocks/>
          </p:cNvSpPr>
          <p:nvPr/>
        </p:nvSpPr>
        <p:spPr>
          <a:xfrm>
            <a:off x="7661001" y="600392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8F1AEF-B4E3-4A50-BFDF-3FF1ABD973B7}" type="datetimeFigureOut">
              <a:rPr lang="en-GB" smtClean="0"/>
              <a:pPr algn="r"/>
              <a:t>09/04/2026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03457" y="514112"/>
            <a:ext cx="7135489" cy="993805"/>
          </a:xfrm>
        </p:spPr>
        <p:txBody>
          <a:bodyPr/>
          <a:lstStyle/>
          <a:p>
            <a:r>
              <a:rPr lang="lt-LT" b="1" dirty="0"/>
              <a:t>Kultūrinės kompetencijos </a:t>
            </a:r>
            <a:r>
              <a:rPr lang="lt-LT" b="1" dirty="0" err="1"/>
              <a:t>savivertinimas</a:t>
            </a:r>
            <a:r>
              <a:rPr lang="lt-LT" b="1" dirty="0"/>
              <a:t> ir refleksija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1773044"/>
            <a:ext cx="9685900" cy="5073805"/>
          </a:xfrm>
        </p:spPr>
        <p:txBody>
          <a:bodyPr/>
          <a:lstStyle/>
          <a:p>
            <a:pPr algn="just"/>
            <a:r>
              <a:rPr lang="lt-LT" dirty="0"/>
              <a:t>Šis klausimynas padės jums įsivertinti savo </a:t>
            </a:r>
            <a:r>
              <a:rPr lang="lt-LT" b="1" dirty="0"/>
              <a:t>kultūrinį sąmoningumą, žinias ir įgūdžius</a:t>
            </a:r>
            <a:r>
              <a:rPr lang="lt-LT" dirty="0"/>
              <a:t>, kurie svarbūs teikiant kultūriškai jautrią priežiūrą. Įsivertinę savo stiprybes ir tobulintinas sritis, galėsite gerinti bendravimą su pacientais ir kolegomis iš įvairių kultūrinių aplinkų bei prisidėti prie geresnių pacientų rezultatų.</a:t>
            </a:r>
          </a:p>
          <a:p>
            <a:pPr algn="just"/>
            <a:r>
              <a:rPr lang="lt-LT" dirty="0"/>
              <a:t>Klausimynas apima tokias kultūrinės kompetencijos sritis kaip:</a:t>
            </a:r>
          </a:p>
          <a:p>
            <a:pPr lvl="1" algn="just"/>
            <a:r>
              <a:rPr lang="lt-LT" dirty="0"/>
              <a:t>išankstinių nuostatų atpažinimas,</a:t>
            </a:r>
          </a:p>
          <a:p>
            <a:pPr lvl="1" algn="just"/>
            <a:r>
              <a:rPr lang="lt-LT" dirty="0"/>
              <a:t>gebėjimas prisitaikyti prie skirtingų kultūrų,</a:t>
            </a:r>
          </a:p>
          <a:p>
            <a:pPr lvl="1" algn="just"/>
            <a:r>
              <a:rPr lang="lt-LT" dirty="0"/>
              <a:t>pagarba grįstas bendravimas sveikatos priežiūroje.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313344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03457" y="514112"/>
            <a:ext cx="7447723" cy="993805"/>
          </a:xfrm>
        </p:spPr>
        <p:txBody>
          <a:bodyPr/>
          <a:lstStyle/>
          <a:p>
            <a:r>
              <a:rPr lang="lt-LT" b="1" dirty="0"/>
              <a:t>Kultūrinės kompetencijos </a:t>
            </a:r>
            <a:r>
              <a:rPr lang="lt-LT" b="1" dirty="0" err="1"/>
              <a:t>savivertinimas</a:t>
            </a:r>
            <a:r>
              <a:rPr lang="lt-LT" b="1" dirty="0"/>
              <a:t> ir refleksija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4571434"/>
          </a:xfrm>
        </p:spPr>
        <p:txBody>
          <a:bodyPr/>
          <a:lstStyle/>
          <a:p>
            <a:pPr marL="0" indent="0" algn="just">
              <a:buNone/>
            </a:pPr>
            <a:r>
              <a:rPr lang="lt-LT" b="1" dirty="0"/>
              <a:t>Refleksija:</a:t>
            </a:r>
          </a:p>
          <a:p>
            <a:pPr algn="just"/>
            <a:r>
              <a:rPr lang="lt-LT" dirty="0"/>
              <a:t>Po klausimyno užpildymo parašykite trumpą </a:t>
            </a:r>
            <a:r>
              <a:rPr lang="lt-LT" b="1" dirty="0"/>
              <a:t>refleksinį rašinį</a:t>
            </a:r>
            <a:r>
              <a:rPr lang="lt-LT" dirty="0"/>
              <a:t>, atsakydami į šiuos klausimus:</a:t>
            </a:r>
          </a:p>
          <a:p>
            <a:pPr lvl="0" algn="just"/>
            <a:r>
              <a:rPr lang="lt-LT" dirty="0"/>
              <a:t>Kokie konkretūs jūsų patirti įvykiai padėjo suprasti kultūrinės kompetencijos svarbą?</a:t>
            </a:r>
          </a:p>
          <a:p>
            <a:pPr lvl="0" algn="just"/>
            <a:r>
              <a:rPr lang="lt-LT" dirty="0"/>
              <a:t>Ar galite prisiminti situaciją darbe, kur kultūrinė kompetencija buvo itin svarbi?</a:t>
            </a:r>
            <a:br>
              <a:rPr lang="lt-LT" dirty="0"/>
            </a:br>
            <a:r>
              <a:rPr lang="lt-LT" dirty="0"/>
              <a:t>Kaip elgėtės? Ką galėtumėte daryti kitaip?</a:t>
            </a:r>
          </a:p>
        </p:txBody>
      </p:sp>
    </p:spTree>
    <p:extLst>
      <p:ext uri="{BB962C8B-B14F-4D97-AF65-F5344CB8AC3E}">
        <p14:creationId xmlns:p14="http://schemas.microsoft.com/office/powerpoint/2010/main" val="3256930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54908-0629-DEB6-934A-9BEB6EB5D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AČIŪ</a:t>
            </a:r>
          </a:p>
        </p:txBody>
      </p:sp>
    </p:spTree>
    <p:extLst>
      <p:ext uri="{BB962C8B-B14F-4D97-AF65-F5344CB8AC3E}">
        <p14:creationId xmlns:p14="http://schemas.microsoft.com/office/powerpoint/2010/main" val="19220006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cb709d3-8535-4900-99f2-74827045ee9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3</TotalTime>
  <Words>144</Words>
  <Application>Microsoft Office PowerPoint</Application>
  <PresentationFormat>Custom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di Office</vt:lpstr>
      <vt:lpstr>Kultūrinės kompetencijos savivertinimas ir refleksija </vt:lpstr>
      <vt:lpstr>Kultūrinės kompetencijos savivertinimas ir refleksija </vt:lpstr>
      <vt:lpstr>Kultūrinės kompetencijos savivertinimas ir refleksija</vt:lpstr>
      <vt:lpstr>Kultūrinės kompetencijos savivertinimas ir refleksija</vt:lpstr>
      <vt:lpstr>AČIŪ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Alina</dc:creator>
  <cp:lastModifiedBy>Milda Naginevičiūtė</cp:lastModifiedBy>
  <cp:revision>2</cp:revision>
  <dcterms:created xsi:type="dcterms:W3CDTF">2026-03-27T10:38:00Z</dcterms:created>
  <dcterms:modified xsi:type="dcterms:W3CDTF">2026-04-09T06:50:42Z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