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8" r:id="rId7"/>
    <p:sldId id="259" r:id="rId8"/>
    <p:sldId id="260" r:id="rId9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7"/>
    <p:restoredTop sz="94411" autoAdjust="0"/>
  </p:normalViewPr>
  <p:slideViewPr>
    <p:cSldViewPr snapToGrid="0">
      <p:cViewPr varScale="1">
        <p:scale>
          <a:sx n="100" d="100"/>
          <a:sy n="100" d="100"/>
        </p:scale>
        <p:origin x="11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da Naginevičiūtė" userId="93e92580-6973-4db0-bfd6-f7c723dd0d8b" providerId="ADAL" clId="{49C6B382-F396-4A36-9D9C-72F000267243}"/>
    <pc:docChg chg="addSld modSld">
      <pc:chgData name="Milda Naginevičiūtė" userId="93e92580-6973-4db0-bfd6-f7c723dd0d8b" providerId="ADAL" clId="{49C6B382-F396-4A36-9D9C-72F000267243}" dt="2026-04-09T06:35:15.443" v="15" actId="20577"/>
      <pc:docMkLst>
        <pc:docMk/>
      </pc:docMkLst>
      <pc:sldChg chg="modSp new mod">
        <pc:chgData name="Milda Naginevičiūtė" userId="93e92580-6973-4db0-bfd6-f7c723dd0d8b" providerId="ADAL" clId="{49C6B382-F396-4A36-9D9C-72F000267243}" dt="2026-04-09T06:35:15.443" v="15" actId="20577"/>
        <pc:sldMkLst>
          <pc:docMk/>
          <pc:sldMk cId="3524500621" sldId="260"/>
        </pc:sldMkLst>
        <pc:spChg chg="mod">
          <ac:chgData name="Milda Naginevičiūtė" userId="93e92580-6973-4db0-bfd6-f7c723dd0d8b" providerId="ADAL" clId="{49C6B382-F396-4A36-9D9C-72F000267243}" dt="2026-04-09T06:35:15.443" v="15" actId="20577"/>
          <ac:spMkLst>
            <pc:docMk/>
            <pc:sldMk cId="3524500621" sldId="260"/>
            <ac:spMk id="2" creationId="{D767FCB0-4F15-5333-3EC0-6899B7611AF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09/04/2026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09/04/2026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09/04/2026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lt-LT"/>
              <a:t>Redaguoti šablono teksto stilius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DI naudojimas sveikatos priežiūroje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09/04/2026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04441" y="2722487"/>
            <a:ext cx="6399760" cy="1392237"/>
          </a:xfrm>
        </p:spPr>
        <p:txBody>
          <a:bodyPr/>
          <a:lstStyle/>
          <a:p>
            <a:pPr algn="ctr"/>
            <a:r>
              <a:rPr lang="lt-LT" sz="4400" dirty="0"/>
              <a:t>DI naudojimas sveikatos priežiūroje</a:t>
            </a:r>
            <a:endParaRPr lang="en-GB" sz="4400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lt-LT" sz="3200" dirty="0"/>
              <a:t>Sinchroninė užduotis</a:t>
            </a:r>
            <a:endParaRPr lang="en-GB" sz="3200" dirty="0"/>
          </a:p>
        </p:txBody>
      </p:sp>
      <p:sp>
        <p:nvSpPr>
          <p:cNvPr id="4" name="Dátum helye 6"/>
          <p:cNvSpPr txBox="1">
            <a:spLocks/>
          </p:cNvSpPr>
          <p:nvPr/>
        </p:nvSpPr>
        <p:spPr>
          <a:xfrm>
            <a:off x="7661001" y="600392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8F1AEF-B4E3-4A50-BFDF-3FF1ABD973B7}" type="datetimeFigureOut">
              <a:rPr lang="en-GB" smtClean="0"/>
              <a:pPr algn="r"/>
              <a:t>09/04/2026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8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DI naudojimas sveikatos priežiūroje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2208506"/>
            <a:ext cx="9685900" cy="4507603"/>
          </a:xfrm>
        </p:spPr>
        <p:txBody>
          <a:bodyPr/>
          <a:lstStyle/>
          <a:p>
            <a:pPr algn="just"/>
            <a:r>
              <a:rPr lang="lt-LT" b="1" dirty="0"/>
              <a:t>Pateiktame PPT dokumente rasite pagrindinę informaciją, reikalingą grupinio darbo atlikimui.</a:t>
            </a:r>
          </a:p>
          <a:p>
            <a:pPr algn="just"/>
            <a:r>
              <a:rPr lang="lt-LT" dirty="0"/>
              <a:t>Skaidrėse pateikiamas įvadas į dirbtinio intelekto (DI) taikymą sveikatos priežiūroje, taip pat išsamios instrukcijos, kaip atlikti praktinę užduotį – vaidmenų žaidimą. </a:t>
            </a:r>
          </a:p>
          <a:p>
            <a:pPr algn="just"/>
            <a:r>
              <a:rPr lang="lt-LT" dirty="0"/>
              <a:t>Jo metu kursantai kurs paciento profilį, pasirinks sveikatos problemą, naudos skirtingas internetines DI programėles bei įrankius, ir įvertins gautą informaciją.</a:t>
            </a:r>
          </a:p>
        </p:txBody>
      </p:sp>
    </p:spTree>
    <p:extLst>
      <p:ext uri="{BB962C8B-B14F-4D97-AF65-F5344CB8AC3E}">
        <p14:creationId xmlns:p14="http://schemas.microsoft.com/office/powerpoint/2010/main" val="3668618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DI naudojimas sveikatos priežiūroje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25163" y="1713186"/>
            <a:ext cx="9685900" cy="5286703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Dokumente rasite:</a:t>
            </a:r>
            <a:endParaRPr lang="lt-LT" dirty="0"/>
          </a:p>
          <a:p>
            <a:pPr lvl="0" algn="just"/>
            <a:r>
              <a:rPr lang="lt-LT" dirty="0"/>
              <a:t>Informaciją apie DI reikšmę ir galimybes sveikatos priežiūroje.</a:t>
            </a:r>
          </a:p>
          <a:p>
            <a:pPr lvl="0" algn="just"/>
            <a:r>
              <a:rPr lang="lt-LT" dirty="0"/>
              <a:t>Žingsnius, kaip sukurti paciento personažą ir medicininę situaciją.</a:t>
            </a:r>
          </a:p>
          <a:p>
            <a:pPr lvl="0" algn="just"/>
            <a:r>
              <a:rPr lang="lt-LT" dirty="0"/>
              <a:t>Lenteles su įvairiais internetiniais įrankiais – tiek dirbtiniu intelektu grįstais, tiek bendro pobūdžio ar nedirbtinio intelekto sprendimais.</a:t>
            </a:r>
          </a:p>
          <a:p>
            <a:pPr lvl="0" algn="just"/>
            <a:r>
              <a:rPr lang="lt-LT" dirty="0"/>
              <a:t>Praktinę užduotį: išbandyti pasirinktus įrankius su sukurta situacija ir palyginti jų atsakymus.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321193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7FCB0-4F15-5333-3EC0-6899B761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lt-LT" dirty="0"/>
              <a:t>ČIŪ</a:t>
            </a:r>
            <a:r>
              <a:rPr lang="en-US" dirty="0"/>
              <a:t>!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5245006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cb709d3-8535-4900-99f2-74827045ee9b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</Template>
  <TotalTime>5</TotalTime>
  <Words>140</Words>
  <Application>Microsoft Office PowerPoint</Application>
  <PresentationFormat>Custom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DI naudojimas sveikatos priežiūroje</vt:lpstr>
      <vt:lpstr>DI naudojimas sveikatos priežiūroje</vt:lpstr>
      <vt:lpstr>DI naudojimas sveikatos priežiūroje</vt:lpstr>
      <vt:lpstr>DI naudojimas sveikatos priežiūroje</vt:lpstr>
      <vt:lpstr>AČIŪ!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Alina</dc:creator>
  <cp:lastModifiedBy>Milda Naginevičiūtė</cp:lastModifiedBy>
  <cp:revision>2</cp:revision>
  <dcterms:created xsi:type="dcterms:W3CDTF">2026-03-27T09:38:46Z</dcterms:created>
  <dcterms:modified xsi:type="dcterms:W3CDTF">2026-04-09T06:35:23Z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