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72" r:id="rId5"/>
    <p:sldId id="374" r:id="rId6"/>
    <p:sldId id="391" r:id="rId7"/>
    <p:sldId id="392" r:id="rId8"/>
    <p:sldId id="393" r:id="rId9"/>
    <p:sldId id="387" r:id="rId10"/>
    <p:sldId id="394" r:id="rId11"/>
    <p:sldId id="395" r:id="rId12"/>
    <p:sldId id="331" r:id="rId13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695DFD-9E6C-43D5-B0D5-000812D120A5}" v="1" dt="2026-04-15T15:40:32.1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7"/>
    <p:restoredTop sz="94411" autoAdjust="0"/>
  </p:normalViewPr>
  <p:slideViewPr>
    <p:cSldViewPr snapToGrid="0">
      <p:cViewPr>
        <p:scale>
          <a:sx n="65" d="100"/>
          <a:sy n="65" d="100"/>
        </p:scale>
        <p:origin x="832" y="-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zekas Nóra" userId="a27bcde8-f6b4-4123-b144-e380f8ce4be3" providerId="ADAL" clId="{21BBA2A1-3A6A-4695-BE27-CB4117D99B24}"/>
    <pc:docChg chg="addSld delSld modSld sldOrd">
      <pc:chgData name="Fazekas Nóra" userId="a27bcde8-f6b4-4123-b144-e380f8ce4be3" providerId="ADAL" clId="{21BBA2A1-3A6A-4695-BE27-CB4117D99B24}" dt="2026-04-15T15:40:35.670" v="3"/>
      <pc:docMkLst>
        <pc:docMk/>
      </pc:docMkLst>
      <pc:sldChg chg="add">
        <pc:chgData name="Fazekas Nóra" userId="a27bcde8-f6b4-4123-b144-e380f8ce4be3" providerId="ADAL" clId="{21BBA2A1-3A6A-4695-BE27-CB4117D99B24}" dt="2026-04-15T15:40:32.051" v="1"/>
        <pc:sldMkLst>
          <pc:docMk/>
          <pc:sldMk cId="1673876862" sldId="272"/>
        </pc:sldMkLst>
      </pc:sldChg>
      <pc:sldChg chg="del">
        <pc:chgData name="Fazekas Nóra" userId="a27bcde8-f6b4-4123-b144-e380f8ce4be3" providerId="ADAL" clId="{21BBA2A1-3A6A-4695-BE27-CB4117D99B24}" dt="2026-04-15T15:40:30.876" v="0" actId="47"/>
        <pc:sldMkLst>
          <pc:docMk/>
          <pc:sldMk cId="1091833418" sldId="327"/>
        </pc:sldMkLst>
      </pc:sldChg>
      <pc:sldChg chg="del">
        <pc:chgData name="Fazekas Nóra" userId="a27bcde8-f6b4-4123-b144-e380f8ce4be3" providerId="ADAL" clId="{21BBA2A1-3A6A-4695-BE27-CB4117D99B24}" dt="2026-04-15T15:40:30.876" v="0" actId="47"/>
        <pc:sldMkLst>
          <pc:docMk/>
          <pc:sldMk cId="1313264392" sldId="328"/>
        </pc:sldMkLst>
      </pc:sldChg>
      <pc:sldChg chg="del">
        <pc:chgData name="Fazekas Nóra" userId="a27bcde8-f6b4-4123-b144-e380f8ce4be3" providerId="ADAL" clId="{21BBA2A1-3A6A-4695-BE27-CB4117D99B24}" dt="2026-04-15T15:40:30.876" v="0" actId="47"/>
        <pc:sldMkLst>
          <pc:docMk/>
          <pc:sldMk cId="3225391358" sldId="329"/>
        </pc:sldMkLst>
      </pc:sldChg>
      <pc:sldChg chg="del">
        <pc:chgData name="Fazekas Nóra" userId="a27bcde8-f6b4-4123-b144-e380f8ce4be3" providerId="ADAL" clId="{21BBA2A1-3A6A-4695-BE27-CB4117D99B24}" dt="2026-04-15T15:40:30.876" v="0" actId="47"/>
        <pc:sldMkLst>
          <pc:docMk/>
          <pc:sldMk cId="917841706" sldId="330"/>
        </pc:sldMkLst>
      </pc:sldChg>
      <pc:sldChg chg="ord">
        <pc:chgData name="Fazekas Nóra" userId="a27bcde8-f6b4-4123-b144-e380f8ce4be3" providerId="ADAL" clId="{21BBA2A1-3A6A-4695-BE27-CB4117D99B24}" dt="2026-04-15T15:40:35.670" v="3"/>
        <pc:sldMkLst>
          <pc:docMk/>
          <pc:sldMk cId="3070790846" sldId="331"/>
        </pc:sldMkLst>
      </pc:sldChg>
      <pc:sldChg chg="add">
        <pc:chgData name="Fazekas Nóra" userId="a27bcde8-f6b4-4123-b144-e380f8ce4be3" providerId="ADAL" clId="{21BBA2A1-3A6A-4695-BE27-CB4117D99B24}" dt="2026-04-15T15:40:32.051" v="1"/>
        <pc:sldMkLst>
          <pc:docMk/>
          <pc:sldMk cId="1064165153" sldId="374"/>
        </pc:sldMkLst>
      </pc:sldChg>
      <pc:sldChg chg="add">
        <pc:chgData name="Fazekas Nóra" userId="a27bcde8-f6b4-4123-b144-e380f8ce4be3" providerId="ADAL" clId="{21BBA2A1-3A6A-4695-BE27-CB4117D99B24}" dt="2026-04-15T15:40:32.051" v="1"/>
        <pc:sldMkLst>
          <pc:docMk/>
          <pc:sldMk cId="590249558" sldId="387"/>
        </pc:sldMkLst>
      </pc:sldChg>
      <pc:sldChg chg="add">
        <pc:chgData name="Fazekas Nóra" userId="a27bcde8-f6b4-4123-b144-e380f8ce4be3" providerId="ADAL" clId="{21BBA2A1-3A6A-4695-BE27-CB4117D99B24}" dt="2026-04-15T15:40:32.051" v="1"/>
        <pc:sldMkLst>
          <pc:docMk/>
          <pc:sldMk cId="2984735296" sldId="391"/>
        </pc:sldMkLst>
      </pc:sldChg>
      <pc:sldChg chg="add">
        <pc:chgData name="Fazekas Nóra" userId="a27bcde8-f6b4-4123-b144-e380f8ce4be3" providerId="ADAL" clId="{21BBA2A1-3A6A-4695-BE27-CB4117D99B24}" dt="2026-04-15T15:40:32.051" v="1"/>
        <pc:sldMkLst>
          <pc:docMk/>
          <pc:sldMk cId="2987324702" sldId="392"/>
        </pc:sldMkLst>
      </pc:sldChg>
      <pc:sldChg chg="add">
        <pc:chgData name="Fazekas Nóra" userId="a27bcde8-f6b4-4123-b144-e380f8ce4be3" providerId="ADAL" clId="{21BBA2A1-3A6A-4695-BE27-CB4117D99B24}" dt="2026-04-15T15:40:32.051" v="1"/>
        <pc:sldMkLst>
          <pc:docMk/>
          <pc:sldMk cId="1859076994" sldId="393"/>
        </pc:sldMkLst>
      </pc:sldChg>
      <pc:sldChg chg="add">
        <pc:chgData name="Fazekas Nóra" userId="a27bcde8-f6b4-4123-b144-e380f8ce4be3" providerId="ADAL" clId="{21BBA2A1-3A6A-4695-BE27-CB4117D99B24}" dt="2026-04-15T15:40:32.051" v="1"/>
        <pc:sldMkLst>
          <pc:docMk/>
          <pc:sldMk cId="2363389644" sldId="394"/>
        </pc:sldMkLst>
      </pc:sldChg>
      <pc:sldChg chg="add">
        <pc:chgData name="Fazekas Nóra" userId="a27bcde8-f6b4-4123-b144-e380f8ce4be3" providerId="ADAL" clId="{21BBA2A1-3A6A-4695-BE27-CB4117D99B24}" dt="2026-04-15T15:40:32.051" v="1"/>
        <pc:sldMkLst>
          <pc:docMk/>
          <pc:sldMk cId="3037137680" sldId="395"/>
        </pc:sldMkLst>
      </pc:sldChg>
      <pc:sldMasterChg chg="delSldLayout">
        <pc:chgData name="Fazekas Nóra" userId="a27bcde8-f6b4-4123-b144-e380f8ce4be3" providerId="ADAL" clId="{21BBA2A1-3A6A-4695-BE27-CB4117D99B24}" dt="2026-04-15T15:40:30.876" v="0" actId="47"/>
        <pc:sldMasterMkLst>
          <pc:docMk/>
          <pc:sldMasterMk cId="3326245806" sldId="2147483660"/>
        </pc:sldMasterMkLst>
        <pc:sldLayoutChg chg="del">
          <pc:chgData name="Fazekas Nóra" userId="a27bcde8-f6b4-4123-b144-e380f8ce4be3" providerId="ADAL" clId="{21BBA2A1-3A6A-4695-BE27-CB4117D99B24}" dt="2026-04-15T15:40:30.876" v="0" actId="47"/>
          <pc:sldLayoutMkLst>
            <pc:docMk/>
            <pc:sldMasterMk cId="3326245806" sldId="2147483660"/>
            <pc:sldLayoutMk cId="2469329501" sldId="214748367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15/04/2026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15/04/2026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246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2996909"/>
            <a:ext cx="10799763" cy="13922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hu-HU" dirty="0" err="1"/>
              <a:t>Sveiki atvykę </a:t>
            </a:r>
            <a:r>
              <a:rPr lang="hu-HU" dirty="0"/>
              <a:t>į </a:t>
            </a:r>
            <a:br>
              <a:rPr lang="hu-HU" dirty="0"/>
            </a:br>
            <a:r>
              <a:rPr lang="hu-HU" dirty="0"/>
              <a:t>skaitmeninių </a:t>
            </a:r>
            <a:r>
              <a:rPr lang="hu-HU" dirty="0" err="1"/>
              <a:t>pokyčių agento modulį</a:t>
            </a:r>
            <a:r>
              <a:rPr lang="hu-HU" dirty="0"/>
              <a:t>! </a:t>
            </a:r>
            <a:endParaRPr lang="en-US" dirty="0"/>
          </a:p>
        </p:txBody>
      </p:sp>
      <p:sp>
        <p:nvSpPr>
          <p:cNvPr id="4" name="Szövegdoboz 3"/>
          <p:cNvSpPr txBox="1"/>
          <p:nvPr/>
        </p:nvSpPr>
        <p:spPr>
          <a:xfrm>
            <a:off x="2251585" y="4715325"/>
            <a:ext cx="66072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000" b="1" dirty="0"/>
              <a:t>2 sesija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1673876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00B88-C815-C3FB-14C3-0881535A8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C7C1C558-24B1-CD4C-511D-351A1844C7E4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9391768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Komunikacijos veiklos planavimas</a:t>
            </a:r>
            <a:endParaRPr kumimoji="0" lang="en-GB" sz="4000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F01DAD9-A97E-A558-AD42-7329C67F9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Projektas: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C393C2C8-0E34-2765-3746-81F4D603B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72" y="2716306"/>
            <a:ext cx="9870518" cy="295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65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4670E1F6-DB57-3F2A-8561-6DE0EA2BD8E2}"/>
              </a:ext>
            </a:extLst>
          </p:cNvPr>
          <p:cNvSpPr/>
          <p:nvPr/>
        </p:nvSpPr>
        <p:spPr>
          <a:xfrm>
            <a:off x="7463790" y="6172200"/>
            <a:ext cx="3335973" cy="102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F647EB88-5EF1-D677-B66F-171BE9DBC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33" y="524986"/>
            <a:ext cx="10868196" cy="6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35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D36AE-F15A-E4E5-5B78-2599ACE9A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1DB238A0-FBCB-5194-70B7-22A6FC6F007F}"/>
              </a:ext>
            </a:extLst>
          </p:cNvPr>
          <p:cNvSpPr/>
          <p:nvPr/>
        </p:nvSpPr>
        <p:spPr>
          <a:xfrm>
            <a:off x="7463790" y="6172200"/>
            <a:ext cx="3335973" cy="102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77D115CF-7DDA-7BB7-2FCF-57D495CB7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0331"/>
            <a:ext cx="10799763" cy="607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24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CD376-1D68-AF5E-303C-DC0EF6EF1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DBA1D8C5-1F7B-FFA2-9C76-4F7168699436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9391768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Darant įtaką savo komunikacija</a:t>
            </a:r>
            <a:endParaRPr kumimoji="0" lang="en-GB" sz="4000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9F23A13-0F76-D4D6-B3E2-9AD484956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Projektas: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473FE386-6220-2989-76B7-A43A01009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72" y="2333712"/>
            <a:ext cx="9827893" cy="35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076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EBA657-B62E-8C07-1135-7680BCDBF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Kaip toliau veikia</a:t>
            </a:r>
            <a:r>
              <a:rPr lang="hu-HU" dirty="0"/>
              <a:t> H-PASS?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B7C3637-ABFD-236C-3C46-F002EADBA9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2136584"/>
            <a:ext cx="10069830" cy="3599657"/>
          </a:xfrm>
        </p:spPr>
        <p:txBody>
          <a:bodyPr/>
          <a:lstStyle/>
          <a:p>
            <a:pPr lvl="1"/>
            <a:r>
              <a:rPr lang="hu-HU" sz="2500" i="1" dirty="0"/>
              <a:t>Informacija apie medžiag</a:t>
            </a:r>
            <a:r>
              <a:rPr lang="lt-LT" sz="2500" i="1" dirty="0" err="1"/>
              <a:t>os</a:t>
            </a:r>
            <a:r>
              <a:rPr lang="hu-HU" sz="2500" i="1" dirty="0"/>
              <a:t> prieinamumą </a:t>
            </a:r>
            <a:r>
              <a:rPr lang="lt-LT" sz="2500" i="1" dirty="0"/>
              <a:t>nacionaliniu</a:t>
            </a:r>
            <a:r>
              <a:rPr lang="hu-HU" sz="2500" i="1" dirty="0"/>
              <a:t> ir tarptautiniu mastu bei tinklą</a:t>
            </a:r>
          </a:p>
          <a:p>
            <a:pPr lvl="2"/>
            <a:r>
              <a:rPr lang="en-US" sz="2500" i="1" dirty="0"/>
              <a:t>Dalijimasis informacija apie tai, </a:t>
            </a:r>
            <a:r>
              <a:rPr lang="en-US" sz="2500" i="1" dirty="0" err="1"/>
              <a:t>koki</a:t>
            </a:r>
            <a:r>
              <a:rPr lang="lt-LT" sz="2500" i="1" dirty="0"/>
              <a:t>a</a:t>
            </a:r>
            <a:r>
              <a:rPr lang="en-US" sz="2500" i="1" dirty="0"/>
              <a:t> H-PASS </a:t>
            </a:r>
            <a:r>
              <a:rPr lang="en-US" sz="2500" i="1" dirty="0" err="1"/>
              <a:t>medžiag</a:t>
            </a:r>
            <a:r>
              <a:rPr lang="lt-LT" sz="2500" i="1" dirty="0"/>
              <a:t>a</a:t>
            </a:r>
            <a:r>
              <a:rPr lang="en-US" sz="2500" i="1" dirty="0"/>
              <a:t> bus </a:t>
            </a:r>
            <a:r>
              <a:rPr lang="en-US" sz="2500" i="1" dirty="0" err="1"/>
              <a:t>prieinam</a:t>
            </a:r>
            <a:r>
              <a:rPr lang="lt-LT" sz="2500" i="1" dirty="0"/>
              <a:t>a</a:t>
            </a:r>
            <a:r>
              <a:rPr lang="en-US" sz="2500" i="1" dirty="0"/>
              <a:t> </a:t>
            </a:r>
            <a:r>
              <a:rPr lang="en-US" sz="2500" i="1" dirty="0" err="1"/>
              <a:t>suinteresuotiems</a:t>
            </a:r>
            <a:r>
              <a:rPr lang="en-US" sz="2500" i="1" dirty="0"/>
              <a:t> asmenims, </a:t>
            </a:r>
            <a:r>
              <a:rPr lang="en-US" sz="2500" i="1" dirty="0" err="1"/>
              <a:t>ir</a:t>
            </a:r>
            <a:r>
              <a:rPr lang="en-US" sz="2500" i="1" dirty="0"/>
              <a:t> </a:t>
            </a:r>
            <a:r>
              <a:rPr lang="en-US" sz="2500" i="1" dirty="0" err="1"/>
              <a:t>kaip</a:t>
            </a:r>
            <a:r>
              <a:rPr lang="lt-LT" sz="2500" i="1" dirty="0"/>
              <a:t>.</a:t>
            </a:r>
            <a:endParaRPr lang="en-US" sz="2500" i="1" dirty="0"/>
          </a:p>
          <a:p>
            <a:pPr lvl="2"/>
            <a:r>
              <a:rPr lang="en-US" sz="2500" i="1" dirty="0" err="1"/>
              <a:t>Informuoti</a:t>
            </a:r>
            <a:r>
              <a:rPr lang="en-US" sz="2500" i="1" dirty="0"/>
              <a:t> </a:t>
            </a:r>
            <a:r>
              <a:rPr lang="en-US" sz="2500" i="1" dirty="0" err="1"/>
              <a:t>apie</a:t>
            </a:r>
            <a:r>
              <a:rPr lang="en-US" sz="2500" i="1" dirty="0"/>
              <a:t> galimybę </a:t>
            </a:r>
            <a:r>
              <a:rPr lang="en-US" sz="2500" i="1" dirty="0" err="1"/>
              <a:t>kurti</a:t>
            </a:r>
            <a:r>
              <a:rPr lang="en-US" sz="2500" i="1" dirty="0"/>
              <a:t> „H-PASS klubus” tarp absolventų, tarp profesionalų, dirbančių tose </a:t>
            </a:r>
            <a:r>
              <a:rPr lang="en-US" sz="2500" i="1" dirty="0" err="1"/>
              <a:t>pačiose</a:t>
            </a:r>
            <a:r>
              <a:rPr lang="en-US" sz="2500" i="1" dirty="0"/>
              <a:t> </a:t>
            </a:r>
            <a:r>
              <a:rPr lang="en-US" sz="2500" i="1" dirty="0" err="1"/>
              <a:t>institucijose</a:t>
            </a:r>
            <a:r>
              <a:rPr lang="lt-LT" sz="2500" i="1" dirty="0"/>
              <a:t>.</a:t>
            </a:r>
            <a:endParaRPr lang="en-US" sz="2500" i="1" dirty="0"/>
          </a:p>
          <a:p>
            <a:pPr lvl="2"/>
            <a:r>
              <a:rPr lang="en-US" sz="2500" i="1" dirty="0"/>
              <a:t>Informuoti juos apie artėjantį tarptautinį webinarą su kitais H-PASS </a:t>
            </a:r>
            <a:r>
              <a:rPr lang="en-US" sz="2500" i="1" dirty="0" err="1"/>
              <a:t>absolventais</a:t>
            </a:r>
            <a:r>
              <a:rPr lang="lt-LT" sz="2500" i="1" dirty="0"/>
              <a:t>.</a:t>
            </a:r>
            <a:endParaRPr lang="en-US" sz="2500" i="1" dirty="0"/>
          </a:p>
          <a:p>
            <a:pPr lvl="2"/>
            <a:endParaRPr lang="hu-HU" sz="2500" i="1" dirty="0"/>
          </a:p>
        </p:txBody>
      </p:sp>
    </p:spTree>
    <p:extLst>
      <p:ext uri="{BB962C8B-B14F-4D97-AF65-F5344CB8AC3E}">
        <p14:creationId xmlns:p14="http://schemas.microsoft.com/office/powerpoint/2010/main" val="590249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5B808-DFBA-DA73-C4CC-B3139B879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8A508BC-89E0-03FD-4497-DDA8688D8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Kaip </a:t>
            </a:r>
            <a:r>
              <a:rPr lang="hu-HU" dirty="0"/>
              <a:t>H-PASS </a:t>
            </a:r>
            <a:r>
              <a:rPr lang="hu-HU" dirty="0" err="1"/>
              <a:t>tęsiasi </a:t>
            </a:r>
            <a:r>
              <a:rPr lang="hu-HU" b="1" dirty="0"/>
              <a:t>JŪSŲ </a:t>
            </a:r>
            <a:r>
              <a:rPr lang="hu-HU" dirty="0" err="1"/>
              <a:t>atžvilgiu</a:t>
            </a:r>
            <a:r>
              <a:rPr lang="hu-HU" dirty="0"/>
              <a:t>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41DC51-3457-E16D-C381-440C511DB5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2136584"/>
            <a:ext cx="6309360" cy="3599657"/>
          </a:xfrm>
        </p:spPr>
        <p:txBody>
          <a:bodyPr/>
          <a:lstStyle/>
          <a:p>
            <a:pPr lvl="1"/>
            <a:r>
              <a:rPr lang="en-US" sz="2500" i="1" dirty="0"/>
              <a:t>Diskusija apie tai, kaip jie norėtų išlaikyti šią bendruomenę, ką ir kaip jie norėtų prisidėti</a:t>
            </a:r>
            <a:endParaRPr lang="hu-HU" sz="2500" i="1" dirty="0"/>
          </a:p>
          <a:p>
            <a:pPr lvl="1"/>
            <a:r>
              <a:rPr lang="hu-HU" sz="2500" i="1" dirty="0" err="1"/>
              <a:t>...remiantis ir ankstesnės sesijos </a:t>
            </a:r>
            <a:r>
              <a:rPr lang="hu-HU" sz="2500" i="1" dirty="0"/>
              <a:t>DCA </a:t>
            </a:r>
            <a:r>
              <a:rPr lang="hu-HU" sz="2500" i="1" dirty="0" err="1"/>
              <a:t>apibrėžimu</a:t>
            </a:r>
            <a:endParaRPr lang="en-US" sz="2500" i="1" dirty="0"/>
          </a:p>
        </p:txBody>
      </p:sp>
      <p:pic>
        <p:nvPicPr>
          <p:cNvPr id="6" name="Kép 5" descr="A képen személy, ruházat, Emberi arc, egészségügy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377A490E-264F-33EE-2533-343B0CA73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740" y="2011250"/>
            <a:ext cx="3850323" cy="385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389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C93F6-A20F-80C5-AFB5-EEF4F527C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8CBF5C9-A381-4073-7A7D-147EBD25A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DCA </a:t>
            </a:r>
            <a:r>
              <a:rPr lang="hu-HU" dirty="0" err="1"/>
              <a:t>prieinama</a:t>
            </a:r>
            <a:r>
              <a:rPr lang="hu-HU" dirty="0"/>
              <a:t>! </a:t>
            </a:r>
            <a:br>
              <a:rPr lang="hu-HU" dirty="0"/>
            </a:br>
            <a:r>
              <a:rPr lang="hu-HU" dirty="0" err="1"/>
              <a:t>Kaip pasidalintumėte šia naujiena darbe</a:t>
            </a:r>
            <a:r>
              <a:rPr lang="hu-HU" dirty="0"/>
              <a:t>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3F50DA2-01A0-4337-77D3-3CE9CC104C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2136584"/>
            <a:ext cx="6309360" cy="3599657"/>
          </a:xfrm>
        </p:spPr>
        <p:txBody>
          <a:bodyPr/>
          <a:lstStyle/>
          <a:p>
            <a:pPr lvl="1"/>
            <a:r>
              <a:rPr lang="hu-HU" sz="2500" i="1" dirty="0" err="1"/>
              <a:t>Praktinis grupės darbas apie tai, kaip pasidalinti naujienomis </a:t>
            </a:r>
            <a:r>
              <a:rPr lang="hu-HU" sz="2500" i="1" dirty="0"/>
              <a:t>apie </a:t>
            </a:r>
            <a:r>
              <a:rPr lang="hu-HU" sz="2500" i="1" dirty="0" err="1"/>
              <a:t>DCA veiklą</a:t>
            </a:r>
            <a:endParaRPr lang="hu-HU" sz="2500" i="1" dirty="0"/>
          </a:p>
          <a:p>
            <a:pPr lvl="1"/>
            <a:r>
              <a:rPr lang="hu-HU" sz="2500" i="1" dirty="0" err="1"/>
              <a:t>Instrukcijos, kaip parengti trumpą komunikacijos planą</a:t>
            </a:r>
            <a:endParaRPr lang="hu-HU" sz="2500" i="1" dirty="0"/>
          </a:p>
          <a:p>
            <a:pPr lvl="1"/>
            <a:r>
              <a:rPr lang="hu-HU" sz="2500" i="1" dirty="0" err="1"/>
              <a:t>Instrukcijos apie darbo trukmę</a:t>
            </a:r>
            <a:r>
              <a:rPr lang="hu-HU" sz="2500" i="1" dirty="0"/>
              <a:t>, </a:t>
            </a:r>
            <a:r>
              <a:rPr lang="hu-HU" sz="2500" i="1" dirty="0" err="1"/>
              <a:t>dalomąją medžiagą</a:t>
            </a:r>
            <a:r>
              <a:rPr lang="hu-HU" sz="2500" i="1" dirty="0"/>
              <a:t>, </a:t>
            </a:r>
            <a:r>
              <a:rPr lang="hu-HU" sz="2500" i="1" dirty="0" err="1"/>
              <a:t>pristatymą </a:t>
            </a:r>
            <a:r>
              <a:rPr lang="hu-HU" sz="2500" i="1" dirty="0"/>
              <a:t>ir kt.</a:t>
            </a:r>
            <a:endParaRPr lang="en-US" sz="2500" i="1" dirty="0"/>
          </a:p>
        </p:txBody>
      </p:sp>
      <p:pic>
        <p:nvPicPr>
          <p:cNvPr id="5" name="Kép 4" descr="A képen szöveg, Emberi arc, személy, ruház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AE8AAFE-C6D6-A05E-3364-DDF48092C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740" y="2136584"/>
            <a:ext cx="3850323" cy="385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137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F59B615-43F6-B78A-070C-B072D154B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707908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2</TotalTime>
  <Words>168</Words>
  <Application>Microsoft Office PowerPoint</Application>
  <PresentationFormat>Egyéni</PresentationFormat>
  <Paragraphs>18</Paragraphs>
  <Slides>9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9</vt:i4>
      </vt:variant>
    </vt:vector>
  </HeadingPairs>
  <TitlesOfParts>
    <vt:vector size="12" baseType="lpstr">
      <vt:lpstr>Arial</vt:lpstr>
      <vt:lpstr>Calibri</vt:lpstr>
      <vt:lpstr>Tema di Office</vt:lpstr>
      <vt:lpstr>Sveiki atvykę į  skaitmeninių pokyčių agento modulį! </vt:lpstr>
      <vt:lpstr>PowerPoint-bemutató</vt:lpstr>
      <vt:lpstr>PowerPoint-bemutató</vt:lpstr>
      <vt:lpstr>PowerPoint-bemutató</vt:lpstr>
      <vt:lpstr>PowerPoint-bemutató</vt:lpstr>
      <vt:lpstr>Kaip toliau veikia H-PASS?</vt:lpstr>
      <vt:lpstr>Kaip H-PASS tęsiasi JŪSŲ atžvilgiu?</vt:lpstr>
      <vt:lpstr>DCA prieinama!  Kaip pasidalintumėte šia naujiena darbe?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2026-04-15T15:38:27Z</dcterms:created>
  <dcterms:modified xsi:type="dcterms:W3CDTF">2026-04-15T15:40:38Z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