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7"/>
    <p:restoredTop sz="94411" autoAdjust="0"/>
  </p:normalViewPr>
  <p:slideViewPr>
    <p:cSldViewPr snapToGrid="0">
      <p:cViewPr varScale="1">
        <p:scale>
          <a:sx n="100" d="100"/>
          <a:sy n="100" d="100"/>
        </p:scale>
        <p:origin x="1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addSld modSld">
      <pc:chgData name="Milda Naginevičiūtė" userId="93e92580-6973-4db0-bfd6-f7c723dd0d8b" providerId="ADAL" clId="{49C6B382-F396-4A36-9D9C-72F000267243}" dt="2026-04-09T06:32:52.198" v="7" actId="22"/>
      <pc:docMkLst>
        <pc:docMk/>
      </pc:docMkLst>
      <pc:sldChg chg="addSp modSp new mod">
        <pc:chgData name="Milda Naginevičiūtė" userId="93e92580-6973-4db0-bfd6-f7c723dd0d8b" providerId="ADAL" clId="{49C6B382-F396-4A36-9D9C-72F000267243}" dt="2026-04-09T06:32:52.198" v="7" actId="22"/>
        <pc:sldMkLst>
          <pc:docMk/>
          <pc:sldMk cId="4001055852" sldId="260"/>
        </pc:sldMkLst>
        <pc:spChg chg="mod">
          <ac:chgData name="Milda Naginevičiūtė" userId="93e92580-6973-4db0-bfd6-f7c723dd0d8b" providerId="ADAL" clId="{49C6B382-F396-4A36-9D9C-72F000267243}" dt="2026-04-09T06:32:41.516" v="5" actId="20577"/>
          <ac:spMkLst>
            <pc:docMk/>
            <pc:sldMk cId="4001055852" sldId="260"/>
            <ac:spMk id="2" creationId="{CE230DCE-632B-34C9-F801-F729B69A7511}"/>
          </ac:spMkLst>
        </pc:spChg>
        <pc:spChg chg="add">
          <ac:chgData name="Milda Naginevičiūtė" userId="93e92580-6973-4db0-bfd6-f7c723dd0d8b" providerId="ADAL" clId="{49C6B382-F396-4A36-9D9C-72F000267243}" dt="2026-04-09T06:32:48.309" v="6" actId="22"/>
          <ac:spMkLst>
            <pc:docMk/>
            <pc:sldMk cId="4001055852" sldId="260"/>
            <ac:spMk id="4" creationId="{92B42FD0-AAB4-1E8E-9958-E7B5B1E91500}"/>
          </ac:spMkLst>
        </pc:spChg>
        <pc:spChg chg="add">
          <ac:chgData name="Milda Naginevičiūtė" userId="93e92580-6973-4db0-bfd6-f7c723dd0d8b" providerId="ADAL" clId="{49C6B382-F396-4A36-9D9C-72F000267243}" dt="2026-04-09T06:32:52.198" v="7" actId="22"/>
          <ac:spMkLst>
            <pc:docMk/>
            <pc:sldMk cId="4001055852" sldId="260"/>
            <ac:spMk id="6" creationId="{46250AB3-3CAE-A9D4-E1D1-816D18075D2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81959" y="3397074"/>
            <a:ext cx="7493875" cy="1392237"/>
          </a:xfrm>
        </p:spPr>
        <p:txBody>
          <a:bodyPr/>
          <a:lstStyle/>
          <a:p>
            <a:r>
              <a:rPr lang="lt-LT" dirty="0"/>
              <a:t>Skaitmeninės technologijos mano darbe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25462" y="2722487"/>
            <a:ext cx="6378739" cy="1392237"/>
          </a:xfrm>
        </p:spPr>
        <p:txBody>
          <a:bodyPr/>
          <a:lstStyle/>
          <a:p>
            <a:pPr algn="ctr"/>
            <a:r>
              <a:rPr lang="lt-LT" b="1" dirty="0"/>
              <a:t>Skaitmeninės technologijos mano darbe</a:t>
            </a: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sz="3200" dirty="0"/>
              <a:t>Individuali užduotis</a:t>
            </a:r>
            <a:endParaRPr lang="lt-LT" dirty="0"/>
          </a:p>
          <a:p>
            <a:endParaRPr lang="en-GB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Skaitmeninės technologijos mano darbe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2208506"/>
            <a:ext cx="9685900" cy="4738831"/>
          </a:xfrm>
        </p:spPr>
        <p:txBody>
          <a:bodyPr/>
          <a:lstStyle/>
          <a:p>
            <a:pPr algn="just"/>
            <a:r>
              <a:rPr lang="lt-LT" sz="2400" dirty="0"/>
              <a:t>Sveikiname baigus paskaitą apie skaitmenines technologijas sveikatos priežiūroje! </a:t>
            </a:r>
          </a:p>
          <a:p>
            <a:pPr algn="just"/>
            <a:r>
              <a:rPr lang="lt-LT" sz="2400" dirty="0"/>
              <a:t>Dabar pats metas pritaikyti įgytas žinias praktikoje. </a:t>
            </a:r>
          </a:p>
          <a:p>
            <a:pPr algn="just"/>
            <a:r>
              <a:rPr lang="lt-LT" sz="2400" dirty="0"/>
              <a:t>Šioje užduotyje kviečiame pamąstyti, kaip paskaitoje pristatytas technologijas galėtumėte panaudoti savo profesinėje srityje, darbo aplinkoje ar kaip jas taikytumėte, jei turėtumėte neribotus išteklius.</a:t>
            </a:r>
          </a:p>
          <a:p>
            <a:pPr algn="just"/>
            <a:r>
              <a:rPr lang="lt-LT" sz="2400" dirty="0"/>
              <a:t>Rekomenduojame atlikti trumpą internetinį tyrimą – pasidomėkite, kokie naujausi pasiekimai šiuo metu taikomi jūsų profesijoje ir kokia yra naudotojų patirtis. </a:t>
            </a:r>
          </a:p>
          <a:p>
            <a:pPr algn="just"/>
            <a:r>
              <a:rPr lang="lt-LT" sz="2400" dirty="0"/>
              <a:t>Taip pat galite aptarti ir tokias technologijas, kurios paskaitos metu nebuvo pristatytos.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51446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03457" y="514112"/>
            <a:ext cx="5503053" cy="993805"/>
          </a:xfrm>
        </p:spPr>
        <p:txBody>
          <a:bodyPr/>
          <a:lstStyle/>
          <a:p>
            <a:r>
              <a:rPr lang="lt-LT" b="1" dirty="0"/>
              <a:t>Teksto laukelyje atsakykite į šiuos klausimus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 algn="just"/>
            <a:r>
              <a:rPr lang="lt-LT" dirty="0"/>
              <a:t>Remdamiesi savo atliktu tyrimu ir įsivaizduodami, kad turite neribotus išteklius, kokias skaitmenines sveikatos priežiūros technologijas pasirinktumėte taikyti savo darbe? Kodėl?</a:t>
            </a:r>
          </a:p>
          <a:p>
            <a:pPr algn="just"/>
            <a:r>
              <a:rPr lang="lt-LT" dirty="0"/>
              <a:t> </a:t>
            </a:r>
          </a:p>
          <a:p>
            <a:pPr lvl="0" algn="just"/>
            <a:r>
              <a:rPr lang="lt-LT" dirty="0"/>
              <a:t>Kokius galimus iššūkius ar kliūtis įžvelgiate, jei šios technologijos būtų taikomos jūsų darbo aplinkoje?</a:t>
            </a:r>
          </a:p>
          <a:p>
            <a:pPr marL="0" indent="0">
              <a:buNone/>
            </a:pP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706760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0DCE-632B-34C9-F801-F729B69A7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  <a:r>
              <a:rPr lang="en-US" dirty="0"/>
              <a:t>!</a:t>
            </a:r>
            <a:endParaRPr lang="lt-L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B42FD0-AAB4-1E8E-9958-E7B5B1E91500}"/>
              </a:ext>
            </a:extLst>
          </p:cNvPr>
          <p:cNvSpPr txBox="1"/>
          <p:nvPr/>
        </p:nvSpPr>
        <p:spPr>
          <a:xfrm>
            <a:off x="2700338" y="3420546"/>
            <a:ext cx="5400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b="0" dirty="0">
                <a:effectLst/>
              </a:rPr>
              <a:t> </a:t>
            </a:r>
            <a:endParaRPr lang="lt-LT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250AB3-3CAE-A9D4-E1D1-816D18075D2F}"/>
              </a:ext>
            </a:extLst>
          </p:cNvPr>
          <p:cNvSpPr txBox="1"/>
          <p:nvPr/>
        </p:nvSpPr>
        <p:spPr>
          <a:xfrm>
            <a:off x="2700338" y="3420546"/>
            <a:ext cx="5400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10558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4</TotalTime>
  <Words>147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Skaitmeninės technologijos mano darbe</vt:lpstr>
      <vt:lpstr>Skaitmeninės technologijos mano darbe</vt:lpstr>
      <vt:lpstr>Skaitmeninės technologijos mano darbe</vt:lpstr>
      <vt:lpstr>Teksto laukelyje atsakykite į šiuos klausimus</vt:lpstr>
      <vt:lpstr>AČIŪ!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Skaitmeninės technologijos mano darbe</dc:title>
  <dc:creator>Alina</dc:creator>
  <cp:lastModifiedBy>Milda Naginevičiūtė</cp:lastModifiedBy>
  <cp:revision>1</cp:revision>
  <dcterms:created xsi:type="dcterms:W3CDTF">2026-03-27T09:32:54Z</dcterms:created>
  <dcterms:modified xsi:type="dcterms:W3CDTF">2026-04-09T06:32:56Z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