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0" r:id="rId1"/>
    <p:sldMasterId id="2147483673" r:id="rId2"/>
  </p:sldMasterIdLst>
  <p:notesMasterIdLst>
    <p:notesMasterId r:id="rId17"/>
  </p:notesMasterIdLst>
  <p:sldIdLst>
    <p:sldId id="258" r:id="rId3"/>
    <p:sldId id="263" r:id="rId4"/>
    <p:sldId id="271" r:id="rId5"/>
    <p:sldId id="283" r:id="rId6"/>
    <p:sldId id="273" r:id="rId7"/>
    <p:sldId id="274" r:id="rId8"/>
    <p:sldId id="297" r:id="rId9"/>
    <p:sldId id="276" r:id="rId10"/>
    <p:sldId id="277" r:id="rId11"/>
    <p:sldId id="296" r:id="rId12"/>
    <p:sldId id="275" r:id="rId13"/>
    <p:sldId id="278" r:id="rId14"/>
    <p:sldId id="262" r:id="rId15"/>
    <p:sldId id="298" r:id="rId16"/>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3DC"/>
    <a:srgbClr val="FB0087"/>
    <a:srgbClr val="AB0084"/>
    <a:srgbClr val="02FF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7A8CE7-D46B-4DD8-A7F6-D91D322E071B}" v="1" dt="2026-04-09T06:34:07.9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97"/>
    <p:restoredTop sz="96311"/>
  </p:normalViewPr>
  <p:slideViewPr>
    <p:cSldViewPr snapToGrid="0">
      <p:cViewPr varScale="1">
        <p:scale>
          <a:sx n="105" d="100"/>
          <a:sy n="105" d="100"/>
        </p:scale>
        <p:origin x="1026" y="120"/>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2" d="100"/>
          <a:sy n="92" d="100"/>
        </p:scale>
        <p:origin x="2800"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lda Naginevičiūtė" userId="93e92580-6973-4db0-bfd6-f7c723dd0d8b" providerId="ADAL" clId="{49C6B382-F396-4A36-9D9C-72F000267243}"/>
    <pc:docChg chg="undo custSel addSld delSld modSld">
      <pc:chgData name="Milda Naginevičiūtė" userId="93e92580-6973-4db0-bfd6-f7c723dd0d8b" providerId="ADAL" clId="{49C6B382-F396-4A36-9D9C-72F000267243}" dt="2026-04-09T06:34:20.937" v="16" actId="20577"/>
      <pc:docMkLst>
        <pc:docMk/>
      </pc:docMkLst>
      <pc:sldChg chg="modSp add mod">
        <pc:chgData name="Milda Naginevičiūtė" userId="93e92580-6973-4db0-bfd6-f7c723dd0d8b" providerId="ADAL" clId="{49C6B382-F396-4A36-9D9C-72F000267243}" dt="2026-04-09T06:34:20.937" v="16" actId="20577"/>
        <pc:sldMkLst>
          <pc:docMk/>
          <pc:sldMk cId="0" sldId="298"/>
        </pc:sldMkLst>
        <pc:spChg chg="mod">
          <ac:chgData name="Milda Naginevičiūtė" userId="93e92580-6973-4db0-bfd6-f7c723dd0d8b" providerId="ADAL" clId="{49C6B382-F396-4A36-9D9C-72F000267243}" dt="2026-04-09T06:34:20.937" v="16" actId="20577"/>
          <ac:spMkLst>
            <pc:docMk/>
            <pc:sldMk cId="0" sldId="298"/>
            <ac:spMk id="230" creationId="{00000000-0000-0000-0000-000000000000}"/>
          </ac:spMkLst>
        </pc:spChg>
      </pc:sldChg>
      <pc:sldChg chg="addSp delSp new del mod">
        <pc:chgData name="Milda Naginevičiūtė" userId="93e92580-6973-4db0-bfd6-f7c723dd0d8b" providerId="ADAL" clId="{49C6B382-F396-4A36-9D9C-72F000267243}" dt="2026-04-09T06:33:29.964" v="3" actId="47"/>
        <pc:sldMkLst>
          <pc:docMk/>
          <pc:sldMk cId="221667402" sldId="298"/>
        </pc:sldMkLst>
        <pc:spChg chg="add del">
          <ac:chgData name="Milda Naginevičiūtė" userId="93e92580-6973-4db0-bfd6-f7c723dd0d8b" providerId="ADAL" clId="{49C6B382-F396-4A36-9D9C-72F000267243}" dt="2026-04-09T06:33:28.330" v="2" actId="22"/>
          <ac:spMkLst>
            <pc:docMk/>
            <pc:sldMk cId="221667402" sldId="298"/>
            <ac:spMk id="5" creationId="{434BFE62-E59C-8048-2465-7CE1E7BBCF6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09/04/2026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3081964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jp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Master" Target="../slideMasters/slideMaster2.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8.pn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pic>
        <p:nvPicPr>
          <p:cNvPr id="7" name="Immagine 3">
            <a:extLst>
              <a:ext uri="{FF2B5EF4-FFF2-40B4-BE49-F238E27FC236}">
                <a16:creationId xmlns:a16="http://schemas.microsoft.com/office/drawing/2014/main" id="{128FA1C2-F19B-B8C5-F631-B1B0FF940F15}"/>
              </a:ext>
            </a:extLst>
          </p:cNvPr>
          <p:cNvPicPr/>
          <p:nvPr userDrawn="1"/>
        </p:nvPicPr>
        <p:blipFill>
          <a:blip r:embed="rId2"/>
          <a:srcRect/>
          <a:stretch/>
        </p:blipFill>
        <p:spPr>
          <a:xfrm>
            <a:off x="5919865" y="-33162"/>
            <a:ext cx="4902200" cy="2570342"/>
          </a:xfrm>
          <a:prstGeom prst="rect">
            <a:avLst/>
          </a:prstGeom>
        </p:spPr>
      </p:pic>
      <p:pic>
        <p:nvPicPr>
          <p:cNvPr id="10" name="Immagine 7">
            <a:extLst>
              <a:ext uri="{FF2B5EF4-FFF2-40B4-BE49-F238E27FC236}">
                <a16:creationId xmlns:a16="http://schemas.microsoft.com/office/drawing/2014/main" id="{0956EE97-9BC8-9EB0-D95C-E1AA20192B0F}"/>
              </a:ext>
            </a:extLst>
          </p:cNvPr>
          <p:cNvPicPr/>
          <p:nvPr userDrawn="1"/>
        </p:nvPicPr>
        <p:blipFill>
          <a:blip r:embed="rId3"/>
          <a:srcRect/>
          <a:stretch/>
        </p:blipFill>
        <p:spPr>
          <a:xfrm>
            <a:off x="9257901" y="6659731"/>
            <a:ext cx="1252330" cy="355600"/>
          </a:xfrm>
          <a:prstGeom prst="rect">
            <a:avLst/>
          </a:prstGeom>
        </p:spPr>
      </p:pic>
      <p:sp>
        <p:nvSpPr>
          <p:cNvPr id="14" name="Text Placeholder 13">
            <a:extLst>
              <a:ext uri="{FF2B5EF4-FFF2-40B4-BE49-F238E27FC236}">
                <a16:creationId xmlns:a16="http://schemas.microsoft.com/office/drawing/2014/main" id="{2EF4A6C8-814B-2663-8B47-5F4879859743}"/>
              </a:ext>
            </a:extLst>
          </p:cNvPr>
          <p:cNvSpPr>
            <a:spLocks noGrp="1"/>
          </p:cNvSpPr>
          <p:nvPr>
            <p:ph type="body" sz="quarter" idx="10"/>
          </p:nvPr>
        </p:nvSpPr>
        <p:spPr>
          <a:xfrm>
            <a:off x="727075" y="2441575"/>
            <a:ext cx="9351963" cy="3870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4">
            <a:extLst>
              <a:ext uri="{FF2B5EF4-FFF2-40B4-BE49-F238E27FC236}">
                <a16:creationId xmlns:a16="http://schemas.microsoft.com/office/drawing/2014/main" id="{CF77DD7C-6FE6-7E47-7DC7-014F2AF82A78}"/>
              </a:ext>
            </a:extLst>
          </p:cNvPr>
          <p:cNvSpPr>
            <a:spLocks noGrp="1"/>
          </p:cNvSpPr>
          <p:nvPr>
            <p:ph type="title"/>
          </p:nvPr>
        </p:nvSpPr>
        <p:spPr>
          <a:xfrm>
            <a:off x="727075" y="375828"/>
            <a:ext cx="9313863" cy="1392237"/>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587065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28581" y="383297"/>
            <a:ext cx="2328699" cy="6101085"/>
          </a:xfrm>
          <a:prstGeom prst="rect">
            <a:avLst/>
          </a:prstGeo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742484" y="383297"/>
            <a:ext cx="6851100" cy="6101085"/>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09/04/2026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876426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Immagine 3">
            <a:extLst>
              <a:ext uri="{FF2B5EF4-FFF2-40B4-BE49-F238E27FC236}">
                <a16:creationId xmlns:a16="http://schemas.microsoft.com/office/drawing/2014/main" id="{F6B18A2A-B424-8AD3-AA1B-EBD03443D8F1}"/>
              </a:ext>
            </a:extLst>
          </p:cNvPr>
          <p:cNvPicPr/>
          <p:nvPr userDrawn="1"/>
        </p:nvPicPr>
        <p:blipFill>
          <a:blip r:embed="rId2"/>
          <a:srcRect/>
          <a:stretch/>
        </p:blipFill>
        <p:spPr>
          <a:xfrm>
            <a:off x="5919865" y="-33162"/>
            <a:ext cx="4902200" cy="2570342"/>
          </a:xfrm>
          <a:prstGeom prst="rect">
            <a:avLst/>
          </a:prstGeom>
        </p:spPr>
      </p:pic>
      <p:sp>
        <p:nvSpPr>
          <p:cNvPr id="4" name="Titolo 1">
            <a:extLst>
              <a:ext uri="{FF2B5EF4-FFF2-40B4-BE49-F238E27FC236}">
                <a16:creationId xmlns:a16="http://schemas.microsoft.com/office/drawing/2014/main" id="{8AABAA30-44C1-6B3D-F8B3-93323D366771}"/>
              </a:ext>
            </a:extLst>
          </p:cNvPr>
          <p:cNvSpPr txBox="1">
            <a:spLocks/>
          </p:cNvSpPr>
          <p:nvPr userDrawn="1"/>
        </p:nvSpPr>
        <p:spPr>
          <a:xfrm>
            <a:off x="573477" y="669399"/>
            <a:ext cx="1964604" cy="32083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rgbClr val="0063DC"/>
                </a:solidFill>
                <a:latin typeface="Helvetica" pitchFamily="2" charset="0"/>
              </a:rPr>
              <a:t>TITLE</a:t>
            </a:r>
          </a:p>
        </p:txBody>
      </p:sp>
      <p:sp>
        <p:nvSpPr>
          <p:cNvPr id="5" name="Titolo 1">
            <a:extLst>
              <a:ext uri="{FF2B5EF4-FFF2-40B4-BE49-F238E27FC236}">
                <a16:creationId xmlns:a16="http://schemas.microsoft.com/office/drawing/2014/main" id="{11482F5F-26A0-D2C7-6B0C-1F9EC02938B8}"/>
              </a:ext>
            </a:extLst>
          </p:cNvPr>
          <p:cNvSpPr txBox="1">
            <a:spLocks/>
          </p:cNvSpPr>
          <p:nvPr userDrawn="1"/>
        </p:nvSpPr>
        <p:spPr>
          <a:xfrm>
            <a:off x="603457" y="1247895"/>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SUBTITLE</a:t>
            </a:r>
          </a:p>
        </p:txBody>
      </p:sp>
      <p:pic>
        <p:nvPicPr>
          <p:cNvPr id="6" name="Immagine 7">
            <a:extLst>
              <a:ext uri="{FF2B5EF4-FFF2-40B4-BE49-F238E27FC236}">
                <a16:creationId xmlns:a16="http://schemas.microsoft.com/office/drawing/2014/main" id="{B7577101-4D35-0B00-FE98-1FE685F4544C}"/>
              </a:ext>
            </a:extLst>
          </p:cNvPr>
          <p:cNvPicPr/>
          <p:nvPr userDrawn="1"/>
        </p:nvPicPr>
        <p:blipFill>
          <a:blip r:embed="rId3"/>
          <a:srcRect/>
          <a:stretch/>
        </p:blipFill>
        <p:spPr>
          <a:xfrm>
            <a:off x="9257901" y="6659731"/>
            <a:ext cx="1252330" cy="355600"/>
          </a:xfrm>
          <a:prstGeom prst="rect">
            <a:avLst/>
          </a:prstGeom>
        </p:spPr>
      </p:pic>
      <p:sp>
        <p:nvSpPr>
          <p:cNvPr id="7" name="CasellaDiTesto 8">
            <a:extLst>
              <a:ext uri="{FF2B5EF4-FFF2-40B4-BE49-F238E27FC236}">
                <a16:creationId xmlns:a16="http://schemas.microsoft.com/office/drawing/2014/main" id="{44270F0E-2ECA-5F37-6552-D9FC384A0FD8}"/>
              </a:ext>
            </a:extLst>
          </p:cNvPr>
          <p:cNvSpPr txBox="1"/>
          <p:nvPr userDrawn="1"/>
        </p:nvSpPr>
        <p:spPr>
          <a:xfrm>
            <a:off x="573477" y="2515764"/>
            <a:ext cx="9945589" cy="3693319"/>
          </a:xfrm>
          <a:prstGeom prst="rect">
            <a:avLst/>
          </a:prstGeom>
          <a:noFill/>
        </p:spPr>
        <p:txBody>
          <a:bodyPr wrap="square" rtlCol="0">
            <a:spAutoFit/>
          </a:bodyPr>
          <a:lstStyle/>
          <a:p>
            <a:r>
              <a:rPr lang="it-IT" dirty="0" err="1">
                <a:latin typeface="Helvetica" pitchFamily="2" charset="0"/>
              </a:rPr>
              <a:t>Lorem</a:t>
            </a:r>
            <a:r>
              <a:rPr lang="it-IT" dirty="0">
                <a:latin typeface="Helvetica" pitchFamily="2" charset="0"/>
              </a:rPr>
              <a:t> </a:t>
            </a:r>
            <a:r>
              <a:rPr lang="it-IT" dirty="0" err="1">
                <a:latin typeface="Helvetica" pitchFamily="2" charset="0"/>
              </a:rPr>
              <a:t>ipsum</a:t>
            </a:r>
            <a:r>
              <a:rPr lang="it-IT" dirty="0">
                <a:latin typeface="Helvetica" pitchFamily="2" charset="0"/>
              </a:rPr>
              <a:t> </a:t>
            </a:r>
            <a:r>
              <a:rPr lang="it-IT" dirty="0" err="1">
                <a:latin typeface="Helvetica" pitchFamily="2" charset="0"/>
              </a:rPr>
              <a:t>dolor</a:t>
            </a:r>
            <a:r>
              <a:rPr lang="it-IT" dirty="0">
                <a:latin typeface="Helvetica" pitchFamily="2" charset="0"/>
              </a:rPr>
              <a:t> </a:t>
            </a:r>
            <a:r>
              <a:rPr lang="it-IT" dirty="0" err="1">
                <a:latin typeface="Helvetica" pitchFamily="2" charset="0"/>
              </a:rPr>
              <a:t>sit</a:t>
            </a:r>
            <a:r>
              <a:rPr lang="it-IT" dirty="0">
                <a:latin typeface="Helvetica" pitchFamily="2" charset="0"/>
              </a:rPr>
              <a:t> </a:t>
            </a:r>
            <a:r>
              <a:rPr lang="it-IT" dirty="0" err="1">
                <a:latin typeface="Helvetica" pitchFamily="2" charset="0"/>
              </a:rPr>
              <a:t>amet</a:t>
            </a:r>
            <a:r>
              <a:rPr lang="it-IT" dirty="0">
                <a:latin typeface="Helvetica" pitchFamily="2" charset="0"/>
              </a:rPr>
              <a:t>, </a:t>
            </a:r>
            <a:r>
              <a:rPr lang="it-IT" dirty="0" err="1">
                <a:latin typeface="Helvetica" pitchFamily="2" charset="0"/>
              </a:rPr>
              <a:t>consectetuer</a:t>
            </a:r>
            <a:r>
              <a:rPr lang="it-IT" dirty="0">
                <a:latin typeface="Helvetica" pitchFamily="2" charset="0"/>
              </a:rPr>
              <a:t> </a:t>
            </a:r>
            <a:r>
              <a:rPr lang="it-IT" dirty="0" err="1">
                <a:latin typeface="Helvetica" pitchFamily="2" charset="0"/>
              </a:rPr>
              <a:t>adipiscing</a:t>
            </a:r>
            <a:r>
              <a:rPr lang="it-IT" dirty="0">
                <a:latin typeface="Helvetica" pitchFamily="2" charset="0"/>
              </a:rPr>
              <a:t> </a:t>
            </a:r>
            <a:r>
              <a:rPr lang="it-IT" dirty="0" err="1">
                <a:latin typeface="Helvetica" pitchFamily="2" charset="0"/>
              </a:rPr>
              <a:t>elit</a:t>
            </a:r>
            <a:r>
              <a:rPr lang="it-IT" dirty="0">
                <a:latin typeface="Helvetica" pitchFamily="2" charset="0"/>
              </a:rPr>
              <a:t>, sed </a:t>
            </a:r>
            <a:r>
              <a:rPr lang="it-IT" dirty="0" err="1">
                <a:latin typeface="Helvetica" pitchFamily="2" charset="0"/>
              </a:rPr>
              <a:t>diam</a:t>
            </a:r>
            <a:r>
              <a:rPr lang="it-IT" dirty="0">
                <a:latin typeface="Helvetica" pitchFamily="2" charset="0"/>
              </a:rPr>
              <a:t> </a:t>
            </a:r>
            <a:r>
              <a:rPr lang="it-IT" dirty="0" err="1">
                <a:latin typeface="Helvetica" pitchFamily="2" charset="0"/>
              </a:rPr>
              <a:t>nonummy</a:t>
            </a:r>
            <a:r>
              <a:rPr lang="it-IT" dirty="0">
                <a:latin typeface="Helvetica" pitchFamily="2" charset="0"/>
              </a:rPr>
              <a:t> </a:t>
            </a:r>
            <a:r>
              <a:rPr lang="it-IT" dirty="0" err="1">
                <a:latin typeface="Helvetica" pitchFamily="2" charset="0"/>
              </a:rPr>
              <a:t>nibh</a:t>
            </a:r>
            <a:r>
              <a:rPr lang="it-IT" dirty="0">
                <a:latin typeface="Helvetica" pitchFamily="2" charset="0"/>
              </a:rPr>
              <a:t> </a:t>
            </a:r>
            <a:r>
              <a:rPr lang="it-IT" dirty="0" err="1">
                <a:latin typeface="Helvetica" pitchFamily="2" charset="0"/>
              </a:rPr>
              <a:t>euismod</a:t>
            </a:r>
            <a:r>
              <a:rPr lang="it-IT" dirty="0">
                <a:latin typeface="Helvetica" pitchFamily="2" charset="0"/>
              </a:rPr>
              <a:t> </a:t>
            </a:r>
            <a:r>
              <a:rPr lang="it-IT" dirty="0" err="1">
                <a:latin typeface="Helvetica" pitchFamily="2" charset="0"/>
              </a:rPr>
              <a:t>tincidunt</a:t>
            </a:r>
            <a:r>
              <a:rPr lang="it-IT" dirty="0">
                <a:latin typeface="Helvetica" pitchFamily="2" charset="0"/>
              </a:rPr>
              <a:t> ut </a:t>
            </a:r>
            <a:r>
              <a:rPr lang="it-IT" dirty="0" err="1">
                <a:latin typeface="Helvetica" pitchFamily="2" charset="0"/>
              </a:rPr>
              <a:t>laoreet</a:t>
            </a:r>
            <a:r>
              <a:rPr lang="it-IT" dirty="0">
                <a:latin typeface="Helvetica" pitchFamily="2" charset="0"/>
              </a:rPr>
              <a:t> dolore magna </a:t>
            </a:r>
            <a:r>
              <a:rPr lang="it-IT" dirty="0" err="1">
                <a:latin typeface="Helvetica" pitchFamily="2" charset="0"/>
              </a:rPr>
              <a:t>aliquam</a:t>
            </a:r>
            <a:r>
              <a:rPr lang="it-IT" dirty="0">
                <a:latin typeface="Helvetica" pitchFamily="2" charset="0"/>
              </a:rPr>
              <a:t> </a:t>
            </a:r>
            <a:r>
              <a:rPr lang="it-IT" dirty="0" err="1">
                <a:latin typeface="Helvetica" pitchFamily="2" charset="0"/>
              </a:rPr>
              <a:t>erat</a:t>
            </a:r>
            <a:r>
              <a:rPr lang="it-IT" dirty="0">
                <a:latin typeface="Helvetica" pitchFamily="2" charset="0"/>
              </a:rPr>
              <a:t> </a:t>
            </a:r>
            <a:r>
              <a:rPr lang="it-IT" dirty="0" err="1">
                <a:latin typeface="Helvetica" pitchFamily="2" charset="0"/>
              </a:rPr>
              <a:t>volutpat</a:t>
            </a:r>
            <a:r>
              <a:rPr lang="it-IT" dirty="0">
                <a:latin typeface="Helvetica" pitchFamily="2" charset="0"/>
              </a:rPr>
              <a:t>. Ut </a:t>
            </a:r>
            <a:r>
              <a:rPr lang="it-IT" dirty="0" err="1">
                <a:latin typeface="Helvetica" pitchFamily="2" charset="0"/>
              </a:rPr>
              <a:t>wisi</a:t>
            </a:r>
            <a:r>
              <a:rPr lang="it-IT" dirty="0">
                <a:latin typeface="Helvetica" pitchFamily="2" charset="0"/>
              </a:rPr>
              <a:t> </a:t>
            </a:r>
            <a:r>
              <a:rPr lang="it-IT" dirty="0" err="1">
                <a:latin typeface="Helvetica" pitchFamily="2" charset="0"/>
              </a:rPr>
              <a:t>enim</a:t>
            </a:r>
            <a:r>
              <a:rPr lang="it-IT" dirty="0">
                <a:latin typeface="Helvetica" pitchFamily="2" charset="0"/>
              </a:rPr>
              <a:t> ad </a:t>
            </a:r>
            <a:r>
              <a:rPr lang="it-IT" dirty="0" err="1">
                <a:latin typeface="Helvetica" pitchFamily="2" charset="0"/>
              </a:rPr>
              <a:t>minim</a:t>
            </a:r>
            <a:r>
              <a:rPr lang="it-IT" dirty="0">
                <a:latin typeface="Helvetica" pitchFamily="2" charset="0"/>
              </a:rPr>
              <a:t> </a:t>
            </a:r>
            <a:r>
              <a:rPr lang="it-IT" dirty="0" err="1">
                <a:latin typeface="Helvetica" pitchFamily="2" charset="0"/>
              </a:rPr>
              <a:t>veniam</a:t>
            </a:r>
            <a:r>
              <a:rPr lang="it-IT" dirty="0">
                <a:latin typeface="Helvetica" pitchFamily="2" charset="0"/>
              </a:rPr>
              <a:t>, </a:t>
            </a:r>
            <a:r>
              <a:rPr lang="it-IT" dirty="0" err="1">
                <a:latin typeface="Helvetica" pitchFamily="2" charset="0"/>
              </a:rPr>
              <a:t>quis</a:t>
            </a:r>
            <a:r>
              <a:rPr lang="it-IT" dirty="0">
                <a:latin typeface="Helvetica" pitchFamily="2" charset="0"/>
              </a:rPr>
              <a:t> </a:t>
            </a:r>
            <a:r>
              <a:rPr lang="it-IT" dirty="0" err="1">
                <a:latin typeface="Helvetica" pitchFamily="2" charset="0"/>
              </a:rPr>
              <a:t>nostrud</a:t>
            </a:r>
            <a:r>
              <a:rPr lang="it-IT" dirty="0">
                <a:latin typeface="Helvetica" pitchFamily="2" charset="0"/>
              </a:rPr>
              <a:t> </a:t>
            </a:r>
            <a:r>
              <a:rPr lang="it-IT" dirty="0" err="1">
                <a:latin typeface="Helvetica" pitchFamily="2" charset="0"/>
              </a:rPr>
              <a:t>exerci</a:t>
            </a:r>
            <a:r>
              <a:rPr lang="it-IT" dirty="0">
                <a:latin typeface="Helvetica" pitchFamily="2" charset="0"/>
              </a:rPr>
              <a:t> </a:t>
            </a:r>
            <a:r>
              <a:rPr lang="it-IT" dirty="0" err="1">
                <a:latin typeface="Helvetica" pitchFamily="2" charset="0"/>
              </a:rPr>
              <a:t>tation</a:t>
            </a:r>
            <a:r>
              <a:rPr lang="it-IT" dirty="0">
                <a:latin typeface="Helvetica" pitchFamily="2" charset="0"/>
              </a:rPr>
              <a:t> </a:t>
            </a:r>
            <a:r>
              <a:rPr lang="it-IT" dirty="0" err="1">
                <a:latin typeface="Helvetica" pitchFamily="2" charset="0"/>
              </a:rPr>
              <a:t>ullamcorper</a:t>
            </a:r>
            <a:r>
              <a:rPr lang="it-IT" dirty="0">
                <a:latin typeface="Helvetica" pitchFamily="2" charset="0"/>
              </a:rPr>
              <a:t> </a:t>
            </a:r>
            <a:r>
              <a:rPr lang="it-IT" dirty="0" err="1">
                <a:latin typeface="Helvetica" pitchFamily="2" charset="0"/>
              </a:rPr>
              <a:t>suscipit</a:t>
            </a:r>
            <a:r>
              <a:rPr lang="it-IT" dirty="0">
                <a:latin typeface="Helvetica" pitchFamily="2" charset="0"/>
              </a:rPr>
              <a:t> </a:t>
            </a:r>
            <a:r>
              <a:rPr lang="it-IT" dirty="0" err="1">
                <a:latin typeface="Helvetica" pitchFamily="2" charset="0"/>
              </a:rPr>
              <a:t>lobortis</a:t>
            </a:r>
            <a:r>
              <a:rPr lang="it-IT" dirty="0">
                <a:latin typeface="Helvetica" pitchFamily="2" charset="0"/>
              </a:rPr>
              <a:t> </a:t>
            </a:r>
            <a:r>
              <a:rPr lang="it-IT" dirty="0" err="1">
                <a:latin typeface="Helvetica" pitchFamily="2" charset="0"/>
              </a:rPr>
              <a:t>nisl</a:t>
            </a:r>
            <a:r>
              <a:rPr lang="it-IT" dirty="0">
                <a:latin typeface="Helvetica" pitchFamily="2" charset="0"/>
              </a:rPr>
              <a:t> ut </a:t>
            </a:r>
            <a:r>
              <a:rPr lang="it-IT" dirty="0" err="1">
                <a:latin typeface="Helvetica" pitchFamily="2" charset="0"/>
              </a:rPr>
              <a:t>aliquip</a:t>
            </a:r>
            <a:r>
              <a:rPr lang="it-IT" dirty="0">
                <a:latin typeface="Helvetica" pitchFamily="2" charset="0"/>
              </a:rPr>
              <a:t> ex ea </a:t>
            </a:r>
            <a:r>
              <a:rPr lang="it-IT" dirty="0" err="1">
                <a:latin typeface="Helvetica" pitchFamily="2" charset="0"/>
              </a:rPr>
              <a:t>commodo</a:t>
            </a:r>
            <a:r>
              <a:rPr lang="it-IT" dirty="0">
                <a:latin typeface="Helvetica" pitchFamily="2" charset="0"/>
              </a:rPr>
              <a:t> </a:t>
            </a:r>
            <a:r>
              <a:rPr lang="it-IT" dirty="0" err="1">
                <a:latin typeface="Helvetica" pitchFamily="2" charset="0"/>
              </a:rPr>
              <a:t>consequat</a:t>
            </a:r>
            <a:r>
              <a:rPr lang="it-IT" dirty="0">
                <a:latin typeface="Helvetica" pitchFamily="2" charset="0"/>
              </a:rPr>
              <a:t>. </a:t>
            </a:r>
          </a:p>
          <a:p>
            <a:r>
              <a:rPr lang="it-IT" dirty="0" err="1">
                <a:latin typeface="Helvetica" pitchFamily="2" charset="0"/>
              </a:rPr>
              <a:t>Duis</a:t>
            </a:r>
            <a:r>
              <a:rPr lang="it-IT" dirty="0">
                <a:latin typeface="Helvetica" pitchFamily="2" charset="0"/>
              </a:rPr>
              <a:t> </a:t>
            </a:r>
            <a:r>
              <a:rPr lang="it-IT" dirty="0" err="1">
                <a:latin typeface="Helvetica" pitchFamily="2" charset="0"/>
              </a:rPr>
              <a:t>autem</a:t>
            </a:r>
            <a:r>
              <a:rPr lang="it-IT" dirty="0">
                <a:latin typeface="Helvetica" pitchFamily="2" charset="0"/>
              </a:rPr>
              <a:t> vel </a:t>
            </a:r>
            <a:r>
              <a:rPr lang="it-IT" dirty="0" err="1">
                <a:latin typeface="Helvetica" pitchFamily="2" charset="0"/>
              </a:rPr>
              <a:t>eum</a:t>
            </a:r>
            <a:r>
              <a:rPr lang="it-IT" dirty="0">
                <a:latin typeface="Helvetica" pitchFamily="2" charset="0"/>
              </a:rPr>
              <a:t> </a:t>
            </a:r>
            <a:r>
              <a:rPr lang="it-IT" dirty="0" err="1">
                <a:latin typeface="Helvetica" pitchFamily="2" charset="0"/>
              </a:rPr>
              <a:t>iriure</a:t>
            </a:r>
            <a:r>
              <a:rPr lang="it-IT" dirty="0">
                <a:latin typeface="Helvetica" pitchFamily="2" charset="0"/>
              </a:rPr>
              <a:t> </a:t>
            </a:r>
            <a:r>
              <a:rPr lang="it-IT" dirty="0" err="1">
                <a:latin typeface="Helvetica" pitchFamily="2" charset="0"/>
              </a:rPr>
              <a:t>dolor</a:t>
            </a:r>
            <a:r>
              <a:rPr lang="it-IT" dirty="0">
                <a:latin typeface="Helvetica" pitchFamily="2" charset="0"/>
              </a:rPr>
              <a:t> in </a:t>
            </a:r>
            <a:r>
              <a:rPr lang="it-IT" dirty="0" err="1">
                <a:latin typeface="Helvetica" pitchFamily="2" charset="0"/>
              </a:rPr>
              <a:t>hendrerit</a:t>
            </a:r>
            <a:r>
              <a:rPr lang="it-IT" dirty="0">
                <a:latin typeface="Helvetica" pitchFamily="2" charset="0"/>
              </a:rPr>
              <a:t> in </a:t>
            </a:r>
            <a:r>
              <a:rPr lang="it-IT" dirty="0" err="1">
                <a:latin typeface="Helvetica" pitchFamily="2" charset="0"/>
              </a:rPr>
              <a:t>vulputate</a:t>
            </a:r>
            <a:r>
              <a:rPr lang="it-IT" dirty="0">
                <a:latin typeface="Helvetica" pitchFamily="2" charset="0"/>
              </a:rPr>
              <a:t> </a:t>
            </a:r>
            <a:r>
              <a:rPr lang="it-IT" dirty="0" err="1">
                <a:latin typeface="Helvetica" pitchFamily="2" charset="0"/>
              </a:rPr>
              <a:t>velit</a:t>
            </a:r>
            <a:r>
              <a:rPr lang="it-IT" dirty="0">
                <a:latin typeface="Helvetica" pitchFamily="2" charset="0"/>
              </a:rPr>
              <a:t> esse molestie </a:t>
            </a:r>
            <a:r>
              <a:rPr lang="it-IT" dirty="0" err="1">
                <a:latin typeface="Helvetica" pitchFamily="2" charset="0"/>
              </a:rPr>
              <a:t>consequat</a:t>
            </a:r>
            <a:r>
              <a:rPr lang="it-IT" dirty="0">
                <a:latin typeface="Helvetica" pitchFamily="2" charset="0"/>
              </a:rPr>
              <a:t>, vel </a:t>
            </a:r>
            <a:r>
              <a:rPr lang="it-IT" dirty="0" err="1">
                <a:latin typeface="Helvetica" pitchFamily="2" charset="0"/>
              </a:rPr>
              <a:t>illum</a:t>
            </a:r>
            <a:r>
              <a:rPr lang="it-IT" dirty="0">
                <a:latin typeface="Helvetica" pitchFamily="2" charset="0"/>
              </a:rPr>
              <a:t> dolore </a:t>
            </a:r>
            <a:r>
              <a:rPr lang="it-IT" dirty="0" err="1">
                <a:latin typeface="Helvetica" pitchFamily="2" charset="0"/>
              </a:rPr>
              <a:t>eu</a:t>
            </a:r>
            <a:r>
              <a:rPr lang="it-IT" dirty="0">
                <a:latin typeface="Helvetica" pitchFamily="2" charset="0"/>
              </a:rPr>
              <a:t> </a:t>
            </a:r>
            <a:r>
              <a:rPr lang="it-IT" dirty="0" err="1">
                <a:latin typeface="Helvetica" pitchFamily="2" charset="0"/>
              </a:rPr>
              <a:t>feugiat</a:t>
            </a:r>
            <a:r>
              <a:rPr lang="it-IT" dirty="0">
                <a:latin typeface="Helvetica" pitchFamily="2" charset="0"/>
              </a:rPr>
              <a:t> nulla </a:t>
            </a:r>
            <a:r>
              <a:rPr lang="it-IT" dirty="0" err="1">
                <a:latin typeface="Helvetica" pitchFamily="2" charset="0"/>
              </a:rPr>
              <a:t>facilisis</a:t>
            </a:r>
            <a:r>
              <a:rPr lang="it-IT" dirty="0">
                <a:latin typeface="Helvetica" pitchFamily="2" charset="0"/>
              </a:rPr>
              <a:t> </a:t>
            </a:r>
            <a:r>
              <a:rPr lang="it-IT" dirty="0" err="1">
                <a:latin typeface="Helvetica" pitchFamily="2" charset="0"/>
              </a:rPr>
              <a:t>at</a:t>
            </a:r>
            <a:r>
              <a:rPr lang="it-IT" dirty="0">
                <a:latin typeface="Helvetica" pitchFamily="2" charset="0"/>
              </a:rPr>
              <a:t> vero eros et </a:t>
            </a:r>
            <a:r>
              <a:rPr lang="it-IT" dirty="0" err="1">
                <a:latin typeface="Helvetica" pitchFamily="2" charset="0"/>
              </a:rPr>
              <a:t>accumsan</a:t>
            </a:r>
            <a:r>
              <a:rPr lang="it-IT" dirty="0">
                <a:latin typeface="Helvetica" pitchFamily="2" charset="0"/>
              </a:rPr>
              <a:t> et </a:t>
            </a:r>
            <a:r>
              <a:rPr lang="it-IT" dirty="0" err="1">
                <a:latin typeface="Helvetica" pitchFamily="2" charset="0"/>
              </a:rPr>
              <a:t>iusto</a:t>
            </a:r>
            <a:r>
              <a:rPr lang="it-IT" dirty="0">
                <a:latin typeface="Helvetica" pitchFamily="2" charset="0"/>
              </a:rPr>
              <a:t> odio </a:t>
            </a:r>
            <a:r>
              <a:rPr lang="it-IT" dirty="0" err="1">
                <a:latin typeface="Helvetica" pitchFamily="2" charset="0"/>
              </a:rPr>
              <a:t>dignissim</a:t>
            </a:r>
            <a:r>
              <a:rPr lang="it-IT" dirty="0">
                <a:latin typeface="Helvetica" pitchFamily="2" charset="0"/>
              </a:rPr>
              <a:t> qui </a:t>
            </a:r>
            <a:r>
              <a:rPr lang="it-IT" dirty="0" err="1">
                <a:latin typeface="Helvetica" pitchFamily="2" charset="0"/>
              </a:rPr>
              <a:t>blandit</a:t>
            </a:r>
            <a:r>
              <a:rPr lang="it-IT" dirty="0">
                <a:latin typeface="Helvetica" pitchFamily="2" charset="0"/>
              </a:rPr>
              <a:t> </a:t>
            </a:r>
            <a:r>
              <a:rPr lang="it-IT" dirty="0" err="1">
                <a:latin typeface="Helvetica" pitchFamily="2" charset="0"/>
              </a:rPr>
              <a:t>praesent</a:t>
            </a:r>
            <a:r>
              <a:rPr lang="it-IT" dirty="0">
                <a:latin typeface="Helvetica" pitchFamily="2" charset="0"/>
              </a:rPr>
              <a:t> </a:t>
            </a:r>
            <a:r>
              <a:rPr lang="it-IT" dirty="0" err="1">
                <a:latin typeface="Helvetica" pitchFamily="2" charset="0"/>
              </a:rPr>
              <a:t>luptatum</a:t>
            </a:r>
            <a:r>
              <a:rPr lang="it-IT" dirty="0">
                <a:latin typeface="Helvetica" pitchFamily="2" charset="0"/>
              </a:rPr>
              <a:t> </a:t>
            </a:r>
            <a:r>
              <a:rPr lang="it-IT" dirty="0" err="1">
                <a:latin typeface="Helvetica" pitchFamily="2" charset="0"/>
              </a:rPr>
              <a:t>zzril</a:t>
            </a:r>
            <a:r>
              <a:rPr lang="it-IT" dirty="0">
                <a:latin typeface="Helvetica" pitchFamily="2" charset="0"/>
              </a:rPr>
              <a:t> </a:t>
            </a:r>
            <a:r>
              <a:rPr lang="it-IT" dirty="0" err="1">
                <a:latin typeface="Helvetica" pitchFamily="2" charset="0"/>
              </a:rPr>
              <a:t>delenit</a:t>
            </a:r>
            <a:r>
              <a:rPr lang="it-IT" dirty="0">
                <a:latin typeface="Helvetica" pitchFamily="2" charset="0"/>
              </a:rPr>
              <a:t> </a:t>
            </a:r>
            <a:r>
              <a:rPr lang="it-IT" dirty="0" err="1">
                <a:latin typeface="Helvetica" pitchFamily="2" charset="0"/>
              </a:rPr>
              <a:t>augue</a:t>
            </a:r>
            <a:r>
              <a:rPr lang="it-IT" dirty="0">
                <a:latin typeface="Helvetica" pitchFamily="2" charset="0"/>
              </a:rPr>
              <a:t> </a:t>
            </a:r>
            <a:r>
              <a:rPr lang="it-IT" dirty="0" err="1">
                <a:latin typeface="Helvetica" pitchFamily="2" charset="0"/>
              </a:rPr>
              <a:t>duis</a:t>
            </a:r>
            <a:r>
              <a:rPr lang="it-IT" dirty="0">
                <a:latin typeface="Helvetica" pitchFamily="2" charset="0"/>
              </a:rPr>
              <a:t> dolore te </a:t>
            </a:r>
            <a:r>
              <a:rPr lang="it-IT" dirty="0" err="1">
                <a:latin typeface="Helvetica" pitchFamily="2" charset="0"/>
              </a:rPr>
              <a:t>feugait</a:t>
            </a:r>
            <a:r>
              <a:rPr lang="it-IT" dirty="0">
                <a:latin typeface="Helvetica" pitchFamily="2" charset="0"/>
              </a:rPr>
              <a:t> nulla </a:t>
            </a:r>
            <a:r>
              <a:rPr lang="it-IT" dirty="0" err="1">
                <a:latin typeface="Helvetica" pitchFamily="2" charset="0"/>
              </a:rPr>
              <a:t>facilisi</a:t>
            </a:r>
            <a:r>
              <a:rPr lang="it-IT" dirty="0">
                <a:latin typeface="Helvetica" pitchFamily="2" charset="0"/>
              </a:rPr>
              <a:t>.</a:t>
            </a:r>
          </a:p>
          <a:p>
            <a:r>
              <a:rPr lang="it-IT" dirty="0" err="1">
                <a:latin typeface="Helvetica" pitchFamily="2" charset="0"/>
              </a:rPr>
              <a:t>Lorem</a:t>
            </a:r>
            <a:r>
              <a:rPr lang="it-IT" dirty="0">
                <a:latin typeface="Helvetica" pitchFamily="2" charset="0"/>
              </a:rPr>
              <a:t> </a:t>
            </a:r>
            <a:r>
              <a:rPr lang="it-IT" dirty="0" err="1">
                <a:latin typeface="Helvetica" pitchFamily="2" charset="0"/>
              </a:rPr>
              <a:t>ipsum</a:t>
            </a:r>
            <a:r>
              <a:rPr lang="it-IT" dirty="0">
                <a:latin typeface="Helvetica" pitchFamily="2" charset="0"/>
              </a:rPr>
              <a:t> </a:t>
            </a:r>
            <a:r>
              <a:rPr lang="it-IT" dirty="0" err="1">
                <a:latin typeface="Helvetica" pitchFamily="2" charset="0"/>
              </a:rPr>
              <a:t>dolor</a:t>
            </a:r>
            <a:r>
              <a:rPr lang="it-IT" dirty="0">
                <a:latin typeface="Helvetica" pitchFamily="2" charset="0"/>
              </a:rPr>
              <a:t> </a:t>
            </a:r>
            <a:r>
              <a:rPr lang="it-IT" dirty="0" err="1">
                <a:latin typeface="Helvetica" pitchFamily="2" charset="0"/>
              </a:rPr>
              <a:t>sit</a:t>
            </a:r>
            <a:r>
              <a:rPr lang="it-IT" dirty="0">
                <a:latin typeface="Helvetica" pitchFamily="2" charset="0"/>
              </a:rPr>
              <a:t> </a:t>
            </a:r>
            <a:r>
              <a:rPr lang="it-IT" dirty="0" err="1">
                <a:latin typeface="Helvetica" pitchFamily="2" charset="0"/>
              </a:rPr>
              <a:t>amet</a:t>
            </a:r>
            <a:r>
              <a:rPr lang="it-IT" dirty="0">
                <a:latin typeface="Helvetica" pitchFamily="2" charset="0"/>
              </a:rPr>
              <a:t>, cons </a:t>
            </a:r>
            <a:r>
              <a:rPr lang="it-IT" dirty="0" err="1">
                <a:latin typeface="Helvetica" pitchFamily="2" charset="0"/>
              </a:rPr>
              <a:t>ectetuer</a:t>
            </a:r>
            <a:r>
              <a:rPr lang="it-IT" dirty="0">
                <a:latin typeface="Helvetica" pitchFamily="2" charset="0"/>
              </a:rPr>
              <a:t> </a:t>
            </a:r>
            <a:r>
              <a:rPr lang="it-IT" dirty="0" err="1">
                <a:latin typeface="Helvetica" pitchFamily="2" charset="0"/>
              </a:rPr>
              <a:t>adipiscing</a:t>
            </a:r>
            <a:r>
              <a:rPr lang="it-IT" dirty="0">
                <a:latin typeface="Helvetica" pitchFamily="2" charset="0"/>
              </a:rPr>
              <a:t> </a:t>
            </a:r>
            <a:r>
              <a:rPr lang="it-IT" dirty="0" err="1">
                <a:latin typeface="Helvetica" pitchFamily="2" charset="0"/>
              </a:rPr>
              <a:t>elit</a:t>
            </a:r>
            <a:r>
              <a:rPr lang="it-IT" dirty="0">
                <a:latin typeface="Helvetica" pitchFamily="2" charset="0"/>
              </a:rPr>
              <a:t>, sed </a:t>
            </a:r>
            <a:r>
              <a:rPr lang="it-IT" dirty="0" err="1">
                <a:latin typeface="Helvetica" pitchFamily="2" charset="0"/>
              </a:rPr>
              <a:t>diam</a:t>
            </a:r>
            <a:r>
              <a:rPr lang="it-IT" dirty="0">
                <a:latin typeface="Helvetica" pitchFamily="2" charset="0"/>
              </a:rPr>
              <a:t> </a:t>
            </a:r>
            <a:r>
              <a:rPr lang="it-IT" dirty="0" err="1">
                <a:latin typeface="Helvetica" pitchFamily="2" charset="0"/>
              </a:rPr>
              <a:t>nonummy</a:t>
            </a:r>
            <a:r>
              <a:rPr lang="it-IT" dirty="0">
                <a:latin typeface="Helvetica" pitchFamily="2" charset="0"/>
              </a:rPr>
              <a:t> </a:t>
            </a:r>
            <a:r>
              <a:rPr lang="it-IT" dirty="0" err="1">
                <a:latin typeface="Helvetica" pitchFamily="2" charset="0"/>
              </a:rPr>
              <a:t>nibh</a:t>
            </a:r>
            <a:r>
              <a:rPr lang="it-IT" dirty="0">
                <a:latin typeface="Helvetica" pitchFamily="2" charset="0"/>
              </a:rPr>
              <a:t> </a:t>
            </a:r>
            <a:r>
              <a:rPr lang="it-IT" dirty="0" err="1">
                <a:latin typeface="Helvetica" pitchFamily="2" charset="0"/>
              </a:rPr>
              <a:t>euismod</a:t>
            </a:r>
            <a:r>
              <a:rPr lang="it-IT" dirty="0">
                <a:latin typeface="Helvetica" pitchFamily="2" charset="0"/>
              </a:rPr>
              <a:t> </a:t>
            </a:r>
            <a:r>
              <a:rPr lang="it-IT" dirty="0" err="1">
                <a:latin typeface="Helvetica" pitchFamily="2" charset="0"/>
              </a:rPr>
              <a:t>tincidunt</a:t>
            </a:r>
            <a:r>
              <a:rPr lang="it-IT" dirty="0">
                <a:latin typeface="Helvetica" pitchFamily="2" charset="0"/>
              </a:rPr>
              <a:t> ut </a:t>
            </a:r>
            <a:r>
              <a:rPr lang="it-IT" dirty="0" err="1">
                <a:latin typeface="Helvetica" pitchFamily="2" charset="0"/>
              </a:rPr>
              <a:t>laoreet</a:t>
            </a:r>
            <a:r>
              <a:rPr lang="it-IT" dirty="0">
                <a:latin typeface="Helvetica" pitchFamily="2" charset="0"/>
              </a:rPr>
              <a:t> dolore magna </a:t>
            </a:r>
            <a:r>
              <a:rPr lang="it-IT" dirty="0" err="1">
                <a:latin typeface="Helvetica" pitchFamily="2" charset="0"/>
              </a:rPr>
              <a:t>aliquam</a:t>
            </a:r>
            <a:r>
              <a:rPr lang="it-IT" dirty="0">
                <a:latin typeface="Helvetica" pitchFamily="2" charset="0"/>
              </a:rPr>
              <a:t> </a:t>
            </a:r>
            <a:r>
              <a:rPr lang="it-IT" dirty="0" err="1">
                <a:latin typeface="Helvetica" pitchFamily="2" charset="0"/>
              </a:rPr>
              <a:t>erat</a:t>
            </a:r>
            <a:r>
              <a:rPr lang="it-IT" dirty="0">
                <a:latin typeface="Helvetica" pitchFamily="2" charset="0"/>
              </a:rPr>
              <a:t> </a:t>
            </a:r>
            <a:r>
              <a:rPr lang="it-IT" dirty="0" err="1">
                <a:latin typeface="Helvetica" pitchFamily="2" charset="0"/>
              </a:rPr>
              <a:t>volutpat</a:t>
            </a:r>
            <a:r>
              <a:rPr lang="it-IT" dirty="0">
                <a:latin typeface="Helvetica" pitchFamily="2" charset="0"/>
              </a:rPr>
              <a:t>. </a:t>
            </a:r>
          </a:p>
          <a:p>
            <a:endParaRPr lang="it-IT" dirty="0">
              <a:latin typeface="Helvetica" pitchFamily="2" charset="0"/>
            </a:endParaRPr>
          </a:p>
          <a:p>
            <a:r>
              <a:rPr lang="it-IT" dirty="0">
                <a:latin typeface="Helvetica" pitchFamily="2" charset="0"/>
              </a:rPr>
              <a:t>Ut </a:t>
            </a:r>
            <a:r>
              <a:rPr lang="it-IT" dirty="0" err="1">
                <a:latin typeface="Helvetica" pitchFamily="2" charset="0"/>
              </a:rPr>
              <a:t>wisi</a:t>
            </a:r>
            <a:r>
              <a:rPr lang="it-IT" dirty="0">
                <a:latin typeface="Helvetica" pitchFamily="2" charset="0"/>
              </a:rPr>
              <a:t> </a:t>
            </a:r>
            <a:r>
              <a:rPr lang="it-IT" dirty="0" err="1">
                <a:latin typeface="Helvetica" pitchFamily="2" charset="0"/>
              </a:rPr>
              <a:t>enim</a:t>
            </a:r>
            <a:r>
              <a:rPr lang="it-IT" dirty="0">
                <a:latin typeface="Helvetica" pitchFamily="2" charset="0"/>
              </a:rPr>
              <a:t> ad </a:t>
            </a:r>
            <a:r>
              <a:rPr lang="it-IT" dirty="0" err="1">
                <a:latin typeface="Helvetica" pitchFamily="2" charset="0"/>
              </a:rPr>
              <a:t>minim</a:t>
            </a:r>
            <a:r>
              <a:rPr lang="it-IT" dirty="0">
                <a:latin typeface="Helvetica" pitchFamily="2" charset="0"/>
              </a:rPr>
              <a:t> </a:t>
            </a:r>
            <a:r>
              <a:rPr lang="it-IT" dirty="0" err="1">
                <a:latin typeface="Helvetica" pitchFamily="2" charset="0"/>
              </a:rPr>
              <a:t>veniam</a:t>
            </a:r>
            <a:r>
              <a:rPr lang="it-IT" dirty="0">
                <a:latin typeface="Helvetica" pitchFamily="2" charset="0"/>
              </a:rPr>
              <a:t>, </a:t>
            </a:r>
            <a:r>
              <a:rPr lang="it-IT" dirty="0" err="1">
                <a:latin typeface="Helvetica" pitchFamily="2" charset="0"/>
              </a:rPr>
              <a:t>quis</a:t>
            </a:r>
            <a:r>
              <a:rPr lang="it-IT" dirty="0">
                <a:latin typeface="Helvetica" pitchFamily="2" charset="0"/>
              </a:rPr>
              <a:t> </a:t>
            </a:r>
            <a:r>
              <a:rPr lang="it-IT" dirty="0" err="1">
                <a:latin typeface="Helvetica" pitchFamily="2" charset="0"/>
              </a:rPr>
              <a:t>nostrud</a:t>
            </a:r>
            <a:r>
              <a:rPr lang="it-IT" dirty="0">
                <a:latin typeface="Helvetica" pitchFamily="2" charset="0"/>
              </a:rPr>
              <a:t> </a:t>
            </a:r>
            <a:r>
              <a:rPr lang="it-IT" dirty="0" err="1">
                <a:latin typeface="Helvetica" pitchFamily="2" charset="0"/>
              </a:rPr>
              <a:t>exerci</a:t>
            </a:r>
            <a:r>
              <a:rPr lang="it-IT" dirty="0">
                <a:latin typeface="Helvetica" pitchFamily="2" charset="0"/>
              </a:rPr>
              <a:t> </a:t>
            </a:r>
            <a:r>
              <a:rPr lang="it-IT" dirty="0" err="1">
                <a:latin typeface="Helvetica" pitchFamily="2" charset="0"/>
              </a:rPr>
              <a:t>tation</a:t>
            </a:r>
            <a:r>
              <a:rPr lang="it-IT" dirty="0">
                <a:latin typeface="Helvetica" pitchFamily="2" charset="0"/>
              </a:rPr>
              <a:t> </a:t>
            </a:r>
            <a:r>
              <a:rPr lang="it-IT" dirty="0" err="1">
                <a:latin typeface="Helvetica" pitchFamily="2" charset="0"/>
              </a:rPr>
              <a:t>ullamcorper</a:t>
            </a:r>
            <a:r>
              <a:rPr lang="it-IT" dirty="0">
                <a:latin typeface="Helvetica" pitchFamily="2" charset="0"/>
              </a:rPr>
              <a:t> </a:t>
            </a:r>
            <a:r>
              <a:rPr lang="it-IT" dirty="0" err="1">
                <a:latin typeface="Helvetica" pitchFamily="2" charset="0"/>
              </a:rPr>
              <a:t>suscipit</a:t>
            </a:r>
            <a:r>
              <a:rPr lang="it-IT" dirty="0">
                <a:latin typeface="Helvetica" pitchFamily="2" charset="0"/>
              </a:rPr>
              <a:t> </a:t>
            </a:r>
            <a:r>
              <a:rPr lang="it-IT" dirty="0" err="1">
                <a:latin typeface="Helvetica" pitchFamily="2" charset="0"/>
              </a:rPr>
              <a:t>lobortis</a:t>
            </a:r>
            <a:r>
              <a:rPr lang="it-IT" dirty="0">
                <a:latin typeface="Helvetica" pitchFamily="2" charset="0"/>
              </a:rPr>
              <a:t> </a:t>
            </a:r>
            <a:r>
              <a:rPr lang="it-IT" dirty="0" err="1">
                <a:latin typeface="Helvetica" pitchFamily="2" charset="0"/>
              </a:rPr>
              <a:t>nisl</a:t>
            </a:r>
            <a:r>
              <a:rPr lang="it-IT" dirty="0">
                <a:latin typeface="Helvetica" pitchFamily="2" charset="0"/>
              </a:rPr>
              <a:t> ut </a:t>
            </a:r>
            <a:r>
              <a:rPr lang="it-IT" dirty="0" err="1">
                <a:latin typeface="Helvetica" pitchFamily="2" charset="0"/>
              </a:rPr>
              <a:t>aliquip</a:t>
            </a:r>
            <a:r>
              <a:rPr lang="it-IT" dirty="0">
                <a:latin typeface="Helvetica" pitchFamily="2" charset="0"/>
              </a:rPr>
              <a:t> ex </a:t>
            </a:r>
            <a:r>
              <a:rPr lang="it-IT" dirty="0" err="1">
                <a:latin typeface="Helvetica" pitchFamily="2" charset="0"/>
              </a:rPr>
              <a:t>Lorem</a:t>
            </a:r>
            <a:r>
              <a:rPr lang="it-IT" dirty="0">
                <a:latin typeface="Helvetica" pitchFamily="2" charset="0"/>
              </a:rPr>
              <a:t> </a:t>
            </a:r>
            <a:r>
              <a:rPr lang="it-IT" dirty="0" err="1">
                <a:latin typeface="Helvetica" pitchFamily="2" charset="0"/>
              </a:rPr>
              <a:t>ipsum</a:t>
            </a:r>
            <a:r>
              <a:rPr lang="it-IT" dirty="0">
                <a:latin typeface="Helvetica" pitchFamily="2" charset="0"/>
              </a:rPr>
              <a:t> </a:t>
            </a:r>
            <a:r>
              <a:rPr lang="it-IT" dirty="0" err="1">
                <a:latin typeface="Helvetica" pitchFamily="2" charset="0"/>
              </a:rPr>
              <a:t>dolor</a:t>
            </a:r>
            <a:r>
              <a:rPr lang="it-IT" dirty="0">
                <a:latin typeface="Helvetica" pitchFamily="2" charset="0"/>
              </a:rPr>
              <a:t> </a:t>
            </a:r>
            <a:r>
              <a:rPr lang="it-IT" dirty="0" err="1">
                <a:latin typeface="Helvetica" pitchFamily="2" charset="0"/>
              </a:rPr>
              <a:t>sit</a:t>
            </a:r>
            <a:r>
              <a:rPr lang="it-IT" dirty="0">
                <a:latin typeface="Helvetica" pitchFamily="2" charset="0"/>
              </a:rPr>
              <a:t> </a:t>
            </a:r>
            <a:r>
              <a:rPr lang="it-IT" dirty="0" err="1">
                <a:latin typeface="Helvetica" pitchFamily="2" charset="0"/>
              </a:rPr>
              <a:t>amet</a:t>
            </a:r>
            <a:r>
              <a:rPr lang="it-IT" dirty="0">
                <a:latin typeface="Helvetica" pitchFamily="2" charset="0"/>
              </a:rPr>
              <a:t>, </a:t>
            </a:r>
            <a:r>
              <a:rPr lang="it-IT" dirty="0" err="1">
                <a:latin typeface="Helvetica" pitchFamily="2" charset="0"/>
              </a:rPr>
              <a:t>consectetuer</a:t>
            </a:r>
            <a:r>
              <a:rPr lang="it-IT" dirty="0">
                <a:latin typeface="Helvetica" pitchFamily="2" charset="0"/>
              </a:rPr>
              <a:t> </a:t>
            </a:r>
            <a:r>
              <a:rPr lang="it-IT" dirty="0" err="1">
                <a:latin typeface="Helvetica" pitchFamily="2" charset="0"/>
              </a:rPr>
              <a:t>adipiscing</a:t>
            </a:r>
            <a:r>
              <a:rPr lang="it-IT" dirty="0">
                <a:latin typeface="Helvetica" pitchFamily="2" charset="0"/>
              </a:rPr>
              <a:t> </a:t>
            </a:r>
            <a:r>
              <a:rPr lang="it-IT" dirty="0" err="1">
                <a:latin typeface="Helvetica" pitchFamily="2" charset="0"/>
              </a:rPr>
              <a:t>elit</a:t>
            </a:r>
            <a:r>
              <a:rPr lang="it-IT" dirty="0">
                <a:latin typeface="Helvetica" pitchFamily="2" charset="0"/>
              </a:rPr>
              <a:t>, sed </a:t>
            </a:r>
            <a:r>
              <a:rPr lang="it-IT" dirty="0" err="1">
                <a:latin typeface="Helvetica" pitchFamily="2" charset="0"/>
              </a:rPr>
              <a:t>diam</a:t>
            </a:r>
            <a:r>
              <a:rPr lang="it-IT" dirty="0">
                <a:latin typeface="Helvetica" pitchFamily="2" charset="0"/>
              </a:rPr>
              <a:t> </a:t>
            </a:r>
            <a:r>
              <a:rPr lang="it-IT" dirty="0" err="1">
                <a:latin typeface="Helvetica" pitchFamily="2" charset="0"/>
              </a:rPr>
              <a:t>nonummy</a:t>
            </a:r>
            <a:r>
              <a:rPr lang="it-IT" dirty="0">
                <a:latin typeface="Helvetica" pitchFamily="2" charset="0"/>
              </a:rPr>
              <a:t> </a:t>
            </a:r>
            <a:r>
              <a:rPr lang="it-IT" dirty="0" err="1">
                <a:latin typeface="Helvetica" pitchFamily="2" charset="0"/>
              </a:rPr>
              <a:t>nibh</a:t>
            </a:r>
            <a:r>
              <a:rPr lang="it-IT" dirty="0">
                <a:latin typeface="Helvetica" pitchFamily="2" charset="0"/>
              </a:rPr>
              <a:t> </a:t>
            </a:r>
            <a:r>
              <a:rPr lang="it-IT" dirty="0" err="1">
                <a:latin typeface="Helvetica" pitchFamily="2" charset="0"/>
              </a:rPr>
              <a:t>euismod</a:t>
            </a:r>
            <a:r>
              <a:rPr lang="it-IT" dirty="0">
                <a:latin typeface="Helvetica" pitchFamily="2" charset="0"/>
              </a:rPr>
              <a:t> </a:t>
            </a:r>
            <a:r>
              <a:rPr lang="it-IT" dirty="0" err="1">
                <a:latin typeface="Helvetica" pitchFamily="2" charset="0"/>
              </a:rPr>
              <a:t>tincidunt</a:t>
            </a:r>
            <a:r>
              <a:rPr lang="it-IT" dirty="0">
                <a:latin typeface="Helvetica" pitchFamily="2" charset="0"/>
              </a:rPr>
              <a:t> ut </a:t>
            </a:r>
            <a:r>
              <a:rPr lang="it-IT" dirty="0" err="1">
                <a:latin typeface="Helvetica" pitchFamily="2" charset="0"/>
              </a:rPr>
              <a:t>laoreet</a:t>
            </a:r>
            <a:r>
              <a:rPr lang="it-IT" dirty="0">
                <a:latin typeface="Helvetica" pitchFamily="2" charset="0"/>
              </a:rPr>
              <a:t> dolore magna </a:t>
            </a:r>
            <a:r>
              <a:rPr lang="it-IT" dirty="0" err="1">
                <a:latin typeface="Helvetica" pitchFamily="2" charset="0"/>
              </a:rPr>
              <a:t>aliquam</a:t>
            </a:r>
            <a:r>
              <a:rPr lang="it-IT" dirty="0">
                <a:latin typeface="Helvetica" pitchFamily="2" charset="0"/>
              </a:rPr>
              <a:t> </a:t>
            </a:r>
            <a:r>
              <a:rPr lang="it-IT" dirty="0" err="1">
                <a:latin typeface="Helvetica" pitchFamily="2" charset="0"/>
              </a:rPr>
              <a:t>erat</a:t>
            </a:r>
            <a:r>
              <a:rPr lang="it-IT" dirty="0">
                <a:latin typeface="Helvetica" pitchFamily="2" charset="0"/>
              </a:rPr>
              <a:t> </a:t>
            </a:r>
            <a:r>
              <a:rPr lang="it-IT" dirty="0" err="1">
                <a:latin typeface="Helvetica" pitchFamily="2" charset="0"/>
              </a:rPr>
              <a:t>volutpat</a:t>
            </a:r>
            <a:r>
              <a:rPr lang="it-IT" dirty="0">
                <a:latin typeface="Helvetica" pitchFamily="2" charset="0"/>
              </a:rPr>
              <a:t>. Ut </a:t>
            </a:r>
            <a:r>
              <a:rPr lang="it-IT" dirty="0" err="1">
                <a:latin typeface="Helvetica" pitchFamily="2" charset="0"/>
              </a:rPr>
              <a:t>wisi</a:t>
            </a:r>
            <a:r>
              <a:rPr lang="it-IT" dirty="0">
                <a:latin typeface="Helvetica" pitchFamily="2" charset="0"/>
              </a:rPr>
              <a:t> </a:t>
            </a:r>
            <a:r>
              <a:rPr lang="it-IT" dirty="0" err="1">
                <a:latin typeface="Helvetica" pitchFamily="2" charset="0"/>
              </a:rPr>
              <a:t>enim</a:t>
            </a:r>
            <a:r>
              <a:rPr lang="it-IT" dirty="0">
                <a:latin typeface="Helvetica" pitchFamily="2" charset="0"/>
              </a:rPr>
              <a:t> ad </a:t>
            </a:r>
            <a:r>
              <a:rPr lang="it-IT" dirty="0" err="1">
                <a:latin typeface="Helvetica" pitchFamily="2" charset="0"/>
              </a:rPr>
              <a:t>minim</a:t>
            </a:r>
            <a:r>
              <a:rPr lang="it-IT" dirty="0">
                <a:latin typeface="Helvetica" pitchFamily="2" charset="0"/>
              </a:rPr>
              <a:t> </a:t>
            </a:r>
            <a:r>
              <a:rPr lang="it-IT" dirty="0" err="1">
                <a:latin typeface="Helvetica" pitchFamily="2" charset="0"/>
              </a:rPr>
              <a:t>veniam</a:t>
            </a:r>
            <a:r>
              <a:rPr lang="it-IT" dirty="0">
                <a:latin typeface="Helvetica" pitchFamily="2" charset="0"/>
              </a:rPr>
              <a:t>, </a:t>
            </a:r>
            <a:r>
              <a:rPr lang="it-IT" dirty="0" err="1">
                <a:latin typeface="Helvetica" pitchFamily="2" charset="0"/>
              </a:rPr>
              <a:t>quis</a:t>
            </a:r>
            <a:r>
              <a:rPr lang="it-IT" dirty="0">
                <a:latin typeface="Helvetica" pitchFamily="2" charset="0"/>
              </a:rPr>
              <a:t> </a:t>
            </a:r>
            <a:r>
              <a:rPr lang="it-IT" dirty="0" err="1">
                <a:latin typeface="Helvetica" pitchFamily="2" charset="0"/>
              </a:rPr>
              <a:t>nostrud</a:t>
            </a:r>
            <a:r>
              <a:rPr lang="it-IT" dirty="0">
                <a:latin typeface="Helvetica" pitchFamily="2" charset="0"/>
              </a:rPr>
              <a:t> </a:t>
            </a:r>
            <a:r>
              <a:rPr lang="it-IT" dirty="0" err="1">
                <a:latin typeface="Helvetica" pitchFamily="2" charset="0"/>
              </a:rPr>
              <a:t>exerci</a:t>
            </a:r>
            <a:r>
              <a:rPr lang="it-IT" dirty="0">
                <a:latin typeface="Helvetica" pitchFamily="2" charset="0"/>
              </a:rPr>
              <a:t> </a:t>
            </a:r>
            <a:r>
              <a:rPr lang="it-IT" dirty="0" err="1">
                <a:latin typeface="Helvetica" pitchFamily="2" charset="0"/>
              </a:rPr>
              <a:t>tation</a:t>
            </a:r>
            <a:r>
              <a:rPr lang="it-IT" dirty="0">
                <a:latin typeface="Helvetica" pitchFamily="2" charset="0"/>
              </a:rPr>
              <a:t> </a:t>
            </a:r>
            <a:r>
              <a:rPr lang="it-IT" dirty="0" err="1">
                <a:latin typeface="Helvetica" pitchFamily="2" charset="0"/>
              </a:rPr>
              <a:t>ullamcorper</a:t>
            </a:r>
            <a:r>
              <a:rPr lang="it-IT" dirty="0">
                <a:latin typeface="Helvetica" pitchFamily="2" charset="0"/>
              </a:rPr>
              <a:t> </a:t>
            </a:r>
            <a:r>
              <a:rPr lang="it-IT" dirty="0" err="1">
                <a:latin typeface="Helvetica" pitchFamily="2" charset="0"/>
              </a:rPr>
              <a:t>suscipit</a:t>
            </a:r>
            <a:r>
              <a:rPr lang="it-IT" dirty="0">
                <a:latin typeface="Helvetica" pitchFamily="2" charset="0"/>
              </a:rPr>
              <a:t> </a:t>
            </a:r>
            <a:r>
              <a:rPr lang="it-IT" dirty="0" err="1">
                <a:latin typeface="Helvetica" pitchFamily="2" charset="0"/>
              </a:rPr>
              <a:t>lobortis</a:t>
            </a:r>
            <a:r>
              <a:rPr lang="it-IT" dirty="0">
                <a:latin typeface="Helvetica" pitchFamily="2" charset="0"/>
              </a:rPr>
              <a:t> </a:t>
            </a:r>
            <a:r>
              <a:rPr lang="it-IT" dirty="0" err="1">
                <a:latin typeface="Helvetica" pitchFamily="2" charset="0"/>
              </a:rPr>
              <a:t>nisl</a:t>
            </a:r>
            <a:r>
              <a:rPr lang="it-IT" dirty="0">
                <a:latin typeface="Helvetica" pitchFamily="2" charset="0"/>
              </a:rPr>
              <a:t> ut </a:t>
            </a:r>
            <a:r>
              <a:rPr lang="it-IT" dirty="0" err="1">
                <a:latin typeface="Helvetica" pitchFamily="2" charset="0"/>
              </a:rPr>
              <a:t>aliquip</a:t>
            </a:r>
            <a:r>
              <a:rPr lang="it-IT" dirty="0">
                <a:latin typeface="Helvetica" pitchFamily="2" charset="0"/>
              </a:rPr>
              <a:t> ex ea </a:t>
            </a:r>
            <a:r>
              <a:rPr lang="it-IT" dirty="0" err="1">
                <a:latin typeface="Helvetica" pitchFamily="2" charset="0"/>
              </a:rPr>
              <a:t>commodo</a:t>
            </a:r>
            <a:r>
              <a:rPr lang="it-IT" dirty="0">
                <a:latin typeface="Helvetica" pitchFamily="2" charset="0"/>
              </a:rPr>
              <a:t> </a:t>
            </a:r>
            <a:r>
              <a:rPr lang="it-IT" dirty="0" err="1">
                <a:latin typeface="Helvetica" pitchFamily="2" charset="0"/>
              </a:rPr>
              <a:t>consequat</a:t>
            </a:r>
            <a:r>
              <a:rPr lang="it-IT" dirty="0">
                <a:latin typeface="Helvetica" pitchFamily="2" charset="0"/>
              </a:rPr>
              <a:t>. </a:t>
            </a:r>
          </a:p>
        </p:txBody>
      </p:sp>
    </p:spTree>
    <p:extLst>
      <p:ext uri="{BB962C8B-B14F-4D97-AF65-F5344CB8AC3E}">
        <p14:creationId xmlns:p14="http://schemas.microsoft.com/office/powerpoint/2010/main" val="1815171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14" name="Google Shape;14;p18"/>
          <p:cNvPicPr preferRelativeResize="0"/>
          <p:nvPr/>
        </p:nvPicPr>
        <p:blipFill rotWithShape="1">
          <a:blip r:embed="rId3">
            <a:alphaModFix/>
          </a:blip>
          <a:srcRect/>
          <a:stretch/>
        </p:blipFill>
        <p:spPr>
          <a:xfrm>
            <a:off x="9219429" y="0"/>
            <a:ext cx="1438485" cy="1513689"/>
          </a:xfrm>
          <a:prstGeom prst="rect">
            <a:avLst/>
          </a:prstGeom>
          <a:noFill/>
          <a:ln>
            <a:noFill/>
          </a:ln>
        </p:spPr>
      </p:pic>
    </p:spTree>
    <p:extLst>
      <p:ext uri="{BB962C8B-B14F-4D97-AF65-F5344CB8AC3E}">
        <p14:creationId xmlns:p14="http://schemas.microsoft.com/office/powerpoint/2010/main" val="22857203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3986422" cy="7199697"/>
          </a:xfrm>
          <a:prstGeom prst="rect">
            <a:avLst/>
          </a:prstGeom>
          <a:noFill/>
          <a:ln>
            <a:noFill/>
          </a:ln>
        </p:spPr>
      </p:pic>
      <p:pic>
        <p:nvPicPr>
          <p:cNvPr id="18" name="Google Shape;18;p19"/>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0" name="Google Shape;20;p19"/>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1" name="Google Shape;21;p19"/>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22" name="Google Shape;22;p19"/>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683377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25" name="Google Shape;25;p20"/>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26" name="Google Shape;26;p20"/>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20"/>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4465580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32" name="Google Shape;32;p21"/>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21"/>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35" name="Google Shape;35;p21"/>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36" name="Google Shape;36;p21"/>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38" name="Google Shape;38;p21"/>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39" name="Google Shape;39;p21"/>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40" name="Google Shape;40;p21"/>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41" name="Google Shape;41;p21"/>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42" name="Google Shape;42;p21"/>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43" name="Google Shape;43;p21"/>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21"/>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8264621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extLst>
      <p:ext uri="{BB962C8B-B14F-4D97-AF65-F5344CB8AC3E}">
        <p14:creationId xmlns:p14="http://schemas.microsoft.com/office/powerpoint/2010/main" val="11014528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3" name="Google Shape;53;p23"/>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55" name="Google Shape;55;p23"/>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7096712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16918258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67" name="Google Shape;67;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68" name="Google Shape;68;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062196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Content Placeholder 2"/>
          <p:cNvSpPr>
            <a:spLocks noGrp="1"/>
          </p:cNvSpPr>
          <p:nvPr>
            <p:ph idx="1"/>
          </p:nvPr>
        </p:nvSpPr>
        <p:spPr>
          <a:xfrm>
            <a:off x="742484" y="1916484"/>
            <a:ext cx="9314796" cy="456789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09/04/2026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37414349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75" name="Google Shape;75;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76" name="Google Shape;76;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2798147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36859" y="1794831"/>
            <a:ext cx="9314796" cy="2994714"/>
          </a:xfrm>
          <a:prstGeom prst="rect">
            <a:avLst/>
          </a:prstGeom>
        </p:spPr>
        <p:txBody>
          <a:bodyPr anchor="b"/>
          <a:lstStyle>
            <a:lvl1pPr>
              <a:defRPr sz="6299"/>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736859" y="4817876"/>
            <a:ext cx="9314796" cy="1574849"/>
          </a:xfrm>
          <a:prstGeom prst="rect">
            <a:avLst/>
          </a:prstGeom>
        </p:spPr>
        <p:txBody>
          <a:bodyPr/>
          <a:lstStyle>
            <a:lvl1pPr marL="0" indent="0">
              <a:buNone/>
              <a:defRPr sz="2520">
                <a:solidFill>
                  <a:schemeClr val="tx1"/>
                </a:solidFill>
              </a:defRPr>
            </a:lvl1pPr>
            <a:lvl2pPr marL="479969" indent="0">
              <a:buNone/>
              <a:defRPr sz="2100">
                <a:solidFill>
                  <a:schemeClr val="tx1">
                    <a:tint val="75000"/>
                  </a:schemeClr>
                </a:solidFill>
              </a:defRPr>
            </a:lvl2pPr>
            <a:lvl3pPr marL="959937" indent="0">
              <a:buNone/>
              <a:defRPr sz="1890">
                <a:solidFill>
                  <a:schemeClr val="tx1">
                    <a:tint val="75000"/>
                  </a:schemeClr>
                </a:solidFill>
              </a:defRPr>
            </a:lvl3pPr>
            <a:lvl4pPr marL="1439906" indent="0">
              <a:buNone/>
              <a:defRPr sz="1680">
                <a:solidFill>
                  <a:schemeClr val="tx1">
                    <a:tint val="75000"/>
                  </a:schemeClr>
                </a:solidFill>
              </a:defRPr>
            </a:lvl4pPr>
            <a:lvl5pPr marL="1919874" indent="0">
              <a:buNone/>
              <a:defRPr sz="1680">
                <a:solidFill>
                  <a:schemeClr val="tx1">
                    <a:tint val="75000"/>
                  </a:schemeClr>
                </a:solidFill>
              </a:defRPr>
            </a:lvl5pPr>
            <a:lvl6pPr marL="2399843" indent="0">
              <a:buNone/>
              <a:defRPr sz="1680">
                <a:solidFill>
                  <a:schemeClr val="tx1">
                    <a:tint val="75000"/>
                  </a:schemeClr>
                </a:solidFill>
              </a:defRPr>
            </a:lvl6pPr>
            <a:lvl7pPr marL="2879811" indent="0">
              <a:buNone/>
              <a:defRPr sz="1680">
                <a:solidFill>
                  <a:schemeClr val="tx1">
                    <a:tint val="75000"/>
                  </a:schemeClr>
                </a:solidFill>
              </a:defRPr>
            </a:lvl7pPr>
            <a:lvl8pPr marL="3359780" indent="0">
              <a:buNone/>
              <a:defRPr sz="1680">
                <a:solidFill>
                  <a:schemeClr val="tx1">
                    <a:tint val="75000"/>
                  </a:schemeClr>
                </a:solidFill>
              </a:defRPr>
            </a:lvl8pPr>
            <a:lvl9pPr marL="3839748" indent="0">
              <a:buNone/>
              <a:defRPr sz="168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09/04/2026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742484" y="1916484"/>
            <a:ext cx="4589899" cy="456789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5467380" y="1916484"/>
            <a:ext cx="4589899" cy="456789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09/04/2026</a:t>
            </a:fld>
            <a:endParaRPr lang="it-IT"/>
          </a:p>
        </p:txBody>
      </p:sp>
      <p:sp>
        <p:nvSpPr>
          <p:cNvPr id="6" name="Footer Placeholder 5"/>
          <p:cNvSpPr>
            <a:spLocks noGrp="1"/>
          </p:cNvSpPr>
          <p:nvPr>
            <p:ph type="ftr" sz="quarter" idx="11"/>
          </p:nvPr>
        </p:nvSpPr>
        <p:spPr>
          <a:xfrm>
            <a:off x="3577422" y="6672698"/>
            <a:ext cx="3644920" cy="383297"/>
          </a:xfrm>
          <a:prstGeom prst="rect">
            <a:avLst/>
          </a:prstGeom>
        </p:spPr>
        <p:txBody>
          <a:bodyPr/>
          <a:lstStyle/>
          <a:p>
            <a:endParaRPr lang="it-IT"/>
          </a:p>
        </p:txBody>
      </p:sp>
      <p:sp>
        <p:nvSpPr>
          <p:cNvPr id="7" name="Slide Number Placeholder 6"/>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08318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743890" y="383299"/>
            <a:ext cx="9314796" cy="1391534"/>
          </a:xfrm>
          <a:prstGeom prst="rect">
            <a:avLst/>
          </a:prstGeo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743892" y="1764832"/>
            <a:ext cx="4568805" cy="864917"/>
          </a:xfrm>
          <a:prstGeom prst="rect">
            <a:avLst/>
          </a:prstGeo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it-IT"/>
              <a:t>Fare clic per modificare gli stili del testo dello schema</a:t>
            </a:r>
          </a:p>
        </p:txBody>
      </p:sp>
      <p:sp>
        <p:nvSpPr>
          <p:cNvPr id="4" name="Content Placeholder 3"/>
          <p:cNvSpPr>
            <a:spLocks noGrp="1"/>
          </p:cNvSpPr>
          <p:nvPr>
            <p:ph sz="half" idx="2"/>
          </p:nvPr>
        </p:nvSpPr>
        <p:spPr>
          <a:xfrm>
            <a:off x="743892" y="2629749"/>
            <a:ext cx="4568805" cy="3867965"/>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5467381" y="1764832"/>
            <a:ext cx="4591306" cy="864917"/>
          </a:xfrm>
          <a:prstGeom prst="rect">
            <a:avLst/>
          </a:prstGeo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it-IT"/>
              <a:t>Fare clic per modificare gli stili del testo dello schema</a:t>
            </a:r>
          </a:p>
        </p:txBody>
      </p:sp>
      <p:sp>
        <p:nvSpPr>
          <p:cNvPr id="6" name="Content Placeholder 5"/>
          <p:cNvSpPr>
            <a:spLocks noGrp="1"/>
          </p:cNvSpPr>
          <p:nvPr>
            <p:ph sz="quarter" idx="4"/>
          </p:nvPr>
        </p:nvSpPr>
        <p:spPr>
          <a:xfrm>
            <a:off x="5467381" y="2629749"/>
            <a:ext cx="4591306" cy="3867965"/>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09/04/2026</a:t>
            </a:fld>
            <a:endParaRPr lang="it-IT"/>
          </a:p>
        </p:txBody>
      </p:sp>
      <p:sp>
        <p:nvSpPr>
          <p:cNvPr id="8" name="Footer Placeholder 7"/>
          <p:cNvSpPr>
            <a:spLocks noGrp="1"/>
          </p:cNvSpPr>
          <p:nvPr>
            <p:ph type="ftr" sz="quarter" idx="11"/>
          </p:nvPr>
        </p:nvSpPr>
        <p:spPr>
          <a:xfrm>
            <a:off x="3577422" y="6672698"/>
            <a:ext cx="3644920" cy="383297"/>
          </a:xfrm>
          <a:prstGeom prst="rect">
            <a:avLst/>
          </a:prstGeom>
        </p:spPr>
        <p:txBody>
          <a:bodyPr/>
          <a:lstStyle/>
          <a:p>
            <a:endParaRPr lang="it-IT"/>
          </a:p>
        </p:txBody>
      </p:sp>
      <p:sp>
        <p:nvSpPr>
          <p:cNvPr id="9" name="Slide Number Placeholder 8"/>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90723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09/04/2026</a:t>
            </a:fld>
            <a:endParaRPr lang="it-IT"/>
          </a:p>
        </p:txBody>
      </p:sp>
      <p:sp>
        <p:nvSpPr>
          <p:cNvPr id="4" name="Footer Placeholder 3"/>
          <p:cNvSpPr>
            <a:spLocks noGrp="1"/>
          </p:cNvSpPr>
          <p:nvPr>
            <p:ph type="ftr" sz="quarter" idx="11"/>
          </p:nvPr>
        </p:nvSpPr>
        <p:spPr>
          <a:xfrm>
            <a:off x="3577422" y="6672698"/>
            <a:ext cx="3644920" cy="383297"/>
          </a:xfrm>
          <a:prstGeom prst="rect">
            <a:avLst/>
          </a:prstGeom>
        </p:spPr>
        <p:txBody>
          <a:bodyPr/>
          <a:lstStyle/>
          <a:p>
            <a:endParaRPr lang="it-IT"/>
          </a:p>
        </p:txBody>
      </p:sp>
      <p:sp>
        <p:nvSpPr>
          <p:cNvPr id="5" name="Slide Number Placeholder 4"/>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914908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743890" y="479954"/>
            <a:ext cx="3483205" cy="1679840"/>
          </a:xfrm>
          <a:prstGeom prst="rect">
            <a:avLst/>
          </a:prstGeom>
        </p:spPr>
        <p:txBody>
          <a:bodyPr anchor="b"/>
          <a:lstStyle>
            <a:lvl1pPr>
              <a:defRPr sz="3359"/>
            </a:lvl1pPr>
          </a:lstStyle>
          <a:p>
            <a:r>
              <a:rPr lang="it-IT"/>
              <a:t>Fare clic per modificare lo stile del titolo dello schema</a:t>
            </a:r>
            <a:endParaRPr lang="en-US" dirty="0"/>
          </a:p>
        </p:txBody>
      </p:sp>
      <p:sp>
        <p:nvSpPr>
          <p:cNvPr id="3" name="Content Placeholder 2"/>
          <p:cNvSpPr>
            <a:spLocks noGrp="1"/>
          </p:cNvSpPr>
          <p:nvPr>
            <p:ph idx="1"/>
          </p:nvPr>
        </p:nvSpPr>
        <p:spPr>
          <a:xfrm>
            <a:off x="4591306" y="1036570"/>
            <a:ext cx="5467380" cy="5116178"/>
          </a:xfrm>
          <a:prstGeom prst="rect">
            <a:avLst/>
          </a:prstGeom>
        </p:spPr>
        <p:txBody>
          <a:bodyPr/>
          <a:lstStyle>
            <a:lvl1pPr>
              <a:defRPr sz="3359"/>
            </a:lvl1pPr>
            <a:lvl2pPr>
              <a:defRPr sz="2939"/>
            </a:lvl2pPr>
            <a:lvl3pPr>
              <a:defRPr sz="2520"/>
            </a:lvl3pPr>
            <a:lvl4pPr>
              <a:defRPr sz="2100"/>
            </a:lvl4pPr>
            <a:lvl5pPr>
              <a:defRPr sz="2100"/>
            </a:lvl5pPr>
            <a:lvl6pPr>
              <a:defRPr sz="2100"/>
            </a:lvl6pPr>
            <a:lvl7pPr>
              <a:defRPr sz="2100"/>
            </a:lvl7pPr>
            <a:lvl8pPr>
              <a:defRPr sz="2100"/>
            </a:lvl8pPr>
            <a:lvl9pPr>
              <a:defRPr sz="21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743890" y="2159794"/>
            <a:ext cx="3483205" cy="4001285"/>
          </a:xfrm>
          <a:prstGeom prst="rect">
            <a:avLst/>
          </a:prstGeo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it-IT"/>
              <a:t>Fare clic per modificare gli stili del testo dello schema</a:t>
            </a:r>
          </a:p>
        </p:txBody>
      </p:sp>
      <p:sp>
        <p:nvSpPr>
          <p:cNvPr id="5" name="Date Placeholder 4"/>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09/04/2026</a:t>
            </a:fld>
            <a:endParaRPr lang="it-IT"/>
          </a:p>
        </p:txBody>
      </p:sp>
      <p:sp>
        <p:nvSpPr>
          <p:cNvPr id="6" name="Footer Placeholder 5"/>
          <p:cNvSpPr>
            <a:spLocks noGrp="1"/>
          </p:cNvSpPr>
          <p:nvPr>
            <p:ph type="ftr" sz="quarter" idx="11"/>
          </p:nvPr>
        </p:nvSpPr>
        <p:spPr>
          <a:xfrm>
            <a:off x="3577422" y="6672698"/>
            <a:ext cx="3644920" cy="383297"/>
          </a:xfrm>
          <a:prstGeom prst="rect">
            <a:avLst/>
          </a:prstGeom>
        </p:spPr>
        <p:txBody>
          <a:bodyPr/>
          <a:lstStyle/>
          <a:p>
            <a:endParaRPr lang="it-IT"/>
          </a:p>
        </p:txBody>
      </p:sp>
      <p:sp>
        <p:nvSpPr>
          <p:cNvPr id="7" name="Slide Number Placeholder 6"/>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28230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743890" y="479954"/>
            <a:ext cx="3483205" cy="1679840"/>
          </a:xfrm>
          <a:prstGeom prst="rect">
            <a:avLst/>
          </a:prstGeom>
        </p:spPr>
        <p:txBody>
          <a:bodyPr anchor="b"/>
          <a:lstStyle>
            <a:lvl1pPr>
              <a:defRPr sz="3359"/>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4591306" y="1036570"/>
            <a:ext cx="5467380" cy="5116178"/>
          </a:xfrm>
          <a:prstGeom prst="rect">
            <a:avLst/>
          </a:prstGeom>
        </p:spPr>
        <p:txBody>
          <a:bodyPr anchor="t"/>
          <a:lstStyle>
            <a:lvl1pPr marL="0" indent="0">
              <a:buNone/>
              <a:defRPr sz="3359"/>
            </a:lvl1pPr>
            <a:lvl2pPr marL="479969" indent="0">
              <a:buNone/>
              <a:defRPr sz="2939"/>
            </a:lvl2pPr>
            <a:lvl3pPr marL="959937" indent="0">
              <a:buNone/>
              <a:defRPr sz="2520"/>
            </a:lvl3pPr>
            <a:lvl4pPr marL="1439906" indent="0">
              <a:buNone/>
              <a:defRPr sz="2100"/>
            </a:lvl4pPr>
            <a:lvl5pPr marL="1919874" indent="0">
              <a:buNone/>
              <a:defRPr sz="2100"/>
            </a:lvl5pPr>
            <a:lvl6pPr marL="2399843" indent="0">
              <a:buNone/>
              <a:defRPr sz="2100"/>
            </a:lvl6pPr>
            <a:lvl7pPr marL="2879811" indent="0">
              <a:buNone/>
              <a:defRPr sz="2100"/>
            </a:lvl7pPr>
            <a:lvl8pPr marL="3359780" indent="0">
              <a:buNone/>
              <a:defRPr sz="2100"/>
            </a:lvl8pPr>
            <a:lvl9pPr marL="3839748" indent="0">
              <a:buNone/>
              <a:defRPr sz="2100"/>
            </a:lvl9pPr>
          </a:lstStyle>
          <a:p>
            <a:r>
              <a:rPr lang="it-IT"/>
              <a:t>Fare clic sull'icona per inserire un'immagine</a:t>
            </a:r>
            <a:endParaRPr lang="en-US" dirty="0"/>
          </a:p>
        </p:txBody>
      </p:sp>
      <p:sp>
        <p:nvSpPr>
          <p:cNvPr id="4" name="Text Placeholder 3"/>
          <p:cNvSpPr>
            <a:spLocks noGrp="1"/>
          </p:cNvSpPr>
          <p:nvPr>
            <p:ph type="body" sz="half" idx="2"/>
          </p:nvPr>
        </p:nvSpPr>
        <p:spPr>
          <a:xfrm>
            <a:off x="743890" y="2159794"/>
            <a:ext cx="3483205" cy="4001285"/>
          </a:xfrm>
          <a:prstGeom prst="rect">
            <a:avLst/>
          </a:prstGeo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it-IT"/>
              <a:t>Fare clic per modificare gli stili del testo dello schema</a:t>
            </a:r>
          </a:p>
        </p:txBody>
      </p:sp>
      <p:sp>
        <p:nvSpPr>
          <p:cNvPr id="5" name="Date Placeholder 4"/>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09/04/2026</a:t>
            </a:fld>
            <a:endParaRPr lang="it-IT"/>
          </a:p>
        </p:txBody>
      </p:sp>
      <p:sp>
        <p:nvSpPr>
          <p:cNvPr id="6" name="Footer Placeholder 5"/>
          <p:cNvSpPr>
            <a:spLocks noGrp="1"/>
          </p:cNvSpPr>
          <p:nvPr>
            <p:ph type="ftr" sz="quarter" idx="11"/>
          </p:nvPr>
        </p:nvSpPr>
        <p:spPr>
          <a:xfrm>
            <a:off x="3577422" y="6672698"/>
            <a:ext cx="3644920" cy="383297"/>
          </a:xfrm>
          <a:prstGeom prst="rect">
            <a:avLst/>
          </a:prstGeom>
        </p:spPr>
        <p:txBody>
          <a:bodyPr/>
          <a:lstStyle/>
          <a:p>
            <a:endParaRPr lang="it-IT"/>
          </a:p>
        </p:txBody>
      </p:sp>
      <p:sp>
        <p:nvSpPr>
          <p:cNvPr id="7" name="Slide Number Placeholder 6"/>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35209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742484" y="1916484"/>
            <a:ext cx="9314796" cy="4567898"/>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09/04/2026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084537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MSIPCMContentMarking" descr="{&quot;HashCode&quot;:-1876667767,&quot;Placement&quot;:&quot;Footer&quot;,&quot;Top&quot;:550.255066,&quot;Left&quot;:0.0,&quot;SlideWidth&quot;:850,&quot;SlideHeight&quot;:566}">
            <a:extLst>
              <a:ext uri="{FF2B5EF4-FFF2-40B4-BE49-F238E27FC236}">
                <a16:creationId xmlns:a16="http://schemas.microsoft.com/office/drawing/2014/main" id="{CAA67ADD-505A-2D81-9D81-0673A86C28D5}"/>
              </a:ext>
            </a:extLst>
          </p:cNvPr>
          <p:cNvSpPr txBox="1"/>
          <p:nvPr userDrawn="1"/>
        </p:nvSpPr>
        <p:spPr>
          <a:xfrm>
            <a:off x="0" y="6988239"/>
            <a:ext cx="1185008" cy="211073"/>
          </a:xfrm>
          <a:prstGeom prst="rect">
            <a:avLst/>
          </a:prstGeom>
          <a:noFill/>
        </p:spPr>
        <p:txBody>
          <a:bodyPr vert="horz" wrap="square" lIns="0" tIns="0" rIns="0" bIns="0" rtlCol="0" anchor="ctr" anchorCtr="1">
            <a:spAutoFit/>
          </a:bodyPr>
          <a:lstStyle/>
          <a:p>
            <a:pPr algn="l">
              <a:spcBef>
                <a:spcPts val="0"/>
              </a:spcBef>
              <a:spcAft>
                <a:spcPts val="0"/>
              </a:spcAft>
            </a:pPr>
            <a:r>
              <a:rPr lang="en-US" sz="700">
                <a:solidFill>
                  <a:srgbClr val="737373"/>
                </a:solidFill>
                <a:latin typeface="Calibri" panose="020F0502020204030204" pitchFamily="34" charset="0"/>
              </a:rPr>
              <a:t>Internal Use - Confidential</a:t>
            </a:r>
          </a:p>
        </p:txBody>
      </p:sp>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 id="2147483670" r:id="rId9"/>
    <p:sldLayoutId id="2147483671" r:id="rId10"/>
    <p:sldLayoutId id="2147483672" r:id="rId11"/>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456960243"/>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image" Target="../media/image20.emf"/></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symptoms.webmd.c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29.emf"/><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www.buoyhealth.com/symptom-checker/" TargetMode="External"/><Relationship Id="rId3" Type="http://schemas.openxmlformats.org/officeDocument/2006/relationships/image" Target="../media/image2.jpg"/><Relationship Id="rId7" Type="http://schemas.openxmlformats.org/officeDocument/2006/relationships/hyperlink" Target="https://www.futuretools.io/tools/symptom-checker-ai"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actionurgentcare.com/symptoms-checker" TargetMode="External"/><Relationship Id="rId5" Type="http://schemas.openxmlformats.org/officeDocument/2006/relationships/hyperlink" Target="https://symptomate.com/" TargetMode="External"/><Relationship Id="rId10" Type="http://schemas.openxmlformats.org/officeDocument/2006/relationships/hyperlink" Target="https://my.mediktor.com/en-us" TargetMode="External"/><Relationship Id="rId4" Type="http://schemas.openxmlformats.org/officeDocument/2006/relationships/hyperlink" Target="https://symptomchecker.isabelhealthcare.com/isabel-tool-page" TargetMode="External"/><Relationship Id="rId9" Type="http://schemas.openxmlformats.org/officeDocument/2006/relationships/hyperlink" Target="https://www.livehealthily.com/symptom-checker"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copilot.microsoft.com/" TargetMode="External"/><Relationship Id="rId5" Type="http://schemas.openxmlformats.org/officeDocument/2006/relationships/hyperlink" Target="https://gemini.google.com/app" TargetMode="External"/><Relationship Id="rId4" Type="http://schemas.openxmlformats.org/officeDocument/2006/relationships/hyperlink" Target="https://chat.openai.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a:extLst>
              <a:ext uri="{FF2B5EF4-FFF2-40B4-BE49-F238E27FC236}">
                <a16:creationId xmlns:a16="http://schemas.microsoft.com/office/drawing/2014/main" id="{6D78B493-81B3-197F-D854-0D4CF10CB719}"/>
              </a:ext>
            </a:extLst>
          </p:cNvPr>
          <p:cNvPicPr>
            <a:picLocks noGrp="1" noRot="1" noChangeAspect="1" noMove="1" noResize="1" noEditPoints="1" noAdjustHandles="1" noChangeArrowheads="1" noChangeShapeType="1" noCrop="1"/>
          </p:cNvPicPr>
          <p:nvPr/>
        </p:nvPicPr>
        <p:blipFill>
          <a:blip r:embed="rId3"/>
          <a:stretch>
            <a:fillRect/>
          </a:stretch>
        </p:blipFill>
        <p:spPr>
          <a:xfrm>
            <a:off x="-2838029" y="1522231"/>
            <a:ext cx="8972822" cy="5838479"/>
          </a:xfrm>
          <a:prstGeom prst="rect">
            <a:avLst/>
          </a:prstGeom>
        </p:spPr>
      </p:pic>
      <p:pic>
        <p:nvPicPr>
          <p:cNvPr id="5" name="Square top">
            <a:extLst>
              <a:ext uri="{FF2B5EF4-FFF2-40B4-BE49-F238E27FC236}">
                <a16:creationId xmlns:a16="http://schemas.microsoft.com/office/drawing/2014/main" id="{8EFCAAF4-A85D-FB91-A4B1-D5ADB8D58DB9}"/>
              </a:ext>
            </a:extLst>
          </p:cNvPr>
          <p:cNvPicPr>
            <a:picLocks noGrp="1" noRot="1" noChangeAspect="1" noMove="1" noResize="1" noEditPoints="1" noAdjustHandles="1" noChangeArrowheads="1" noChangeShapeType="1" noCrop="1"/>
          </p:cNvPicPr>
          <p:nvPr/>
        </p:nvPicPr>
        <p:blipFill>
          <a:blip r:embed="rId4"/>
          <a:stretch>
            <a:fillRect/>
          </a:stretch>
        </p:blipFill>
        <p:spPr>
          <a:xfrm>
            <a:off x="0" y="0"/>
            <a:ext cx="4128086" cy="2726575"/>
          </a:xfrm>
          <a:prstGeom prst="rect">
            <a:avLst/>
          </a:prstGeom>
        </p:spPr>
      </p:pic>
      <p:sp>
        <p:nvSpPr>
          <p:cNvPr id="11" name="Presentation Title">
            <a:extLst>
              <a:ext uri="{FF2B5EF4-FFF2-40B4-BE49-F238E27FC236}">
                <a16:creationId xmlns:a16="http://schemas.microsoft.com/office/drawing/2014/main" id="{60F62D8D-3056-19A3-B485-04A0206B3278}"/>
              </a:ext>
            </a:extLst>
          </p:cNvPr>
          <p:cNvSpPr txBox="1">
            <a:spLocks/>
          </p:cNvSpPr>
          <p:nvPr/>
        </p:nvSpPr>
        <p:spPr>
          <a:xfrm>
            <a:off x="5493830" y="1629293"/>
            <a:ext cx="4799542" cy="1470277"/>
          </a:xfrm>
          <a:prstGeom prst="rect">
            <a:avLst/>
          </a:prstGeom>
          <a:ln>
            <a:noFill/>
          </a:ln>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r"/>
            <a:r>
              <a:rPr lang="lt-LT" sz="4500" b="1" dirty="0">
                <a:solidFill>
                  <a:srgbClr val="0063DC"/>
                </a:solidFill>
                <a:latin typeface="Helvetica" pitchFamily="2" charset="0"/>
              </a:rPr>
              <a:t>DI sveikatos priežiūroje</a:t>
            </a:r>
            <a:endParaRPr lang="it-IT" sz="4500" b="1" dirty="0">
              <a:solidFill>
                <a:srgbClr val="0063DC"/>
              </a:solidFill>
              <a:latin typeface="Helvetica" pitchFamily="2" charset="0"/>
            </a:endParaRPr>
          </a:p>
        </p:txBody>
      </p:sp>
      <p:sp>
        <p:nvSpPr>
          <p:cNvPr id="12" name="Name_Surname">
            <a:extLst>
              <a:ext uri="{FF2B5EF4-FFF2-40B4-BE49-F238E27FC236}">
                <a16:creationId xmlns:a16="http://schemas.microsoft.com/office/drawing/2014/main" id="{DF872062-B160-1442-2470-A71125022477}"/>
              </a:ext>
            </a:extLst>
          </p:cNvPr>
          <p:cNvSpPr txBox="1">
            <a:spLocks/>
          </p:cNvSpPr>
          <p:nvPr/>
        </p:nvSpPr>
        <p:spPr>
          <a:xfrm>
            <a:off x="6134793" y="3701028"/>
            <a:ext cx="4128086" cy="797429"/>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r"/>
            <a:endParaRPr lang="it-IT" sz="2000" b="1" i="1" dirty="0">
              <a:solidFill>
                <a:schemeClr val="bg1">
                  <a:lumMod val="50000"/>
                </a:schemeClr>
              </a:solidFill>
              <a:latin typeface="Helvetica" pitchFamily="2" charset="0"/>
            </a:endParaRPr>
          </a:p>
        </p:txBody>
      </p:sp>
      <p:pic>
        <p:nvPicPr>
          <p:cNvPr id="13" name="Square down">
            <a:extLst>
              <a:ext uri="{FF2B5EF4-FFF2-40B4-BE49-F238E27FC236}">
                <a16:creationId xmlns:a16="http://schemas.microsoft.com/office/drawing/2014/main" id="{FFD28E57-5BDA-E68B-0AAA-471FFB245B3F}"/>
              </a:ext>
            </a:extLst>
          </p:cNvPr>
          <p:cNvPicPr>
            <a:picLocks noGrp="1" noRot="1" noChangeAspect="1" noMove="1" noResize="1" noEditPoints="1" noAdjustHandles="1" noChangeArrowheads="1" noChangeShapeType="1" noCrop="1"/>
          </p:cNvPicPr>
          <p:nvPr/>
        </p:nvPicPr>
        <p:blipFill>
          <a:blip r:embed="rId5"/>
          <a:stretch>
            <a:fillRect/>
          </a:stretch>
        </p:blipFill>
        <p:spPr>
          <a:xfrm>
            <a:off x="8348663" y="5395913"/>
            <a:ext cx="2451100" cy="1803400"/>
          </a:xfrm>
          <a:prstGeom prst="rect">
            <a:avLst/>
          </a:prstGeom>
        </p:spPr>
      </p:pic>
      <p:sp>
        <p:nvSpPr>
          <p:cNvPr id="14" name="Affiliation">
            <a:extLst>
              <a:ext uri="{FF2B5EF4-FFF2-40B4-BE49-F238E27FC236}">
                <a16:creationId xmlns:a16="http://schemas.microsoft.com/office/drawing/2014/main" id="{4CDA6715-4494-A45B-F251-7CD5770B500A}"/>
              </a:ext>
            </a:extLst>
          </p:cNvPr>
          <p:cNvSpPr txBox="1">
            <a:spLocks/>
          </p:cNvSpPr>
          <p:nvPr/>
        </p:nvSpPr>
        <p:spPr>
          <a:xfrm>
            <a:off x="6474834" y="4471132"/>
            <a:ext cx="3752805" cy="390407"/>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r"/>
            <a:endParaRPr lang="it-IT" sz="1600" dirty="0">
              <a:solidFill>
                <a:schemeClr val="bg1">
                  <a:lumMod val="50000"/>
                </a:schemeClr>
              </a:solidFill>
              <a:latin typeface="Helvetica" pitchFamily="2" charset="0"/>
            </a:endParaRPr>
          </a:p>
        </p:txBody>
      </p:sp>
      <p:pic>
        <p:nvPicPr>
          <p:cNvPr id="3" name="Logo">
            <a:extLst>
              <a:ext uri="{FF2B5EF4-FFF2-40B4-BE49-F238E27FC236}">
                <a16:creationId xmlns:a16="http://schemas.microsoft.com/office/drawing/2014/main" id="{A6330BAB-9DB4-241B-B826-E18016FF353F}"/>
              </a:ext>
            </a:extLst>
          </p:cNvPr>
          <p:cNvPicPr>
            <a:picLocks noGrp="1" noRot="1" noChangeAspect="1" noMove="1" noResize="1" noEditPoints="1" noAdjustHandles="1" noChangeArrowheads="1" noChangeShapeType="1" noCrop="1"/>
          </p:cNvPicPr>
          <p:nvPr/>
        </p:nvPicPr>
        <p:blipFill>
          <a:blip r:embed="rId6"/>
          <a:stretch>
            <a:fillRect/>
          </a:stretch>
        </p:blipFill>
        <p:spPr>
          <a:xfrm>
            <a:off x="7393577" y="403339"/>
            <a:ext cx="2834062" cy="702660"/>
          </a:xfrm>
          <a:prstGeom prst="rect">
            <a:avLst/>
          </a:prstGeom>
        </p:spPr>
      </p:pic>
    </p:spTree>
    <p:extLst>
      <p:ext uri="{BB962C8B-B14F-4D97-AF65-F5344CB8AC3E}">
        <p14:creationId xmlns:p14="http://schemas.microsoft.com/office/powerpoint/2010/main" val="17461808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44D11-2DC0-73A3-5B42-DA6BFEA2E067}"/>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87485D8A-8A6B-4056-66FF-0C6364315EBA}"/>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2BD84599-74CF-11F5-A664-7AC34CC50735}"/>
              </a:ext>
            </a:extLst>
          </p:cNvPr>
          <p:cNvSpPr txBox="1">
            <a:spLocks/>
          </p:cNvSpPr>
          <p:nvPr/>
        </p:nvSpPr>
        <p:spPr>
          <a:xfrm>
            <a:off x="420414" y="157655"/>
            <a:ext cx="9017876" cy="102568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pt-BR" sz="3600" b="1" dirty="0">
                <a:solidFill>
                  <a:schemeClr val="accent1">
                    <a:lumMod val="75000"/>
                  </a:schemeClr>
                </a:solidFill>
                <a:latin typeface="Helvetica" pitchFamily="2" charset="0"/>
              </a:rPr>
              <a:t>Į pacientą orientuotas </a:t>
            </a:r>
            <a:r>
              <a:rPr lang="lt-LT" sz="3600" b="1" dirty="0">
                <a:solidFill>
                  <a:schemeClr val="accent1">
                    <a:lumMod val="75000"/>
                  </a:schemeClr>
                </a:solidFill>
                <a:latin typeface="Helvetica" pitchFamily="2" charset="0"/>
              </a:rPr>
              <a:t>DI</a:t>
            </a:r>
            <a:r>
              <a:rPr lang="pt-BR" sz="3600" b="1" dirty="0">
                <a:solidFill>
                  <a:schemeClr val="accent1">
                    <a:lumMod val="75000"/>
                  </a:schemeClr>
                </a:solidFill>
                <a:latin typeface="Helvetica" pitchFamily="2" charset="0"/>
              </a:rPr>
              <a:t> naudojimas</a:t>
            </a:r>
            <a:endParaRPr lang="it-IT" sz="3600" b="1" dirty="0">
              <a:solidFill>
                <a:srgbClr val="0063DC"/>
              </a:solidFill>
              <a:latin typeface="Helvetica" pitchFamily="2" charset="0"/>
            </a:endParaRPr>
          </a:p>
        </p:txBody>
      </p:sp>
      <p:sp>
        <p:nvSpPr>
          <p:cNvPr id="6" name="Subtitle">
            <a:extLst>
              <a:ext uri="{FF2B5EF4-FFF2-40B4-BE49-F238E27FC236}">
                <a16:creationId xmlns:a16="http://schemas.microsoft.com/office/drawing/2014/main" id="{977B35B5-43A9-B800-D3E7-11A0DCC31BE6}"/>
              </a:ext>
            </a:extLst>
          </p:cNvPr>
          <p:cNvSpPr txBox="1">
            <a:spLocks/>
          </p:cNvSpPr>
          <p:nvPr/>
        </p:nvSpPr>
        <p:spPr>
          <a:xfrm>
            <a:off x="603457" y="1247894"/>
            <a:ext cx="7720736"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3. </a:t>
            </a:r>
            <a:r>
              <a:rPr lang="lt-LT" sz="2400" b="1" dirty="0">
                <a:latin typeface="Helvetica" pitchFamily="2" charset="0"/>
              </a:rPr>
              <a:t>Specialūs ne DI sveikatos priežiūros įrankiai</a:t>
            </a:r>
          </a:p>
          <a:p>
            <a:endParaRPr lang="it-IT" sz="2400" dirty="0">
              <a:solidFill>
                <a:srgbClr val="FB0087"/>
              </a:solidFill>
              <a:latin typeface="Helvetica" pitchFamily="2" charset="0"/>
            </a:endParaRPr>
          </a:p>
        </p:txBody>
      </p:sp>
      <p:pic>
        <p:nvPicPr>
          <p:cNvPr id="8" name="Logo">
            <a:extLst>
              <a:ext uri="{FF2B5EF4-FFF2-40B4-BE49-F238E27FC236}">
                <a16:creationId xmlns:a16="http://schemas.microsoft.com/office/drawing/2014/main" id="{2B74E8ED-FA44-2DA5-632B-F5FFDF0130C6}"/>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graphicFrame>
        <p:nvGraphicFramePr>
          <p:cNvPr id="3" name="Table 2">
            <a:extLst>
              <a:ext uri="{FF2B5EF4-FFF2-40B4-BE49-F238E27FC236}">
                <a16:creationId xmlns:a16="http://schemas.microsoft.com/office/drawing/2014/main" id="{13BE88E7-B55E-2321-CFA8-1DF87E25FD19}"/>
              </a:ext>
            </a:extLst>
          </p:cNvPr>
          <p:cNvGraphicFramePr>
            <a:graphicFrameLocks noGrp="1"/>
          </p:cNvGraphicFramePr>
          <p:nvPr>
            <p:extLst>
              <p:ext uri="{D42A27DB-BD31-4B8C-83A1-F6EECF244321}">
                <p14:modId xmlns:p14="http://schemas.microsoft.com/office/powerpoint/2010/main" val="1941087170"/>
              </p:ext>
            </p:extLst>
          </p:nvPr>
        </p:nvGraphicFramePr>
        <p:xfrm>
          <a:off x="742950" y="1916113"/>
          <a:ext cx="9516874" cy="4842133"/>
        </p:xfrm>
        <a:graphic>
          <a:graphicData uri="http://schemas.openxmlformats.org/drawingml/2006/table">
            <a:tbl>
              <a:tblPr firstRow="1" firstCol="1">
                <a:tableStyleId>{5C22544A-7EE6-4342-B048-85BDC9FD1C3A}</a:tableStyleId>
              </a:tblPr>
              <a:tblGrid>
                <a:gridCol w="4758437">
                  <a:extLst>
                    <a:ext uri="{9D8B030D-6E8A-4147-A177-3AD203B41FA5}">
                      <a16:colId xmlns:a16="http://schemas.microsoft.com/office/drawing/2014/main" val="3616703108"/>
                    </a:ext>
                  </a:extLst>
                </a:gridCol>
                <a:gridCol w="4758437">
                  <a:extLst>
                    <a:ext uri="{9D8B030D-6E8A-4147-A177-3AD203B41FA5}">
                      <a16:colId xmlns:a16="http://schemas.microsoft.com/office/drawing/2014/main" val="961721773"/>
                    </a:ext>
                  </a:extLst>
                </a:gridCol>
              </a:tblGrid>
              <a:tr h="416343">
                <a:tc>
                  <a:txBody>
                    <a:bodyPr/>
                    <a:lstStyle/>
                    <a:p>
                      <a:pPr>
                        <a:lnSpc>
                          <a:spcPct val="115000"/>
                        </a:lnSpc>
                      </a:pPr>
                      <a:r>
                        <a:rPr lang="lt-LT" sz="1800" b="1" dirty="0" err="1">
                          <a:solidFill>
                            <a:schemeClr val="tx1"/>
                          </a:solidFill>
                          <a:effectLst/>
                          <a:latin typeface="Helvetica" panose="020B0604020202020204" pitchFamily="34" charset="0"/>
                          <a:ea typeface="Arial" panose="020B0604020202020204" pitchFamily="34" charset="0"/>
                          <a:cs typeface="Helvetica" panose="020B0604020202020204" pitchFamily="34" charset="0"/>
                        </a:rPr>
                        <a:t>Sveitainės</a:t>
                      </a:r>
                      <a:endParaRPr lang="en-US" sz="1800" b="1" dirty="0">
                        <a:solidFill>
                          <a:schemeClr val="tx1"/>
                        </a:solidFill>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lt-LT" sz="1800" b="1" dirty="0">
                          <a:effectLst/>
                          <a:latin typeface="Helvetica" panose="020B0604020202020204" pitchFamily="34" charset="0"/>
                          <a:cs typeface="Helvetica" panose="020B0604020202020204" pitchFamily="34" charset="0"/>
                        </a:rPr>
                        <a:t>Komentarai </a:t>
                      </a:r>
                      <a:endParaRPr lang="en-US" sz="1800" b="1"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3401609993"/>
                  </a:ext>
                </a:extLst>
              </a:tr>
              <a:tr h="861301">
                <a:tc>
                  <a:txBody>
                    <a:bodyPr/>
                    <a:lstStyle/>
                    <a:p>
                      <a:pPr>
                        <a:lnSpc>
                          <a:spcPct val="115000"/>
                        </a:lnSpc>
                      </a:pPr>
                      <a:r>
                        <a:rPr lang="en-US" sz="1600" b="0" u="sng" dirty="0">
                          <a:solidFill>
                            <a:srgbClr val="0063DC"/>
                          </a:solidFill>
                          <a:effectLst/>
                          <a:latin typeface="Helvetica" panose="020B0604020202020204" pitchFamily="34" charset="0"/>
                          <a:cs typeface="Helvetica" panose="020B0604020202020204" pitchFamily="34" charset="0"/>
                          <a:hlinkClick r:id="rId4">
                            <a:extLst>
                              <a:ext uri="{A12FA001-AC4F-418D-AE19-62706E023703}">
                                <ahyp:hlinkClr xmlns:ahyp="http://schemas.microsoft.com/office/drawing/2018/hyperlinkcolor" val="tx"/>
                              </a:ext>
                            </a:extLst>
                          </a:hlinkClick>
                        </a:rPr>
                        <a:t>https://symptoms.webmd.com/</a:t>
                      </a:r>
                      <a:endParaRPr lang="en-US" sz="1600" b="0" dirty="0">
                        <a:solidFill>
                          <a:srgbClr val="0063DC"/>
                        </a:solidFill>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lt-LT" sz="1600" dirty="0">
                          <a:effectLst/>
                          <a:latin typeface="Helvetica" panose="020B0604020202020204" pitchFamily="34" charset="0"/>
                          <a:cs typeface="Helvetica" panose="020B0604020202020204" pitchFamily="34" charset="0"/>
                        </a:rPr>
                        <a:t>Vienas iš pirmųjų simptomų tikrintojų, ne DI</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1868576326"/>
                  </a:ext>
                </a:extLst>
              </a:tr>
              <a:tr h="861301">
                <a:tc>
                  <a:txBody>
                    <a:bodyPr/>
                    <a:lstStyle/>
                    <a:p>
                      <a:pPr algn="just">
                        <a:lnSpc>
                          <a:spcPct val="115000"/>
                        </a:lnSpc>
                      </a:pPr>
                      <a:r>
                        <a:rPr lang="en-US" sz="1600" b="0">
                          <a:solidFill>
                            <a:srgbClr val="0063DC"/>
                          </a:solidFill>
                          <a:effectLst/>
                          <a:latin typeface="Helvetica" panose="020B0604020202020204" pitchFamily="34" charset="0"/>
                          <a:cs typeface="Helvetica" panose="020B0604020202020204" pitchFamily="34" charset="0"/>
                        </a:rPr>
                        <a:t>https://www.mayoclinic.org/symptom-checker/select-symptom/itt-20009075</a:t>
                      </a:r>
                      <a:endParaRPr lang="en-US" sz="1600" b="0">
                        <a:solidFill>
                          <a:srgbClr val="0063DC"/>
                        </a:solidFill>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lt-LT" sz="1600" dirty="0">
                          <a:effectLst/>
                          <a:latin typeface="Helvetica" panose="020B0604020202020204" pitchFamily="34" charset="0"/>
                          <a:cs typeface="Helvetica" panose="020B0604020202020204" pitchFamily="34" charset="0"/>
                        </a:rPr>
                        <a:t>Vienas iš pirmųjų simptomų tikrintojų, ne DI</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p>
                      <a:pPr>
                        <a:lnSpc>
                          <a:spcPct val="115000"/>
                        </a:lnSpc>
                      </a:pPr>
                      <a:r>
                        <a:rPr lang="en-US" sz="1600" dirty="0">
                          <a:effectLst/>
                          <a:latin typeface="Helvetica" panose="020B0604020202020204" pitchFamily="34" charset="0"/>
                          <a:cs typeface="Helvetica" panose="020B0604020202020204" pitchFamily="34" charset="0"/>
                        </a:rPr>
                        <a:t> </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1639568396"/>
                  </a:ext>
                </a:extLst>
              </a:tr>
              <a:tr h="861301">
                <a:tc>
                  <a:txBody>
                    <a:bodyPr/>
                    <a:lstStyle/>
                    <a:p>
                      <a:pPr>
                        <a:lnSpc>
                          <a:spcPct val="115000"/>
                        </a:lnSpc>
                      </a:pPr>
                      <a:r>
                        <a:rPr lang="en-US" sz="1600" b="0">
                          <a:solidFill>
                            <a:srgbClr val="0063DC"/>
                          </a:solidFill>
                          <a:effectLst/>
                          <a:latin typeface="Helvetica" panose="020B0604020202020204" pitchFamily="34" charset="0"/>
                          <a:cs typeface="Helvetica" panose="020B0604020202020204" pitchFamily="34" charset="0"/>
                        </a:rPr>
                        <a:t>https://familydoctor.org/your-health-resources/health-tools/symptom-checker/</a:t>
                      </a:r>
                      <a:endParaRPr lang="en-US" sz="1600" b="0">
                        <a:solidFill>
                          <a:srgbClr val="0063DC"/>
                        </a:solidFill>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lt-LT" sz="1600" dirty="0">
                          <a:effectLst/>
                          <a:latin typeface="Helvetica" panose="020B0604020202020204" pitchFamily="34" charset="0"/>
                          <a:cs typeface="Helvetica" panose="020B0604020202020204" pitchFamily="34" charset="0"/>
                        </a:rPr>
                        <a:t>Ne DI, </a:t>
                      </a:r>
                      <a:r>
                        <a:rPr lang="en-US" sz="1600" dirty="0" err="1">
                          <a:effectLst/>
                          <a:latin typeface="Helvetica" panose="020B0604020202020204" pitchFamily="34" charset="0"/>
                          <a:cs typeface="Helvetica" panose="020B0604020202020204" pitchFamily="34" charset="0"/>
                        </a:rPr>
                        <a:t>linkęs</a:t>
                      </a:r>
                      <a:r>
                        <a:rPr lang="en-US" sz="1600" dirty="0">
                          <a:effectLst/>
                          <a:latin typeface="Helvetica" panose="020B0604020202020204" pitchFamily="34" charset="0"/>
                          <a:cs typeface="Helvetica" panose="020B0604020202020204" pitchFamily="34" charset="0"/>
                        </a:rPr>
                        <a:t> per </a:t>
                      </a:r>
                      <a:r>
                        <a:rPr lang="en-US" sz="1600" dirty="0" err="1">
                          <a:effectLst/>
                          <a:latin typeface="Helvetica" panose="020B0604020202020204" pitchFamily="34" charset="0"/>
                          <a:cs typeface="Helvetica" panose="020B0604020202020204" pitchFamily="34" charset="0"/>
                        </a:rPr>
                        <a:t>daug</a:t>
                      </a:r>
                      <a:r>
                        <a:rPr lang="en-US" sz="1600" dirty="0">
                          <a:effectLst/>
                          <a:latin typeface="Helvetica" panose="020B0604020202020204" pitchFamily="34" charset="0"/>
                          <a:cs typeface="Helvetica" panose="020B0604020202020204" pitchFamily="34" charset="0"/>
                        </a:rPr>
                        <a:t> </a:t>
                      </a:r>
                      <a:r>
                        <a:rPr lang="en-US" sz="1600" dirty="0" err="1">
                          <a:effectLst/>
                          <a:latin typeface="Helvetica" panose="020B0604020202020204" pitchFamily="34" charset="0"/>
                          <a:cs typeface="Helvetica" panose="020B0604020202020204" pitchFamily="34" charset="0"/>
                        </a:rPr>
                        <a:t>diagnozuoti</a:t>
                      </a:r>
                      <a:r>
                        <a:rPr lang="en-US" sz="1600" dirty="0">
                          <a:effectLst/>
                          <a:latin typeface="Helvetica" panose="020B0604020202020204" pitchFamily="34" charset="0"/>
                          <a:cs typeface="Helvetica" panose="020B0604020202020204" pitchFamily="34" charset="0"/>
                        </a:rPr>
                        <a:t>, </a:t>
                      </a:r>
                      <a:r>
                        <a:rPr lang="en-US" sz="1600" dirty="0" err="1">
                          <a:effectLst/>
                          <a:latin typeface="Helvetica" panose="020B0604020202020204" pitchFamily="34" charset="0"/>
                          <a:cs typeface="Helvetica" panose="020B0604020202020204" pitchFamily="34" charset="0"/>
                        </a:rPr>
                        <a:t>orientuotas</a:t>
                      </a:r>
                      <a:r>
                        <a:rPr lang="en-US" sz="1600" dirty="0">
                          <a:effectLst/>
                          <a:latin typeface="Helvetica" panose="020B0604020202020204" pitchFamily="34" charset="0"/>
                          <a:cs typeface="Helvetica" panose="020B0604020202020204" pitchFamily="34" charset="0"/>
                        </a:rPr>
                        <a:t> į </a:t>
                      </a:r>
                      <a:r>
                        <a:rPr lang="en-US" sz="1600" dirty="0" err="1">
                          <a:effectLst/>
                          <a:latin typeface="Helvetica" panose="020B0604020202020204" pitchFamily="34" charset="0"/>
                          <a:cs typeface="Helvetica" panose="020B0604020202020204" pitchFamily="34" charset="0"/>
                        </a:rPr>
                        <a:t>šeimos</a:t>
                      </a:r>
                      <a:r>
                        <a:rPr lang="en-US" sz="1600" dirty="0">
                          <a:effectLst/>
                          <a:latin typeface="Helvetica" panose="020B0604020202020204" pitchFamily="34" charset="0"/>
                          <a:cs typeface="Helvetica" panose="020B0604020202020204" pitchFamily="34" charset="0"/>
                        </a:rPr>
                        <a:t> </a:t>
                      </a:r>
                      <a:r>
                        <a:rPr lang="en-US" sz="1600" dirty="0" err="1">
                          <a:effectLst/>
                          <a:latin typeface="Helvetica" panose="020B0604020202020204" pitchFamily="34" charset="0"/>
                          <a:cs typeface="Helvetica" panose="020B0604020202020204" pitchFamily="34" charset="0"/>
                        </a:rPr>
                        <a:t>gydytoją</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1378142724"/>
                  </a:ext>
                </a:extLst>
              </a:tr>
              <a:tr h="533511">
                <a:tc>
                  <a:txBody>
                    <a:bodyPr/>
                    <a:lstStyle/>
                    <a:p>
                      <a:pPr>
                        <a:lnSpc>
                          <a:spcPct val="115000"/>
                        </a:lnSpc>
                      </a:pPr>
                      <a:r>
                        <a:rPr lang="en-US" sz="1600" b="0" u="sng">
                          <a:solidFill>
                            <a:srgbClr val="0063DC"/>
                          </a:solidFill>
                          <a:effectLst/>
                          <a:latin typeface="Helvetica" panose="020B0604020202020204" pitchFamily="34" charset="0"/>
                          <a:cs typeface="Helvetica" panose="020B0604020202020204" pitchFamily="34" charset="0"/>
                        </a:rPr>
                        <a:t>https://www.drugs.com/symptom-checker/</a:t>
                      </a:r>
                      <a:endParaRPr lang="en-US" sz="1600" b="0">
                        <a:solidFill>
                          <a:srgbClr val="0063DC"/>
                        </a:solidFill>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lt-LT" sz="1600" dirty="0">
                          <a:effectLst/>
                          <a:latin typeface="Helvetica" panose="020B0604020202020204" pitchFamily="34" charset="0"/>
                          <a:cs typeface="Helvetica" panose="020B0604020202020204" pitchFamily="34" charset="0"/>
                        </a:rPr>
                        <a:t>Ne DI, l</a:t>
                      </a:r>
                      <a:r>
                        <a:rPr lang="en-US" sz="1600" dirty="0" err="1">
                          <a:effectLst/>
                          <a:latin typeface="Helvetica" panose="020B0604020202020204" pitchFamily="34" charset="0"/>
                          <a:cs typeface="Helvetica" panose="020B0604020202020204" pitchFamily="34" charset="0"/>
                        </a:rPr>
                        <a:t>abiau</a:t>
                      </a:r>
                      <a:r>
                        <a:rPr lang="en-US" sz="1600" dirty="0">
                          <a:effectLst/>
                          <a:latin typeface="Helvetica" panose="020B0604020202020204" pitchFamily="34" charset="0"/>
                          <a:cs typeface="Helvetica" panose="020B0604020202020204" pitchFamily="34" charset="0"/>
                        </a:rPr>
                        <a:t> </a:t>
                      </a:r>
                      <a:r>
                        <a:rPr lang="en-US" sz="1600" dirty="0" err="1">
                          <a:effectLst/>
                          <a:latin typeface="Helvetica" panose="020B0604020202020204" pitchFamily="34" charset="0"/>
                          <a:cs typeface="Helvetica" panose="020B0604020202020204" pitchFamily="34" charset="0"/>
                        </a:rPr>
                        <a:t>orientuota</a:t>
                      </a:r>
                      <a:r>
                        <a:rPr lang="en-US" sz="1600" dirty="0">
                          <a:effectLst/>
                          <a:latin typeface="Helvetica" panose="020B0604020202020204" pitchFamily="34" charset="0"/>
                          <a:cs typeface="Helvetica" panose="020B0604020202020204" pitchFamily="34" charset="0"/>
                        </a:rPr>
                        <a:t> į </a:t>
                      </a:r>
                      <a:r>
                        <a:rPr lang="en-US" sz="1600" dirty="0" err="1">
                          <a:effectLst/>
                          <a:latin typeface="Helvetica" panose="020B0604020202020204" pitchFamily="34" charset="0"/>
                          <a:cs typeface="Helvetica" panose="020B0604020202020204" pitchFamily="34" charset="0"/>
                        </a:rPr>
                        <a:t>patarimus</a:t>
                      </a:r>
                      <a:r>
                        <a:rPr lang="en-US" sz="1600" dirty="0">
                          <a:effectLst/>
                          <a:latin typeface="Helvetica" panose="020B0604020202020204" pitchFamily="34" charset="0"/>
                          <a:cs typeface="Helvetica" panose="020B0604020202020204" pitchFamily="34" charset="0"/>
                        </a:rPr>
                        <a:t>, o ne į </a:t>
                      </a:r>
                      <a:r>
                        <a:rPr lang="en-US" sz="1600" dirty="0" err="1">
                          <a:effectLst/>
                          <a:latin typeface="Helvetica" panose="020B0604020202020204" pitchFamily="34" charset="0"/>
                          <a:cs typeface="Helvetica" panose="020B0604020202020204" pitchFamily="34" charset="0"/>
                        </a:rPr>
                        <a:t>diagnozę</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473703731"/>
                  </a:ext>
                </a:extLst>
              </a:tr>
              <a:tr h="1304931">
                <a:tc>
                  <a:txBody>
                    <a:bodyPr/>
                    <a:lstStyle/>
                    <a:p>
                      <a:pPr>
                        <a:lnSpc>
                          <a:spcPct val="115000"/>
                        </a:lnSpc>
                      </a:pPr>
                      <a:r>
                        <a:rPr lang="en-US" sz="1600" b="0" u="sng" dirty="0">
                          <a:solidFill>
                            <a:srgbClr val="0063DC"/>
                          </a:solidFill>
                          <a:effectLst/>
                          <a:latin typeface="Helvetica" panose="020B0604020202020204" pitchFamily="34" charset="0"/>
                          <a:cs typeface="Helvetica" panose="020B0604020202020204" pitchFamily="34" charset="0"/>
                        </a:rPr>
                        <a:t>https://skinsight.com/symptom-checker/</a:t>
                      </a:r>
                      <a:endParaRPr lang="en-US" sz="1600" b="0" dirty="0">
                        <a:solidFill>
                          <a:srgbClr val="0063DC"/>
                        </a:solidFill>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lt-LT" sz="1600" dirty="0">
                          <a:effectLst/>
                          <a:latin typeface="Helvetica" panose="020B0604020202020204" pitchFamily="34" charset="0"/>
                          <a:cs typeface="Helvetica" panose="020B0604020202020204" pitchFamily="34" charset="0"/>
                        </a:rPr>
                        <a:t>Ne DI, dermatologijos simptomų tikrintojas, orientuotas į profesionalumą</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2124820049"/>
                  </a:ext>
                </a:extLst>
              </a:tr>
            </a:tbl>
          </a:graphicData>
        </a:graphic>
      </p:graphicFrame>
    </p:spTree>
    <p:extLst>
      <p:ext uri="{BB962C8B-B14F-4D97-AF65-F5344CB8AC3E}">
        <p14:creationId xmlns:p14="http://schemas.microsoft.com/office/powerpoint/2010/main" val="3589372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1F34C-65D3-6AAF-F86B-C9FEBB494C9D}"/>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6C3A8E86-D102-B727-4030-85A815FE941A}"/>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023579A4-126D-68F5-587E-C220BE91E7CB}"/>
              </a:ext>
            </a:extLst>
          </p:cNvPr>
          <p:cNvSpPr txBox="1">
            <a:spLocks/>
          </p:cNvSpPr>
          <p:nvPr/>
        </p:nvSpPr>
        <p:spPr>
          <a:xfrm>
            <a:off x="573477" y="669399"/>
            <a:ext cx="8770220" cy="51394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pt-BR" sz="3600" b="1" dirty="0">
                <a:solidFill>
                  <a:schemeClr val="accent1">
                    <a:lumMod val="75000"/>
                  </a:schemeClr>
                </a:solidFill>
                <a:latin typeface="Helvetica" pitchFamily="2" charset="0"/>
              </a:rPr>
              <a:t>Į pacientą orientuotas </a:t>
            </a:r>
            <a:r>
              <a:rPr lang="lt-LT" sz="3600" b="1" dirty="0">
                <a:solidFill>
                  <a:schemeClr val="accent1">
                    <a:lumMod val="75000"/>
                  </a:schemeClr>
                </a:solidFill>
                <a:latin typeface="Helvetica" pitchFamily="2" charset="0"/>
              </a:rPr>
              <a:t>DI</a:t>
            </a:r>
            <a:r>
              <a:rPr lang="pt-BR" sz="3600" b="1" dirty="0">
                <a:solidFill>
                  <a:schemeClr val="accent1">
                    <a:lumMod val="75000"/>
                  </a:schemeClr>
                </a:solidFill>
                <a:latin typeface="Helvetica" pitchFamily="2" charset="0"/>
              </a:rPr>
              <a:t> naudojimas</a:t>
            </a:r>
            <a:endParaRPr lang="it-IT" sz="3600" b="1" dirty="0">
              <a:solidFill>
                <a:srgbClr val="0063DC"/>
              </a:solidFill>
              <a:latin typeface="Helvetica" pitchFamily="2" charset="0"/>
            </a:endParaRPr>
          </a:p>
        </p:txBody>
      </p:sp>
      <p:sp>
        <p:nvSpPr>
          <p:cNvPr id="6" name="Subtitle">
            <a:extLst>
              <a:ext uri="{FF2B5EF4-FFF2-40B4-BE49-F238E27FC236}">
                <a16:creationId xmlns:a16="http://schemas.microsoft.com/office/drawing/2014/main" id="{1B544C82-98D1-2DE8-B318-0906DFCE4D14}"/>
              </a:ext>
            </a:extLst>
          </p:cNvPr>
          <p:cNvSpPr txBox="1">
            <a:spLocks/>
          </p:cNvSpPr>
          <p:nvPr/>
        </p:nvSpPr>
        <p:spPr>
          <a:xfrm>
            <a:off x="603456" y="1247894"/>
            <a:ext cx="7731247" cy="51394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Pasirinkite internetinius išteklius</a:t>
            </a:r>
          </a:p>
        </p:txBody>
      </p:sp>
      <p:pic>
        <p:nvPicPr>
          <p:cNvPr id="8" name="Logo">
            <a:extLst>
              <a:ext uri="{FF2B5EF4-FFF2-40B4-BE49-F238E27FC236}">
                <a16:creationId xmlns:a16="http://schemas.microsoft.com/office/drawing/2014/main" id="{4F5230B5-1AC6-2B24-1808-7A4629C401A2}"/>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sp>
        <p:nvSpPr>
          <p:cNvPr id="9" name="Text">
            <a:extLst>
              <a:ext uri="{FF2B5EF4-FFF2-40B4-BE49-F238E27FC236}">
                <a16:creationId xmlns:a16="http://schemas.microsoft.com/office/drawing/2014/main" id="{8C77244E-16A6-79C4-B8A5-E3AEBD02530F}"/>
              </a:ext>
            </a:extLst>
          </p:cNvPr>
          <p:cNvSpPr txBox="1"/>
          <p:nvPr/>
        </p:nvSpPr>
        <p:spPr>
          <a:xfrm>
            <a:off x="573477" y="2308240"/>
            <a:ext cx="9945589" cy="369332"/>
          </a:xfrm>
          <a:prstGeom prst="rect">
            <a:avLst/>
          </a:prstGeom>
          <a:noFill/>
        </p:spPr>
        <p:txBody>
          <a:bodyPr wrap="square" rtlCol="0">
            <a:spAutoFit/>
          </a:bodyPr>
          <a:lstStyle/>
          <a:p>
            <a:r>
              <a:rPr lang="lt-LT" dirty="0">
                <a:latin typeface="Helvetica" pitchFamily="2" charset="0"/>
              </a:rPr>
              <a:t>Iš kiekvienos lentelės pasirinkite vieną iš galimų internetinių išteklių ir užsirašykite jį čia</a:t>
            </a:r>
            <a:endParaRPr lang="en-US" dirty="0">
              <a:latin typeface="Helvetica" pitchFamily="2" charset="0"/>
            </a:endParaRPr>
          </a:p>
        </p:txBody>
      </p:sp>
      <p:graphicFrame>
        <p:nvGraphicFramePr>
          <p:cNvPr id="2" name="Table 1">
            <a:extLst>
              <a:ext uri="{FF2B5EF4-FFF2-40B4-BE49-F238E27FC236}">
                <a16:creationId xmlns:a16="http://schemas.microsoft.com/office/drawing/2014/main" id="{F5DE3F8D-BE1E-8AC1-FF8F-0EB1F5470963}"/>
              </a:ext>
            </a:extLst>
          </p:cNvPr>
          <p:cNvGraphicFramePr>
            <a:graphicFrameLocks noGrp="1"/>
          </p:cNvGraphicFramePr>
          <p:nvPr>
            <p:extLst>
              <p:ext uri="{D42A27DB-BD31-4B8C-83A1-F6EECF244321}">
                <p14:modId xmlns:p14="http://schemas.microsoft.com/office/powerpoint/2010/main" val="2955828829"/>
              </p:ext>
            </p:extLst>
          </p:nvPr>
        </p:nvGraphicFramePr>
        <p:xfrm>
          <a:off x="573477" y="4379871"/>
          <a:ext cx="9536804" cy="1534160"/>
        </p:xfrm>
        <a:graphic>
          <a:graphicData uri="http://schemas.openxmlformats.org/drawingml/2006/table">
            <a:tbl>
              <a:tblPr>
                <a:tableStyleId>{5C22544A-7EE6-4342-B048-85BDC9FD1C3A}</a:tableStyleId>
              </a:tblPr>
              <a:tblGrid>
                <a:gridCol w="1787102">
                  <a:extLst>
                    <a:ext uri="{9D8B030D-6E8A-4147-A177-3AD203B41FA5}">
                      <a16:colId xmlns:a16="http://schemas.microsoft.com/office/drawing/2014/main" val="2983863320"/>
                    </a:ext>
                  </a:extLst>
                </a:gridCol>
                <a:gridCol w="7749702">
                  <a:extLst>
                    <a:ext uri="{9D8B030D-6E8A-4147-A177-3AD203B41FA5}">
                      <a16:colId xmlns:a16="http://schemas.microsoft.com/office/drawing/2014/main" val="1026524098"/>
                    </a:ext>
                  </a:extLst>
                </a:gridCol>
              </a:tblGrid>
              <a:tr h="0">
                <a:tc>
                  <a:txBody>
                    <a:bodyPr/>
                    <a:lstStyle/>
                    <a:p>
                      <a:pPr>
                        <a:lnSpc>
                          <a:spcPct val="115000"/>
                        </a:lnSpc>
                      </a:pPr>
                      <a:r>
                        <a:rPr lang="en-US" sz="1600" b="1" dirty="0">
                          <a:effectLst/>
                          <a:latin typeface="Helvetica" panose="020B0604020202020204" pitchFamily="34" charset="0"/>
                          <a:cs typeface="Helvetica" panose="020B0604020202020204" pitchFamily="34" charset="0"/>
                        </a:rPr>
                        <a:t>Online Resource</a:t>
                      </a:r>
                      <a:endParaRPr lang="en-US" sz="1600" b="1"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solidFill>
                      <a:schemeClr val="accent1">
                        <a:lumMod val="40000"/>
                        <a:lumOff val="60000"/>
                      </a:schemeClr>
                    </a:solidFill>
                  </a:tcPr>
                </a:tc>
                <a:tc>
                  <a:txBody>
                    <a:bodyPr/>
                    <a:lstStyle/>
                    <a:p>
                      <a:pPr>
                        <a:lnSpc>
                          <a:spcPct val="115000"/>
                        </a:lnSpc>
                      </a:pP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extLst>
                  <a:ext uri="{0D108BD9-81ED-4DB2-BD59-A6C34878D82A}">
                    <a16:rowId xmlns:a16="http://schemas.microsoft.com/office/drawing/2014/main" val="969017865"/>
                  </a:ext>
                </a:extLst>
              </a:tr>
              <a:tr h="0">
                <a:tc>
                  <a:txBody>
                    <a:bodyPr/>
                    <a:lstStyle/>
                    <a:p>
                      <a:pPr>
                        <a:lnSpc>
                          <a:spcPct val="115000"/>
                        </a:lnSpc>
                      </a:pPr>
                      <a:r>
                        <a:rPr lang="en-US" sz="1600" dirty="0">
                          <a:effectLst/>
                          <a:latin typeface="Helvetica" panose="020B0604020202020204" pitchFamily="34" charset="0"/>
                          <a:cs typeface="Helvetica" panose="020B0604020202020204" pitchFamily="34" charset="0"/>
                        </a:rPr>
                        <a:t>Table 1:</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solidFill>
                      <a:schemeClr val="accent1">
                        <a:lumMod val="40000"/>
                        <a:lumOff val="60000"/>
                      </a:schemeClr>
                    </a:solidFill>
                  </a:tcPr>
                </a:tc>
                <a:tc>
                  <a:txBody>
                    <a:bodyPr/>
                    <a:lstStyle/>
                    <a:p>
                      <a:pPr>
                        <a:lnSpc>
                          <a:spcPct val="115000"/>
                        </a:lnSpc>
                      </a:pPr>
                      <a:r>
                        <a:rPr lang="en-US" sz="1600" dirty="0">
                          <a:effectLst/>
                          <a:latin typeface="Helvetica" panose="020B0604020202020204" pitchFamily="34" charset="0"/>
                          <a:cs typeface="Helvetica" panose="020B0604020202020204" pitchFamily="34" charset="0"/>
                        </a:rPr>
                        <a:t>E.g. Isabel symptom checker</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extLst>
                  <a:ext uri="{0D108BD9-81ED-4DB2-BD59-A6C34878D82A}">
                    <a16:rowId xmlns:a16="http://schemas.microsoft.com/office/drawing/2014/main" val="1496731329"/>
                  </a:ext>
                </a:extLst>
              </a:tr>
              <a:tr h="0">
                <a:tc>
                  <a:txBody>
                    <a:bodyPr/>
                    <a:lstStyle/>
                    <a:p>
                      <a:pPr>
                        <a:lnSpc>
                          <a:spcPct val="115000"/>
                        </a:lnSpc>
                      </a:pPr>
                      <a:r>
                        <a:rPr lang="en-US" sz="1600" dirty="0">
                          <a:effectLst/>
                          <a:latin typeface="Helvetica" panose="020B0604020202020204" pitchFamily="34" charset="0"/>
                          <a:cs typeface="Helvetica" panose="020B0604020202020204" pitchFamily="34" charset="0"/>
                        </a:rPr>
                        <a:t>Table 2:</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solidFill>
                      <a:schemeClr val="accent1">
                        <a:lumMod val="40000"/>
                        <a:lumOff val="60000"/>
                      </a:schemeClr>
                    </a:solidFill>
                  </a:tcPr>
                </a:tc>
                <a:tc>
                  <a:txBody>
                    <a:bodyPr/>
                    <a:lstStyle/>
                    <a:p>
                      <a:pPr>
                        <a:lnSpc>
                          <a:spcPct val="115000"/>
                        </a:lnSpc>
                      </a:pPr>
                      <a:r>
                        <a:rPr lang="en-US" sz="1600" dirty="0">
                          <a:effectLst/>
                          <a:latin typeface="Helvetica" panose="020B0604020202020204" pitchFamily="34" charset="0"/>
                          <a:ea typeface="Arial" panose="020B0604020202020204" pitchFamily="34" charset="0"/>
                          <a:cs typeface="Helvetica" panose="020B0604020202020204" pitchFamily="34" charset="0"/>
                        </a:rPr>
                        <a:t>E.g. ChatGPT</a:t>
                      </a:r>
                    </a:p>
                  </a:txBody>
                  <a:tcPr marL="63500" marR="63500" marT="63500" marB="63500"/>
                </a:tc>
                <a:extLst>
                  <a:ext uri="{0D108BD9-81ED-4DB2-BD59-A6C34878D82A}">
                    <a16:rowId xmlns:a16="http://schemas.microsoft.com/office/drawing/2014/main" val="3856863767"/>
                  </a:ext>
                </a:extLst>
              </a:tr>
              <a:tr h="0">
                <a:tc>
                  <a:txBody>
                    <a:bodyPr/>
                    <a:lstStyle/>
                    <a:p>
                      <a:pPr>
                        <a:lnSpc>
                          <a:spcPct val="115000"/>
                        </a:lnSpc>
                      </a:pPr>
                      <a:r>
                        <a:rPr lang="en-US" sz="1600" dirty="0">
                          <a:effectLst/>
                          <a:latin typeface="Helvetica" panose="020B0604020202020204" pitchFamily="34" charset="0"/>
                          <a:cs typeface="Helvetica" panose="020B0604020202020204" pitchFamily="34" charset="0"/>
                        </a:rPr>
                        <a:t>Table 3:</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solidFill>
                      <a:schemeClr val="accent1">
                        <a:lumMod val="40000"/>
                        <a:lumOff val="60000"/>
                      </a:schemeClr>
                    </a:solidFill>
                  </a:tcPr>
                </a:tc>
                <a:tc>
                  <a:txBody>
                    <a:bodyPr/>
                    <a:lstStyle/>
                    <a:p>
                      <a:pPr>
                        <a:lnSpc>
                          <a:spcPct val="115000"/>
                        </a:lnSpc>
                      </a:pPr>
                      <a:r>
                        <a:rPr lang="en-US" sz="1600" dirty="0">
                          <a:effectLst/>
                          <a:latin typeface="Helvetica" panose="020B0604020202020204" pitchFamily="34" charset="0"/>
                          <a:ea typeface="Arial" panose="020B0604020202020204" pitchFamily="34" charset="0"/>
                          <a:cs typeface="Helvetica" panose="020B0604020202020204" pitchFamily="34" charset="0"/>
                        </a:rPr>
                        <a:t>E.g. https://symptoms.webmd.com/</a:t>
                      </a:r>
                    </a:p>
                  </a:txBody>
                  <a:tcPr marL="63500" marR="63500" marT="63500" marB="63500"/>
                </a:tc>
                <a:extLst>
                  <a:ext uri="{0D108BD9-81ED-4DB2-BD59-A6C34878D82A}">
                    <a16:rowId xmlns:a16="http://schemas.microsoft.com/office/drawing/2014/main" val="3422540822"/>
                  </a:ext>
                </a:extLst>
              </a:tr>
            </a:tbl>
          </a:graphicData>
        </a:graphic>
      </p:graphicFrame>
    </p:spTree>
    <p:extLst>
      <p:ext uri="{BB962C8B-B14F-4D97-AF65-F5344CB8AC3E}">
        <p14:creationId xmlns:p14="http://schemas.microsoft.com/office/powerpoint/2010/main" val="2862142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5E8B4-38D8-9C31-C3E7-53A65E853D30}"/>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4547C061-FC99-DE32-873F-03A47664372E}"/>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CE4F79C0-A88C-5ABA-D41E-BFA75B649B92}"/>
              </a:ext>
            </a:extLst>
          </p:cNvPr>
          <p:cNvSpPr txBox="1">
            <a:spLocks/>
          </p:cNvSpPr>
          <p:nvPr/>
        </p:nvSpPr>
        <p:spPr>
          <a:xfrm>
            <a:off x="573476" y="669399"/>
            <a:ext cx="9043489" cy="468395"/>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pt-BR" sz="3600" b="1" dirty="0">
                <a:solidFill>
                  <a:schemeClr val="accent1">
                    <a:lumMod val="75000"/>
                  </a:schemeClr>
                </a:solidFill>
                <a:latin typeface="Helvetica" pitchFamily="2" charset="0"/>
              </a:rPr>
              <a:t>Į pacientą orientuotas </a:t>
            </a:r>
            <a:r>
              <a:rPr lang="lt-LT" sz="3600" b="1" dirty="0">
                <a:solidFill>
                  <a:schemeClr val="accent1">
                    <a:lumMod val="75000"/>
                  </a:schemeClr>
                </a:solidFill>
                <a:latin typeface="Helvetica" pitchFamily="2" charset="0"/>
              </a:rPr>
              <a:t>DI</a:t>
            </a:r>
            <a:r>
              <a:rPr lang="pt-BR" sz="3600" b="1" dirty="0">
                <a:solidFill>
                  <a:schemeClr val="accent1">
                    <a:lumMod val="75000"/>
                  </a:schemeClr>
                </a:solidFill>
                <a:latin typeface="Helvetica" pitchFamily="2" charset="0"/>
              </a:rPr>
              <a:t> naudojimas</a:t>
            </a:r>
            <a:endParaRPr lang="it-IT" sz="3600" b="1" dirty="0">
              <a:solidFill>
                <a:srgbClr val="0063DC"/>
              </a:solidFill>
              <a:latin typeface="Helvetica" pitchFamily="2" charset="0"/>
            </a:endParaRPr>
          </a:p>
        </p:txBody>
      </p:sp>
      <p:sp>
        <p:nvSpPr>
          <p:cNvPr id="6" name="Subtitle">
            <a:extLst>
              <a:ext uri="{FF2B5EF4-FFF2-40B4-BE49-F238E27FC236}">
                <a16:creationId xmlns:a16="http://schemas.microsoft.com/office/drawing/2014/main" id="{9D40C071-D64C-6919-3C9D-4D0DC5F16B5F}"/>
              </a:ext>
            </a:extLst>
          </p:cNvPr>
          <p:cNvSpPr txBox="1">
            <a:spLocks/>
          </p:cNvSpPr>
          <p:nvPr/>
        </p:nvSpPr>
        <p:spPr>
          <a:xfrm>
            <a:off x="603456" y="1247894"/>
            <a:ext cx="9043489"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lt-LT" sz="2400" dirty="0">
                <a:solidFill>
                  <a:srgbClr val="FB0087"/>
                </a:solidFill>
                <a:latin typeface="Helvetica" pitchFamily="2" charset="0"/>
              </a:rPr>
              <a:t>Internetinių išteklių palyginimas</a:t>
            </a:r>
            <a:endParaRPr lang="it-IT" sz="2400" dirty="0">
              <a:solidFill>
                <a:srgbClr val="FB0087"/>
              </a:solidFill>
              <a:latin typeface="Helvetica" pitchFamily="2" charset="0"/>
            </a:endParaRPr>
          </a:p>
        </p:txBody>
      </p:sp>
      <p:pic>
        <p:nvPicPr>
          <p:cNvPr id="8" name="Logo">
            <a:extLst>
              <a:ext uri="{FF2B5EF4-FFF2-40B4-BE49-F238E27FC236}">
                <a16:creationId xmlns:a16="http://schemas.microsoft.com/office/drawing/2014/main" id="{7EC31439-67A6-E9AA-7D44-9C9165E7CA39}"/>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sp>
        <p:nvSpPr>
          <p:cNvPr id="9" name="Text">
            <a:extLst>
              <a:ext uri="{FF2B5EF4-FFF2-40B4-BE49-F238E27FC236}">
                <a16:creationId xmlns:a16="http://schemas.microsoft.com/office/drawing/2014/main" id="{BBF9FA53-A4B1-93FD-1ECE-6461ECEED3CC}"/>
              </a:ext>
            </a:extLst>
          </p:cNvPr>
          <p:cNvSpPr txBox="1"/>
          <p:nvPr/>
        </p:nvSpPr>
        <p:spPr>
          <a:xfrm>
            <a:off x="564642" y="2256359"/>
            <a:ext cx="9945589"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en-US" i="0" u="none" strike="noStrike" cap="none" normalizeH="0" baseline="0" dirty="0">
                <a:ln>
                  <a:noFill/>
                </a:ln>
                <a:solidFill>
                  <a:schemeClr val="tx1"/>
                </a:solidFill>
                <a:effectLst/>
                <a:latin typeface="Helvetica" panose="020B0604020202020204" pitchFamily="34" charset="0"/>
                <a:cs typeface="Helvetica" panose="020B0604020202020204" pitchFamily="34" charset="0"/>
              </a:rPr>
              <a:t>Naudokite savo paciento asmens duomenis ir išbandykite tris pasirinktus internetinius </a:t>
            </a:r>
            <a:r>
              <a:rPr kumimoji="0" lang="lt-LT" altLang="en-US" i="0" u="none" strike="noStrike" cap="none" normalizeH="0" baseline="0" dirty="0" err="1">
                <a:ln>
                  <a:noFill/>
                </a:ln>
                <a:solidFill>
                  <a:schemeClr val="tx1"/>
                </a:solidFill>
                <a:effectLst/>
                <a:latin typeface="Helvetica" panose="020B0604020202020204" pitchFamily="34" charset="0"/>
                <a:cs typeface="Helvetica" panose="020B0604020202020204" pitchFamily="34" charset="0"/>
              </a:rPr>
              <a:t>išteklius.Įveskite</a:t>
            </a:r>
            <a:r>
              <a:rPr kumimoji="0" lang="lt-LT" altLang="en-US" i="0" u="none" strike="noStrike" cap="none" normalizeH="0" baseline="0" dirty="0">
                <a:ln>
                  <a:noFill/>
                </a:ln>
                <a:solidFill>
                  <a:schemeClr val="tx1"/>
                </a:solidFill>
                <a:effectLst/>
                <a:latin typeface="Helvetica" panose="020B0604020202020204" pitchFamily="34" charset="0"/>
                <a:cs typeface="Helvetica" panose="020B0604020202020204" pitchFamily="34" charset="0"/>
              </a:rPr>
              <a:t> jų atsakymą į tolesnę lentelę.</a:t>
            </a:r>
            <a:endParaRPr kumimoji="0" lang="en-US" altLang="en-US" i="0" u="none" strike="noStrike" cap="none" normalizeH="0" baseline="0" dirty="0">
              <a:ln>
                <a:noFill/>
              </a:ln>
              <a:solidFill>
                <a:schemeClr val="tx1"/>
              </a:solidFill>
              <a:effectLst/>
              <a:latin typeface="Helvetica" panose="020B0604020202020204" pitchFamily="34" charset="0"/>
              <a:cs typeface="Helvetica" panose="020B0604020202020204" pitchFamily="34" charset="0"/>
            </a:endParaRPr>
          </a:p>
        </p:txBody>
      </p:sp>
      <p:graphicFrame>
        <p:nvGraphicFramePr>
          <p:cNvPr id="3" name="Table 2">
            <a:extLst>
              <a:ext uri="{FF2B5EF4-FFF2-40B4-BE49-F238E27FC236}">
                <a16:creationId xmlns:a16="http://schemas.microsoft.com/office/drawing/2014/main" id="{4651AFEE-71AC-A5B5-79A2-E98C47EB2DBE}"/>
              </a:ext>
            </a:extLst>
          </p:cNvPr>
          <p:cNvGraphicFramePr>
            <a:graphicFrameLocks noGrp="1"/>
          </p:cNvGraphicFramePr>
          <p:nvPr>
            <p:extLst>
              <p:ext uri="{D42A27DB-BD31-4B8C-83A1-F6EECF244321}">
                <p14:modId xmlns:p14="http://schemas.microsoft.com/office/powerpoint/2010/main" val="628256499"/>
              </p:ext>
            </p:extLst>
          </p:nvPr>
        </p:nvGraphicFramePr>
        <p:xfrm>
          <a:off x="660587" y="3034695"/>
          <a:ext cx="10139177" cy="3955630"/>
        </p:xfrm>
        <a:graphic>
          <a:graphicData uri="http://schemas.openxmlformats.org/drawingml/2006/table">
            <a:tbl>
              <a:tblPr>
                <a:tableStyleId>{5C22544A-7EE6-4342-B048-85BDC9FD1C3A}</a:tableStyleId>
              </a:tblPr>
              <a:tblGrid>
                <a:gridCol w="2243453">
                  <a:extLst>
                    <a:ext uri="{9D8B030D-6E8A-4147-A177-3AD203B41FA5}">
                      <a16:colId xmlns:a16="http://schemas.microsoft.com/office/drawing/2014/main" val="4129775543"/>
                    </a:ext>
                  </a:extLst>
                </a:gridCol>
                <a:gridCol w="2930613">
                  <a:extLst>
                    <a:ext uri="{9D8B030D-6E8A-4147-A177-3AD203B41FA5}">
                      <a16:colId xmlns:a16="http://schemas.microsoft.com/office/drawing/2014/main" val="2851232612"/>
                    </a:ext>
                  </a:extLst>
                </a:gridCol>
                <a:gridCol w="2660029">
                  <a:extLst>
                    <a:ext uri="{9D8B030D-6E8A-4147-A177-3AD203B41FA5}">
                      <a16:colId xmlns:a16="http://schemas.microsoft.com/office/drawing/2014/main" val="902442497"/>
                    </a:ext>
                  </a:extLst>
                </a:gridCol>
                <a:gridCol w="2305082">
                  <a:extLst>
                    <a:ext uri="{9D8B030D-6E8A-4147-A177-3AD203B41FA5}">
                      <a16:colId xmlns:a16="http://schemas.microsoft.com/office/drawing/2014/main" val="3088381458"/>
                    </a:ext>
                  </a:extLst>
                </a:gridCol>
              </a:tblGrid>
              <a:tr h="1026475">
                <a:tc>
                  <a:txBody>
                    <a:bodyPr/>
                    <a:lstStyle/>
                    <a:p>
                      <a:pPr>
                        <a:lnSpc>
                          <a:spcPct val="115000"/>
                        </a:lnSpc>
                      </a:pP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solidFill>
                      <a:schemeClr val="accent1">
                        <a:lumMod val="40000"/>
                        <a:lumOff val="60000"/>
                      </a:schemeClr>
                    </a:solidFill>
                  </a:tcPr>
                </a:tc>
                <a:tc>
                  <a:txBody>
                    <a:bodyPr/>
                    <a:lstStyle/>
                    <a:p>
                      <a:pPr>
                        <a:lnSpc>
                          <a:spcPct val="115000"/>
                        </a:lnSpc>
                      </a:pPr>
                      <a:r>
                        <a:rPr lang="en-US" sz="1600" dirty="0">
                          <a:effectLst/>
                          <a:latin typeface="Helvetica" panose="020B0604020202020204" pitchFamily="34" charset="0"/>
                          <a:cs typeface="Helvetica" panose="020B0604020202020204" pitchFamily="34" charset="0"/>
                        </a:rPr>
                        <a:t> 1 </a:t>
                      </a:r>
                      <a:r>
                        <a:rPr lang="en-US" sz="1600" dirty="0" err="1">
                          <a:effectLst/>
                          <a:latin typeface="Helvetica" panose="020B0604020202020204" pitchFamily="34" charset="0"/>
                          <a:cs typeface="Helvetica" panose="020B0604020202020204" pitchFamily="34" charset="0"/>
                        </a:rPr>
                        <a:t>šaltinis</a:t>
                      </a:r>
                      <a:r>
                        <a:rPr lang="en-US" sz="1600" dirty="0">
                          <a:effectLst/>
                          <a:latin typeface="Helvetica" panose="020B0604020202020204" pitchFamily="34" charset="0"/>
                          <a:cs typeface="Helvetica" panose="020B0604020202020204" pitchFamily="34" charset="0"/>
                        </a:rPr>
                        <a:t> (</a:t>
                      </a:r>
                      <a:r>
                        <a:rPr lang="lt-LT" sz="1600" dirty="0">
                          <a:effectLst/>
                          <a:latin typeface="Helvetica" panose="020B0604020202020204" pitchFamily="34" charset="0"/>
                          <a:cs typeface="Helvetica" panose="020B0604020202020204" pitchFamily="34" charset="0"/>
                        </a:rPr>
                        <a:t>DI</a:t>
                      </a:r>
                      <a:r>
                        <a:rPr lang="en-US" sz="1600" dirty="0">
                          <a:effectLst/>
                          <a:latin typeface="Helvetica" panose="020B0604020202020204" pitchFamily="34" charset="0"/>
                          <a:cs typeface="Helvetica" panose="020B0604020202020204" pitchFamily="34" charset="0"/>
                        </a:rPr>
                        <a:t> </a:t>
                      </a:r>
                      <a:r>
                        <a:rPr lang="en-US" sz="1600" dirty="0" err="1">
                          <a:effectLst/>
                          <a:latin typeface="Helvetica" panose="020B0604020202020204" pitchFamily="34" charset="0"/>
                          <a:cs typeface="Helvetica" panose="020B0604020202020204" pitchFamily="34" charset="0"/>
                        </a:rPr>
                        <a:t>sveikatos</a:t>
                      </a:r>
                      <a:r>
                        <a:rPr lang="en-US" sz="1600" dirty="0">
                          <a:effectLst/>
                          <a:latin typeface="Helvetica" panose="020B0604020202020204" pitchFamily="34" charset="0"/>
                          <a:cs typeface="Helvetica" panose="020B0604020202020204" pitchFamily="34" charset="0"/>
                        </a:rPr>
                        <a:t> </a:t>
                      </a:r>
                      <a:r>
                        <a:rPr lang="en-US" sz="1600" dirty="0" err="1">
                          <a:effectLst/>
                          <a:latin typeface="Helvetica" panose="020B0604020202020204" pitchFamily="34" charset="0"/>
                          <a:cs typeface="Helvetica" panose="020B0604020202020204" pitchFamily="34" charset="0"/>
                        </a:rPr>
                        <a:t>priežiūra</a:t>
                      </a:r>
                      <a:r>
                        <a:rPr lang="en-US" sz="1600" dirty="0">
                          <a:effectLst/>
                          <a:latin typeface="Helvetica" panose="020B0604020202020204" pitchFamily="34" charset="0"/>
                          <a:cs typeface="Helvetica" panose="020B0604020202020204" pitchFamily="34" charset="0"/>
                        </a:rPr>
                        <a:t>)</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solidFill>
                      <a:schemeClr val="accent1">
                        <a:lumMod val="40000"/>
                        <a:lumOff val="60000"/>
                      </a:schemeClr>
                    </a:solidFill>
                  </a:tcPr>
                </a:tc>
                <a:tc>
                  <a:txBody>
                    <a:bodyPr/>
                    <a:lstStyle/>
                    <a:p>
                      <a:pPr>
                        <a:lnSpc>
                          <a:spcPct val="115000"/>
                        </a:lnSpc>
                      </a:pPr>
                      <a:r>
                        <a:rPr lang="en-US" sz="1600" dirty="0">
                          <a:effectLst/>
                          <a:latin typeface="Helvetica" panose="020B0604020202020204" pitchFamily="34" charset="0"/>
                          <a:ea typeface="Arial" panose="020B0604020202020204" pitchFamily="34" charset="0"/>
                          <a:cs typeface="Helvetica" panose="020B0604020202020204" pitchFamily="34" charset="0"/>
                        </a:rPr>
                        <a:t>2 </a:t>
                      </a:r>
                      <a:r>
                        <a:rPr lang="en-US" sz="1600" dirty="0" err="1">
                          <a:effectLst/>
                          <a:latin typeface="Helvetica" panose="020B0604020202020204" pitchFamily="34" charset="0"/>
                          <a:ea typeface="Arial" panose="020B0604020202020204" pitchFamily="34" charset="0"/>
                          <a:cs typeface="Helvetica" panose="020B0604020202020204" pitchFamily="34" charset="0"/>
                        </a:rPr>
                        <a:t>šaltinis</a:t>
                      </a:r>
                      <a:r>
                        <a:rPr lang="en-US" sz="1600" dirty="0">
                          <a:effectLst/>
                          <a:latin typeface="Helvetica" panose="020B0604020202020204" pitchFamily="34" charset="0"/>
                          <a:ea typeface="Arial" panose="020B0604020202020204" pitchFamily="34" charset="0"/>
                          <a:cs typeface="Helvetica" panose="020B0604020202020204" pitchFamily="34" charset="0"/>
                        </a:rPr>
                        <a:t> (</a:t>
                      </a:r>
                      <a:r>
                        <a:rPr lang="en-US" sz="1600" dirty="0" err="1">
                          <a:effectLst/>
                          <a:latin typeface="Helvetica" panose="020B0604020202020204" pitchFamily="34" charset="0"/>
                          <a:ea typeface="Arial" panose="020B0604020202020204" pitchFamily="34" charset="0"/>
                          <a:cs typeface="Helvetica" panose="020B0604020202020204" pitchFamily="34" charset="0"/>
                        </a:rPr>
                        <a:t>bendras</a:t>
                      </a:r>
                      <a:r>
                        <a:rPr lang="en-US" sz="1600" dirty="0">
                          <a:effectLst/>
                          <a:latin typeface="Helvetica" panose="020B0604020202020204" pitchFamily="34" charset="0"/>
                          <a:ea typeface="Arial" panose="020B0604020202020204" pitchFamily="34" charset="0"/>
                          <a:cs typeface="Helvetica" panose="020B0604020202020204" pitchFamily="34" charset="0"/>
                        </a:rPr>
                        <a:t> </a:t>
                      </a:r>
                      <a:r>
                        <a:rPr lang="lt-LT" sz="1600" dirty="0">
                          <a:effectLst/>
                          <a:latin typeface="Helvetica" panose="020B0604020202020204" pitchFamily="34" charset="0"/>
                          <a:ea typeface="Arial" panose="020B0604020202020204" pitchFamily="34" charset="0"/>
                          <a:cs typeface="Helvetica" panose="020B0604020202020204" pitchFamily="34" charset="0"/>
                        </a:rPr>
                        <a:t>D</a:t>
                      </a:r>
                      <a:r>
                        <a:rPr lang="en-US" sz="1600" dirty="0">
                          <a:effectLst/>
                          <a:latin typeface="Helvetica" panose="020B0604020202020204" pitchFamily="34" charset="0"/>
                          <a:ea typeface="Arial" panose="020B0604020202020204" pitchFamily="34" charset="0"/>
                          <a:cs typeface="Helvetica" panose="020B0604020202020204" pitchFamily="34" charset="0"/>
                        </a:rPr>
                        <a:t>I)</a:t>
                      </a:r>
                    </a:p>
                  </a:txBody>
                  <a:tcPr marL="63500" marR="63500" marT="63500" marB="63500">
                    <a:solidFill>
                      <a:schemeClr val="accent1">
                        <a:lumMod val="40000"/>
                        <a:lumOff val="60000"/>
                      </a:schemeClr>
                    </a:solidFill>
                  </a:tcPr>
                </a:tc>
                <a:tc>
                  <a:txBody>
                    <a:bodyPr/>
                    <a:lstStyle/>
                    <a:p>
                      <a:pPr>
                        <a:lnSpc>
                          <a:spcPct val="115000"/>
                        </a:lnSpc>
                      </a:pPr>
                      <a:r>
                        <a:rPr lang="en-US" sz="1600" dirty="0">
                          <a:effectLst/>
                          <a:latin typeface="Helvetica" panose="020B0604020202020204" pitchFamily="34" charset="0"/>
                          <a:ea typeface="Arial" panose="020B0604020202020204" pitchFamily="34" charset="0"/>
                          <a:cs typeface="Helvetica" panose="020B0604020202020204" pitchFamily="34" charset="0"/>
                        </a:rPr>
                        <a:t>3 </a:t>
                      </a:r>
                      <a:r>
                        <a:rPr lang="en-US" sz="1600" dirty="0" err="1">
                          <a:effectLst/>
                          <a:latin typeface="Helvetica" panose="020B0604020202020204" pitchFamily="34" charset="0"/>
                          <a:ea typeface="Arial" panose="020B0604020202020204" pitchFamily="34" charset="0"/>
                          <a:cs typeface="Helvetica" panose="020B0604020202020204" pitchFamily="34" charset="0"/>
                        </a:rPr>
                        <a:t>šaltinis</a:t>
                      </a:r>
                      <a:r>
                        <a:rPr lang="en-US" sz="1600" dirty="0">
                          <a:effectLst/>
                          <a:latin typeface="Helvetica" panose="020B0604020202020204" pitchFamily="34" charset="0"/>
                          <a:ea typeface="Arial" panose="020B0604020202020204" pitchFamily="34" charset="0"/>
                          <a:cs typeface="Helvetica" panose="020B0604020202020204" pitchFamily="34" charset="0"/>
                        </a:rPr>
                        <a:t> (</a:t>
                      </a:r>
                      <a:r>
                        <a:rPr lang="lt-LT" sz="1600" dirty="0">
                          <a:effectLst/>
                          <a:latin typeface="Helvetica" panose="020B0604020202020204" pitchFamily="34" charset="0"/>
                          <a:ea typeface="Arial" panose="020B0604020202020204" pitchFamily="34" charset="0"/>
                          <a:cs typeface="Helvetica" panose="020B0604020202020204" pitchFamily="34" charset="0"/>
                        </a:rPr>
                        <a:t>ne DI</a:t>
                      </a:r>
                      <a:r>
                        <a:rPr lang="en-US" sz="1600" dirty="0">
                          <a:effectLst/>
                          <a:latin typeface="Helvetica" panose="020B0604020202020204" pitchFamily="34" charset="0"/>
                          <a:ea typeface="Arial" panose="020B0604020202020204" pitchFamily="34" charset="0"/>
                          <a:cs typeface="Helvetica" panose="020B0604020202020204" pitchFamily="34" charset="0"/>
                        </a:rPr>
                        <a:t>)</a:t>
                      </a:r>
                    </a:p>
                  </a:txBody>
                  <a:tcPr marL="63500" marR="63500" marT="63500" marB="63500">
                    <a:solidFill>
                      <a:schemeClr val="accent1">
                        <a:lumMod val="40000"/>
                        <a:lumOff val="60000"/>
                      </a:schemeClr>
                    </a:solidFill>
                  </a:tcPr>
                </a:tc>
                <a:extLst>
                  <a:ext uri="{0D108BD9-81ED-4DB2-BD59-A6C34878D82A}">
                    <a16:rowId xmlns:a16="http://schemas.microsoft.com/office/drawing/2014/main" val="1117261204"/>
                  </a:ext>
                </a:extLst>
              </a:tr>
              <a:tr h="502762">
                <a:tc>
                  <a:txBody>
                    <a:bodyPr/>
                    <a:lstStyle/>
                    <a:p>
                      <a:pPr>
                        <a:lnSpc>
                          <a:spcPct val="115000"/>
                        </a:lnSpc>
                      </a:pPr>
                      <a:r>
                        <a:rPr lang="lt-LT" sz="1600" dirty="0">
                          <a:effectLst/>
                          <a:latin typeface="Helvetica" panose="020B0604020202020204" pitchFamily="34" charset="0"/>
                          <a:cs typeface="Helvetica" panose="020B0604020202020204" pitchFamily="34" charset="0"/>
                        </a:rPr>
                        <a:t>Skiriama diferencinė diagnozė:</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solidFill>
                      <a:schemeClr val="accent1">
                        <a:lumMod val="40000"/>
                        <a:lumOff val="60000"/>
                      </a:schemeClr>
                    </a:solidFill>
                  </a:tcPr>
                </a:tc>
                <a:tc>
                  <a:txBody>
                    <a:bodyPr/>
                    <a:lstStyle/>
                    <a:p>
                      <a:pPr>
                        <a:lnSpc>
                          <a:spcPct val="115000"/>
                        </a:lnSpc>
                      </a:pPr>
                      <a:r>
                        <a:rPr lang="en-US" sz="1600" dirty="0">
                          <a:effectLst/>
                          <a:latin typeface="Helvetica" panose="020B0604020202020204" pitchFamily="34" charset="0"/>
                          <a:cs typeface="Helvetica" panose="020B0604020202020204" pitchFamily="34" charset="0"/>
                        </a:rPr>
                        <a:t> </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tc>
                  <a:txBody>
                    <a:bodyPr/>
                    <a:lstStyle/>
                    <a:p>
                      <a:pPr>
                        <a:lnSpc>
                          <a:spcPct val="115000"/>
                        </a:lnSpc>
                      </a:pPr>
                      <a:endParaRPr lang="en-US" sz="160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tc>
                  <a:txBody>
                    <a:bodyPr/>
                    <a:lstStyle/>
                    <a:p>
                      <a:pPr>
                        <a:lnSpc>
                          <a:spcPct val="115000"/>
                        </a:lnSpc>
                      </a:pPr>
                      <a:endParaRPr lang="en-US" sz="160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extLst>
                  <a:ext uri="{0D108BD9-81ED-4DB2-BD59-A6C34878D82A}">
                    <a16:rowId xmlns:a16="http://schemas.microsoft.com/office/drawing/2014/main" val="1471254323"/>
                  </a:ext>
                </a:extLst>
              </a:tr>
              <a:tr h="502762">
                <a:tc>
                  <a:txBody>
                    <a:bodyPr/>
                    <a:lstStyle/>
                    <a:p>
                      <a:pPr rtl="0"/>
                      <a:r>
                        <a:rPr lang="lt-LT" sz="1890" kern="1200" dirty="0">
                          <a:solidFill>
                            <a:schemeClr val="dk1"/>
                          </a:solidFill>
                          <a:effectLst/>
                          <a:latin typeface="+mn-lt"/>
                          <a:ea typeface="+mn-ea"/>
                          <a:cs typeface="+mn-cs"/>
                        </a:rPr>
                        <a:t>Pateiktas patarimas:</a:t>
                      </a:r>
                    </a:p>
                  </a:txBody>
                  <a:tcPr marL="63500" marR="63500" marT="63500" marB="63500">
                    <a:solidFill>
                      <a:schemeClr val="accent1">
                        <a:lumMod val="40000"/>
                        <a:lumOff val="60000"/>
                      </a:schemeClr>
                    </a:solidFill>
                  </a:tcPr>
                </a:tc>
                <a:tc>
                  <a:txBody>
                    <a:bodyPr/>
                    <a:lstStyle/>
                    <a:p>
                      <a:pPr>
                        <a:lnSpc>
                          <a:spcPct val="115000"/>
                        </a:lnSpc>
                      </a:pPr>
                      <a:r>
                        <a:rPr lang="en-US" sz="1600" dirty="0">
                          <a:effectLst/>
                          <a:latin typeface="Helvetica" panose="020B0604020202020204" pitchFamily="34" charset="0"/>
                          <a:cs typeface="Helvetica" panose="020B0604020202020204" pitchFamily="34" charset="0"/>
                        </a:rPr>
                        <a:t> </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tc>
                  <a:txBody>
                    <a:bodyPr/>
                    <a:lstStyle/>
                    <a:p>
                      <a:pPr>
                        <a:lnSpc>
                          <a:spcPct val="115000"/>
                        </a:lnSpc>
                      </a:pP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tc>
                  <a:txBody>
                    <a:bodyPr/>
                    <a:lstStyle/>
                    <a:p>
                      <a:pPr>
                        <a:lnSpc>
                          <a:spcPct val="115000"/>
                        </a:lnSpc>
                      </a:pP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extLst>
                  <a:ext uri="{0D108BD9-81ED-4DB2-BD59-A6C34878D82A}">
                    <a16:rowId xmlns:a16="http://schemas.microsoft.com/office/drawing/2014/main" val="2261534906"/>
                  </a:ext>
                </a:extLst>
              </a:tr>
              <a:tr h="664872">
                <a:tc>
                  <a:txBody>
                    <a:bodyPr/>
                    <a:lstStyle/>
                    <a:p>
                      <a:pPr>
                        <a:lnSpc>
                          <a:spcPct val="115000"/>
                        </a:lnSpc>
                      </a:pPr>
                      <a:r>
                        <a:rPr lang="lt-LT" sz="1600" dirty="0">
                          <a:effectLst/>
                          <a:latin typeface="Helvetica" panose="020B0604020202020204" pitchFamily="34" charset="0"/>
                          <a:ea typeface="Arial" panose="020B0604020202020204" pitchFamily="34" charset="0"/>
                          <a:cs typeface="Helvetica" panose="020B0604020202020204" pitchFamily="34" charset="0"/>
                        </a:rPr>
                        <a:t>Nustatyta skubi medicininė pagalba (raudona vėliavėlė)</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solidFill>
                      <a:schemeClr val="accent1">
                        <a:lumMod val="40000"/>
                        <a:lumOff val="60000"/>
                      </a:schemeClr>
                    </a:solidFill>
                  </a:tcPr>
                </a:tc>
                <a:tc>
                  <a:txBody>
                    <a:bodyPr/>
                    <a:lstStyle/>
                    <a:p>
                      <a:pPr>
                        <a:lnSpc>
                          <a:spcPct val="115000"/>
                        </a:lnSpc>
                      </a:pP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tc>
                  <a:txBody>
                    <a:bodyPr/>
                    <a:lstStyle/>
                    <a:p>
                      <a:pPr>
                        <a:lnSpc>
                          <a:spcPct val="115000"/>
                        </a:lnSpc>
                      </a:pP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tc>
                  <a:txBody>
                    <a:bodyPr/>
                    <a:lstStyle/>
                    <a:p>
                      <a:pPr>
                        <a:lnSpc>
                          <a:spcPct val="115000"/>
                        </a:lnSpc>
                      </a:pP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extLst>
                  <a:ext uri="{0D108BD9-81ED-4DB2-BD59-A6C34878D82A}">
                    <a16:rowId xmlns:a16="http://schemas.microsoft.com/office/drawing/2014/main" val="4056270232"/>
                  </a:ext>
                </a:extLst>
              </a:tr>
              <a:tr h="818065">
                <a:tc>
                  <a:txBody>
                    <a:bodyPr/>
                    <a:lstStyle/>
                    <a:p>
                      <a:pPr>
                        <a:lnSpc>
                          <a:spcPct val="115000"/>
                        </a:lnSpc>
                      </a:pPr>
                      <a:r>
                        <a:rPr lang="lt-LT" sz="1600" dirty="0">
                          <a:effectLst/>
                          <a:latin typeface="Helvetica" panose="020B0604020202020204" pitchFamily="34" charset="0"/>
                          <a:cs typeface="Helvetica" panose="020B0604020202020204" pitchFamily="34" charset="0"/>
                        </a:rPr>
                        <a:t>Siūlomos komercinės (mokamos) paslaugos?</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solidFill>
                      <a:schemeClr val="accent1">
                        <a:lumMod val="40000"/>
                        <a:lumOff val="60000"/>
                      </a:schemeClr>
                    </a:solidFill>
                  </a:tcPr>
                </a:tc>
                <a:tc>
                  <a:txBody>
                    <a:bodyPr/>
                    <a:lstStyle/>
                    <a:p>
                      <a:pPr>
                        <a:lnSpc>
                          <a:spcPct val="115000"/>
                        </a:lnSpc>
                      </a:pPr>
                      <a:r>
                        <a:rPr lang="en-US" sz="1600" dirty="0">
                          <a:effectLst/>
                          <a:latin typeface="Helvetica" panose="020B0604020202020204" pitchFamily="34" charset="0"/>
                          <a:cs typeface="Helvetica" panose="020B0604020202020204" pitchFamily="34" charset="0"/>
                        </a:rPr>
                        <a:t> </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tc>
                  <a:txBody>
                    <a:bodyPr/>
                    <a:lstStyle/>
                    <a:p>
                      <a:pPr>
                        <a:lnSpc>
                          <a:spcPct val="115000"/>
                        </a:lnSpc>
                      </a:pP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tc>
                  <a:txBody>
                    <a:bodyPr/>
                    <a:lstStyle/>
                    <a:p>
                      <a:pPr>
                        <a:lnSpc>
                          <a:spcPct val="115000"/>
                        </a:lnSpc>
                      </a:pP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500" marR="63500" marT="63500" marB="63500"/>
                </a:tc>
                <a:extLst>
                  <a:ext uri="{0D108BD9-81ED-4DB2-BD59-A6C34878D82A}">
                    <a16:rowId xmlns:a16="http://schemas.microsoft.com/office/drawing/2014/main" val="2149267311"/>
                  </a:ext>
                </a:extLst>
              </a:tr>
            </a:tbl>
          </a:graphicData>
        </a:graphic>
      </p:graphicFrame>
    </p:spTree>
    <p:extLst>
      <p:ext uri="{BB962C8B-B14F-4D97-AF65-F5344CB8AC3E}">
        <p14:creationId xmlns:p14="http://schemas.microsoft.com/office/powerpoint/2010/main" val="2946204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ackgrond image">
            <a:extLst>
              <a:ext uri="{FF2B5EF4-FFF2-40B4-BE49-F238E27FC236}">
                <a16:creationId xmlns:a16="http://schemas.microsoft.com/office/drawing/2014/main" id="{73AE2C03-F675-1446-E447-885F8A23E206}"/>
              </a:ext>
            </a:extLst>
          </p:cNvPr>
          <p:cNvPicPr>
            <a:picLocks noGrp="1" noRot="1" noChangeAspect="1" noMove="1" noResize="1" noEditPoints="1" noAdjustHandles="1" noChangeArrowheads="1" noChangeShapeType="1" noCrop="1"/>
          </p:cNvPicPr>
          <p:nvPr/>
        </p:nvPicPr>
        <p:blipFill>
          <a:blip r:embed="rId2"/>
          <a:stretch>
            <a:fillRect/>
          </a:stretch>
        </p:blipFill>
        <p:spPr>
          <a:xfrm>
            <a:off x="6038313" y="-1"/>
            <a:ext cx="4761450" cy="7199313"/>
          </a:xfrm>
          <a:prstGeom prst="rect">
            <a:avLst/>
          </a:prstGeom>
        </p:spPr>
      </p:pic>
      <p:sp>
        <p:nvSpPr>
          <p:cNvPr id="3" name="Title">
            <a:extLst>
              <a:ext uri="{FF2B5EF4-FFF2-40B4-BE49-F238E27FC236}">
                <a16:creationId xmlns:a16="http://schemas.microsoft.com/office/drawing/2014/main" id="{41C92E69-239E-71B7-FBF6-A194D602DBCB}"/>
              </a:ext>
            </a:extLst>
          </p:cNvPr>
          <p:cNvSpPr txBox="1">
            <a:spLocks/>
          </p:cNvSpPr>
          <p:nvPr/>
        </p:nvSpPr>
        <p:spPr>
          <a:xfrm>
            <a:off x="568732" y="785788"/>
            <a:ext cx="4145939" cy="37504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lt-LT" sz="3600" b="1" dirty="0" err="1">
                <a:solidFill>
                  <a:srgbClr val="0063DC"/>
                </a:solidFill>
                <a:latin typeface="Helvetica" pitchFamily="2" charset="0"/>
              </a:rPr>
              <a:t>Savirefleksija</a:t>
            </a:r>
            <a:endParaRPr lang="it-IT" sz="3600" b="1" dirty="0">
              <a:solidFill>
                <a:srgbClr val="0063DC"/>
              </a:solidFill>
              <a:latin typeface="Helvetica" pitchFamily="2" charset="0"/>
            </a:endParaRPr>
          </a:p>
        </p:txBody>
      </p:sp>
      <p:pic>
        <p:nvPicPr>
          <p:cNvPr id="5" name="Logo">
            <a:extLst>
              <a:ext uri="{FF2B5EF4-FFF2-40B4-BE49-F238E27FC236}">
                <a16:creationId xmlns:a16="http://schemas.microsoft.com/office/drawing/2014/main" id="{838B5890-70E8-C9F5-23D6-2AAF738BAABC}"/>
              </a:ext>
            </a:extLst>
          </p:cNvPr>
          <p:cNvPicPr>
            <a:picLocks noGrp="1" noRot="1" noChangeAspect="1" noMove="1" noResize="1" noEditPoints="1" noAdjustHandles="1" noChangeArrowheads="1" noChangeShapeType="1" noCrop="1"/>
          </p:cNvPicPr>
          <p:nvPr/>
        </p:nvPicPr>
        <p:blipFill>
          <a:blip r:embed="rId3"/>
          <a:srcRect/>
          <a:stretch/>
        </p:blipFill>
        <p:spPr>
          <a:xfrm>
            <a:off x="612292" y="6659731"/>
            <a:ext cx="1252330" cy="355600"/>
          </a:xfrm>
          <a:prstGeom prst="rect">
            <a:avLst/>
          </a:prstGeom>
        </p:spPr>
      </p:pic>
      <p:sp>
        <p:nvSpPr>
          <p:cNvPr id="6" name="CasellaDiTesto 5">
            <a:extLst>
              <a:ext uri="{FF2B5EF4-FFF2-40B4-BE49-F238E27FC236}">
                <a16:creationId xmlns:a16="http://schemas.microsoft.com/office/drawing/2014/main" id="{CC39D053-2657-4317-5BA4-BA00B3D2FE8E}"/>
              </a:ext>
            </a:extLst>
          </p:cNvPr>
          <p:cNvSpPr txBox="1"/>
          <p:nvPr/>
        </p:nvSpPr>
        <p:spPr>
          <a:xfrm>
            <a:off x="568733" y="2254604"/>
            <a:ext cx="5184139" cy="1346010"/>
          </a:xfrm>
          <a:prstGeom prst="rect">
            <a:avLst/>
          </a:prstGeom>
          <a:noFill/>
        </p:spPr>
        <p:txBody>
          <a:bodyPr wrap="square" rtlCol="0">
            <a:spAutoFit/>
          </a:bodyPr>
          <a:lstStyle/>
          <a:p>
            <a:pPr algn="just">
              <a:lnSpc>
                <a:spcPct val="115000"/>
              </a:lnSpc>
            </a:pPr>
            <a:r>
              <a:rPr lang="lt-LT" sz="1800" b="1" dirty="0">
                <a:effectLst/>
                <a:latin typeface="Calibri" panose="020F0502020204030204" pitchFamily="34" charset="0"/>
                <a:ea typeface="Calibri" panose="020F0502020204030204" pitchFamily="34" charset="0"/>
                <a:cs typeface="Calibri" panose="020F0502020204030204" pitchFamily="34" charset="0"/>
              </a:rPr>
              <a:t>Apmąstykite patirtį:</a:t>
            </a:r>
          </a:p>
          <a:p>
            <a:pPr algn="just">
              <a:lnSpc>
                <a:spcPct val="115000"/>
              </a:lnSpc>
            </a:pPr>
            <a:endParaRPr lang="lt-LT" b="1" dirty="0">
              <a:latin typeface="Calibri" panose="020F0502020204030204" pitchFamily="34" charset="0"/>
              <a:ea typeface="Calibri" panose="020F0502020204030204" pitchFamily="34" charset="0"/>
              <a:cs typeface="Calibri" panose="020F0502020204030204" pitchFamily="34" charset="0"/>
            </a:endParaRPr>
          </a:p>
          <a:p>
            <a:pPr algn="just">
              <a:lnSpc>
                <a:spcPct val="115000"/>
              </a:lnSpc>
            </a:pPr>
            <a:r>
              <a:rPr lang="lt-LT" sz="1800" b="1" dirty="0">
                <a:effectLst/>
                <a:latin typeface="Calibri" panose="020F0502020204030204" pitchFamily="34" charset="0"/>
                <a:ea typeface="Calibri" panose="020F0502020204030204" pitchFamily="34" charset="0"/>
                <a:cs typeface="Calibri" panose="020F0502020204030204" pitchFamily="34" charset="0"/>
              </a:rPr>
              <a:t>Apsvarstykite DI išteklių teikiamos informacijos kokybę ir patikimumą</a:t>
            </a:r>
            <a:endParaRPr lang="en-US" sz="1800" dirty="0">
              <a:effectLst/>
              <a:latin typeface="Arial" panose="020B0604020202020204" pitchFamily="34" charset="0"/>
              <a:ea typeface="Arial" panose="020B0604020202020204" pitchFamily="34" charset="0"/>
            </a:endParaRPr>
          </a:p>
        </p:txBody>
      </p:sp>
      <p:pic>
        <p:nvPicPr>
          <p:cNvPr id="9" name="Square top">
            <a:extLst>
              <a:ext uri="{FF2B5EF4-FFF2-40B4-BE49-F238E27FC236}">
                <a16:creationId xmlns:a16="http://schemas.microsoft.com/office/drawing/2014/main" id="{F20A09EB-C769-F5EC-9977-F2B64590BD38}"/>
              </a:ext>
            </a:extLst>
          </p:cNvPr>
          <p:cNvPicPr>
            <a:picLocks noChangeAspect="1"/>
          </p:cNvPicPr>
          <p:nvPr/>
        </p:nvPicPr>
        <p:blipFill>
          <a:blip r:embed="rId4"/>
          <a:srcRect/>
          <a:stretch/>
        </p:blipFill>
        <p:spPr>
          <a:xfrm>
            <a:off x="8361363" y="-30617"/>
            <a:ext cx="2438400" cy="1278512"/>
          </a:xfrm>
          <a:prstGeom prst="rect">
            <a:avLst/>
          </a:prstGeom>
        </p:spPr>
      </p:pic>
      <p:pic>
        <p:nvPicPr>
          <p:cNvPr id="10" name="Square down">
            <a:extLst>
              <a:ext uri="{FF2B5EF4-FFF2-40B4-BE49-F238E27FC236}">
                <a16:creationId xmlns:a16="http://schemas.microsoft.com/office/drawing/2014/main" id="{95392FBE-6099-521F-9BBA-10A80CEEE23B}"/>
              </a:ext>
            </a:extLst>
          </p:cNvPr>
          <p:cNvPicPr>
            <a:picLocks noGrp="1" noRot="1" noChangeAspect="1" noMove="1" noResize="1" noEditPoints="1" noAdjustHandles="1" noChangeArrowheads="1" noChangeShapeType="1" noCrop="1"/>
          </p:cNvPicPr>
          <p:nvPr/>
        </p:nvPicPr>
        <p:blipFill>
          <a:blip r:embed="rId5"/>
          <a:stretch>
            <a:fillRect/>
          </a:stretch>
        </p:blipFill>
        <p:spPr>
          <a:xfrm>
            <a:off x="5268339" y="6418859"/>
            <a:ext cx="1447800" cy="800100"/>
          </a:xfrm>
          <a:prstGeom prst="rect">
            <a:avLst/>
          </a:prstGeom>
        </p:spPr>
      </p:pic>
    </p:spTree>
    <p:extLst>
      <p:ext uri="{BB962C8B-B14F-4D97-AF65-F5344CB8AC3E}">
        <p14:creationId xmlns:p14="http://schemas.microsoft.com/office/powerpoint/2010/main" val="2034925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6"/>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619"/>
              <a:buFont typeface="Calibri"/>
              <a:buNone/>
            </a:pPr>
            <a:r>
              <a:rPr lang="lt-LT" dirty="0"/>
              <a:t>AČIŪ</a:t>
            </a:r>
            <a:r>
              <a:rPr lang="en-US" dirty="0"/>
              <a:t>!</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quare top">
            <a:extLst>
              <a:ext uri="{FF2B5EF4-FFF2-40B4-BE49-F238E27FC236}">
                <a16:creationId xmlns:a16="http://schemas.microsoft.com/office/drawing/2014/main" id="{742A78FE-8902-517A-6C33-D831F0028014}"/>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C81C392E-8438-3A29-D475-FA85C9CFC47D}"/>
              </a:ext>
            </a:extLst>
          </p:cNvPr>
          <p:cNvSpPr txBox="1">
            <a:spLocks/>
          </p:cNvSpPr>
          <p:nvPr/>
        </p:nvSpPr>
        <p:spPr>
          <a:xfrm>
            <a:off x="573476" y="669399"/>
            <a:ext cx="3259221" cy="387673"/>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lt-LT" sz="3600" b="1" dirty="0">
                <a:solidFill>
                  <a:srgbClr val="0063DC"/>
                </a:solidFill>
                <a:latin typeface="Helvetica" pitchFamily="2" charset="0"/>
              </a:rPr>
              <a:t>Įvadas</a:t>
            </a:r>
            <a:endParaRPr lang="it-IT" sz="3600" b="1" dirty="0">
              <a:solidFill>
                <a:srgbClr val="0063DC"/>
              </a:solidFill>
              <a:latin typeface="Helvetica" pitchFamily="2" charset="0"/>
            </a:endParaRPr>
          </a:p>
        </p:txBody>
      </p:sp>
      <p:pic>
        <p:nvPicPr>
          <p:cNvPr id="8" name="Logo">
            <a:extLst>
              <a:ext uri="{FF2B5EF4-FFF2-40B4-BE49-F238E27FC236}">
                <a16:creationId xmlns:a16="http://schemas.microsoft.com/office/drawing/2014/main" id="{B71520AE-D04A-F868-DD52-970C3565B406}"/>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sp>
        <p:nvSpPr>
          <p:cNvPr id="9" name="Text">
            <a:extLst>
              <a:ext uri="{FF2B5EF4-FFF2-40B4-BE49-F238E27FC236}">
                <a16:creationId xmlns:a16="http://schemas.microsoft.com/office/drawing/2014/main" id="{0F4E921F-A94F-EA47-8211-35DE9FA23B16}"/>
              </a:ext>
            </a:extLst>
          </p:cNvPr>
          <p:cNvSpPr txBox="1"/>
          <p:nvPr/>
        </p:nvSpPr>
        <p:spPr>
          <a:xfrm>
            <a:off x="105104" y="2537180"/>
            <a:ext cx="9945589" cy="2585323"/>
          </a:xfrm>
          <a:prstGeom prst="rect">
            <a:avLst/>
          </a:prstGeom>
          <a:noFill/>
        </p:spPr>
        <p:txBody>
          <a:bodyPr wrap="square" rtlCol="0">
            <a:spAutoFit/>
          </a:bodyPr>
          <a:lstStyle/>
          <a:p>
            <a:r>
              <a:rPr lang="lt-LT" dirty="0">
                <a:latin typeface="Helvetica" pitchFamily="2" charset="0"/>
              </a:rPr>
              <a:t>DI – nauja technologija sveikatos priežiūros sistemoje – tiek </a:t>
            </a:r>
            <a:r>
              <a:rPr lang="lt-LT" dirty="0" err="1">
                <a:latin typeface="Helvetica" pitchFamily="2" charset="0"/>
              </a:rPr>
              <a:t>sv</a:t>
            </a:r>
            <a:r>
              <a:rPr lang="lt-LT" dirty="0">
                <a:latin typeface="Helvetica" pitchFamily="2" charset="0"/>
              </a:rPr>
              <a:t>. priežiūros specialistams, tiek ir pacientams.</a:t>
            </a:r>
          </a:p>
          <a:p>
            <a:endParaRPr lang="lt-LT" dirty="0">
              <a:latin typeface="Helvetica" pitchFamily="2" charset="0"/>
            </a:endParaRPr>
          </a:p>
          <a:p>
            <a:endParaRPr lang="lt-LT" dirty="0">
              <a:latin typeface="Helvetica" pitchFamily="2" charset="0"/>
            </a:endParaRPr>
          </a:p>
          <a:p>
            <a:endParaRPr lang="lt-LT" dirty="0">
              <a:latin typeface="Helvetica" pitchFamily="2" charset="0"/>
            </a:endParaRPr>
          </a:p>
          <a:p>
            <a:endParaRPr lang="lt-LT" dirty="0">
              <a:latin typeface="Helvetica" pitchFamily="2" charset="0"/>
            </a:endParaRPr>
          </a:p>
          <a:p>
            <a:endParaRPr lang="lt-LT" dirty="0">
              <a:latin typeface="Helvetica" pitchFamily="2" charset="0"/>
            </a:endParaRPr>
          </a:p>
          <a:p>
            <a:endParaRPr lang="lt-LT" dirty="0">
              <a:latin typeface="Helvetica" pitchFamily="2" charset="0"/>
            </a:endParaRPr>
          </a:p>
          <a:p>
            <a:endParaRPr lang="lt-LT" dirty="0">
              <a:latin typeface="Helvetica" pitchFamily="2" charset="0"/>
            </a:endParaRPr>
          </a:p>
        </p:txBody>
      </p:sp>
      <p:pic>
        <p:nvPicPr>
          <p:cNvPr id="1026" name="Picture 2" descr="The Transformative Role of Artificial Intelligence in Healthcare -  Artificial Paintings">
            <a:extLst>
              <a:ext uri="{FF2B5EF4-FFF2-40B4-BE49-F238E27FC236}">
                <a16:creationId xmlns:a16="http://schemas.microsoft.com/office/drawing/2014/main" id="{8466152D-E426-107C-E6F1-42D4EBA52C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3589" y="3471244"/>
            <a:ext cx="4938963" cy="2827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2214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C1786-09AA-1F76-7EDF-173E459C825B}"/>
              </a:ext>
            </a:extLst>
          </p:cNvPr>
          <p:cNvSpPr>
            <a:spLocks noGrp="1"/>
          </p:cNvSpPr>
          <p:nvPr>
            <p:ph type="title"/>
          </p:nvPr>
        </p:nvSpPr>
        <p:spPr/>
        <p:txBody>
          <a:bodyPr/>
          <a:lstStyle/>
          <a:p>
            <a:r>
              <a:rPr lang="lt-LT" dirty="0"/>
              <a:t>Tikslas </a:t>
            </a:r>
            <a:endParaRPr lang="en-US" dirty="0"/>
          </a:p>
        </p:txBody>
      </p:sp>
      <p:sp>
        <p:nvSpPr>
          <p:cNvPr id="3" name="Content Placeholder 2">
            <a:extLst>
              <a:ext uri="{FF2B5EF4-FFF2-40B4-BE49-F238E27FC236}">
                <a16:creationId xmlns:a16="http://schemas.microsoft.com/office/drawing/2014/main" id="{00376A50-E3EF-44A4-44D7-957C06FD1C6D}"/>
              </a:ext>
            </a:extLst>
          </p:cNvPr>
          <p:cNvSpPr>
            <a:spLocks noGrp="1"/>
          </p:cNvSpPr>
          <p:nvPr>
            <p:ph idx="1"/>
          </p:nvPr>
        </p:nvSpPr>
        <p:spPr>
          <a:xfrm>
            <a:off x="742484" y="1916484"/>
            <a:ext cx="9628150" cy="4567898"/>
          </a:xfrm>
        </p:spPr>
        <p:txBody>
          <a:bodyPr>
            <a:normAutofit/>
          </a:bodyPr>
          <a:lstStyle/>
          <a:p>
            <a:pPr>
              <a:lnSpc>
                <a:spcPct val="150000"/>
              </a:lnSpc>
            </a:pPr>
            <a:r>
              <a:rPr lang="lt-LT" sz="2000" dirty="0">
                <a:latin typeface="Helvetica" panose="020B0604020202020204" pitchFamily="34" charset="0"/>
                <a:cs typeface="Helvetica" panose="020B0604020202020204" pitchFamily="34" charset="0"/>
              </a:rPr>
              <a:t>Vaidmenų žaidimo metu sužinosite kaip DI galima panaudoti pacientų medicininių problemų sprendimui</a:t>
            </a:r>
          </a:p>
          <a:p>
            <a:pPr>
              <a:lnSpc>
                <a:spcPct val="150000"/>
              </a:lnSpc>
            </a:pPr>
            <a:r>
              <a:rPr lang="lt-LT" sz="2000" dirty="0">
                <a:latin typeface="Helvetica" panose="020B0604020202020204" pitchFamily="34" charset="0"/>
                <a:cs typeface="Helvetica" panose="020B0604020202020204" pitchFamily="34" charset="0"/>
              </a:rPr>
              <a:t>Naudodami laisvai prieinamas internetines priemones ištirsite savo simptomus ir gausite medicininę konsultaciją</a:t>
            </a:r>
          </a:p>
          <a:p>
            <a:pPr>
              <a:lnSpc>
                <a:spcPct val="150000"/>
              </a:lnSpc>
            </a:pPr>
            <a:r>
              <a:rPr lang="lt-LT" sz="2000" dirty="0">
                <a:latin typeface="Helvetica" panose="020B0604020202020204" pitchFamily="34" charset="0"/>
                <a:cs typeface="Helvetica" panose="020B0604020202020204" pitchFamily="34" charset="0"/>
              </a:rPr>
              <a:t>Kritiškai įvertinsite gautus rezultatus ir DI panaudojimo naudą bei keliamą riziką</a:t>
            </a:r>
          </a:p>
        </p:txBody>
      </p:sp>
      <p:pic>
        <p:nvPicPr>
          <p:cNvPr id="4" name="Logo">
            <a:extLst>
              <a:ext uri="{FF2B5EF4-FFF2-40B4-BE49-F238E27FC236}">
                <a16:creationId xmlns:a16="http://schemas.microsoft.com/office/drawing/2014/main" id="{FCAB3DDD-A296-937D-04FC-D465DED0D06F}"/>
              </a:ext>
            </a:extLst>
          </p:cNvPr>
          <p:cNvPicPr/>
          <p:nvPr/>
        </p:nvPicPr>
        <p:blipFill>
          <a:blip r:embed="rId2"/>
          <a:srcRect/>
          <a:stretch/>
        </p:blipFill>
        <p:spPr>
          <a:xfrm>
            <a:off x="9257901" y="6659731"/>
            <a:ext cx="1252330" cy="355600"/>
          </a:xfrm>
          <a:prstGeom prst="rect">
            <a:avLst/>
          </a:prstGeom>
        </p:spPr>
      </p:pic>
    </p:spTree>
    <p:extLst>
      <p:ext uri="{BB962C8B-B14F-4D97-AF65-F5344CB8AC3E}">
        <p14:creationId xmlns:p14="http://schemas.microsoft.com/office/powerpoint/2010/main" val="2002341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1A360C-476F-CBB2-40C5-8610B903654D}"/>
            </a:ext>
          </a:extLst>
        </p:cNvPr>
        <p:cNvGrpSpPr/>
        <p:nvPr/>
      </p:nvGrpSpPr>
      <p:grpSpPr>
        <a:xfrm>
          <a:off x="0" y="0"/>
          <a:ext cx="0" cy="0"/>
          <a:chOff x="0" y="0"/>
          <a:chExt cx="0" cy="0"/>
        </a:xfrm>
      </p:grpSpPr>
      <p:pic>
        <p:nvPicPr>
          <p:cNvPr id="4" name="Background">
            <a:extLst>
              <a:ext uri="{FF2B5EF4-FFF2-40B4-BE49-F238E27FC236}">
                <a16:creationId xmlns:a16="http://schemas.microsoft.com/office/drawing/2014/main" id="{63DBA948-548E-301B-3A30-E430DF283D20}"/>
              </a:ext>
            </a:extLst>
          </p:cNvPr>
          <p:cNvPicPr>
            <a:picLocks noGrp="1" noRot="1" noChangeAspect="1" noMove="1" noResize="1" noEditPoints="1" noAdjustHandles="1" noChangeArrowheads="1" noChangeShapeType="1" noCrop="1"/>
          </p:cNvPicPr>
          <p:nvPr/>
        </p:nvPicPr>
        <p:blipFill>
          <a:blip r:embed="rId2"/>
          <a:stretch>
            <a:fillRect/>
          </a:stretch>
        </p:blipFill>
        <p:spPr>
          <a:xfrm>
            <a:off x="-1" y="0"/>
            <a:ext cx="10799763" cy="7204076"/>
          </a:xfrm>
          <a:prstGeom prst="rect">
            <a:avLst/>
          </a:prstGeom>
        </p:spPr>
      </p:pic>
      <p:pic>
        <p:nvPicPr>
          <p:cNvPr id="5" name="Background 1">
            <a:extLst>
              <a:ext uri="{FF2B5EF4-FFF2-40B4-BE49-F238E27FC236}">
                <a16:creationId xmlns:a16="http://schemas.microsoft.com/office/drawing/2014/main" id="{8BE906A3-4821-7748-5D74-9E57A1EA72EB}"/>
              </a:ext>
            </a:extLst>
          </p:cNvPr>
          <p:cNvPicPr>
            <a:picLocks noGrp="1" noRot="1" noChangeAspect="1" noMove="1" noResize="1" noEditPoints="1" noAdjustHandles="1" noChangeArrowheads="1" noChangeShapeType="1" noCrop="1"/>
          </p:cNvPicPr>
          <p:nvPr/>
        </p:nvPicPr>
        <p:blipFill>
          <a:blip r:embed="rId3">
            <a:alphaModFix amt="87000"/>
          </a:blip>
          <a:stretch>
            <a:fillRect/>
          </a:stretch>
        </p:blipFill>
        <p:spPr>
          <a:xfrm>
            <a:off x="0" y="-2382"/>
            <a:ext cx="10796194" cy="7201695"/>
          </a:xfrm>
          <a:prstGeom prst="rect">
            <a:avLst/>
          </a:prstGeom>
        </p:spPr>
      </p:pic>
      <p:pic>
        <p:nvPicPr>
          <p:cNvPr id="7" name="Logo">
            <a:extLst>
              <a:ext uri="{FF2B5EF4-FFF2-40B4-BE49-F238E27FC236}">
                <a16:creationId xmlns:a16="http://schemas.microsoft.com/office/drawing/2014/main" id="{78F6B17D-2585-72C4-847D-0F718A90D69C}"/>
              </a:ext>
            </a:extLst>
          </p:cNvPr>
          <p:cNvPicPr>
            <a:picLocks noGrp="1" noRot="1" noChangeAspect="1" noMove="1" noResize="1" noEditPoints="1" noAdjustHandles="1" noChangeArrowheads="1" noChangeShapeType="1" noCrop="1"/>
          </p:cNvPicPr>
          <p:nvPr/>
        </p:nvPicPr>
        <p:blipFill>
          <a:blip r:embed="rId4"/>
          <a:srcRect/>
          <a:stretch/>
        </p:blipFill>
        <p:spPr>
          <a:xfrm>
            <a:off x="4764881" y="6579358"/>
            <a:ext cx="1270000" cy="355244"/>
          </a:xfrm>
          <a:prstGeom prst="rect">
            <a:avLst/>
          </a:prstGeom>
        </p:spPr>
      </p:pic>
      <p:pic>
        <p:nvPicPr>
          <p:cNvPr id="3" name="Square">
            <a:extLst>
              <a:ext uri="{FF2B5EF4-FFF2-40B4-BE49-F238E27FC236}">
                <a16:creationId xmlns:a16="http://schemas.microsoft.com/office/drawing/2014/main" id="{89DCD9CE-174F-6CA8-CE1E-2991A3D665B9}"/>
              </a:ext>
            </a:extLst>
          </p:cNvPr>
          <p:cNvPicPr>
            <a:picLocks noGrp="1" noRot="1" noChangeAspect="1" noMove="1" noResize="1" noEditPoints="1" noAdjustHandles="1" noChangeArrowheads="1" noChangeShapeType="1" noCrop="1"/>
          </p:cNvPicPr>
          <p:nvPr/>
        </p:nvPicPr>
        <p:blipFill>
          <a:blip r:embed="rId5"/>
          <a:stretch>
            <a:fillRect/>
          </a:stretch>
        </p:blipFill>
        <p:spPr>
          <a:xfrm>
            <a:off x="4255008" y="1118811"/>
            <a:ext cx="6541185" cy="6117465"/>
          </a:xfrm>
          <a:prstGeom prst="rect">
            <a:avLst/>
          </a:prstGeom>
        </p:spPr>
      </p:pic>
      <p:sp>
        <p:nvSpPr>
          <p:cNvPr id="8" name="Text">
            <a:extLst>
              <a:ext uri="{FF2B5EF4-FFF2-40B4-BE49-F238E27FC236}">
                <a16:creationId xmlns:a16="http://schemas.microsoft.com/office/drawing/2014/main" id="{58E94203-C97C-0610-5F68-8C5E12F585E5}"/>
              </a:ext>
            </a:extLst>
          </p:cNvPr>
          <p:cNvSpPr txBox="1">
            <a:spLocks/>
          </p:cNvSpPr>
          <p:nvPr/>
        </p:nvSpPr>
        <p:spPr>
          <a:xfrm>
            <a:off x="3570" y="2638269"/>
            <a:ext cx="10792624" cy="203866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pt-BR" sz="3600" b="1" dirty="0">
                <a:solidFill>
                  <a:schemeClr val="bg1"/>
                </a:solidFill>
                <a:latin typeface="Helvetica" pitchFamily="2" charset="0"/>
              </a:rPr>
              <a:t>Į pacientą orientuotas </a:t>
            </a:r>
            <a:r>
              <a:rPr lang="lt-LT" sz="3600" b="1" dirty="0">
                <a:solidFill>
                  <a:schemeClr val="bg1"/>
                </a:solidFill>
                <a:latin typeface="Helvetica" pitchFamily="2" charset="0"/>
              </a:rPr>
              <a:t>DI</a:t>
            </a:r>
            <a:r>
              <a:rPr lang="pt-BR" sz="3600" b="1" dirty="0">
                <a:solidFill>
                  <a:schemeClr val="bg1"/>
                </a:solidFill>
                <a:latin typeface="Helvetica" pitchFamily="2" charset="0"/>
              </a:rPr>
              <a:t> naudojimas</a:t>
            </a:r>
            <a:endParaRPr lang="it-IT" sz="3600" b="1" dirty="0">
              <a:solidFill>
                <a:schemeClr val="bg1"/>
              </a:solidFill>
              <a:latin typeface="Helvetica" pitchFamily="2" charset="0"/>
            </a:endParaRPr>
          </a:p>
        </p:txBody>
      </p:sp>
    </p:spTree>
    <p:extLst>
      <p:ext uri="{BB962C8B-B14F-4D97-AF65-F5344CB8AC3E}">
        <p14:creationId xmlns:p14="http://schemas.microsoft.com/office/powerpoint/2010/main" val="3695253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80C02-FD52-29A6-81C0-44F9249C39AD}"/>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04D55A8B-5BEB-CB5F-BC9B-3EC61CAA6911}"/>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0C94797E-8380-5DA3-171D-07ADCD54DA69}"/>
              </a:ext>
            </a:extLst>
          </p:cNvPr>
          <p:cNvSpPr txBox="1">
            <a:spLocks/>
          </p:cNvSpPr>
          <p:nvPr/>
        </p:nvSpPr>
        <p:spPr>
          <a:xfrm>
            <a:off x="573477" y="669399"/>
            <a:ext cx="5665958" cy="51394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pt-BR" sz="3600" b="1" dirty="0">
                <a:solidFill>
                  <a:schemeClr val="bg1"/>
                </a:solidFill>
                <a:latin typeface="Helvetica" pitchFamily="2" charset="0"/>
              </a:rPr>
              <a:t>Į pacientą orientuotas </a:t>
            </a:r>
            <a:r>
              <a:rPr lang="lt-LT" sz="3600" b="1" dirty="0">
                <a:solidFill>
                  <a:schemeClr val="bg1"/>
                </a:solidFill>
                <a:latin typeface="Helvetica" pitchFamily="2" charset="0"/>
              </a:rPr>
              <a:t>DI</a:t>
            </a:r>
            <a:r>
              <a:rPr lang="pt-BR" sz="3600" b="1" dirty="0">
                <a:solidFill>
                  <a:schemeClr val="bg1"/>
                </a:solidFill>
                <a:latin typeface="Helvetica" pitchFamily="2" charset="0"/>
              </a:rPr>
              <a:t> </a:t>
            </a:r>
            <a:r>
              <a:rPr lang="pt-BR" sz="3600" b="1" dirty="0">
                <a:solidFill>
                  <a:schemeClr val="accent1">
                    <a:lumMod val="75000"/>
                  </a:schemeClr>
                </a:solidFill>
                <a:latin typeface="Helvetica" pitchFamily="2" charset="0"/>
              </a:rPr>
              <a:t>Į pacientą orientuotas </a:t>
            </a:r>
            <a:r>
              <a:rPr lang="lt-LT" sz="3600" b="1" dirty="0">
                <a:solidFill>
                  <a:schemeClr val="accent1">
                    <a:lumMod val="75000"/>
                  </a:schemeClr>
                </a:solidFill>
                <a:latin typeface="Helvetica" pitchFamily="2" charset="0"/>
              </a:rPr>
              <a:t>DI</a:t>
            </a:r>
            <a:r>
              <a:rPr lang="pt-BR" sz="3600" b="1" dirty="0">
                <a:solidFill>
                  <a:schemeClr val="accent1">
                    <a:lumMod val="75000"/>
                  </a:schemeClr>
                </a:solidFill>
                <a:latin typeface="Helvetica" pitchFamily="2" charset="0"/>
              </a:rPr>
              <a:t> naudojimas</a:t>
            </a:r>
            <a:endParaRPr lang="it-IT" sz="3600" b="1" dirty="0">
              <a:solidFill>
                <a:schemeClr val="accent1">
                  <a:lumMod val="75000"/>
                </a:schemeClr>
              </a:solidFill>
              <a:latin typeface="Helvetica" pitchFamily="2" charset="0"/>
            </a:endParaRPr>
          </a:p>
        </p:txBody>
      </p:sp>
      <p:sp>
        <p:nvSpPr>
          <p:cNvPr id="6" name="Subtitle">
            <a:extLst>
              <a:ext uri="{FF2B5EF4-FFF2-40B4-BE49-F238E27FC236}">
                <a16:creationId xmlns:a16="http://schemas.microsoft.com/office/drawing/2014/main" id="{F36F22A9-6681-B4EF-7C31-ABA85797EB5C}"/>
              </a:ext>
            </a:extLst>
          </p:cNvPr>
          <p:cNvSpPr txBox="1">
            <a:spLocks/>
          </p:cNvSpPr>
          <p:nvPr/>
        </p:nvSpPr>
        <p:spPr>
          <a:xfrm>
            <a:off x="698049" y="2009891"/>
            <a:ext cx="7069095"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Sukurkite paciento asmenybę</a:t>
            </a:r>
          </a:p>
        </p:txBody>
      </p:sp>
      <p:pic>
        <p:nvPicPr>
          <p:cNvPr id="8" name="Logo">
            <a:extLst>
              <a:ext uri="{FF2B5EF4-FFF2-40B4-BE49-F238E27FC236}">
                <a16:creationId xmlns:a16="http://schemas.microsoft.com/office/drawing/2014/main" id="{840A5191-ED38-D925-23E2-893BEB14B0FA}"/>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sp>
        <p:nvSpPr>
          <p:cNvPr id="9" name="Text">
            <a:extLst>
              <a:ext uri="{FF2B5EF4-FFF2-40B4-BE49-F238E27FC236}">
                <a16:creationId xmlns:a16="http://schemas.microsoft.com/office/drawing/2014/main" id="{0A3E52D5-49AA-9559-921C-C4194737C92E}"/>
              </a:ext>
            </a:extLst>
          </p:cNvPr>
          <p:cNvSpPr txBox="1"/>
          <p:nvPr/>
        </p:nvSpPr>
        <p:spPr>
          <a:xfrm>
            <a:off x="516457" y="2865861"/>
            <a:ext cx="9945589" cy="3780522"/>
          </a:xfrm>
          <a:prstGeom prst="rect">
            <a:avLst/>
          </a:prstGeom>
          <a:noFill/>
        </p:spPr>
        <p:txBody>
          <a:bodyPr wrap="square" rtlCol="0">
            <a:spAutoFit/>
          </a:bodyPr>
          <a:lstStyle/>
          <a:p>
            <a:pPr marL="342900" indent="-342900">
              <a:lnSpc>
                <a:spcPct val="150000"/>
              </a:lnSpc>
              <a:buFont typeface="+mj-lt"/>
              <a:buAutoNum type="arabicPeriod"/>
            </a:pPr>
            <a:r>
              <a:rPr lang="lt-LT" dirty="0">
                <a:latin typeface="Helvetica" pitchFamily="2" charset="0"/>
              </a:rPr>
              <a:t>Pasirinkite skundą (konkrečią sveikatos būklę, simptomą ar klinikinę problemą), su kuriuo dažnai susiduriate savo praktikoje.</a:t>
            </a:r>
          </a:p>
          <a:p>
            <a:pPr marL="342900" indent="-342900">
              <a:lnSpc>
                <a:spcPct val="150000"/>
              </a:lnSpc>
              <a:buFont typeface="+mj-lt"/>
              <a:buAutoNum type="arabicPeriod"/>
            </a:pPr>
            <a:r>
              <a:rPr lang="lt-LT" dirty="0">
                <a:latin typeface="Helvetica" pitchFamily="2" charset="0"/>
              </a:rPr>
              <a:t>Parašykite simptomų, dažniausiai susijusių su skundu, sąrašą</a:t>
            </a:r>
          </a:p>
          <a:p>
            <a:pPr marL="342900" indent="-342900">
              <a:lnSpc>
                <a:spcPct val="150000"/>
              </a:lnSpc>
              <a:buFont typeface="+mj-lt"/>
              <a:buAutoNum type="arabicPeriod"/>
            </a:pPr>
            <a:r>
              <a:rPr lang="lt-LT" dirty="0">
                <a:latin typeface="Helvetica" pitchFamily="2" charset="0"/>
              </a:rPr>
              <a:t>Parašykite su pateiktu skundu susijusių dalykų iš paciento ankstesnės ligos istorijos sąrašą</a:t>
            </a:r>
          </a:p>
          <a:p>
            <a:pPr marL="342900" indent="-342900">
              <a:lnSpc>
                <a:spcPct val="150000"/>
              </a:lnSpc>
              <a:buFont typeface="+mj-lt"/>
              <a:buAutoNum type="arabicPeriod"/>
            </a:pPr>
            <a:r>
              <a:rPr lang="lt-LT" dirty="0">
                <a:latin typeface="Helvetica" pitchFamily="2" charset="0"/>
              </a:rPr>
              <a:t>Parašykite paciento asmeninių savybių sąrašą</a:t>
            </a:r>
          </a:p>
          <a:p>
            <a:pPr marL="342900" indent="-342900">
              <a:lnSpc>
                <a:spcPct val="150000"/>
              </a:lnSpc>
              <a:buFont typeface="+mj-lt"/>
              <a:buAutoNum type="arabicPeriod"/>
            </a:pPr>
            <a:r>
              <a:rPr lang="lt-LT" dirty="0">
                <a:latin typeface="Helvetica" pitchFamily="2" charset="0"/>
              </a:rPr>
              <a:t>Parašykite trijų galimų diagnozių, susijusių su skundu, sąrašą</a:t>
            </a:r>
          </a:p>
          <a:p>
            <a:pPr marL="342900" indent="-342900">
              <a:lnSpc>
                <a:spcPct val="150000"/>
              </a:lnSpc>
              <a:buFont typeface="+mj-lt"/>
              <a:buAutoNum type="arabicPeriod"/>
            </a:pPr>
            <a:endParaRPr lang="lt-LT" dirty="0">
              <a:latin typeface="Helvetica" pitchFamily="2" charset="0"/>
            </a:endParaRPr>
          </a:p>
          <a:p>
            <a:pPr>
              <a:lnSpc>
                <a:spcPct val="150000"/>
              </a:lnSpc>
            </a:pPr>
            <a:r>
              <a:rPr lang="lt-LT" dirty="0">
                <a:latin typeface="Helvetica" pitchFamily="2" charset="0"/>
              </a:rPr>
              <a:t>1–4 punktuose naudokite paprastą terminiją, kurią vartotų pacientas</a:t>
            </a:r>
          </a:p>
          <a:p>
            <a:pPr>
              <a:lnSpc>
                <a:spcPct val="150000"/>
              </a:lnSpc>
            </a:pPr>
            <a:r>
              <a:rPr lang="lt-LT" dirty="0">
                <a:latin typeface="Helvetica" pitchFamily="2" charset="0"/>
              </a:rPr>
              <a:t>5 punkte naudokite medicininį terminą, apibūdinantį ligą</a:t>
            </a:r>
            <a:endParaRPr lang="en-US" dirty="0">
              <a:latin typeface="Helvetica" pitchFamily="2" charset="0"/>
            </a:endParaRPr>
          </a:p>
        </p:txBody>
      </p:sp>
    </p:spTree>
    <p:extLst>
      <p:ext uri="{BB962C8B-B14F-4D97-AF65-F5344CB8AC3E}">
        <p14:creationId xmlns:p14="http://schemas.microsoft.com/office/powerpoint/2010/main" val="1357964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0AF05-F9A9-9BB0-FCC9-246F6DC3F829}"/>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B3FF9DFE-646D-0F82-B934-EB34A6230531}"/>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40B6A43D-B1E1-341F-022B-80D3DECA2A29}"/>
              </a:ext>
            </a:extLst>
          </p:cNvPr>
          <p:cNvSpPr txBox="1">
            <a:spLocks/>
          </p:cNvSpPr>
          <p:nvPr/>
        </p:nvSpPr>
        <p:spPr>
          <a:xfrm>
            <a:off x="573476" y="669398"/>
            <a:ext cx="8129089" cy="791539"/>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pt-BR" sz="3600" b="1" dirty="0">
                <a:solidFill>
                  <a:schemeClr val="accent1">
                    <a:lumMod val="75000"/>
                  </a:schemeClr>
                </a:solidFill>
                <a:latin typeface="Helvetica" pitchFamily="2" charset="0"/>
              </a:rPr>
              <a:t>Į pacientą orientuotas </a:t>
            </a:r>
            <a:r>
              <a:rPr lang="lt-LT" sz="3600" b="1" dirty="0">
                <a:solidFill>
                  <a:schemeClr val="accent1">
                    <a:lumMod val="75000"/>
                  </a:schemeClr>
                </a:solidFill>
                <a:latin typeface="Helvetica" pitchFamily="2" charset="0"/>
              </a:rPr>
              <a:t>DI</a:t>
            </a:r>
            <a:r>
              <a:rPr lang="pt-BR" sz="3600" b="1" dirty="0">
                <a:solidFill>
                  <a:schemeClr val="accent1">
                    <a:lumMod val="75000"/>
                  </a:schemeClr>
                </a:solidFill>
                <a:latin typeface="Helvetica" pitchFamily="2" charset="0"/>
              </a:rPr>
              <a:t> naudojimas</a:t>
            </a:r>
            <a:endParaRPr lang="it-IT" sz="3600" b="1" dirty="0">
              <a:solidFill>
                <a:srgbClr val="0063DC"/>
              </a:solidFill>
              <a:latin typeface="Helvetica" pitchFamily="2" charset="0"/>
            </a:endParaRPr>
          </a:p>
        </p:txBody>
      </p:sp>
      <p:sp>
        <p:nvSpPr>
          <p:cNvPr id="6" name="Subtitle">
            <a:extLst>
              <a:ext uri="{FF2B5EF4-FFF2-40B4-BE49-F238E27FC236}">
                <a16:creationId xmlns:a16="http://schemas.microsoft.com/office/drawing/2014/main" id="{047A3A66-D684-7483-2B7D-C9BCF50C990D}"/>
              </a:ext>
            </a:extLst>
          </p:cNvPr>
          <p:cNvSpPr txBox="1">
            <a:spLocks/>
          </p:cNvSpPr>
          <p:nvPr/>
        </p:nvSpPr>
        <p:spPr>
          <a:xfrm>
            <a:off x="573476" y="1722668"/>
            <a:ext cx="2978158"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lt-LT" sz="2400" dirty="0">
                <a:solidFill>
                  <a:srgbClr val="FB0087"/>
                </a:solidFill>
                <a:latin typeface="Helvetica" pitchFamily="2" charset="0"/>
              </a:rPr>
              <a:t>Paciento asmenybė</a:t>
            </a:r>
            <a:endParaRPr lang="it-IT" sz="2400" dirty="0">
              <a:solidFill>
                <a:srgbClr val="FB0087"/>
              </a:solidFill>
              <a:latin typeface="Helvetica" pitchFamily="2" charset="0"/>
            </a:endParaRPr>
          </a:p>
        </p:txBody>
      </p:sp>
      <p:pic>
        <p:nvPicPr>
          <p:cNvPr id="8" name="Logo">
            <a:extLst>
              <a:ext uri="{FF2B5EF4-FFF2-40B4-BE49-F238E27FC236}">
                <a16:creationId xmlns:a16="http://schemas.microsoft.com/office/drawing/2014/main" id="{C94C7B74-5C15-7329-708F-5770C3774BEF}"/>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graphicFrame>
        <p:nvGraphicFramePr>
          <p:cNvPr id="2" name="Table 1">
            <a:extLst>
              <a:ext uri="{FF2B5EF4-FFF2-40B4-BE49-F238E27FC236}">
                <a16:creationId xmlns:a16="http://schemas.microsoft.com/office/drawing/2014/main" id="{CD3043E5-F1C4-0A9D-C18A-1F5B0AEDAB78}"/>
              </a:ext>
            </a:extLst>
          </p:cNvPr>
          <p:cNvGraphicFramePr>
            <a:graphicFrameLocks noGrp="1"/>
          </p:cNvGraphicFramePr>
          <p:nvPr>
            <p:extLst>
              <p:ext uri="{D42A27DB-BD31-4B8C-83A1-F6EECF244321}">
                <p14:modId xmlns:p14="http://schemas.microsoft.com/office/powerpoint/2010/main" val="3182677534"/>
              </p:ext>
            </p:extLst>
          </p:nvPr>
        </p:nvGraphicFramePr>
        <p:xfrm>
          <a:off x="435532" y="2532198"/>
          <a:ext cx="9928698" cy="3574974"/>
        </p:xfrm>
        <a:graphic>
          <a:graphicData uri="http://schemas.openxmlformats.org/drawingml/2006/table">
            <a:tbl>
              <a:tblPr>
                <a:tableStyleId>{5C22544A-7EE6-4342-B048-85BDC9FD1C3A}</a:tableStyleId>
              </a:tblPr>
              <a:tblGrid>
                <a:gridCol w="2776019">
                  <a:extLst>
                    <a:ext uri="{9D8B030D-6E8A-4147-A177-3AD203B41FA5}">
                      <a16:colId xmlns:a16="http://schemas.microsoft.com/office/drawing/2014/main" val="825671207"/>
                    </a:ext>
                  </a:extLst>
                </a:gridCol>
                <a:gridCol w="7152679">
                  <a:extLst>
                    <a:ext uri="{9D8B030D-6E8A-4147-A177-3AD203B41FA5}">
                      <a16:colId xmlns:a16="http://schemas.microsoft.com/office/drawing/2014/main" val="3529167079"/>
                    </a:ext>
                  </a:extLst>
                </a:gridCol>
              </a:tblGrid>
              <a:tr h="500934">
                <a:tc>
                  <a:txBody>
                    <a:bodyPr/>
                    <a:lstStyle/>
                    <a:p>
                      <a:pPr>
                        <a:lnSpc>
                          <a:spcPct val="115000"/>
                        </a:lnSpc>
                      </a:pPr>
                      <a:r>
                        <a:rPr lang="en-US" sz="1400" dirty="0" err="1">
                          <a:effectLst/>
                          <a:latin typeface="Helvetica" panose="020B0604020202020204" pitchFamily="34" charset="0"/>
                          <a:cs typeface="Helvetica" panose="020B0604020202020204" pitchFamily="34" charset="0"/>
                        </a:rPr>
                        <a:t>Pateikiame</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skundą</a:t>
                      </a:r>
                      <a:r>
                        <a:rPr lang="en-US" sz="1400" dirty="0">
                          <a:effectLst/>
                          <a:latin typeface="Helvetica" panose="020B0604020202020204" pitchFamily="34" charset="0"/>
                          <a:cs typeface="Helvetica" panose="020B0604020202020204" pitchFamily="34" charset="0"/>
                        </a:rPr>
                        <a:t>:</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54590" marR="54590" marT="54590" marB="54590"/>
                </a:tc>
                <a:tc>
                  <a:txBody>
                    <a:bodyPr/>
                    <a:lstStyle/>
                    <a:p>
                      <a:pPr>
                        <a:lnSpc>
                          <a:spcPct val="115000"/>
                        </a:lnSpc>
                      </a:pPr>
                      <a:r>
                        <a:rPr lang="en-US" sz="1400" dirty="0" err="1">
                          <a:effectLst/>
                          <a:latin typeface="Helvetica" panose="020B0604020202020204" pitchFamily="34" charset="0"/>
                          <a:cs typeface="Helvetica" panose="020B0604020202020204" pitchFamily="34" charset="0"/>
                        </a:rPr>
                        <a:t>Pvz</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Aštrus</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pilvo</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skausmas</a:t>
                      </a:r>
                      <a:endParaRPr lang="en-US" sz="1400" dirty="0">
                        <a:effectLst/>
                        <a:latin typeface="Helvetica" panose="020B0604020202020204" pitchFamily="34" charset="0"/>
                        <a:cs typeface="Helvetica" panose="020B0604020202020204" pitchFamily="34" charset="0"/>
                      </a:endParaRPr>
                    </a:p>
                  </a:txBody>
                  <a:tcPr marL="54590" marR="54590" marT="54590" marB="54590">
                    <a:solidFill>
                      <a:schemeClr val="bg1"/>
                    </a:solidFill>
                  </a:tcPr>
                </a:tc>
                <a:extLst>
                  <a:ext uri="{0D108BD9-81ED-4DB2-BD59-A6C34878D82A}">
                    <a16:rowId xmlns:a16="http://schemas.microsoft.com/office/drawing/2014/main" val="1445303958"/>
                  </a:ext>
                </a:extLst>
              </a:tr>
              <a:tr h="646770">
                <a:tc>
                  <a:txBody>
                    <a:bodyPr/>
                    <a:lstStyle/>
                    <a:p>
                      <a:pPr>
                        <a:lnSpc>
                          <a:spcPct val="115000"/>
                        </a:lnSpc>
                      </a:pPr>
                      <a:r>
                        <a:rPr lang="en-US" sz="1400" dirty="0" err="1">
                          <a:effectLst/>
                          <a:latin typeface="Helvetica" panose="020B0604020202020204" pitchFamily="34" charset="0"/>
                          <a:cs typeface="Helvetica" panose="020B0604020202020204" pitchFamily="34" charset="0"/>
                        </a:rPr>
                        <a:t>Simptomai</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susiję</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su</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skundu</a:t>
                      </a:r>
                      <a:r>
                        <a:rPr lang="en-US" sz="1400" dirty="0">
                          <a:effectLst/>
                          <a:latin typeface="Helvetica" panose="020B0604020202020204" pitchFamily="34" charset="0"/>
                          <a:cs typeface="Helvetica" panose="020B0604020202020204" pitchFamily="34" charset="0"/>
                        </a:rPr>
                        <a:t>:</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54590" marR="54590" marT="54590" marB="54590"/>
                </a:tc>
                <a:tc>
                  <a:txBody>
                    <a:bodyPr/>
                    <a:lstStyle/>
                    <a:p>
                      <a:pPr>
                        <a:lnSpc>
                          <a:spcPct val="115000"/>
                        </a:lnSpc>
                      </a:pPr>
                      <a:r>
                        <a:rPr lang="lt-LT" sz="1400" dirty="0">
                          <a:effectLst/>
                          <a:latin typeface="Helvetica" panose="020B0604020202020204" pitchFamily="34" charset="0"/>
                          <a:cs typeface="Helvetica" panose="020B0604020202020204" pitchFamily="34" charset="0"/>
                        </a:rPr>
                        <a:t>Pvz. Rėmuo, pykinimas</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54590" marR="54590" marT="54590" marB="54590">
                    <a:solidFill>
                      <a:schemeClr val="bg1"/>
                    </a:solidFill>
                  </a:tcPr>
                </a:tc>
                <a:extLst>
                  <a:ext uri="{0D108BD9-81ED-4DB2-BD59-A6C34878D82A}">
                    <a16:rowId xmlns:a16="http://schemas.microsoft.com/office/drawing/2014/main" val="3614784887"/>
                  </a:ext>
                </a:extLst>
              </a:tr>
              <a:tr h="691376">
                <a:tc>
                  <a:txBody>
                    <a:bodyPr/>
                    <a:lstStyle/>
                    <a:p>
                      <a:pPr>
                        <a:lnSpc>
                          <a:spcPct val="115000"/>
                        </a:lnSpc>
                      </a:pPr>
                      <a:r>
                        <a:rPr lang="lt-LT" sz="1400" dirty="0">
                          <a:effectLst/>
                          <a:latin typeface="Helvetica" panose="020B0604020202020204" pitchFamily="34" charset="0"/>
                          <a:cs typeface="Helvetica" panose="020B0604020202020204" pitchFamily="34" charset="0"/>
                        </a:rPr>
                        <a:t>Ankstesnė medicininė istorija, susijusi su skundo pateikimu:</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54590" marR="54590" marT="54590" marB="54590"/>
                </a:tc>
                <a:tc>
                  <a:txBody>
                    <a:bodyPr/>
                    <a:lstStyle/>
                    <a:p>
                      <a:pPr>
                        <a:lnSpc>
                          <a:spcPct val="115000"/>
                        </a:lnSpc>
                      </a:pPr>
                      <a:r>
                        <a:rPr lang="en-US" sz="1400" dirty="0" err="1">
                          <a:effectLst/>
                          <a:latin typeface="Helvetica" panose="020B0604020202020204" pitchFamily="34" charset="0"/>
                          <a:cs typeface="Helvetica" panose="020B0604020202020204" pitchFamily="34" charset="0"/>
                        </a:rPr>
                        <a:t>Pvz</a:t>
                      </a:r>
                      <a:r>
                        <a:rPr lang="en-US" sz="1400" dirty="0">
                          <a:effectLst/>
                          <a:latin typeface="Helvetica" panose="020B0604020202020204" pitchFamily="34" charset="0"/>
                          <a:cs typeface="Helvetica" panose="020B0604020202020204" pitchFamily="34" charset="0"/>
                        </a:rPr>
                        <a:t>. lumbago, </a:t>
                      </a:r>
                      <a:r>
                        <a:rPr lang="en-US" sz="1400" dirty="0" err="1">
                          <a:effectLst/>
                          <a:latin typeface="Helvetica" panose="020B0604020202020204" pitchFamily="34" charset="0"/>
                          <a:cs typeface="Helvetica" panose="020B0604020202020204" pitchFamily="34" charset="0"/>
                        </a:rPr>
                        <a:t>gydomas</a:t>
                      </a:r>
                      <a:r>
                        <a:rPr lang="en-US" sz="1400" dirty="0">
                          <a:effectLst/>
                          <a:latin typeface="Helvetica" panose="020B0604020202020204" pitchFamily="34" charset="0"/>
                          <a:cs typeface="Helvetica" panose="020B0604020202020204" pitchFamily="34" charset="0"/>
                        </a:rPr>
                        <a:t> NVNU</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54590" marR="54590" marT="54590" marB="54590">
                    <a:solidFill>
                      <a:schemeClr val="bg1"/>
                    </a:solidFill>
                  </a:tcPr>
                </a:tc>
                <a:extLst>
                  <a:ext uri="{0D108BD9-81ED-4DB2-BD59-A6C34878D82A}">
                    <a16:rowId xmlns:a16="http://schemas.microsoft.com/office/drawing/2014/main" val="4173501871"/>
                  </a:ext>
                </a:extLst>
              </a:tr>
              <a:tr h="443199">
                <a:tc>
                  <a:txBody>
                    <a:bodyPr/>
                    <a:lstStyle/>
                    <a:p>
                      <a:pPr>
                        <a:lnSpc>
                          <a:spcPct val="115000"/>
                        </a:lnSpc>
                      </a:pPr>
                      <a:r>
                        <a:rPr lang="lt-LT" sz="1400" dirty="0">
                          <a:effectLst/>
                          <a:latin typeface="Helvetica" panose="020B0604020202020204" pitchFamily="34" charset="0"/>
                          <a:ea typeface="Arial" panose="020B0604020202020204" pitchFamily="34" charset="0"/>
                          <a:cs typeface="Helvetica" panose="020B0604020202020204" pitchFamily="34" charset="0"/>
                        </a:rPr>
                        <a:t>Paciento savybės</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54590" marR="54590" marT="54590" marB="54590"/>
                </a:tc>
                <a:tc>
                  <a:txBody>
                    <a:bodyPr/>
                    <a:lstStyle/>
                    <a:p>
                      <a:pPr marL="0" marR="0" lvl="0" indent="0" algn="l" defTabSz="959937" rtl="0" eaLnBrk="1" fontAlgn="auto" latinLnBrk="0" hangingPunct="1">
                        <a:lnSpc>
                          <a:spcPct val="115000"/>
                        </a:lnSpc>
                        <a:spcBef>
                          <a:spcPts val="0"/>
                        </a:spcBef>
                        <a:spcAft>
                          <a:spcPts val="0"/>
                        </a:spcAft>
                        <a:buClrTx/>
                        <a:buSzTx/>
                        <a:buFontTx/>
                        <a:buNone/>
                        <a:tabLst/>
                        <a:defRPr/>
                      </a:pPr>
                      <a:r>
                        <a:rPr lang="en-US" sz="1400" dirty="0" err="1">
                          <a:effectLst/>
                          <a:latin typeface="Helvetica" panose="020B0604020202020204" pitchFamily="34" charset="0"/>
                          <a:cs typeface="Helvetica" panose="020B0604020202020204" pitchFamily="34" charset="0"/>
                        </a:rPr>
                        <a:t>Pvz</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Nutukęs</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vidutinio</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amžiaus</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vyras</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retkarčiais</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vartoja</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alkoholį</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surūko</a:t>
                      </a:r>
                      <a:r>
                        <a:rPr lang="en-US" sz="1400" dirty="0">
                          <a:effectLst/>
                          <a:latin typeface="Helvetica" panose="020B0604020202020204" pitchFamily="34" charset="0"/>
                          <a:cs typeface="Helvetica" panose="020B0604020202020204" pitchFamily="34" charset="0"/>
                        </a:rPr>
                        <a:t> 3 </a:t>
                      </a:r>
                      <a:r>
                        <a:rPr lang="en-US" sz="1400" dirty="0" err="1">
                          <a:effectLst/>
                          <a:latin typeface="Helvetica" panose="020B0604020202020204" pitchFamily="34" charset="0"/>
                          <a:cs typeface="Helvetica" panose="020B0604020202020204" pitchFamily="34" charset="0"/>
                        </a:rPr>
                        <a:t>cigaretes</a:t>
                      </a:r>
                      <a:r>
                        <a:rPr lang="en-US" sz="1400" dirty="0">
                          <a:effectLst/>
                          <a:latin typeface="Helvetica" panose="020B0604020202020204" pitchFamily="34" charset="0"/>
                          <a:cs typeface="Helvetica" panose="020B0604020202020204" pitchFamily="34" charset="0"/>
                        </a:rPr>
                        <a:t> per </a:t>
                      </a:r>
                      <a:r>
                        <a:rPr lang="en-US" sz="1400" dirty="0" err="1">
                          <a:effectLst/>
                          <a:latin typeface="Helvetica" panose="020B0604020202020204" pitchFamily="34" charset="0"/>
                          <a:cs typeface="Helvetica" panose="020B0604020202020204" pitchFamily="34" charset="0"/>
                        </a:rPr>
                        <a:t>dieną</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54590" marR="54590" marT="54590" marB="54590">
                    <a:solidFill>
                      <a:schemeClr val="bg1"/>
                    </a:solidFill>
                  </a:tcPr>
                </a:tc>
                <a:extLst>
                  <a:ext uri="{0D108BD9-81ED-4DB2-BD59-A6C34878D82A}">
                    <a16:rowId xmlns:a16="http://schemas.microsoft.com/office/drawing/2014/main" val="2948883898"/>
                  </a:ext>
                </a:extLst>
              </a:tr>
              <a:tr h="1156877">
                <a:tc>
                  <a:txBody>
                    <a:bodyPr/>
                    <a:lstStyle/>
                    <a:p>
                      <a:pPr>
                        <a:lnSpc>
                          <a:spcPct val="115000"/>
                        </a:lnSpc>
                      </a:pPr>
                      <a:r>
                        <a:rPr lang="lt-LT" sz="1400" dirty="0">
                          <a:effectLst/>
                          <a:latin typeface="Helvetica" panose="020B0604020202020204" pitchFamily="34" charset="0"/>
                          <a:cs typeface="Helvetica" panose="020B0604020202020204" pitchFamily="34" charset="0"/>
                        </a:rPr>
                        <a:t>Labiausiai tikėtina diferencinė diagnozė (vartokite medicininį terminą):</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54590" marR="54590" marT="54590" marB="54590"/>
                </a:tc>
                <a:tc>
                  <a:txBody>
                    <a:bodyPr/>
                    <a:lstStyle/>
                    <a:p>
                      <a:pPr>
                        <a:lnSpc>
                          <a:spcPct val="115000"/>
                        </a:lnSpc>
                      </a:pPr>
                      <a:r>
                        <a:rPr lang="lt-LT" sz="1400" dirty="0">
                          <a:effectLst/>
                          <a:latin typeface="Helvetica" panose="020B0604020202020204" pitchFamily="34" charset="0"/>
                          <a:cs typeface="Helvetica" panose="020B0604020202020204" pitchFamily="34" charset="0"/>
                        </a:rPr>
                        <a:t>Pvz. </a:t>
                      </a:r>
                      <a:r>
                        <a:rPr lang="lt-LT" sz="1400" dirty="0" err="1">
                          <a:effectLst/>
                          <a:latin typeface="Helvetica" panose="020B0604020202020204" pitchFamily="34" charset="0"/>
                          <a:cs typeface="Helvetica" panose="020B0604020202020204" pitchFamily="34" charset="0"/>
                        </a:rPr>
                        <a:t>Peptinė</a:t>
                      </a:r>
                      <a:r>
                        <a:rPr lang="lt-LT" sz="1400" dirty="0">
                          <a:effectLst/>
                          <a:latin typeface="Helvetica" panose="020B0604020202020204" pitchFamily="34" charset="0"/>
                          <a:cs typeface="Helvetica" panose="020B0604020202020204" pitchFamily="34" charset="0"/>
                        </a:rPr>
                        <a:t> opa</a:t>
                      </a:r>
                    </a:p>
                    <a:p>
                      <a:pPr>
                        <a:lnSpc>
                          <a:spcPct val="115000"/>
                        </a:lnSpc>
                      </a:pPr>
                      <a:r>
                        <a:rPr lang="lt-LT" sz="1400" dirty="0" err="1">
                          <a:effectLst/>
                          <a:latin typeface="Helvetica" panose="020B0604020202020204" pitchFamily="34" charset="0"/>
                          <a:cs typeface="Helvetica" panose="020B0604020202020204" pitchFamily="34" charset="0"/>
                        </a:rPr>
                        <a:t>Gastroezofaginio</a:t>
                      </a:r>
                      <a:r>
                        <a:rPr lang="lt-LT" sz="1400" dirty="0">
                          <a:effectLst/>
                          <a:latin typeface="Helvetica" panose="020B0604020202020204" pitchFamily="34" charset="0"/>
                          <a:cs typeface="Helvetica" panose="020B0604020202020204" pitchFamily="34" charset="0"/>
                        </a:rPr>
                        <a:t> </a:t>
                      </a:r>
                      <a:r>
                        <a:rPr lang="lt-LT" sz="1400" dirty="0" err="1">
                          <a:effectLst/>
                          <a:latin typeface="Helvetica" panose="020B0604020202020204" pitchFamily="34" charset="0"/>
                          <a:cs typeface="Helvetica" panose="020B0604020202020204" pitchFamily="34" charset="0"/>
                        </a:rPr>
                        <a:t>refliukso</a:t>
                      </a:r>
                      <a:r>
                        <a:rPr lang="lt-LT" sz="1400" dirty="0">
                          <a:effectLst/>
                          <a:latin typeface="Helvetica" panose="020B0604020202020204" pitchFamily="34" charset="0"/>
                          <a:cs typeface="Helvetica" panose="020B0604020202020204" pitchFamily="34" charset="0"/>
                        </a:rPr>
                        <a:t> liga</a:t>
                      </a:r>
                    </a:p>
                    <a:p>
                      <a:pPr>
                        <a:lnSpc>
                          <a:spcPct val="115000"/>
                        </a:lnSpc>
                      </a:pPr>
                      <a:r>
                        <a:rPr lang="lt-LT" sz="1400" dirty="0">
                          <a:effectLst/>
                          <a:latin typeface="Helvetica" panose="020B0604020202020204" pitchFamily="34" charset="0"/>
                          <a:cs typeface="Helvetica" panose="020B0604020202020204" pitchFamily="34" charset="0"/>
                        </a:rPr>
                        <a:t>Stemplės spazmas</a:t>
                      </a:r>
                      <a:endParaRPr lang="en-US" sz="1400" dirty="0">
                        <a:effectLst/>
                        <a:latin typeface="Helvetica" panose="020B0604020202020204" pitchFamily="34" charset="0"/>
                        <a:cs typeface="Helvetica" panose="020B0604020202020204" pitchFamily="34" charset="0"/>
                      </a:endParaRPr>
                    </a:p>
                  </a:txBody>
                  <a:tcPr marL="54590" marR="54590" marT="54590" marB="54590">
                    <a:solidFill>
                      <a:schemeClr val="bg1"/>
                    </a:solidFill>
                  </a:tcPr>
                </a:tc>
                <a:extLst>
                  <a:ext uri="{0D108BD9-81ED-4DB2-BD59-A6C34878D82A}">
                    <a16:rowId xmlns:a16="http://schemas.microsoft.com/office/drawing/2014/main" val="918401396"/>
                  </a:ext>
                </a:extLst>
              </a:tr>
            </a:tbl>
          </a:graphicData>
        </a:graphic>
      </p:graphicFrame>
    </p:spTree>
    <p:extLst>
      <p:ext uri="{BB962C8B-B14F-4D97-AF65-F5344CB8AC3E}">
        <p14:creationId xmlns:p14="http://schemas.microsoft.com/office/powerpoint/2010/main" val="3443451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2F7D1-EBDC-4011-4674-A5E8BA099DD1}"/>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52353D5E-A548-B3EE-4FA7-DBEAF58984E9}"/>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CFF92C5E-67C5-FE51-C322-8A22BE6A0C2A}"/>
              </a:ext>
            </a:extLst>
          </p:cNvPr>
          <p:cNvSpPr txBox="1">
            <a:spLocks/>
          </p:cNvSpPr>
          <p:nvPr/>
        </p:nvSpPr>
        <p:spPr>
          <a:xfrm>
            <a:off x="573477" y="669399"/>
            <a:ext cx="8475930"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pt-BR" sz="3600" b="1" dirty="0">
                <a:solidFill>
                  <a:schemeClr val="accent1">
                    <a:lumMod val="75000"/>
                  </a:schemeClr>
                </a:solidFill>
                <a:latin typeface="Helvetica" pitchFamily="2" charset="0"/>
              </a:rPr>
              <a:t>Į pacientą orientuotas </a:t>
            </a:r>
            <a:r>
              <a:rPr lang="lt-LT" sz="3600" b="1" dirty="0">
                <a:solidFill>
                  <a:schemeClr val="accent1">
                    <a:lumMod val="75000"/>
                  </a:schemeClr>
                </a:solidFill>
                <a:latin typeface="Helvetica" pitchFamily="2" charset="0"/>
              </a:rPr>
              <a:t>DI</a:t>
            </a:r>
            <a:r>
              <a:rPr lang="pt-BR" sz="3600" b="1" dirty="0">
                <a:solidFill>
                  <a:schemeClr val="accent1">
                    <a:lumMod val="75000"/>
                  </a:schemeClr>
                </a:solidFill>
                <a:latin typeface="Helvetica" pitchFamily="2" charset="0"/>
              </a:rPr>
              <a:t> naudojimas</a:t>
            </a:r>
            <a:endParaRPr lang="it-IT" sz="3600" b="1" dirty="0">
              <a:solidFill>
                <a:srgbClr val="0063DC"/>
              </a:solidFill>
              <a:latin typeface="Helvetica" pitchFamily="2" charset="0"/>
            </a:endParaRPr>
          </a:p>
        </p:txBody>
      </p:sp>
      <p:sp>
        <p:nvSpPr>
          <p:cNvPr id="6" name="Subtitle">
            <a:extLst>
              <a:ext uri="{FF2B5EF4-FFF2-40B4-BE49-F238E27FC236}">
                <a16:creationId xmlns:a16="http://schemas.microsoft.com/office/drawing/2014/main" id="{0531729B-1D34-8AFC-C0DD-229257FA2834}"/>
              </a:ext>
            </a:extLst>
          </p:cNvPr>
          <p:cNvSpPr txBox="1">
            <a:spLocks/>
          </p:cNvSpPr>
          <p:nvPr/>
        </p:nvSpPr>
        <p:spPr>
          <a:xfrm>
            <a:off x="603456" y="1247894"/>
            <a:ext cx="3879333"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lt-LT" sz="2400" dirty="0">
                <a:solidFill>
                  <a:srgbClr val="FB0087"/>
                </a:solidFill>
                <a:latin typeface="Helvetica" pitchFamily="2" charset="0"/>
              </a:rPr>
              <a:t>Internetinių įrankių pasirinkimas</a:t>
            </a:r>
            <a:endParaRPr lang="it-IT" sz="2400" dirty="0">
              <a:solidFill>
                <a:srgbClr val="FB0087"/>
              </a:solidFill>
              <a:latin typeface="Helvetica" pitchFamily="2" charset="0"/>
            </a:endParaRPr>
          </a:p>
        </p:txBody>
      </p:sp>
      <p:pic>
        <p:nvPicPr>
          <p:cNvPr id="8" name="Logo">
            <a:extLst>
              <a:ext uri="{FF2B5EF4-FFF2-40B4-BE49-F238E27FC236}">
                <a16:creationId xmlns:a16="http://schemas.microsoft.com/office/drawing/2014/main" id="{A6BF08EB-B69F-C2D4-7063-70AE1BC857F0}"/>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sp>
        <p:nvSpPr>
          <p:cNvPr id="9" name="Text">
            <a:extLst>
              <a:ext uri="{FF2B5EF4-FFF2-40B4-BE49-F238E27FC236}">
                <a16:creationId xmlns:a16="http://schemas.microsoft.com/office/drawing/2014/main" id="{6E2483AE-B208-7C32-E59D-4605784E18AF}"/>
              </a:ext>
            </a:extLst>
          </p:cNvPr>
          <p:cNvSpPr txBox="1"/>
          <p:nvPr/>
        </p:nvSpPr>
        <p:spPr>
          <a:xfrm>
            <a:off x="573477" y="2308240"/>
            <a:ext cx="9945589" cy="3416320"/>
          </a:xfrm>
          <a:prstGeom prst="rect">
            <a:avLst/>
          </a:prstGeom>
          <a:noFill/>
        </p:spPr>
        <p:txBody>
          <a:bodyPr wrap="square" rtlCol="0">
            <a:spAutoFit/>
          </a:bodyPr>
          <a:lstStyle/>
          <a:p>
            <a:r>
              <a:rPr lang="lt-LT" dirty="0">
                <a:latin typeface="Helvetica" pitchFamily="2" charset="0"/>
              </a:rPr>
              <a:t>Yra trys lentelės, kuriose pateikiami internetiniai įrankiai, kuriuos galite naudoti kaip pacientas, norėdamas kreiptis į medicininės konsultacijos</a:t>
            </a:r>
          </a:p>
          <a:p>
            <a:endParaRPr lang="lt-LT" dirty="0">
              <a:latin typeface="Helvetica" pitchFamily="2" charset="0"/>
            </a:endParaRPr>
          </a:p>
          <a:p>
            <a:endParaRPr lang="lt-LT" dirty="0">
              <a:latin typeface="Helvetica" pitchFamily="2" charset="0"/>
            </a:endParaRPr>
          </a:p>
          <a:p>
            <a:r>
              <a:rPr lang="lt-LT" sz="2400" b="1" dirty="0">
                <a:latin typeface="Helvetica" pitchFamily="2" charset="0"/>
              </a:rPr>
              <a:t>Specialūs dirbtinio intelekto sveikatos priežiūros įrankiai </a:t>
            </a:r>
          </a:p>
          <a:p>
            <a:r>
              <a:rPr lang="lt-LT" sz="2400" b="1" dirty="0">
                <a:latin typeface="Helvetica" pitchFamily="2" charset="0"/>
              </a:rPr>
              <a:t>DI bendrieji įrankiai</a:t>
            </a:r>
          </a:p>
          <a:p>
            <a:r>
              <a:rPr lang="lt-LT" sz="2400" b="1" dirty="0">
                <a:latin typeface="Helvetica" pitchFamily="2" charset="0"/>
              </a:rPr>
              <a:t>Specialūs ne DI sveikatos priežiūros įrankiai</a:t>
            </a:r>
          </a:p>
          <a:p>
            <a:endParaRPr lang="lt-LT" dirty="0">
              <a:latin typeface="Helvetica" pitchFamily="2" charset="0"/>
            </a:endParaRPr>
          </a:p>
          <a:p>
            <a:endParaRPr lang="lt-LT" dirty="0">
              <a:latin typeface="Helvetica" pitchFamily="2" charset="0"/>
            </a:endParaRPr>
          </a:p>
          <a:p>
            <a:endParaRPr lang="lt-LT" dirty="0">
              <a:latin typeface="Helvetica" pitchFamily="2" charset="0"/>
            </a:endParaRPr>
          </a:p>
          <a:p>
            <a:r>
              <a:rPr lang="lt-LT" dirty="0">
                <a:latin typeface="Helvetica" pitchFamily="2" charset="0"/>
              </a:rPr>
              <a:t>Pasirinkite vieną įrankį iš kiekvienos lentelės</a:t>
            </a:r>
            <a:endParaRPr lang="en-US" dirty="0">
              <a:latin typeface="Helvetica" pitchFamily="2" charset="0"/>
            </a:endParaRPr>
          </a:p>
        </p:txBody>
      </p:sp>
    </p:spTree>
    <p:extLst>
      <p:ext uri="{BB962C8B-B14F-4D97-AF65-F5344CB8AC3E}">
        <p14:creationId xmlns:p14="http://schemas.microsoft.com/office/powerpoint/2010/main" val="387338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5A2691-248F-3705-8D8B-21FF13C6F336}"/>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246082B7-773F-407F-BC5A-45A1017F3531}"/>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D19FA7EF-0539-093B-F9A0-4392CDB04BA1}"/>
              </a:ext>
            </a:extLst>
          </p:cNvPr>
          <p:cNvSpPr txBox="1">
            <a:spLocks/>
          </p:cNvSpPr>
          <p:nvPr/>
        </p:nvSpPr>
        <p:spPr>
          <a:xfrm>
            <a:off x="794333" y="350395"/>
            <a:ext cx="8171130" cy="51394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pt-BR" sz="3600" b="1" dirty="0">
                <a:solidFill>
                  <a:schemeClr val="accent1">
                    <a:lumMod val="75000"/>
                  </a:schemeClr>
                </a:solidFill>
                <a:latin typeface="Helvetica" pitchFamily="2" charset="0"/>
              </a:rPr>
              <a:t>Į pacientą orientuotas </a:t>
            </a:r>
            <a:r>
              <a:rPr lang="lt-LT" sz="3600" b="1" dirty="0">
                <a:solidFill>
                  <a:schemeClr val="accent1">
                    <a:lumMod val="75000"/>
                  </a:schemeClr>
                </a:solidFill>
                <a:latin typeface="Helvetica" pitchFamily="2" charset="0"/>
              </a:rPr>
              <a:t>DI</a:t>
            </a:r>
            <a:r>
              <a:rPr lang="pt-BR" sz="3600" b="1" dirty="0">
                <a:solidFill>
                  <a:schemeClr val="accent1">
                    <a:lumMod val="75000"/>
                  </a:schemeClr>
                </a:solidFill>
                <a:latin typeface="Helvetica" pitchFamily="2" charset="0"/>
              </a:rPr>
              <a:t> naudojimas</a:t>
            </a:r>
            <a:endParaRPr lang="it-IT" sz="3600" b="1" dirty="0">
              <a:solidFill>
                <a:srgbClr val="0063DC"/>
              </a:solidFill>
              <a:latin typeface="Helvetica" pitchFamily="2" charset="0"/>
            </a:endParaRPr>
          </a:p>
        </p:txBody>
      </p:sp>
      <p:sp>
        <p:nvSpPr>
          <p:cNvPr id="6" name="Subtitle">
            <a:extLst>
              <a:ext uri="{FF2B5EF4-FFF2-40B4-BE49-F238E27FC236}">
                <a16:creationId xmlns:a16="http://schemas.microsoft.com/office/drawing/2014/main" id="{7A0719F0-E4E4-4A91-D5D5-AD7DA0D01E62}"/>
              </a:ext>
            </a:extLst>
          </p:cNvPr>
          <p:cNvSpPr txBox="1">
            <a:spLocks/>
          </p:cNvSpPr>
          <p:nvPr/>
        </p:nvSpPr>
        <p:spPr>
          <a:xfrm>
            <a:off x="603455" y="1247894"/>
            <a:ext cx="8141151"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1. </a:t>
            </a:r>
            <a:r>
              <a:rPr lang="lt-LT" sz="2400" b="1" dirty="0">
                <a:latin typeface="Helvetica" pitchFamily="2" charset="0"/>
              </a:rPr>
              <a:t>Specialūs dirbtinio intelekto sveikatos priežiūros įrankiai </a:t>
            </a:r>
          </a:p>
          <a:p>
            <a:endParaRPr lang="it-IT" sz="2400" dirty="0">
              <a:solidFill>
                <a:srgbClr val="FB0087"/>
              </a:solidFill>
              <a:latin typeface="Helvetica" pitchFamily="2" charset="0"/>
            </a:endParaRPr>
          </a:p>
        </p:txBody>
      </p:sp>
      <p:pic>
        <p:nvPicPr>
          <p:cNvPr id="8" name="Logo">
            <a:extLst>
              <a:ext uri="{FF2B5EF4-FFF2-40B4-BE49-F238E27FC236}">
                <a16:creationId xmlns:a16="http://schemas.microsoft.com/office/drawing/2014/main" id="{44C45B8B-3F8C-B025-6C1D-764ABB7C0307}"/>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graphicFrame>
        <p:nvGraphicFramePr>
          <p:cNvPr id="3" name="Table 2">
            <a:extLst>
              <a:ext uri="{FF2B5EF4-FFF2-40B4-BE49-F238E27FC236}">
                <a16:creationId xmlns:a16="http://schemas.microsoft.com/office/drawing/2014/main" id="{0564DAE9-3CC8-5475-FC9A-BA0123C54B10}"/>
              </a:ext>
            </a:extLst>
          </p:cNvPr>
          <p:cNvGraphicFramePr>
            <a:graphicFrameLocks noGrp="1"/>
          </p:cNvGraphicFramePr>
          <p:nvPr>
            <p:extLst>
              <p:ext uri="{D42A27DB-BD31-4B8C-83A1-F6EECF244321}">
                <p14:modId xmlns:p14="http://schemas.microsoft.com/office/powerpoint/2010/main" val="1574256486"/>
              </p:ext>
            </p:extLst>
          </p:nvPr>
        </p:nvGraphicFramePr>
        <p:xfrm>
          <a:off x="573477" y="2007220"/>
          <a:ext cx="9785683" cy="4955630"/>
        </p:xfrm>
        <a:graphic>
          <a:graphicData uri="http://schemas.openxmlformats.org/drawingml/2006/table">
            <a:tbl>
              <a:tblPr firstRow="1" firstCol="1">
                <a:tableStyleId>{5C22544A-7EE6-4342-B048-85BDC9FD1C3A}</a:tableStyleId>
              </a:tblPr>
              <a:tblGrid>
                <a:gridCol w="1972476">
                  <a:extLst>
                    <a:ext uri="{9D8B030D-6E8A-4147-A177-3AD203B41FA5}">
                      <a16:colId xmlns:a16="http://schemas.microsoft.com/office/drawing/2014/main" val="3698108504"/>
                    </a:ext>
                  </a:extLst>
                </a:gridCol>
                <a:gridCol w="4304370">
                  <a:extLst>
                    <a:ext uri="{9D8B030D-6E8A-4147-A177-3AD203B41FA5}">
                      <a16:colId xmlns:a16="http://schemas.microsoft.com/office/drawing/2014/main" val="2040276454"/>
                    </a:ext>
                  </a:extLst>
                </a:gridCol>
                <a:gridCol w="3508837">
                  <a:extLst>
                    <a:ext uri="{9D8B030D-6E8A-4147-A177-3AD203B41FA5}">
                      <a16:colId xmlns:a16="http://schemas.microsoft.com/office/drawing/2014/main" val="1963456741"/>
                    </a:ext>
                  </a:extLst>
                </a:gridCol>
              </a:tblGrid>
              <a:tr h="524512">
                <a:tc>
                  <a:txBody>
                    <a:bodyPr/>
                    <a:lstStyle/>
                    <a:p>
                      <a:pPr>
                        <a:lnSpc>
                          <a:spcPct val="115000"/>
                        </a:lnSpc>
                      </a:pPr>
                      <a:r>
                        <a:rPr lang="lt-LT" sz="1800" dirty="0">
                          <a:effectLst/>
                          <a:latin typeface="Helvetica" panose="020B0604020202020204" pitchFamily="34" charset="0"/>
                          <a:cs typeface="Helvetica" panose="020B0604020202020204" pitchFamily="34" charset="0"/>
                        </a:rPr>
                        <a:t>DI </a:t>
                      </a:r>
                      <a:r>
                        <a:rPr lang="lt-LT" sz="1800" dirty="0" err="1">
                          <a:effectLst/>
                          <a:latin typeface="Helvetica" panose="020B0604020202020204" pitchFamily="34" charset="0"/>
                          <a:cs typeface="Helvetica" panose="020B0604020202020204" pitchFamily="34" charset="0"/>
                        </a:rPr>
                        <a:t>sv.pr.įrankiai</a:t>
                      </a:r>
                      <a:endParaRPr lang="en-US" sz="18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lt-LT" sz="1800" dirty="0">
                          <a:effectLst/>
                          <a:latin typeface="Helvetica" panose="020B0604020202020204" pitchFamily="34" charset="0"/>
                          <a:ea typeface="Arial" panose="020B0604020202020204" pitchFamily="34" charset="0"/>
                          <a:cs typeface="Helvetica" panose="020B0604020202020204" pitchFamily="34" charset="0"/>
                        </a:rPr>
                        <a:t>Svetainės</a:t>
                      </a:r>
                      <a:endParaRPr lang="en-US" sz="18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lt-LT" sz="1800" dirty="0">
                          <a:effectLst/>
                          <a:latin typeface="Helvetica" panose="020B0604020202020204" pitchFamily="34" charset="0"/>
                          <a:cs typeface="Helvetica" panose="020B0604020202020204" pitchFamily="34" charset="0"/>
                        </a:rPr>
                        <a:t>Komentaras</a:t>
                      </a:r>
                      <a:endParaRPr lang="en-US" sz="18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2196327688"/>
                  </a:ext>
                </a:extLst>
              </a:tr>
              <a:tr h="318157">
                <a:tc>
                  <a:txBody>
                    <a:bodyPr/>
                    <a:lstStyle/>
                    <a:p>
                      <a:pPr algn="l">
                        <a:lnSpc>
                          <a:spcPct val="115000"/>
                        </a:lnSpc>
                      </a:pPr>
                      <a:r>
                        <a:rPr lang="en-US" sz="1600" b="0" u="none" dirty="0">
                          <a:solidFill>
                            <a:schemeClr val="tx1"/>
                          </a:solidFill>
                          <a:effectLst/>
                          <a:latin typeface="Helvetica" panose="020B0604020202020204" pitchFamily="34" charset="0"/>
                          <a:cs typeface="Helvetica" panose="020B0604020202020204" pitchFamily="34" charset="0"/>
                        </a:rPr>
                        <a:t>Isabel Symptom Checker</a:t>
                      </a:r>
                    </a:p>
                  </a:txBody>
                  <a:tcPr marL="63640" marR="63640" marT="0" marB="0">
                    <a:solidFill>
                      <a:schemeClr val="accent1">
                        <a:lumMod val="40000"/>
                        <a:lumOff val="60000"/>
                      </a:schemeClr>
                    </a:solidFill>
                  </a:tcPr>
                </a:tc>
                <a:tc>
                  <a:txBody>
                    <a:bodyPr/>
                    <a:lstStyle/>
                    <a:p>
                      <a:pPr>
                        <a:lnSpc>
                          <a:spcPct val="115000"/>
                        </a:lnSpc>
                      </a:pPr>
                      <a:r>
                        <a:rPr lang="en-US" sz="1400" dirty="0">
                          <a:effectLst/>
                          <a:latin typeface="Helvetica" panose="020B0604020202020204" pitchFamily="34" charset="0"/>
                          <a:cs typeface="Helvetica" panose="020B0604020202020204" pitchFamily="34" charset="0"/>
                          <a:hlinkClick r:id="rId4"/>
                        </a:rPr>
                        <a:t>https://symptomchecker.isabelhealthcare.com/isabel-tool-page</a:t>
                      </a:r>
                      <a:r>
                        <a:rPr lang="en-US" sz="1400" dirty="0">
                          <a:effectLst/>
                          <a:latin typeface="Helvetica" panose="020B0604020202020204" pitchFamily="34" charset="0"/>
                          <a:cs typeface="Helvetica" panose="020B0604020202020204" pitchFamily="34" charset="0"/>
                        </a:rPr>
                        <a:t>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lt-LT" sz="1400" dirty="0">
                          <a:effectLst/>
                          <a:latin typeface="Helvetica" panose="020B0604020202020204" pitchFamily="34" charset="0"/>
                          <a:cs typeface="Helvetica" panose="020B0604020202020204" pitchFamily="34" charset="0"/>
                        </a:rPr>
                        <a:t>Į sveikatos priežiūros specialistą orientuota, išsami diferencinė diagnozė</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1342677464"/>
                  </a:ext>
                </a:extLst>
              </a:tr>
              <a:tr h="521955">
                <a:tc>
                  <a:txBody>
                    <a:bodyPr/>
                    <a:lstStyle/>
                    <a:p>
                      <a:pPr algn="l">
                        <a:lnSpc>
                          <a:spcPct val="115000"/>
                        </a:lnSpc>
                      </a:pPr>
                      <a:r>
                        <a:rPr lang="en-US" sz="1600" b="0" u="none" dirty="0" err="1">
                          <a:solidFill>
                            <a:schemeClr val="tx1"/>
                          </a:solidFill>
                          <a:effectLst/>
                          <a:latin typeface="Helvetica" panose="020B0604020202020204" pitchFamily="34" charset="0"/>
                          <a:cs typeface="Helvetica" panose="020B0604020202020204" pitchFamily="34" charset="0"/>
                        </a:rPr>
                        <a:t>Symptomate</a:t>
                      </a:r>
                      <a:r>
                        <a:rPr lang="en-US" sz="1600" b="0" u="none" dirty="0">
                          <a:solidFill>
                            <a:schemeClr val="tx1"/>
                          </a:solidFill>
                          <a:effectLst/>
                          <a:latin typeface="Helvetica" panose="020B0604020202020204" pitchFamily="34" charset="0"/>
                          <a:cs typeface="Helvetica" panose="020B0604020202020204" pitchFamily="34" charset="0"/>
                        </a:rPr>
                        <a:t> </a:t>
                      </a:r>
                    </a:p>
                  </a:txBody>
                  <a:tcPr marL="63640" marR="63640" marT="0" marB="0">
                    <a:solidFill>
                      <a:schemeClr val="accent1">
                        <a:lumMod val="40000"/>
                        <a:lumOff val="60000"/>
                      </a:schemeClr>
                    </a:solidFill>
                  </a:tcPr>
                </a:tc>
                <a:tc>
                  <a:txBody>
                    <a:bodyPr/>
                    <a:lstStyle/>
                    <a:p>
                      <a:pPr algn="just">
                        <a:lnSpc>
                          <a:spcPct val="115000"/>
                        </a:lnSpc>
                      </a:pPr>
                      <a:r>
                        <a:rPr lang="en-US" sz="1400" u="sng" dirty="0">
                          <a:effectLst/>
                          <a:latin typeface="Helvetica" panose="020B0604020202020204" pitchFamily="34" charset="0"/>
                          <a:cs typeface="Helvetica" panose="020B0604020202020204" pitchFamily="34" charset="0"/>
                          <a:hlinkClick r:id="rId5"/>
                        </a:rPr>
                        <a:t>https://symptomate.com/</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gn="just">
                        <a:lnSpc>
                          <a:spcPct val="115000"/>
                        </a:lnSpc>
                      </a:pPr>
                      <a:r>
                        <a:rPr lang="en-US" sz="1400" dirty="0" err="1">
                          <a:effectLst/>
                          <a:latin typeface="Helvetica" panose="020B0604020202020204" pitchFamily="34" charset="0"/>
                          <a:cs typeface="Helvetica" panose="020B0604020202020204" pitchFamily="34" charset="0"/>
                        </a:rPr>
                        <a:t>Koncentruotas</a:t>
                      </a:r>
                      <a:r>
                        <a:rPr lang="en-US" sz="1400" dirty="0">
                          <a:effectLst/>
                          <a:latin typeface="Helvetica" panose="020B0604020202020204" pitchFamily="34" charset="0"/>
                          <a:cs typeface="Helvetica" panose="020B0604020202020204" pitchFamily="34" charset="0"/>
                        </a:rPr>
                        <a:t> į </a:t>
                      </a:r>
                      <a:r>
                        <a:rPr lang="en-US" sz="1400" dirty="0" err="1">
                          <a:effectLst/>
                          <a:latin typeface="Helvetica" panose="020B0604020202020204" pitchFamily="34" charset="0"/>
                          <a:cs typeface="Helvetica" panose="020B0604020202020204" pitchFamily="34" charset="0"/>
                        </a:rPr>
                        <a:t>pacientą</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ir</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paprastas</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linkęs</a:t>
                      </a:r>
                      <a:r>
                        <a:rPr lang="en-US" sz="1400" dirty="0">
                          <a:effectLst/>
                          <a:latin typeface="Helvetica" panose="020B0604020202020204" pitchFamily="34" charset="0"/>
                          <a:cs typeface="Helvetica" panose="020B0604020202020204" pitchFamily="34" charset="0"/>
                        </a:rPr>
                        <a:t> per </a:t>
                      </a:r>
                      <a:r>
                        <a:rPr lang="en-US" sz="1400" dirty="0" err="1">
                          <a:effectLst/>
                          <a:latin typeface="Helvetica" panose="020B0604020202020204" pitchFamily="34" charset="0"/>
                          <a:cs typeface="Helvetica" panose="020B0604020202020204" pitchFamily="34" charset="0"/>
                        </a:rPr>
                        <a:t>daug</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diagnozuoti</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naudingas</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skirstant</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ir</a:t>
                      </a:r>
                      <a:r>
                        <a:rPr lang="en-US" sz="1400" dirty="0">
                          <a:effectLst/>
                          <a:latin typeface="Helvetica" panose="020B0604020202020204" pitchFamily="34" charset="0"/>
                          <a:cs typeface="Helvetica" panose="020B0604020202020204" pitchFamily="34" charset="0"/>
                        </a:rPr>
                        <a:t> </a:t>
                      </a:r>
                      <a:r>
                        <a:rPr lang="en-US" sz="1400" dirty="0" err="1">
                          <a:effectLst/>
                          <a:latin typeface="Helvetica" panose="020B0604020202020204" pitchFamily="34" charset="0"/>
                          <a:cs typeface="Helvetica" panose="020B0604020202020204" pitchFamily="34" charset="0"/>
                        </a:rPr>
                        <a:t>nukreipiant</a:t>
                      </a:r>
                      <a:endParaRPr lang="en-US" sz="1400" dirty="0">
                        <a:effectLst/>
                        <a:latin typeface="Helvetica"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665695305"/>
                  </a:ext>
                </a:extLst>
              </a:tr>
              <a:tr h="318157">
                <a:tc>
                  <a:txBody>
                    <a:bodyPr/>
                    <a:lstStyle/>
                    <a:p>
                      <a:pPr algn="l">
                        <a:lnSpc>
                          <a:spcPct val="115000"/>
                        </a:lnSpc>
                      </a:pPr>
                      <a:r>
                        <a:rPr lang="en-US" sz="1600" b="0" u="none" dirty="0">
                          <a:solidFill>
                            <a:schemeClr val="tx1"/>
                          </a:solidFill>
                          <a:effectLst/>
                          <a:latin typeface="Helvetica" panose="020B0604020202020204" pitchFamily="34" charset="0"/>
                          <a:cs typeface="Helvetica" panose="020B0604020202020204" pitchFamily="34" charset="0"/>
                        </a:rPr>
                        <a:t>Action Urgent Care </a:t>
                      </a:r>
                      <a:endParaRPr lang="en-US" sz="1600" b="0" u="none" dirty="0">
                        <a:solidFill>
                          <a:schemeClr val="tx1"/>
                        </a:solidFill>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solidFill>
                      <a:schemeClr val="accent1">
                        <a:lumMod val="40000"/>
                        <a:lumOff val="60000"/>
                      </a:schemeClr>
                    </a:solidFill>
                  </a:tcPr>
                </a:tc>
                <a:tc>
                  <a:txBody>
                    <a:bodyPr/>
                    <a:lstStyle/>
                    <a:p>
                      <a:pPr algn="just">
                        <a:lnSpc>
                          <a:spcPct val="115000"/>
                        </a:lnSpc>
                      </a:pPr>
                      <a:r>
                        <a:rPr lang="en-US" sz="1400" dirty="0">
                          <a:effectLst/>
                          <a:latin typeface="Helvetica" panose="020B0604020202020204" pitchFamily="34" charset="0"/>
                          <a:cs typeface="Helvetica" panose="020B0604020202020204" pitchFamily="34" charset="0"/>
                          <a:hlinkClick r:id="rId6"/>
                        </a:rPr>
                        <a:t>https://actionurgentcare.com/symptoms-checker</a:t>
                      </a:r>
                      <a:r>
                        <a:rPr lang="en-US" sz="1400" dirty="0">
                          <a:effectLst/>
                          <a:latin typeface="Helvetica" panose="020B0604020202020204" pitchFamily="34" charset="0"/>
                          <a:cs typeface="Helvetica" panose="020B0604020202020204" pitchFamily="34" charset="0"/>
                        </a:rPr>
                        <a:t>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gn="just">
                        <a:lnSpc>
                          <a:spcPct val="115000"/>
                        </a:lnSpc>
                      </a:pPr>
                      <a:r>
                        <a:rPr lang="en-US" sz="1400" dirty="0" err="1">
                          <a:effectLst/>
                          <a:latin typeface="Helvetica" panose="020B0604020202020204" pitchFamily="34" charset="0"/>
                          <a:cs typeface="Helvetica" panose="020B0604020202020204" pitchFamily="34" charset="0"/>
                        </a:rPr>
                        <a:t>Orientuotas</a:t>
                      </a:r>
                      <a:r>
                        <a:rPr lang="en-US" sz="1400" dirty="0">
                          <a:effectLst/>
                          <a:latin typeface="Helvetica" panose="020B0604020202020204" pitchFamily="34" charset="0"/>
                          <a:cs typeface="Helvetica" panose="020B0604020202020204" pitchFamily="34" charset="0"/>
                        </a:rPr>
                        <a:t> į </a:t>
                      </a:r>
                      <a:r>
                        <a:rPr lang="en-US" sz="1400" dirty="0" err="1">
                          <a:effectLst/>
                          <a:latin typeface="Helvetica" panose="020B0604020202020204" pitchFamily="34" charset="0"/>
                          <a:cs typeface="Helvetica" panose="020B0604020202020204" pitchFamily="34" charset="0"/>
                        </a:rPr>
                        <a:t>pacientą</a:t>
                      </a:r>
                      <a:r>
                        <a:rPr lang="en-US" sz="1400" dirty="0">
                          <a:effectLst/>
                          <a:latin typeface="Helvetica" panose="020B0604020202020204" pitchFamily="34" charset="0"/>
                          <a:cs typeface="Helvetica" panose="020B0604020202020204" pitchFamily="34" charset="0"/>
                        </a:rPr>
                        <a:t>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2176539602"/>
                  </a:ext>
                </a:extLst>
              </a:tr>
              <a:tr h="446776">
                <a:tc>
                  <a:txBody>
                    <a:bodyPr/>
                    <a:lstStyle/>
                    <a:p>
                      <a:pPr algn="l">
                        <a:lnSpc>
                          <a:spcPct val="115000"/>
                        </a:lnSpc>
                      </a:pPr>
                      <a:r>
                        <a:rPr lang="en-US" sz="1600" b="0" u="none" dirty="0">
                          <a:solidFill>
                            <a:schemeClr val="tx1"/>
                          </a:solidFill>
                          <a:effectLst/>
                          <a:latin typeface="Helvetica" panose="020B0604020202020204" pitchFamily="34" charset="0"/>
                          <a:cs typeface="Helvetica" panose="020B0604020202020204" pitchFamily="34" charset="0"/>
                        </a:rPr>
                        <a:t>Future Tools</a:t>
                      </a:r>
                    </a:p>
                  </a:txBody>
                  <a:tcPr marL="63640" marR="63640" marT="0" marB="0">
                    <a:solidFill>
                      <a:schemeClr val="accent1">
                        <a:lumMod val="40000"/>
                        <a:lumOff val="60000"/>
                      </a:schemeClr>
                    </a:solidFill>
                  </a:tcPr>
                </a:tc>
                <a:tc>
                  <a:txBody>
                    <a:bodyPr/>
                    <a:lstStyle/>
                    <a:p>
                      <a:pPr>
                        <a:lnSpc>
                          <a:spcPct val="115000"/>
                        </a:lnSpc>
                      </a:pPr>
                      <a:r>
                        <a:rPr lang="en-US" sz="1400" dirty="0">
                          <a:effectLst/>
                          <a:latin typeface="Helvetica" panose="020B0604020202020204" pitchFamily="34" charset="0"/>
                          <a:cs typeface="Helvetica" panose="020B0604020202020204" pitchFamily="34" charset="0"/>
                          <a:hlinkClick r:id="rId7"/>
                        </a:rPr>
                        <a:t>https://www.futuretools.io/tools/symptom-checker-ai</a:t>
                      </a:r>
                      <a:r>
                        <a:rPr lang="en-US" sz="1400" dirty="0">
                          <a:effectLst/>
                          <a:latin typeface="Helvetica" panose="020B0604020202020204" pitchFamily="34" charset="0"/>
                          <a:cs typeface="Helvetica" panose="020B0604020202020204" pitchFamily="34" charset="0"/>
                        </a:rPr>
                        <a:t>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en-US" sz="1400" dirty="0">
                          <a:effectLst/>
                          <a:latin typeface="Helvetica" panose="020B0604020202020204" pitchFamily="34" charset="0"/>
                          <a:cs typeface="Helvetica" panose="020B0604020202020204" pitchFamily="34" charset="0"/>
                        </a:rPr>
                        <a:t>ChatGPT powered</a:t>
                      </a:r>
                    </a:p>
                    <a:p>
                      <a:pPr>
                        <a:lnSpc>
                          <a:spcPct val="115000"/>
                        </a:lnSpc>
                      </a:pPr>
                      <a:r>
                        <a:rPr lang="en-US" sz="1400" dirty="0">
                          <a:effectLst/>
                          <a:latin typeface="Helvetica" panose="020B0604020202020204" pitchFamily="34" charset="0"/>
                          <a:cs typeface="Helvetica" panose="020B0604020202020204" pitchFamily="34" charset="0"/>
                        </a:rPr>
                        <a:t>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838090385"/>
                  </a:ext>
                </a:extLst>
              </a:tr>
              <a:tr h="446776">
                <a:tc>
                  <a:txBody>
                    <a:bodyPr/>
                    <a:lstStyle/>
                    <a:p>
                      <a:pPr algn="l">
                        <a:lnSpc>
                          <a:spcPct val="115000"/>
                        </a:lnSpc>
                      </a:pPr>
                      <a:r>
                        <a:rPr lang="en-US" sz="1600" b="0" u="none" dirty="0">
                          <a:solidFill>
                            <a:schemeClr val="tx1"/>
                          </a:solidFill>
                          <a:effectLst/>
                          <a:latin typeface="Helvetica" panose="020B0604020202020204" pitchFamily="34" charset="0"/>
                          <a:cs typeface="Helvetica" panose="020B0604020202020204" pitchFamily="34" charset="0"/>
                        </a:rPr>
                        <a:t>Buoy </a:t>
                      </a:r>
                    </a:p>
                  </a:txBody>
                  <a:tcPr marL="63640" marR="63640" marT="0" marB="0">
                    <a:solidFill>
                      <a:schemeClr val="accent1">
                        <a:lumMod val="40000"/>
                        <a:lumOff val="60000"/>
                      </a:schemeClr>
                    </a:solidFill>
                  </a:tcPr>
                </a:tc>
                <a:tc>
                  <a:txBody>
                    <a:bodyPr/>
                    <a:lstStyle/>
                    <a:p>
                      <a:pPr>
                        <a:lnSpc>
                          <a:spcPct val="115000"/>
                        </a:lnSpc>
                      </a:pPr>
                      <a:r>
                        <a:rPr lang="en-US" sz="1400" dirty="0">
                          <a:effectLst/>
                          <a:latin typeface="Helvetica" panose="020B0604020202020204" pitchFamily="34" charset="0"/>
                          <a:cs typeface="Helvetica" panose="020B0604020202020204" pitchFamily="34" charset="0"/>
                          <a:hlinkClick r:id="rId8"/>
                        </a:rPr>
                        <a:t>https://www.buoyhealth.com/symptom-checker/</a:t>
                      </a:r>
                      <a:r>
                        <a:rPr lang="en-US" sz="1400" dirty="0">
                          <a:effectLst/>
                          <a:latin typeface="Helvetica" panose="020B0604020202020204" pitchFamily="34" charset="0"/>
                          <a:cs typeface="Helvetica" panose="020B0604020202020204" pitchFamily="34" charset="0"/>
                        </a:rPr>
                        <a:t>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pt-BR" sz="1400" dirty="0">
                          <a:effectLst/>
                          <a:latin typeface="Helvetica" panose="020B0604020202020204" pitchFamily="34" charset="0"/>
                          <a:cs typeface="Helvetica" panose="020B0604020202020204" pitchFamily="34" charset="0"/>
                        </a:rPr>
                        <a:t>Tikrina raudonas vėliavėles ir </a:t>
                      </a:r>
                      <a:r>
                        <a:rPr lang="lt-LT" sz="1400" dirty="0">
                          <a:effectLst/>
                          <a:latin typeface="Helvetica" panose="020B0604020202020204" pitchFamily="34" charset="0"/>
                          <a:cs typeface="Helvetica" panose="020B0604020202020204" pitchFamily="34" charset="0"/>
                        </a:rPr>
                        <a:t>diferencijuoja skubų nuo ne skubaus atvejį</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2181518696"/>
                  </a:ext>
                </a:extLst>
              </a:tr>
              <a:tr h="446776">
                <a:tc>
                  <a:txBody>
                    <a:bodyPr/>
                    <a:lstStyle/>
                    <a:p>
                      <a:pPr algn="l">
                        <a:lnSpc>
                          <a:spcPct val="115000"/>
                        </a:lnSpc>
                      </a:pPr>
                      <a:r>
                        <a:rPr lang="en-US" sz="1600" b="0" u="none" dirty="0">
                          <a:solidFill>
                            <a:schemeClr val="tx1"/>
                          </a:solidFill>
                          <a:effectLst/>
                          <a:latin typeface="Helvetica" panose="020B0604020202020204" pitchFamily="34" charset="0"/>
                          <a:cs typeface="Helvetica" panose="020B0604020202020204" pitchFamily="34" charset="0"/>
                        </a:rPr>
                        <a:t>Healthily </a:t>
                      </a:r>
                    </a:p>
                  </a:txBody>
                  <a:tcPr marL="63640" marR="63640" marT="0" marB="0">
                    <a:solidFill>
                      <a:schemeClr val="accent1">
                        <a:lumMod val="40000"/>
                        <a:lumOff val="60000"/>
                      </a:schemeClr>
                    </a:solidFill>
                  </a:tcPr>
                </a:tc>
                <a:tc>
                  <a:txBody>
                    <a:bodyPr/>
                    <a:lstStyle/>
                    <a:p>
                      <a:pPr>
                        <a:lnSpc>
                          <a:spcPct val="115000"/>
                        </a:lnSpc>
                      </a:pPr>
                      <a:r>
                        <a:rPr lang="en-US" sz="1400" dirty="0">
                          <a:effectLst/>
                          <a:latin typeface="Helvetica" panose="020B0604020202020204" pitchFamily="34" charset="0"/>
                          <a:cs typeface="Helvetica" panose="020B0604020202020204" pitchFamily="34" charset="0"/>
                          <a:hlinkClick r:id="rId9"/>
                        </a:rPr>
                        <a:t>https://www.livehealthily.com/symptom-checker</a:t>
                      </a:r>
                      <a:r>
                        <a:rPr lang="en-US" sz="1400" dirty="0">
                          <a:effectLst/>
                          <a:latin typeface="Helvetica" panose="020B0604020202020204" pitchFamily="34" charset="0"/>
                          <a:cs typeface="Helvetica" panose="020B0604020202020204" pitchFamily="34" charset="0"/>
                        </a:rPr>
                        <a:t>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lt-LT" sz="1400" dirty="0">
                          <a:effectLst/>
                          <a:latin typeface="Helvetica" panose="020B0604020202020204" pitchFamily="34" charset="0"/>
                          <a:cs typeface="Helvetica" panose="020B0604020202020204" pitchFamily="34" charset="0"/>
                        </a:rPr>
                        <a:t>Lengva naudoti. Kruopščiai netikrina, ar nėra raudonų vėliavėlių</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3827555714"/>
                  </a:ext>
                </a:extLst>
              </a:tr>
              <a:tr h="1207695">
                <a:tc>
                  <a:txBody>
                    <a:bodyPr/>
                    <a:lstStyle/>
                    <a:p>
                      <a:pPr algn="l">
                        <a:lnSpc>
                          <a:spcPct val="115000"/>
                        </a:lnSpc>
                      </a:pPr>
                      <a:r>
                        <a:rPr lang="en-US" sz="1600" b="0" u="none" dirty="0" err="1">
                          <a:solidFill>
                            <a:schemeClr val="tx1"/>
                          </a:solidFill>
                          <a:effectLst/>
                          <a:latin typeface="Helvetica" panose="020B0604020202020204" pitchFamily="34" charset="0"/>
                          <a:cs typeface="Helvetica" panose="020B0604020202020204" pitchFamily="34" charset="0"/>
                        </a:rPr>
                        <a:t>Mediktor</a:t>
                      </a:r>
                      <a:endParaRPr lang="en-US" sz="1600" b="0" u="none" dirty="0">
                        <a:solidFill>
                          <a:schemeClr val="tx1"/>
                        </a:solidFill>
                        <a:effectLst/>
                        <a:latin typeface="Helvetica" panose="020B0604020202020204" pitchFamily="34" charset="0"/>
                        <a:cs typeface="Helvetica" panose="020B0604020202020204" pitchFamily="34" charset="0"/>
                      </a:endParaRPr>
                    </a:p>
                  </a:txBody>
                  <a:tcPr marL="63640" marR="63640" marT="0" marB="0">
                    <a:solidFill>
                      <a:schemeClr val="accent1">
                        <a:lumMod val="40000"/>
                        <a:lumOff val="60000"/>
                      </a:schemeClr>
                    </a:solidFill>
                  </a:tcPr>
                </a:tc>
                <a:tc>
                  <a:txBody>
                    <a:bodyPr/>
                    <a:lstStyle/>
                    <a:p>
                      <a:pPr>
                        <a:lnSpc>
                          <a:spcPct val="115000"/>
                        </a:lnSpc>
                      </a:pPr>
                      <a:r>
                        <a:rPr lang="en-US" sz="1400" dirty="0">
                          <a:effectLst/>
                          <a:latin typeface="Helvetica" panose="020B0604020202020204" pitchFamily="34" charset="0"/>
                          <a:cs typeface="Helvetica" panose="020B0604020202020204" pitchFamily="34" charset="0"/>
                          <a:hlinkClick r:id="rId10"/>
                        </a:rPr>
                        <a:t>https://my.mediktor.com/en-us</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lt-LT" sz="1400" dirty="0">
                          <a:effectLst/>
                          <a:latin typeface="Helvetica" panose="020B0604020202020204" pitchFamily="34" charset="0"/>
                          <a:cs typeface="Helvetica" panose="020B0604020202020204" pitchFamily="34" charset="0"/>
                        </a:rPr>
                        <a:t>Turi balsą ir pseudoportretą ir padeda pacientams matuoti gyvybines funkcijas (pvz., kvėpavimo dažnį ir kt.). Gali rekomenduoti apsilankyti greitosios medicinos pagalbos skyriuje ir linkę per daug diagnozuoti.</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3524311407"/>
                  </a:ext>
                </a:extLst>
              </a:tr>
            </a:tbl>
          </a:graphicData>
        </a:graphic>
      </p:graphicFrame>
    </p:spTree>
    <p:extLst>
      <p:ext uri="{BB962C8B-B14F-4D97-AF65-F5344CB8AC3E}">
        <p14:creationId xmlns:p14="http://schemas.microsoft.com/office/powerpoint/2010/main" val="1969007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02C5F-6B4C-4BE0-83EA-BF77EB41B2A7}"/>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36ECF36E-1C2F-6757-B7FE-45A1DDAEDC27}"/>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73C6BACB-91FA-680B-D6C2-2723C1327241}"/>
              </a:ext>
            </a:extLst>
          </p:cNvPr>
          <p:cNvSpPr txBox="1">
            <a:spLocks/>
          </p:cNvSpPr>
          <p:nvPr/>
        </p:nvSpPr>
        <p:spPr>
          <a:xfrm>
            <a:off x="573476" y="155293"/>
            <a:ext cx="8801751" cy="1028048"/>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pt-BR" sz="3600" b="1" dirty="0">
                <a:solidFill>
                  <a:schemeClr val="accent1">
                    <a:lumMod val="75000"/>
                  </a:schemeClr>
                </a:solidFill>
                <a:latin typeface="Helvetica" pitchFamily="2" charset="0"/>
              </a:rPr>
              <a:t>Į pacientą orientuotas </a:t>
            </a:r>
            <a:r>
              <a:rPr lang="lt-LT" sz="3600" b="1" dirty="0">
                <a:solidFill>
                  <a:schemeClr val="accent1">
                    <a:lumMod val="75000"/>
                  </a:schemeClr>
                </a:solidFill>
                <a:latin typeface="Helvetica" pitchFamily="2" charset="0"/>
              </a:rPr>
              <a:t>DI</a:t>
            </a:r>
            <a:r>
              <a:rPr lang="pt-BR" sz="3600" b="1" dirty="0">
                <a:solidFill>
                  <a:schemeClr val="accent1">
                    <a:lumMod val="75000"/>
                  </a:schemeClr>
                </a:solidFill>
                <a:latin typeface="Helvetica" pitchFamily="2" charset="0"/>
              </a:rPr>
              <a:t> naudojimas</a:t>
            </a:r>
            <a:endParaRPr lang="it-IT" sz="3600" b="1" dirty="0">
              <a:solidFill>
                <a:srgbClr val="0063DC"/>
              </a:solidFill>
              <a:latin typeface="Helvetica" pitchFamily="2" charset="0"/>
            </a:endParaRPr>
          </a:p>
        </p:txBody>
      </p:sp>
      <p:sp>
        <p:nvSpPr>
          <p:cNvPr id="6" name="Subtitle">
            <a:extLst>
              <a:ext uri="{FF2B5EF4-FFF2-40B4-BE49-F238E27FC236}">
                <a16:creationId xmlns:a16="http://schemas.microsoft.com/office/drawing/2014/main" id="{3E80A902-7B54-A0DC-3574-CA5E52A69B7C}"/>
              </a:ext>
            </a:extLst>
          </p:cNvPr>
          <p:cNvSpPr txBox="1">
            <a:spLocks/>
          </p:cNvSpPr>
          <p:nvPr/>
        </p:nvSpPr>
        <p:spPr>
          <a:xfrm>
            <a:off x="603457" y="1247894"/>
            <a:ext cx="5889940"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2. </a:t>
            </a:r>
            <a:r>
              <a:rPr lang="lt-LT" sz="2400" b="1" dirty="0">
                <a:latin typeface="Helvetica" pitchFamily="2" charset="0"/>
              </a:rPr>
              <a:t>DI bendrieji įrankiai</a:t>
            </a:r>
          </a:p>
          <a:p>
            <a:endParaRPr lang="it-IT" sz="2400" dirty="0">
              <a:solidFill>
                <a:srgbClr val="FB0087"/>
              </a:solidFill>
              <a:latin typeface="Helvetica" pitchFamily="2" charset="0"/>
            </a:endParaRPr>
          </a:p>
        </p:txBody>
      </p:sp>
      <p:pic>
        <p:nvPicPr>
          <p:cNvPr id="8" name="Logo">
            <a:extLst>
              <a:ext uri="{FF2B5EF4-FFF2-40B4-BE49-F238E27FC236}">
                <a16:creationId xmlns:a16="http://schemas.microsoft.com/office/drawing/2014/main" id="{68A962B5-BBF0-5BD5-D0DC-0298C3493C43}"/>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graphicFrame>
        <p:nvGraphicFramePr>
          <p:cNvPr id="2" name="Table 1">
            <a:extLst>
              <a:ext uri="{FF2B5EF4-FFF2-40B4-BE49-F238E27FC236}">
                <a16:creationId xmlns:a16="http://schemas.microsoft.com/office/drawing/2014/main" id="{E65A64B8-0C7F-19A1-39D8-C78C5EAC88BE}"/>
              </a:ext>
            </a:extLst>
          </p:cNvPr>
          <p:cNvGraphicFramePr>
            <a:graphicFrameLocks noGrp="1"/>
          </p:cNvGraphicFramePr>
          <p:nvPr>
            <p:extLst>
              <p:ext uri="{D42A27DB-BD31-4B8C-83A1-F6EECF244321}">
                <p14:modId xmlns:p14="http://schemas.microsoft.com/office/powerpoint/2010/main" val="2399538489"/>
              </p:ext>
            </p:extLst>
          </p:nvPr>
        </p:nvGraphicFramePr>
        <p:xfrm>
          <a:off x="573951" y="2152891"/>
          <a:ext cx="9516874" cy="2469226"/>
        </p:xfrm>
        <a:graphic>
          <a:graphicData uri="http://schemas.openxmlformats.org/drawingml/2006/table">
            <a:tbl>
              <a:tblPr firstRow="1" firstCol="1">
                <a:tableStyleId>{5C22544A-7EE6-4342-B048-85BDC9FD1C3A}</a:tableStyleId>
              </a:tblPr>
              <a:tblGrid>
                <a:gridCol w="4758437">
                  <a:extLst>
                    <a:ext uri="{9D8B030D-6E8A-4147-A177-3AD203B41FA5}">
                      <a16:colId xmlns:a16="http://schemas.microsoft.com/office/drawing/2014/main" val="1859906597"/>
                    </a:ext>
                  </a:extLst>
                </a:gridCol>
                <a:gridCol w="4758437">
                  <a:extLst>
                    <a:ext uri="{9D8B030D-6E8A-4147-A177-3AD203B41FA5}">
                      <a16:colId xmlns:a16="http://schemas.microsoft.com/office/drawing/2014/main" val="4112185676"/>
                    </a:ext>
                  </a:extLst>
                </a:gridCol>
              </a:tblGrid>
              <a:tr h="385731">
                <a:tc>
                  <a:txBody>
                    <a:bodyPr/>
                    <a:lstStyle/>
                    <a:p>
                      <a:pPr>
                        <a:lnSpc>
                          <a:spcPct val="115000"/>
                        </a:lnSpc>
                      </a:pPr>
                      <a:r>
                        <a:rPr lang="en-US" sz="1800" dirty="0">
                          <a:effectLst/>
                          <a:latin typeface="Helvetica" panose="020B0604020202020204" pitchFamily="34" charset="0"/>
                          <a:cs typeface="Helvetica" panose="020B0604020202020204" pitchFamily="34" charset="0"/>
                        </a:rPr>
                        <a:t> AI service</a:t>
                      </a:r>
                      <a:endParaRPr lang="en-US" sz="18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tc>
                  <a:txBody>
                    <a:bodyPr/>
                    <a:lstStyle/>
                    <a:p>
                      <a:pPr>
                        <a:lnSpc>
                          <a:spcPct val="115000"/>
                        </a:lnSpc>
                      </a:pPr>
                      <a:r>
                        <a:rPr lang="en-US" sz="1800" dirty="0">
                          <a:effectLst/>
                          <a:latin typeface="Helvetica" panose="020B0604020202020204" pitchFamily="34" charset="0"/>
                          <a:cs typeface="Helvetica" panose="020B0604020202020204" pitchFamily="34" charset="0"/>
                        </a:rPr>
                        <a:t> </a:t>
                      </a:r>
                      <a:endParaRPr lang="en-US" sz="18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1650665563"/>
                  </a:ext>
                </a:extLst>
              </a:tr>
              <a:tr h="707837">
                <a:tc>
                  <a:txBody>
                    <a:bodyPr/>
                    <a:lstStyle/>
                    <a:p>
                      <a:pPr algn="just">
                        <a:lnSpc>
                          <a:spcPct val="115000"/>
                        </a:lnSpc>
                      </a:pPr>
                      <a:r>
                        <a:rPr lang="en-US" sz="1600" b="0" u="sng" dirty="0">
                          <a:effectLst/>
                          <a:latin typeface="Helvetica" panose="020B0604020202020204" pitchFamily="34" charset="0"/>
                          <a:cs typeface="Helvetica" panose="020B0604020202020204" pitchFamily="34" charset="0"/>
                          <a:hlinkClick r:id="rId4"/>
                        </a:rPr>
                        <a:t>https://chat.openai.com/</a:t>
                      </a:r>
                      <a:endParaRPr lang="en-US" sz="1600" b="0" dirty="0">
                        <a:effectLst/>
                        <a:latin typeface="Helvetica"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r>
                        <a:rPr lang="lt-LT" sz="1890" kern="1200" dirty="0">
                          <a:solidFill>
                            <a:schemeClr val="dk1"/>
                          </a:solidFill>
                          <a:effectLst/>
                          <a:latin typeface="+mn-lt"/>
                          <a:ea typeface="+mn-ea"/>
                          <a:cs typeface="+mn-cs"/>
                        </a:rPr>
                        <a:t>Tekstu pagrįstas DI įrankis</a:t>
                      </a:r>
                    </a:p>
                  </a:txBody>
                  <a:tcPr marL="68580" marR="68580" marT="0" marB="0"/>
                </a:tc>
                <a:extLst>
                  <a:ext uri="{0D108BD9-81ED-4DB2-BD59-A6C34878D82A}">
                    <a16:rowId xmlns:a16="http://schemas.microsoft.com/office/drawing/2014/main" val="686868854"/>
                  </a:ext>
                </a:extLst>
              </a:tr>
              <a:tr h="558286">
                <a:tc>
                  <a:txBody>
                    <a:bodyPr/>
                    <a:lstStyle/>
                    <a:p>
                      <a:pPr algn="just">
                        <a:lnSpc>
                          <a:spcPct val="115000"/>
                        </a:lnSpc>
                      </a:pPr>
                      <a:r>
                        <a:rPr lang="en-US" sz="1600" b="0" u="sng" dirty="0">
                          <a:effectLst/>
                          <a:latin typeface="Helvetica" panose="020B0604020202020204" pitchFamily="34" charset="0"/>
                          <a:cs typeface="Helvetica" panose="020B0604020202020204" pitchFamily="34" charset="0"/>
                          <a:hlinkClick r:id="rId5"/>
                        </a:rPr>
                        <a:t>https://gemini.google.com/app</a:t>
                      </a:r>
                      <a:endParaRPr lang="en-US" sz="1600" b="0" dirty="0">
                        <a:effectLst/>
                        <a:latin typeface="Helvetica"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r>
                        <a:rPr lang="lt-LT" sz="1600" kern="1200" dirty="0">
                          <a:solidFill>
                            <a:schemeClr val="dk1"/>
                          </a:solidFill>
                          <a:effectLst/>
                          <a:latin typeface="+mn-lt"/>
                          <a:ea typeface="+mn-ea"/>
                          <a:cs typeface="+mn-cs"/>
                        </a:rPr>
                        <a:t>Tekstu pagrįstas DI įrankis</a:t>
                      </a:r>
                    </a:p>
                  </a:txBody>
                  <a:tcPr marL="68580" marR="68580" marT="0" marB="0"/>
                </a:tc>
                <a:extLst>
                  <a:ext uri="{0D108BD9-81ED-4DB2-BD59-A6C34878D82A}">
                    <a16:rowId xmlns:a16="http://schemas.microsoft.com/office/drawing/2014/main" val="2992300932"/>
                  </a:ext>
                </a:extLst>
              </a:tr>
              <a:tr h="707837">
                <a:tc>
                  <a:txBody>
                    <a:bodyPr/>
                    <a:lstStyle/>
                    <a:p>
                      <a:pPr algn="just">
                        <a:lnSpc>
                          <a:spcPct val="115000"/>
                        </a:lnSpc>
                      </a:pPr>
                      <a:r>
                        <a:rPr lang="en-US" sz="1600" b="0" u="sng" dirty="0">
                          <a:effectLst/>
                          <a:latin typeface="Helvetica" panose="020B0604020202020204" pitchFamily="34" charset="0"/>
                          <a:cs typeface="Helvetica" panose="020B0604020202020204" pitchFamily="34" charset="0"/>
                          <a:hlinkClick r:id="rId6"/>
                        </a:rPr>
                        <a:t>https://copilot.microsoft.com/</a:t>
                      </a:r>
                      <a:endParaRPr lang="en-US" sz="1600" b="0" dirty="0">
                        <a:effectLst/>
                        <a:latin typeface="Helvetica"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marL="0" marR="0" lvl="0" indent="0" algn="l" defTabSz="959937" rtl="0" eaLnBrk="1" fontAlgn="auto" latinLnBrk="0" hangingPunct="1">
                        <a:lnSpc>
                          <a:spcPct val="115000"/>
                        </a:lnSpc>
                        <a:spcBef>
                          <a:spcPts val="0"/>
                        </a:spcBef>
                        <a:spcAft>
                          <a:spcPts val="0"/>
                        </a:spcAft>
                        <a:buClrTx/>
                        <a:buSzTx/>
                        <a:buFontTx/>
                        <a:buNone/>
                        <a:tabLst/>
                        <a:defRPr/>
                      </a:pPr>
                      <a:r>
                        <a:rPr lang="lt-LT" sz="1600" kern="1200" dirty="0">
                          <a:solidFill>
                            <a:schemeClr val="dk1"/>
                          </a:solidFill>
                          <a:effectLst/>
                          <a:latin typeface="+mn-lt"/>
                          <a:ea typeface="+mn-ea"/>
                          <a:cs typeface="+mn-cs"/>
                        </a:rPr>
                        <a:t>Tekstu pagrįstas DI įrankis</a:t>
                      </a:r>
                    </a:p>
                    <a:p>
                      <a:pPr>
                        <a:lnSpc>
                          <a:spcPct val="115000"/>
                        </a:lnSpc>
                      </a:pPr>
                      <a:r>
                        <a:rPr lang="en-US" sz="1600" dirty="0">
                          <a:effectLst/>
                          <a:latin typeface="Helvetica" panose="020B0604020202020204" pitchFamily="34" charset="0"/>
                          <a:cs typeface="Helvetica" panose="020B0604020202020204" pitchFamily="34" charset="0"/>
                        </a:rPr>
                        <a:t>Text based AI tool</a:t>
                      </a:r>
                    </a:p>
                    <a:p>
                      <a:pPr>
                        <a:lnSpc>
                          <a:spcPct val="115000"/>
                        </a:lnSpc>
                      </a:pPr>
                      <a:r>
                        <a:rPr lang="en-US" sz="1600" dirty="0">
                          <a:effectLst/>
                          <a:latin typeface="Helvetica" panose="020B0604020202020204" pitchFamily="34" charset="0"/>
                          <a:cs typeface="Helvetica" panose="020B0604020202020204" pitchFamily="34" charset="0"/>
                        </a:rPr>
                        <a:t> </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1186053915"/>
                  </a:ext>
                </a:extLst>
              </a:tr>
            </a:tbl>
          </a:graphicData>
        </a:graphic>
      </p:graphicFrame>
    </p:spTree>
    <p:extLst>
      <p:ext uri="{BB962C8B-B14F-4D97-AF65-F5344CB8AC3E}">
        <p14:creationId xmlns:p14="http://schemas.microsoft.com/office/powerpoint/2010/main" val="1952620269"/>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zione Hpass" id="{D98C975B-5B89-4420-AC2A-EE6642FEFEA8}" vid="{256FF2BC-53C5-444B-8E3C-30D3F8A82807}"/>
    </a:ext>
  </a:extLst>
</a:theme>
</file>

<file path=ppt/theme/theme2.xml><?xml version="1.0" encoding="utf-8"?>
<a:theme xmlns:a="http://schemas.openxmlformats.org/drawingml/2006/main" name="1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Tema di Office</Template>
  <TotalTime>7006</TotalTime>
  <Words>766</Words>
  <Application>Microsoft Office PowerPoint</Application>
  <PresentationFormat>Custom</PresentationFormat>
  <Paragraphs>132</Paragraphs>
  <Slides>14</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Arial</vt:lpstr>
      <vt:lpstr>Calibri</vt:lpstr>
      <vt:lpstr>Helvetica</vt:lpstr>
      <vt:lpstr>Tema di Office</vt:lpstr>
      <vt:lpstr>1_Tema di Office</vt:lpstr>
      <vt:lpstr>PowerPoint Presentation</vt:lpstr>
      <vt:lpstr>PowerPoint Presentation</vt:lpstr>
      <vt:lpstr>Tikslas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AČIŪ!</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Mac Pro Roberto Tafuri</dc:creator>
  <cp:lastModifiedBy>Milda Naginevičiūtė</cp:lastModifiedBy>
  <cp:revision>25</cp:revision>
  <dcterms:created xsi:type="dcterms:W3CDTF">2023-06-18T10:00:21Z</dcterms:created>
  <dcterms:modified xsi:type="dcterms:W3CDTF">2026-04-09T06:34:26Z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ies>
</file>