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9"/>
  </p:notesMasterIdLst>
  <p:handoutMasterIdLst>
    <p:handoutMasterId r:id="rId30"/>
  </p:handoutMasterIdLst>
  <p:sldIdLst>
    <p:sldId id="256" r:id="rId5"/>
    <p:sldId id="25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30" r:id="rId28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21" autoAdjust="0"/>
    <p:restoredTop sz="94411" autoAdjust="0"/>
  </p:normalViewPr>
  <p:slideViewPr>
    <p:cSldViewPr snapToGrid="0">
      <p:cViewPr varScale="1">
        <p:scale>
          <a:sx n="72" d="100"/>
          <a:sy n="72" d="100"/>
        </p:scale>
        <p:origin x="9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06/04/2026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06/04/2026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06/04/2026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06/04/2026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06/04/2026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06/04/2026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06/04/2026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Dirbtinis</a:t>
            </a:r>
            <a:r>
              <a:rPr lang="en-GB" dirty="0"/>
              <a:t> </a:t>
            </a:r>
            <a:r>
              <a:rPr lang="en-GB" dirty="0" err="1"/>
              <a:t>intelektas</a:t>
            </a:r>
            <a:r>
              <a:rPr lang="en-GB" dirty="0"/>
              <a:t> </a:t>
            </a:r>
            <a:r>
              <a:rPr lang="en-GB" dirty="0" err="1"/>
              <a:t>ir</a:t>
            </a:r>
            <a:r>
              <a:rPr lang="en-GB" dirty="0"/>
              <a:t> </a:t>
            </a:r>
            <a:r>
              <a:rPr lang="en-GB" dirty="0" err="1"/>
              <a:t>technologijos</a:t>
            </a:r>
            <a:r>
              <a:rPr lang="en-GB" dirty="0"/>
              <a:t> </a:t>
            </a:r>
            <a:r>
              <a:rPr lang="en-GB" dirty="0" err="1"/>
              <a:t>slaugoje</a:t>
            </a:r>
            <a:r>
              <a:rPr lang="en-GB" dirty="0"/>
              <a:t>: </a:t>
            </a:r>
            <a:r>
              <a:rPr lang="en-GB" dirty="0" err="1"/>
              <a:t>kaip</a:t>
            </a:r>
            <a:r>
              <a:rPr lang="en-GB" dirty="0"/>
              <a:t> </a:t>
            </a:r>
            <a:r>
              <a:rPr lang="en-GB" dirty="0" err="1"/>
              <a:t>jos</a:t>
            </a:r>
            <a:r>
              <a:rPr lang="en-GB" dirty="0"/>
              <a:t> </a:t>
            </a:r>
            <a:r>
              <a:rPr lang="en-GB" dirty="0" err="1"/>
              <a:t>keičia</a:t>
            </a:r>
            <a:r>
              <a:rPr lang="en-GB" dirty="0"/>
              <a:t> </a:t>
            </a:r>
            <a:r>
              <a:rPr lang="en-GB" dirty="0" err="1"/>
              <a:t>praktiką</a:t>
            </a:r>
            <a:r>
              <a:rPr lang="en-GB" dirty="0"/>
              <a:t>?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1991FAE-D8D9-8F06-CA94-7889D85BDF1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87187" y="861391"/>
            <a:ext cx="8747143" cy="492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35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A5E347B-DAFE-F503-6C91-A47E7A034BF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06889" y="1297427"/>
            <a:ext cx="8585984" cy="482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099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8A0CBB1-7DA3-5872-EC5C-69DF4251A41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52103" y="834887"/>
            <a:ext cx="9178575" cy="516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338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C3BCC7-F106-18E9-7384-CA5DE825AE0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97341" y="1010727"/>
            <a:ext cx="9205080" cy="517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037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898529E-601E-2343-E183-B5D99A43283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12344" y="1459547"/>
            <a:ext cx="8409951" cy="4730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22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1144D1B-CB8D-BBE9-E834-FCFF403C50F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5620" y="816816"/>
            <a:ext cx="9368522" cy="526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54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CBB1CAF-0414-0D27-C4B8-6749731D0E6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52938" y="569845"/>
            <a:ext cx="9929532" cy="558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318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6122FE9-A385-D156-A3BA-B140FCDC88B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97213" y="795131"/>
            <a:ext cx="9405335" cy="529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4259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AC2C18F-DD30-6C92-BD2E-513A341FDDD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23742" y="888558"/>
            <a:ext cx="9639457" cy="542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8168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ACA95F8-F7B9-3514-4DDC-B37AE21E975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01248" y="787925"/>
            <a:ext cx="9997266" cy="562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314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E32501A-3379-BFE6-B70F-2F3A690D325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6717" y="1377775"/>
            <a:ext cx="8506327" cy="478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061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51CE3C2-7A69-2066-D5F2-E076E06AD51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4234" y="702366"/>
            <a:ext cx="9511294" cy="535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73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DB49D9C-A103-6DEE-EE38-C7EC9DF3D2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68625" y="912363"/>
            <a:ext cx="9554817" cy="537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5004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86C1308-DB28-F8B6-6527-C9B2295B3FA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58066" y="876135"/>
            <a:ext cx="9683630" cy="544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8821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46690E7-59B3-DFF6-E358-17295C07488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65083" y="1073427"/>
            <a:ext cx="8833074" cy="496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6467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666CE-A3CF-632B-20A6-94BD2B890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lt-LT" dirty="0"/>
              <a:t>ČIŪ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028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0144484-9863-F0FE-12AF-73854E11D1F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78971" y="1056644"/>
            <a:ext cx="9041819" cy="508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74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6DA0C73-06AD-30D0-5EB5-3F62FFA154E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04982" y="954156"/>
            <a:ext cx="8364304" cy="4704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087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72FEC3C-AEB0-4E39-4732-246FFAC1164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68151" y="646459"/>
            <a:ext cx="9178217" cy="516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354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9E88A1C-15F3-ED70-83B6-FD6265CDCBE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55097" y="741528"/>
            <a:ext cx="9089568" cy="511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24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CF676BC-231D-5251-11A6-4FFCE30840D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7683" y="410818"/>
            <a:ext cx="10284395" cy="578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914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02128CD-D7BB-E7A4-81F0-6323024D4BC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30724" y="755375"/>
            <a:ext cx="9455397" cy="531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320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1FC8773-9D11-1F50-C83D-52B8A37BD34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41845" y="887896"/>
            <a:ext cx="9116072" cy="512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547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</Template>
  <TotalTime>11</TotalTime>
  <Words>14</Words>
  <Application>Microsoft Office PowerPoint</Application>
  <PresentationFormat>Custom</PresentationFormat>
  <Paragraphs>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Tema di Office</vt:lpstr>
      <vt:lpstr>Dirbtinis intelektas ir technologijos slaugoje: kaip jos keičia praktiką?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AČIŪ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Milda Naginevičiūtė</dc:creator>
  <cp:lastModifiedBy>Milda Naginevičiūtė</cp:lastModifiedBy>
  <cp:revision>1</cp:revision>
  <dcterms:created xsi:type="dcterms:W3CDTF">2026-04-06T09:36:40Z</dcterms:created>
  <dcterms:modified xsi:type="dcterms:W3CDTF">2026-04-06T09:47:47Z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