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5" r:id="rId2"/>
    <p:sldMasterId id="2147483696" r:id="rId3"/>
  </p:sldMasterIdLst>
  <p:notesMasterIdLst>
    <p:notesMasterId r:id="rId16"/>
  </p:notesMasterIdLst>
  <p:sldIdLst>
    <p:sldId id="256" r:id="rId4"/>
    <p:sldId id="389" r:id="rId5"/>
    <p:sldId id="392" r:id="rId6"/>
    <p:sldId id="374" r:id="rId7"/>
    <p:sldId id="345" r:id="rId8"/>
    <p:sldId id="351" r:id="rId9"/>
    <p:sldId id="352" r:id="rId10"/>
    <p:sldId id="312" r:id="rId11"/>
    <p:sldId id="314" r:id="rId12"/>
    <p:sldId id="375" r:id="rId13"/>
    <p:sldId id="393" r:id="rId14"/>
    <p:sldId id="257" r:id="rId15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BFA"/>
    <a:srgbClr val="0064DC"/>
    <a:srgbClr val="00C6D6"/>
    <a:srgbClr val="FFCDF3"/>
    <a:srgbClr val="AB0084"/>
    <a:srgbClr val="0063DC"/>
    <a:srgbClr val="FB0087"/>
    <a:srgbClr val="02FF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1506AC-3269-4BA6-9F28-FD70D61CB825}" v="5" dt="2026-04-08T15:36:40.564"/>
  </p1510:revLst>
</p1510:revInfo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Világos stílus 3 – 5. jelölőszín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895"/>
    <p:restoredTop sz="93402" autoAdjust="0"/>
  </p:normalViewPr>
  <p:slideViewPr>
    <p:cSldViewPr snapToGrid="0">
      <p:cViewPr varScale="1">
        <p:scale>
          <a:sx n="70" d="100"/>
          <a:sy n="70" d="100"/>
        </p:scale>
        <p:origin x="71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80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ctavia Gligor" userId="e69cddd200b289c7" providerId="LiveId" clId="{63DFBC67-2417-417A-A85E-D6DC50EF74FB}"/>
    <pc:docChg chg="addSld delSld modSld">
      <pc:chgData name="Octavia Gligor" userId="e69cddd200b289c7" providerId="LiveId" clId="{63DFBC67-2417-417A-A85E-D6DC50EF74FB}" dt="2026-04-08T15:36:50.936" v="8" actId="1076"/>
      <pc:docMkLst>
        <pc:docMk/>
      </pc:docMkLst>
      <pc:sldChg chg="addSp modSp add mod">
        <pc:chgData name="Octavia Gligor" userId="e69cddd200b289c7" providerId="LiveId" clId="{63DFBC67-2417-417A-A85E-D6DC50EF74FB}" dt="2026-04-08T15:36:50.936" v="8" actId="1076"/>
        <pc:sldMkLst>
          <pc:docMk/>
          <pc:sldMk cId="839785364" sldId="256"/>
        </pc:sldMkLst>
        <pc:spChg chg="mod">
          <ac:chgData name="Octavia Gligor" userId="e69cddd200b289c7" providerId="LiveId" clId="{63DFBC67-2417-417A-A85E-D6DC50EF74FB}" dt="2026-04-08T15:36:34.083" v="4"/>
          <ac:spMkLst>
            <pc:docMk/>
            <pc:sldMk cId="839785364" sldId="256"/>
            <ac:spMk id="2" creationId="{00000000-0000-0000-0000-000000000000}"/>
          </ac:spMkLst>
        </pc:spChg>
        <pc:spChg chg="mod">
          <ac:chgData name="Octavia Gligor" userId="e69cddd200b289c7" providerId="LiveId" clId="{63DFBC67-2417-417A-A85E-D6DC50EF74FB}" dt="2026-04-08T15:36:50.936" v="8" actId="1076"/>
          <ac:spMkLst>
            <pc:docMk/>
            <pc:sldMk cId="839785364" sldId="256"/>
            <ac:spMk id="3" creationId="{42C95AA1-FFFF-E9B2-3ADE-D6654F6417B4}"/>
          </ac:spMkLst>
        </pc:spChg>
        <pc:spChg chg="add mod">
          <ac:chgData name="Octavia Gligor" userId="e69cddd200b289c7" providerId="LiveId" clId="{63DFBC67-2417-417A-A85E-D6DC50EF74FB}" dt="2026-04-08T15:36:40.564" v="5"/>
          <ac:spMkLst>
            <pc:docMk/>
            <pc:sldMk cId="839785364" sldId="256"/>
            <ac:spMk id="4" creationId="{96433636-F673-F762-858A-C7932825D111}"/>
          </ac:spMkLst>
        </pc:spChg>
      </pc:sldChg>
      <pc:sldChg chg="add">
        <pc:chgData name="Octavia Gligor" userId="e69cddd200b289c7" providerId="LiveId" clId="{63DFBC67-2417-417A-A85E-D6DC50EF74FB}" dt="2026-04-08T15:36:09.617" v="1"/>
        <pc:sldMkLst>
          <pc:docMk/>
          <pc:sldMk cId="2080289239" sldId="257"/>
        </pc:sldMkLst>
      </pc:sldChg>
      <pc:sldChg chg="del">
        <pc:chgData name="Octavia Gligor" userId="e69cddd200b289c7" providerId="LiveId" clId="{63DFBC67-2417-417A-A85E-D6DC50EF74FB}" dt="2026-04-08T15:36:44.914" v="6" actId="47"/>
        <pc:sldMkLst>
          <pc:docMk/>
          <pc:sldMk cId="1673876862" sldId="272"/>
        </pc:sldMkLst>
      </pc:sldChg>
      <pc:sldChg chg="del">
        <pc:chgData name="Octavia Gligor" userId="e69cddd200b289c7" providerId="LiveId" clId="{63DFBC67-2417-417A-A85E-D6DC50EF74FB}" dt="2026-04-08T15:36:07.287" v="0" actId="47"/>
        <pc:sldMkLst>
          <pc:docMk/>
          <pc:sldMk cId="3289197807" sldId="289"/>
        </pc:sldMkLst>
      </pc:sldChg>
      <pc:sldMasterChg chg="delSldLayout">
        <pc:chgData name="Octavia Gligor" userId="e69cddd200b289c7" providerId="LiveId" clId="{63DFBC67-2417-417A-A85E-D6DC50EF74FB}" dt="2026-04-08T15:36:44.914" v="6" actId="47"/>
        <pc:sldMasterMkLst>
          <pc:docMk/>
          <pc:sldMasterMk cId="3326245806" sldId="2147483660"/>
        </pc:sldMasterMkLst>
        <pc:sldLayoutChg chg="del">
          <pc:chgData name="Octavia Gligor" userId="e69cddd200b289c7" providerId="LiveId" clId="{63DFBC67-2417-417A-A85E-D6DC50EF74FB}" dt="2026-04-08T15:36:44.914" v="6" actId="47"/>
          <pc:sldLayoutMkLst>
            <pc:docMk/>
            <pc:sldMasterMk cId="3326245806" sldId="2147483660"/>
            <pc:sldLayoutMk cId="2654925406" sldId="2147483673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5D9540-1DBF-42E3-903D-F366C377B1B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D3F58E-0EC6-4EAE-8315-997CA881120D}">
      <dgm:prSet phldrT="[Text]"/>
      <dgm:spPr>
        <a:solidFill>
          <a:srgbClr val="23D4DD"/>
        </a:solidFill>
        <a:ln>
          <a:solidFill>
            <a:srgbClr val="23D4DD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b="1" i="0" dirty="0"/>
            <a:t>Conștientizare: </a:t>
          </a:r>
          <a:r>
            <a:rPr lang="en-GB" b="1" i="0" dirty="0" err="1"/>
            <a:t>înțelegerea</a:t>
          </a:r>
          <a:r>
            <a:rPr lang="en-GB" b="1" i="0" dirty="0"/>
            <a:t> </a:t>
          </a:r>
          <a:r>
            <a:rPr lang="en-GB" b="1" i="0" dirty="0" err="1"/>
            <a:t>necesității</a:t>
          </a:r>
          <a:r>
            <a:rPr lang="en-GB" b="1" i="0" dirty="0"/>
            <a:t> </a:t>
          </a:r>
          <a:r>
            <a:rPr lang="en-GB" b="1" i="0" dirty="0" err="1"/>
            <a:t>schimbării</a:t>
          </a:r>
          <a:endParaRPr lang="en-US" dirty="0"/>
        </a:p>
      </dgm:t>
    </dgm:pt>
    <dgm:pt modelId="{C123199F-3B74-453B-84CA-A6ADA6602344}" type="parTrans" cxnId="{43461DF2-C255-44A6-B3AA-8EA2FF39953B}">
      <dgm:prSet/>
      <dgm:spPr/>
      <dgm:t>
        <a:bodyPr/>
        <a:lstStyle/>
        <a:p>
          <a:endParaRPr lang="en-US"/>
        </a:p>
      </dgm:t>
    </dgm:pt>
    <dgm:pt modelId="{BE6F82F3-CF8B-4F23-87FE-B695E0F04F71}" type="sibTrans" cxnId="{43461DF2-C255-44A6-B3AA-8EA2FF39953B}">
      <dgm:prSet/>
      <dgm:spPr/>
      <dgm:t>
        <a:bodyPr/>
        <a:lstStyle/>
        <a:p>
          <a:endParaRPr lang="en-US"/>
        </a:p>
      </dgm:t>
    </dgm:pt>
    <dgm:pt modelId="{9137E8DD-D600-4370-BD9E-50B4CD25F8D8}">
      <dgm:prSet phldrT="[Text]"/>
      <dgm:spPr>
        <a:solidFill>
          <a:srgbClr val="AB0084"/>
        </a:solidFill>
        <a:ln>
          <a:solidFill>
            <a:srgbClr val="AB0084"/>
          </a:solidFill>
        </a:ln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b="1" i="0" dirty="0" err="1"/>
            <a:t>Dorinţă</a:t>
          </a:r>
          <a:r>
            <a:rPr lang="en-US" b="1" i="0" dirty="0"/>
            <a:t>:</a:t>
          </a:r>
          <a:r>
            <a:rPr lang="en-US" b="0" i="0" dirty="0"/>
            <a:t> </a:t>
          </a:r>
          <a:r>
            <a:rPr lang="en-GB" b="0" i="0" dirty="0" err="1"/>
            <a:t>Dorință</a:t>
          </a:r>
          <a:r>
            <a:rPr lang="en-GB" b="0" i="0" dirty="0"/>
            <a:t>: </a:t>
          </a:r>
          <a:r>
            <a:rPr lang="en-GB" b="0" i="0" dirty="0" err="1"/>
            <a:t>motivația</a:t>
          </a:r>
          <a:r>
            <a:rPr lang="en-GB" b="0" i="0" dirty="0"/>
            <a:t> de a </a:t>
          </a:r>
          <a:r>
            <a:rPr lang="en-GB" b="0" i="0" dirty="0" err="1"/>
            <a:t>participa</a:t>
          </a:r>
          <a:r>
            <a:rPr lang="en-GB" b="0" i="0" dirty="0"/>
            <a:t> la și de a </a:t>
          </a:r>
          <a:r>
            <a:rPr lang="en-GB" b="0" i="0" dirty="0" err="1"/>
            <a:t>susține</a:t>
          </a:r>
          <a:r>
            <a:rPr lang="en-GB" b="0" i="0" dirty="0"/>
            <a:t> </a:t>
          </a:r>
          <a:r>
            <a:rPr lang="en-GB" b="0" i="0" dirty="0" err="1"/>
            <a:t>schimbarea</a:t>
          </a:r>
          <a:endParaRPr lang="en-US" dirty="0"/>
        </a:p>
      </dgm:t>
    </dgm:pt>
    <dgm:pt modelId="{529AC471-6D41-4698-A955-48679A2431B1}" type="parTrans" cxnId="{3596F54C-D048-4DEB-ADFD-216A40F0034D}">
      <dgm:prSet/>
      <dgm:spPr/>
      <dgm:t>
        <a:bodyPr/>
        <a:lstStyle/>
        <a:p>
          <a:endParaRPr lang="en-US"/>
        </a:p>
      </dgm:t>
    </dgm:pt>
    <dgm:pt modelId="{F7241E94-B4F3-4E05-9A92-0D57971B6FB2}" type="sibTrans" cxnId="{3596F54C-D048-4DEB-ADFD-216A40F0034D}">
      <dgm:prSet/>
      <dgm:spPr/>
      <dgm:t>
        <a:bodyPr/>
        <a:lstStyle/>
        <a:p>
          <a:endParaRPr lang="en-US"/>
        </a:p>
      </dgm:t>
    </dgm:pt>
    <dgm:pt modelId="{EA88E3B2-5A54-4E2A-943B-A86EEFE74D59}">
      <dgm:prSet phldrT="[Text]"/>
      <dgm:spPr>
        <a:solidFill>
          <a:srgbClr val="06D6B3"/>
        </a:solidFill>
        <a:ln>
          <a:solidFill>
            <a:srgbClr val="06D6B3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b="1" i="0" dirty="0" err="1"/>
            <a:t>Cunoaștere</a:t>
          </a:r>
          <a:r>
            <a:rPr lang="en-GB" b="1" i="0" dirty="0"/>
            <a:t>: </a:t>
          </a:r>
          <a:r>
            <a:rPr lang="en-GB" b="1" i="0" dirty="0" err="1"/>
            <a:t>informațiile</a:t>
          </a:r>
          <a:r>
            <a:rPr lang="en-GB" b="1" i="0" dirty="0"/>
            <a:t> privind </a:t>
          </a:r>
          <a:r>
            <a:rPr lang="en-GB" b="1" i="0" dirty="0" err="1"/>
            <a:t>modul</a:t>
          </a:r>
          <a:r>
            <a:rPr lang="en-GB" b="1" i="0" dirty="0"/>
            <a:t> în care </a:t>
          </a:r>
          <a:r>
            <a:rPr lang="en-GB" b="1" i="0" dirty="0" err="1"/>
            <a:t>trebuie</a:t>
          </a:r>
          <a:r>
            <a:rPr lang="en-GB" b="1" i="0" dirty="0"/>
            <a:t> </a:t>
          </a:r>
          <a:r>
            <a:rPr lang="en-GB" b="1" i="0" dirty="0" err="1"/>
            <a:t>realizată</a:t>
          </a:r>
          <a:r>
            <a:rPr lang="en-GB" b="1" i="0" dirty="0"/>
            <a:t> </a:t>
          </a:r>
          <a:r>
            <a:rPr lang="en-GB" b="1" i="0" dirty="0" err="1"/>
            <a:t>schimbarea</a:t>
          </a:r>
          <a:endParaRPr lang="en-US" dirty="0"/>
        </a:p>
      </dgm:t>
    </dgm:pt>
    <dgm:pt modelId="{3AB9FC00-AD5D-4D66-9EBA-7410CEC59BB4}" type="parTrans" cxnId="{61C0DB01-54E0-4501-818A-9D259D3A4196}">
      <dgm:prSet/>
      <dgm:spPr/>
      <dgm:t>
        <a:bodyPr/>
        <a:lstStyle/>
        <a:p>
          <a:endParaRPr lang="en-US"/>
        </a:p>
      </dgm:t>
    </dgm:pt>
    <dgm:pt modelId="{37C4BE9E-F94E-4FF4-B397-B094DC5A58FB}" type="sibTrans" cxnId="{61C0DB01-54E0-4501-818A-9D259D3A4196}">
      <dgm:prSet/>
      <dgm:spPr/>
      <dgm:t>
        <a:bodyPr/>
        <a:lstStyle/>
        <a:p>
          <a:endParaRPr lang="en-US"/>
        </a:p>
      </dgm:t>
    </dgm:pt>
    <dgm:pt modelId="{068CF2B9-F1EA-418D-9B60-34DDFD7DBF2E}">
      <dgm:prSet phldrT="[Text]"/>
      <dgm:spPr>
        <a:solidFill>
          <a:srgbClr val="0063DC"/>
        </a:solidFill>
        <a:ln>
          <a:solidFill>
            <a:srgbClr val="0063DC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it-IT" b="1" i="0" dirty="0"/>
            <a:t>Consolidare: menținerea schimbării pentru a preveni regresuls</a:t>
          </a:r>
          <a:endParaRPr lang="en-US" dirty="0"/>
        </a:p>
      </dgm:t>
    </dgm:pt>
    <dgm:pt modelId="{7D85CFED-7F0B-4992-9576-E9824A0916E3}" type="parTrans" cxnId="{B83F2223-18DD-4637-B3A6-A445DFB50806}">
      <dgm:prSet/>
      <dgm:spPr/>
      <dgm:t>
        <a:bodyPr/>
        <a:lstStyle/>
        <a:p>
          <a:endParaRPr lang="en-US"/>
        </a:p>
      </dgm:t>
    </dgm:pt>
    <dgm:pt modelId="{806FBB20-557D-475D-9B26-96209EF6044C}" type="sibTrans" cxnId="{B83F2223-18DD-4637-B3A6-A445DFB50806}">
      <dgm:prSet/>
      <dgm:spPr/>
      <dgm:t>
        <a:bodyPr/>
        <a:lstStyle/>
        <a:p>
          <a:endParaRPr lang="en-US"/>
        </a:p>
      </dgm:t>
    </dgm:pt>
    <dgm:pt modelId="{131FAEFF-5F64-45B2-9B66-5849C2FB0D2D}">
      <dgm:prSet phldrT="[Text]"/>
      <dgm:spPr>
        <a:solidFill>
          <a:srgbClr val="D0009E"/>
        </a:solidFill>
        <a:ln>
          <a:solidFill>
            <a:srgbClr val="D0009E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it-IT" b="1" i="0" dirty="0"/>
            <a:t>Capacitate: abilitățile și comportamentele necesare pentru aplicarea schimbării</a:t>
          </a:r>
          <a:endParaRPr lang="en-US" dirty="0"/>
        </a:p>
      </dgm:t>
    </dgm:pt>
    <dgm:pt modelId="{6BB24B11-E861-4C57-BEB0-DCB783E8C55F}" type="parTrans" cxnId="{D4E3B6BE-E303-4F86-B1D4-D521F65E4E45}">
      <dgm:prSet/>
      <dgm:spPr/>
      <dgm:t>
        <a:bodyPr/>
        <a:lstStyle/>
        <a:p>
          <a:endParaRPr lang="en-US"/>
        </a:p>
      </dgm:t>
    </dgm:pt>
    <dgm:pt modelId="{79203AEC-A0E4-4671-B8CE-FE8A099CBA88}" type="sibTrans" cxnId="{D4E3B6BE-E303-4F86-B1D4-D521F65E4E45}">
      <dgm:prSet/>
      <dgm:spPr/>
      <dgm:t>
        <a:bodyPr/>
        <a:lstStyle/>
        <a:p>
          <a:endParaRPr lang="en-US"/>
        </a:p>
      </dgm:t>
    </dgm:pt>
    <dgm:pt modelId="{8E936A0C-3A20-46B8-91D4-923258DDD32B}" type="pres">
      <dgm:prSet presAssocID="{555D9540-1DBF-42E3-903D-F366C377B1B6}" presName="Name0" presStyleCnt="0">
        <dgm:presLayoutVars>
          <dgm:chMax val="7"/>
          <dgm:chPref val="7"/>
          <dgm:dir/>
        </dgm:presLayoutVars>
      </dgm:prSet>
      <dgm:spPr/>
    </dgm:pt>
    <dgm:pt modelId="{E4D2F08A-37E7-48E2-B038-0899C8FBF410}" type="pres">
      <dgm:prSet presAssocID="{555D9540-1DBF-42E3-903D-F366C377B1B6}" presName="Name1" presStyleCnt="0"/>
      <dgm:spPr/>
    </dgm:pt>
    <dgm:pt modelId="{CFE202C2-D84F-4C2E-85D7-35BB188482E8}" type="pres">
      <dgm:prSet presAssocID="{555D9540-1DBF-42E3-903D-F366C377B1B6}" presName="cycle" presStyleCnt="0"/>
      <dgm:spPr/>
    </dgm:pt>
    <dgm:pt modelId="{775F02E0-61BB-4ACF-A921-158F9EF9D41B}" type="pres">
      <dgm:prSet presAssocID="{555D9540-1DBF-42E3-903D-F366C377B1B6}" presName="srcNode" presStyleLbl="node1" presStyleIdx="0" presStyleCnt="5"/>
      <dgm:spPr/>
    </dgm:pt>
    <dgm:pt modelId="{89A7A3C0-8157-407B-890E-61640BF3BC42}" type="pres">
      <dgm:prSet presAssocID="{555D9540-1DBF-42E3-903D-F366C377B1B6}" presName="conn" presStyleLbl="parChTrans1D2" presStyleIdx="0" presStyleCnt="1"/>
      <dgm:spPr/>
    </dgm:pt>
    <dgm:pt modelId="{4890B280-DF04-4630-8D9D-0B82A387EBC8}" type="pres">
      <dgm:prSet presAssocID="{555D9540-1DBF-42E3-903D-F366C377B1B6}" presName="extraNode" presStyleLbl="node1" presStyleIdx="0" presStyleCnt="5"/>
      <dgm:spPr/>
    </dgm:pt>
    <dgm:pt modelId="{41E8F682-1937-45E6-B8B0-D60627E3E445}" type="pres">
      <dgm:prSet presAssocID="{555D9540-1DBF-42E3-903D-F366C377B1B6}" presName="dstNode" presStyleLbl="node1" presStyleIdx="0" presStyleCnt="5"/>
      <dgm:spPr/>
    </dgm:pt>
    <dgm:pt modelId="{C3457B10-E641-485F-B896-91C10386004B}" type="pres">
      <dgm:prSet presAssocID="{B6D3F58E-0EC6-4EAE-8315-997CA881120D}" presName="text_1" presStyleLbl="node1" presStyleIdx="0" presStyleCnt="5">
        <dgm:presLayoutVars>
          <dgm:bulletEnabled val="1"/>
        </dgm:presLayoutVars>
      </dgm:prSet>
      <dgm:spPr/>
    </dgm:pt>
    <dgm:pt modelId="{39FFCCB6-B0D0-497D-B948-C68A7999E240}" type="pres">
      <dgm:prSet presAssocID="{B6D3F58E-0EC6-4EAE-8315-997CA881120D}" presName="accent_1" presStyleCnt="0"/>
      <dgm:spPr/>
    </dgm:pt>
    <dgm:pt modelId="{EE4891EF-1178-4718-9278-7B491E45288E}" type="pres">
      <dgm:prSet presAssocID="{B6D3F58E-0EC6-4EAE-8315-997CA881120D}" presName="accentRepeatNode" presStyleLbl="solidFgAcc1" presStyleIdx="0" presStyleCnt="5" custScaleX="11709" custScaleY="15489" custLinFactNeighborX="-15371" custLinFactNeighborY="-4178"/>
      <dgm:spPr>
        <a:solidFill>
          <a:schemeClr val="bg1"/>
        </a:solidFill>
        <a:ln>
          <a:solidFill>
            <a:schemeClr val="bg1"/>
          </a:solidFill>
        </a:ln>
      </dgm:spPr>
    </dgm:pt>
    <dgm:pt modelId="{D90FC8D6-7EE1-484C-8014-2D089601A4B9}" type="pres">
      <dgm:prSet presAssocID="{9137E8DD-D600-4370-BD9E-50B4CD25F8D8}" presName="text_2" presStyleLbl="node1" presStyleIdx="1" presStyleCnt="5">
        <dgm:presLayoutVars>
          <dgm:bulletEnabled val="1"/>
        </dgm:presLayoutVars>
      </dgm:prSet>
      <dgm:spPr/>
    </dgm:pt>
    <dgm:pt modelId="{EB0926E5-DADC-428A-B833-072003A407CB}" type="pres">
      <dgm:prSet presAssocID="{9137E8DD-D600-4370-BD9E-50B4CD25F8D8}" presName="accent_2" presStyleCnt="0"/>
      <dgm:spPr/>
    </dgm:pt>
    <dgm:pt modelId="{2E920013-7875-482F-B623-CDFDD4E34DA2}" type="pres">
      <dgm:prSet presAssocID="{9137E8DD-D600-4370-BD9E-50B4CD25F8D8}" presName="accentRepeatNode" presStyleLbl="solidFgAcc1" presStyleIdx="1" presStyleCnt="5" custFlipVert="1" custFlipHor="1" custScaleX="23154" custScaleY="18689" custLinFactNeighborX="-24313" custLinFactNeighborY="6412"/>
      <dgm:spPr>
        <a:solidFill>
          <a:schemeClr val="bg1"/>
        </a:solidFill>
        <a:ln>
          <a:solidFill>
            <a:schemeClr val="bg1"/>
          </a:solidFill>
        </a:ln>
      </dgm:spPr>
    </dgm:pt>
    <dgm:pt modelId="{207FF9F1-743D-4243-BAE2-6A4B20ADFC53}" type="pres">
      <dgm:prSet presAssocID="{EA88E3B2-5A54-4E2A-943B-A86EEFE74D59}" presName="text_3" presStyleLbl="node1" presStyleIdx="2" presStyleCnt="5">
        <dgm:presLayoutVars>
          <dgm:bulletEnabled val="1"/>
        </dgm:presLayoutVars>
      </dgm:prSet>
      <dgm:spPr/>
    </dgm:pt>
    <dgm:pt modelId="{5847630E-3752-4120-903F-7E19506BA022}" type="pres">
      <dgm:prSet presAssocID="{EA88E3B2-5A54-4E2A-943B-A86EEFE74D59}" presName="accent_3" presStyleCnt="0"/>
      <dgm:spPr/>
    </dgm:pt>
    <dgm:pt modelId="{94D9EEBB-7246-4B6E-A23B-83F55F035889}" type="pres">
      <dgm:prSet presAssocID="{EA88E3B2-5A54-4E2A-943B-A86EEFE74D59}" presName="accentRepeatNode" presStyleLbl="solidFgAcc1" presStyleIdx="2" presStyleCnt="5" custScaleX="12692" custScaleY="20138" custLinFactNeighborX="-58346" custLinFactNeighborY="-2366"/>
      <dgm:spPr>
        <a:solidFill>
          <a:schemeClr val="bg1"/>
        </a:solidFill>
        <a:ln>
          <a:noFill/>
        </a:ln>
      </dgm:spPr>
    </dgm:pt>
    <dgm:pt modelId="{F8DEC31E-5112-4778-8977-FD2B16928DD2}" type="pres">
      <dgm:prSet presAssocID="{131FAEFF-5F64-45B2-9B66-5849C2FB0D2D}" presName="text_4" presStyleLbl="node1" presStyleIdx="3" presStyleCnt="5">
        <dgm:presLayoutVars>
          <dgm:bulletEnabled val="1"/>
        </dgm:presLayoutVars>
      </dgm:prSet>
      <dgm:spPr/>
    </dgm:pt>
    <dgm:pt modelId="{20BE91F3-106D-4B4F-A342-B6C702BD7042}" type="pres">
      <dgm:prSet presAssocID="{131FAEFF-5F64-45B2-9B66-5849C2FB0D2D}" presName="accent_4" presStyleCnt="0"/>
      <dgm:spPr/>
    </dgm:pt>
    <dgm:pt modelId="{D800458B-77DC-4A9F-A631-93AEFDB64BC3}" type="pres">
      <dgm:prSet presAssocID="{131FAEFF-5F64-45B2-9B66-5849C2FB0D2D}" presName="accentRepeatNode" presStyleLbl="solidFgAcc1" presStyleIdx="3" presStyleCnt="5" custScaleX="5268" custScaleY="17806" custLinFactNeighborX="-67380" custLinFactNeighborY="-2717"/>
      <dgm:spPr>
        <a:solidFill>
          <a:schemeClr val="bg1"/>
        </a:solidFill>
        <a:ln>
          <a:solidFill>
            <a:schemeClr val="bg1"/>
          </a:solidFill>
        </a:ln>
      </dgm:spPr>
    </dgm:pt>
    <dgm:pt modelId="{7EA97E9F-53E4-48D9-AD0D-1213D95D9841}" type="pres">
      <dgm:prSet presAssocID="{068CF2B9-F1EA-418D-9B60-34DDFD7DBF2E}" presName="text_5" presStyleLbl="node1" presStyleIdx="4" presStyleCnt="5">
        <dgm:presLayoutVars>
          <dgm:bulletEnabled val="1"/>
        </dgm:presLayoutVars>
      </dgm:prSet>
      <dgm:spPr/>
    </dgm:pt>
    <dgm:pt modelId="{2F3FA67A-AB62-46A0-8652-92A7D404680D}" type="pres">
      <dgm:prSet presAssocID="{068CF2B9-F1EA-418D-9B60-34DDFD7DBF2E}" presName="accent_5" presStyleCnt="0"/>
      <dgm:spPr/>
    </dgm:pt>
    <dgm:pt modelId="{FAF2066E-35CF-4D92-814D-79F0FD8ADA81}" type="pres">
      <dgm:prSet presAssocID="{068CF2B9-F1EA-418D-9B60-34DDFD7DBF2E}" presName="accentRepeatNode" presStyleLbl="solidFgAcc1" presStyleIdx="4" presStyleCnt="5" custFlipHor="1" custScaleX="9470" custScaleY="28332" custLinFactX="-39941" custLinFactNeighborX="-100000" custLinFactNeighborY="-7833"/>
      <dgm:spPr>
        <a:noFill/>
        <a:ln>
          <a:solidFill>
            <a:schemeClr val="bg1"/>
          </a:solidFill>
        </a:ln>
      </dgm:spPr>
    </dgm:pt>
  </dgm:ptLst>
  <dgm:cxnLst>
    <dgm:cxn modelId="{61C0DB01-54E0-4501-818A-9D259D3A4196}" srcId="{555D9540-1DBF-42E3-903D-F366C377B1B6}" destId="{EA88E3B2-5A54-4E2A-943B-A86EEFE74D59}" srcOrd="2" destOrd="0" parTransId="{3AB9FC00-AD5D-4D66-9EBA-7410CEC59BB4}" sibTransId="{37C4BE9E-F94E-4FF4-B397-B094DC5A58FB}"/>
    <dgm:cxn modelId="{4EBFB608-8B11-4C7D-9FB2-6EE98E2281BD}" type="presOf" srcId="{EA88E3B2-5A54-4E2A-943B-A86EEFE74D59}" destId="{207FF9F1-743D-4243-BAE2-6A4B20ADFC53}" srcOrd="0" destOrd="0" presId="urn:microsoft.com/office/officeart/2008/layout/VerticalCurvedList"/>
    <dgm:cxn modelId="{CB81F717-D592-4374-A376-D604F55DC7E4}" type="presOf" srcId="{B6D3F58E-0EC6-4EAE-8315-997CA881120D}" destId="{C3457B10-E641-485F-B896-91C10386004B}" srcOrd="0" destOrd="0" presId="urn:microsoft.com/office/officeart/2008/layout/VerticalCurvedList"/>
    <dgm:cxn modelId="{B83F2223-18DD-4637-B3A6-A445DFB50806}" srcId="{555D9540-1DBF-42E3-903D-F366C377B1B6}" destId="{068CF2B9-F1EA-418D-9B60-34DDFD7DBF2E}" srcOrd="4" destOrd="0" parTransId="{7D85CFED-7F0B-4992-9576-E9824A0916E3}" sibTransId="{806FBB20-557D-475D-9B26-96209EF6044C}"/>
    <dgm:cxn modelId="{3596F54C-D048-4DEB-ADFD-216A40F0034D}" srcId="{555D9540-1DBF-42E3-903D-F366C377B1B6}" destId="{9137E8DD-D600-4370-BD9E-50B4CD25F8D8}" srcOrd="1" destOrd="0" parTransId="{529AC471-6D41-4698-A955-48679A2431B1}" sibTransId="{F7241E94-B4F3-4E05-9A92-0D57971B6FB2}"/>
    <dgm:cxn modelId="{B430CFB1-176C-495C-8B91-43C2D65A3630}" type="presOf" srcId="{131FAEFF-5F64-45B2-9B66-5849C2FB0D2D}" destId="{F8DEC31E-5112-4778-8977-FD2B16928DD2}" srcOrd="0" destOrd="0" presId="urn:microsoft.com/office/officeart/2008/layout/VerticalCurvedList"/>
    <dgm:cxn modelId="{0FA407BE-A3E8-4E85-B53E-DB9F75B2FA3F}" type="presOf" srcId="{BE6F82F3-CF8B-4F23-87FE-B695E0F04F71}" destId="{89A7A3C0-8157-407B-890E-61640BF3BC42}" srcOrd="0" destOrd="0" presId="urn:microsoft.com/office/officeart/2008/layout/VerticalCurvedList"/>
    <dgm:cxn modelId="{D4E3B6BE-E303-4F86-B1D4-D521F65E4E45}" srcId="{555D9540-1DBF-42E3-903D-F366C377B1B6}" destId="{131FAEFF-5F64-45B2-9B66-5849C2FB0D2D}" srcOrd="3" destOrd="0" parTransId="{6BB24B11-E861-4C57-BEB0-DCB783E8C55F}" sibTransId="{79203AEC-A0E4-4671-B8CE-FE8A099CBA88}"/>
    <dgm:cxn modelId="{B3E068CB-D7BD-4862-B520-0ADFD73E1BBE}" type="presOf" srcId="{068CF2B9-F1EA-418D-9B60-34DDFD7DBF2E}" destId="{7EA97E9F-53E4-48D9-AD0D-1213D95D9841}" srcOrd="0" destOrd="0" presId="urn:microsoft.com/office/officeart/2008/layout/VerticalCurvedList"/>
    <dgm:cxn modelId="{0EA8D4D8-B026-42D5-947E-3A2182CB7D42}" type="presOf" srcId="{555D9540-1DBF-42E3-903D-F366C377B1B6}" destId="{8E936A0C-3A20-46B8-91D4-923258DDD32B}" srcOrd="0" destOrd="0" presId="urn:microsoft.com/office/officeart/2008/layout/VerticalCurvedList"/>
    <dgm:cxn modelId="{43461DF2-C255-44A6-B3AA-8EA2FF39953B}" srcId="{555D9540-1DBF-42E3-903D-F366C377B1B6}" destId="{B6D3F58E-0EC6-4EAE-8315-997CA881120D}" srcOrd="0" destOrd="0" parTransId="{C123199F-3B74-453B-84CA-A6ADA6602344}" sibTransId="{BE6F82F3-CF8B-4F23-87FE-B695E0F04F71}"/>
    <dgm:cxn modelId="{10D42BFD-947D-4ADD-B4DD-3E645A125C1B}" type="presOf" srcId="{9137E8DD-D600-4370-BD9E-50B4CD25F8D8}" destId="{D90FC8D6-7EE1-484C-8014-2D089601A4B9}" srcOrd="0" destOrd="0" presId="urn:microsoft.com/office/officeart/2008/layout/VerticalCurvedList"/>
    <dgm:cxn modelId="{F2FC3926-8F27-46F3-93F0-2E2984721821}" type="presParOf" srcId="{8E936A0C-3A20-46B8-91D4-923258DDD32B}" destId="{E4D2F08A-37E7-48E2-B038-0899C8FBF410}" srcOrd="0" destOrd="0" presId="urn:microsoft.com/office/officeart/2008/layout/VerticalCurvedList"/>
    <dgm:cxn modelId="{48B243F8-A60E-4DDD-9396-A1B01A1DAF64}" type="presParOf" srcId="{E4D2F08A-37E7-48E2-B038-0899C8FBF410}" destId="{CFE202C2-D84F-4C2E-85D7-35BB188482E8}" srcOrd="0" destOrd="0" presId="urn:microsoft.com/office/officeart/2008/layout/VerticalCurvedList"/>
    <dgm:cxn modelId="{B8CA44B1-7DAD-482D-A962-D0F8D36FF929}" type="presParOf" srcId="{CFE202C2-D84F-4C2E-85D7-35BB188482E8}" destId="{775F02E0-61BB-4ACF-A921-158F9EF9D41B}" srcOrd="0" destOrd="0" presId="urn:microsoft.com/office/officeart/2008/layout/VerticalCurvedList"/>
    <dgm:cxn modelId="{9C67533F-2DED-430B-9204-686DB01BC174}" type="presParOf" srcId="{CFE202C2-D84F-4C2E-85D7-35BB188482E8}" destId="{89A7A3C0-8157-407B-890E-61640BF3BC42}" srcOrd="1" destOrd="0" presId="urn:microsoft.com/office/officeart/2008/layout/VerticalCurvedList"/>
    <dgm:cxn modelId="{CC58C7D6-FAFF-4EB6-BBFD-67D16371CCDD}" type="presParOf" srcId="{CFE202C2-D84F-4C2E-85D7-35BB188482E8}" destId="{4890B280-DF04-4630-8D9D-0B82A387EBC8}" srcOrd="2" destOrd="0" presId="urn:microsoft.com/office/officeart/2008/layout/VerticalCurvedList"/>
    <dgm:cxn modelId="{00F71C7A-DF81-435C-9C37-5624BD4A2721}" type="presParOf" srcId="{CFE202C2-D84F-4C2E-85D7-35BB188482E8}" destId="{41E8F682-1937-45E6-B8B0-D60627E3E445}" srcOrd="3" destOrd="0" presId="urn:microsoft.com/office/officeart/2008/layout/VerticalCurvedList"/>
    <dgm:cxn modelId="{C43E21E1-3FDC-4A40-96EF-1C6CDC211769}" type="presParOf" srcId="{E4D2F08A-37E7-48E2-B038-0899C8FBF410}" destId="{C3457B10-E641-485F-B896-91C10386004B}" srcOrd="1" destOrd="0" presId="urn:microsoft.com/office/officeart/2008/layout/VerticalCurvedList"/>
    <dgm:cxn modelId="{5B9EBA7A-F86F-40FB-A9EF-DB44642C1E50}" type="presParOf" srcId="{E4D2F08A-37E7-48E2-B038-0899C8FBF410}" destId="{39FFCCB6-B0D0-497D-B948-C68A7999E240}" srcOrd="2" destOrd="0" presId="urn:microsoft.com/office/officeart/2008/layout/VerticalCurvedList"/>
    <dgm:cxn modelId="{A0370A39-8056-4860-9087-E444DDD7DCD3}" type="presParOf" srcId="{39FFCCB6-B0D0-497D-B948-C68A7999E240}" destId="{EE4891EF-1178-4718-9278-7B491E45288E}" srcOrd="0" destOrd="0" presId="urn:microsoft.com/office/officeart/2008/layout/VerticalCurvedList"/>
    <dgm:cxn modelId="{93AEB477-AF01-4F28-A52F-8E8A076B8CE8}" type="presParOf" srcId="{E4D2F08A-37E7-48E2-B038-0899C8FBF410}" destId="{D90FC8D6-7EE1-484C-8014-2D089601A4B9}" srcOrd="3" destOrd="0" presId="urn:microsoft.com/office/officeart/2008/layout/VerticalCurvedList"/>
    <dgm:cxn modelId="{AA68A6B3-5240-4571-A5D7-813C5A745F90}" type="presParOf" srcId="{E4D2F08A-37E7-48E2-B038-0899C8FBF410}" destId="{EB0926E5-DADC-428A-B833-072003A407CB}" srcOrd="4" destOrd="0" presId="urn:microsoft.com/office/officeart/2008/layout/VerticalCurvedList"/>
    <dgm:cxn modelId="{BF45949D-4616-426E-950D-46512DCCBDC2}" type="presParOf" srcId="{EB0926E5-DADC-428A-B833-072003A407CB}" destId="{2E920013-7875-482F-B623-CDFDD4E34DA2}" srcOrd="0" destOrd="0" presId="urn:microsoft.com/office/officeart/2008/layout/VerticalCurvedList"/>
    <dgm:cxn modelId="{6312C45C-DF12-43F1-83A2-2244D5EDDD5E}" type="presParOf" srcId="{E4D2F08A-37E7-48E2-B038-0899C8FBF410}" destId="{207FF9F1-743D-4243-BAE2-6A4B20ADFC53}" srcOrd="5" destOrd="0" presId="urn:microsoft.com/office/officeart/2008/layout/VerticalCurvedList"/>
    <dgm:cxn modelId="{E4E808D0-280B-4333-86AD-3F2083557A1D}" type="presParOf" srcId="{E4D2F08A-37E7-48E2-B038-0899C8FBF410}" destId="{5847630E-3752-4120-903F-7E19506BA022}" srcOrd="6" destOrd="0" presId="urn:microsoft.com/office/officeart/2008/layout/VerticalCurvedList"/>
    <dgm:cxn modelId="{9310CB8D-8C98-42EB-9DC8-96B8406BDAD1}" type="presParOf" srcId="{5847630E-3752-4120-903F-7E19506BA022}" destId="{94D9EEBB-7246-4B6E-A23B-83F55F035889}" srcOrd="0" destOrd="0" presId="urn:microsoft.com/office/officeart/2008/layout/VerticalCurvedList"/>
    <dgm:cxn modelId="{33663A43-EFAA-44D4-B030-9B674DA66B3A}" type="presParOf" srcId="{E4D2F08A-37E7-48E2-B038-0899C8FBF410}" destId="{F8DEC31E-5112-4778-8977-FD2B16928DD2}" srcOrd="7" destOrd="0" presId="urn:microsoft.com/office/officeart/2008/layout/VerticalCurvedList"/>
    <dgm:cxn modelId="{B27CD9CE-4B55-48F7-92AC-A2CAFFE166DC}" type="presParOf" srcId="{E4D2F08A-37E7-48E2-B038-0899C8FBF410}" destId="{20BE91F3-106D-4B4F-A342-B6C702BD7042}" srcOrd="8" destOrd="0" presId="urn:microsoft.com/office/officeart/2008/layout/VerticalCurvedList"/>
    <dgm:cxn modelId="{D19F46A2-CA58-4769-87E7-892894D04973}" type="presParOf" srcId="{20BE91F3-106D-4B4F-A342-B6C702BD7042}" destId="{D800458B-77DC-4A9F-A631-93AEFDB64BC3}" srcOrd="0" destOrd="0" presId="urn:microsoft.com/office/officeart/2008/layout/VerticalCurvedList"/>
    <dgm:cxn modelId="{70119619-F74A-49F7-9611-46B9D5861C30}" type="presParOf" srcId="{E4D2F08A-37E7-48E2-B038-0899C8FBF410}" destId="{7EA97E9F-53E4-48D9-AD0D-1213D95D9841}" srcOrd="9" destOrd="0" presId="urn:microsoft.com/office/officeart/2008/layout/VerticalCurvedList"/>
    <dgm:cxn modelId="{7008D7A1-A379-4508-8096-6902973DB7A1}" type="presParOf" srcId="{E4D2F08A-37E7-48E2-B038-0899C8FBF410}" destId="{2F3FA67A-AB62-46A0-8652-92A7D404680D}" srcOrd="10" destOrd="0" presId="urn:microsoft.com/office/officeart/2008/layout/VerticalCurvedList"/>
    <dgm:cxn modelId="{74601521-F1D5-4038-874B-E0F2CEAAE5DC}" type="presParOf" srcId="{2F3FA67A-AB62-46A0-8652-92A7D404680D}" destId="{FAF2066E-35CF-4D92-814D-79F0FD8ADA8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7831B4-773C-4198-8AF2-0067D41E5602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C0FB75-F1DB-4AEE-BAC1-28D1F4629A04}">
      <dgm:prSet phldrT="[Text]" custT="1"/>
      <dgm:spPr>
        <a:solidFill>
          <a:srgbClr val="23D4DD"/>
        </a:solidFill>
        <a:ln>
          <a:solidFill>
            <a:srgbClr val="23D4DD"/>
          </a:solidFill>
        </a:ln>
      </dgm:spPr>
      <dgm:t>
        <a:bodyPr/>
        <a:lstStyle/>
        <a:p>
          <a:r>
            <a:rPr lang="en-GB" sz="2000" dirty="0" err="1"/>
            <a:t>Creează</a:t>
          </a:r>
          <a:r>
            <a:rPr lang="en-GB" sz="2000" dirty="0"/>
            <a:t> un sentiment de </a:t>
          </a:r>
          <a:r>
            <a:rPr lang="en-GB" sz="2000" dirty="0" err="1"/>
            <a:t>urgență</a:t>
          </a:r>
          <a:endParaRPr lang="en-US" sz="2000" dirty="0"/>
        </a:p>
      </dgm:t>
    </dgm:pt>
    <dgm:pt modelId="{B7C39A18-1DC3-46AD-B3BE-D9994C787F57}" type="parTrans" cxnId="{50ED30AA-C08E-4C8E-9300-D7F6CC0EC021}">
      <dgm:prSet/>
      <dgm:spPr/>
      <dgm:t>
        <a:bodyPr/>
        <a:lstStyle/>
        <a:p>
          <a:endParaRPr lang="en-US"/>
        </a:p>
      </dgm:t>
    </dgm:pt>
    <dgm:pt modelId="{32FD0C58-76A8-47EF-935A-856AA3F012A2}" type="sibTrans" cxnId="{50ED30AA-C08E-4C8E-9300-D7F6CC0EC021}">
      <dgm:prSet/>
      <dgm:spPr/>
      <dgm:t>
        <a:bodyPr/>
        <a:lstStyle/>
        <a:p>
          <a:endParaRPr lang="en-US"/>
        </a:p>
      </dgm:t>
    </dgm:pt>
    <dgm:pt modelId="{B529E086-5B04-4B90-B612-B2D42DA34E81}">
      <dgm:prSet phldrT="[Text]" custT="1"/>
      <dgm:spPr>
        <a:solidFill>
          <a:srgbClr val="D0009E"/>
        </a:solidFill>
        <a:ln>
          <a:solidFill>
            <a:srgbClr val="D0009E"/>
          </a:solidFill>
        </a:ln>
      </dgm:spPr>
      <dgm:t>
        <a:bodyPr/>
        <a:lstStyle/>
        <a:p>
          <a:r>
            <a:rPr lang="en-GB" sz="2000" dirty="0" err="1"/>
            <a:t>Formează</a:t>
          </a:r>
          <a:r>
            <a:rPr lang="en-GB" sz="2000" dirty="0"/>
            <a:t> o </a:t>
          </a:r>
          <a:r>
            <a:rPr lang="en-GB" sz="2000" dirty="0" err="1"/>
            <a:t>coaliție</a:t>
          </a:r>
          <a:r>
            <a:rPr lang="en-GB" sz="2000" dirty="0"/>
            <a:t> de </a:t>
          </a:r>
          <a:r>
            <a:rPr lang="en-GB" sz="2000" dirty="0" err="1"/>
            <a:t>ghidare</a:t>
          </a:r>
          <a:endParaRPr lang="en-US" sz="2000" dirty="0"/>
        </a:p>
      </dgm:t>
    </dgm:pt>
    <dgm:pt modelId="{9060E4A9-CE63-4F20-BF98-D87153960865}" type="parTrans" cxnId="{593D4D0B-5729-4441-9ACF-D2309C85F536}">
      <dgm:prSet/>
      <dgm:spPr/>
      <dgm:t>
        <a:bodyPr/>
        <a:lstStyle/>
        <a:p>
          <a:endParaRPr lang="en-US"/>
        </a:p>
      </dgm:t>
    </dgm:pt>
    <dgm:pt modelId="{8010D8BC-0E89-4396-B697-ACCF63791038}" type="sibTrans" cxnId="{593D4D0B-5729-4441-9ACF-D2309C85F536}">
      <dgm:prSet/>
      <dgm:spPr/>
      <dgm:t>
        <a:bodyPr/>
        <a:lstStyle/>
        <a:p>
          <a:endParaRPr lang="en-US"/>
        </a:p>
      </dgm:t>
    </dgm:pt>
    <dgm:pt modelId="{338B620D-1E95-4A1E-B273-55B3FB918C4E}">
      <dgm:prSet phldrT="[Text]" custT="1"/>
      <dgm:spPr>
        <a:solidFill>
          <a:srgbClr val="06D6B3"/>
        </a:solidFill>
        <a:ln>
          <a:solidFill>
            <a:srgbClr val="06D6B3"/>
          </a:solidFill>
        </a:ln>
      </dgm:spPr>
      <dgm:t>
        <a:bodyPr/>
        <a:lstStyle/>
        <a:p>
          <a:r>
            <a:rPr lang="it-IT" sz="2000" dirty="0"/>
            <a:t>Elaborează o viziune pentru schimbare</a:t>
          </a:r>
          <a:endParaRPr lang="en-US" sz="2000" dirty="0"/>
        </a:p>
      </dgm:t>
    </dgm:pt>
    <dgm:pt modelId="{9931358C-14B4-4FFF-AD61-47C9220CFEEE}" type="parTrans" cxnId="{D28B732F-8418-490D-BDEE-ADF8D5565062}">
      <dgm:prSet/>
      <dgm:spPr/>
      <dgm:t>
        <a:bodyPr/>
        <a:lstStyle/>
        <a:p>
          <a:endParaRPr lang="en-US"/>
        </a:p>
      </dgm:t>
    </dgm:pt>
    <dgm:pt modelId="{236791D5-AD92-4683-AC05-939A34F1EF2A}" type="sibTrans" cxnId="{D28B732F-8418-490D-BDEE-ADF8D5565062}">
      <dgm:prSet/>
      <dgm:spPr/>
      <dgm:t>
        <a:bodyPr/>
        <a:lstStyle/>
        <a:p>
          <a:endParaRPr lang="en-US"/>
        </a:p>
      </dgm:t>
    </dgm:pt>
    <dgm:pt modelId="{0104FA11-0F86-45E7-AA2A-B5321BAED4A5}">
      <dgm:prSet phldrT="[Text]" custT="1"/>
      <dgm:spPr>
        <a:solidFill>
          <a:srgbClr val="0063DC"/>
        </a:solidFill>
        <a:ln>
          <a:solidFill>
            <a:srgbClr val="0063DC"/>
          </a:solidFill>
        </a:ln>
      </dgm:spPr>
      <dgm:t>
        <a:bodyPr/>
        <a:lstStyle/>
        <a:p>
          <a:r>
            <a:rPr lang="en-GB" sz="2000" dirty="0" err="1"/>
            <a:t>Comunică</a:t>
          </a:r>
          <a:r>
            <a:rPr lang="en-GB" sz="2000" dirty="0"/>
            <a:t> </a:t>
          </a:r>
          <a:r>
            <a:rPr lang="en-GB" sz="2000" dirty="0" err="1"/>
            <a:t>viziunea</a:t>
          </a:r>
          <a:endParaRPr lang="en-US" sz="2000" dirty="0"/>
        </a:p>
      </dgm:t>
    </dgm:pt>
    <dgm:pt modelId="{35521EDB-2CD1-4E48-ADA9-9FB69F5C6DDF}" type="parTrans" cxnId="{1D09D8D4-58EE-4ECF-B005-7E90BE3E50F5}">
      <dgm:prSet/>
      <dgm:spPr/>
      <dgm:t>
        <a:bodyPr/>
        <a:lstStyle/>
        <a:p>
          <a:endParaRPr lang="en-US"/>
        </a:p>
      </dgm:t>
    </dgm:pt>
    <dgm:pt modelId="{8DA8F641-256F-4342-97C5-433DDB4AC3FC}" type="sibTrans" cxnId="{1D09D8D4-58EE-4ECF-B005-7E90BE3E50F5}">
      <dgm:prSet/>
      <dgm:spPr/>
      <dgm:t>
        <a:bodyPr/>
        <a:lstStyle/>
        <a:p>
          <a:endParaRPr lang="en-US"/>
        </a:p>
      </dgm:t>
    </dgm:pt>
    <dgm:pt modelId="{1954B031-70B3-403B-8ED1-9426E15B4928}">
      <dgm:prSet phldrT="[Text]" custT="1"/>
      <dgm:spPr>
        <a:solidFill>
          <a:srgbClr val="AB0084"/>
        </a:solidFill>
        <a:ln>
          <a:solidFill>
            <a:srgbClr val="AB0084"/>
          </a:solidFill>
        </a:ln>
      </dgm:spPr>
      <dgm:t>
        <a:bodyPr/>
        <a:lstStyle/>
        <a:p>
          <a:r>
            <a:rPr lang="en-GB" sz="2000" dirty="0" err="1"/>
            <a:t>Elimină</a:t>
          </a:r>
          <a:r>
            <a:rPr lang="en-GB" sz="2000" dirty="0"/>
            <a:t> </a:t>
          </a:r>
          <a:r>
            <a:rPr lang="en-GB" sz="2000" dirty="0" err="1"/>
            <a:t>obstacolele</a:t>
          </a:r>
          <a:endParaRPr lang="en-US" sz="2000" dirty="0"/>
        </a:p>
      </dgm:t>
    </dgm:pt>
    <dgm:pt modelId="{10A62B1A-CFDD-4A6E-822D-C0EE616E289D}" type="parTrans" cxnId="{5BC95B14-6440-4754-9F6B-11FDB564D65C}">
      <dgm:prSet/>
      <dgm:spPr/>
      <dgm:t>
        <a:bodyPr/>
        <a:lstStyle/>
        <a:p>
          <a:endParaRPr lang="en-US"/>
        </a:p>
      </dgm:t>
    </dgm:pt>
    <dgm:pt modelId="{E360373B-7A4E-4394-A6B6-362874C6E210}" type="sibTrans" cxnId="{5BC95B14-6440-4754-9F6B-11FDB564D65C}">
      <dgm:prSet/>
      <dgm:spPr/>
      <dgm:t>
        <a:bodyPr/>
        <a:lstStyle/>
        <a:p>
          <a:endParaRPr lang="en-US"/>
        </a:p>
      </dgm:t>
    </dgm:pt>
    <dgm:pt modelId="{B2D24C4E-599E-4555-AFD4-2F076F66648E}">
      <dgm:prSet phldrT="[Text]" custT="1"/>
      <dgm:spPr/>
      <dgm:t>
        <a:bodyPr/>
        <a:lstStyle/>
        <a:p>
          <a:r>
            <a:rPr lang="en-GB" sz="2000" dirty="0" err="1"/>
            <a:t>Creează</a:t>
          </a:r>
          <a:r>
            <a:rPr lang="en-GB" sz="2000" dirty="0"/>
            <a:t> </a:t>
          </a:r>
          <a:r>
            <a:rPr lang="en-GB" sz="2000" dirty="0" err="1"/>
            <a:t>schimbările</a:t>
          </a:r>
          <a:endParaRPr lang="en-US" sz="2000" dirty="0"/>
        </a:p>
      </dgm:t>
    </dgm:pt>
    <dgm:pt modelId="{934A2B67-CCC9-4324-9294-C977D3D54F25}" type="parTrans" cxnId="{0E25527D-3DC9-4F78-8A24-8F217435ED9A}">
      <dgm:prSet/>
      <dgm:spPr/>
      <dgm:t>
        <a:bodyPr/>
        <a:lstStyle/>
        <a:p>
          <a:endParaRPr lang="en-US"/>
        </a:p>
      </dgm:t>
    </dgm:pt>
    <dgm:pt modelId="{35B3AF72-D001-470B-B3F7-D27A6154E440}" type="sibTrans" cxnId="{0E25527D-3DC9-4F78-8A24-8F217435ED9A}">
      <dgm:prSet/>
      <dgm:spPr/>
      <dgm:t>
        <a:bodyPr/>
        <a:lstStyle/>
        <a:p>
          <a:endParaRPr lang="en-US"/>
        </a:p>
      </dgm:t>
    </dgm:pt>
    <dgm:pt modelId="{9D7716FE-8827-40B9-A49F-C52D4EABB050}">
      <dgm:prSet phldrT="[Text]" custT="1"/>
      <dgm:spPr>
        <a:solidFill>
          <a:srgbClr val="0CEBF6"/>
        </a:solidFill>
        <a:ln>
          <a:solidFill>
            <a:srgbClr val="0CEBF6"/>
          </a:solidFill>
        </a:ln>
      </dgm:spPr>
      <dgm:t>
        <a:bodyPr/>
        <a:lstStyle/>
        <a:p>
          <a:r>
            <a:rPr lang="it-IT" sz="2000" dirty="0"/>
            <a:t>Obține câștiguri pe termen scurt</a:t>
          </a:r>
          <a:endParaRPr lang="en-US" sz="2000" dirty="0"/>
        </a:p>
      </dgm:t>
    </dgm:pt>
    <dgm:pt modelId="{7BB06150-D55A-4585-B4F2-3AC0DECA3809}" type="parTrans" cxnId="{1D09E7F7-7A54-4115-AA32-6A9A73201F29}">
      <dgm:prSet/>
      <dgm:spPr/>
      <dgm:t>
        <a:bodyPr/>
        <a:lstStyle/>
        <a:p>
          <a:endParaRPr lang="en-US"/>
        </a:p>
      </dgm:t>
    </dgm:pt>
    <dgm:pt modelId="{C442BC6D-A5A2-42D8-85FF-7AE96F8BA4FE}" type="sibTrans" cxnId="{1D09E7F7-7A54-4115-AA32-6A9A73201F29}">
      <dgm:prSet/>
      <dgm:spPr/>
      <dgm:t>
        <a:bodyPr/>
        <a:lstStyle/>
        <a:p>
          <a:endParaRPr lang="en-US"/>
        </a:p>
      </dgm:t>
    </dgm:pt>
    <dgm:pt modelId="{D7E3BD48-AD54-4342-839B-D48AFA52377E}">
      <dgm:prSet phldrT="[Text]" custT="1"/>
      <dgm:spPr>
        <a:solidFill>
          <a:srgbClr val="D419D9"/>
        </a:solidFill>
        <a:ln>
          <a:solidFill>
            <a:srgbClr val="D419D9"/>
          </a:solidFill>
        </a:ln>
      </dgm:spPr>
      <dgm:t>
        <a:bodyPr/>
        <a:lstStyle/>
        <a:p>
          <a:r>
            <a:rPr lang="en-GB" sz="2000" dirty="0" err="1"/>
            <a:t>Consolidează</a:t>
          </a:r>
          <a:r>
            <a:rPr lang="en-GB" sz="2000" dirty="0"/>
            <a:t> </a:t>
          </a:r>
          <a:r>
            <a:rPr lang="en-GB" sz="2000" dirty="0" err="1"/>
            <a:t>îmbunătățirile</a:t>
          </a:r>
          <a:endParaRPr lang="en-US" sz="2000" dirty="0"/>
        </a:p>
      </dgm:t>
    </dgm:pt>
    <dgm:pt modelId="{C6D1B952-0846-4A8B-B75E-9CFC1CF0AA67}" type="parTrans" cxnId="{F5F0F207-C550-4AD9-81A5-FDDB6A999D08}">
      <dgm:prSet/>
      <dgm:spPr/>
      <dgm:t>
        <a:bodyPr/>
        <a:lstStyle/>
        <a:p>
          <a:endParaRPr lang="en-US"/>
        </a:p>
      </dgm:t>
    </dgm:pt>
    <dgm:pt modelId="{94F7BE32-E11D-424F-BDEC-CDA26ADB75E2}" type="sibTrans" cxnId="{F5F0F207-C550-4AD9-81A5-FDDB6A999D08}">
      <dgm:prSet/>
      <dgm:spPr/>
      <dgm:t>
        <a:bodyPr/>
        <a:lstStyle/>
        <a:p>
          <a:endParaRPr lang="en-US"/>
        </a:p>
      </dgm:t>
    </dgm:pt>
    <dgm:pt modelId="{A30D2B8F-7DDE-4C29-8BD9-E65B662A7860}" type="pres">
      <dgm:prSet presAssocID="{C47831B4-773C-4198-8AF2-0067D41E5602}" presName="cycle" presStyleCnt="0">
        <dgm:presLayoutVars>
          <dgm:dir/>
          <dgm:resizeHandles val="exact"/>
        </dgm:presLayoutVars>
      </dgm:prSet>
      <dgm:spPr/>
    </dgm:pt>
    <dgm:pt modelId="{2E34FE5C-4AA0-443F-A6AC-E9A600C667FD}" type="pres">
      <dgm:prSet presAssocID="{C0C0FB75-F1DB-4AEE-BAC1-28D1F4629A04}" presName="node" presStyleLbl="node1" presStyleIdx="0" presStyleCnt="8" custScaleX="179024" custRadScaleRad="95730" custRadScaleInc="-3324">
        <dgm:presLayoutVars>
          <dgm:bulletEnabled val="1"/>
        </dgm:presLayoutVars>
      </dgm:prSet>
      <dgm:spPr/>
    </dgm:pt>
    <dgm:pt modelId="{8C448428-F1DA-4215-A633-FD4AE11F9340}" type="pres">
      <dgm:prSet presAssocID="{32FD0C58-76A8-47EF-935A-856AA3F012A2}" presName="sibTrans" presStyleLbl="sibTrans2D1" presStyleIdx="0" presStyleCnt="8"/>
      <dgm:spPr/>
    </dgm:pt>
    <dgm:pt modelId="{859D8F0B-D51A-4EEF-AC77-3BCA35953892}" type="pres">
      <dgm:prSet presAssocID="{32FD0C58-76A8-47EF-935A-856AA3F012A2}" presName="connectorText" presStyleLbl="sibTrans2D1" presStyleIdx="0" presStyleCnt="8"/>
      <dgm:spPr/>
    </dgm:pt>
    <dgm:pt modelId="{3D6C64C9-E3D0-4BC6-8E74-5C2BDA2B60C3}" type="pres">
      <dgm:prSet presAssocID="{B529E086-5B04-4B90-B612-B2D42DA34E81}" presName="node" presStyleLbl="node1" presStyleIdx="1" presStyleCnt="8" custScaleX="190333" custRadScaleRad="153857" custRadScaleInc="54159">
        <dgm:presLayoutVars>
          <dgm:bulletEnabled val="1"/>
        </dgm:presLayoutVars>
      </dgm:prSet>
      <dgm:spPr/>
    </dgm:pt>
    <dgm:pt modelId="{A63A1E10-C5B5-476E-8847-2918F28B6248}" type="pres">
      <dgm:prSet presAssocID="{8010D8BC-0E89-4396-B697-ACCF63791038}" presName="sibTrans" presStyleLbl="sibTrans2D1" presStyleIdx="1" presStyleCnt="8"/>
      <dgm:spPr/>
    </dgm:pt>
    <dgm:pt modelId="{01AE068F-FF9A-48DA-BD20-4AD4DF4B07FE}" type="pres">
      <dgm:prSet presAssocID="{8010D8BC-0E89-4396-B697-ACCF63791038}" presName="connectorText" presStyleLbl="sibTrans2D1" presStyleIdx="1" presStyleCnt="8"/>
      <dgm:spPr/>
    </dgm:pt>
    <dgm:pt modelId="{616F16C1-D71F-484D-8557-D7C6D4EE716E}" type="pres">
      <dgm:prSet presAssocID="{338B620D-1E95-4A1E-B273-55B3FB918C4E}" presName="node" presStyleLbl="node1" presStyleIdx="2" presStyleCnt="8" custScaleX="184959" custRadScaleRad="145619" custRadScaleInc="-3725">
        <dgm:presLayoutVars>
          <dgm:bulletEnabled val="1"/>
        </dgm:presLayoutVars>
      </dgm:prSet>
      <dgm:spPr/>
    </dgm:pt>
    <dgm:pt modelId="{020516C0-6707-4649-98C1-29B4B0A48B19}" type="pres">
      <dgm:prSet presAssocID="{236791D5-AD92-4683-AC05-939A34F1EF2A}" presName="sibTrans" presStyleLbl="sibTrans2D1" presStyleIdx="2" presStyleCnt="8"/>
      <dgm:spPr/>
    </dgm:pt>
    <dgm:pt modelId="{481E35B1-A3A2-4F2E-A23D-65CF54A7CDDC}" type="pres">
      <dgm:prSet presAssocID="{236791D5-AD92-4683-AC05-939A34F1EF2A}" presName="connectorText" presStyleLbl="sibTrans2D1" presStyleIdx="2" presStyleCnt="8"/>
      <dgm:spPr/>
    </dgm:pt>
    <dgm:pt modelId="{9F147EA7-C4F1-40F1-95CD-E71DE51EFF35}" type="pres">
      <dgm:prSet presAssocID="{0104FA11-0F86-45E7-AA2A-B5321BAED4A5}" presName="node" presStyleLbl="node1" presStyleIdx="3" presStyleCnt="8" custScaleX="176622" custRadScaleRad="130797" custRadScaleInc="-49776">
        <dgm:presLayoutVars>
          <dgm:bulletEnabled val="1"/>
        </dgm:presLayoutVars>
      </dgm:prSet>
      <dgm:spPr/>
    </dgm:pt>
    <dgm:pt modelId="{58D3260D-AE89-4C7D-BB04-4A25A466C74A}" type="pres">
      <dgm:prSet presAssocID="{8DA8F641-256F-4342-97C5-433DDB4AC3FC}" presName="sibTrans" presStyleLbl="sibTrans2D1" presStyleIdx="3" presStyleCnt="8"/>
      <dgm:spPr/>
    </dgm:pt>
    <dgm:pt modelId="{1577A11B-8436-41C1-B1A5-45552A0A2173}" type="pres">
      <dgm:prSet presAssocID="{8DA8F641-256F-4342-97C5-433DDB4AC3FC}" presName="connectorText" presStyleLbl="sibTrans2D1" presStyleIdx="3" presStyleCnt="8"/>
      <dgm:spPr/>
    </dgm:pt>
    <dgm:pt modelId="{7E35C6D3-BE37-4EB5-997D-A30E26AE6691}" type="pres">
      <dgm:prSet presAssocID="{1954B031-70B3-403B-8ED1-9426E15B4928}" presName="node" presStyleLbl="node1" presStyleIdx="4" presStyleCnt="8" custScaleX="155362" custRadScaleRad="90783" custRadScaleInc="33952">
        <dgm:presLayoutVars>
          <dgm:bulletEnabled val="1"/>
        </dgm:presLayoutVars>
      </dgm:prSet>
      <dgm:spPr/>
    </dgm:pt>
    <dgm:pt modelId="{3DFBD1D1-A821-40AA-874F-976D2560ABD3}" type="pres">
      <dgm:prSet presAssocID="{E360373B-7A4E-4394-A6B6-362874C6E210}" presName="sibTrans" presStyleLbl="sibTrans2D1" presStyleIdx="4" presStyleCnt="8"/>
      <dgm:spPr/>
    </dgm:pt>
    <dgm:pt modelId="{CBA6AC7C-6ADD-457C-8758-D1FFA6D2E0E0}" type="pres">
      <dgm:prSet presAssocID="{E360373B-7A4E-4394-A6B6-362874C6E210}" presName="connectorText" presStyleLbl="sibTrans2D1" presStyleIdx="4" presStyleCnt="8"/>
      <dgm:spPr/>
    </dgm:pt>
    <dgm:pt modelId="{2B385A7A-F6FC-4408-9976-C900DC55EB8C}" type="pres">
      <dgm:prSet presAssocID="{9D7716FE-8827-40B9-A49F-C52D4EABB050}" presName="node" presStyleLbl="node1" presStyleIdx="5" presStyleCnt="8" custScaleX="201588" custRadScaleRad="143376" custRadScaleInc="56250">
        <dgm:presLayoutVars>
          <dgm:bulletEnabled val="1"/>
        </dgm:presLayoutVars>
      </dgm:prSet>
      <dgm:spPr/>
    </dgm:pt>
    <dgm:pt modelId="{BD05B5F0-A074-4B1A-8FB4-E9ADED35D91D}" type="pres">
      <dgm:prSet presAssocID="{C442BC6D-A5A2-42D8-85FF-7AE96F8BA4FE}" presName="sibTrans" presStyleLbl="sibTrans2D1" presStyleIdx="5" presStyleCnt="8"/>
      <dgm:spPr/>
    </dgm:pt>
    <dgm:pt modelId="{E75D3CBA-73FA-4281-9A1C-560FD7813213}" type="pres">
      <dgm:prSet presAssocID="{C442BC6D-A5A2-42D8-85FF-7AE96F8BA4FE}" presName="connectorText" presStyleLbl="sibTrans2D1" presStyleIdx="5" presStyleCnt="8"/>
      <dgm:spPr/>
    </dgm:pt>
    <dgm:pt modelId="{EAFB7FA7-B49A-4531-BC61-AB0BD667150B}" type="pres">
      <dgm:prSet presAssocID="{D7E3BD48-AD54-4342-839B-D48AFA52377E}" presName="node" presStyleLbl="node1" presStyleIdx="6" presStyleCnt="8" custScaleX="179064" custRadScaleRad="140530" custRadScaleInc="5205">
        <dgm:presLayoutVars>
          <dgm:bulletEnabled val="1"/>
        </dgm:presLayoutVars>
      </dgm:prSet>
      <dgm:spPr/>
    </dgm:pt>
    <dgm:pt modelId="{2A7EBA4D-84C1-4C85-8520-A75BFFFAC26C}" type="pres">
      <dgm:prSet presAssocID="{94F7BE32-E11D-424F-BDEC-CDA26ADB75E2}" presName="sibTrans" presStyleLbl="sibTrans2D1" presStyleIdx="6" presStyleCnt="8"/>
      <dgm:spPr/>
    </dgm:pt>
    <dgm:pt modelId="{A51F3735-F115-4510-A1C5-860FEE9E11A7}" type="pres">
      <dgm:prSet presAssocID="{94F7BE32-E11D-424F-BDEC-CDA26ADB75E2}" presName="connectorText" presStyleLbl="sibTrans2D1" presStyleIdx="6" presStyleCnt="8"/>
      <dgm:spPr/>
    </dgm:pt>
    <dgm:pt modelId="{395DCF0E-6728-4C65-8C86-D25574B237AE}" type="pres">
      <dgm:prSet presAssocID="{B2D24C4E-599E-4555-AFD4-2F076F66648E}" presName="node" presStyleLbl="node1" presStyleIdx="7" presStyleCnt="8" custScaleX="162406" custRadScaleRad="149301" custRadScaleInc="-59125">
        <dgm:presLayoutVars>
          <dgm:bulletEnabled val="1"/>
        </dgm:presLayoutVars>
      </dgm:prSet>
      <dgm:spPr/>
    </dgm:pt>
    <dgm:pt modelId="{75783064-65B7-4420-AC5C-4A0E58117E05}" type="pres">
      <dgm:prSet presAssocID="{35B3AF72-D001-470B-B3F7-D27A6154E440}" presName="sibTrans" presStyleLbl="sibTrans2D1" presStyleIdx="7" presStyleCnt="8"/>
      <dgm:spPr/>
    </dgm:pt>
    <dgm:pt modelId="{38E84521-4280-4525-B282-455636EE8766}" type="pres">
      <dgm:prSet presAssocID="{35B3AF72-D001-470B-B3F7-D27A6154E440}" presName="connectorText" presStyleLbl="sibTrans2D1" presStyleIdx="7" presStyleCnt="8"/>
      <dgm:spPr/>
    </dgm:pt>
  </dgm:ptLst>
  <dgm:cxnLst>
    <dgm:cxn modelId="{954B4200-4B9D-4BCF-9592-931629444447}" type="presOf" srcId="{E360373B-7A4E-4394-A6B6-362874C6E210}" destId="{CBA6AC7C-6ADD-457C-8758-D1FFA6D2E0E0}" srcOrd="1" destOrd="0" presId="urn:microsoft.com/office/officeart/2005/8/layout/cycle2"/>
    <dgm:cxn modelId="{50E80F04-BDD0-4DDE-BDE7-0C619681537B}" type="presOf" srcId="{32FD0C58-76A8-47EF-935A-856AA3F012A2}" destId="{8C448428-F1DA-4215-A633-FD4AE11F9340}" srcOrd="0" destOrd="0" presId="urn:microsoft.com/office/officeart/2005/8/layout/cycle2"/>
    <dgm:cxn modelId="{F5F0F207-C550-4AD9-81A5-FDDB6A999D08}" srcId="{C47831B4-773C-4198-8AF2-0067D41E5602}" destId="{D7E3BD48-AD54-4342-839B-D48AFA52377E}" srcOrd="6" destOrd="0" parTransId="{C6D1B952-0846-4A8B-B75E-9CFC1CF0AA67}" sibTransId="{94F7BE32-E11D-424F-BDEC-CDA26ADB75E2}"/>
    <dgm:cxn modelId="{593D4D0B-5729-4441-9ACF-D2309C85F536}" srcId="{C47831B4-773C-4198-8AF2-0067D41E5602}" destId="{B529E086-5B04-4B90-B612-B2D42DA34E81}" srcOrd="1" destOrd="0" parTransId="{9060E4A9-CE63-4F20-BF98-D87153960865}" sibTransId="{8010D8BC-0E89-4396-B697-ACCF63791038}"/>
    <dgm:cxn modelId="{1ABB2F0D-7432-46A3-B3A2-314809330B49}" type="presOf" srcId="{35B3AF72-D001-470B-B3F7-D27A6154E440}" destId="{75783064-65B7-4420-AC5C-4A0E58117E05}" srcOrd="0" destOrd="0" presId="urn:microsoft.com/office/officeart/2005/8/layout/cycle2"/>
    <dgm:cxn modelId="{5BC95B14-6440-4754-9F6B-11FDB564D65C}" srcId="{C47831B4-773C-4198-8AF2-0067D41E5602}" destId="{1954B031-70B3-403B-8ED1-9426E15B4928}" srcOrd="4" destOrd="0" parTransId="{10A62B1A-CFDD-4A6E-822D-C0EE616E289D}" sibTransId="{E360373B-7A4E-4394-A6B6-362874C6E210}"/>
    <dgm:cxn modelId="{D28B732F-8418-490D-BDEE-ADF8D5565062}" srcId="{C47831B4-773C-4198-8AF2-0067D41E5602}" destId="{338B620D-1E95-4A1E-B273-55B3FB918C4E}" srcOrd="2" destOrd="0" parTransId="{9931358C-14B4-4FFF-AD61-47C9220CFEEE}" sibTransId="{236791D5-AD92-4683-AC05-939A34F1EF2A}"/>
    <dgm:cxn modelId="{DB2AE65D-74F9-40F9-9B10-AB29B682DEDD}" type="presOf" srcId="{35B3AF72-D001-470B-B3F7-D27A6154E440}" destId="{38E84521-4280-4525-B282-455636EE8766}" srcOrd="1" destOrd="0" presId="urn:microsoft.com/office/officeart/2005/8/layout/cycle2"/>
    <dgm:cxn modelId="{68868A61-99DC-4BC7-A869-49AE9EBB7869}" type="presOf" srcId="{8DA8F641-256F-4342-97C5-433DDB4AC3FC}" destId="{58D3260D-AE89-4C7D-BB04-4A25A466C74A}" srcOrd="0" destOrd="0" presId="urn:microsoft.com/office/officeart/2005/8/layout/cycle2"/>
    <dgm:cxn modelId="{49E16A45-D8B1-4667-8F32-AF751599F88F}" type="presOf" srcId="{C0C0FB75-F1DB-4AEE-BAC1-28D1F4629A04}" destId="{2E34FE5C-4AA0-443F-A6AC-E9A600C667FD}" srcOrd="0" destOrd="0" presId="urn:microsoft.com/office/officeart/2005/8/layout/cycle2"/>
    <dgm:cxn modelId="{5B587C47-2A50-4979-8B6B-D6F4180F232F}" type="presOf" srcId="{338B620D-1E95-4A1E-B273-55B3FB918C4E}" destId="{616F16C1-D71F-484D-8557-D7C6D4EE716E}" srcOrd="0" destOrd="0" presId="urn:microsoft.com/office/officeart/2005/8/layout/cycle2"/>
    <dgm:cxn modelId="{C1EA4248-CC10-4626-A08C-AA5F4CAC9D9E}" type="presOf" srcId="{32FD0C58-76A8-47EF-935A-856AA3F012A2}" destId="{859D8F0B-D51A-4EEF-AC77-3BCA35953892}" srcOrd="1" destOrd="0" presId="urn:microsoft.com/office/officeart/2005/8/layout/cycle2"/>
    <dgm:cxn modelId="{BF994D6E-B317-49DF-B5F4-AEE8EA5BC623}" type="presOf" srcId="{8010D8BC-0E89-4396-B697-ACCF63791038}" destId="{01AE068F-FF9A-48DA-BD20-4AD4DF4B07FE}" srcOrd="1" destOrd="0" presId="urn:microsoft.com/office/officeart/2005/8/layout/cycle2"/>
    <dgm:cxn modelId="{AF231672-C3AD-44CC-BF86-1B80B8B3B68D}" type="presOf" srcId="{94F7BE32-E11D-424F-BDEC-CDA26ADB75E2}" destId="{A51F3735-F115-4510-A1C5-860FEE9E11A7}" srcOrd="1" destOrd="0" presId="urn:microsoft.com/office/officeart/2005/8/layout/cycle2"/>
    <dgm:cxn modelId="{49EAA656-417C-4F6E-80D8-95138F52115A}" type="presOf" srcId="{236791D5-AD92-4683-AC05-939A34F1EF2A}" destId="{020516C0-6707-4649-98C1-29B4B0A48B19}" srcOrd="0" destOrd="0" presId="urn:microsoft.com/office/officeart/2005/8/layout/cycle2"/>
    <dgm:cxn modelId="{78D4F576-ED57-4CA8-9167-DF553727AE5E}" type="presOf" srcId="{B2D24C4E-599E-4555-AFD4-2F076F66648E}" destId="{395DCF0E-6728-4C65-8C86-D25574B237AE}" srcOrd="0" destOrd="0" presId="urn:microsoft.com/office/officeart/2005/8/layout/cycle2"/>
    <dgm:cxn modelId="{C5BA065A-AA2B-4327-915B-B2C8D390D60B}" type="presOf" srcId="{1954B031-70B3-403B-8ED1-9426E15B4928}" destId="{7E35C6D3-BE37-4EB5-997D-A30E26AE6691}" srcOrd="0" destOrd="0" presId="urn:microsoft.com/office/officeart/2005/8/layout/cycle2"/>
    <dgm:cxn modelId="{0E25527D-3DC9-4F78-8A24-8F217435ED9A}" srcId="{C47831B4-773C-4198-8AF2-0067D41E5602}" destId="{B2D24C4E-599E-4555-AFD4-2F076F66648E}" srcOrd="7" destOrd="0" parTransId="{934A2B67-CCC9-4324-9294-C977D3D54F25}" sibTransId="{35B3AF72-D001-470B-B3F7-D27A6154E440}"/>
    <dgm:cxn modelId="{1C71C886-119F-4DE7-AD77-6C2B8E0393A2}" type="presOf" srcId="{9D7716FE-8827-40B9-A49F-C52D4EABB050}" destId="{2B385A7A-F6FC-4408-9976-C900DC55EB8C}" srcOrd="0" destOrd="0" presId="urn:microsoft.com/office/officeart/2005/8/layout/cycle2"/>
    <dgm:cxn modelId="{020B4C96-B7A0-47F4-8230-8D83B00D3817}" type="presOf" srcId="{D7E3BD48-AD54-4342-839B-D48AFA52377E}" destId="{EAFB7FA7-B49A-4531-BC61-AB0BD667150B}" srcOrd="0" destOrd="0" presId="urn:microsoft.com/office/officeart/2005/8/layout/cycle2"/>
    <dgm:cxn modelId="{B2C12A98-D538-406C-B8D7-6512425CB4CD}" type="presOf" srcId="{E360373B-7A4E-4394-A6B6-362874C6E210}" destId="{3DFBD1D1-A821-40AA-874F-976D2560ABD3}" srcOrd="0" destOrd="0" presId="urn:microsoft.com/office/officeart/2005/8/layout/cycle2"/>
    <dgm:cxn modelId="{8A09BCA6-594B-4D70-B91A-6DFA9D63329A}" type="presOf" srcId="{236791D5-AD92-4683-AC05-939A34F1EF2A}" destId="{481E35B1-A3A2-4F2E-A23D-65CF54A7CDDC}" srcOrd="1" destOrd="0" presId="urn:microsoft.com/office/officeart/2005/8/layout/cycle2"/>
    <dgm:cxn modelId="{50ED30AA-C08E-4C8E-9300-D7F6CC0EC021}" srcId="{C47831B4-773C-4198-8AF2-0067D41E5602}" destId="{C0C0FB75-F1DB-4AEE-BAC1-28D1F4629A04}" srcOrd="0" destOrd="0" parTransId="{B7C39A18-1DC3-46AD-B3BE-D9994C787F57}" sibTransId="{32FD0C58-76A8-47EF-935A-856AA3F012A2}"/>
    <dgm:cxn modelId="{805CA3B0-9E19-4B0B-AA9E-E04398CDD2D2}" type="presOf" srcId="{94F7BE32-E11D-424F-BDEC-CDA26ADB75E2}" destId="{2A7EBA4D-84C1-4C85-8520-A75BFFFAC26C}" srcOrd="0" destOrd="0" presId="urn:microsoft.com/office/officeart/2005/8/layout/cycle2"/>
    <dgm:cxn modelId="{9F3EF1B1-F31C-48B9-983B-E7D025691212}" type="presOf" srcId="{C47831B4-773C-4198-8AF2-0067D41E5602}" destId="{A30D2B8F-7DDE-4C29-8BD9-E65B662A7860}" srcOrd="0" destOrd="0" presId="urn:microsoft.com/office/officeart/2005/8/layout/cycle2"/>
    <dgm:cxn modelId="{C054D6C3-A060-4DF7-9C22-F85C4E403593}" type="presOf" srcId="{0104FA11-0F86-45E7-AA2A-B5321BAED4A5}" destId="{9F147EA7-C4F1-40F1-95CD-E71DE51EFF35}" srcOrd="0" destOrd="0" presId="urn:microsoft.com/office/officeart/2005/8/layout/cycle2"/>
    <dgm:cxn modelId="{01B79EC7-D7B6-4160-8A28-89EFC6CB7913}" type="presOf" srcId="{8DA8F641-256F-4342-97C5-433DDB4AC3FC}" destId="{1577A11B-8436-41C1-B1A5-45552A0A2173}" srcOrd="1" destOrd="0" presId="urn:microsoft.com/office/officeart/2005/8/layout/cycle2"/>
    <dgm:cxn modelId="{9D4E35C9-665D-4E2B-9F4A-89BF5EC006FC}" type="presOf" srcId="{8010D8BC-0E89-4396-B697-ACCF63791038}" destId="{A63A1E10-C5B5-476E-8847-2918F28B6248}" srcOrd="0" destOrd="0" presId="urn:microsoft.com/office/officeart/2005/8/layout/cycle2"/>
    <dgm:cxn modelId="{2A4D0DCC-0AF4-481A-AC0B-223402063467}" type="presOf" srcId="{B529E086-5B04-4B90-B612-B2D42DA34E81}" destId="{3D6C64C9-E3D0-4BC6-8E74-5C2BDA2B60C3}" srcOrd="0" destOrd="0" presId="urn:microsoft.com/office/officeart/2005/8/layout/cycle2"/>
    <dgm:cxn modelId="{1D09D8D4-58EE-4ECF-B005-7E90BE3E50F5}" srcId="{C47831B4-773C-4198-8AF2-0067D41E5602}" destId="{0104FA11-0F86-45E7-AA2A-B5321BAED4A5}" srcOrd="3" destOrd="0" parTransId="{35521EDB-2CD1-4E48-ADA9-9FB69F5C6DDF}" sibTransId="{8DA8F641-256F-4342-97C5-433DDB4AC3FC}"/>
    <dgm:cxn modelId="{61C93AF4-0E5A-4EB8-BDCA-1F6DE598E2D9}" type="presOf" srcId="{C442BC6D-A5A2-42D8-85FF-7AE96F8BA4FE}" destId="{BD05B5F0-A074-4B1A-8FB4-E9ADED35D91D}" srcOrd="0" destOrd="0" presId="urn:microsoft.com/office/officeart/2005/8/layout/cycle2"/>
    <dgm:cxn modelId="{1D09E7F7-7A54-4115-AA32-6A9A73201F29}" srcId="{C47831B4-773C-4198-8AF2-0067D41E5602}" destId="{9D7716FE-8827-40B9-A49F-C52D4EABB050}" srcOrd="5" destOrd="0" parTransId="{7BB06150-D55A-4585-B4F2-3AC0DECA3809}" sibTransId="{C442BC6D-A5A2-42D8-85FF-7AE96F8BA4FE}"/>
    <dgm:cxn modelId="{8832F6FD-F67B-4C73-BA8B-3887333027BF}" type="presOf" srcId="{C442BC6D-A5A2-42D8-85FF-7AE96F8BA4FE}" destId="{E75D3CBA-73FA-4281-9A1C-560FD7813213}" srcOrd="1" destOrd="0" presId="urn:microsoft.com/office/officeart/2005/8/layout/cycle2"/>
    <dgm:cxn modelId="{34038E50-7928-44DC-9042-F033D080D056}" type="presParOf" srcId="{A30D2B8F-7DDE-4C29-8BD9-E65B662A7860}" destId="{2E34FE5C-4AA0-443F-A6AC-E9A600C667FD}" srcOrd="0" destOrd="0" presId="urn:microsoft.com/office/officeart/2005/8/layout/cycle2"/>
    <dgm:cxn modelId="{F4E6ACAD-DB32-4978-BAB2-AC4087CBA913}" type="presParOf" srcId="{A30D2B8F-7DDE-4C29-8BD9-E65B662A7860}" destId="{8C448428-F1DA-4215-A633-FD4AE11F9340}" srcOrd="1" destOrd="0" presId="urn:microsoft.com/office/officeart/2005/8/layout/cycle2"/>
    <dgm:cxn modelId="{A526DF8C-00F3-4AFA-951C-ED0797358D3B}" type="presParOf" srcId="{8C448428-F1DA-4215-A633-FD4AE11F9340}" destId="{859D8F0B-D51A-4EEF-AC77-3BCA35953892}" srcOrd="0" destOrd="0" presId="urn:microsoft.com/office/officeart/2005/8/layout/cycle2"/>
    <dgm:cxn modelId="{DA04EEE1-0BF3-450B-A359-59C9975E9D9C}" type="presParOf" srcId="{A30D2B8F-7DDE-4C29-8BD9-E65B662A7860}" destId="{3D6C64C9-E3D0-4BC6-8E74-5C2BDA2B60C3}" srcOrd="2" destOrd="0" presId="urn:microsoft.com/office/officeart/2005/8/layout/cycle2"/>
    <dgm:cxn modelId="{4858E760-04CE-4B7F-9B64-8CA324EE476A}" type="presParOf" srcId="{A30D2B8F-7DDE-4C29-8BD9-E65B662A7860}" destId="{A63A1E10-C5B5-476E-8847-2918F28B6248}" srcOrd="3" destOrd="0" presId="urn:microsoft.com/office/officeart/2005/8/layout/cycle2"/>
    <dgm:cxn modelId="{8BC254A7-4DA4-48F3-8262-4368C4C375EB}" type="presParOf" srcId="{A63A1E10-C5B5-476E-8847-2918F28B6248}" destId="{01AE068F-FF9A-48DA-BD20-4AD4DF4B07FE}" srcOrd="0" destOrd="0" presId="urn:microsoft.com/office/officeart/2005/8/layout/cycle2"/>
    <dgm:cxn modelId="{AAA67172-74FF-4CD3-9C7B-7F49171F559C}" type="presParOf" srcId="{A30D2B8F-7DDE-4C29-8BD9-E65B662A7860}" destId="{616F16C1-D71F-484D-8557-D7C6D4EE716E}" srcOrd="4" destOrd="0" presId="urn:microsoft.com/office/officeart/2005/8/layout/cycle2"/>
    <dgm:cxn modelId="{D195FA8C-C8B0-449C-B83F-0236DE108C4C}" type="presParOf" srcId="{A30D2B8F-7DDE-4C29-8BD9-E65B662A7860}" destId="{020516C0-6707-4649-98C1-29B4B0A48B19}" srcOrd="5" destOrd="0" presId="urn:microsoft.com/office/officeart/2005/8/layout/cycle2"/>
    <dgm:cxn modelId="{57C82EF6-EA11-4194-86CE-C2B7867444F1}" type="presParOf" srcId="{020516C0-6707-4649-98C1-29B4B0A48B19}" destId="{481E35B1-A3A2-4F2E-A23D-65CF54A7CDDC}" srcOrd="0" destOrd="0" presId="urn:microsoft.com/office/officeart/2005/8/layout/cycle2"/>
    <dgm:cxn modelId="{204AA624-2EAC-4DA9-BC40-98E9D65639BE}" type="presParOf" srcId="{A30D2B8F-7DDE-4C29-8BD9-E65B662A7860}" destId="{9F147EA7-C4F1-40F1-95CD-E71DE51EFF35}" srcOrd="6" destOrd="0" presId="urn:microsoft.com/office/officeart/2005/8/layout/cycle2"/>
    <dgm:cxn modelId="{EBD8F2DE-A79C-4894-BE82-094C658D4712}" type="presParOf" srcId="{A30D2B8F-7DDE-4C29-8BD9-E65B662A7860}" destId="{58D3260D-AE89-4C7D-BB04-4A25A466C74A}" srcOrd="7" destOrd="0" presId="urn:microsoft.com/office/officeart/2005/8/layout/cycle2"/>
    <dgm:cxn modelId="{F6D6771C-2A6D-4CC2-BD28-F8CF2EA62771}" type="presParOf" srcId="{58D3260D-AE89-4C7D-BB04-4A25A466C74A}" destId="{1577A11B-8436-41C1-B1A5-45552A0A2173}" srcOrd="0" destOrd="0" presId="urn:microsoft.com/office/officeart/2005/8/layout/cycle2"/>
    <dgm:cxn modelId="{4FD5782A-A7C3-486B-A977-45D73755B4F9}" type="presParOf" srcId="{A30D2B8F-7DDE-4C29-8BD9-E65B662A7860}" destId="{7E35C6D3-BE37-4EB5-997D-A30E26AE6691}" srcOrd="8" destOrd="0" presId="urn:microsoft.com/office/officeart/2005/8/layout/cycle2"/>
    <dgm:cxn modelId="{78B76237-0187-4ED7-92E8-4DAFF6FBC19A}" type="presParOf" srcId="{A30D2B8F-7DDE-4C29-8BD9-E65B662A7860}" destId="{3DFBD1D1-A821-40AA-874F-976D2560ABD3}" srcOrd="9" destOrd="0" presId="urn:microsoft.com/office/officeart/2005/8/layout/cycle2"/>
    <dgm:cxn modelId="{F8D72E55-5976-407B-AB1B-AAF32CC57D98}" type="presParOf" srcId="{3DFBD1D1-A821-40AA-874F-976D2560ABD3}" destId="{CBA6AC7C-6ADD-457C-8758-D1FFA6D2E0E0}" srcOrd="0" destOrd="0" presId="urn:microsoft.com/office/officeart/2005/8/layout/cycle2"/>
    <dgm:cxn modelId="{95DF1D02-7211-445C-8402-7B88CE0CF891}" type="presParOf" srcId="{A30D2B8F-7DDE-4C29-8BD9-E65B662A7860}" destId="{2B385A7A-F6FC-4408-9976-C900DC55EB8C}" srcOrd="10" destOrd="0" presId="urn:microsoft.com/office/officeart/2005/8/layout/cycle2"/>
    <dgm:cxn modelId="{D15F06B9-21F9-462A-AB36-B7B0EC5516DC}" type="presParOf" srcId="{A30D2B8F-7DDE-4C29-8BD9-E65B662A7860}" destId="{BD05B5F0-A074-4B1A-8FB4-E9ADED35D91D}" srcOrd="11" destOrd="0" presId="urn:microsoft.com/office/officeart/2005/8/layout/cycle2"/>
    <dgm:cxn modelId="{E6C490D0-CA30-47A9-9B50-A5E9D775CAD6}" type="presParOf" srcId="{BD05B5F0-A074-4B1A-8FB4-E9ADED35D91D}" destId="{E75D3CBA-73FA-4281-9A1C-560FD7813213}" srcOrd="0" destOrd="0" presId="urn:microsoft.com/office/officeart/2005/8/layout/cycle2"/>
    <dgm:cxn modelId="{5E75A36B-277D-454C-82DE-18A0EEEC6D0A}" type="presParOf" srcId="{A30D2B8F-7DDE-4C29-8BD9-E65B662A7860}" destId="{EAFB7FA7-B49A-4531-BC61-AB0BD667150B}" srcOrd="12" destOrd="0" presId="urn:microsoft.com/office/officeart/2005/8/layout/cycle2"/>
    <dgm:cxn modelId="{A28F47AA-65C8-4EB2-A472-05433201F312}" type="presParOf" srcId="{A30D2B8F-7DDE-4C29-8BD9-E65B662A7860}" destId="{2A7EBA4D-84C1-4C85-8520-A75BFFFAC26C}" srcOrd="13" destOrd="0" presId="urn:microsoft.com/office/officeart/2005/8/layout/cycle2"/>
    <dgm:cxn modelId="{5CB2A1D7-56D7-41C8-B77E-897EE63CC98B}" type="presParOf" srcId="{2A7EBA4D-84C1-4C85-8520-A75BFFFAC26C}" destId="{A51F3735-F115-4510-A1C5-860FEE9E11A7}" srcOrd="0" destOrd="0" presId="urn:microsoft.com/office/officeart/2005/8/layout/cycle2"/>
    <dgm:cxn modelId="{1540FD83-4155-4E02-AED1-2E611F8F1E68}" type="presParOf" srcId="{A30D2B8F-7DDE-4C29-8BD9-E65B662A7860}" destId="{395DCF0E-6728-4C65-8C86-D25574B237AE}" srcOrd="14" destOrd="0" presId="urn:microsoft.com/office/officeart/2005/8/layout/cycle2"/>
    <dgm:cxn modelId="{62D51883-F314-49C8-8718-BA4870689578}" type="presParOf" srcId="{A30D2B8F-7DDE-4C29-8BD9-E65B662A7860}" destId="{75783064-65B7-4420-AC5C-4A0E58117E05}" srcOrd="15" destOrd="0" presId="urn:microsoft.com/office/officeart/2005/8/layout/cycle2"/>
    <dgm:cxn modelId="{5785461A-0141-47E1-AFC2-637F6C961479}" type="presParOf" srcId="{75783064-65B7-4420-AC5C-4A0E58117E05}" destId="{38E84521-4280-4525-B282-455636EE876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245F33-C6C2-49A4-BC42-1F2A6FA17C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52D25-D86C-4BBF-BC92-070ECEAC035B}">
      <dgm:prSet phldrT="[Text]"/>
      <dgm:spPr>
        <a:solidFill>
          <a:srgbClr val="02FFD2"/>
        </a:solidFill>
      </dgm:spPr>
      <dgm:t>
        <a:bodyPr/>
        <a:lstStyle/>
        <a:p>
          <a:r>
            <a:rPr lang="en-GB" b="1" i="0" dirty="0" err="1"/>
            <a:t>Creează</a:t>
          </a:r>
          <a:r>
            <a:rPr lang="en-GB" b="1" i="0" dirty="0"/>
            <a:t> un sentiment de </a:t>
          </a:r>
          <a:r>
            <a:rPr lang="en-GB" b="1" i="0" dirty="0" err="1"/>
            <a:t>urgență</a:t>
          </a:r>
          <a:endParaRPr lang="en-US" b="1" dirty="0"/>
        </a:p>
      </dgm:t>
    </dgm:pt>
    <dgm:pt modelId="{5A4C00B3-C642-42C3-B5FD-B49169321858}" type="parTrans" cxnId="{3D88171E-69B6-4361-AF99-6075E255A71C}">
      <dgm:prSet/>
      <dgm:spPr/>
      <dgm:t>
        <a:bodyPr/>
        <a:lstStyle/>
        <a:p>
          <a:endParaRPr lang="en-US"/>
        </a:p>
      </dgm:t>
    </dgm:pt>
    <dgm:pt modelId="{141655C8-FE51-419E-ADA1-F0CEBCF1A6D1}" type="sibTrans" cxnId="{3D88171E-69B6-4361-AF99-6075E255A71C}">
      <dgm:prSet/>
      <dgm:spPr/>
      <dgm:t>
        <a:bodyPr/>
        <a:lstStyle/>
        <a:p>
          <a:endParaRPr lang="en-US"/>
        </a:p>
      </dgm:t>
    </dgm:pt>
    <dgm:pt modelId="{5213E8F2-EA4F-4402-995B-1804B13FFA3C}">
      <dgm:prSet phldrT="[Text]"/>
      <dgm:spPr/>
      <dgm:t>
        <a:bodyPr/>
        <a:lstStyle/>
        <a:p>
          <a:pPr algn="just"/>
          <a:r>
            <a:rPr lang="en-GB" dirty="0" err="1"/>
            <a:t>Evidențiază</a:t>
          </a:r>
          <a:r>
            <a:rPr lang="en-GB" dirty="0"/>
            <a:t> </a:t>
          </a:r>
          <a:r>
            <a:rPr lang="en-GB" dirty="0" err="1"/>
            <a:t>importanța</a:t>
          </a:r>
          <a:r>
            <a:rPr lang="en-GB" dirty="0"/>
            <a:t> și </a:t>
          </a:r>
          <a:r>
            <a:rPr lang="en-GB" dirty="0" err="1"/>
            <a:t>caracterul</a:t>
          </a:r>
          <a:r>
            <a:rPr lang="en-GB" dirty="0"/>
            <a:t> </a:t>
          </a:r>
          <a:r>
            <a:rPr lang="en-GB" dirty="0" err="1"/>
            <a:t>imediat</a:t>
          </a:r>
          <a:r>
            <a:rPr lang="en-GB" dirty="0"/>
            <a:t> al </a:t>
          </a:r>
          <a:r>
            <a:rPr lang="en-GB" dirty="0" err="1"/>
            <a:t>schimbării</a:t>
          </a:r>
          <a:r>
            <a:rPr lang="en-US" dirty="0"/>
            <a:t>.</a:t>
          </a:r>
        </a:p>
      </dgm:t>
    </dgm:pt>
    <dgm:pt modelId="{41C62250-57B1-4A61-9ADE-702CEAF5755E}" type="parTrans" cxnId="{349DEA85-4E89-4579-8A0A-2AA077826773}">
      <dgm:prSet/>
      <dgm:spPr/>
      <dgm:t>
        <a:bodyPr/>
        <a:lstStyle/>
        <a:p>
          <a:endParaRPr lang="en-US"/>
        </a:p>
      </dgm:t>
    </dgm:pt>
    <dgm:pt modelId="{6B2735BD-CA5E-4B1D-8C0F-5931A387C157}" type="sibTrans" cxnId="{349DEA85-4E89-4579-8A0A-2AA077826773}">
      <dgm:prSet/>
      <dgm:spPr/>
      <dgm:t>
        <a:bodyPr/>
        <a:lstStyle/>
        <a:p>
          <a:endParaRPr lang="en-US"/>
        </a:p>
      </dgm:t>
    </dgm:pt>
    <dgm:pt modelId="{4AA08E45-E8E9-49A5-8C74-D90A9A8034A6}">
      <dgm:prSet phldrT="[Text]"/>
      <dgm:spPr>
        <a:solidFill>
          <a:srgbClr val="D0009E"/>
        </a:solidFill>
      </dgm:spPr>
      <dgm:t>
        <a:bodyPr/>
        <a:lstStyle/>
        <a:p>
          <a:r>
            <a:rPr lang="en-GB" b="1" dirty="0" err="1"/>
            <a:t>Formează</a:t>
          </a:r>
          <a:r>
            <a:rPr lang="en-GB" b="1" dirty="0"/>
            <a:t> o </a:t>
          </a:r>
          <a:r>
            <a:rPr lang="en-GB" b="1" dirty="0" err="1"/>
            <a:t>coaliție</a:t>
          </a:r>
          <a:r>
            <a:rPr lang="en-GB" b="1" dirty="0"/>
            <a:t> </a:t>
          </a:r>
          <a:r>
            <a:rPr lang="en-GB" b="1" dirty="0" err="1"/>
            <a:t>puternică</a:t>
          </a:r>
          <a:endParaRPr lang="en-US" b="1" dirty="0"/>
        </a:p>
      </dgm:t>
    </dgm:pt>
    <dgm:pt modelId="{E7985302-9A91-4E90-933A-677AE027F4B8}" type="parTrans" cxnId="{3952536B-55F2-49F3-8150-9035D9B4FE23}">
      <dgm:prSet/>
      <dgm:spPr/>
      <dgm:t>
        <a:bodyPr/>
        <a:lstStyle/>
        <a:p>
          <a:endParaRPr lang="en-US"/>
        </a:p>
      </dgm:t>
    </dgm:pt>
    <dgm:pt modelId="{34498192-D8A0-48DF-B696-59B4AC324AC4}" type="sibTrans" cxnId="{3952536B-55F2-49F3-8150-9035D9B4FE23}">
      <dgm:prSet/>
      <dgm:spPr/>
      <dgm:t>
        <a:bodyPr/>
        <a:lstStyle/>
        <a:p>
          <a:endParaRPr lang="en-US"/>
        </a:p>
      </dgm:t>
    </dgm:pt>
    <dgm:pt modelId="{10BE0ED0-09D1-4080-A859-7CB39301640A}">
      <dgm:prSet phldrT="[Text]"/>
      <dgm:spPr/>
      <dgm:t>
        <a:bodyPr/>
        <a:lstStyle/>
        <a:p>
          <a:pPr algn="just"/>
          <a:r>
            <a:rPr lang="en-GB" dirty="0" err="1"/>
            <a:t>Reunește</a:t>
          </a:r>
          <a:r>
            <a:rPr lang="en-GB" dirty="0"/>
            <a:t> un </a:t>
          </a:r>
          <a:r>
            <a:rPr lang="en-GB" dirty="0" err="1"/>
            <a:t>grup</a:t>
          </a:r>
          <a:r>
            <a:rPr lang="en-GB" dirty="0"/>
            <a:t> cu </a:t>
          </a:r>
          <a:r>
            <a:rPr lang="en-GB" dirty="0" err="1"/>
            <a:t>suficientă</a:t>
          </a:r>
          <a:r>
            <a:rPr lang="en-GB" dirty="0"/>
            <a:t> </a:t>
          </a:r>
          <a:r>
            <a:rPr lang="en-GB" dirty="0" err="1"/>
            <a:t>influență</a:t>
          </a:r>
          <a:r>
            <a:rPr lang="en-GB" dirty="0"/>
            <a:t> pentru a conduce </a:t>
          </a:r>
          <a:r>
            <a:rPr lang="en-GB" dirty="0" err="1"/>
            <a:t>procesul</a:t>
          </a:r>
          <a:r>
            <a:rPr lang="en-GB" dirty="0"/>
            <a:t> de schimbare</a:t>
          </a:r>
          <a:r>
            <a:rPr lang="en-US" dirty="0"/>
            <a:t>.</a:t>
          </a:r>
        </a:p>
      </dgm:t>
    </dgm:pt>
    <dgm:pt modelId="{4C8EF26B-E067-47AD-A58C-4C0818805F40}" type="parTrans" cxnId="{E00A1440-BF1B-41A2-9404-D7E6F61788D7}">
      <dgm:prSet/>
      <dgm:spPr/>
      <dgm:t>
        <a:bodyPr/>
        <a:lstStyle/>
        <a:p>
          <a:endParaRPr lang="en-US"/>
        </a:p>
      </dgm:t>
    </dgm:pt>
    <dgm:pt modelId="{CFF9DC13-0354-445E-8886-981909EEE559}" type="sibTrans" cxnId="{E00A1440-BF1B-41A2-9404-D7E6F61788D7}">
      <dgm:prSet/>
      <dgm:spPr/>
      <dgm:t>
        <a:bodyPr/>
        <a:lstStyle/>
        <a:p>
          <a:endParaRPr lang="en-US"/>
        </a:p>
      </dgm:t>
    </dgm:pt>
    <dgm:pt modelId="{BA91C989-A345-4C29-BDF2-BA62CD3EBF22}">
      <dgm:prSet phldrT="[Text]"/>
      <dgm:spPr>
        <a:solidFill>
          <a:srgbClr val="0CEBF6"/>
        </a:solidFill>
      </dgm:spPr>
      <dgm:t>
        <a:bodyPr/>
        <a:lstStyle/>
        <a:p>
          <a:r>
            <a:rPr lang="it-IT" b="1" dirty="0"/>
            <a:t>Elaborează o viziune pentru schimbare</a:t>
          </a:r>
          <a:endParaRPr lang="en-US" b="1" dirty="0"/>
        </a:p>
      </dgm:t>
    </dgm:pt>
    <dgm:pt modelId="{079206F6-C502-40A8-9773-AA4EA262FA2F}" type="parTrans" cxnId="{B010E0F3-4495-479A-AF24-2195CB3D39A7}">
      <dgm:prSet/>
      <dgm:spPr/>
      <dgm:t>
        <a:bodyPr/>
        <a:lstStyle/>
        <a:p>
          <a:endParaRPr lang="en-US"/>
        </a:p>
      </dgm:t>
    </dgm:pt>
    <dgm:pt modelId="{EA5031EA-B0AF-43A3-B5A5-1BF35E207CA1}" type="sibTrans" cxnId="{B010E0F3-4495-479A-AF24-2195CB3D39A7}">
      <dgm:prSet/>
      <dgm:spPr/>
      <dgm:t>
        <a:bodyPr/>
        <a:lstStyle/>
        <a:p>
          <a:endParaRPr lang="en-US"/>
        </a:p>
      </dgm:t>
    </dgm:pt>
    <dgm:pt modelId="{0B48B4BE-F54A-47F4-9E66-5E76CEF6D34A}">
      <dgm:prSet phldrT="[Text]"/>
      <dgm:spPr>
        <a:noFill/>
      </dgm:spPr>
      <dgm:t>
        <a:bodyPr/>
        <a:lstStyle/>
        <a:p>
          <a:pPr algn="just"/>
          <a:r>
            <a:rPr lang="pt-BR" b="0" i="0" dirty="0"/>
            <a:t>Dezvoltă o viziune clară care să orienteze eforturile de transformare</a:t>
          </a:r>
          <a:r>
            <a:rPr lang="en-US" b="0" i="0" dirty="0"/>
            <a:t>.</a:t>
          </a:r>
          <a:endParaRPr lang="en-US" dirty="0"/>
        </a:p>
      </dgm:t>
    </dgm:pt>
    <dgm:pt modelId="{5F0E9CDA-2CE8-4649-AA36-E39D604C6B9B}" type="parTrans" cxnId="{6E77F69F-4AE4-4151-B3C0-024A4D2B921D}">
      <dgm:prSet/>
      <dgm:spPr/>
      <dgm:t>
        <a:bodyPr/>
        <a:lstStyle/>
        <a:p>
          <a:endParaRPr lang="en-US"/>
        </a:p>
      </dgm:t>
    </dgm:pt>
    <dgm:pt modelId="{85641797-51FA-4E8E-97C6-22BAD760BEAA}" type="sibTrans" cxnId="{6E77F69F-4AE4-4151-B3C0-024A4D2B921D}">
      <dgm:prSet/>
      <dgm:spPr/>
      <dgm:t>
        <a:bodyPr/>
        <a:lstStyle/>
        <a:p>
          <a:endParaRPr lang="en-US"/>
        </a:p>
      </dgm:t>
    </dgm:pt>
    <dgm:pt modelId="{700AC86B-60F3-4D94-9BF9-0A93471EA359}">
      <dgm:prSet phldrT="[Text]"/>
      <dgm:spPr>
        <a:solidFill>
          <a:srgbClr val="0063DC"/>
        </a:solidFill>
        <a:ln>
          <a:solidFill>
            <a:srgbClr val="0063DC"/>
          </a:solidFill>
        </a:ln>
      </dgm:spPr>
      <dgm:t>
        <a:bodyPr/>
        <a:lstStyle/>
        <a:p>
          <a:r>
            <a:rPr lang="en-GB" b="1" i="0" dirty="0" err="1"/>
            <a:t>Comunică</a:t>
          </a:r>
          <a:r>
            <a:rPr lang="en-GB" b="1" i="0" dirty="0"/>
            <a:t> </a:t>
          </a:r>
          <a:r>
            <a:rPr lang="en-GB" b="1" i="0" dirty="0" err="1"/>
            <a:t>viziunea</a:t>
          </a:r>
          <a:endParaRPr lang="en-US" b="1" dirty="0"/>
        </a:p>
      </dgm:t>
    </dgm:pt>
    <dgm:pt modelId="{1458C000-2972-4399-84C2-B383509E9358}" type="parTrans" cxnId="{C434EE3A-F28C-4714-9265-B2BAE93E8175}">
      <dgm:prSet/>
      <dgm:spPr/>
      <dgm:t>
        <a:bodyPr/>
        <a:lstStyle/>
        <a:p>
          <a:endParaRPr lang="en-US"/>
        </a:p>
      </dgm:t>
    </dgm:pt>
    <dgm:pt modelId="{329D11D0-F28B-4304-8650-7307382EA300}" type="sibTrans" cxnId="{C434EE3A-F28C-4714-9265-B2BAE93E8175}">
      <dgm:prSet/>
      <dgm:spPr/>
      <dgm:t>
        <a:bodyPr/>
        <a:lstStyle/>
        <a:p>
          <a:endParaRPr lang="en-US"/>
        </a:p>
      </dgm:t>
    </dgm:pt>
    <dgm:pt modelId="{10C57A8B-585D-4E52-A912-962C9EC473C5}">
      <dgm:prSet phldrT="[Text]"/>
      <dgm:spPr>
        <a:noFill/>
      </dgm:spPr>
      <dgm:t>
        <a:bodyPr/>
        <a:lstStyle/>
        <a:p>
          <a:pPr algn="just"/>
          <a:r>
            <a:rPr lang="it-IT" b="0" i="0" dirty="0"/>
            <a:t>Utilizează toate canalele posibile pentru a transmite noua viziune și strategiile asociate</a:t>
          </a:r>
          <a:r>
            <a:rPr lang="en-US" b="0" i="0" dirty="0"/>
            <a:t>.</a:t>
          </a:r>
          <a:endParaRPr lang="en-US" dirty="0"/>
        </a:p>
      </dgm:t>
    </dgm:pt>
    <dgm:pt modelId="{7A45CB49-8AB8-4381-9871-E56A0F1262C7}" type="parTrans" cxnId="{331BA8BE-9444-4ADD-932E-A9A251B43C23}">
      <dgm:prSet/>
      <dgm:spPr/>
      <dgm:t>
        <a:bodyPr/>
        <a:lstStyle/>
        <a:p>
          <a:endParaRPr lang="en-US"/>
        </a:p>
      </dgm:t>
    </dgm:pt>
    <dgm:pt modelId="{4A479CE8-2C0C-48F2-8249-01E19F213B7F}" type="sibTrans" cxnId="{331BA8BE-9444-4ADD-932E-A9A251B43C23}">
      <dgm:prSet/>
      <dgm:spPr/>
      <dgm:t>
        <a:bodyPr/>
        <a:lstStyle/>
        <a:p>
          <a:endParaRPr lang="en-US"/>
        </a:p>
      </dgm:t>
    </dgm:pt>
    <dgm:pt modelId="{27788EBA-4590-4520-939B-A13CB6375B45}" type="pres">
      <dgm:prSet presAssocID="{BE245F33-C6C2-49A4-BC42-1F2A6FA17CCA}" presName="linear" presStyleCnt="0">
        <dgm:presLayoutVars>
          <dgm:animLvl val="lvl"/>
          <dgm:resizeHandles val="exact"/>
        </dgm:presLayoutVars>
      </dgm:prSet>
      <dgm:spPr/>
    </dgm:pt>
    <dgm:pt modelId="{5EAFB399-1D24-4AAE-975A-B4D1ED07096E}" type="pres">
      <dgm:prSet presAssocID="{C7652D25-D86C-4BBF-BC92-070ECEAC035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05E8EB2-7FB4-4BA9-84E6-DEEED66CEC51}" type="pres">
      <dgm:prSet presAssocID="{C7652D25-D86C-4BBF-BC92-070ECEAC035B}" presName="childText" presStyleLbl="revTx" presStyleIdx="0" presStyleCnt="4">
        <dgm:presLayoutVars>
          <dgm:bulletEnabled val="1"/>
        </dgm:presLayoutVars>
      </dgm:prSet>
      <dgm:spPr/>
    </dgm:pt>
    <dgm:pt modelId="{510C3DCC-396D-4FDF-AB77-CDF592E23393}" type="pres">
      <dgm:prSet presAssocID="{4AA08E45-E8E9-49A5-8C74-D90A9A8034A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2125DD9-0BA8-493A-9B98-54416029028F}" type="pres">
      <dgm:prSet presAssocID="{4AA08E45-E8E9-49A5-8C74-D90A9A8034A6}" presName="childText" presStyleLbl="revTx" presStyleIdx="1" presStyleCnt="4">
        <dgm:presLayoutVars>
          <dgm:bulletEnabled val="1"/>
        </dgm:presLayoutVars>
      </dgm:prSet>
      <dgm:spPr/>
    </dgm:pt>
    <dgm:pt modelId="{8F65AB59-BF93-4783-81F7-E872A66D55E9}" type="pres">
      <dgm:prSet presAssocID="{BA91C989-A345-4C29-BDF2-BA62CD3EBF2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42FA074-F784-4D41-BE2F-5620E0FB4C95}" type="pres">
      <dgm:prSet presAssocID="{BA91C989-A345-4C29-BDF2-BA62CD3EBF22}" presName="childText" presStyleLbl="revTx" presStyleIdx="2" presStyleCnt="4">
        <dgm:presLayoutVars>
          <dgm:bulletEnabled val="1"/>
        </dgm:presLayoutVars>
      </dgm:prSet>
      <dgm:spPr/>
    </dgm:pt>
    <dgm:pt modelId="{69043EFA-E0EB-4326-81DC-158718DE4BD9}" type="pres">
      <dgm:prSet presAssocID="{700AC86B-60F3-4D94-9BF9-0A93471EA35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767074E9-6AA6-45BB-9307-E3B34521388C}" type="pres">
      <dgm:prSet presAssocID="{700AC86B-60F3-4D94-9BF9-0A93471EA359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DA9A1407-DA57-4B3C-971E-E7FDBE60BB57}" type="presOf" srcId="{C7652D25-D86C-4BBF-BC92-070ECEAC035B}" destId="{5EAFB399-1D24-4AAE-975A-B4D1ED07096E}" srcOrd="0" destOrd="0" presId="urn:microsoft.com/office/officeart/2005/8/layout/vList2"/>
    <dgm:cxn modelId="{3D88171E-69B6-4361-AF99-6075E255A71C}" srcId="{BE245F33-C6C2-49A4-BC42-1F2A6FA17CCA}" destId="{C7652D25-D86C-4BBF-BC92-070ECEAC035B}" srcOrd="0" destOrd="0" parTransId="{5A4C00B3-C642-42C3-B5FD-B49169321858}" sibTransId="{141655C8-FE51-419E-ADA1-F0CEBCF1A6D1}"/>
    <dgm:cxn modelId="{C434EE3A-F28C-4714-9265-B2BAE93E8175}" srcId="{BE245F33-C6C2-49A4-BC42-1F2A6FA17CCA}" destId="{700AC86B-60F3-4D94-9BF9-0A93471EA359}" srcOrd="3" destOrd="0" parTransId="{1458C000-2972-4399-84C2-B383509E9358}" sibTransId="{329D11D0-F28B-4304-8650-7307382EA300}"/>
    <dgm:cxn modelId="{F227FC3E-05DE-4BC1-9255-B90F3E31F7DE}" type="presOf" srcId="{5213E8F2-EA4F-4402-995B-1804B13FFA3C}" destId="{505E8EB2-7FB4-4BA9-84E6-DEEED66CEC51}" srcOrd="0" destOrd="0" presId="urn:microsoft.com/office/officeart/2005/8/layout/vList2"/>
    <dgm:cxn modelId="{E00A1440-BF1B-41A2-9404-D7E6F61788D7}" srcId="{4AA08E45-E8E9-49A5-8C74-D90A9A8034A6}" destId="{10BE0ED0-09D1-4080-A859-7CB39301640A}" srcOrd="0" destOrd="0" parTransId="{4C8EF26B-E067-47AD-A58C-4C0818805F40}" sibTransId="{CFF9DC13-0354-445E-8886-981909EEE559}"/>
    <dgm:cxn modelId="{ADF6085F-98C0-4C10-B5DD-E999A831EE58}" type="presOf" srcId="{BE245F33-C6C2-49A4-BC42-1F2A6FA17CCA}" destId="{27788EBA-4590-4520-939B-A13CB6375B45}" srcOrd="0" destOrd="0" presId="urn:microsoft.com/office/officeart/2005/8/layout/vList2"/>
    <dgm:cxn modelId="{3952536B-55F2-49F3-8150-9035D9B4FE23}" srcId="{BE245F33-C6C2-49A4-BC42-1F2A6FA17CCA}" destId="{4AA08E45-E8E9-49A5-8C74-D90A9A8034A6}" srcOrd="1" destOrd="0" parTransId="{E7985302-9A91-4E90-933A-677AE027F4B8}" sibTransId="{34498192-D8A0-48DF-B696-59B4AC324AC4}"/>
    <dgm:cxn modelId="{9ABECF4B-4443-4810-8A2B-2B42CE357BD8}" type="presOf" srcId="{BA91C989-A345-4C29-BDF2-BA62CD3EBF22}" destId="{8F65AB59-BF93-4783-81F7-E872A66D55E9}" srcOrd="0" destOrd="0" presId="urn:microsoft.com/office/officeart/2005/8/layout/vList2"/>
    <dgm:cxn modelId="{D1C9C64D-F16A-40E5-A04F-40D4F7B10179}" type="presOf" srcId="{10BE0ED0-09D1-4080-A859-7CB39301640A}" destId="{22125DD9-0BA8-493A-9B98-54416029028F}" srcOrd="0" destOrd="0" presId="urn:microsoft.com/office/officeart/2005/8/layout/vList2"/>
    <dgm:cxn modelId="{A42ACC6E-1119-4531-9DA5-7F5E791C2B2C}" type="presOf" srcId="{4AA08E45-E8E9-49A5-8C74-D90A9A8034A6}" destId="{510C3DCC-396D-4FDF-AB77-CDF592E23393}" srcOrd="0" destOrd="0" presId="urn:microsoft.com/office/officeart/2005/8/layout/vList2"/>
    <dgm:cxn modelId="{442C2F57-A0D6-410C-96BA-8C439E36697F}" type="presOf" srcId="{0B48B4BE-F54A-47F4-9E66-5E76CEF6D34A}" destId="{B42FA074-F784-4D41-BE2F-5620E0FB4C95}" srcOrd="0" destOrd="0" presId="urn:microsoft.com/office/officeart/2005/8/layout/vList2"/>
    <dgm:cxn modelId="{349DEA85-4E89-4579-8A0A-2AA077826773}" srcId="{C7652D25-D86C-4BBF-BC92-070ECEAC035B}" destId="{5213E8F2-EA4F-4402-995B-1804B13FFA3C}" srcOrd="0" destOrd="0" parTransId="{41C62250-57B1-4A61-9ADE-702CEAF5755E}" sibTransId="{6B2735BD-CA5E-4B1D-8C0F-5931A387C157}"/>
    <dgm:cxn modelId="{6E77F69F-4AE4-4151-B3C0-024A4D2B921D}" srcId="{BA91C989-A345-4C29-BDF2-BA62CD3EBF22}" destId="{0B48B4BE-F54A-47F4-9E66-5E76CEF6D34A}" srcOrd="0" destOrd="0" parTransId="{5F0E9CDA-2CE8-4649-AA36-E39D604C6B9B}" sibTransId="{85641797-51FA-4E8E-97C6-22BAD760BEAA}"/>
    <dgm:cxn modelId="{331BA8BE-9444-4ADD-932E-A9A251B43C23}" srcId="{700AC86B-60F3-4D94-9BF9-0A93471EA359}" destId="{10C57A8B-585D-4E52-A912-962C9EC473C5}" srcOrd="0" destOrd="0" parTransId="{7A45CB49-8AB8-4381-9871-E56A0F1262C7}" sibTransId="{4A479CE8-2C0C-48F2-8249-01E19F213B7F}"/>
    <dgm:cxn modelId="{A43505E2-D901-48E3-B86A-DEDC6C3CA07A}" type="presOf" srcId="{700AC86B-60F3-4D94-9BF9-0A93471EA359}" destId="{69043EFA-E0EB-4326-81DC-158718DE4BD9}" srcOrd="0" destOrd="0" presId="urn:microsoft.com/office/officeart/2005/8/layout/vList2"/>
    <dgm:cxn modelId="{4184C9E3-F35C-49D6-A3A7-2C1FF2A84E35}" type="presOf" srcId="{10C57A8B-585D-4E52-A912-962C9EC473C5}" destId="{767074E9-6AA6-45BB-9307-E3B34521388C}" srcOrd="0" destOrd="0" presId="urn:microsoft.com/office/officeart/2005/8/layout/vList2"/>
    <dgm:cxn modelId="{B010E0F3-4495-479A-AF24-2195CB3D39A7}" srcId="{BE245F33-C6C2-49A4-BC42-1F2A6FA17CCA}" destId="{BA91C989-A345-4C29-BDF2-BA62CD3EBF22}" srcOrd="2" destOrd="0" parTransId="{079206F6-C502-40A8-9773-AA4EA262FA2F}" sibTransId="{EA5031EA-B0AF-43A3-B5A5-1BF35E207CA1}"/>
    <dgm:cxn modelId="{234681AF-C044-4C55-81F7-BBA3CB2B5C00}" type="presParOf" srcId="{27788EBA-4590-4520-939B-A13CB6375B45}" destId="{5EAFB399-1D24-4AAE-975A-B4D1ED07096E}" srcOrd="0" destOrd="0" presId="urn:microsoft.com/office/officeart/2005/8/layout/vList2"/>
    <dgm:cxn modelId="{836C6AA3-A9F3-46B0-9F76-E3583DD00574}" type="presParOf" srcId="{27788EBA-4590-4520-939B-A13CB6375B45}" destId="{505E8EB2-7FB4-4BA9-84E6-DEEED66CEC51}" srcOrd="1" destOrd="0" presId="urn:microsoft.com/office/officeart/2005/8/layout/vList2"/>
    <dgm:cxn modelId="{0CBAD551-6A67-4040-AD73-AF27E1A0168A}" type="presParOf" srcId="{27788EBA-4590-4520-939B-A13CB6375B45}" destId="{510C3DCC-396D-4FDF-AB77-CDF592E23393}" srcOrd="2" destOrd="0" presId="urn:microsoft.com/office/officeart/2005/8/layout/vList2"/>
    <dgm:cxn modelId="{366CD1B9-923B-4448-92B9-8E711F5E2454}" type="presParOf" srcId="{27788EBA-4590-4520-939B-A13CB6375B45}" destId="{22125DD9-0BA8-493A-9B98-54416029028F}" srcOrd="3" destOrd="0" presId="urn:microsoft.com/office/officeart/2005/8/layout/vList2"/>
    <dgm:cxn modelId="{B472796F-1DE3-4BE3-A6A2-AEA342E13F92}" type="presParOf" srcId="{27788EBA-4590-4520-939B-A13CB6375B45}" destId="{8F65AB59-BF93-4783-81F7-E872A66D55E9}" srcOrd="4" destOrd="0" presId="urn:microsoft.com/office/officeart/2005/8/layout/vList2"/>
    <dgm:cxn modelId="{E762C76E-54A3-4E77-B8DA-B0EE4BD934F9}" type="presParOf" srcId="{27788EBA-4590-4520-939B-A13CB6375B45}" destId="{B42FA074-F784-4D41-BE2F-5620E0FB4C95}" srcOrd="5" destOrd="0" presId="urn:microsoft.com/office/officeart/2005/8/layout/vList2"/>
    <dgm:cxn modelId="{4F091ABC-7937-4305-BC6F-0E555279FBBD}" type="presParOf" srcId="{27788EBA-4590-4520-939B-A13CB6375B45}" destId="{69043EFA-E0EB-4326-81DC-158718DE4BD9}" srcOrd="6" destOrd="0" presId="urn:microsoft.com/office/officeart/2005/8/layout/vList2"/>
    <dgm:cxn modelId="{9D5C19D1-D033-4C48-8FC8-1E712AC37A81}" type="presParOf" srcId="{27788EBA-4590-4520-939B-A13CB6375B45}" destId="{767074E9-6AA6-45BB-9307-E3B34521388C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245F33-C6C2-49A4-BC42-1F2A6FA17C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52D25-D86C-4BBF-BC92-070ECEAC035B}">
      <dgm:prSet phldrT="[Text]"/>
      <dgm:spPr>
        <a:solidFill>
          <a:srgbClr val="02FFD2"/>
        </a:solidFill>
      </dgm:spPr>
      <dgm:t>
        <a:bodyPr/>
        <a:lstStyle/>
        <a:p>
          <a:r>
            <a:rPr lang="en-US" b="1" i="0" dirty="0"/>
            <a:t>Remove Obstacles</a:t>
          </a:r>
          <a:endParaRPr lang="en-US" b="1" dirty="0"/>
        </a:p>
      </dgm:t>
    </dgm:pt>
    <dgm:pt modelId="{5A4C00B3-C642-42C3-B5FD-B49169321858}" type="parTrans" cxnId="{3D88171E-69B6-4361-AF99-6075E255A71C}">
      <dgm:prSet/>
      <dgm:spPr/>
      <dgm:t>
        <a:bodyPr/>
        <a:lstStyle/>
        <a:p>
          <a:endParaRPr lang="en-US"/>
        </a:p>
      </dgm:t>
    </dgm:pt>
    <dgm:pt modelId="{141655C8-FE51-419E-ADA1-F0CEBCF1A6D1}" type="sibTrans" cxnId="{3D88171E-69B6-4361-AF99-6075E255A71C}">
      <dgm:prSet/>
      <dgm:spPr/>
      <dgm:t>
        <a:bodyPr/>
        <a:lstStyle/>
        <a:p>
          <a:endParaRPr lang="en-US"/>
        </a:p>
      </dgm:t>
    </dgm:pt>
    <dgm:pt modelId="{5213E8F2-EA4F-4402-995B-1804B13FFA3C}">
      <dgm:prSet phldrT="[Text]"/>
      <dgm:spPr/>
      <dgm:t>
        <a:bodyPr/>
        <a:lstStyle/>
        <a:p>
          <a:pPr algn="just"/>
          <a:r>
            <a:rPr lang="en-US" b="0" i="0" dirty="0"/>
            <a:t>Change systems or structures that undermine the vision.</a:t>
          </a:r>
          <a:endParaRPr lang="en-US" dirty="0"/>
        </a:p>
      </dgm:t>
    </dgm:pt>
    <dgm:pt modelId="{41C62250-57B1-4A61-9ADE-702CEAF5755E}" type="parTrans" cxnId="{349DEA85-4E89-4579-8A0A-2AA077826773}">
      <dgm:prSet/>
      <dgm:spPr/>
      <dgm:t>
        <a:bodyPr/>
        <a:lstStyle/>
        <a:p>
          <a:endParaRPr lang="en-US"/>
        </a:p>
      </dgm:t>
    </dgm:pt>
    <dgm:pt modelId="{6B2735BD-CA5E-4B1D-8C0F-5931A387C157}" type="sibTrans" cxnId="{349DEA85-4E89-4579-8A0A-2AA077826773}">
      <dgm:prSet/>
      <dgm:spPr/>
      <dgm:t>
        <a:bodyPr/>
        <a:lstStyle/>
        <a:p>
          <a:endParaRPr lang="en-US"/>
        </a:p>
      </dgm:t>
    </dgm:pt>
    <dgm:pt modelId="{4AA08E45-E8E9-49A5-8C74-D90A9A8034A6}">
      <dgm:prSet phldrT="[Text]"/>
      <dgm:spPr>
        <a:solidFill>
          <a:srgbClr val="D0009E"/>
        </a:solidFill>
      </dgm:spPr>
      <dgm:t>
        <a:bodyPr/>
        <a:lstStyle/>
        <a:p>
          <a:r>
            <a:rPr lang="it-IT" b="1" i="0" dirty="0"/>
            <a:t>Obține câștiguri pe termen scurt</a:t>
          </a:r>
          <a:endParaRPr lang="en-US" b="1" dirty="0"/>
        </a:p>
      </dgm:t>
    </dgm:pt>
    <dgm:pt modelId="{E7985302-9A91-4E90-933A-677AE027F4B8}" type="parTrans" cxnId="{3952536B-55F2-49F3-8150-9035D9B4FE23}">
      <dgm:prSet/>
      <dgm:spPr/>
      <dgm:t>
        <a:bodyPr/>
        <a:lstStyle/>
        <a:p>
          <a:endParaRPr lang="en-US"/>
        </a:p>
      </dgm:t>
    </dgm:pt>
    <dgm:pt modelId="{34498192-D8A0-48DF-B696-59B4AC324AC4}" type="sibTrans" cxnId="{3952536B-55F2-49F3-8150-9035D9B4FE23}">
      <dgm:prSet/>
      <dgm:spPr/>
      <dgm:t>
        <a:bodyPr/>
        <a:lstStyle/>
        <a:p>
          <a:endParaRPr lang="en-US"/>
        </a:p>
      </dgm:t>
    </dgm:pt>
    <dgm:pt modelId="{10BE0ED0-09D1-4080-A859-7CB39301640A}">
      <dgm:prSet phldrT="[Text]"/>
      <dgm:spPr/>
      <dgm:t>
        <a:bodyPr/>
        <a:lstStyle/>
        <a:p>
          <a:pPr algn="just"/>
          <a:r>
            <a:rPr lang="en-GB" b="0" i="0" dirty="0" err="1"/>
            <a:t>Planifică</a:t>
          </a:r>
          <a:r>
            <a:rPr lang="en-GB" b="0" i="0" dirty="0"/>
            <a:t> și </a:t>
          </a:r>
          <a:r>
            <a:rPr lang="en-GB" b="0" i="0" dirty="0" err="1"/>
            <a:t>creează</a:t>
          </a:r>
          <a:r>
            <a:rPr lang="en-GB" b="0" i="0" dirty="0"/>
            <a:t> </a:t>
          </a:r>
          <a:r>
            <a:rPr lang="en-GB" b="0" i="0" dirty="0" err="1"/>
            <a:t>îmbunătățiri</a:t>
          </a:r>
          <a:r>
            <a:rPr lang="en-GB" b="0" i="0" dirty="0"/>
            <a:t> </a:t>
          </a:r>
          <a:r>
            <a:rPr lang="en-GB" b="0" i="0" dirty="0" err="1"/>
            <a:t>vizibile</a:t>
          </a:r>
          <a:r>
            <a:rPr lang="en-GB" b="0" i="0" dirty="0"/>
            <a:t> ale </a:t>
          </a:r>
          <a:r>
            <a:rPr lang="en-GB" b="0" i="0" dirty="0" err="1"/>
            <a:t>performanței</a:t>
          </a:r>
          <a:r>
            <a:rPr lang="en-US" b="0" i="0" dirty="0"/>
            <a:t>.</a:t>
          </a:r>
          <a:endParaRPr lang="en-US" dirty="0"/>
        </a:p>
      </dgm:t>
    </dgm:pt>
    <dgm:pt modelId="{4C8EF26B-E067-47AD-A58C-4C0818805F40}" type="parTrans" cxnId="{E00A1440-BF1B-41A2-9404-D7E6F61788D7}">
      <dgm:prSet/>
      <dgm:spPr/>
      <dgm:t>
        <a:bodyPr/>
        <a:lstStyle/>
        <a:p>
          <a:endParaRPr lang="en-US"/>
        </a:p>
      </dgm:t>
    </dgm:pt>
    <dgm:pt modelId="{CFF9DC13-0354-445E-8886-981909EEE559}" type="sibTrans" cxnId="{E00A1440-BF1B-41A2-9404-D7E6F61788D7}">
      <dgm:prSet/>
      <dgm:spPr/>
      <dgm:t>
        <a:bodyPr/>
        <a:lstStyle/>
        <a:p>
          <a:endParaRPr lang="en-US"/>
        </a:p>
      </dgm:t>
    </dgm:pt>
    <dgm:pt modelId="{BA91C989-A345-4C29-BDF2-BA62CD3EBF22}">
      <dgm:prSet phldrT="[Text]"/>
      <dgm:spPr>
        <a:solidFill>
          <a:srgbClr val="0CEBF6"/>
        </a:solidFill>
      </dgm:spPr>
      <dgm:t>
        <a:bodyPr/>
        <a:lstStyle/>
        <a:p>
          <a:r>
            <a:rPr lang="en-GB" b="1" i="0" dirty="0" err="1"/>
            <a:t>Dezvoltă</a:t>
          </a:r>
          <a:r>
            <a:rPr lang="en-GB" b="1" i="0" dirty="0"/>
            <a:t> </a:t>
          </a:r>
          <a:r>
            <a:rPr lang="en-GB" b="1" i="0" dirty="0" err="1"/>
            <a:t>schimbarea</a:t>
          </a:r>
          <a:endParaRPr lang="en-US" b="1" dirty="0"/>
        </a:p>
      </dgm:t>
    </dgm:pt>
    <dgm:pt modelId="{079206F6-C502-40A8-9773-AA4EA262FA2F}" type="parTrans" cxnId="{B010E0F3-4495-479A-AF24-2195CB3D39A7}">
      <dgm:prSet/>
      <dgm:spPr/>
      <dgm:t>
        <a:bodyPr/>
        <a:lstStyle/>
        <a:p>
          <a:endParaRPr lang="en-US"/>
        </a:p>
      </dgm:t>
    </dgm:pt>
    <dgm:pt modelId="{EA5031EA-B0AF-43A3-B5A5-1BF35E207CA1}" type="sibTrans" cxnId="{B010E0F3-4495-479A-AF24-2195CB3D39A7}">
      <dgm:prSet/>
      <dgm:spPr/>
      <dgm:t>
        <a:bodyPr/>
        <a:lstStyle/>
        <a:p>
          <a:endParaRPr lang="en-US"/>
        </a:p>
      </dgm:t>
    </dgm:pt>
    <dgm:pt modelId="{0B48B4BE-F54A-47F4-9E66-5E76CEF6D34A}">
      <dgm:prSet phldrT="[Text]"/>
      <dgm:spPr>
        <a:noFill/>
      </dgm:spPr>
      <dgm:t>
        <a:bodyPr/>
        <a:lstStyle/>
        <a:p>
          <a:pPr algn="just"/>
          <a:r>
            <a:rPr lang="it-IT" b="0" i="0" dirty="0"/>
            <a:t>Consolidează rezultatele obținute pentru a genera transformări suplimentare</a:t>
          </a:r>
          <a:r>
            <a:rPr lang="en-US" b="0" i="0" dirty="0"/>
            <a:t>.</a:t>
          </a:r>
          <a:endParaRPr lang="en-US" dirty="0"/>
        </a:p>
      </dgm:t>
    </dgm:pt>
    <dgm:pt modelId="{5F0E9CDA-2CE8-4649-AA36-E39D604C6B9B}" type="parTrans" cxnId="{6E77F69F-4AE4-4151-B3C0-024A4D2B921D}">
      <dgm:prSet/>
      <dgm:spPr/>
      <dgm:t>
        <a:bodyPr/>
        <a:lstStyle/>
        <a:p>
          <a:endParaRPr lang="en-US"/>
        </a:p>
      </dgm:t>
    </dgm:pt>
    <dgm:pt modelId="{85641797-51FA-4E8E-97C6-22BAD760BEAA}" type="sibTrans" cxnId="{6E77F69F-4AE4-4151-B3C0-024A4D2B921D}">
      <dgm:prSet/>
      <dgm:spPr/>
      <dgm:t>
        <a:bodyPr/>
        <a:lstStyle/>
        <a:p>
          <a:endParaRPr lang="en-US"/>
        </a:p>
      </dgm:t>
    </dgm:pt>
    <dgm:pt modelId="{700AC86B-60F3-4D94-9BF9-0A93471EA359}">
      <dgm:prSet phldrT="[Text]"/>
      <dgm:spPr>
        <a:solidFill>
          <a:srgbClr val="0063DC"/>
        </a:solidFill>
        <a:ln>
          <a:solidFill>
            <a:srgbClr val="0063DC"/>
          </a:solidFill>
        </a:ln>
      </dgm:spPr>
      <dgm:t>
        <a:bodyPr/>
        <a:lstStyle/>
        <a:p>
          <a:r>
            <a:rPr lang="it-IT" b="1" i="0" dirty="0"/>
            <a:t>Integrează schimbările în cultura organizațională</a:t>
          </a:r>
          <a:endParaRPr lang="en-US" b="1" dirty="0"/>
        </a:p>
      </dgm:t>
    </dgm:pt>
    <dgm:pt modelId="{1458C000-2972-4399-84C2-B383509E9358}" type="parTrans" cxnId="{C434EE3A-F28C-4714-9265-B2BAE93E8175}">
      <dgm:prSet/>
      <dgm:spPr/>
      <dgm:t>
        <a:bodyPr/>
        <a:lstStyle/>
        <a:p>
          <a:endParaRPr lang="en-US"/>
        </a:p>
      </dgm:t>
    </dgm:pt>
    <dgm:pt modelId="{329D11D0-F28B-4304-8650-7307382EA300}" type="sibTrans" cxnId="{C434EE3A-F28C-4714-9265-B2BAE93E8175}">
      <dgm:prSet/>
      <dgm:spPr/>
      <dgm:t>
        <a:bodyPr/>
        <a:lstStyle/>
        <a:p>
          <a:endParaRPr lang="en-US"/>
        </a:p>
      </dgm:t>
    </dgm:pt>
    <dgm:pt modelId="{10C57A8B-585D-4E52-A912-962C9EC473C5}">
      <dgm:prSet phldrT="[Text]"/>
      <dgm:spPr>
        <a:noFill/>
      </dgm:spPr>
      <dgm:t>
        <a:bodyPr/>
        <a:lstStyle/>
        <a:p>
          <a:pPr algn="just"/>
          <a:r>
            <a:rPr lang="en-GB" b="0" i="0" dirty="0" err="1"/>
            <a:t>Consolidează</a:t>
          </a:r>
          <a:r>
            <a:rPr lang="en-GB" b="0" i="0" dirty="0"/>
            <a:t> </a:t>
          </a:r>
          <a:r>
            <a:rPr lang="en-GB" b="0" i="0" dirty="0" err="1"/>
            <a:t>schimbările</a:t>
          </a:r>
          <a:r>
            <a:rPr lang="en-GB" b="0" i="0" dirty="0"/>
            <a:t> </a:t>
          </a:r>
          <a:r>
            <a:rPr lang="en-GB" b="0" i="0" dirty="0" err="1"/>
            <a:t>prin</a:t>
          </a:r>
          <a:r>
            <a:rPr lang="en-GB" b="0" i="0" dirty="0"/>
            <a:t> </a:t>
          </a:r>
          <a:r>
            <a:rPr lang="en-GB" b="0" i="0" dirty="0" err="1"/>
            <a:t>evidențierea</a:t>
          </a:r>
          <a:r>
            <a:rPr lang="en-GB" b="0" i="0" dirty="0"/>
            <a:t> </a:t>
          </a:r>
          <a:r>
            <a:rPr lang="en-GB" b="0" i="0" dirty="0" err="1"/>
            <a:t>legăturilor</a:t>
          </a:r>
          <a:r>
            <a:rPr lang="en-GB" b="0" i="0" dirty="0"/>
            <a:t> </a:t>
          </a:r>
          <a:r>
            <a:rPr lang="en-GB" b="0" i="0" dirty="0" err="1"/>
            <a:t>dintre</a:t>
          </a:r>
          <a:r>
            <a:rPr lang="en-GB" b="0" i="0" dirty="0"/>
            <a:t> </a:t>
          </a:r>
          <a:r>
            <a:rPr lang="en-GB" b="0" i="0" dirty="0" err="1"/>
            <a:t>noile</a:t>
          </a:r>
          <a:r>
            <a:rPr lang="en-GB" b="0" i="0" dirty="0"/>
            <a:t> </a:t>
          </a:r>
          <a:r>
            <a:rPr lang="en-GB" b="0" i="0" dirty="0" err="1"/>
            <a:t>comportamente</a:t>
          </a:r>
          <a:r>
            <a:rPr lang="en-GB" b="0" i="0" dirty="0"/>
            <a:t> și </a:t>
          </a:r>
          <a:r>
            <a:rPr lang="en-GB" b="0" i="0" dirty="0" err="1"/>
            <a:t>succesul</a:t>
          </a:r>
          <a:r>
            <a:rPr lang="en-GB" b="0" i="0" dirty="0"/>
            <a:t> </a:t>
          </a:r>
          <a:r>
            <a:rPr lang="en-GB" b="0" i="0" dirty="0" err="1"/>
            <a:t>organizațional</a:t>
          </a:r>
          <a:r>
            <a:rPr lang="en-US" b="0" i="0" dirty="0"/>
            <a:t>.</a:t>
          </a:r>
          <a:endParaRPr lang="en-US" dirty="0"/>
        </a:p>
      </dgm:t>
    </dgm:pt>
    <dgm:pt modelId="{7A45CB49-8AB8-4381-9871-E56A0F1262C7}" type="parTrans" cxnId="{331BA8BE-9444-4ADD-932E-A9A251B43C23}">
      <dgm:prSet/>
      <dgm:spPr/>
      <dgm:t>
        <a:bodyPr/>
        <a:lstStyle/>
        <a:p>
          <a:endParaRPr lang="en-US"/>
        </a:p>
      </dgm:t>
    </dgm:pt>
    <dgm:pt modelId="{4A479CE8-2C0C-48F2-8249-01E19F213B7F}" type="sibTrans" cxnId="{331BA8BE-9444-4ADD-932E-A9A251B43C23}">
      <dgm:prSet/>
      <dgm:spPr/>
      <dgm:t>
        <a:bodyPr/>
        <a:lstStyle/>
        <a:p>
          <a:endParaRPr lang="en-US"/>
        </a:p>
      </dgm:t>
    </dgm:pt>
    <dgm:pt modelId="{27788EBA-4590-4520-939B-A13CB6375B45}" type="pres">
      <dgm:prSet presAssocID="{BE245F33-C6C2-49A4-BC42-1F2A6FA17CCA}" presName="linear" presStyleCnt="0">
        <dgm:presLayoutVars>
          <dgm:animLvl val="lvl"/>
          <dgm:resizeHandles val="exact"/>
        </dgm:presLayoutVars>
      </dgm:prSet>
      <dgm:spPr/>
    </dgm:pt>
    <dgm:pt modelId="{5EAFB399-1D24-4AAE-975A-B4D1ED07096E}" type="pres">
      <dgm:prSet presAssocID="{C7652D25-D86C-4BBF-BC92-070ECEAC035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05E8EB2-7FB4-4BA9-84E6-DEEED66CEC51}" type="pres">
      <dgm:prSet presAssocID="{C7652D25-D86C-4BBF-BC92-070ECEAC035B}" presName="childText" presStyleLbl="revTx" presStyleIdx="0" presStyleCnt="4">
        <dgm:presLayoutVars>
          <dgm:bulletEnabled val="1"/>
        </dgm:presLayoutVars>
      </dgm:prSet>
      <dgm:spPr/>
    </dgm:pt>
    <dgm:pt modelId="{510C3DCC-396D-4FDF-AB77-CDF592E23393}" type="pres">
      <dgm:prSet presAssocID="{4AA08E45-E8E9-49A5-8C74-D90A9A8034A6}" presName="parentText" presStyleLbl="node1" presStyleIdx="1" presStyleCnt="4" custLinFactNeighborX="-28483" custLinFactNeighborY="-210">
        <dgm:presLayoutVars>
          <dgm:chMax val="0"/>
          <dgm:bulletEnabled val="1"/>
        </dgm:presLayoutVars>
      </dgm:prSet>
      <dgm:spPr/>
    </dgm:pt>
    <dgm:pt modelId="{22125DD9-0BA8-493A-9B98-54416029028F}" type="pres">
      <dgm:prSet presAssocID="{4AA08E45-E8E9-49A5-8C74-D90A9A8034A6}" presName="childText" presStyleLbl="revTx" presStyleIdx="1" presStyleCnt="4">
        <dgm:presLayoutVars>
          <dgm:bulletEnabled val="1"/>
        </dgm:presLayoutVars>
      </dgm:prSet>
      <dgm:spPr/>
    </dgm:pt>
    <dgm:pt modelId="{8F65AB59-BF93-4783-81F7-E872A66D55E9}" type="pres">
      <dgm:prSet presAssocID="{BA91C989-A345-4C29-BDF2-BA62CD3EBF2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42FA074-F784-4D41-BE2F-5620E0FB4C95}" type="pres">
      <dgm:prSet presAssocID="{BA91C989-A345-4C29-BDF2-BA62CD3EBF22}" presName="childText" presStyleLbl="revTx" presStyleIdx="2" presStyleCnt="4">
        <dgm:presLayoutVars>
          <dgm:bulletEnabled val="1"/>
        </dgm:presLayoutVars>
      </dgm:prSet>
      <dgm:spPr/>
    </dgm:pt>
    <dgm:pt modelId="{69043EFA-E0EB-4326-81DC-158718DE4BD9}" type="pres">
      <dgm:prSet presAssocID="{700AC86B-60F3-4D94-9BF9-0A93471EA35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767074E9-6AA6-45BB-9307-E3B34521388C}" type="pres">
      <dgm:prSet presAssocID="{700AC86B-60F3-4D94-9BF9-0A93471EA359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DA9A1407-DA57-4B3C-971E-E7FDBE60BB57}" type="presOf" srcId="{C7652D25-D86C-4BBF-BC92-070ECEAC035B}" destId="{5EAFB399-1D24-4AAE-975A-B4D1ED07096E}" srcOrd="0" destOrd="0" presId="urn:microsoft.com/office/officeart/2005/8/layout/vList2"/>
    <dgm:cxn modelId="{3D88171E-69B6-4361-AF99-6075E255A71C}" srcId="{BE245F33-C6C2-49A4-BC42-1F2A6FA17CCA}" destId="{C7652D25-D86C-4BBF-BC92-070ECEAC035B}" srcOrd="0" destOrd="0" parTransId="{5A4C00B3-C642-42C3-B5FD-B49169321858}" sibTransId="{141655C8-FE51-419E-ADA1-F0CEBCF1A6D1}"/>
    <dgm:cxn modelId="{C434EE3A-F28C-4714-9265-B2BAE93E8175}" srcId="{BE245F33-C6C2-49A4-BC42-1F2A6FA17CCA}" destId="{700AC86B-60F3-4D94-9BF9-0A93471EA359}" srcOrd="3" destOrd="0" parTransId="{1458C000-2972-4399-84C2-B383509E9358}" sibTransId="{329D11D0-F28B-4304-8650-7307382EA300}"/>
    <dgm:cxn modelId="{F227FC3E-05DE-4BC1-9255-B90F3E31F7DE}" type="presOf" srcId="{5213E8F2-EA4F-4402-995B-1804B13FFA3C}" destId="{505E8EB2-7FB4-4BA9-84E6-DEEED66CEC51}" srcOrd="0" destOrd="0" presId="urn:microsoft.com/office/officeart/2005/8/layout/vList2"/>
    <dgm:cxn modelId="{E00A1440-BF1B-41A2-9404-D7E6F61788D7}" srcId="{4AA08E45-E8E9-49A5-8C74-D90A9A8034A6}" destId="{10BE0ED0-09D1-4080-A859-7CB39301640A}" srcOrd="0" destOrd="0" parTransId="{4C8EF26B-E067-47AD-A58C-4C0818805F40}" sibTransId="{CFF9DC13-0354-445E-8886-981909EEE559}"/>
    <dgm:cxn modelId="{ADF6085F-98C0-4C10-B5DD-E999A831EE58}" type="presOf" srcId="{BE245F33-C6C2-49A4-BC42-1F2A6FA17CCA}" destId="{27788EBA-4590-4520-939B-A13CB6375B45}" srcOrd="0" destOrd="0" presId="urn:microsoft.com/office/officeart/2005/8/layout/vList2"/>
    <dgm:cxn modelId="{3952536B-55F2-49F3-8150-9035D9B4FE23}" srcId="{BE245F33-C6C2-49A4-BC42-1F2A6FA17CCA}" destId="{4AA08E45-E8E9-49A5-8C74-D90A9A8034A6}" srcOrd="1" destOrd="0" parTransId="{E7985302-9A91-4E90-933A-677AE027F4B8}" sibTransId="{34498192-D8A0-48DF-B696-59B4AC324AC4}"/>
    <dgm:cxn modelId="{9ABECF4B-4443-4810-8A2B-2B42CE357BD8}" type="presOf" srcId="{BA91C989-A345-4C29-BDF2-BA62CD3EBF22}" destId="{8F65AB59-BF93-4783-81F7-E872A66D55E9}" srcOrd="0" destOrd="0" presId="urn:microsoft.com/office/officeart/2005/8/layout/vList2"/>
    <dgm:cxn modelId="{D1C9C64D-F16A-40E5-A04F-40D4F7B10179}" type="presOf" srcId="{10BE0ED0-09D1-4080-A859-7CB39301640A}" destId="{22125DD9-0BA8-493A-9B98-54416029028F}" srcOrd="0" destOrd="0" presId="urn:microsoft.com/office/officeart/2005/8/layout/vList2"/>
    <dgm:cxn modelId="{A42ACC6E-1119-4531-9DA5-7F5E791C2B2C}" type="presOf" srcId="{4AA08E45-E8E9-49A5-8C74-D90A9A8034A6}" destId="{510C3DCC-396D-4FDF-AB77-CDF592E23393}" srcOrd="0" destOrd="0" presId="urn:microsoft.com/office/officeart/2005/8/layout/vList2"/>
    <dgm:cxn modelId="{442C2F57-A0D6-410C-96BA-8C439E36697F}" type="presOf" srcId="{0B48B4BE-F54A-47F4-9E66-5E76CEF6D34A}" destId="{B42FA074-F784-4D41-BE2F-5620E0FB4C95}" srcOrd="0" destOrd="0" presId="urn:microsoft.com/office/officeart/2005/8/layout/vList2"/>
    <dgm:cxn modelId="{349DEA85-4E89-4579-8A0A-2AA077826773}" srcId="{C7652D25-D86C-4BBF-BC92-070ECEAC035B}" destId="{5213E8F2-EA4F-4402-995B-1804B13FFA3C}" srcOrd="0" destOrd="0" parTransId="{41C62250-57B1-4A61-9ADE-702CEAF5755E}" sibTransId="{6B2735BD-CA5E-4B1D-8C0F-5931A387C157}"/>
    <dgm:cxn modelId="{6E77F69F-4AE4-4151-B3C0-024A4D2B921D}" srcId="{BA91C989-A345-4C29-BDF2-BA62CD3EBF22}" destId="{0B48B4BE-F54A-47F4-9E66-5E76CEF6D34A}" srcOrd="0" destOrd="0" parTransId="{5F0E9CDA-2CE8-4649-AA36-E39D604C6B9B}" sibTransId="{85641797-51FA-4E8E-97C6-22BAD760BEAA}"/>
    <dgm:cxn modelId="{331BA8BE-9444-4ADD-932E-A9A251B43C23}" srcId="{700AC86B-60F3-4D94-9BF9-0A93471EA359}" destId="{10C57A8B-585D-4E52-A912-962C9EC473C5}" srcOrd="0" destOrd="0" parTransId="{7A45CB49-8AB8-4381-9871-E56A0F1262C7}" sibTransId="{4A479CE8-2C0C-48F2-8249-01E19F213B7F}"/>
    <dgm:cxn modelId="{A43505E2-D901-48E3-B86A-DEDC6C3CA07A}" type="presOf" srcId="{700AC86B-60F3-4D94-9BF9-0A93471EA359}" destId="{69043EFA-E0EB-4326-81DC-158718DE4BD9}" srcOrd="0" destOrd="0" presId="urn:microsoft.com/office/officeart/2005/8/layout/vList2"/>
    <dgm:cxn modelId="{4184C9E3-F35C-49D6-A3A7-2C1FF2A84E35}" type="presOf" srcId="{10C57A8B-585D-4E52-A912-962C9EC473C5}" destId="{767074E9-6AA6-45BB-9307-E3B34521388C}" srcOrd="0" destOrd="0" presId="urn:microsoft.com/office/officeart/2005/8/layout/vList2"/>
    <dgm:cxn modelId="{B010E0F3-4495-479A-AF24-2195CB3D39A7}" srcId="{BE245F33-C6C2-49A4-BC42-1F2A6FA17CCA}" destId="{BA91C989-A345-4C29-BDF2-BA62CD3EBF22}" srcOrd="2" destOrd="0" parTransId="{079206F6-C502-40A8-9773-AA4EA262FA2F}" sibTransId="{EA5031EA-B0AF-43A3-B5A5-1BF35E207CA1}"/>
    <dgm:cxn modelId="{234681AF-C044-4C55-81F7-BBA3CB2B5C00}" type="presParOf" srcId="{27788EBA-4590-4520-939B-A13CB6375B45}" destId="{5EAFB399-1D24-4AAE-975A-B4D1ED07096E}" srcOrd="0" destOrd="0" presId="urn:microsoft.com/office/officeart/2005/8/layout/vList2"/>
    <dgm:cxn modelId="{836C6AA3-A9F3-46B0-9F76-E3583DD00574}" type="presParOf" srcId="{27788EBA-4590-4520-939B-A13CB6375B45}" destId="{505E8EB2-7FB4-4BA9-84E6-DEEED66CEC51}" srcOrd="1" destOrd="0" presId="urn:microsoft.com/office/officeart/2005/8/layout/vList2"/>
    <dgm:cxn modelId="{0CBAD551-6A67-4040-AD73-AF27E1A0168A}" type="presParOf" srcId="{27788EBA-4590-4520-939B-A13CB6375B45}" destId="{510C3DCC-396D-4FDF-AB77-CDF592E23393}" srcOrd="2" destOrd="0" presId="urn:microsoft.com/office/officeart/2005/8/layout/vList2"/>
    <dgm:cxn modelId="{366CD1B9-923B-4448-92B9-8E711F5E2454}" type="presParOf" srcId="{27788EBA-4590-4520-939B-A13CB6375B45}" destId="{22125DD9-0BA8-493A-9B98-54416029028F}" srcOrd="3" destOrd="0" presId="urn:microsoft.com/office/officeart/2005/8/layout/vList2"/>
    <dgm:cxn modelId="{B472796F-1DE3-4BE3-A6A2-AEA342E13F92}" type="presParOf" srcId="{27788EBA-4590-4520-939B-A13CB6375B45}" destId="{8F65AB59-BF93-4783-81F7-E872A66D55E9}" srcOrd="4" destOrd="0" presId="urn:microsoft.com/office/officeart/2005/8/layout/vList2"/>
    <dgm:cxn modelId="{E762C76E-54A3-4E77-B8DA-B0EE4BD934F9}" type="presParOf" srcId="{27788EBA-4590-4520-939B-A13CB6375B45}" destId="{B42FA074-F784-4D41-BE2F-5620E0FB4C95}" srcOrd="5" destOrd="0" presId="urn:microsoft.com/office/officeart/2005/8/layout/vList2"/>
    <dgm:cxn modelId="{4F091ABC-7937-4305-BC6F-0E555279FBBD}" type="presParOf" srcId="{27788EBA-4590-4520-939B-A13CB6375B45}" destId="{69043EFA-E0EB-4326-81DC-158718DE4BD9}" srcOrd="6" destOrd="0" presId="urn:microsoft.com/office/officeart/2005/8/layout/vList2"/>
    <dgm:cxn modelId="{9D5C19D1-D033-4C48-8FC8-1E712AC37A81}" type="presParOf" srcId="{27788EBA-4590-4520-939B-A13CB6375B45}" destId="{767074E9-6AA6-45BB-9307-E3B34521388C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F8592D5-1D83-44C3-BD6F-B729E03BDDCF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C17238-73EB-486B-BE09-EBD208C86529}">
      <dgm:prSet phldrT="[Text]" custT="1"/>
      <dgm:spPr/>
      <dgm:t>
        <a:bodyPr/>
        <a:lstStyle/>
        <a:p>
          <a:r>
            <a:rPr lang="it-IT" sz="2600" b="1" dirty="0"/>
            <a:t>Cele mai frecvente cauze ale rezistenței:</a:t>
          </a:r>
          <a:endParaRPr lang="en-US" sz="2600" b="1" dirty="0"/>
        </a:p>
      </dgm:t>
    </dgm:pt>
    <dgm:pt modelId="{DD86205A-8216-4693-864C-EFD1CC741F66}" type="parTrans" cxnId="{A0CEC35E-BBAE-4EB3-954F-CF3A622E03EA}">
      <dgm:prSet/>
      <dgm:spPr/>
      <dgm:t>
        <a:bodyPr/>
        <a:lstStyle/>
        <a:p>
          <a:endParaRPr lang="en-US"/>
        </a:p>
      </dgm:t>
    </dgm:pt>
    <dgm:pt modelId="{134025BA-8989-441A-9CA9-C7047FC9085E}" type="sibTrans" cxnId="{A0CEC35E-BBAE-4EB3-954F-CF3A622E03EA}">
      <dgm:prSet/>
      <dgm:spPr/>
      <dgm:t>
        <a:bodyPr/>
        <a:lstStyle/>
        <a:p>
          <a:endParaRPr lang="en-US"/>
        </a:p>
      </dgm:t>
    </dgm:pt>
    <dgm:pt modelId="{BE7043B1-DE1E-46D3-BE19-34D477BEDE1A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dirty="0" err="1"/>
            <a:t>Teama</a:t>
          </a:r>
          <a:r>
            <a:rPr lang="en-US" b="0" i="0" dirty="0"/>
            <a:t> de </a:t>
          </a:r>
          <a:r>
            <a:rPr lang="en-US" b="0" i="0" dirty="0" err="1"/>
            <a:t>necunoscut</a:t>
          </a:r>
          <a:endParaRPr lang="en-US" dirty="0"/>
        </a:p>
      </dgm:t>
    </dgm:pt>
    <dgm:pt modelId="{5538C080-7471-4857-BB4D-F1076F0F86F5}" type="parTrans" cxnId="{9D91B7A1-D4CB-4858-B5D8-E2433C675175}">
      <dgm:prSet/>
      <dgm:spPr/>
      <dgm:t>
        <a:bodyPr/>
        <a:lstStyle/>
        <a:p>
          <a:endParaRPr lang="en-US"/>
        </a:p>
      </dgm:t>
    </dgm:pt>
    <dgm:pt modelId="{6C1E495B-91B1-4381-8477-B3F8D0F9313C}" type="sibTrans" cxnId="{9D91B7A1-D4CB-4858-B5D8-E2433C675175}">
      <dgm:prSet/>
      <dgm:spPr/>
      <dgm:t>
        <a:bodyPr/>
        <a:lstStyle/>
        <a:p>
          <a:endParaRPr lang="en-US"/>
        </a:p>
      </dgm:t>
    </dgm:pt>
    <dgm:pt modelId="{8DEABB9F-12E7-482C-A900-44687F26D23E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u-HU" b="0" i="0" dirty="0"/>
            <a:t>Sen</a:t>
          </a:r>
          <a:r>
            <a:rPr lang="en-US" b="0" i="0" dirty="0" err="1"/>
            <a:t>timentul</a:t>
          </a:r>
          <a:r>
            <a:rPr lang="en-US" b="0" i="0" dirty="0"/>
            <a:t> de </a:t>
          </a:r>
          <a:r>
            <a:rPr lang="en-US" b="0" i="0" dirty="0" err="1"/>
            <a:t>pierdere</a:t>
          </a:r>
          <a:r>
            <a:rPr lang="en-US" b="0" i="0" dirty="0"/>
            <a:t> a </a:t>
          </a:r>
          <a:r>
            <a:rPr lang="en-US" b="0" i="0" dirty="0" err="1"/>
            <a:t>controlului</a:t>
          </a:r>
          <a:endParaRPr lang="en-US" dirty="0"/>
        </a:p>
      </dgm:t>
    </dgm:pt>
    <dgm:pt modelId="{92AC5E9C-4B10-4CDF-95B0-599A0B087546}" type="parTrans" cxnId="{1DD10140-0C3F-4924-9B98-B5C58154AE46}">
      <dgm:prSet/>
      <dgm:spPr/>
      <dgm:t>
        <a:bodyPr/>
        <a:lstStyle/>
        <a:p>
          <a:endParaRPr lang="en-US"/>
        </a:p>
      </dgm:t>
    </dgm:pt>
    <dgm:pt modelId="{E01EBCAD-C95E-4DBE-9836-980F1D675E05}" type="sibTrans" cxnId="{1DD10140-0C3F-4924-9B98-B5C58154AE46}">
      <dgm:prSet/>
      <dgm:spPr/>
      <dgm:t>
        <a:bodyPr/>
        <a:lstStyle/>
        <a:p>
          <a:endParaRPr lang="en-US"/>
        </a:p>
      </dgm:t>
    </dgm:pt>
    <dgm:pt modelId="{20F123FE-2B01-428C-AF13-4A12CED45424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u-HU" b="0" i="0" dirty="0"/>
            <a:t>L</a:t>
          </a:r>
          <a:r>
            <a:rPr lang="en-US" b="0" i="0" dirty="0"/>
            <a:t>ipsa </a:t>
          </a:r>
          <a:r>
            <a:rPr lang="en-US" b="0" i="0" dirty="0" err="1"/>
            <a:t>încrederii</a:t>
          </a:r>
          <a:r>
            <a:rPr lang="en-US" b="0" i="0" dirty="0"/>
            <a:t> în </a:t>
          </a:r>
          <a:r>
            <a:rPr lang="en-US" b="0" i="0" dirty="0" err="1"/>
            <a:t>conducere</a:t>
          </a:r>
          <a:endParaRPr lang="en-US" dirty="0"/>
        </a:p>
      </dgm:t>
    </dgm:pt>
    <dgm:pt modelId="{40BBCFD9-80E2-4AC6-87C9-6B6764C238A1}" type="parTrans" cxnId="{61489E0F-8F9C-4FA6-B6DC-2AA3A229FE66}">
      <dgm:prSet/>
      <dgm:spPr/>
      <dgm:t>
        <a:bodyPr/>
        <a:lstStyle/>
        <a:p>
          <a:endParaRPr lang="en-US"/>
        </a:p>
      </dgm:t>
    </dgm:pt>
    <dgm:pt modelId="{939326E4-4302-4729-B826-DF0B131C00F3}" type="sibTrans" cxnId="{61489E0F-8F9C-4FA6-B6DC-2AA3A229FE66}">
      <dgm:prSet/>
      <dgm:spPr/>
      <dgm:t>
        <a:bodyPr/>
        <a:lstStyle/>
        <a:p>
          <a:endParaRPr lang="en-US"/>
        </a:p>
      </dgm:t>
    </dgm:pt>
    <dgm:pt modelId="{76FD6EC7-8E1B-474D-955B-2FE927524E89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u-HU" b="0" i="0" dirty="0"/>
            <a:t>L</a:t>
          </a:r>
          <a:r>
            <a:rPr lang="en-US" b="0" i="0" dirty="0"/>
            <a:t>ipsa </a:t>
          </a:r>
          <a:r>
            <a:rPr lang="en-US" b="0" i="0" dirty="0" err="1"/>
            <a:t>competenţelor</a:t>
          </a:r>
          <a:r>
            <a:rPr lang="en-US" b="0" i="0" dirty="0"/>
            <a:t> </a:t>
          </a:r>
          <a:r>
            <a:rPr lang="en-US" b="0" i="0" dirty="0" err="1"/>
            <a:t>noi</a:t>
          </a:r>
          <a:r>
            <a:rPr lang="en-US" b="0" i="0" dirty="0"/>
            <a:t> </a:t>
          </a:r>
          <a:r>
            <a:rPr lang="en-US" b="0" i="0" dirty="0" err="1"/>
            <a:t>necesare</a:t>
          </a:r>
          <a:endParaRPr lang="en-US" dirty="0"/>
        </a:p>
      </dgm:t>
    </dgm:pt>
    <dgm:pt modelId="{E79D5C62-DA2C-4940-8951-F173A421AF06}" type="parTrans" cxnId="{F6CB2A0B-150A-4A29-B239-7325A68C1B63}">
      <dgm:prSet/>
      <dgm:spPr/>
      <dgm:t>
        <a:bodyPr/>
        <a:lstStyle/>
        <a:p>
          <a:endParaRPr lang="en-US"/>
        </a:p>
      </dgm:t>
    </dgm:pt>
    <dgm:pt modelId="{C1259E93-A41C-451F-AA0F-856342965B78}" type="sibTrans" cxnId="{F6CB2A0B-150A-4A29-B239-7325A68C1B63}">
      <dgm:prSet/>
      <dgm:spPr/>
      <dgm:t>
        <a:bodyPr/>
        <a:lstStyle/>
        <a:p>
          <a:endParaRPr lang="en-US"/>
        </a:p>
      </dgm:t>
    </dgm:pt>
    <dgm:pt modelId="{69F8A5B0-13D8-4AF9-B916-232970B12E74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 err="1"/>
            <a:t>Comunicarea</a:t>
          </a:r>
          <a:r>
            <a:rPr lang="en-US" dirty="0"/>
            <a:t> </a:t>
          </a:r>
          <a:r>
            <a:rPr lang="en-US" dirty="0" err="1"/>
            <a:t>inadecvată</a:t>
          </a:r>
          <a:endParaRPr lang="en-US" dirty="0"/>
        </a:p>
      </dgm:t>
    </dgm:pt>
    <dgm:pt modelId="{409A5B9E-E403-4271-8E98-F7F6144C0862}" type="parTrans" cxnId="{14FA92C1-F9ED-4A62-B6F1-87F52ED34621}">
      <dgm:prSet/>
      <dgm:spPr/>
      <dgm:t>
        <a:bodyPr/>
        <a:lstStyle/>
        <a:p>
          <a:endParaRPr lang="en-US"/>
        </a:p>
      </dgm:t>
    </dgm:pt>
    <dgm:pt modelId="{2EB9E9D6-8FC0-4E4E-8557-C3C794159508}" type="sibTrans" cxnId="{14FA92C1-F9ED-4A62-B6F1-87F52ED34621}">
      <dgm:prSet/>
      <dgm:spPr/>
      <dgm:t>
        <a:bodyPr/>
        <a:lstStyle/>
        <a:p>
          <a:endParaRPr lang="en-US"/>
        </a:p>
      </dgm:t>
    </dgm:pt>
    <dgm:pt modelId="{CB624F72-77E0-4935-BD9C-558CCA07BC90}" type="pres">
      <dgm:prSet presAssocID="{1F8592D5-1D83-44C3-BD6F-B729E03BDDCF}" presName="vert0" presStyleCnt="0">
        <dgm:presLayoutVars>
          <dgm:dir/>
          <dgm:animOne val="branch"/>
          <dgm:animLvl val="lvl"/>
        </dgm:presLayoutVars>
      </dgm:prSet>
      <dgm:spPr/>
    </dgm:pt>
    <dgm:pt modelId="{9D7CE21B-7F13-4982-9167-A3EC6B76E75D}" type="pres">
      <dgm:prSet presAssocID="{E0C17238-73EB-486B-BE09-EBD208C86529}" presName="thickLine" presStyleLbl="alignNode1" presStyleIdx="0" presStyleCnt="1"/>
      <dgm:spPr/>
    </dgm:pt>
    <dgm:pt modelId="{4AFF2BD4-0FAB-4858-BA55-135B51B0F959}" type="pres">
      <dgm:prSet presAssocID="{E0C17238-73EB-486B-BE09-EBD208C86529}" presName="horz1" presStyleCnt="0"/>
      <dgm:spPr/>
    </dgm:pt>
    <dgm:pt modelId="{1E640A69-00D2-46A5-926E-1493396EE7FB}" type="pres">
      <dgm:prSet presAssocID="{E0C17238-73EB-486B-BE09-EBD208C86529}" presName="tx1" presStyleLbl="revTx" presStyleIdx="0" presStyleCnt="6" custScaleX="171332"/>
      <dgm:spPr/>
    </dgm:pt>
    <dgm:pt modelId="{014F7F31-E0A4-490B-BD1F-FEEBA9F179CB}" type="pres">
      <dgm:prSet presAssocID="{E0C17238-73EB-486B-BE09-EBD208C86529}" presName="vert1" presStyleCnt="0"/>
      <dgm:spPr/>
    </dgm:pt>
    <dgm:pt modelId="{31C8E165-6AE3-4EDC-9450-56D18CF02CCE}" type="pres">
      <dgm:prSet presAssocID="{BE7043B1-DE1E-46D3-BE19-34D477BEDE1A}" presName="vertSpace2a" presStyleCnt="0"/>
      <dgm:spPr/>
    </dgm:pt>
    <dgm:pt modelId="{971C2355-0C55-47C3-9F21-AF536519AEBC}" type="pres">
      <dgm:prSet presAssocID="{BE7043B1-DE1E-46D3-BE19-34D477BEDE1A}" presName="horz2" presStyleCnt="0"/>
      <dgm:spPr/>
    </dgm:pt>
    <dgm:pt modelId="{2377FBF8-3842-45D7-B25E-68913BCB6FD6}" type="pres">
      <dgm:prSet presAssocID="{BE7043B1-DE1E-46D3-BE19-34D477BEDE1A}" presName="horzSpace2" presStyleCnt="0"/>
      <dgm:spPr/>
    </dgm:pt>
    <dgm:pt modelId="{43A81D05-C9B5-4668-87CB-6169C18E363E}" type="pres">
      <dgm:prSet presAssocID="{BE7043B1-DE1E-46D3-BE19-34D477BEDE1A}" presName="tx2" presStyleLbl="revTx" presStyleIdx="1" presStyleCnt="6"/>
      <dgm:spPr/>
    </dgm:pt>
    <dgm:pt modelId="{F7FFB4B5-3A07-42BD-A9B8-D2FD6E69BC17}" type="pres">
      <dgm:prSet presAssocID="{BE7043B1-DE1E-46D3-BE19-34D477BEDE1A}" presName="vert2" presStyleCnt="0"/>
      <dgm:spPr/>
    </dgm:pt>
    <dgm:pt modelId="{587C1012-4070-4DFC-98CE-CE747EC8F77A}" type="pres">
      <dgm:prSet presAssocID="{BE7043B1-DE1E-46D3-BE19-34D477BEDE1A}" presName="thinLine2b" presStyleLbl="callout" presStyleIdx="0" presStyleCnt="5"/>
      <dgm:spPr/>
    </dgm:pt>
    <dgm:pt modelId="{AD1B47B4-52BE-4A5D-8D2F-352863821246}" type="pres">
      <dgm:prSet presAssocID="{BE7043B1-DE1E-46D3-BE19-34D477BEDE1A}" presName="vertSpace2b" presStyleCnt="0"/>
      <dgm:spPr/>
    </dgm:pt>
    <dgm:pt modelId="{FB9909C6-3B4C-4DBA-AE69-DBEAE375EB47}" type="pres">
      <dgm:prSet presAssocID="{8DEABB9F-12E7-482C-A900-44687F26D23E}" presName="horz2" presStyleCnt="0"/>
      <dgm:spPr/>
    </dgm:pt>
    <dgm:pt modelId="{0D275E7E-C404-4C04-BEDE-0921FB300309}" type="pres">
      <dgm:prSet presAssocID="{8DEABB9F-12E7-482C-A900-44687F26D23E}" presName="horzSpace2" presStyleCnt="0"/>
      <dgm:spPr/>
    </dgm:pt>
    <dgm:pt modelId="{79960C68-D840-4317-BDC7-B6C77AF8C8D2}" type="pres">
      <dgm:prSet presAssocID="{8DEABB9F-12E7-482C-A900-44687F26D23E}" presName="tx2" presStyleLbl="revTx" presStyleIdx="2" presStyleCnt="6"/>
      <dgm:spPr/>
    </dgm:pt>
    <dgm:pt modelId="{985D94F7-F6F7-45E2-B201-FF4512FDFBAE}" type="pres">
      <dgm:prSet presAssocID="{8DEABB9F-12E7-482C-A900-44687F26D23E}" presName="vert2" presStyleCnt="0"/>
      <dgm:spPr/>
    </dgm:pt>
    <dgm:pt modelId="{6572EB65-E52B-4514-AF5B-CA8F61E8D192}" type="pres">
      <dgm:prSet presAssocID="{8DEABB9F-12E7-482C-A900-44687F26D23E}" presName="thinLine2b" presStyleLbl="callout" presStyleIdx="1" presStyleCnt="5"/>
      <dgm:spPr/>
    </dgm:pt>
    <dgm:pt modelId="{04B034EB-750F-42AB-8738-AF2EC4E69E8F}" type="pres">
      <dgm:prSet presAssocID="{8DEABB9F-12E7-482C-A900-44687F26D23E}" presName="vertSpace2b" presStyleCnt="0"/>
      <dgm:spPr/>
    </dgm:pt>
    <dgm:pt modelId="{55753104-1E1C-4749-8539-4A5010DA1F36}" type="pres">
      <dgm:prSet presAssocID="{20F123FE-2B01-428C-AF13-4A12CED45424}" presName="horz2" presStyleCnt="0"/>
      <dgm:spPr/>
    </dgm:pt>
    <dgm:pt modelId="{A2912516-7C12-4DF0-9239-8153540C4CA1}" type="pres">
      <dgm:prSet presAssocID="{20F123FE-2B01-428C-AF13-4A12CED45424}" presName="horzSpace2" presStyleCnt="0"/>
      <dgm:spPr/>
    </dgm:pt>
    <dgm:pt modelId="{B52E233C-5D59-40F2-85C8-DFB32E9C7752}" type="pres">
      <dgm:prSet presAssocID="{20F123FE-2B01-428C-AF13-4A12CED45424}" presName="tx2" presStyleLbl="revTx" presStyleIdx="3" presStyleCnt="6"/>
      <dgm:spPr/>
    </dgm:pt>
    <dgm:pt modelId="{B7A88D18-646C-439C-B315-409BC249DBC1}" type="pres">
      <dgm:prSet presAssocID="{20F123FE-2B01-428C-AF13-4A12CED45424}" presName="vert2" presStyleCnt="0"/>
      <dgm:spPr/>
    </dgm:pt>
    <dgm:pt modelId="{813977F3-6E80-4472-B36D-658FAB8E39BB}" type="pres">
      <dgm:prSet presAssocID="{20F123FE-2B01-428C-AF13-4A12CED45424}" presName="thinLine2b" presStyleLbl="callout" presStyleIdx="2" presStyleCnt="5"/>
      <dgm:spPr/>
    </dgm:pt>
    <dgm:pt modelId="{482688EA-6484-4922-9E0F-2BE95FEBC167}" type="pres">
      <dgm:prSet presAssocID="{20F123FE-2B01-428C-AF13-4A12CED45424}" presName="vertSpace2b" presStyleCnt="0"/>
      <dgm:spPr/>
    </dgm:pt>
    <dgm:pt modelId="{51F67666-FB6C-418A-A235-6FBD9BB89458}" type="pres">
      <dgm:prSet presAssocID="{76FD6EC7-8E1B-474D-955B-2FE927524E89}" presName="horz2" presStyleCnt="0"/>
      <dgm:spPr/>
    </dgm:pt>
    <dgm:pt modelId="{5C054678-EC28-43EC-8124-72D73436F2EA}" type="pres">
      <dgm:prSet presAssocID="{76FD6EC7-8E1B-474D-955B-2FE927524E89}" presName="horzSpace2" presStyleCnt="0"/>
      <dgm:spPr/>
    </dgm:pt>
    <dgm:pt modelId="{72F61923-47B6-4414-9068-50701E3AC70B}" type="pres">
      <dgm:prSet presAssocID="{76FD6EC7-8E1B-474D-955B-2FE927524E89}" presName="tx2" presStyleLbl="revTx" presStyleIdx="4" presStyleCnt="6"/>
      <dgm:spPr/>
    </dgm:pt>
    <dgm:pt modelId="{C0EFBBD4-2FD0-4A64-8F84-EB1CAF85321C}" type="pres">
      <dgm:prSet presAssocID="{76FD6EC7-8E1B-474D-955B-2FE927524E89}" presName="vert2" presStyleCnt="0"/>
      <dgm:spPr/>
    </dgm:pt>
    <dgm:pt modelId="{2C446974-E77C-4B19-AF2D-C48B5F550154}" type="pres">
      <dgm:prSet presAssocID="{76FD6EC7-8E1B-474D-955B-2FE927524E89}" presName="thinLine2b" presStyleLbl="callout" presStyleIdx="3" presStyleCnt="5"/>
      <dgm:spPr/>
    </dgm:pt>
    <dgm:pt modelId="{FD161B5F-D230-4472-9E64-8A526AB56C90}" type="pres">
      <dgm:prSet presAssocID="{76FD6EC7-8E1B-474D-955B-2FE927524E89}" presName="vertSpace2b" presStyleCnt="0"/>
      <dgm:spPr/>
    </dgm:pt>
    <dgm:pt modelId="{6A6DBD74-1A2C-4DB1-BA20-A250A5676347}" type="pres">
      <dgm:prSet presAssocID="{69F8A5B0-13D8-4AF9-B916-232970B12E74}" presName="horz2" presStyleCnt="0"/>
      <dgm:spPr/>
    </dgm:pt>
    <dgm:pt modelId="{090FE268-3D30-4B6F-9989-19A474D04794}" type="pres">
      <dgm:prSet presAssocID="{69F8A5B0-13D8-4AF9-B916-232970B12E74}" presName="horzSpace2" presStyleCnt="0"/>
      <dgm:spPr/>
    </dgm:pt>
    <dgm:pt modelId="{FFDFC1EF-3C8A-4E8C-B874-8826469FB107}" type="pres">
      <dgm:prSet presAssocID="{69F8A5B0-13D8-4AF9-B916-232970B12E74}" presName="tx2" presStyleLbl="revTx" presStyleIdx="5" presStyleCnt="6"/>
      <dgm:spPr/>
    </dgm:pt>
    <dgm:pt modelId="{097A3EB5-9943-4F65-BBAD-EA6BFC253EC7}" type="pres">
      <dgm:prSet presAssocID="{69F8A5B0-13D8-4AF9-B916-232970B12E74}" presName="vert2" presStyleCnt="0"/>
      <dgm:spPr/>
    </dgm:pt>
    <dgm:pt modelId="{7D26AA03-8155-4EC2-A532-F4463A1816A8}" type="pres">
      <dgm:prSet presAssocID="{69F8A5B0-13D8-4AF9-B916-232970B12E74}" presName="thinLine2b" presStyleLbl="callout" presStyleIdx="4" presStyleCnt="5"/>
      <dgm:spPr/>
    </dgm:pt>
    <dgm:pt modelId="{019AB66A-5861-431D-9BA9-84A0FE7A4784}" type="pres">
      <dgm:prSet presAssocID="{69F8A5B0-13D8-4AF9-B916-232970B12E74}" presName="vertSpace2b" presStyleCnt="0"/>
      <dgm:spPr/>
    </dgm:pt>
  </dgm:ptLst>
  <dgm:cxnLst>
    <dgm:cxn modelId="{845BB603-9AEA-47BD-A902-142328914634}" type="presOf" srcId="{1F8592D5-1D83-44C3-BD6F-B729E03BDDCF}" destId="{CB624F72-77E0-4935-BD9C-558CCA07BC90}" srcOrd="0" destOrd="0" presId="urn:microsoft.com/office/officeart/2008/layout/LinedList"/>
    <dgm:cxn modelId="{F6CB2A0B-150A-4A29-B239-7325A68C1B63}" srcId="{E0C17238-73EB-486B-BE09-EBD208C86529}" destId="{76FD6EC7-8E1B-474D-955B-2FE927524E89}" srcOrd="3" destOrd="0" parTransId="{E79D5C62-DA2C-4940-8951-F173A421AF06}" sibTransId="{C1259E93-A41C-451F-AA0F-856342965B78}"/>
    <dgm:cxn modelId="{61489E0F-8F9C-4FA6-B6DC-2AA3A229FE66}" srcId="{E0C17238-73EB-486B-BE09-EBD208C86529}" destId="{20F123FE-2B01-428C-AF13-4A12CED45424}" srcOrd="2" destOrd="0" parTransId="{40BBCFD9-80E2-4AC6-87C9-6B6764C238A1}" sibTransId="{939326E4-4302-4729-B826-DF0B131C00F3}"/>
    <dgm:cxn modelId="{6E8E0D25-BEDD-435C-A81E-72A1DFEC6481}" type="presOf" srcId="{76FD6EC7-8E1B-474D-955B-2FE927524E89}" destId="{72F61923-47B6-4414-9068-50701E3AC70B}" srcOrd="0" destOrd="0" presId="urn:microsoft.com/office/officeart/2008/layout/LinedList"/>
    <dgm:cxn modelId="{E3CAE138-49BA-46EA-8597-E3B95B95E460}" type="presOf" srcId="{BE7043B1-DE1E-46D3-BE19-34D477BEDE1A}" destId="{43A81D05-C9B5-4668-87CB-6169C18E363E}" srcOrd="0" destOrd="0" presId="urn:microsoft.com/office/officeart/2008/layout/LinedList"/>
    <dgm:cxn modelId="{1DD10140-0C3F-4924-9B98-B5C58154AE46}" srcId="{E0C17238-73EB-486B-BE09-EBD208C86529}" destId="{8DEABB9F-12E7-482C-A900-44687F26D23E}" srcOrd="1" destOrd="0" parTransId="{92AC5E9C-4B10-4CDF-95B0-599A0B087546}" sibTransId="{E01EBCAD-C95E-4DBE-9836-980F1D675E05}"/>
    <dgm:cxn modelId="{A0CEC35E-BBAE-4EB3-954F-CF3A622E03EA}" srcId="{1F8592D5-1D83-44C3-BD6F-B729E03BDDCF}" destId="{E0C17238-73EB-486B-BE09-EBD208C86529}" srcOrd="0" destOrd="0" parTransId="{DD86205A-8216-4693-864C-EFD1CC741F66}" sibTransId="{134025BA-8989-441A-9CA9-C7047FC9085E}"/>
    <dgm:cxn modelId="{9D6F6B67-AB37-4663-964F-60554AE5894F}" type="presOf" srcId="{20F123FE-2B01-428C-AF13-4A12CED45424}" destId="{B52E233C-5D59-40F2-85C8-DFB32E9C7752}" srcOrd="0" destOrd="0" presId="urn:microsoft.com/office/officeart/2008/layout/LinedList"/>
    <dgm:cxn modelId="{E7C44C7F-8531-49A7-A6DB-604C50E3F29B}" type="presOf" srcId="{E0C17238-73EB-486B-BE09-EBD208C86529}" destId="{1E640A69-00D2-46A5-926E-1493396EE7FB}" srcOrd="0" destOrd="0" presId="urn:microsoft.com/office/officeart/2008/layout/LinedList"/>
    <dgm:cxn modelId="{9D91B7A1-D4CB-4858-B5D8-E2433C675175}" srcId="{E0C17238-73EB-486B-BE09-EBD208C86529}" destId="{BE7043B1-DE1E-46D3-BE19-34D477BEDE1A}" srcOrd="0" destOrd="0" parTransId="{5538C080-7471-4857-BB4D-F1076F0F86F5}" sibTransId="{6C1E495B-91B1-4381-8477-B3F8D0F9313C}"/>
    <dgm:cxn modelId="{D7D3C4A6-3C45-494F-A0D6-19DACFC613D3}" type="presOf" srcId="{69F8A5B0-13D8-4AF9-B916-232970B12E74}" destId="{FFDFC1EF-3C8A-4E8C-B874-8826469FB107}" srcOrd="0" destOrd="0" presId="urn:microsoft.com/office/officeart/2008/layout/LinedList"/>
    <dgm:cxn modelId="{6F766CBA-1A86-4849-923C-10DDFB8FDBEB}" type="presOf" srcId="{8DEABB9F-12E7-482C-A900-44687F26D23E}" destId="{79960C68-D840-4317-BDC7-B6C77AF8C8D2}" srcOrd="0" destOrd="0" presId="urn:microsoft.com/office/officeart/2008/layout/LinedList"/>
    <dgm:cxn modelId="{14FA92C1-F9ED-4A62-B6F1-87F52ED34621}" srcId="{E0C17238-73EB-486B-BE09-EBD208C86529}" destId="{69F8A5B0-13D8-4AF9-B916-232970B12E74}" srcOrd="4" destOrd="0" parTransId="{409A5B9E-E403-4271-8E98-F7F6144C0862}" sibTransId="{2EB9E9D6-8FC0-4E4E-8557-C3C794159508}"/>
    <dgm:cxn modelId="{77C103DB-29B4-41A3-A940-6F39EC101AA0}" type="presParOf" srcId="{CB624F72-77E0-4935-BD9C-558CCA07BC90}" destId="{9D7CE21B-7F13-4982-9167-A3EC6B76E75D}" srcOrd="0" destOrd="0" presId="urn:microsoft.com/office/officeart/2008/layout/LinedList"/>
    <dgm:cxn modelId="{4AAC29C3-9DA7-4C19-B1B4-7D3CC8D47F44}" type="presParOf" srcId="{CB624F72-77E0-4935-BD9C-558CCA07BC90}" destId="{4AFF2BD4-0FAB-4858-BA55-135B51B0F959}" srcOrd="1" destOrd="0" presId="urn:microsoft.com/office/officeart/2008/layout/LinedList"/>
    <dgm:cxn modelId="{B43544A7-0D53-417E-A68C-AB96A1898A47}" type="presParOf" srcId="{4AFF2BD4-0FAB-4858-BA55-135B51B0F959}" destId="{1E640A69-00D2-46A5-926E-1493396EE7FB}" srcOrd="0" destOrd="0" presId="urn:microsoft.com/office/officeart/2008/layout/LinedList"/>
    <dgm:cxn modelId="{1EC286A3-FDA9-472D-9F90-7539856DD36D}" type="presParOf" srcId="{4AFF2BD4-0FAB-4858-BA55-135B51B0F959}" destId="{014F7F31-E0A4-490B-BD1F-FEEBA9F179CB}" srcOrd="1" destOrd="0" presId="urn:microsoft.com/office/officeart/2008/layout/LinedList"/>
    <dgm:cxn modelId="{82B5801A-C398-4A05-9C54-F56298E1D1C9}" type="presParOf" srcId="{014F7F31-E0A4-490B-BD1F-FEEBA9F179CB}" destId="{31C8E165-6AE3-4EDC-9450-56D18CF02CCE}" srcOrd="0" destOrd="0" presId="urn:microsoft.com/office/officeart/2008/layout/LinedList"/>
    <dgm:cxn modelId="{2F735966-E8AB-4E97-83A5-1CAB21E471B0}" type="presParOf" srcId="{014F7F31-E0A4-490B-BD1F-FEEBA9F179CB}" destId="{971C2355-0C55-47C3-9F21-AF536519AEBC}" srcOrd="1" destOrd="0" presId="urn:microsoft.com/office/officeart/2008/layout/LinedList"/>
    <dgm:cxn modelId="{A5217BB1-378A-4307-8644-EA7FA5F52462}" type="presParOf" srcId="{971C2355-0C55-47C3-9F21-AF536519AEBC}" destId="{2377FBF8-3842-45D7-B25E-68913BCB6FD6}" srcOrd="0" destOrd="0" presId="urn:microsoft.com/office/officeart/2008/layout/LinedList"/>
    <dgm:cxn modelId="{3039CDF9-C7F5-4909-BA55-70338770A715}" type="presParOf" srcId="{971C2355-0C55-47C3-9F21-AF536519AEBC}" destId="{43A81D05-C9B5-4668-87CB-6169C18E363E}" srcOrd="1" destOrd="0" presId="urn:microsoft.com/office/officeart/2008/layout/LinedList"/>
    <dgm:cxn modelId="{222D4C4B-FADE-487B-BD63-8C01CFA2DD30}" type="presParOf" srcId="{971C2355-0C55-47C3-9F21-AF536519AEBC}" destId="{F7FFB4B5-3A07-42BD-A9B8-D2FD6E69BC17}" srcOrd="2" destOrd="0" presId="urn:microsoft.com/office/officeart/2008/layout/LinedList"/>
    <dgm:cxn modelId="{C3747F4D-764E-4858-8559-0F277F0CA794}" type="presParOf" srcId="{014F7F31-E0A4-490B-BD1F-FEEBA9F179CB}" destId="{587C1012-4070-4DFC-98CE-CE747EC8F77A}" srcOrd="2" destOrd="0" presId="urn:microsoft.com/office/officeart/2008/layout/LinedList"/>
    <dgm:cxn modelId="{FF765D59-A2EF-43F0-8532-7692E821A2FB}" type="presParOf" srcId="{014F7F31-E0A4-490B-BD1F-FEEBA9F179CB}" destId="{AD1B47B4-52BE-4A5D-8D2F-352863821246}" srcOrd="3" destOrd="0" presId="urn:microsoft.com/office/officeart/2008/layout/LinedList"/>
    <dgm:cxn modelId="{B3B76EF0-DCD2-4086-AAC8-FDF77331CCE0}" type="presParOf" srcId="{014F7F31-E0A4-490B-BD1F-FEEBA9F179CB}" destId="{FB9909C6-3B4C-4DBA-AE69-DBEAE375EB47}" srcOrd="4" destOrd="0" presId="urn:microsoft.com/office/officeart/2008/layout/LinedList"/>
    <dgm:cxn modelId="{467E9DCC-C0E9-47BF-8A56-55D744C37F27}" type="presParOf" srcId="{FB9909C6-3B4C-4DBA-AE69-DBEAE375EB47}" destId="{0D275E7E-C404-4C04-BEDE-0921FB300309}" srcOrd="0" destOrd="0" presId="urn:microsoft.com/office/officeart/2008/layout/LinedList"/>
    <dgm:cxn modelId="{FCD4A31F-2B88-473E-A398-10C87F648C04}" type="presParOf" srcId="{FB9909C6-3B4C-4DBA-AE69-DBEAE375EB47}" destId="{79960C68-D840-4317-BDC7-B6C77AF8C8D2}" srcOrd="1" destOrd="0" presId="urn:microsoft.com/office/officeart/2008/layout/LinedList"/>
    <dgm:cxn modelId="{21F69313-3FF5-428B-A6B3-D3D8817A953D}" type="presParOf" srcId="{FB9909C6-3B4C-4DBA-AE69-DBEAE375EB47}" destId="{985D94F7-F6F7-45E2-B201-FF4512FDFBAE}" srcOrd="2" destOrd="0" presId="urn:microsoft.com/office/officeart/2008/layout/LinedList"/>
    <dgm:cxn modelId="{897118F0-0B6C-44CE-82C3-91EC5C4330EC}" type="presParOf" srcId="{014F7F31-E0A4-490B-BD1F-FEEBA9F179CB}" destId="{6572EB65-E52B-4514-AF5B-CA8F61E8D192}" srcOrd="5" destOrd="0" presId="urn:microsoft.com/office/officeart/2008/layout/LinedList"/>
    <dgm:cxn modelId="{7C6A2FBE-652A-4086-9E0D-2C3D7655C076}" type="presParOf" srcId="{014F7F31-E0A4-490B-BD1F-FEEBA9F179CB}" destId="{04B034EB-750F-42AB-8738-AF2EC4E69E8F}" srcOrd="6" destOrd="0" presId="urn:microsoft.com/office/officeart/2008/layout/LinedList"/>
    <dgm:cxn modelId="{8AFF0C63-D54B-4859-8478-BEE169854C51}" type="presParOf" srcId="{014F7F31-E0A4-490B-BD1F-FEEBA9F179CB}" destId="{55753104-1E1C-4749-8539-4A5010DA1F36}" srcOrd="7" destOrd="0" presId="urn:microsoft.com/office/officeart/2008/layout/LinedList"/>
    <dgm:cxn modelId="{618BC004-CEFC-44CA-866D-77972046BC43}" type="presParOf" srcId="{55753104-1E1C-4749-8539-4A5010DA1F36}" destId="{A2912516-7C12-4DF0-9239-8153540C4CA1}" srcOrd="0" destOrd="0" presId="urn:microsoft.com/office/officeart/2008/layout/LinedList"/>
    <dgm:cxn modelId="{772BF9A1-AE13-48E2-A88F-F4BE83FADD73}" type="presParOf" srcId="{55753104-1E1C-4749-8539-4A5010DA1F36}" destId="{B52E233C-5D59-40F2-85C8-DFB32E9C7752}" srcOrd="1" destOrd="0" presId="urn:microsoft.com/office/officeart/2008/layout/LinedList"/>
    <dgm:cxn modelId="{5627D38A-8E2C-46A8-998C-231C0DC28475}" type="presParOf" srcId="{55753104-1E1C-4749-8539-4A5010DA1F36}" destId="{B7A88D18-646C-439C-B315-409BC249DBC1}" srcOrd="2" destOrd="0" presId="urn:microsoft.com/office/officeart/2008/layout/LinedList"/>
    <dgm:cxn modelId="{EE1869E3-813B-4DD1-80D5-57C49B1A85FA}" type="presParOf" srcId="{014F7F31-E0A4-490B-BD1F-FEEBA9F179CB}" destId="{813977F3-6E80-4472-B36D-658FAB8E39BB}" srcOrd="8" destOrd="0" presId="urn:microsoft.com/office/officeart/2008/layout/LinedList"/>
    <dgm:cxn modelId="{CD55379A-927D-4EFE-9382-83BA8521B9DB}" type="presParOf" srcId="{014F7F31-E0A4-490B-BD1F-FEEBA9F179CB}" destId="{482688EA-6484-4922-9E0F-2BE95FEBC167}" srcOrd="9" destOrd="0" presId="urn:microsoft.com/office/officeart/2008/layout/LinedList"/>
    <dgm:cxn modelId="{7940EFC1-2E89-4CD9-889A-14EE7A84196A}" type="presParOf" srcId="{014F7F31-E0A4-490B-BD1F-FEEBA9F179CB}" destId="{51F67666-FB6C-418A-A235-6FBD9BB89458}" srcOrd="10" destOrd="0" presId="urn:microsoft.com/office/officeart/2008/layout/LinedList"/>
    <dgm:cxn modelId="{C9EC9263-2CE9-4D5F-9870-C3FD6BE72DB1}" type="presParOf" srcId="{51F67666-FB6C-418A-A235-6FBD9BB89458}" destId="{5C054678-EC28-43EC-8124-72D73436F2EA}" srcOrd="0" destOrd="0" presId="urn:microsoft.com/office/officeart/2008/layout/LinedList"/>
    <dgm:cxn modelId="{BE177100-7D88-48F2-8D83-05222198027B}" type="presParOf" srcId="{51F67666-FB6C-418A-A235-6FBD9BB89458}" destId="{72F61923-47B6-4414-9068-50701E3AC70B}" srcOrd="1" destOrd="0" presId="urn:microsoft.com/office/officeart/2008/layout/LinedList"/>
    <dgm:cxn modelId="{300A6D35-FEE5-4A8C-B36B-E860F3CC0289}" type="presParOf" srcId="{51F67666-FB6C-418A-A235-6FBD9BB89458}" destId="{C0EFBBD4-2FD0-4A64-8F84-EB1CAF85321C}" srcOrd="2" destOrd="0" presId="urn:microsoft.com/office/officeart/2008/layout/LinedList"/>
    <dgm:cxn modelId="{8A4356D4-AC54-429E-B8AE-ADB98AB3F274}" type="presParOf" srcId="{014F7F31-E0A4-490B-BD1F-FEEBA9F179CB}" destId="{2C446974-E77C-4B19-AF2D-C48B5F550154}" srcOrd="11" destOrd="0" presId="urn:microsoft.com/office/officeart/2008/layout/LinedList"/>
    <dgm:cxn modelId="{4D3CCF36-D778-4EE1-A5C5-BEA331DB27AE}" type="presParOf" srcId="{014F7F31-E0A4-490B-BD1F-FEEBA9F179CB}" destId="{FD161B5F-D230-4472-9E64-8A526AB56C90}" srcOrd="12" destOrd="0" presId="urn:microsoft.com/office/officeart/2008/layout/LinedList"/>
    <dgm:cxn modelId="{5EFDE9AD-6935-4E8A-A08F-0CFF503E87C8}" type="presParOf" srcId="{014F7F31-E0A4-490B-BD1F-FEEBA9F179CB}" destId="{6A6DBD74-1A2C-4DB1-BA20-A250A5676347}" srcOrd="13" destOrd="0" presId="urn:microsoft.com/office/officeart/2008/layout/LinedList"/>
    <dgm:cxn modelId="{467EE902-7667-4576-9028-905A6F924E7F}" type="presParOf" srcId="{6A6DBD74-1A2C-4DB1-BA20-A250A5676347}" destId="{090FE268-3D30-4B6F-9989-19A474D04794}" srcOrd="0" destOrd="0" presId="urn:microsoft.com/office/officeart/2008/layout/LinedList"/>
    <dgm:cxn modelId="{86E87B8F-3264-442F-8EC1-732DA0F88160}" type="presParOf" srcId="{6A6DBD74-1A2C-4DB1-BA20-A250A5676347}" destId="{FFDFC1EF-3C8A-4E8C-B874-8826469FB107}" srcOrd="1" destOrd="0" presId="urn:microsoft.com/office/officeart/2008/layout/LinedList"/>
    <dgm:cxn modelId="{DB0366AD-CB3C-4A6F-B543-02DF5060D898}" type="presParOf" srcId="{6A6DBD74-1A2C-4DB1-BA20-A250A5676347}" destId="{097A3EB5-9943-4F65-BBAD-EA6BFC253EC7}" srcOrd="2" destOrd="0" presId="urn:microsoft.com/office/officeart/2008/layout/LinedList"/>
    <dgm:cxn modelId="{67A43672-AAAA-489A-B105-19BD6EA84EBC}" type="presParOf" srcId="{014F7F31-E0A4-490B-BD1F-FEEBA9F179CB}" destId="{7D26AA03-8155-4EC2-A532-F4463A1816A8}" srcOrd="14" destOrd="0" presId="urn:microsoft.com/office/officeart/2008/layout/LinedList"/>
    <dgm:cxn modelId="{EC7B0EEF-B7EC-4ED6-BA50-C9BCB7509B47}" type="presParOf" srcId="{014F7F31-E0A4-490B-BD1F-FEEBA9F179CB}" destId="{019AB66A-5861-431D-9BA9-84A0FE7A4784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7A3C0-8157-407B-890E-61640BF3BC42}">
      <dsp:nvSpPr>
        <dsp:cNvPr id="0" name=""/>
        <dsp:cNvSpPr/>
      </dsp:nvSpPr>
      <dsp:spPr>
        <a:xfrm>
          <a:off x="-6278718" y="-960478"/>
          <a:ext cx="7473741" cy="7473741"/>
        </a:xfrm>
        <a:prstGeom prst="blockArc">
          <a:avLst>
            <a:gd name="adj1" fmla="val 18900000"/>
            <a:gd name="adj2" fmla="val 2700000"/>
            <a:gd name="adj3" fmla="val 289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457B10-E641-485F-B896-91C10386004B}">
      <dsp:nvSpPr>
        <dsp:cNvPr id="0" name=""/>
        <dsp:cNvSpPr/>
      </dsp:nvSpPr>
      <dsp:spPr>
        <a:xfrm>
          <a:off x="522110" y="346937"/>
          <a:ext cx="7778208" cy="694320"/>
        </a:xfrm>
        <a:prstGeom prst="rect">
          <a:avLst/>
        </a:prstGeom>
        <a:solidFill>
          <a:srgbClr val="23D4DD"/>
        </a:solidFill>
        <a:ln w="12700" cap="flat" cmpd="sng" algn="ctr">
          <a:solidFill>
            <a:srgbClr val="23D4D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100" b="1" i="0" kern="1200" dirty="0"/>
            <a:t>Conștientizare: </a:t>
          </a:r>
          <a:r>
            <a:rPr lang="en-GB" sz="2100" b="1" i="0" kern="1200" dirty="0" err="1"/>
            <a:t>înțelegerea</a:t>
          </a:r>
          <a:r>
            <a:rPr lang="en-GB" sz="2100" b="1" i="0" kern="1200" dirty="0"/>
            <a:t> </a:t>
          </a:r>
          <a:r>
            <a:rPr lang="en-GB" sz="2100" b="1" i="0" kern="1200" dirty="0" err="1"/>
            <a:t>necesității</a:t>
          </a:r>
          <a:r>
            <a:rPr lang="en-GB" sz="2100" b="1" i="0" kern="1200" dirty="0"/>
            <a:t> </a:t>
          </a:r>
          <a:r>
            <a:rPr lang="en-GB" sz="2100" b="1" i="0" kern="1200" dirty="0" err="1"/>
            <a:t>schimbării</a:t>
          </a:r>
          <a:endParaRPr lang="en-US" sz="2100" kern="1200" dirty="0"/>
        </a:p>
      </dsp:txBody>
      <dsp:txXfrm>
        <a:off x="522110" y="346937"/>
        <a:ext cx="7778208" cy="694320"/>
      </dsp:txXfrm>
    </dsp:sp>
    <dsp:sp modelId="{EE4891EF-1178-4718-9278-7B491E45288E}">
      <dsp:nvSpPr>
        <dsp:cNvPr id="0" name=""/>
        <dsp:cNvSpPr/>
      </dsp:nvSpPr>
      <dsp:spPr>
        <a:xfrm>
          <a:off x="337894" y="590622"/>
          <a:ext cx="101622" cy="134429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0FC8D6-7EE1-484C-8014-2D089601A4B9}">
      <dsp:nvSpPr>
        <dsp:cNvPr id="0" name=""/>
        <dsp:cNvSpPr/>
      </dsp:nvSpPr>
      <dsp:spPr>
        <a:xfrm>
          <a:off x="1019640" y="1388084"/>
          <a:ext cx="7280679" cy="694320"/>
        </a:xfrm>
        <a:prstGeom prst="rect">
          <a:avLst/>
        </a:prstGeom>
        <a:solidFill>
          <a:srgbClr val="AB0084"/>
        </a:solidFill>
        <a:ln w="12700" cap="flat" cmpd="sng" algn="ctr">
          <a:solidFill>
            <a:srgbClr val="AB008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b="1" i="0" kern="1200" dirty="0" err="1"/>
            <a:t>Dorinţă</a:t>
          </a:r>
          <a:r>
            <a:rPr lang="en-US" sz="2100" b="1" i="0" kern="1200" dirty="0"/>
            <a:t>:</a:t>
          </a:r>
          <a:r>
            <a:rPr lang="en-US" sz="2100" b="0" i="0" kern="1200" dirty="0"/>
            <a:t> </a:t>
          </a:r>
          <a:r>
            <a:rPr lang="en-GB" sz="2100" b="0" i="0" kern="1200" dirty="0" err="1"/>
            <a:t>Dorință</a:t>
          </a:r>
          <a:r>
            <a:rPr lang="en-GB" sz="2100" b="0" i="0" kern="1200" dirty="0"/>
            <a:t>: </a:t>
          </a:r>
          <a:r>
            <a:rPr lang="en-GB" sz="2100" b="0" i="0" kern="1200" dirty="0" err="1"/>
            <a:t>motivația</a:t>
          </a:r>
          <a:r>
            <a:rPr lang="en-GB" sz="2100" b="0" i="0" kern="1200" dirty="0"/>
            <a:t> de a </a:t>
          </a:r>
          <a:r>
            <a:rPr lang="en-GB" sz="2100" b="0" i="0" kern="1200" dirty="0" err="1"/>
            <a:t>participa</a:t>
          </a:r>
          <a:r>
            <a:rPr lang="en-GB" sz="2100" b="0" i="0" kern="1200" dirty="0"/>
            <a:t> la și de a </a:t>
          </a:r>
          <a:r>
            <a:rPr lang="en-GB" sz="2100" b="0" i="0" kern="1200" dirty="0" err="1"/>
            <a:t>susține</a:t>
          </a:r>
          <a:r>
            <a:rPr lang="en-GB" sz="2100" b="0" i="0" kern="1200" dirty="0"/>
            <a:t> </a:t>
          </a:r>
          <a:r>
            <a:rPr lang="en-GB" sz="2100" b="0" i="0" kern="1200" dirty="0" err="1"/>
            <a:t>schimbarea</a:t>
          </a:r>
          <a:endParaRPr lang="en-US" sz="2100" kern="1200" dirty="0"/>
        </a:p>
      </dsp:txBody>
      <dsp:txXfrm>
        <a:off x="1019640" y="1388084"/>
        <a:ext cx="7280679" cy="694320"/>
      </dsp:txXfrm>
    </dsp:sp>
    <dsp:sp modelId="{2E920013-7875-482F-B623-CDFDD4E34DA2}">
      <dsp:nvSpPr>
        <dsp:cNvPr id="0" name=""/>
        <dsp:cNvSpPr/>
      </dsp:nvSpPr>
      <dsp:spPr>
        <a:xfrm flipH="1" flipV="1">
          <a:off x="708150" y="1709793"/>
          <a:ext cx="200953" cy="162201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7FF9F1-743D-4243-BAE2-6A4B20ADFC53}">
      <dsp:nvSpPr>
        <dsp:cNvPr id="0" name=""/>
        <dsp:cNvSpPr/>
      </dsp:nvSpPr>
      <dsp:spPr>
        <a:xfrm>
          <a:off x="1172341" y="2429231"/>
          <a:ext cx="7127977" cy="694320"/>
        </a:xfrm>
        <a:prstGeom prst="rect">
          <a:avLst/>
        </a:prstGeom>
        <a:solidFill>
          <a:srgbClr val="06D6B3"/>
        </a:solidFill>
        <a:ln w="12700" cap="flat" cmpd="sng" algn="ctr">
          <a:solidFill>
            <a:srgbClr val="06D6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100" b="1" i="0" kern="1200" dirty="0" err="1"/>
            <a:t>Cunoaștere</a:t>
          </a:r>
          <a:r>
            <a:rPr lang="en-GB" sz="2100" b="1" i="0" kern="1200" dirty="0"/>
            <a:t>: </a:t>
          </a:r>
          <a:r>
            <a:rPr lang="en-GB" sz="2100" b="1" i="0" kern="1200" dirty="0" err="1"/>
            <a:t>informațiile</a:t>
          </a:r>
          <a:r>
            <a:rPr lang="en-GB" sz="2100" b="1" i="0" kern="1200" dirty="0"/>
            <a:t> privind </a:t>
          </a:r>
          <a:r>
            <a:rPr lang="en-GB" sz="2100" b="1" i="0" kern="1200" dirty="0" err="1"/>
            <a:t>modul</a:t>
          </a:r>
          <a:r>
            <a:rPr lang="en-GB" sz="2100" b="1" i="0" kern="1200" dirty="0"/>
            <a:t> în care </a:t>
          </a:r>
          <a:r>
            <a:rPr lang="en-GB" sz="2100" b="1" i="0" kern="1200" dirty="0" err="1"/>
            <a:t>trebuie</a:t>
          </a:r>
          <a:r>
            <a:rPr lang="en-GB" sz="2100" b="1" i="0" kern="1200" dirty="0"/>
            <a:t> </a:t>
          </a:r>
          <a:r>
            <a:rPr lang="en-GB" sz="2100" b="1" i="0" kern="1200" dirty="0" err="1"/>
            <a:t>realizată</a:t>
          </a:r>
          <a:r>
            <a:rPr lang="en-GB" sz="2100" b="1" i="0" kern="1200" dirty="0"/>
            <a:t> </a:t>
          </a:r>
          <a:r>
            <a:rPr lang="en-GB" sz="2100" b="1" i="0" kern="1200" dirty="0" err="1"/>
            <a:t>schimbarea</a:t>
          </a:r>
          <a:endParaRPr lang="en-US" sz="2100" kern="1200" dirty="0"/>
        </a:p>
      </dsp:txBody>
      <dsp:txXfrm>
        <a:off x="1172341" y="2429231"/>
        <a:ext cx="7127977" cy="694320"/>
      </dsp:txXfrm>
    </dsp:sp>
    <dsp:sp modelId="{94D9EEBB-7246-4B6E-A23B-83F55F035889}">
      <dsp:nvSpPr>
        <dsp:cNvPr id="0" name=""/>
        <dsp:cNvSpPr/>
      </dsp:nvSpPr>
      <dsp:spPr>
        <a:xfrm>
          <a:off x="610879" y="2668468"/>
          <a:ext cx="110153" cy="174777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DEC31E-5112-4778-8977-FD2B16928DD2}">
      <dsp:nvSpPr>
        <dsp:cNvPr id="0" name=""/>
        <dsp:cNvSpPr/>
      </dsp:nvSpPr>
      <dsp:spPr>
        <a:xfrm>
          <a:off x="1019640" y="3470378"/>
          <a:ext cx="7280679" cy="694320"/>
        </a:xfrm>
        <a:prstGeom prst="rect">
          <a:avLst/>
        </a:prstGeom>
        <a:solidFill>
          <a:srgbClr val="D0009E"/>
        </a:solidFill>
        <a:ln w="12700" cap="flat" cmpd="sng" algn="ctr">
          <a:solidFill>
            <a:srgbClr val="D0009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it-IT" sz="2100" b="1" i="0" kern="1200" dirty="0"/>
            <a:t>Capacitate: abilitățile și comportamentele necesare pentru aplicarea schimbării</a:t>
          </a:r>
          <a:endParaRPr lang="en-US" sz="2100" kern="1200" dirty="0"/>
        </a:p>
      </dsp:txBody>
      <dsp:txXfrm>
        <a:off x="1019640" y="3470378"/>
        <a:ext cx="7280679" cy="694320"/>
      </dsp:txXfrm>
    </dsp:sp>
    <dsp:sp modelId="{D800458B-77DC-4A9F-A631-93AEFDB64BC3}">
      <dsp:nvSpPr>
        <dsp:cNvPr id="0" name=""/>
        <dsp:cNvSpPr/>
      </dsp:nvSpPr>
      <dsp:spPr>
        <a:xfrm>
          <a:off x="411988" y="3716689"/>
          <a:ext cx="45720" cy="154538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A97E9F-53E4-48D9-AD0D-1213D95D9841}">
      <dsp:nvSpPr>
        <dsp:cNvPr id="0" name=""/>
        <dsp:cNvSpPr/>
      </dsp:nvSpPr>
      <dsp:spPr>
        <a:xfrm>
          <a:off x="522110" y="4511525"/>
          <a:ext cx="7778208" cy="694320"/>
        </a:xfrm>
        <a:prstGeom prst="rect">
          <a:avLst/>
        </a:prstGeom>
        <a:solidFill>
          <a:srgbClr val="0063DC"/>
        </a:solidFill>
        <a:ln w="12700" cap="flat" cmpd="sng" algn="ctr">
          <a:solidFill>
            <a:srgbClr val="0063D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it-IT" sz="2100" b="1" i="0" kern="1200" dirty="0"/>
            <a:t>Consolidare: menținerea schimbării pentru a preveni regresuls</a:t>
          </a:r>
          <a:endParaRPr lang="en-US" sz="2100" kern="1200" dirty="0"/>
        </a:p>
      </dsp:txBody>
      <dsp:txXfrm>
        <a:off x="522110" y="4511525"/>
        <a:ext cx="7778208" cy="694320"/>
      </dsp:txXfrm>
    </dsp:sp>
    <dsp:sp modelId="{FAF2066E-35CF-4D92-814D-79F0FD8ADA81}">
      <dsp:nvSpPr>
        <dsp:cNvPr id="0" name=""/>
        <dsp:cNvSpPr/>
      </dsp:nvSpPr>
      <dsp:spPr>
        <a:xfrm flipH="1">
          <a:off x="0" y="4667756"/>
          <a:ext cx="82190" cy="245893"/>
        </a:xfrm>
        <a:prstGeom prst="ellipse">
          <a:avLst/>
        </a:pr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34FE5C-4AA0-443F-A6AC-E9A600C667FD}">
      <dsp:nvSpPr>
        <dsp:cNvPr id="0" name=""/>
        <dsp:cNvSpPr/>
      </dsp:nvSpPr>
      <dsp:spPr>
        <a:xfrm>
          <a:off x="4201544" y="106683"/>
          <a:ext cx="2203339" cy="1230751"/>
        </a:xfrm>
        <a:prstGeom prst="ellipse">
          <a:avLst/>
        </a:prstGeom>
        <a:solidFill>
          <a:srgbClr val="23D4DD"/>
        </a:solidFill>
        <a:ln w="12700" cap="flat" cmpd="sng" algn="ctr">
          <a:solidFill>
            <a:srgbClr val="23D4D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 err="1"/>
            <a:t>Creează</a:t>
          </a:r>
          <a:r>
            <a:rPr lang="en-GB" sz="2000" kern="1200" dirty="0"/>
            <a:t> un sentiment de </a:t>
          </a:r>
          <a:r>
            <a:rPr lang="en-GB" sz="2000" kern="1200" dirty="0" err="1"/>
            <a:t>urgență</a:t>
          </a:r>
          <a:endParaRPr lang="en-US" sz="2000" kern="1200" dirty="0"/>
        </a:p>
      </dsp:txBody>
      <dsp:txXfrm>
        <a:off x="4524216" y="286922"/>
        <a:ext cx="1557995" cy="870273"/>
      </dsp:txXfrm>
    </dsp:sp>
    <dsp:sp modelId="{8C448428-F1DA-4215-A633-FD4AE11F9340}">
      <dsp:nvSpPr>
        <dsp:cNvPr id="0" name=""/>
        <dsp:cNvSpPr/>
      </dsp:nvSpPr>
      <dsp:spPr>
        <a:xfrm rot="324078">
          <a:off x="6589810" y="659065"/>
          <a:ext cx="487498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6590087" y="736276"/>
        <a:ext cx="362885" cy="249226"/>
      </dsp:txXfrm>
    </dsp:sp>
    <dsp:sp modelId="{3D6C64C9-E3D0-4BC6-8E74-5C2BDA2B60C3}">
      <dsp:nvSpPr>
        <dsp:cNvPr id="0" name=""/>
        <dsp:cNvSpPr/>
      </dsp:nvSpPr>
      <dsp:spPr>
        <a:xfrm>
          <a:off x="7286639" y="404961"/>
          <a:ext cx="2342525" cy="1230751"/>
        </a:xfrm>
        <a:prstGeom prst="ellipse">
          <a:avLst/>
        </a:prstGeom>
        <a:solidFill>
          <a:srgbClr val="D0009E"/>
        </a:solidFill>
        <a:ln w="12700" cap="flat" cmpd="sng" algn="ctr">
          <a:solidFill>
            <a:srgbClr val="D0009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 err="1"/>
            <a:t>Formează</a:t>
          </a:r>
          <a:r>
            <a:rPr lang="en-GB" sz="2000" kern="1200" dirty="0"/>
            <a:t> o </a:t>
          </a:r>
          <a:r>
            <a:rPr lang="en-GB" sz="2000" kern="1200" dirty="0" err="1"/>
            <a:t>coaliție</a:t>
          </a:r>
          <a:r>
            <a:rPr lang="en-GB" sz="2000" kern="1200" dirty="0"/>
            <a:t> de </a:t>
          </a:r>
          <a:r>
            <a:rPr lang="en-GB" sz="2000" kern="1200" dirty="0" err="1"/>
            <a:t>ghidare</a:t>
          </a:r>
          <a:endParaRPr lang="en-US" sz="2000" kern="1200" dirty="0"/>
        </a:p>
      </dsp:txBody>
      <dsp:txXfrm>
        <a:off x="7629694" y="585200"/>
        <a:ext cx="1656415" cy="870273"/>
      </dsp:txXfrm>
    </dsp:sp>
    <dsp:sp modelId="{A63A1E10-C5B5-476E-8847-2918F28B6248}">
      <dsp:nvSpPr>
        <dsp:cNvPr id="0" name=""/>
        <dsp:cNvSpPr/>
      </dsp:nvSpPr>
      <dsp:spPr>
        <a:xfrm rot="4719471">
          <a:off x="8452736" y="1783269"/>
          <a:ext cx="399716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8500902" y="1807558"/>
        <a:ext cx="279801" cy="249226"/>
      </dsp:txXfrm>
    </dsp:sp>
    <dsp:sp modelId="{616F16C1-D71F-484D-8557-D7C6D4EE716E}">
      <dsp:nvSpPr>
        <dsp:cNvPr id="0" name=""/>
        <dsp:cNvSpPr/>
      </dsp:nvSpPr>
      <dsp:spPr>
        <a:xfrm>
          <a:off x="7713504" y="2368189"/>
          <a:ext cx="2276385" cy="1230751"/>
        </a:xfrm>
        <a:prstGeom prst="ellipse">
          <a:avLst/>
        </a:prstGeom>
        <a:solidFill>
          <a:srgbClr val="06D6B3"/>
        </a:solidFill>
        <a:ln w="12700" cap="flat" cmpd="sng" algn="ctr">
          <a:solidFill>
            <a:srgbClr val="06D6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Elaborează o viziune pentru schimbare</a:t>
          </a:r>
          <a:endParaRPr lang="en-US" sz="2000" kern="1200" dirty="0"/>
        </a:p>
      </dsp:txBody>
      <dsp:txXfrm>
        <a:off x="8046873" y="2548428"/>
        <a:ext cx="1609647" cy="870273"/>
      </dsp:txXfrm>
    </dsp:sp>
    <dsp:sp modelId="{020516C0-6707-4649-98C1-29B4B0A48B19}">
      <dsp:nvSpPr>
        <dsp:cNvPr id="0" name=""/>
        <dsp:cNvSpPr/>
      </dsp:nvSpPr>
      <dsp:spPr>
        <a:xfrm rot="6974288">
          <a:off x="8225991" y="3672322"/>
          <a:ext cx="367714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8305533" y="3705924"/>
        <a:ext cx="257400" cy="249226"/>
      </dsp:txXfrm>
    </dsp:sp>
    <dsp:sp modelId="{9F147EA7-C4F1-40F1-95CD-E71DE51EFF35}">
      <dsp:nvSpPr>
        <dsp:cNvPr id="0" name=""/>
        <dsp:cNvSpPr/>
      </dsp:nvSpPr>
      <dsp:spPr>
        <a:xfrm>
          <a:off x="6872845" y="4177857"/>
          <a:ext cx="2173777" cy="1230751"/>
        </a:xfrm>
        <a:prstGeom prst="ellipse">
          <a:avLst/>
        </a:prstGeom>
        <a:solidFill>
          <a:srgbClr val="0063DC"/>
        </a:solidFill>
        <a:ln w="12700" cap="flat" cmpd="sng" algn="ctr">
          <a:solidFill>
            <a:srgbClr val="0063D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 err="1"/>
            <a:t>Comunică</a:t>
          </a:r>
          <a:r>
            <a:rPr lang="en-GB" sz="2000" kern="1200" dirty="0"/>
            <a:t> </a:t>
          </a:r>
          <a:r>
            <a:rPr lang="en-GB" sz="2000" kern="1200" dirty="0" err="1"/>
            <a:t>viziunea</a:t>
          </a:r>
          <a:endParaRPr lang="en-US" sz="2000" kern="1200" dirty="0"/>
        </a:p>
      </dsp:txBody>
      <dsp:txXfrm>
        <a:off x="7191187" y="4358096"/>
        <a:ext cx="1537093" cy="870273"/>
      </dsp:txXfrm>
    </dsp:sp>
    <dsp:sp modelId="{58D3260D-AE89-4C7D-BB04-4A25A466C74A}">
      <dsp:nvSpPr>
        <dsp:cNvPr id="0" name=""/>
        <dsp:cNvSpPr/>
      </dsp:nvSpPr>
      <dsp:spPr>
        <a:xfrm rot="10313210">
          <a:off x="6205371" y="4800130"/>
          <a:ext cx="498152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6329360" y="4874413"/>
        <a:ext cx="373539" cy="249226"/>
      </dsp:txXfrm>
    </dsp:sp>
    <dsp:sp modelId="{7E35C6D3-BE37-4EB5-997D-A30E26AE6691}">
      <dsp:nvSpPr>
        <dsp:cNvPr id="0" name=""/>
        <dsp:cNvSpPr/>
      </dsp:nvSpPr>
      <dsp:spPr>
        <a:xfrm>
          <a:off x="4085738" y="4593825"/>
          <a:ext cx="1912119" cy="1230751"/>
        </a:xfrm>
        <a:prstGeom prst="ellipse">
          <a:avLst/>
        </a:prstGeom>
        <a:solidFill>
          <a:srgbClr val="AB0084"/>
        </a:solidFill>
        <a:ln w="12700" cap="flat" cmpd="sng" algn="ctr">
          <a:solidFill>
            <a:srgbClr val="AB008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 err="1"/>
            <a:t>Elimină</a:t>
          </a:r>
          <a:r>
            <a:rPr lang="en-GB" sz="2000" kern="1200" dirty="0"/>
            <a:t> </a:t>
          </a:r>
          <a:r>
            <a:rPr lang="en-GB" sz="2000" kern="1200" dirty="0" err="1"/>
            <a:t>obstacolele</a:t>
          </a:r>
          <a:endParaRPr lang="en-US" sz="2000" kern="1200" dirty="0"/>
        </a:p>
      </dsp:txBody>
      <dsp:txXfrm>
        <a:off x="4365761" y="4774064"/>
        <a:ext cx="1352073" cy="870273"/>
      </dsp:txXfrm>
    </dsp:sp>
    <dsp:sp modelId="{3DFBD1D1-A821-40AA-874F-976D2560ABD3}">
      <dsp:nvSpPr>
        <dsp:cNvPr id="0" name=""/>
        <dsp:cNvSpPr/>
      </dsp:nvSpPr>
      <dsp:spPr>
        <a:xfrm rot="11216278">
          <a:off x="3733068" y="4858212"/>
          <a:ext cx="262220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3811446" y="4946039"/>
        <a:ext cx="183554" cy="249226"/>
      </dsp:txXfrm>
    </dsp:sp>
    <dsp:sp modelId="{2B385A7A-F6FC-4408-9976-C900DC55EB8C}">
      <dsp:nvSpPr>
        <dsp:cNvPr id="0" name=""/>
        <dsp:cNvSpPr/>
      </dsp:nvSpPr>
      <dsp:spPr>
        <a:xfrm>
          <a:off x="1165918" y="4273140"/>
          <a:ext cx="2481046" cy="1230751"/>
        </a:xfrm>
        <a:prstGeom prst="ellipse">
          <a:avLst/>
        </a:prstGeom>
        <a:solidFill>
          <a:srgbClr val="0CEBF6"/>
        </a:solidFill>
        <a:ln w="12700" cap="flat" cmpd="sng" algn="ctr">
          <a:solidFill>
            <a:srgbClr val="0CEBF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Obține câștiguri pe termen scurt</a:t>
          </a:r>
          <a:endParaRPr lang="en-US" sz="2000" kern="1200" dirty="0"/>
        </a:p>
      </dsp:txBody>
      <dsp:txXfrm>
        <a:off x="1529259" y="4453379"/>
        <a:ext cx="1754364" cy="870273"/>
      </dsp:txXfrm>
    </dsp:sp>
    <dsp:sp modelId="{BD05B5F0-A074-4B1A-8FB4-E9ADED35D91D}">
      <dsp:nvSpPr>
        <dsp:cNvPr id="0" name=""/>
        <dsp:cNvSpPr/>
      </dsp:nvSpPr>
      <dsp:spPr>
        <a:xfrm rot="15379228">
          <a:off x="1983342" y="3729331"/>
          <a:ext cx="383018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2054382" y="3868230"/>
        <a:ext cx="268113" cy="249226"/>
      </dsp:txXfrm>
    </dsp:sp>
    <dsp:sp modelId="{EAFB7FA7-B49A-4531-BC61-AB0BD667150B}">
      <dsp:nvSpPr>
        <dsp:cNvPr id="0" name=""/>
        <dsp:cNvSpPr/>
      </dsp:nvSpPr>
      <dsp:spPr>
        <a:xfrm>
          <a:off x="836504" y="2350255"/>
          <a:ext cx="2203832" cy="1230751"/>
        </a:xfrm>
        <a:prstGeom prst="ellipse">
          <a:avLst/>
        </a:prstGeom>
        <a:solidFill>
          <a:srgbClr val="D419D9"/>
        </a:solidFill>
        <a:ln w="12700" cap="flat" cmpd="sng" algn="ctr">
          <a:solidFill>
            <a:srgbClr val="D419D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 err="1"/>
            <a:t>Consolidează</a:t>
          </a:r>
          <a:r>
            <a:rPr lang="en-GB" sz="2000" kern="1200" dirty="0"/>
            <a:t> </a:t>
          </a:r>
          <a:r>
            <a:rPr lang="en-GB" sz="2000" kern="1200" dirty="0" err="1"/>
            <a:t>îmbunătățirile</a:t>
          </a:r>
          <a:endParaRPr lang="en-US" sz="2000" kern="1200" dirty="0"/>
        </a:p>
      </dsp:txBody>
      <dsp:txXfrm>
        <a:off x="1159248" y="2530494"/>
        <a:ext cx="1558344" cy="870273"/>
      </dsp:txXfrm>
    </dsp:sp>
    <dsp:sp modelId="{2A7EBA4D-84C1-4C85-8520-A75BFFFAC26C}">
      <dsp:nvSpPr>
        <dsp:cNvPr id="0" name=""/>
        <dsp:cNvSpPr/>
      </dsp:nvSpPr>
      <dsp:spPr>
        <a:xfrm rot="16806334">
          <a:off x="1937535" y="1853580"/>
          <a:ext cx="324134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1977624" y="1984522"/>
        <a:ext cx="226894" cy="249226"/>
      </dsp:txXfrm>
    </dsp:sp>
    <dsp:sp modelId="{395DCF0E-6728-4C65-8C86-D25574B237AE}">
      <dsp:nvSpPr>
        <dsp:cNvPr id="0" name=""/>
        <dsp:cNvSpPr/>
      </dsp:nvSpPr>
      <dsp:spPr>
        <a:xfrm>
          <a:off x="1264482" y="524116"/>
          <a:ext cx="1998813" cy="123075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 err="1"/>
            <a:t>Creează</a:t>
          </a:r>
          <a:r>
            <a:rPr lang="en-GB" sz="2000" kern="1200" dirty="0"/>
            <a:t> </a:t>
          </a:r>
          <a:r>
            <a:rPr lang="en-GB" sz="2000" kern="1200" dirty="0" err="1"/>
            <a:t>schimbările</a:t>
          </a:r>
          <a:endParaRPr lang="en-US" sz="2000" kern="1200" dirty="0"/>
        </a:p>
      </dsp:txBody>
      <dsp:txXfrm>
        <a:off x="1557201" y="704355"/>
        <a:ext cx="1413375" cy="870273"/>
      </dsp:txXfrm>
    </dsp:sp>
    <dsp:sp modelId="{75783064-65B7-4420-AC5C-4A0E58117E05}">
      <dsp:nvSpPr>
        <dsp:cNvPr id="0" name=""/>
        <dsp:cNvSpPr/>
      </dsp:nvSpPr>
      <dsp:spPr>
        <a:xfrm rot="21130783">
          <a:off x="3455550" y="731615"/>
          <a:ext cx="531810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3456129" y="823169"/>
        <a:ext cx="407197" cy="2492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B399-1D24-4AAE-975A-B4D1ED07096E}">
      <dsp:nvSpPr>
        <dsp:cNvPr id="0" name=""/>
        <dsp:cNvSpPr/>
      </dsp:nvSpPr>
      <dsp:spPr>
        <a:xfrm>
          <a:off x="0" y="9934"/>
          <a:ext cx="9741350" cy="671580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i="0" kern="1200" dirty="0" err="1"/>
            <a:t>Creează</a:t>
          </a:r>
          <a:r>
            <a:rPr lang="en-GB" sz="2800" b="1" i="0" kern="1200" dirty="0"/>
            <a:t> un sentiment de </a:t>
          </a:r>
          <a:r>
            <a:rPr lang="en-GB" sz="2800" b="1" i="0" kern="1200" dirty="0" err="1"/>
            <a:t>urgență</a:t>
          </a:r>
          <a:endParaRPr lang="en-US" sz="2800" b="1" kern="1200" dirty="0"/>
        </a:p>
      </dsp:txBody>
      <dsp:txXfrm>
        <a:off x="32784" y="42718"/>
        <a:ext cx="9675782" cy="606012"/>
      </dsp:txXfrm>
    </dsp:sp>
    <dsp:sp modelId="{505E8EB2-7FB4-4BA9-84E6-DEEED66CEC51}">
      <dsp:nvSpPr>
        <dsp:cNvPr id="0" name=""/>
        <dsp:cNvSpPr/>
      </dsp:nvSpPr>
      <dsp:spPr>
        <a:xfrm>
          <a:off x="0" y="681514"/>
          <a:ext cx="9741350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35560" rIns="199136" bIns="35560" numCol="1" spcCol="1270" anchor="t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2200" kern="1200" dirty="0" err="1"/>
            <a:t>Evidențiază</a:t>
          </a:r>
          <a:r>
            <a:rPr lang="en-GB" sz="2200" kern="1200" dirty="0"/>
            <a:t> </a:t>
          </a:r>
          <a:r>
            <a:rPr lang="en-GB" sz="2200" kern="1200" dirty="0" err="1"/>
            <a:t>importanța</a:t>
          </a:r>
          <a:r>
            <a:rPr lang="en-GB" sz="2200" kern="1200" dirty="0"/>
            <a:t> și </a:t>
          </a:r>
          <a:r>
            <a:rPr lang="en-GB" sz="2200" kern="1200" dirty="0" err="1"/>
            <a:t>caracterul</a:t>
          </a:r>
          <a:r>
            <a:rPr lang="en-GB" sz="2200" kern="1200" dirty="0"/>
            <a:t> </a:t>
          </a:r>
          <a:r>
            <a:rPr lang="en-GB" sz="2200" kern="1200" dirty="0" err="1"/>
            <a:t>imediat</a:t>
          </a:r>
          <a:r>
            <a:rPr lang="en-GB" sz="2200" kern="1200" dirty="0"/>
            <a:t> al </a:t>
          </a:r>
          <a:r>
            <a:rPr lang="en-GB" sz="2200" kern="1200" dirty="0" err="1"/>
            <a:t>schimbării</a:t>
          </a:r>
          <a:r>
            <a:rPr lang="en-US" sz="2200" kern="1200" dirty="0"/>
            <a:t>.</a:t>
          </a:r>
        </a:p>
      </dsp:txBody>
      <dsp:txXfrm>
        <a:off x="0" y="681514"/>
        <a:ext cx="9741350" cy="463680"/>
      </dsp:txXfrm>
    </dsp:sp>
    <dsp:sp modelId="{510C3DCC-396D-4FDF-AB77-CDF592E23393}">
      <dsp:nvSpPr>
        <dsp:cNvPr id="0" name=""/>
        <dsp:cNvSpPr/>
      </dsp:nvSpPr>
      <dsp:spPr>
        <a:xfrm>
          <a:off x="0" y="1145194"/>
          <a:ext cx="9741350" cy="671580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kern="1200" dirty="0" err="1"/>
            <a:t>Formează</a:t>
          </a:r>
          <a:r>
            <a:rPr lang="en-GB" sz="2800" b="1" kern="1200" dirty="0"/>
            <a:t> o </a:t>
          </a:r>
          <a:r>
            <a:rPr lang="en-GB" sz="2800" b="1" kern="1200" dirty="0" err="1"/>
            <a:t>coaliție</a:t>
          </a:r>
          <a:r>
            <a:rPr lang="en-GB" sz="2800" b="1" kern="1200" dirty="0"/>
            <a:t> </a:t>
          </a:r>
          <a:r>
            <a:rPr lang="en-GB" sz="2800" b="1" kern="1200" dirty="0" err="1"/>
            <a:t>puternică</a:t>
          </a:r>
          <a:endParaRPr lang="en-US" sz="2800" b="1" kern="1200" dirty="0"/>
        </a:p>
      </dsp:txBody>
      <dsp:txXfrm>
        <a:off x="32784" y="1177978"/>
        <a:ext cx="9675782" cy="606012"/>
      </dsp:txXfrm>
    </dsp:sp>
    <dsp:sp modelId="{22125DD9-0BA8-493A-9B98-54416029028F}">
      <dsp:nvSpPr>
        <dsp:cNvPr id="0" name=""/>
        <dsp:cNvSpPr/>
      </dsp:nvSpPr>
      <dsp:spPr>
        <a:xfrm>
          <a:off x="0" y="1816774"/>
          <a:ext cx="9741350" cy="69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35560" rIns="199136" bIns="35560" numCol="1" spcCol="1270" anchor="t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2200" kern="1200" dirty="0" err="1"/>
            <a:t>Reunește</a:t>
          </a:r>
          <a:r>
            <a:rPr lang="en-GB" sz="2200" kern="1200" dirty="0"/>
            <a:t> un </a:t>
          </a:r>
          <a:r>
            <a:rPr lang="en-GB" sz="2200" kern="1200" dirty="0" err="1"/>
            <a:t>grup</a:t>
          </a:r>
          <a:r>
            <a:rPr lang="en-GB" sz="2200" kern="1200" dirty="0"/>
            <a:t> cu </a:t>
          </a:r>
          <a:r>
            <a:rPr lang="en-GB" sz="2200" kern="1200" dirty="0" err="1"/>
            <a:t>suficientă</a:t>
          </a:r>
          <a:r>
            <a:rPr lang="en-GB" sz="2200" kern="1200" dirty="0"/>
            <a:t> </a:t>
          </a:r>
          <a:r>
            <a:rPr lang="en-GB" sz="2200" kern="1200" dirty="0" err="1"/>
            <a:t>influență</a:t>
          </a:r>
          <a:r>
            <a:rPr lang="en-GB" sz="2200" kern="1200" dirty="0"/>
            <a:t> pentru a conduce </a:t>
          </a:r>
          <a:r>
            <a:rPr lang="en-GB" sz="2200" kern="1200" dirty="0" err="1"/>
            <a:t>procesul</a:t>
          </a:r>
          <a:r>
            <a:rPr lang="en-GB" sz="2200" kern="1200" dirty="0"/>
            <a:t> de schimbare</a:t>
          </a:r>
          <a:r>
            <a:rPr lang="en-US" sz="2200" kern="1200" dirty="0"/>
            <a:t>.</a:t>
          </a:r>
        </a:p>
      </dsp:txBody>
      <dsp:txXfrm>
        <a:off x="0" y="1816774"/>
        <a:ext cx="9741350" cy="695520"/>
      </dsp:txXfrm>
    </dsp:sp>
    <dsp:sp modelId="{8F65AB59-BF93-4783-81F7-E872A66D55E9}">
      <dsp:nvSpPr>
        <dsp:cNvPr id="0" name=""/>
        <dsp:cNvSpPr/>
      </dsp:nvSpPr>
      <dsp:spPr>
        <a:xfrm>
          <a:off x="0" y="2512294"/>
          <a:ext cx="9741350" cy="671580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b="1" kern="1200" dirty="0"/>
            <a:t>Elaborează o viziune pentru schimbare</a:t>
          </a:r>
          <a:endParaRPr lang="en-US" sz="2800" b="1" kern="1200" dirty="0"/>
        </a:p>
      </dsp:txBody>
      <dsp:txXfrm>
        <a:off x="32784" y="2545078"/>
        <a:ext cx="9675782" cy="606012"/>
      </dsp:txXfrm>
    </dsp:sp>
    <dsp:sp modelId="{B42FA074-F784-4D41-BE2F-5620E0FB4C95}">
      <dsp:nvSpPr>
        <dsp:cNvPr id="0" name=""/>
        <dsp:cNvSpPr/>
      </dsp:nvSpPr>
      <dsp:spPr>
        <a:xfrm>
          <a:off x="0" y="3183874"/>
          <a:ext cx="9741350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35560" rIns="199136" bIns="35560" numCol="1" spcCol="1270" anchor="t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t-BR" sz="2200" b="0" i="0" kern="1200" dirty="0"/>
            <a:t>Dezvoltă o viziune clară care să orienteze eforturile de transformare</a:t>
          </a:r>
          <a:r>
            <a:rPr lang="en-US" sz="2200" b="0" i="0" kern="1200" dirty="0"/>
            <a:t>.</a:t>
          </a:r>
          <a:endParaRPr lang="en-US" sz="2200" kern="1200" dirty="0"/>
        </a:p>
      </dsp:txBody>
      <dsp:txXfrm>
        <a:off x="0" y="3183874"/>
        <a:ext cx="9741350" cy="463680"/>
      </dsp:txXfrm>
    </dsp:sp>
    <dsp:sp modelId="{69043EFA-E0EB-4326-81DC-158718DE4BD9}">
      <dsp:nvSpPr>
        <dsp:cNvPr id="0" name=""/>
        <dsp:cNvSpPr/>
      </dsp:nvSpPr>
      <dsp:spPr>
        <a:xfrm>
          <a:off x="0" y="3647554"/>
          <a:ext cx="9741350" cy="671580"/>
        </a:xfrm>
        <a:prstGeom prst="roundRect">
          <a:avLst/>
        </a:prstGeom>
        <a:solidFill>
          <a:srgbClr val="0063DC"/>
        </a:solidFill>
        <a:ln w="12700" cap="flat" cmpd="sng" algn="ctr">
          <a:solidFill>
            <a:srgbClr val="0063D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i="0" kern="1200" dirty="0" err="1"/>
            <a:t>Comunică</a:t>
          </a:r>
          <a:r>
            <a:rPr lang="en-GB" sz="2800" b="1" i="0" kern="1200" dirty="0"/>
            <a:t> </a:t>
          </a:r>
          <a:r>
            <a:rPr lang="en-GB" sz="2800" b="1" i="0" kern="1200" dirty="0" err="1"/>
            <a:t>viziunea</a:t>
          </a:r>
          <a:endParaRPr lang="en-US" sz="2800" b="1" kern="1200" dirty="0"/>
        </a:p>
      </dsp:txBody>
      <dsp:txXfrm>
        <a:off x="32784" y="3680338"/>
        <a:ext cx="9675782" cy="606012"/>
      </dsp:txXfrm>
    </dsp:sp>
    <dsp:sp modelId="{767074E9-6AA6-45BB-9307-E3B34521388C}">
      <dsp:nvSpPr>
        <dsp:cNvPr id="0" name=""/>
        <dsp:cNvSpPr/>
      </dsp:nvSpPr>
      <dsp:spPr>
        <a:xfrm>
          <a:off x="0" y="4319134"/>
          <a:ext cx="9741350" cy="69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35560" rIns="199136" bIns="35560" numCol="1" spcCol="1270" anchor="t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2200" b="0" i="0" kern="1200" dirty="0"/>
            <a:t>Utilizează toate canalele posibile pentru a transmite noua viziune și strategiile asociate</a:t>
          </a:r>
          <a:r>
            <a:rPr lang="en-US" sz="2200" b="0" i="0" kern="1200" dirty="0"/>
            <a:t>.</a:t>
          </a:r>
          <a:endParaRPr lang="en-US" sz="2200" kern="1200" dirty="0"/>
        </a:p>
      </dsp:txBody>
      <dsp:txXfrm>
        <a:off x="0" y="4319134"/>
        <a:ext cx="9741350" cy="6955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B399-1D24-4AAE-975A-B4D1ED07096E}">
      <dsp:nvSpPr>
        <dsp:cNvPr id="0" name=""/>
        <dsp:cNvSpPr/>
      </dsp:nvSpPr>
      <dsp:spPr>
        <a:xfrm>
          <a:off x="0" y="56718"/>
          <a:ext cx="9739855" cy="719549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i="0" kern="1200" dirty="0"/>
            <a:t>Remove Obstacles</a:t>
          </a:r>
          <a:endParaRPr lang="en-US" sz="3000" b="1" kern="1200" dirty="0"/>
        </a:p>
      </dsp:txBody>
      <dsp:txXfrm>
        <a:off x="35125" y="91843"/>
        <a:ext cx="9669605" cy="649299"/>
      </dsp:txXfrm>
    </dsp:sp>
    <dsp:sp modelId="{505E8EB2-7FB4-4BA9-84E6-DEEED66CEC51}">
      <dsp:nvSpPr>
        <dsp:cNvPr id="0" name=""/>
        <dsp:cNvSpPr/>
      </dsp:nvSpPr>
      <dsp:spPr>
        <a:xfrm>
          <a:off x="0" y="776268"/>
          <a:ext cx="9739855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38100" rIns="213360" bIns="38100" numCol="1" spcCol="1270" anchor="t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b="0" i="0" kern="1200" dirty="0"/>
            <a:t>Change systems or structures that undermine the vision.</a:t>
          </a:r>
          <a:endParaRPr lang="en-US" sz="2300" kern="1200" dirty="0"/>
        </a:p>
      </dsp:txBody>
      <dsp:txXfrm>
        <a:off x="0" y="776268"/>
        <a:ext cx="9739855" cy="496800"/>
      </dsp:txXfrm>
    </dsp:sp>
    <dsp:sp modelId="{510C3DCC-396D-4FDF-AB77-CDF592E23393}">
      <dsp:nvSpPr>
        <dsp:cNvPr id="0" name=""/>
        <dsp:cNvSpPr/>
      </dsp:nvSpPr>
      <dsp:spPr>
        <a:xfrm>
          <a:off x="0" y="1272024"/>
          <a:ext cx="9739855" cy="719549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000" b="1" i="0" kern="1200" dirty="0"/>
            <a:t>Obține câștiguri pe termen scurt</a:t>
          </a:r>
          <a:endParaRPr lang="en-US" sz="3000" b="1" kern="1200" dirty="0"/>
        </a:p>
      </dsp:txBody>
      <dsp:txXfrm>
        <a:off x="35125" y="1307149"/>
        <a:ext cx="9669605" cy="649299"/>
      </dsp:txXfrm>
    </dsp:sp>
    <dsp:sp modelId="{22125DD9-0BA8-493A-9B98-54416029028F}">
      <dsp:nvSpPr>
        <dsp:cNvPr id="0" name=""/>
        <dsp:cNvSpPr/>
      </dsp:nvSpPr>
      <dsp:spPr>
        <a:xfrm>
          <a:off x="0" y="1992618"/>
          <a:ext cx="9739855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38100" rIns="213360" bIns="38100" numCol="1" spcCol="1270" anchor="t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2300" b="0" i="0" kern="1200" dirty="0" err="1"/>
            <a:t>Planifică</a:t>
          </a:r>
          <a:r>
            <a:rPr lang="en-GB" sz="2300" b="0" i="0" kern="1200" dirty="0"/>
            <a:t> și </a:t>
          </a:r>
          <a:r>
            <a:rPr lang="en-GB" sz="2300" b="0" i="0" kern="1200" dirty="0" err="1"/>
            <a:t>creează</a:t>
          </a:r>
          <a:r>
            <a:rPr lang="en-GB" sz="2300" b="0" i="0" kern="1200" dirty="0"/>
            <a:t> </a:t>
          </a:r>
          <a:r>
            <a:rPr lang="en-GB" sz="2300" b="0" i="0" kern="1200" dirty="0" err="1"/>
            <a:t>îmbunătățiri</a:t>
          </a:r>
          <a:r>
            <a:rPr lang="en-GB" sz="2300" b="0" i="0" kern="1200" dirty="0"/>
            <a:t> </a:t>
          </a:r>
          <a:r>
            <a:rPr lang="en-GB" sz="2300" b="0" i="0" kern="1200" dirty="0" err="1"/>
            <a:t>vizibile</a:t>
          </a:r>
          <a:r>
            <a:rPr lang="en-GB" sz="2300" b="0" i="0" kern="1200" dirty="0"/>
            <a:t> ale </a:t>
          </a:r>
          <a:r>
            <a:rPr lang="en-GB" sz="2300" b="0" i="0" kern="1200" dirty="0" err="1"/>
            <a:t>performanței</a:t>
          </a:r>
          <a:r>
            <a:rPr lang="en-US" sz="2300" b="0" i="0" kern="1200" dirty="0"/>
            <a:t>.</a:t>
          </a:r>
          <a:endParaRPr lang="en-US" sz="2300" kern="1200" dirty="0"/>
        </a:p>
      </dsp:txBody>
      <dsp:txXfrm>
        <a:off x="0" y="1992618"/>
        <a:ext cx="9739855" cy="496800"/>
      </dsp:txXfrm>
    </dsp:sp>
    <dsp:sp modelId="{8F65AB59-BF93-4783-81F7-E872A66D55E9}">
      <dsp:nvSpPr>
        <dsp:cNvPr id="0" name=""/>
        <dsp:cNvSpPr/>
      </dsp:nvSpPr>
      <dsp:spPr>
        <a:xfrm>
          <a:off x="0" y="2489417"/>
          <a:ext cx="9739855" cy="719549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b="1" i="0" kern="1200" dirty="0" err="1"/>
            <a:t>Dezvoltă</a:t>
          </a:r>
          <a:r>
            <a:rPr lang="en-GB" sz="3000" b="1" i="0" kern="1200" dirty="0"/>
            <a:t> </a:t>
          </a:r>
          <a:r>
            <a:rPr lang="en-GB" sz="3000" b="1" i="0" kern="1200" dirty="0" err="1"/>
            <a:t>schimbarea</a:t>
          </a:r>
          <a:endParaRPr lang="en-US" sz="3000" b="1" kern="1200" dirty="0"/>
        </a:p>
      </dsp:txBody>
      <dsp:txXfrm>
        <a:off x="35125" y="2524542"/>
        <a:ext cx="9669605" cy="649299"/>
      </dsp:txXfrm>
    </dsp:sp>
    <dsp:sp modelId="{B42FA074-F784-4D41-BE2F-5620E0FB4C95}">
      <dsp:nvSpPr>
        <dsp:cNvPr id="0" name=""/>
        <dsp:cNvSpPr/>
      </dsp:nvSpPr>
      <dsp:spPr>
        <a:xfrm>
          <a:off x="0" y="3208967"/>
          <a:ext cx="9739855" cy="7296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38100" rIns="213360" bIns="38100" numCol="1" spcCol="1270" anchor="t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2300" b="0" i="0" kern="1200" dirty="0"/>
            <a:t>Consolidează rezultatele obținute pentru a genera transformări suplimentare</a:t>
          </a:r>
          <a:r>
            <a:rPr lang="en-US" sz="2300" b="0" i="0" kern="1200" dirty="0"/>
            <a:t>.</a:t>
          </a:r>
          <a:endParaRPr lang="en-US" sz="2300" kern="1200" dirty="0"/>
        </a:p>
      </dsp:txBody>
      <dsp:txXfrm>
        <a:off x="0" y="3208967"/>
        <a:ext cx="9739855" cy="729675"/>
      </dsp:txXfrm>
    </dsp:sp>
    <dsp:sp modelId="{69043EFA-E0EB-4326-81DC-158718DE4BD9}">
      <dsp:nvSpPr>
        <dsp:cNvPr id="0" name=""/>
        <dsp:cNvSpPr/>
      </dsp:nvSpPr>
      <dsp:spPr>
        <a:xfrm>
          <a:off x="0" y="3938642"/>
          <a:ext cx="9739855" cy="719549"/>
        </a:xfrm>
        <a:prstGeom prst="roundRect">
          <a:avLst/>
        </a:prstGeom>
        <a:solidFill>
          <a:srgbClr val="0063DC"/>
        </a:solidFill>
        <a:ln w="12700" cap="flat" cmpd="sng" algn="ctr">
          <a:solidFill>
            <a:srgbClr val="0063D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000" b="1" i="0" kern="1200" dirty="0"/>
            <a:t>Integrează schimbările în cultura organizațională</a:t>
          </a:r>
          <a:endParaRPr lang="en-US" sz="3000" b="1" kern="1200" dirty="0"/>
        </a:p>
      </dsp:txBody>
      <dsp:txXfrm>
        <a:off x="35125" y="3973767"/>
        <a:ext cx="9669605" cy="649299"/>
      </dsp:txXfrm>
    </dsp:sp>
    <dsp:sp modelId="{767074E9-6AA6-45BB-9307-E3B34521388C}">
      <dsp:nvSpPr>
        <dsp:cNvPr id="0" name=""/>
        <dsp:cNvSpPr/>
      </dsp:nvSpPr>
      <dsp:spPr>
        <a:xfrm>
          <a:off x="0" y="4658193"/>
          <a:ext cx="9739855" cy="7296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38100" rIns="213360" bIns="38100" numCol="1" spcCol="1270" anchor="t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2300" b="0" i="0" kern="1200" dirty="0" err="1"/>
            <a:t>Consolidează</a:t>
          </a:r>
          <a:r>
            <a:rPr lang="en-GB" sz="2300" b="0" i="0" kern="1200" dirty="0"/>
            <a:t> </a:t>
          </a:r>
          <a:r>
            <a:rPr lang="en-GB" sz="2300" b="0" i="0" kern="1200" dirty="0" err="1"/>
            <a:t>schimbările</a:t>
          </a:r>
          <a:r>
            <a:rPr lang="en-GB" sz="2300" b="0" i="0" kern="1200" dirty="0"/>
            <a:t> </a:t>
          </a:r>
          <a:r>
            <a:rPr lang="en-GB" sz="2300" b="0" i="0" kern="1200" dirty="0" err="1"/>
            <a:t>prin</a:t>
          </a:r>
          <a:r>
            <a:rPr lang="en-GB" sz="2300" b="0" i="0" kern="1200" dirty="0"/>
            <a:t> </a:t>
          </a:r>
          <a:r>
            <a:rPr lang="en-GB" sz="2300" b="0" i="0" kern="1200" dirty="0" err="1"/>
            <a:t>evidențierea</a:t>
          </a:r>
          <a:r>
            <a:rPr lang="en-GB" sz="2300" b="0" i="0" kern="1200" dirty="0"/>
            <a:t> </a:t>
          </a:r>
          <a:r>
            <a:rPr lang="en-GB" sz="2300" b="0" i="0" kern="1200" dirty="0" err="1"/>
            <a:t>legăturilor</a:t>
          </a:r>
          <a:r>
            <a:rPr lang="en-GB" sz="2300" b="0" i="0" kern="1200" dirty="0"/>
            <a:t> </a:t>
          </a:r>
          <a:r>
            <a:rPr lang="en-GB" sz="2300" b="0" i="0" kern="1200" dirty="0" err="1"/>
            <a:t>dintre</a:t>
          </a:r>
          <a:r>
            <a:rPr lang="en-GB" sz="2300" b="0" i="0" kern="1200" dirty="0"/>
            <a:t> </a:t>
          </a:r>
          <a:r>
            <a:rPr lang="en-GB" sz="2300" b="0" i="0" kern="1200" dirty="0" err="1"/>
            <a:t>noile</a:t>
          </a:r>
          <a:r>
            <a:rPr lang="en-GB" sz="2300" b="0" i="0" kern="1200" dirty="0"/>
            <a:t> </a:t>
          </a:r>
          <a:r>
            <a:rPr lang="en-GB" sz="2300" b="0" i="0" kern="1200" dirty="0" err="1"/>
            <a:t>comportamente</a:t>
          </a:r>
          <a:r>
            <a:rPr lang="en-GB" sz="2300" b="0" i="0" kern="1200" dirty="0"/>
            <a:t> și </a:t>
          </a:r>
          <a:r>
            <a:rPr lang="en-GB" sz="2300" b="0" i="0" kern="1200" dirty="0" err="1"/>
            <a:t>succesul</a:t>
          </a:r>
          <a:r>
            <a:rPr lang="en-GB" sz="2300" b="0" i="0" kern="1200" dirty="0"/>
            <a:t> </a:t>
          </a:r>
          <a:r>
            <a:rPr lang="en-GB" sz="2300" b="0" i="0" kern="1200" dirty="0" err="1"/>
            <a:t>organizațional</a:t>
          </a:r>
          <a:r>
            <a:rPr lang="en-US" sz="2300" b="0" i="0" kern="1200" dirty="0"/>
            <a:t>.</a:t>
          </a:r>
          <a:endParaRPr lang="en-US" sz="2300" kern="1200" dirty="0"/>
        </a:p>
      </dsp:txBody>
      <dsp:txXfrm>
        <a:off x="0" y="4658193"/>
        <a:ext cx="9739855" cy="7296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7CE21B-7F13-4982-9167-A3EC6B76E75D}">
      <dsp:nvSpPr>
        <dsp:cNvPr id="0" name=""/>
        <dsp:cNvSpPr/>
      </dsp:nvSpPr>
      <dsp:spPr>
        <a:xfrm>
          <a:off x="0" y="0"/>
          <a:ext cx="727993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640A69-00D2-46A5-926E-1493396EE7FB}">
      <dsp:nvSpPr>
        <dsp:cNvPr id="0" name=""/>
        <dsp:cNvSpPr/>
      </dsp:nvSpPr>
      <dsp:spPr>
        <a:xfrm>
          <a:off x="0" y="0"/>
          <a:ext cx="2182751" cy="3288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b="1" kern="1200" dirty="0"/>
            <a:t>Cele mai frecvente cauze ale rezistenței:</a:t>
          </a:r>
          <a:endParaRPr lang="en-US" sz="2600" b="1" kern="1200" dirty="0"/>
        </a:p>
      </dsp:txBody>
      <dsp:txXfrm>
        <a:off x="0" y="0"/>
        <a:ext cx="2182751" cy="3288718"/>
      </dsp:txXfrm>
    </dsp:sp>
    <dsp:sp modelId="{43A81D05-C9B5-4668-87CB-6169C18E363E}">
      <dsp:nvSpPr>
        <dsp:cNvPr id="0" name=""/>
        <dsp:cNvSpPr/>
      </dsp:nvSpPr>
      <dsp:spPr>
        <a:xfrm>
          <a:off x="2278300" y="30992"/>
          <a:ext cx="5000407" cy="6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400" b="0" i="0" kern="1200" dirty="0" err="1"/>
            <a:t>Teama</a:t>
          </a:r>
          <a:r>
            <a:rPr lang="en-US" sz="2400" b="0" i="0" kern="1200" dirty="0"/>
            <a:t> de </a:t>
          </a:r>
          <a:r>
            <a:rPr lang="en-US" sz="2400" b="0" i="0" kern="1200" dirty="0" err="1"/>
            <a:t>necunoscut</a:t>
          </a:r>
          <a:endParaRPr lang="en-US" sz="2400" kern="1200" dirty="0"/>
        </a:p>
      </dsp:txBody>
      <dsp:txXfrm>
        <a:off x="2278300" y="30992"/>
        <a:ext cx="5000407" cy="619846"/>
      </dsp:txXfrm>
    </dsp:sp>
    <dsp:sp modelId="{587C1012-4070-4DFC-98CE-CE747EC8F77A}">
      <dsp:nvSpPr>
        <dsp:cNvPr id="0" name=""/>
        <dsp:cNvSpPr/>
      </dsp:nvSpPr>
      <dsp:spPr>
        <a:xfrm>
          <a:off x="2182751" y="650838"/>
          <a:ext cx="509595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960C68-D840-4317-BDC7-B6C77AF8C8D2}">
      <dsp:nvSpPr>
        <dsp:cNvPr id="0" name=""/>
        <dsp:cNvSpPr/>
      </dsp:nvSpPr>
      <dsp:spPr>
        <a:xfrm>
          <a:off x="2278300" y="681830"/>
          <a:ext cx="5000407" cy="6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hu-HU" sz="2400" b="0" i="0" kern="1200" dirty="0"/>
            <a:t>Sen</a:t>
          </a:r>
          <a:r>
            <a:rPr lang="en-US" sz="2400" b="0" i="0" kern="1200" dirty="0" err="1"/>
            <a:t>timentul</a:t>
          </a:r>
          <a:r>
            <a:rPr lang="en-US" sz="2400" b="0" i="0" kern="1200" dirty="0"/>
            <a:t> de </a:t>
          </a:r>
          <a:r>
            <a:rPr lang="en-US" sz="2400" b="0" i="0" kern="1200" dirty="0" err="1"/>
            <a:t>pierdere</a:t>
          </a:r>
          <a:r>
            <a:rPr lang="en-US" sz="2400" b="0" i="0" kern="1200" dirty="0"/>
            <a:t> a </a:t>
          </a:r>
          <a:r>
            <a:rPr lang="en-US" sz="2400" b="0" i="0" kern="1200" dirty="0" err="1"/>
            <a:t>controlului</a:t>
          </a:r>
          <a:endParaRPr lang="en-US" sz="2400" kern="1200" dirty="0"/>
        </a:p>
      </dsp:txBody>
      <dsp:txXfrm>
        <a:off x="2278300" y="681830"/>
        <a:ext cx="5000407" cy="619846"/>
      </dsp:txXfrm>
    </dsp:sp>
    <dsp:sp modelId="{6572EB65-E52B-4514-AF5B-CA8F61E8D192}">
      <dsp:nvSpPr>
        <dsp:cNvPr id="0" name=""/>
        <dsp:cNvSpPr/>
      </dsp:nvSpPr>
      <dsp:spPr>
        <a:xfrm>
          <a:off x="2182751" y="1301677"/>
          <a:ext cx="509595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2E233C-5D59-40F2-85C8-DFB32E9C7752}">
      <dsp:nvSpPr>
        <dsp:cNvPr id="0" name=""/>
        <dsp:cNvSpPr/>
      </dsp:nvSpPr>
      <dsp:spPr>
        <a:xfrm>
          <a:off x="2278300" y="1332669"/>
          <a:ext cx="5000407" cy="6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hu-HU" sz="2400" b="0" i="0" kern="1200" dirty="0"/>
            <a:t>L</a:t>
          </a:r>
          <a:r>
            <a:rPr lang="en-US" sz="2400" b="0" i="0" kern="1200" dirty="0"/>
            <a:t>ipsa </a:t>
          </a:r>
          <a:r>
            <a:rPr lang="en-US" sz="2400" b="0" i="0" kern="1200" dirty="0" err="1"/>
            <a:t>încrederii</a:t>
          </a:r>
          <a:r>
            <a:rPr lang="en-US" sz="2400" b="0" i="0" kern="1200" dirty="0"/>
            <a:t> în </a:t>
          </a:r>
          <a:r>
            <a:rPr lang="en-US" sz="2400" b="0" i="0" kern="1200" dirty="0" err="1"/>
            <a:t>conducere</a:t>
          </a:r>
          <a:endParaRPr lang="en-US" sz="2400" kern="1200" dirty="0"/>
        </a:p>
      </dsp:txBody>
      <dsp:txXfrm>
        <a:off x="2278300" y="1332669"/>
        <a:ext cx="5000407" cy="619846"/>
      </dsp:txXfrm>
    </dsp:sp>
    <dsp:sp modelId="{813977F3-6E80-4472-B36D-658FAB8E39BB}">
      <dsp:nvSpPr>
        <dsp:cNvPr id="0" name=""/>
        <dsp:cNvSpPr/>
      </dsp:nvSpPr>
      <dsp:spPr>
        <a:xfrm>
          <a:off x="2182751" y="1952515"/>
          <a:ext cx="509595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F61923-47B6-4414-9068-50701E3AC70B}">
      <dsp:nvSpPr>
        <dsp:cNvPr id="0" name=""/>
        <dsp:cNvSpPr/>
      </dsp:nvSpPr>
      <dsp:spPr>
        <a:xfrm>
          <a:off x="2278300" y="1983508"/>
          <a:ext cx="5000407" cy="6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hu-HU" sz="2400" b="0" i="0" kern="1200" dirty="0"/>
            <a:t>L</a:t>
          </a:r>
          <a:r>
            <a:rPr lang="en-US" sz="2400" b="0" i="0" kern="1200" dirty="0"/>
            <a:t>ipsa </a:t>
          </a:r>
          <a:r>
            <a:rPr lang="en-US" sz="2400" b="0" i="0" kern="1200" dirty="0" err="1"/>
            <a:t>competenţelor</a:t>
          </a:r>
          <a:r>
            <a:rPr lang="en-US" sz="2400" b="0" i="0" kern="1200" dirty="0"/>
            <a:t> </a:t>
          </a:r>
          <a:r>
            <a:rPr lang="en-US" sz="2400" b="0" i="0" kern="1200" dirty="0" err="1"/>
            <a:t>noi</a:t>
          </a:r>
          <a:r>
            <a:rPr lang="en-US" sz="2400" b="0" i="0" kern="1200" dirty="0"/>
            <a:t> </a:t>
          </a:r>
          <a:r>
            <a:rPr lang="en-US" sz="2400" b="0" i="0" kern="1200" dirty="0" err="1"/>
            <a:t>necesare</a:t>
          </a:r>
          <a:endParaRPr lang="en-US" sz="2400" kern="1200" dirty="0"/>
        </a:p>
      </dsp:txBody>
      <dsp:txXfrm>
        <a:off x="2278300" y="1983508"/>
        <a:ext cx="5000407" cy="619846"/>
      </dsp:txXfrm>
    </dsp:sp>
    <dsp:sp modelId="{2C446974-E77C-4B19-AF2D-C48B5F550154}">
      <dsp:nvSpPr>
        <dsp:cNvPr id="0" name=""/>
        <dsp:cNvSpPr/>
      </dsp:nvSpPr>
      <dsp:spPr>
        <a:xfrm>
          <a:off x="2182751" y="2603354"/>
          <a:ext cx="509595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DFC1EF-3C8A-4E8C-B874-8826469FB107}">
      <dsp:nvSpPr>
        <dsp:cNvPr id="0" name=""/>
        <dsp:cNvSpPr/>
      </dsp:nvSpPr>
      <dsp:spPr>
        <a:xfrm>
          <a:off x="2278300" y="2634346"/>
          <a:ext cx="5000407" cy="6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400" kern="1200" dirty="0" err="1"/>
            <a:t>Comunicarea</a:t>
          </a:r>
          <a:r>
            <a:rPr lang="en-US" sz="2400" kern="1200" dirty="0"/>
            <a:t> </a:t>
          </a:r>
          <a:r>
            <a:rPr lang="en-US" sz="2400" kern="1200" dirty="0" err="1"/>
            <a:t>inadecvată</a:t>
          </a:r>
          <a:endParaRPr lang="en-US" sz="2400" kern="1200" dirty="0"/>
        </a:p>
      </dsp:txBody>
      <dsp:txXfrm>
        <a:off x="2278300" y="2634346"/>
        <a:ext cx="5000407" cy="619846"/>
      </dsp:txXfrm>
    </dsp:sp>
    <dsp:sp modelId="{7D26AA03-8155-4EC2-A532-F4463A1816A8}">
      <dsp:nvSpPr>
        <dsp:cNvPr id="0" name=""/>
        <dsp:cNvSpPr/>
      </dsp:nvSpPr>
      <dsp:spPr>
        <a:xfrm>
          <a:off x="2182751" y="3254192"/>
          <a:ext cx="509595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emf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image" Target="../media/image1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8.png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3">
            <a:extLst>
              <a:ext uri="{FF2B5EF4-FFF2-40B4-BE49-F238E27FC236}">
                <a16:creationId xmlns:a16="http://schemas.microsoft.com/office/drawing/2014/main" id="{128FA1C2-F19B-B8C5-F631-B1B0FF940F15}"/>
              </a:ext>
            </a:extLst>
          </p:cNvPr>
          <p:cNvPicPr/>
          <p:nvPr userDrawn="1"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pic>
        <p:nvPicPr>
          <p:cNvPr id="10" name="Immagine 7">
            <a:extLst>
              <a:ext uri="{FF2B5EF4-FFF2-40B4-BE49-F238E27FC236}">
                <a16:creationId xmlns:a16="http://schemas.microsoft.com/office/drawing/2014/main" id="{0956EE97-9BC8-9EB0-D95C-E1AA20192B0F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EF4A6C8-814B-2663-8B47-5F48798597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7075" y="2441575"/>
            <a:ext cx="9351963" cy="3870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075" y="375828"/>
            <a:ext cx="9313863" cy="139223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383297"/>
            <a:ext cx="2328699" cy="6101085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383297"/>
            <a:ext cx="6851100" cy="610108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6426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3">
            <a:extLst>
              <a:ext uri="{FF2B5EF4-FFF2-40B4-BE49-F238E27FC236}">
                <a16:creationId xmlns:a16="http://schemas.microsoft.com/office/drawing/2014/main" id="{F6B18A2A-B424-8AD3-AA1B-EBD03443D8F1}"/>
              </a:ext>
            </a:extLst>
          </p:cNvPr>
          <p:cNvPicPr/>
          <p:nvPr userDrawn="1"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8AABAA30-44C1-6B3D-F8B3-93323D366771}"/>
              </a:ext>
            </a:extLst>
          </p:cNvPr>
          <p:cNvSpPr txBox="1">
            <a:spLocks/>
          </p:cNvSpPr>
          <p:nvPr userDrawn="1"/>
        </p:nvSpPr>
        <p:spPr>
          <a:xfrm>
            <a:off x="573477" y="669399"/>
            <a:ext cx="1964604" cy="320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rgbClr val="0063DC"/>
                </a:solidFill>
                <a:latin typeface="Helvetica" pitchFamily="2" charset="0"/>
              </a:rPr>
              <a:t>TITLE</a:t>
            </a: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11482F5F-26A0-D2C7-6B0C-1F9EC02938B8}"/>
              </a:ext>
            </a:extLst>
          </p:cNvPr>
          <p:cNvSpPr txBox="1">
            <a:spLocks/>
          </p:cNvSpPr>
          <p:nvPr userDrawn="1"/>
        </p:nvSpPr>
        <p:spPr>
          <a:xfrm>
            <a:off x="603457" y="1247895"/>
            <a:ext cx="2216021" cy="321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dirty="0">
                <a:solidFill>
                  <a:srgbClr val="FB0087"/>
                </a:solidFill>
                <a:latin typeface="Helvetica" pitchFamily="2" charset="0"/>
              </a:rPr>
              <a:t>SUBTITLE</a:t>
            </a:r>
          </a:p>
        </p:txBody>
      </p:sp>
      <p:pic>
        <p:nvPicPr>
          <p:cNvPr id="6" name="Immagine 7">
            <a:extLst>
              <a:ext uri="{FF2B5EF4-FFF2-40B4-BE49-F238E27FC236}">
                <a16:creationId xmlns:a16="http://schemas.microsoft.com/office/drawing/2014/main" id="{B7577101-4D35-0B00-FE98-1FE685F4544C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7" name="CasellaDiTesto 8">
            <a:extLst>
              <a:ext uri="{FF2B5EF4-FFF2-40B4-BE49-F238E27FC236}">
                <a16:creationId xmlns:a16="http://schemas.microsoft.com/office/drawing/2014/main" id="{44270F0E-2ECA-5F37-6552-D9FC384A0FD8}"/>
              </a:ext>
            </a:extLst>
          </p:cNvPr>
          <p:cNvSpPr txBox="1"/>
          <p:nvPr userDrawn="1"/>
        </p:nvSpPr>
        <p:spPr>
          <a:xfrm>
            <a:off x="573477" y="2515764"/>
            <a:ext cx="994558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>
                <a:latin typeface="Helvetica" pitchFamily="2" charset="0"/>
              </a:rPr>
              <a:t>Lorem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ipsum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amet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consectetuer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adipiscing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elit</a:t>
            </a:r>
            <a:r>
              <a:rPr lang="it-IT" dirty="0">
                <a:latin typeface="Helvetica" pitchFamily="2" charset="0"/>
              </a:rPr>
              <a:t>, sed </a:t>
            </a:r>
            <a:r>
              <a:rPr lang="it-IT" dirty="0" err="1">
                <a:latin typeface="Helvetica" pitchFamily="2" charset="0"/>
              </a:rPr>
              <a:t>diam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nonummy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nibh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euismod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tincidunt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laoreet</a:t>
            </a:r>
            <a:r>
              <a:rPr lang="it-IT" dirty="0">
                <a:latin typeface="Helvetica" pitchFamily="2" charset="0"/>
              </a:rPr>
              <a:t> dolore magna </a:t>
            </a:r>
            <a:r>
              <a:rPr lang="it-IT" dirty="0" err="1">
                <a:latin typeface="Helvetica" pitchFamily="2" charset="0"/>
              </a:rPr>
              <a:t>aliquam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erat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volutpat</a:t>
            </a:r>
            <a:r>
              <a:rPr lang="it-IT" dirty="0">
                <a:latin typeface="Helvetica" pitchFamily="2" charset="0"/>
              </a:rPr>
              <a:t>. Ut </a:t>
            </a:r>
            <a:r>
              <a:rPr lang="it-IT" dirty="0" err="1">
                <a:latin typeface="Helvetica" pitchFamily="2" charset="0"/>
              </a:rPr>
              <a:t>wisi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enim</a:t>
            </a:r>
            <a:r>
              <a:rPr lang="it-IT" dirty="0">
                <a:latin typeface="Helvetica" pitchFamily="2" charset="0"/>
              </a:rPr>
              <a:t> ad </a:t>
            </a:r>
            <a:r>
              <a:rPr lang="it-IT" dirty="0" err="1">
                <a:latin typeface="Helvetica" pitchFamily="2" charset="0"/>
              </a:rPr>
              <a:t>minim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veniam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quis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nostrud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exerci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tation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ullamcorper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suscipit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lobortis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nisl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aliquip</a:t>
            </a:r>
            <a:r>
              <a:rPr lang="it-IT" dirty="0">
                <a:latin typeface="Helvetica" pitchFamily="2" charset="0"/>
              </a:rPr>
              <a:t> ex ea </a:t>
            </a:r>
            <a:r>
              <a:rPr lang="it-IT" dirty="0" err="1">
                <a:latin typeface="Helvetica" pitchFamily="2" charset="0"/>
              </a:rPr>
              <a:t>commodo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consequat</a:t>
            </a:r>
            <a:r>
              <a:rPr lang="it-IT" dirty="0">
                <a:latin typeface="Helvetica" pitchFamily="2" charset="0"/>
              </a:rPr>
              <a:t>. </a:t>
            </a:r>
          </a:p>
          <a:p>
            <a:r>
              <a:rPr lang="it-IT" dirty="0" err="1">
                <a:latin typeface="Helvetica" pitchFamily="2" charset="0"/>
              </a:rPr>
              <a:t>Duis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autem</a:t>
            </a:r>
            <a:r>
              <a:rPr lang="it-IT" dirty="0">
                <a:latin typeface="Helvetica" pitchFamily="2" charset="0"/>
              </a:rPr>
              <a:t> vel </a:t>
            </a:r>
            <a:r>
              <a:rPr lang="it-IT" dirty="0" err="1">
                <a:latin typeface="Helvetica" pitchFamily="2" charset="0"/>
              </a:rPr>
              <a:t>eum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iriure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in </a:t>
            </a:r>
            <a:r>
              <a:rPr lang="it-IT" dirty="0" err="1">
                <a:latin typeface="Helvetica" pitchFamily="2" charset="0"/>
              </a:rPr>
              <a:t>hendrerit</a:t>
            </a:r>
            <a:r>
              <a:rPr lang="it-IT" dirty="0">
                <a:latin typeface="Helvetica" pitchFamily="2" charset="0"/>
              </a:rPr>
              <a:t> in </a:t>
            </a:r>
            <a:r>
              <a:rPr lang="it-IT" dirty="0" err="1">
                <a:latin typeface="Helvetica" pitchFamily="2" charset="0"/>
              </a:rPr>
              <a:t>vulputate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velit</a:t>
            </a:r>
            <a:r>
              <a:rPr lang="it-IT" dirty="0">
                <a:latin typeface="Helvetica" pitchFamily="2" charset="0"/>
              </a:rPr>
              <a:t> esse molestie </a:t>
            </a:r>
            <a:r>
              <a:rPr lang="it-IT" dirty="0" err="1">
                <a:latin typeface="Helvetica" pitchFamily="2" charset="0"/>
              </a:rPr>
              <a:t>consequat</a:t>
            </a:r>
            <a:r>
              <a:rPr lang="it-IT" dirty="0">
                <a:latin typeface="Helvetica" pitchFamily="2" charset="0"/>
              </a:rPr>
              <a:t>, vel </a:t>
            </a:r>
            <a:r>
              <a:rPr lang="it-IT" dirty="0" err="1">
                <a:latin typeface="Helvetica" pitchFamily="2" charset="0"/>
              </a:rPr>
              <a:t>illum</a:t>
            </a:r>
            <a:r>
              <a:rPr lang="it-IT" dirty="0">
                <a:latin typeface="Helvetica" pitchFamily="2" charset="0"/>
              </a:rPr>
              <a:t> dolore </a:t>
            </a:r>
            <a:r>
              <a:rPr lang="it-IT" dirty="0" err="1">
                <a:latin typeface="Helvetica" pitchFamily="2" charset="0"/>
              </a:rPr>
              <a:t>eu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feugiat</a:t>
            </a:r>
            <a:r>
              <a:rPr lang="it-IT" dirty="0">
                <a:latin typeface="Helvetica" pitchFamily="2" charset="0"/>
              </a:rPr>
              <a:t> nulla </a:t>
            </a:r>
            <a:r>
              <a:rPr lang="it-IT" dirty="0" err="1">
                <a:latin typeface="Helvetica" pitchFamily="2" charset="0"/>
              </a:rPr>
              <a:t>facilisis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at</a:t>
            </a:r>
            <a:r>
              <a:rPr lang="it-IT" dirty="0">
                <a:latin typeface="Helvetica" pitchFamily="2" charset="0"/>
              </a:rPr>
              <a:t> vero eros et </a:t>
            </a:r>
            <a:r>
              <a:rPr lang="it-IT" dirty="0" err="1">
                <a:latin typeface="Helvetica" pitchFamily="2" charset="0"/>
              </a:rPr>
              <a:t>accumsan</a:t>
            </a:r>
            <a:r>
              <a:rPr lang="it-IT" dirty="0">
                <a:latin typeface="Helvetica" pitchFamily="2" charset="0"/>
              </a:rPr>
              <a:t> et </a:t>
            </a:r>
            <a:r>
              <a:rPr lang="it-IT" dirty="0" err="1">
                <a:latin typeface="Helvetica" pitchFamily="2" charset="0"/>
              </a:rPr>
              <a:t>iusto</a:t>
            </a:r>
            <a:r>
              <a:rPr lang="it-IT" dirty="0">
                <a:latin typeface="Helvetica" pitchFamily="2" charset="0"/>
              </a:rPr>
              <a:t> odio </a:t>
            </a:r>
            <a:r>
              <a:rPr lang="it-IT" dirty="0" err="1">
                <a:latin typeface="Helvetica" pitchFamily="2" charset="0"/>
              </a:rPr>
              <a:t>dignissim</a:t>
            </a:r>
            <a:r>
              <a:rPr lang="it-IT" dirty="0">
                <a:latin typeface="Helvetica" pitchFamily="2" charset="0"/>
              </a:rPr>
              <a:t> qui </a:t>
            </a:r>
            <a:r>
              <a:rPr lang="it-IT" dirty="0" err="1">
                <a:latin typeface="Helvetica" pitchFamily="2" charset="0"/>
              </a:rPr>
              <a:t>blandit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praesent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luptatum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zzril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delenit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augue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duis</a:t>
            </a:r>
            <a:r>
              <a:rPr lang="it-IT" dirty="0">
                <a:latin typeface="Helvetica" pitchFamily="2" charset="0"/>
              </a:rPr>
              <a:t> dolore te </a:t>
            </a:r>
            <a:r>
              <a:rPr lang="it-IT" dirty="0" err="1">
                <a:latin typeface="Helvetica" pitchFamily="2" charset="0"/>
              </a:rPr>
              <a:t>feugait</a:t>
            </a:r>
            <a:r>
              <a:rPr lang="it-IT" dirty="0">
                <a:latin typeface="Helvetica" pitchFamily="2" charset="0"/>
              </a:rPr>
              <a:t> nulla </a:t>
            </a:r>
            <a:r>
              <a:rPr lang="it-IT" dirty="0" err="1">
                <a:latin typeface="Helvetica" pitchFamily="2" charset="0"/>
              </a:rPr>
              <a:t>facilisi</a:t>
            </a:r>
            <a:r>
              <a:rPr lang="it-IT" dirty="0">
                <a:latin typeface="Helvetica" pitchFamily="2" charset="0"/>
              </a:rPr>
              <a:t>.</a:t>
            </a:r>
          </a:p>
          <a:p>
            <a:r>
              <a:rPr lang="it-IT" dirty="0" err="1">
                <a:latin typeface="Helvetica" pitchFamily="2" charset="0"/>
              </a:rPr>
              <a:t>Lorem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ipsum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amet</a:t>
            </a:r>
            <a:r>
              <a:rPr lang="it-IT" dirty="0">
                <a:latin typeface="Helvetica" pitchFamily="2" charset="0"/>
              </a:rPr>
              <a:t>, cons </a:t>
            </a:r>
            <a:r>
              <a:rPr lang="it-IT" dirty="0" err="1">
                <a:latin typeface="Helvetica" pitchFamily="2" charset="0"/>
              </a:rPr>
              <a:t>ectetuer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adipiscing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elit</a:t>
            </a:r>
            <a:r>
              <a:rPr lang="it-IT" dirty="0">
                <a:latin typeface="Helvetica" pitchFamily="2" charset="0"/>
              </a:rPr>
              <a:t>, sed </a:t>
            </a:r>
            <a:r>
              <a:rPr lang="it-IT" dirty="0" err="1">
                <a:latin typeface="Helvetica" pitchFamily="2" charset="0"/>
              </a:rPr>
              <a:t>diam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nonummy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nibh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euismod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tincidunt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laoreet</a:t>
            </a:r>
            <a:r>
              <a:rPr lang="it-IT" dirty="0">
                <a:latin typeface="Helvetica" pitchFamily="2" charset="0"/>
              </a:rPr>
              <a:t> dolore magna </a:t>
            </a:r>
            <a:r>
              <a:rPr lang="it-IT" dirty="0" err="1">
                <a:latin typeface="Helvetica" pitchFamily="2" charset="0"/>
              </a:rPr>
              <a:t>aliquam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erat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volutpat</a:t>
            </a:r>
            <a:r>
              <a:rPr lang="it-IT" dirty="0">
                <a:latin typeface="Helvetica" pitchFamily="2" charset="0"/>
              </a:rPr>
              <a:t>. </a:t>
            </a:r>
          </a:p>
          <a:p>
            <a:endParaRPr lang="it-IT" dirty="0">
              <a:latin typeface="Helvetica" pitchFamily="2" charset="0"/>
            </a:endParaRPr>
          </a:p>
          <a:p>
            <a:r>
              <a:rPr lang="it-IT" dirty="0">
                <a:latin typeface="Helvetica" pitchFamily="2" charset="0"/>
              </a:rPr>
              <a:t>Ut </a:t>
            </a:r>
            <a:r>
              <a:rPr lang="it-IT" dirty="0" err="1">
                <a:latin typeface="Helvetica" pitchFamily="2" charset="0"/>
              </a:rPr>
              <a:t>wisi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enim</a:t>
            </a:r>
            <a:r>
              <a:rPr lang="it-IT" dirty="0">
                <a:latin typeface="Helvetica" pitchFamily="2" charset="0"/>
              </a:rPr>
              <a:t> ad </a:t>
            </a:r>
            <a:r>
              <a:rPr lang="it-IT" dirty="0" err="1">
                <a:latin typeface="Helvetica" pitchFamily="2" charset="0"/>
              </a:rPr>
              <a:t>minim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veniam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quis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nostrud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exerci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tation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ullamcorper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suscipit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lobortis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nisl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aliquip</a:t>
            </a:r>
            <a:r>
              <a:rPr lang="it-IT" dirty="0">
                <a:latin typeface="Helvetica" pitchFamily="2" charset="0"/>
              </a:rPr>
              <a:t> ex </a:t>
            </a:r>
            <a:r>
              <a:rPr lang="it-IT" dirty="0" err="1">
                <a:latin typeface="Helvetica" pitchFamily="2" charset="0"/>
              </a:rPr>
              <a:t>Lorem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ipsum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amet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consectetuer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adipiscing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elit</a:t>
            </a:r>
            <a:r>
              <a:rPr lang="it-IT" dirty="0">
                <a:latin typeface="Helvetica" pitchFamily="2" charset="0"/>
              </a:rPr>
              <a:t>, sed </a:t>
            </a:r>
            <a:r>
              <a:rPr lang="it-IT" dirty="0" err="1">
                <a:latin typeface="Helvetica" pitchFamily="2" charset="0"/>
              </a:rPr>
              <a:t>diam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nonummy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nibh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euismod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tincidunt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laoreet</a:t>
            </a:r>
            <a:r>
              <a:rPr lang="it-IT" dirty="0">
                <a:latin typeface="Helvetica" pitchFamily="2" charset="0"/>
              </a:rPr>
              <a:t> dolore magna </a:t>
            </a:r>
            <a:r>
              <a:rPr lang="it-IT" dirty="0" err="1">
                <a:latin typeface="Helvetica" pitchFamily="2" charset="0"/>
              </a:rPr>
              <a:t>aliquam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erat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volutpat</a:t>
            </a:r>
            <a:r>
              <a:rPr lang="it-IT" dirty="0">
                <a:latin typeface="Helvetica" pitchFamily="2" charset="0"/>
              </a:rPr>
              <a:t>. Ut </a:t>
            </a:r>
            <a:r>
              <a:rPr lang="it-IT" dirty="0" err="1">
                <a:latin typeface="Helvetica" pitchFamily="2" charset="0"/>
              </a:rPr>
              <a:t>wisi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enim</a:t>
            </a:r>
            <a:r>
              <a:rPr lang="it-IT" dirty="0">
                <a:latin typeface="Helvetica" pitchFamily="2" charset="0"/>
              </a:rPr>
              <a:t> ad </a:t>
            </a:r>
            <a:r>
              <a:rPr lang="it-IT" dirty="0" err="1">
                <a:latin typeface="Helvetica" pitchFamily="2" charset="0"/>
              </a:rPr>
              <a:t>minim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veniam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quis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nostrud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exerci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tation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ullamcorper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suscipit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lobortis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nisl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aliquip</a:t>
            </a:r>
            <a:r>
              <a:rPr lang="it-IT" dirty="0">
                <a:latin typeface="Helvetica" pitchFamily="2" charset="0"/>
              </a:rPr>
              <a:t> ex ea </a:t>
            </a:r>
            <a:r>
              <a:rPr lang="it-IT" dirty="0" err="1">
                <a:latin typeface="Helvetica" pitchFamily="2" charset="0"/>
              </a:rPr>
              <a:t>commodo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consequat</a:t>
            </a:r>
            <a:r>
              <a:rPr lang="it-IT" dirty="0">
                <a:latin typeface="Helvetica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15171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714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60164"/>
      </p:ext>
    </p:extLst>
  </p:cSld>
  <p:clrMapOvr>
    <a:masterClrMapping/>
  </p:clrMapOvr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311409508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4185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3567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8977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42966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01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484" y="1916484"/>
            <a:ext cx="9314796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7326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536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" y="3397079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422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5" y="6672710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12" y="6672709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95"/>
          <a:stretch>
            <a:fillRect/>
          </a:stretch>
        </p:blipFill>
        <p:spPr>
          <a:xfrm>
            <a:off x="9219431" y="2"/>
            <a:ext cx="1438485" cy="101121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A1DB5F5-CD3F-F78E-2733-C6403F799AB0}"/>
              </a:ext>
            </a:extLst>
          </p:cNvPr>
          <p:cNvGrpSpPr/>
          <p:nvPr userDrawn="1"/>
        </p:nvGrpSpPr>
        <p:grpSpPr>
          <a:xfrm>
            <a:off x="9268258" y="873164"/>
            <a:ext cx="1389663" cy="640524"/>
            <a:chOff x="6271707" y="1483208"/>
            <a:chExt cx="1646841" cy="64052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FA5349E-9C19-F3D8-2420-FB31C70600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45415" b="-1"/>
            <a:stretch>
              <a:fillRect/>
            </a:stretch>
          </p:blipFill>
          <p:spPr>
            <a:xfrm>
              <a:off x="6271707" y="1828800"/>
              <a:ext cx="1646841" cy="29493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D80E2F-4713-0FED-7F79-929CB41C95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-12906" r="30699" b="48944"/>
            <a:stretch>
              <a:fillRect/>
            </a:stretch>
          </p:blipFill>
          <p:spPr>
            <a:xfrm>
              <a:off x="6642512" y="1483208"/>
              <a:ext cx="905230" cy="3455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9894575"/>
      </p:ext>
    </p:extLst>
  </p:cSld>
  <p:clrMapOvr>
    <a:masterClrMapping/>
  </p:clrMapOvr>
  <p:hf sldNum="0"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1" y="6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2" y="6"/>
            <a:ext cx="3986421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71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5" y="5919979"/>
            <a:ext cx="1197996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9" y="2722499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3375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3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8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025" b="1" baseline="0"/>
            </a:lvl1pPr>
            <a:lvl2pPr marL="385839" indent="0">
              <a:buNone/>
              <a:defRPr sz="1688" b="1"/>
            </a:lvl2pPr>
            <a:lvl3pPr marL="771674" indent="0">
              <a:buNone/>
              <a:defRPr sz="1519" b="1"/>
            </a:lvl3pPr>
            <a:lvl4pPr marL="1157509" indent="0">
              <a:buNone/>
              <a:defRPr sz="1350" b="1"/>
            </a:lvl4pPr>
            <a:lvl5pPr marL="1543346" indent="0">
              <a:buNone/>
              <a:defRPr sz="1350" b="1"/>
            </a:lvl5pPr>
            <a:lvl6pPr marL="1929184" indent="0">
              <a:buNone/>
              <a:defRPr sz="1350" b="1"/>
            </a:lvl6pPr>
            <a:lvl7pPr marL="2315022" indent="0">
              <a:buNone/>
              <a:defRPr sz="1350" b="1"/>
            </a:lvl7pPr>
            <a:lvl8pPr marL="2700858" indent="0">
              <a:buNone/>
              <a:defRPr sz="1350" b="1"/>
            </a:lvl8pPr>
            <a:lvl9pPr marL="3086694" indent="0">
              <a:buNone/>
              <a:defRPr sz="135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164097717"/>
      </p:ext>
    </p:extLst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71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9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7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59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7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220708"/>
            <a:ext cx="4789407" cy="5596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759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759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759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8" y="6129182"/>
            <a:ext cx="2382358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919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794831"/>
            <a:ext cx="9314796" cy="2994714"/>
          </a:xfrm>
          <a:prstGeom prst="rect">
            <a:avLst/>
          </a:prstGeom>
        </p:spPr>
        <p:txBody>
          <a:bodyPr anchor="b"/>
          <a:lstStyle>
            <a:lvl1pPr>
              <a:defRPr sz="629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4817876"/>
            <a:ext cx="9314796" cy="15748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7996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5993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39906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1987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399843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79811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597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39748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1916484"/>
            <a:ext cx="4589899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1916484"/>
            <a:ext cx="4589899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318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383299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1764832"/>
            <a:ext cx="4568805" cy="8649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2629749"/>
            <a:ext cx="4568805" cy="38679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1764832"/>
            <a:ext cx="4591306" cy="8649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2629749"/>
            <a:ext cx="4591306" cy="38679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723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4908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79954"/>
            <a:ext cx="3483205" cy="1679840"/>
          </a:xfrm>
          <a:prstGeom prst="rect">
            <a:avLst/>
          </a:prstGeom>
        </p:spPr>
        <p:txBody>
          <a:bodyPr anchor="b"/>
          <a:lstStyle>
            <a:lvl1pPr>
              <a:defRPr sz="335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036570"/>
            <a:ext cx="5467380" cy="5116178"/>
          </a:xfrm>
          <a:prstGeom prst="rect">
            <a:avLst/>
          </a:prstGeo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159794"/>
            <a:ext cx="3483205" cy="4001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823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79954"/>
            <a:ext cx="3483205" cy="1679840"/>
          </a:xfrm>
          <a:prstGeom prst="rect">
            <a:avLst/>
          </a:prstGeom>
        </p:spPr>
        <p:txBody>
          <a:bodyPr anchor="b"/>
          <a:lstStyle>
            <a:lvl1pPr>
              <a:defRPr sz="335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036570"/>
            <a:ext cx="5467380" cy="51161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159794"/>
            <a:ext cx="3483205" cy="4001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09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1916484"/>
            <a:ext cx="9314796" cy="456789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453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95" r:id="rId12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99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664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txStyles>
    <p:titleStyle>
      <a:lvl1pPr algn="l" defTabSz="810103" rtl="0" eaLnBrk="1" latinLnBrk="0" hangingPunct="1">
        <a:lnSpc>
          <a:spcPct val="90000"/>
        </a:lnSpc>
        <a:spcBef>
          <a:spcPct val="0"/>
        </a:spcBef>
        <a:buNone/>
        <a:defRPr sz="38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526" indent="-202526" algn="l" defTabSz="810103" rtl="0" eaLnBrk="1" latinLnBrk="0" hangingPunct="1">
        <a:lnSpc>
          <a:spcPct val="90000"/>
        </a:lnSpc>
        <a:spcBef>
          <a:spcPts val="887"/>
        </a:spcBef>
        <a:buFont typeface="Arial" panose="020B0604020202020204" pitchFamily="34" charset="0"/>
        <a:buChar char="•"/>
        <a:defRPr sz="2481" kern="1200">
          <a:solidFill>
            <a:schemeClr val="tx1"/>
          </a:solidFill>
          <a:latin typeface="+mn-lt"/>
          <a:ea typeface="+mn-ea"/>
          <a:cs typeface="+mn-cs"/>
        </a:defRPr>
      </a:lvl1pPr>
      <a:lvl2pPr marL="607577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12628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417679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4pPr>
      <a:lvl5pPr marL="1822732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5pPr>
      <a:lvl6pPr marL="2227783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6pPr>
      <a:lvl7pPr marL="2632835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7pPr>
      <a:lvl8pPr marL="3037886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8pPr>
      <a:lvl9pPr marL="3442938" indent="-202526" algn="l" defTabSz="810103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1pPr>
      <a:lvl2pPr marL="405052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2pPr>
      <a:lvl3pPr marL="810103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3pPr>
      <a:lvl4pPr marL="1215154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5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5pPr>
      <a:lvl6pPr marL="2025258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6pPr>
      <a:lvl7pPr marL="2430309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7pPr>
      <a:lvl8pPr marL="2835360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8pPr>
      <a:lvl9pPr marL="3240411" algn="l" defTabSz="810103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6.png"/><Relationship Id="rId18" Type="http://schemas.openxmlformats.org/officeDocument/2006/relationships/hyperlink" Target="http://graphicdesign.stackexchange.com/questions/22181/what-is-the-best-way-to-make-arrows-in-circular-shape" TargetMode="External"/><Relationship Id="rId3" Type="http://schemas.openxmlformats.org/officeDocument/2006/relationships/diagramLayout" Target="../diagrams/layout1.xml"/><Relationship Id="rId7" Type="http://schemas.openxmlformats.org/officeDocument/2006/relationships/image" Target="../media/image24.png"/><Relationship Id="rId12" Type="http://schemas.openxmlformats.org/officeDocument/2006/relationships/hyperlink" Target="https://www.publicdomainpictures.net/view-image.php?image=19961&amp;amp;picture=hands-with-hearts" TargetMode="External"/><Relationship Id="rId17" Type="http://schemas.openxmlformats.org/officeDocument/2006/relationships/image" Target="../media/image28.png"/><Relationship Id="rId2" Type="http://schemas.openxmlformats.org/officeDocument/2006/relationships/diagramData" Target="../diagrams/data1.xml"/><Relationship Id="rId16" Type="http://schemas.openxmlformats.org/officeDocument/2006/relationships/hyperlink" Target="https://openclipart.org/detail/38827/netalloy-gears-by-netalloy" TargetMode="Externa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11" Type="http://schemas.microsoft.com/office/2007/relationships/hdphoto" Target="../media/hdphoto3.wdp"/><Relationship Id="rId5" Type="http://schemas.openxmlformats.org/officeDocument/2006/relationships/diagramColors" Target="../diagrams/colors1.xml"/><Relationship Id="rId15" Type="http://schemas.openxmlformats.org/officeDocument/2006/relationships/image" Target="../media/image27.png"/><Relationship Id="rId10" Type="http://schemas.openxmlformats.org/officeDocument/2006/relationships/image" Target="../media/image25.png"/><Relationship Id="rId4" Type="http://schemas.openxmlformats.org/officeDocument/2006/relationships/diagramQuickStyle" Target="../diagrams/quickStyle1.xml"/><Relationship Id="rId9" Type="http://schemas.openxmlformats.org/officeDocument/2006/relationships/hyperlink" Target="https://pixabay.com/en/think-thinking-hand-reflect-622689/" TargetMode="External"/><Relationship Id="rId14" Type="http://schemas.openxmlformats.org/officeDocument/2006/relationships/hyperlink" Target="https://www.pngall.com/knowledge-pn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29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-1" y="3126164"/>
            <a:ext cx="10799763" cy="1174819"/>
          </a:xfrm>
        </p:spPr>
        <p:txBody>
          <a:bodyPr/>
          <a:lstStyle/>
          <a:p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Bine </a:t>
            </a:r>
            <a:r>
              <a:rPr kumimoji="0" lang="en-GB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ați</a:t>
            </a:r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GB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venit</a:t>
            </a:r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la </a:t>
            </a:r>
            <a:r>
              <a:rPr kumimoji="0" lang="en-GB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Modulul</a:t>
            </a:r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„</a:t>
            </a:r>
            <a:r>
              <a:rPr kumimoji="0" lang="en-GB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Agentul</a:t>
            </a:r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GB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Schimbării</a:t>
            </a:r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GB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Digitale</a:t>
            </a:r>
            <a:r>
              <a:rPr kumimoji="0" lang="en-GB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”!</a:t>
            </a:r>
            <a:r>
              <a:rPr kumimoji="0" lang="hu-HU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endParaRPr lang="en-GB" dirty="0"/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42C95AA1-FFFF-E9B2-3ADE-D6654F6417B4}"/>
              </a:ext>
            </a:extLst>
          </p:cNvPr>
          <p:cNvSpPr txBox="1">
            <a:spLocks/>
          </p:cNvSpPr>
          <p:nvPr/>
        </p:nvSpPr>
        <p:spPr>
          <a:xfrm>
            <a:off x="141592" y="6827224"/>
            <a:ext cx="3041022" cy="225120"/>
          </a:xfrm>
          <a:prstGeom prst="rect">
            <a:avLst/>
          </a:prstGeom>
        </p:spPr>
        <p:txBody>
          <a:bodyPr/>
          <a:lstStyle>
            <a:lvl1pPr algn="ctr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09995"/>
            <a:r>
              <a:rPr lang="en-GB" sz="1181" b="0" dirty="0">
                <a:solidFill>
                  <a:prstClr val="white"/>
                </a:solidFill>
                <a:latin typeface="Calibri Light" panose="020F0302020204030204"/>
              </a:rPr>
              <a:t>Project: 101101139 – H-PASS – EU4H-2022-PJ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96433636-F673-F762-858A-C7932825D111}"/>
              </a:ext>
            </a:extLst>
          </p:cNvPr>
          <p:cNvSpPr txBox="1"/>
          <p:nvPr/>
        </p:nvSpPr>
        <p:spPr>
          <a:xfrm>
            <a:off x="2251585" y="4715325"/>
            <a:ext cx="66072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000" b="1" dirty="0"/>
              <a:t>Ses</a:t>
            </a:r>
            <a:r>
              <a:rPr lang="en-US" sz="3000" b="1" dirty="0" err="1"/>
              <a:t>iunea</a:t>
            </a:r>
            <a:r>
              <a:rPr lang="hu-HU" sz="3000" b="1" dirty="0"/>
              <a:t> </a:t>
            </a:r>
          </a:p>
          <a:p>
            <a:pPr algn="ctr"/>
            <a:r>
              <a:rPr lang="hu-HU" sz="3000" b="1" dirty="0"/>
              <a:t>1.   16:00</a:t>
            </a:r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CDD225-9EE7-C677-3FC1-6FC0773AE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1">
            <a:extLst>
              <a:ext uri="{FF2B5EF4-FFF2-40B4-BE49-F238E27FC236}">
                <a16:creationId xmlns:a16="http://schemas.microsoft.com/office/drawing/2014/main" id="{22834EFA-D1D5-1B30-68F9-3808E39DE33F}"/>
              </a:ext>
            </a:extLst>
          </p:cNvPr>
          <p:cNvSpPr txBox="1">
            <a:spLocks/>
          </p:cNvSpPr>
          <p:nvPr/>
        </p:nvSpPr>
        <p:spPr>
          <a:xfrm>
            <a:off x="740105" y="754559"/>
            <a:ext cx="5343669" cy="1111873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>
              <a:defRPr/>
            </a:pPr>
            <a:r>
              <a:rPr kumimoji="0" lang="hu-HU" sz="4000" b="1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Re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zistenţa la schimbare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07553F5-4D17-EBEC-0197-D57963F96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CDA779D-900B-E74C-E3B9-E952635590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5989423"/>
              </p:ext>
            </p:extLst>
          </p:nvPr>
        </p:nvGraphicFramePr>
        <p:xfrm>
          <a:off x="715486" y="1866432"/>
          <a:ext cx="7279938" cy="3288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DA1A5303-7AF7-282A-9A4E-1EE7DD0963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931" y="5332881"/>
            <a:ext cx="9685900" cy="1258838"/>
          </a:xfrm>
        </p:spPr>
        <p:txBody>
          <a:bodyPr/>
          <a:lstStyle/>
          <a:p>
            <a:pPr marL="0" indent="0" algn="just">
              <a:buNone/>
            </a:pPr>
            <a:r>
              <a:rPr lang="hu-HU" sz="2200" b="1" dirty="0" err="1"/>
              <a:t>Impact</a:t>
            </a:r>
            <a:r>
              <a:rPr lang="en-US" sz="2200" b="1" dirty="0"/>
              <a:t>: </a:t>
            </a:r>
          </a:p>
          <a:p>
            <a:pPr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r>
              <a:rPr lang="en-US" sz="2200" dirty="0" err="1"/>
              <a:t>Rezistența</a:t>
            </a:r>
            <a:r>
              <a:rPr lang="en-US" sz="2200" dirty="0"/>
              <a:t> </a:t>
            </a:r>
            <a:r>
              <a:rPr lang="en-US" sz="2200" dirty="0" err="1"/>
              <a:t>poate</a:t>
            </a:r>
            <a:r>
              <a:rPr lang="en-US" sz="2200" dirty="0"/>
              <a:t> </a:t>
            </a:r>
            <a:r>
              <a:rPr lang="en-US" sz="2200" dirty="0" err="1"/>
              <a:t>încetini</a:t>
            </a:r>
            <a:r>
              <a:rPr lang="en-US" sz="2200" dirty="0"/>
              <a:t> sau </a:t>
            </a:r>
            <a:r>
              <a:rPr lang="en-US" sz="2200" dirty="0" err="1"/>
              <a:t>chiar</a:t>
            </a:r>
            <a:r>
              <a:rPr lang="en-US" sz="2200" dirty="0"/>
              <a:t> </a:t>
            </a:r>
            <a:r>
              <a:rPr lang="en-US" sz="2200" dirty="0" err="1"/>
              <a:t>împiedica</a:t>
            </a:r>
            <a:r>
              <a:rPr lang="en-US" sz="2200" dirty="0"/>
              <a:t> </a:t>
            </a:r>
            <a:r>
              <a:rPr lang="en-US" sz="2200" dirty="0" err="1"/>
              <a:t>procesul</a:t>
            </a:r>
            <a:r>
              <a:rPr lang="en-US" sz="2200" dirty="0"/>
              <a:t> de schimbare, </a:t>
            </a:r>
            <a:r>
              <a:rPr lang="en-US" sz="2200" dirty="0" err="1"/>
              <a:t>poate</a:t>
            </a:r>
            <a:r>
              <a:rPr lang="en-US" sz="2200" dirty="0"/>
              <a:t> </a:t>
            </a:r>
            <a:r>
              <a:rPr lang="en-US" sz="2200" dirty="0" err="1"/>
              <a:t>strica</a:t>
            </a:r>
            <a:r>
              <a:rPr lang="en-US" sz="2200" dirty="0"/>
              <a:t> </a:t>
            </a:r>
            <a:r>
              <a:rPr lang="en-US" sz="2200" dirty="0" err="1"/>
              <a:t>atmosfera</a:t>
            </a:r>
            <a:r>
              <a:rPr lang="en-US" sz="2200" dirty="0"/>
              <a:t> la </a:t>
            </a:r>
            <a:r>
              <a:rPr lang="en-US" sz="2200" dirty="0" err="1"/>
              <a:t>locul</a:t>
            </a:r>
            <a:r>
              <a:rPr lang="en-US" sz="2200" dirty="0"/>
              <a:t> de </a:t>
            </a:r>
            <a:r>
              <a:rPr lang="en-US" sz="2200" dirty="0" err="1"/>
              <a:t>muncă</a:t>
            </a:r>
            <a:r>
              <a:rPr lang="en-US" sz="2200" dirty="0"/>
              <a:t> și </a:t>
            </a:r>
            <a:r>
              <a:rPr lang="en-US" sz="2200" dirty="0" err="1"/>
              <a:t>poate</a:t>
            </a:r>
            <a:r>
              <a:rPr lang="en-US" sz="2200" dirty="0"/>
              <a:t> reduce </a:t>
            </a:r>
            <a:r>
              <a:rPr lang="en-US" sz="2200" dirty="0" err="1"/>
              <a:t>performanța</a:t>
            </a:r>
            <a:r>
              <a:rPr lang="en-US" sz="2200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530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9A1C3-616A-3B02-11DA-5311D16D3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Exerciţiu</a:t>
            </a:r>
            <a:r>
              <a:rPr lang="en-US" b="1" dirty="0"/>
              <a:t> – </a:t>
            </a:r>
            <a:r>
              <a:rPr lang="en-US" b="1" dirty="0" err="1"/>
              <a:t>studiu</a:t>
            </a:r>
            <a:r>
              <a:rPr lang="en-US" b="1" dirty="0"/>
              <a:t> de </a:t>
            </a:r>
            <a:r>
              <a:rPr lang="en-US" b="1" dirty="0" err="1"/>
              <a:t>caz</a:t>
            </a:r>
            <a:r>
              <a:rPr lang="en-US" b="1" dirty="0"/>
              <a:t> 1</a:t>
            </a:r>
            <a:br>
              <a:rPr lang="en-US" b="1" dirty="0"/>
            </a:br>
            <a:endParaRPr lang="en-R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2D18C-E4D6-DCE8-4E70-89F00B967AC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o-RO" b="1"/>
              <a:t>Partea I: Consolidarea fluxurilor interne și a capacității de servicii farmaceutice </a:t>
            </a:r>
          </a:p>
          <a:p>
            <a:r>
              <a:rPr lang="ro-RO" b="1"/>
              <a:t>3 </a:t>
            </a:r>
            <a:r>
              <a:rPr lang="ro-RO" b="1" dirty="0"/>
              <a:t>subgrupe</a:t>
            </a:r>
          </a:p>
          <a:p>
            <a:r>
              <a:rPr lang="ro-RO" b="1" dirty="0"/>
              <a:t>40 min </a:t>
            </a:r>
            <a:endParaRPr lang="en-RO" dirty="0"/>
          </a:p>
          <a:p>
            <a:endParaRPr lang="en-RO" dirty="0"/>
          </a:p>
        </p:txBody>
      </p:sp>
    </p:spTree>
    <p:extLst>
      <p:ext uri="{BB962C8B-B14F-4D97-AF65-F5344CB8AC3E}">
        <p14:creationId xmlns:p14="http://schemas.microsoft.com/office/powerpoint/2010/main" val="1219658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6B0554-30D4-AC6E-FDEB-EA054F8DA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Sfârșitul unității de învățare</a:t>
            </a:r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C4EE5-A704-D714-E547-77950850C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A5F97-945F-2E09-D0DF-730CD8FA2A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7415" y="2001507"/>
            <a:ext cx="9685900" cy="4127987"/>
          </a:xfrm>
        </p:spPr>
        <p:txBody>
          <a:bodyPr/>
          <a:lstStyle/>
          <a:p>
            <a:pPr algn="just">
              <a:buClr>
                <a:srgbClr val="1A75DB"/>
              </a:buClr>
            </a:pPr>
            <a:r>
              <a:rPr lang="hu-HU" b="1" dirty="0" err="1"/>
              <a:t>Intoducere</a:t>
            </a:r>
            <a:r>
              <a:rPr lang="hu-HU" b="1" dirty="0"/>
              <a:t> </a:t>
            </a:r>
          </a:p>
          <a:p>
            <a:pPr algn="just">
              <a:buClr>
                <a:srgbClr val="1A75DB"/>
              </a:buClr>
            </a:pPr>
            <a:r>
              <a:rPr lang="hu-HU" b="1" dirty="0"/>
              <a:t> H-PASS DCA </a:t>
            </a:r>
            <a:r>
              <a:rPr lang="hu-HU" b="1" dirty="0" err="1"/>
              <a:t>Pre-Survey</a:t>
            </a:r>
            <a:endParaRPr lang="hu-HU" b="1" dirty="0"/>
          </a:p>
          <a:p>
            <a:pPr algn="just">
              <a:buClr>
                <a:srgbClr val="1A75DB"/>
              </a:buClr>
            </a:pPr>
            <a:r>
              <a:rPr lang="hu-HU" sz="3200" b="1" dirty="0" err="1">
                <a:solidFill>
                  <a:srgbClr val="0063DC"/>
                </a:solidFill>
              </a:rPr>
              <a:t>Managementul</a:t>
            </a:r>
            <a:r>
              <a:rPr lang="hu-HU" sz="3200" b="1" dirty="0">
                <a:solidFill>
                  <a:srgbClr val="0063DC"/>
                </a:solidFill>
              </a:rPr>
              <a:t> </a:t>
            </a:r>
            <a:r>
              <a:rPr lang="hu-HU" sz="3200" b="1" dirty="0" err="1">
                <a:solidFill>
                  <a:srgbClr val="0063DC"/>
                </a:solidFill>
              </a:rPr>
              <a:t>schimbării</a:t>
            </a:r>
            <a:endParaRPr lang="hu-HU" sz="3200" b="1" dirty="0">
              <a:solidFill>
                <a:srgbClr val="0063DC"/>
              </a:solidFill>
            </a:endParaRPr>
          </a:p>
          <a:p>
            <a:pPr algn="just">
              <a:buClr>
                <a:srgbClr val="1A75DB"/>
              </a:buClr>
            </a:pPr>
            <a:r>
              <a:rPr lang="en-US" sz="3200" b="1" dirty="0" err="1"/>
              <a:t>Exerciţiu</a:t>
            </a:r>
            <a:r>
              <a:rPr lang="en-US" sz="3200" b="1" dirty="0"/>
              <a:t> – </a:t>
            </a:r>
            <a:r>
              <a:rPr lang="en-US" sz="3200" b="1" dirty="0" err="1"/>
              <a:t>studiu</a:t>
            </a:r>
            <a:r>
              <a:rPr lang="en-US" sz="3200" b="1" dirty="0"/>
              <a:t> de </a:t>
            </a:r>
            <a:r>
              <a:rPr lang="en-US" sz="3200" b="1" dirty="0" err="1"/>
              <a:t>caz</a:t>
            </a:r>
            <a:r>
              <a:rPr lang="en-US" sz="3200" b="1" dirty="0"/>
              <a:t> 1</a:t>
            </a:r>
          </a:p>
          <a:p>
            <a:pPr algn="just">
              <a:buClr>
                <a:srgbClr val="1A75DB"/>
              </a:buClr>
            </a:pPr>
            <a:r>
              <a:rPr lang="en-US" sz="3200" b="1" dirty="0" err="1"/>
              <a:t>Concluzie</a:t>
            </a:r>
            <a:endParaRPr lang="en-US" sz="3200" b="1" dirty="0"/>
          </a:p>
          <a:p>
            <a:pPr algn="just">
              <a:buClr>
                <a:srgbClr val="1A75DB"/>
              </a:buClr>
            </a:pPr>
            <a:endParaRPr lang="hu-HU" sz="3200" b="1" i="1" dirty="0">
              <a:solidFill>
                <a:srgbClr val="0064DC"/>
              </a:solidFill>
            </a:endParaRPr>
          </a:p>
          <a:p>
            <a:pPr algn="just">
              <a:buClr>
                <a:srgbClr val="1A75DB"/>
              </a:buClr>
            </a:pPr>
            <a:endParaRPr lang="en-US" sz="3200" b="1" dirty="0">
              <a:solidFill>
                <a:srgbClr val="0064DC"/>
              </a:solidFill>
            </a:endParaRPr>
          </a:p>
          <a:p>
            <a:pPr algn="just">
              <a:buClr>
                <a:srgbClr val="1A75DB"/>
              </a:buClr>
            </a:pPr>
            <a:endParaRPr lang="en-GB" sz="3200" b="1" dirty="0">
              <a:solidFill>
                <a:srgbClr val="0063DC"/>
              </a:solidFill>
            </a:endParaRPr>
          </a:p>
          <a:p>
            <a:pPr algn="just">
              <a:buClr>
                <a:srgbClr val="1A75DB"/>
              </a:buClr>
            </a:pPr>
            <a:endParaRPr lang="en-US" dirty="0"/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2458CB48-ACFF-8BD0-6D6D-4CF6A1954AD6}"/>
              </a:ext>
            </a:extLst>
          </p:cNvPr>
          <p:cNvSpPr txBox="1">
            <a:spLocks/>
          </p:cNvSpPr>
          <p:nvPr/>
        </p:nvSpPr>
        <p:spPr>
          <a:xfrm>
            <a:off x="758072" y="941289"/>
            <a:ext cx="5307736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4400" b="1" dirty="0">
                <a:solidFill>
                  <a:srgbClr val="0063DC"/>
                </a:solidFill>
                <a:latin typeface="Calibri" panose="020F0502020204030204"/>
              </a:rPr>
              <a:t>Agenda</a:t>
            </a:r>
            <a:endParaRPr kumimoji="0" lang="en-GB" sz="4400" b="1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8BABE0C-968B-D990-F0E8-E837422A2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553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B30084-7B47-6FED-1962-98D540DC8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222" y="1801708"/>
            <a:ext cx="5000039" cy="50000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AB1C3A-EE65-9337-B33A-1CCBC15DAD4B}"/>
              </a:ext>
            </a:extLst>
          </p:cNvPr>
          <p:cNvSpPr txBox="1"/>
          <p:nvPr/>
        </p:nvSpPr>
        <p:spPr>
          <a:xfrm>
            <a:off x="927651" y="648492"/>
            <a:ext cx="8693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RO" altLang="en-RO" sz="2800" b="1" dirty="0">
                <a:solidFill>
                  <a:srgbClr val="0064DC"/>
                </a:solidFill>
              </a:rPr>
              <a:t>Bine ați venit la H-PASS - Formare pentru Agenții Schimbării Digitale (Digital Change Agent -DCI)</a:t>
            </a:r>
          </a:p>
        </p:txBody>
      </p:sp>
    </p:spTree>
    <p:extLst>
      <p:ext uri="{BB962C8B-B14F-4D97-AF65-F5344CB8AC3E}">
        <p14:creationId xmlns:p14="http://schemas.microsoft.com/office/powerpoint/2010/main" val="2787716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00B88-C815-C3FB-14C3-0881535A8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02042-7CC6-545C-5B83-CCB8EAE8B6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7415" y="2001507"/>
            <a:ext cx="9685900" cy="4127987"/>
          </a:xfrm>
        </p:spPr>
        <p:txBody>
          <a:bodyPr/>
          <a:lstStyle/>
          <a:p>
            <a:pPr algn="just">
              <a:buClr>
                <a:srgbClr val="1A75DB"/>
              </a:buClr>
            </a:pPr>
            <a:r>
              <a:rPr lang="en-US" b="1" dirty="0"/>
              <a:t>D</a:t>
            </a:r>
            <a:r>
              <a:rPr lang="hu-HU" b="1" dirty="0"/>
              <a:t>efini</a:t>
            </a:r>
            <a:r>
              <a:rPr lang="en-US" b="1" dirty="0" err="1"/>
              <a:t>ţie</a:t>
            </a:r>
            <a:r>
              <a:rPr lang="en-US" b="1" dirty="0"/>
              <a:t>: </a:t>
            </a:r>
          </a:p>
          <a:p>
            <a:pPr lvl="1"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r>
              <a:rPr lang="en-US" dirty="0"/>
              <a:t>Managementul schimbării </a:t>
            </a:r>
            <a:r>
              <a:rPr lang="en-US" dirty="0" err="1"/>
              <a:t>cuprinde</a:t>
            </a:r>
            <a:r>
              <a:rPr lang="en-US" dirty="0"/>
              <a:t> </a:t>
            </a:r>
            <a:r>
              <a:rPr lang="en-US" dirty="0" err="1"/>
              <a:t>totalitatea</a:t>
            </a:r>
            <a:r>
              <a:rPr lang="en-US" dirty="0"/>
              <a:t> </a:t>
            </a:r>
            <a:r>
              <a:rPr lang="en-US" dirty="0" err="1"/>
              <a:t>activităților</a:t>
            </a:r>
            <a:r>
              <a:rPr lang="en-US" dirty="0"/>
              <a:t> care </a:t>
            </a:r>
            <a:r>
              <a:rPr lang="en-US" dirty="0" err="1"/>
              <a:t>sprijină</a:t>
            </a:r>
            <a:r>
              <a:rPr lang="en-US" dirty="0"/>
              <a:t> </a:t>
            </a:r>
            <a:r>
              <a:rPr lang="en-US" dirty="0" err="1"/>
              <a:t>indivizii</a:t>
            </a:r>
            <a:r>
              <a:rPr lang="en-US" dirty="0"/>
              <a:t>, </a:t>
            </a:r>
            <a:r>
              <a:rPr lang="en-US" dirty="0" err="1"/>
              <a:t>grupurile</a:t>
            </a:r>
            <a:r>
              <a:rPr lang="en-US" dirty="0"/>
              <a:t> și </a:t>
            </a:r>
            <a:r>
              <a:rPr lang="en-US" dirty="0" err="1"/>
              <a:t>organizațiile</a:t>
            </a:r>
            <a:r>
              <a:rPr lang="en-US" dirty="0"/>
              <a:t> în </a:t>
            </a:r>
            <a:r>
              <a:rPr lang="en-US" dirty="0" err="1"/>
              <a:t>procesul</a:t>
            </a:r>
            <a:r>
              <a:rPr lang="en-US" dirty="0"/>
              <a:t> de </a:t>
            </a:r>
            <a:r>
              <a:rPr lang="en-US" dirty="0" err="1"/>
              <a:t>pregătire</a:t>
            </a:r>
            <a:r>
              <a:rPr lang="en-US" dirty="0"/>
              <a:t> pentru schimbare și de </a:t>
            </a:r>
            <a:r>
              <a:rPr lang="en-US" dirty="0" err="1"/>
              <a:t>implementare</a:t>
            </a:r>
            <a:r>
              <a:rPr lang="en-US" dirty="0"/>
              <a:t> cu </a:t>
            </a:r>
            <a:r>
              <a:rPr lang="en-US" dirty="0" err="1"/>
              <a:t>succes</a:t>
            </a:r>
            <a:r>
              <a:rPr lang="en-US" dirty="0"/>
              <a:t> a </a:t>
            </a:r>
            <a:r>
              <a:rPr lang="en-US" dirty="0" err="1"/>
              <a:t>acesteia</a:t>
            </a:r>
            <a:r>
              <a:rPr lang="en-US" dirty="0"/>
              <a:t>.</a:t>
            </a:r>
            <a:r>
              <a:rPr lang="hu-HU" dirty="0"/>
              <a:t> </a:t>
            </a:r>
            <a:endParaRPr lang="en-US" dirty="0"/>
          </a:p>
          <a:p>
            <a:pPr algn="just">
              <a:buClr>
                <a:srgbClr val="1A75DB"/>
              </a:buClr>
            </a:pPr>
            <a:r>
              <a:rPr lang="hu-HU" b="1" dirty="0"/>
              <a:t>S</a:t>
            </a:r>
            <a:r>
              <a:rPr lang="en-US" b="1" dirty="0" err="1"/>
              <a:t>emnificaţie</a:t>
            </a:r>
            <a:r>
              <a:rPr lang="en-US" b="1" dirty="0"/>
              <a:t>: </a:t>
            </a:r>
          </a:p>
          <a:p>
            <a:pPr lvl="1"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r>
              <a:rPr lang="en-US" dirty="0"/>
              <a:t>În domeniul </a:t>
            </a:r>
            <a:r>
              <a:rPr lang="en-US" dirty="0" err="1"/>
              <a:t>sănătății</a:t>
            </a:r>
            <a:r>
              <a:rPr lang="en-US" dirty="0"/>
              <a:t>, </a:t>
            </a:r>
            <a:r>
              <a:rPr lang="en-US" dirty="0" err="1"/>
              <a:t>adaptarea</a:t>
            </a:r>
            <a:r>
              <a:rPr lang="en-US" dirty="0"/>
              <a:t> la schimbare și </a:t>
            </a:r>
            <a:r>
              <a:rPr lang="en-US" dirty="0" err="1"/>
              <a:t>gestionarea</a:t>
            </a:r>
            <a:r>
              <a:rPr lang="en-US" dirty="0"/>
              <a:t> </a:t>
            </a:r>
            <a:r>
              <a:rPr lang="en-US" dirty="0" err="1"/>
              <a:t>conștientă</a:t>
            </a:r>
            <a:r>
              <a:rPr lang="en-US" dirty="0"/>
              <a:t> a </a:t>
            </a:r>
            <a:r>
              <a:rPr lang="en-US" dirty="0" err="1"/>
              <a:t>transformării</a:t>
            </a:r>
            <a:r>
              <a:rPr lang="en-US" dirty="0"/>
              <a:t> sunt </a:t>
            </a:r>
            <a:r>
              <a:rPr lang="en-US" dirty="0" err="1"/>
              <a:t>esențiale</a:t>
            </a:r>
            <a:r>
              <a:rPr lang="en-US" dirty="0"/>
              <a:t>, ca </a:t>
            </a:r>
            <a:r>
              <a:rPr lang="en-US" dirty="0" err="1"/>
              <a:t>urmare</a:t>
            </a:r>
            <a:r>
              <a:rPr lang="en-US" dirty="0"/>
              <a:t> a </a:t>
            </a:r>
            <a:r>
              <a:rPr lang="en-US" dirty="0" err="1"/>
              <a:t>apariției</a:t>
            </a:r>
            <a:r>
              <a:rPr lang="en-US" dirty="0"/>
              <a:t> </a:t>
            </a:r>
            <a:r>
              <a:rPr lang="en-US" dirty="0" err="1"/>
              <a:t>noilor</a:t>
            </a:r>
            <a:r>
              <a:rPr lang="en-US" dirty="0"/>
              <a:t> </a:t>
            </a:r>
            <a:r>
              <a:rPr lang="en-US" dirty="0" err="1"/>
              <a:t>soluții</a:t>
            </a:r>
            <a:r>
              <a:rPr lang="en-US" dirty="0"/>
              <a:t> </a:t>
            </a:r>
            <a:r>
              <a:rPr lang="en-US" dirty="0" err="1"/>
              <a:t>tehnologice</a:t>
            </a:r>
            <a:r>
              <a:rPr lang="en-US" dirty="0"/>
              <a:t>, a evoluției </a:t>
            </a:r>
            <a:r>
              <a:rPr lang="en-US" dirty="0" err="1"/>
              <a:t>legislației</a:t>
            </a:r>
            <a:r>
              <a:rPr lang="en-US" dirty="0"/>
              <a:t>, a </a:t>
            </a:r>
            <a:r>
              <a:rPr lang="en-US" dirty="0" err="1"/>
              <a:t>modificării</a:t>
            </a:r>
            <a:r>
              <a:rPr lang="en-US" dirty="0"/>
              <a:t> </a:t>
            </a:r>
            <a:r>
              <a:rPr lang="en-US" dirty="0" err="1"/>
              <a:t>nevoilor</a:t>
            </a:r>
            <a:r>
              <a:rPr lang="en-US" dirty="0"/>
              <a:t> </a:t>
            </a:r>
            <a:r>
              <a:rPr lang="en-US" dirty="0" err="1"/>
              <a:t>populației</a:t>
            </a:r>
            <a:r>
              <a:rPr lang="en-US" dirty="0"/>
              <a:t> și a </a:t>
            </a:r>
            <a:r>
              <a:rPr lang="en-US" dirty="0" err="1"/>
              <a:t>efortului</a:t>
            </a:r>
            <a:r>
              <a:rPr lang="en-US" dirty="0"/>
              <a:t> </a:t>
            </a:r>
            <a:r>
              <a:rPr lang="en-US" dirty="0" err="1"/>
              <a:t>continuu</a:t>
            </a:r>
            <a:r>
              <a:rPr lang="en-US" dirty="0"/>
              <a:t> de </a:t>
            </a:r>
            <a:r>
              <a:rPr lang="en-US" dirty="0" err="1"/>
              <a:t>îmbunătățire</a:t>
            </a:r>
            <a:r>
              <a:rPr lang="en-US" dirty="0"/>
              <a:t> a </a:t>
            </a:r>
            <a:r>
              <a:rPr lang="en-US" dirty="0" err="1"/>
              <a:t>furnizării</a:t>
            </a:r>
            <a:r>
              <a:rPr lang="en-US" dirty="0"/>
              <a:t> </a:t>
            </a:r>
            <a:r>
              <a:rPr lang="en-US" dirty="0" err="1"/>
              <a:t>serviciilor</a:t>
            </a:r>
            <a:r>
              <a:rPr lang="en-US" dirty="0"/>
              <a:t> de </a:t>
            </a:r>
            <a:r>
              <a:rPr lang="en-US" dirty="0" err="1"/>
              <a:t>îngrijire</a:t>
            </a:r>
            <a:r>
              <a:rPr lang="en-US" dirty="0"/>
              <a:t>.</a:t>
            </a:r>
            <a:r>
              <a:rPr lang="hu-HU" dirty="0"/>
              <a:t> </a:t>
            </a:r>
            <a:endParaRPr lang="en-US" dirty="0"/>
          </a:p>
          <a:p>
            <a:pPr marL="0" indent="0" algn="just">
              <a:buClr>
                <a:srgbClr val="0063DC"/>
              </a:buClr>
              <a:buNone/>
            </a:pPr>
            <a:endParaRPr lang="en-US" sz="2500" dirty="0"/>
          </a:p>
          <a:p>
            <a:pPr lvl="1"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C7C1C558-24B1-CD4C-511D-351A1844C7E4}"/>
              </a:ext>
            </a:extLst>
          </p:cNvPr>
          <p:cNvSpPr txBox="1">
            <a:spLocks/>
          </p:cNvSpPr>
          <p:nvPr/>
        </p:nvSpPr>
        <p:spPr>
          <a:xfrm>
            <a:off x="758072" y="941289"/>
            <a:ext cx="6433142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hu-HU" sz="4400" b="1" dirty="0" err="1">
                <a:solidFill>
                  <a:srgbClr val="0063DC"/>
                </a:solidFill>
                <a:latin typeface="Calibri" panose="020F0502020204030204"/>
              </a:rPr>
              <a:t>Managementul</a:t>
            </a:r>
            <a:r>
              <a:rPr lang="hu-HU" sz="4400" b="1" dirty="0">
                <a:solidFill>
                  <a:srgbClr val="0063DC"/>
                </a:solidFill>
                <a:latin typeface="Calibri" panose="020F0502020204030204"/>
              </a:rPr>
              <a:t> </a:t>
            </a:r>
            <a:r>
              <a:rPr lang="hu-HU" sz="4400" b="1" dirty="0" err="1">
                <a:solidFill>
                  <a:srgbClr val="0063DC"/>
                </a:solidFill>
                <a:latin typeface="Calibri" panose="020F0502020204030204"/>
              </a:rPr>
              <a:t>schimbării</a:t>
            </a:r>
            <a:endParaRPr lang="en-GB" sz="4400" b="1" dirty="0">
              <a:solidFill>
                <a:srgbClr val="0063DC"/>
              </a:solidFill>
              <a:latin typeface="Calibri" panose="020F0502020204030204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F01DAD9-A97E-A558-AD42-7329C67F9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165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CFF5FFDC-95B6-E94B-4AA8-4752DB5FF34D}"/>
              </a:ext>
            </a:extLst>
          </p:cNvPr>
          <p:cNvSpPr txBox="1">
            <a:spLocks/>
          </p:cNvSpPr>
          <p:nvPr/>
        </p:nvSpPr>
        <p:spPr>
          <a:xfrm>
            <a:off x="48335" y="145848"/>
            <a:ext cx="10703091" cy="577393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rgbClr val="1A75DB"/>
                </a:solidFill>
                <a:latin typeface="+mn-lt"/>
              </a:rPr>
              <a:t>Modelul de management al schimbării </a:t>
            </a:r>
          </a:p>
          <a:p>
            <a:pPr algn="ctr"/>
            <a:r>
              <a:rPr lang="en-US" sz="3600" b="1" dirty="0" err="1">
                <a:solidFill>
                  <a:srgbClr val="1A75DB"/>
                </a:solidFill>
                <a:latin typeface="+mn-lt"/>
              </a:rPr>
              <a:t>propus</a:t>
            </a:r>
            <a:r>
              <a:rPr lang="en-US" sz="3600" b="1" dirty="0">
                <a:solidFill>
                  <a:srgbClr val="1A75DB"/>
                </a:solidFill>
                <a:latin typeface="+mn-lt"/>
              </a:rPr>
              <a:t> de Lewin (1) </a:t>
            </a:r>
            <a:endParaRPr lang="en-GB" sz="36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9FB0670-BFEE-A572-5D55-35C058A3594B}"/>
              </a:ext>
            </a:extLst>
          </p:cNvPr>
          <p:cNvSpPr/>
          <p:nvPr/>
        </p:nvSpPr>
        <p:spPr>
          <a:xfrm>
            <a:off x="1242686" y="2819736"/>
            <a:ext cx="1879042" cy="1708219"/>
          </a:xfrm>
          <a:prstGeom prst="ellipse">
            <a:avLst/>
          </a:prstGeom>
          <a:solidFill>
            <a:schemeClr val="bg1"/>
          </a:solidFill>
          <a:ln>
            <a:solidFill>
              <a:srgbClr val="02FF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333210-9B33-5625-9EF9-E071BBE8EB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156" y="3128762"/>
            <a:ext cx="1508411" cy="92333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8AC6F15F-2EEF-4FEC-2830-E4EB81E1DDB9}"/>
              </a:ext>
            </a:extLst>
          </p:cNvPr>
          <p:cNvSpPr/>
          <p:nvPr/>
        </p:nvSpPr>
        <p:spPr>
          <a:xfrm>
            <a:off x="4226178" y="2851874"/>
            <a:ext cx="1879042" cy="1708219"/>
          </a:xfrm>
          <a:prstGeom prst="ellipse">
            <a:avLst/>
          </a:prstGeom>
          <a:solidFill>
            <a:schemeClr val="bg1"/>
          </a:solidFill>
          <a:ln>
            <a:solidFill>
              <a:srgbClr val="02FF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E501704-EA80-745C-6148-6DC1C2A7C583}"/>
              </a:ext>
            </a:extLst>
          </p:cNvPr>
          <p:cNvSpPr/>
          <p:nvPr/>
        </p:nvSpPr>
        <p:spPr>
          <a:xfrm>
            <a:off x="7342065" y="2819735"/>
            <a:ext cx="1879042" cy="1708219"/>
          </a:xfrm>
          <a:prstGeom prst="ellipse">
            <a:avLst/>
          </a:prstGeom>
          <a:solidFill>
            <a:schemeClr val="bg1"/>
          </a:solidFill>
          <a:ln>
            <a:solidFill>
              <a:srgbClr val="02FF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C33400-AA0E-6043-5855-D0601BAF1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569" y="3428411"/>
            <a:ext cx="1493859" cy="5232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687053-44A4-512E-701C-B144C87BAE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33" y="3166405"/>
            <a:ext cx="943837" cy="10148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47A4FC-CA06-B47D-59BB-2BB7825B76F0}"/>
              </a:ext>
            </a:extLst>
          </p:cNvPr>
          <p:cNvSpPr txBox="1"/>
          <p:nvPr/>
        </p:nvSpPr>
        <p:spPr>
          <a:xfrm>
            <a:off x="740002" y="4604943"/>
            <a:ext cx="28844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/>
              <a:t>Pregătirea</a:t>
            </a:r>
            <a:r>
              <a:rPr lang="en-US" sz="2200" dirty="0"/>
              <a:t> </a:t>
            </a:r>
            <a:r>
              <a:rPr lang="en-US" sz="2200" dirty="0" err="1"/>
              <a:t>organizației</a:t>
            </a:r>
            <a:r>
              <a:rPr lang="en-US" sz="2200" dirty="0"/>
              <a:t> pentru a </a:t>
            </a:r>
            <a:r>
              <a:rPr lang="en-US" sz="2200" dirty="0" err="1"/>
              <a:t>accepta</a:t>
            </a:r>
            <a:r>
              <a:rPr lang="en-US" sz="2200" dirty="0"/>
              <a:t> </a:t>
            </a:r>
            <a:r>
              <a:rPr lang="en-US" sz="2200" dirty="0" err="1"/>
              <a:t>că</a:t>
            </a:r>
            <a:r>
              <a:rPr lang="en-US" sz="2200" dirty="0"/>
              <a:t> </a:t>
            </a:r>
            <a:r>
              <a:rPr lang="en-US" sz="2200" dirty="0" err="1"/>
              <a:t>schimbarea</a:t>
            </a:r>
            <a:r>
              <a:rPr lang="en-US" sz="2200" dirty="0"/>
              <a:t> </a:t>
            </a:r>
            <a:r>
              <a:rPr lang="en-US" sz="2200" dirty="0" err="1"/>
              <a:t>este</a:t>
            </a:r>
            <a:r>
              <a:rPr lang="en-US" sz="2200" dirty="0"/>
              <a:t> </a:t>
            </a:r>
            <a:r>
              <a:rPr lang="en-US" sz="2200" dirty="0" err="1"/>
              <a:t>necesară</a:t>
            </a:r>
            <a:r>
              <a:rPr lang="en-US" sz="2200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0DDA8A-A80F-5E21-798F-445DC00C5FE2}"/>
              </a:ext>
            </a:extLst>
          </p:cNvPr>
          <p:cNvSpPr txBox="1"/>
          <p:nvPr/>
        </p:nvSpPr>
        <p:spPr>
          <a:xfrm>
            <a:off x="4148998" y="4622388"/>
            <a:ext cx="23671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/>
              <a:t>Implementarea</a:t>
            </a:r>
            <a:r>
              <a:rPr lang="en-US" sz="2200" dirty="0"/>
              <a:t> schimbării </a:t>
            </a:r>
            <a:r>
              <a:rPr lang="en-US" sz="2200" dirty="0" err="1"/>
              <a:t>propuse</a:t>
            </a:r>
            <a:r>
              <a:rPr lang="en-US" sz="2200" dirty="0"/>
              <a:t>.</a:t>
            </a:r>
          </a:p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95CE51-C46B-5A47-17FD-4A1DBF96EF6D}"/>
              </a:ext>
            </a:extLst>
          </p:cNvPr>
          <p:cNvSpPr txBox="1"/>
          <p:nvPr/>
        </p:nvSpPr>
        <p:spPr>
          <a:xfrm>
            <a:off x="6720428" y="4603236"/>
            <a:ext cx="3339333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/>
              <a:t>Asigurarea</a:t>
            </a:r>
            <a:r>
              <a:rPr lang="en-US" sz="2200" dirty="0"/>
              <a:t> </a:t>
            </a:r>
            <a:r>
              <a:rPr lang="en-US" sz="2200" dirty="0" err="1"/>
              <a:t>integrării</a:t>
            </a:r>
            <a:r>
              <a:rPr lang="en-US" sz="2200" dirty="0"/>
              <a:t> și </a:t>
            </a:r>
            <a:r>
              <a:rPr lang="en-US" sz="2200" dirty="0" err="1"/>
              <a:t>consolidării</a:t>
            </a:r>
            <a:r>
              <a:rPr lang="en-US" sz="2200" dirty="0"/>
              <a:t> </a:t>
            </a:r>
            <a:r>
              <a:rPr lang="en-US" sz="2200" dirty="0" err="1"/>
              <a:t>schimbărilor</a:t>
            </a:r>
            <a:r>
              <a:rPr lang="en-US" sz="2200" dirty="0"/>
              <a:t> în </a:t>
            </a:r>
            <a:r>
              <a:rPr lang="en-US" sz="2200" dirty="0" err="1"/>
              <a:t>activitățile</a:t>
            </a:r>
            <a:r>
              <a:rPr lang="en-US" sz="2200" dirty="0"/>
              <a:t> </a:t>
            </a:r>
            <a:r>
              <a:rPr lang="en-US" sz="2200" dirty="0" err="1"/>
              <a:t>curente</a:t>
            </a:r>
            <a:r>
              <a:rPr lang="en-US" sz="2200" dirty="0"/>
              <a:t> ale </a:t>
            </a:r>
            <a:r>
              <a:rPr lang="en-US" sz="2200" dirty="0" err="1"/>
              <a:t>organizației</a:t>
            </a:r>
            <a:r>
              <a:rPr lang="en-US" sz="2200" dirty="0"/>
              <a:t>.</a:t>
            </a:r>
          </a:p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0BA114-BA6C-4B28-4A0D-C7DF3441189A}"/>
              </a:ext>
            </a:extLst>
          </p:cNvPr>
          <p:cNvSpPr txBox="1"/>
          <p:nvPr/>
        </p:nvSpPr>
        <p:spPr>
          <a:xfrm>
            <a:off x="3000567" y="1315839"/>
            <a:ext cx="4960361" cy="523220"/>
          </a:xfrm>
          <a:prstGeom prst="rect">
            <a:avLst/>
          </a:prstGeom>
          <a:solidFill>
            <a:srgbClr val="0063DC"/>
          </a:solidFill>
          <a:ln>
            <a:solidFill>
              <a:srgbClr val="0063D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</a:rPr>
              <a:t>Etape</a:t>
            </a:r>
            <a:r>
              <a:rPr lang="en-US" sz="2800" b="1" dirty="0">
                <a:solidFill>
                  <a:schemeClr val="bg1"/>
                </a:solidFill>
              </a:rPr>
              <a:t> și </a:t>
            </a:r>
            <a:r>
              <a:rPr lang="en-US" sz="2800" b="1" dirty="0" err="1">
                <a:solidFill>
                  <a:schemeClr val="bg1"/>
                </a:solidFill>
              </a:rPr>
              <a:t>reprezentare</a:t>
            </a:r>
            <a:r>
              <a:rPr lang="en-US" sz="2800" b="1" dirty="0">
                <a:solidFill>
                  <a:schemeClr val="bg1"/>
                </a:solidFill>
              </a:rPr>
              <a:t> vizuală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32F3501A-C45B-72FF-BE36-9F10ABEEE20D}"/>
              </a:ext>
            </a:extLst>
          </p:cNvPr>
          <p:cNvSpPr/>
          <p:nvPr/>
        </p:nvSpPr>
        <p:spPr>
          <a:xfrm>
            <a:off x="3277062" y="3601649"/>
            <a:ext cx="805781" cy="231112"/>
          </a:xfrm>
          <a:prstGeom prst="rightArrow">
            <a:avLst/>
          </a:prstGeom>
          <a:solidFill>
            <a:srgbClr val="0063DC"/>
          </a:solidFill>
          <a:ln>
            <a:solidFill>
              <a:srgbClr val="00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7392A6D3-761C-C5DF-4340-BEDF00AAA3D9}"/>
              </a:ext>
            </a:extLst>
          </p:cNvPr>
          <p:cNvSpPr/>
          <p:nvPr/>
        </p:nvSpPr>
        <p:spPr>
          <a:xfrm>
            <a:off x="6373965" y="3590427"/>
            <a:ext cx="805781" cy="231112"/>
          </a:xfrm>
          <a:prstGeom prst="rightArrow">
            <a:avLst/>
          </a:prstGeom>
          <a:solidFill>
            <a:srgbClr val="0063DC"/>
          </a:solidFill>
          <a:ln>
            <a:solidFill>
              <a:srgbClr val="00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DDCDA37-647B-A93A-B915-C2E14CBF62B7}"/>
              </a:ext>
            </a:extLst>
          </p:cNvPr>
          <p:cNvSpPr txBox="1"/>
          <p:nvPr/>
        </p:nvSpPr>
        <p:spPr>
          <a:xfrm>
            <a:off x="1407579" y="2144290"/>
            <a:ext cx="1549255" cy="430887"/>
          </a:xfrm>
          <a:prstGeom prst="rect">
            <a:avLst/>
          </a:prstGeom>
          <a:solidFill>
            <a:srgbClr val="02FFD2"/>
          </a:solidFill>
          <a:ln>
            <a:solidFill>
              <a:srgbClr val="02FFD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>
                <a:solidFill>
                  <a:schemeClr val="bg1"/>
                </a:solidFill>
              </a:rPr>
              <a:t>Dezghețare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62FD48-18C0-893D-06EF-CFDCB61D0B15}"/>
              </a:ext>
            </a:extLst>
          </p:cNvPr>
          <p:cNvSpPr txBox="1"/>
          <p:nvPr/>
        </p:nvSpPr>
        <p:spPr>
          <a:xfrm>
            <a:off x="4429569" y="2183119"/>
            <a:ext cx="1549255" cy="430887"/>
          </a:xfrm>
          <a:prstGeom prst="rect">
            <a:avLst/>
          </a:prstGeom>
          <a:solidFill>
            <a:srgbClr val="02FFD2"/>
          </a:solidFill>
          <a:ln>
            <a:solidFill>
              <a:srgbClr val="02FFD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</a:rPr>
              <a:t>Schimbare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A8D04B2-787D-C2B3-8B17-8B1CFFD1005B}"/>
              </a:ext>
            </a:extLst>
          </p:cNvPr>
          <p:cNvSpPr txBox="1"/>
          <p:nvPr/>
        </p:nvSpPr>
        <p:spPr>
          <a:xfrm>
            <a:off x="7342065" y="1975012"/>
            <a:ext cx="1711574" cy="769441"/>
          </a:xfrm>
          <a:prstGeom prst="rect">
            <a:avLst/>
          </a:prstGeom>
          <a:solidFill>
            <a:srgbClr val="02FFD2"/>
          </a:solidFill>
          <a:ln>
            <a:solidFill>
              <a:srgbClr val="02FFD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>
                <a:solidFill>
                  <a:schemeClr val="bg1"/>
                </a:solidFill>
              </a:rPr>
              <a:t>Înghețare</a:t>
            </a:r>
            <a:r>
              <a:rPr lang="en-US" sz="2200" dirty="0">
                <a:solidFill>
                  <a:schemeClr val="bg1"/>
                </a:solidFill>
              </a:rPr>
              <a:t> (</a:t>
            </a:r>
            <a:r>
              <a:rPr lang="en-US" sz="2200" dirty="0" err="1">
                <a:solidFill>
                  <a:schemeClr val="bg1"/>
                </a:solidFill>
              </a:rPr>
              <a:t>stabilizare</a:t>
            </a:r>
            <a:r>
              <a:rPr lang="en-US" sz="220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2CDB1037-578D-7372-2670-6B8C8C2B3E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47662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7606738-2079-2CC5-B2AE-024347D16B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8744351"/>
              </p:ext>
            </p:extLst>
          </p:nvPr>
        </p:nvGraphicFramePr>
        <p:xfrm>
          <a:off x="1972088" y="912830"/>
          <a:ext cx="8379020" cy="5552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D0D2F32E-F389-B327-DC6A-F36B001DF02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t="15421" r="38505"/>
          <a:stretch/>
        </p:blipFill>
        <p:spPr>
          <a:xfrm>
            <a:off x="1643477" y="1288674"/>
            <a:ext cx="1238365" cy="7248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A5D9ED-054F-8D64-660B-E49AE417648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rcRect t="12462" r="11712" b="12988"/>
          <a:stretch/>
        </p:blipFill>
        <p:spPr>
          <a:xfrm>
            <a:off x="2093714" y="2312722"/>
            <a:ext cx="1132902" cy="7435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83A45E-25AF-045A-2515-51D89F0046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2176822" y="3355479"/>
            <a:ext cx="1102706" cy="7435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BEB5BA-3F68-4B09-DF5F-946863B43CC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1972088" y="4291794"/>
            <a:ext cx="1182619" cy="8742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308F57-7254-841E-0D65-F79A66D2CCC1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1643477" y="5406587"/>
            <a:ext cx="1066691" cy="6637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Cím 1">
            <a:extLst>
              <a:ext uri="{FF2B5EF4-FFF2-40B4-BE49-F238E27FC236}">
                <a16:creationId xmlns:a16="http://schemas.microsoft.com/office/drawing/2014/main" id="{471EE7AE-58A7-0525-9B9C-4AF976DF1A0F}"/>
              </a:ext>
            </a:extLst>
          </p:cNvPr>
          <p:cNvSpPr txBox="1">
            <a:spLocks/>
          </p:cNvSpPr>
          <p:nvPr/>
        </p:nvSpPr>
        <p:spPr>
          <a:xfrm>
            <a:off x="620274" y="147515"/>
            <a:ext cx="4618153" cy="577393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 Modelul ADKAR (1)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64D96098-E284-599C-89F9-5E4371625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71176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817A1CD-5058-DBD8-DCE9-80817EA36255}"/>
              </a:ext>
            </a:extLst>
          </p:cNvPr>
          <p:cNvSpPr txBox="1">
            <a:spLocks/>
          </p:cNvSpPr>
          <p:nvPr/>
        </p:nvSpPr>
        <p:spPr>
          <a:xfrm>
            <a:off x="369180" y="184364"/>
            <a:ext cx="10028649" cy="723932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Modelul de schimbare în 8 pași al lui Kotter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FD412AD-7FA4-831F-FA61-B2D01F4E9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DAF0DA-2129-C937-4BF3-28D6460CE0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8737074"/>
              </p:ext>
            </p:extLst>
          </p:nvPr>
        </p:nvGraphicFramePr>
        <p:xfrm>
          <a:off x="-305264" y="822131"/>
          <a:ext cx="10703093" cy="6070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1787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8C1E4644-0516-4405-227E-C1EAF3813C4D}"/>
              </a:ext>
            </a:extLst>
          </p:cNvPr>
          <p:cNvSpPr txBox="1">
            <a:spLocks/>
          </p:cNvSpPr>
          <p:nvPr/>
        </p:nvSpPr>
        <p:spPr>
          <a:xfrm>
            <a:off x="96671" y="184364"/>
            <a:ext cx="10535166" cy="510458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Modelul de schimbare în 8 pași al lui Kotter</a:t>
            </a:r>
          </a:p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(</a:t>
            </a:r>
            <a:r>
              <a:rPr lang="en-US" sz="4000" b="1" dirty="0" err="1">
                <a:solidFill>
                  <a:srgbClr val="1A75DB"/>
                </a:solidFill>
                <a:latin typeface="+mn-lt"/>
              </a:rPr>
              <a:t>Paşii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1-4)</a:t>
            </a:r>
          </a:p>
          <a:p>
            <a:pPr algn="just"/>
            <a:endParaRPr lang="en-US" sz="4000" b="1" dirty="0">
              <a:solidFill>
                <a:srgbClr val="1A75DB"/>
              </a:solidFill>
              <a:latin typeface="+mn-lt"/>
            </a:endParaRPr>
          </a:p>
          <a:p>
            <a:pPr algn="just"/>
            <a:endParaRPr lang="en-GB" sz="40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8CDFAC-B9B9-3396-7FCC-4F918656F1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0656574"/>
              </p:ext>
            </p:extLst>
          </p:nvPr>
        </p:nvGraphicFramePr>
        <p:xfrm>
          <a:off x="659949" y="1410904"/>
          <a:ext cx="9741351" cy="50245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9230B-277B-9913-A937-664D726C0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95298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8CDFAC-B9B9-3396-7FCC-4F918656F1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748932"/>
              </p:ext>
            </p:extLst>
          </p:nvPr>
        </p:nvGraphicFramePr>
        <p:xfrm>
          <a:off x="529953" y="1175547"/>
          <a:ext cx="9739855" cy="5444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15FDF1F-B188-7483-C770-3FE9B459A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sp>
        <p:nvSpPr>
          <p:cNvPr id="5" name="Cím 1">
            <a:extLst>
              <a:ext uri="{FF2B5EF4-FFF2-40B4-BE49-F238E27FC236}">
                <a16:creationId xmlns:a16="http://schemas.microsoft.com/office/drawing/2014/main" id="{A45ABD3D-D947-A56F-023F-9A0FDD1C0F96}"/>
              </a:ext>
            </a:extLst>
          </p:cNvPr>
          <p:cNvSpPr txBox="1">
            <a:spLocks/>
          </p:cNvSpPr>
          <p:nvPr/>
        </p:nvSpPr>
        <p:spPr>
          <a:xfrm>
            <a:off x="96671" y="149221"/>
            <a:ext cx="10703092" cy="510458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Modelul de schimbare în 8 pași al lui Kotter</a:t>
            </a:r>
          </a:p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(Paşii 5-8)</a:t>
            </a:r>
          </a:p>
          <a:p>
            <a:pPr algn="just"/>
            <a:endParaRPr lang="it-IT" sz="4000" b="1" dirty="0">
              <a:solidFill>
                <a:srgbClr val="1A75DB"/>
              </a:solidFill>
              <a:latin typeface="+mn-lt"/>
            </a:endParaRPr>
          </a:p>
          <a:p>
            <a:pPr algn="just"/>
            <a:endParaRPr lang="it-IT" sz="4000" b="1" dirty="0">
              <a:solidFill>
                <a:srgbClr val="1A75DB"/>
              </a:solidFill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B417AD-E05A-72A2-B825-CB417434C6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303" y="1425845"/>
            <a:ext cx="3206273" cy="4247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B5B55A-EFA2-E106-D6CD-0F7286CAED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0787" y="1999869"/>
            <a:ext cx="6992833" cy="4247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65C7895-785F-C5DC-99D5-C18FB208EC41}"/>
              </a:ext>
            </a:extLst>
          </p:cNvPr>
          <p:cNvSpPr txBox="1"/>
          <p:nvPr/>
        </p:nvSpPr>
        <p:spPr>
          <a:xfrm>
            <a:off x="668303" y="1353504"/>
            <a:ext cx="336313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100" b="1" dirty="0" err="1">
                <a:solidFill>
                  <a:schemeClr val="bg1"/>
                </a:solidFill>
              </a:rPr>
              <a:t>Elimină</a:t>
            </a:r>
            <a:r>
              <a:rPr lang="en-GB" sz="3100" b="1" dirty="0">
                <a:solidFill>
                  <a:schemeClr val="bg1"/>
                </a:solidFill>
              </a:rPr>
              <a:t> </a:t>
            </a:r>
            <a:r>
              <a:rPr lang="en-GB" sz="3100" b="1" dirty="0" err="1">
                <a:solidFill>
                  <a:schemeClr val="bg1"/>
                </a:solidFill>
              </a:rPr>
              <a:t>obstacolele</a:t>
            </a:r>
            <a:endParaRPr lang="en-GB" sz="31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806376-9C1A-8116-C3AB-8343FE7E19DD}"/>
              </a:ext>
            </a:extLst>
          </p:cNvPr>
          <p:cNvSpPr txBox="1"/>
          <p:nvPr/>
        </p:nvSpPr>
        <p:spPr>
          <a:xfrm>
            <a:off x="1050787" y="2034265"/>
            <a:ext cx="7938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/>
              <a:t>Modifică</a:t>
            </a:r>
            <a:r>
              <a:rPr lang="en-GB" sz="2400" dirty="0"/>
              <a:t> </a:t>
            </a:r>
            <a:r>
              <a:rPr lang="en-GB" sz="2400" dirty="0" err="1"/>
              <a:t>sistemele</a:t>
            </a:r>
            <a:r>
              <a:rPr lang="en-GB" sz="2400" dirty="0"/>
              <a:t> sau </a:t>
            </a:r>
            <a:r>
              <a:rPr lang="en-GB" sz="2400" dirty="0" err="1"/>
              <a:t>structurile</a:t>
            </a:r>
            <a:r>
              <a:rPr lang="en-GB" sz="2400" dirty="0"/>
              <a:t> care </a:t>
            </a:r>
            <a:r>
              <a:rPr lang="en-GB" sz="2400" dirty="0" err="1"/>
              <a:t>subminează</a:t>
            </a:r>
            <a:r>
              <a:rPr lang="en-GB" sz="2400" dirty="0"/>
              <a:t> </a:t>
            </a:r>
            <a:r>
              <a:rPr lang="en-GB" sz="2400" dirty="0" err="1"/>
              <a:t>viziunea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72667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Hpass" id="{D98C975B-5B89-4420-AC2A-EE6642FEFEA8}" vid="{256FF2BC-53C5-444B-8E3C-30D3F8A82807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WP1" id="{4B36F218-781F-48EA-A3A4-3C68CE2B9DF0}" vid="{CFB3FBCA-A14A-4BF6-A7F1-DEE905072135}"/>
    </a:ext>
  </a:extLst>
</a:theme>
</file>

<file path=ppt/theme/theme3.xml><?xml version="1.0" encoding="utf-8"?>
<a:theme xmlns:a="http://schemas.openxmlformats.org/drawingml/2006/main" name="2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di Office</Template>
  <TotalTime>14612</TotalTime>
  <Words>556</Words>
  <Application>Microsoft Office PowerPoint</Application>
  <PresentationFormat>Custom</PresentationFormat>
  <Paragraphs>86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Helvetica</vt:lpstr>
      <vt:lpstr>Wingdings</vt:lpstr>
      <vt:lpstr>Tema di Office</vt:lpstr>
      <vt:lpstr>1_Tema di Office</vt:lpstr>
      <vt:lpstr>2_Tema di Office</vt:lpstr>
      <vt:lpstr>Bine ați venit la Modulul „Agentul Schimbării Digitale”!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Exerciţiu – studiu de caz 1 </vt:lpstr>
      <vt:lpstr>Sfârșitul unității de învățare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Mac Pro Roberto Tafuri</dc:creator>
  <cp:lastModifiedBy>Octavia Gligor</cp:lastModifiedBy>
  <cp:revision>125</cp:revision>
  <dcterms:created xsi:type="dcterms:W3CDTF">2023-06-18T10:00:21Z</dcterms:created>
  <dcterms:modified xsi:type="dcterms:W3CDTF">2026-04-08T15:36:54Z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</Properties>
</file>