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B798A3-C699-469E-9114-2591BF3B0ED1}" v="24" dt="2026-04-14T14:32:48.8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1594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ctavia Gligor" userId="e69cddd200b289c7" providerId="LiveId" clId="{63DFBC67-2417-417A-A85E-D6DC50EF74FB}"/>
    <pc:docChg chg="undo redo custSel addSld delSld modSld">
      <pc:chgData name="Octavia Gligor" userId="e69cddd200b289c7" providerId="LiveId" clId="{63DFBC67-2417-417A-A85E-D6DC50EF74FB}" dt="2026-04-14T14:32:48.823" v="56"/>
      <pc:docMkLst>
        <pc:docMk/>
      </pc:docMkLst>
      <pc:sldChg chg="addSp modSp mod">
        <pc:chgData name="Octavia Gligor" userId="e69cddd200b289c7" providerId="LiveId" clId="{63DFBC67-2417-417A-A85E-D6DC50EF74FB}" dt="2026-04-14T14:31:37.552" v="44" actId="14100"/>
        <pc:sldMkLst>
          <pc:docMk/>
          <pc:sldMk cId="0" sldId="257"/>
        </pc:sldMkLst>
        <pc:spChg chg="mod">
          <ac:chgData name="Octavia Gligor" userId="e69cddd200b289c7" providerId="LiveId" clId="{63DFBC67-2417-417A-A85E-D6DC50EF74FB}" dt="2026-04-08T11:22:42.510" v="1" actId="27636"/>
          <ac:spMkLst>
            <pc:docMk/>
            <pc:sldMk cId="0" sldId="257"/>
            <ac:spMk id="3" creationId="{00000000-0000-0000-0000-000000000000}"/>
          </ac:spMkLst>
        </pc:spChg>
        <pc:picChg chg="add mod">
          <ac:chgData name="Octavia Gligor" userId="e69cddd200b289c7" providerId="LiveId" clId="{63DFBC67-2417-417A-A85E-D6DC50EF74FB}" dt="2026-04-14T14:31:37.552" v="44" actId="14100"/>
          <ac:picMkLst>
            <pc:docMk/>
            <pc:sldMk cId="0" sldId="257"/>
            <ac:picMk id="5" creationId="{3FCFB0F9-F2CA-8531-14FA-846580B80A1E}"/>
          </ac:picMkLst>
        </pc:picChg>
      </pc:sldChg>
      <pc:sldChg chg="addSp modSp mod">
        <pc:chgData name="Octavia Gligor" userId="e69cddd200b289c7" providerId="LiveId" clId="{63DFBC67-2417-417A-A85E-D6DC50EF74FB}" dt="2026-04-14T14:31:43.640" v="45"/>
        <pc:sldMkLst>
          <pc:docMk/>
          <pc:sldMk cId="0" sldId="258"/>
        </pc:sldMkLst>
        <pc:spChg chg="mod">
          <ac:chgData name="Octavia Gligor" userId="e69cddd200b289c7" providerId="LiveId" clId="{63DFBC67-2417-417A-A85E-D6DC50EF74FB}" dt="2026-04-08T11:22:42.569" v="2" actId="27636"/>
          <ac:spMkLst>
            <pc:docMk/>
            <pc:sldMk cId="0" sldId="258"/>
            <ac:spMk id="3" creationId="{00000000-0000-0000-0000-000000000000}"/>
          </ac:spMkLst>
        </pc:spChg>
        <pc:picChg chg="add mod">
          <ac:chgData name="Octavia Gligor" userId="e69cddd200b289c7" providerId="LiveId" clId="{63DFBC67-2417-417A-A85E-D6DC50EF74FB}" dt="2026-04-14T14:31:43.640" v="45"/>
          <ac:picMkLst>
            <pc:docMk/>
            <pc:sldMk cId="0" sldId="258"/>
            <ac:picMk id="4" creationId="{5C1E5E27-4E7E-A59A-1A42-6F3AE911EA81}"/>
          </ac:picMkLst>
        </pc:picChg>
      </pc:sldChg>
      <pc:sldChg chg="addSp modSp mod">
        <pc:chgData name="Octavia Gligor" userId="e69cddd200b289c7" providerId="LiveId" clId="{63DFBC67-2417-417A-A85E-D6DC50EF74FB}" dt="2026-04-14T14:31:45.755" v="46"/>
        <pc:sldMkLst>
          <pc:docMk/>
          <pc:sldMk cId="0" sldId="259"/>
        </pc:sldMkLst>
        <pc:spChg chg="mod">
          <ac:chgData name="Octavia Gligor" userId="e69cddd200b289c7" providerId="LiveId" clId="{63DFBC67-2417-417A-A85E-D6DC50EF74FB}" dt="2026-04-08T11:22:42.587" v="3" actId="27636"/>
          <ac:spMkLst>
            <pc:docMk/>
            <pc:sldMk cId="0" sldId="259"/>
            <ac:spMk id="3" creationId="{00000000-0000-0000-0000-000000000000}"/>
          </ac:spMkLst>
        </pc:spChg>
        <pc:picChg chg="add mod">
          <ac:chgData name="Octavia Gligor" userId="e69cddd200b289c7" providerId="LiveId" clId="{63DFBC67-2417-417A-A85E-D6DC50EF74FB}" dt="2026-04-14T14:31:45.755" v="46"/>
          <ac:picMkLst>
            <pc:docMk/>
            <pc:sldMk cId="0" sldId="259"/>
            <ac:picMk id="4" creationId="{A03AA209-7A94-580C-DA8D-CAC2F7720C1A}"/>
          </ac:picMkLst>
        </pc:picChg>
      </pc:sldChg>
      <pc:sldChg chg="addSp modSp mod">
        <pc:chgData name="Octavia Gligor" userId="e69cddd200b289c7" providerId="LiveId" clId="{63DFBC67-2417-417A-A85E-D6DC50EF74FB}" dt="2026-04-14T14:31:53.048" v="47"/>
        <pc:sldMkLst>
          <pc:docMk/>
          <pc:sldMk cId="0" sldId="260"/>
        </pc:sldMkLst>
        <pc:spChg chg="mod">
          <ac:chgData name="Octavia Gligor" userId="e69cddd200b289c7" providerId="LiveId" clId="{63DFBC67-2417-417A-A85E-D6DC50EF74FB}" dt="2026-04-08T11:22:42.605" v="4" actId="27636"/>
          <ac:spMkLst>
            <pc:docMk/>
            <pc:sldMk cId="0" sldId="260"/>
            <ac:spMk id="3" creationId="{00000000-0000-0000-0000-000000000000}"/>
          </ac:spMkLst>
        </pc:spChg>
        <pc:picChg chg="add mod">
          <ac:chgData name="Octavia Gligor" userId="e69cddd200b289c7" providerId="LiveId" clId="{63DFBC67-2417-417A-A85E-D6DC50EF74FB}" dt="2026-04-14T14:31:53.048" v="47"/>
          <ac:picMkLst>
            <pc:docMk/>
            <pc:sldMk cId="0" sldId="260"/>
            <ac:picMk id="4" creationId="{7BD95E4B-87B2-278C-50D4-760479748457}"/>
          </ac:picMkLst>
        </pc:picChg>
      </pc:sldChg>
      <pc:sldChg chg="addSp modSp mod">
        <pc:chgData name="Octavia Gligor" userId="e69cddd200b289c7" providerId="LiveId" clId="{63DFBC67-2417-417A-A85E-D6DC50EF74FB}" dt="2026-04-14T14:31:55.039" v="48"/>
        <pc:sldMkLst>
          <pc:docMk/>
          <pc:sldMk cId="0" sldId="261"/>
        </pc:sldMkLst>
        <pc:spChg chg="mod">
          <ac:chgData name="Octavia Gligor" userId="e69cddd200b289c7" providerId="LiveId" clId="{63DFBC67-2417-417A-A85E-D6DC50EF74FB}" dt="2026-04-08T11:22:42.623" v="6" actId="27636"/>
          <ac:spMkLst>
            <pc:docMk/>
            <pc:sldMk cId="0" sldId="261"/>
            <ac:spMk id="2" creationId="{00000000-0000-0000-0000-000000000000}"/>
          </ac:spMkLst>
        </pc:spChg>
        <pc:spChg chg="mod">
          <ac:chgData name="Octavia Gligor" userId="e69cddd200b289c7" providerId="LiveId" clId="{63DFBC67-2417-417A-A85E-D6DC50EF74FB}" dt="2026-04-08T11:22:42.623" v="5" actId="27636"/>
          <ac:spMkLst>
            <pc:docMk/>
            <pc:sldMk cId="0" sldId="261"/>
            <ac:spMk id="3" creationId="{00000000-0000-0000-0000-000000000000}"/>
          </ac:spMkLst>
        </pc:spChg>
        <pc:picChg chg="add mod">
          <ac:chgData name="Octavia Gligor" userId="e69cddd200b289c7" providerId="LiveId" clId="{63DFBC67-2417-417A-A85E-D6DC50EF74FB}" dt="2026-04-14T14:31:55.039" v="48"/>
          <ac:picMkLst>
            <pc:docMk/>
            <pc:sldMk cId="0" sldId="261"/>
            <ac:picMk id="4" creationId="{75597916-FD9C-EDFD-9623-909DB6DBEF47}"/>
          </ac:picMkLst>
        </pc:picChg>
      </pc:sldChg>
      <pc:sldChg chg="addSp modSp">
        <pc:chgData name="Octavia Gligor" userId="e69cddd200b289c7" providerId="LiveId" clId="{63DFBC67-2417-417A-A85E-D6DC50EF74FB}" dt="2026-04-14T14:32:48.823" v="56"/>
        <pc:sldMkLst>
          <pc:docMk/>
          <pc:sldMk cId="0" sldId="262"/>
        </pc:sldMkLst>
        <pc:picChg chg="add mod">
          <ac:chgData name="Octavia Gligor" userId="e69cddd200b289c7" providerId="LiveId" clId="{63DFBC67-2417-417A-A85E-D6DC50EF74FB}" dt="2026-04-14T14:32:48.823" v="56"/>
          <ac:picMkLst>
            <pc:docMk/>
            <pc:sldMk cId="0" sldId="262"/>
            <ac:picMk id="4" creationId="{41E46680-8E06-7EEE-E686-688009497754}"/>
          </ac:picMkLst>
        </pc:picChg>
      </pc:sldChg>
      <pc:sldChg chg="addSp modSp mod">
        <pc:chgData name="Octavia Gligor" userId="e69cddd200b289c7" providerId="LiveId" clId="{63DFBC67-2417-417A-A85E-D6DC50EF74FB}" dt="2026-04-14T14:31:58.805" v="49"/>
        <pc:sldMkLst>
          <pc:docMk/>
          <pc:sldMk cId="0" sldId="263"/>
        </pc:sldMkLst>
        <pc:spChg chg="mod">
          <ac:chgData name="Octavia Gligor" userId="e69cddd200b289c7" providerId="LiveId" clId="{63DFBC67-2417-417A-A85E-D6DC50EF74FB}" dt="2026-04-08T11:22:42.642" v="7" actId="27636"/>
          <ac:spMkLst>
            <pc:docMk/>
            <pc:sldMk cId="0" sldId="263"/>
            <ac:spMk id="3" creationId="{00000000-0000-0000-0000-000000000000}"/>
          </ac:spMkLst>
        </pc:spChg>
        <pc:picChg chg="add mod">
          <ac:chgData name="Octavia Gligor" userId="e69cddd200b289c7" providerId="LiveId" clId="{63DFBC67-2417-417A-A85E-D6DC50EF74FB}" dt="2026-04-14T14:31:58.805" v="49"/>
          <ac:picMkLst>
            <pc:docMk/>
            <pc:sldMk cId="0" sldId="263"/>
            <ac:picMk id="4" creationId="{073257A4-700B-105A-D9BD-6F03E5B8F813}"/>
          </ac:picMkLst>
        </pc:picChg>
      </pc:sldChg>
      <pc:sldChg chg="addSp modSp mod">
        <pc:chgData name="Octavia Gligor" userId="e69cddd200b289c7" providerId="LiveId" clId="{63DFBC67-2417-417A-A85E-D6DC50EF74FB}" dt="2026-04-14T14:32:03.196" v="50"/>
        <pc:sldMkLst>
          <pc:docMk/>
          <pc:sldMk cId="0" sldId="264"/>
        </pc:sldMkLst>
        <pc:spChg chg="mod">
          <ac:chgData name="Octavia Gligor" userId="e69cddd200b289c7" providerId="LiveId" clId="{63DFBC67-2417-417A-A85E-D6DC50EF74FB}" dt="2026-04-08T11:22:42.659" v="8" actId="27636"/>
          <ac:spMkLst>
            <pc:docMk/>
            <pc:sldMk cId="0" sldId="264"/>
            <ac:spMk id="3" creationId="{00000000-0000-0000-0000-000000000000}"/>
          </ac:spMkLst>
        </pc:spChg>
        <pc:picChg chg="add mod">
          <ac:chgData name="Octavia Gligor" userId="e69cddd200b289c7" providerId="LiveId" clId="{63DFBC67-2417-417A-A85E-D6DC50EF74FB}" dt="2026-04-14T14:32:03.196" v="50"/>
          <ac:picMkLst>
            <pc:docMk/>
            <pc:sldMk cId="0" sldId="264"/>
            <ac:picMk id="4" creationId="{673FD00A-A57E-4D63-29D6-5D2CEAFA1174}"/>
          </ac:picMkLst>
        </pc:picChg>
      </pc:sldChg>
      <pc:sldChg chg="addSp modSp mod">
        <pc:chgData name="Octavia Gligor" userId="e69cddd200b289c7" providerId="LiveId" clId="{63DFBC67-2417-417A-A85E-D6DC50EF74FB}" dt="2026-04-14T14:32:05.938" v="51"/>
        <pc:sldMkLst>
          <pc:docMk/>
          <pc:sldMk cId="0" sldId="265"/>
        </pc:sldMkLst>
        <pc:spChg chg="mod">
          <ac:chgData name="Octavia Gligor" userId="e69cddd200b289c7" providerId="LiveId" clId="{63DFBC67-2417-417A-A85E-D6DC50EF74FB}" dt="2026-04-08T11:22:42.659" v="9" actId="27636"/>
          <ac:spMkLst>
            <pc:docMk/>
            <pc:sldMk cId="0" sldId="265"/>
            <ac:spMk id="2" creationId="{00000000-0000-0000-0000-000000000000}"/>
          </ac:spMkLst>
        </pc:spChg>
        <pc:spChg chg="mod">
          <ac:chgData name="Octavia Gligor" userId="e69cddd200b289c7" providerId="LiveId" clId="{63DFBC67-2417-417A-A85E-D6DC50EF74FB}" dt="2026-04-08T11:22:42.667" v="10" actId="27636"/>
          <ac:spMkLst>
            <pc:docMk/>
            <pc:sldMk cId="0" sldId="265"/>
            <ac:spMk id="3" creationId="{00000000-0000-0000-0000-000000000000}"/>
          </ac:spMkLst>
        </pc:spChg>
        <pc:picChg chg="add mod">
          <ac:chgData name="Octavia Gligor" userId="e69cddd200b289c7" providerId="LiveId" clId="{63DFBC67-2417-417A-A85E-D6DC50EF74FB}" dt="2026-04-14T14:32:05.938" v="51"/>
          <ac:picMkLst>
            <pc:docMk/>
            <pc:sldMk cId="0" sldId="265"/>
            <ac:picMk id="4" creationId="{BBC99F65-4D21-78E7-5712-182186F1DA39}"/>
          </ac:picMkLst>
        </pc:picChg>
      </pc:sldChg>
      <pc:sldChg chg="addSp modSp mod">
        <pc:chgData name="Octavia Gligor" userId="e69cddd200b289c7" providerId="LiveId" clId="{63DFBC67-2417-417A-A85E-D6DC50EF74FB}" dt="2026-04-14T14:32:08.245" v="52"/>
        <pc:sldMkLst>
          <pc:docMk/>
          <pc:sldMk cId="0" sldId="266"/>
        </pc:sldMkLst>
        <pc:spChg chg="mod">
          <ac:chgData name="Octavia Gligor" userId="e69cddd200b289c7" providerId="LiveId" clId="{63DFBC67-2417-417A-A85E-D6DC50EF74FB}" dt="2026-04-08T11:22:42.676" v="11" actId="27636"/>
          <ac:spMkLst>
            <pc:docMk/>
            <pc:sldMk cId="0" sldId="266"/>
            <ac:spMk id="3" creationId="{00000000-0000-0000-0000-000000000000}"/>
          </ac:spMkLst>
        </pc:spChg>
        <pc:picChg chg="add mod">
          <ac:chgData name="Octavia Gligor" userId="e69cddd200b289c7" providerId="LiveId" clId="{63DFBC67-2417-417A-A85E-D6DC50EF74FB}" dt="2026-04-14T14:32:08.245" v="52"/>
          <ac:picMkLst>
            <pc:docMk/>
            <pc:sldMk cId="0" sldId="266"/>
            <ac:picMk id="4" creationId="{A19DF084-1E01-228A-551A-9754C7F56716}"/>
          </ac:picMkLst>
        </pc:picChg>
      </pc:sldChg>
      <pc:sldChg chg="addSp modSp">
        <pc:chgData name="Octavia Gligor" userId="e69cddd200b289c7" providerId="LiveId" clId="{63DFBC67-2417-417A-A85E-D6DC50EF74FB}" dt="2026-04-14T14:32:09.905" v="53"/>
        <pc:sldMkLst>
          <pc:docMk/>
          <pc:sldMk cId="0" sldId="267"/>
        </pc:sldMkLst>
        <pc:picChg chg="add mod">
          <ac:chgData name="Octavia Gligor" userId="e69cddd200b289c7" providerId="LiveId" clId="{63DFBC67-2417-417A-A85E-D6DC50EF74FB}" dt="2026-04-14T14:32:09.905" v="53"/>
          <ac:picMkLst>
            <pc:docMk/>
            <pc:sldMk cId="0" sldId="267"/>
            <ac:picMk id="4" creationId="{FAD2578E-F79E-DF26-F44E-92AF657577DC}"/>
          </ac:picMkLst>
        </pc:picChg>
      </pc:sldChg>
      <pc:sldChg chg="addSp modSp mod">
        <pc:chgData name="Octavia Gligor" userId="e69cddd200b289c7" providerId="LiveId" clId="{63DFBC67-2417-417A-A85E-D6DC50EF74FB}" dt="2026-04-14T14:32:11.407" v="54"/>
        <pc:sldMkLst>
          <pc:docMk/>
          <pc:sldMk cId="0" sldId="268"/>
        </pc:sldMkLst>
        <pc:spChg chg="mod">
          <ac:chgData name="Octavia Gligor" userId="e69cddd200b289c7" providerId="LiveId" clId="{63DFBC67-2417-417A-A85E-D6DC50EF74FB}" dt="2026-04-08T11:22:42.702" v="12" actId="27636"/>
          <ac:spMkLst>
            <pc:docMk/>
            <pc:sldMk cId="0" sldId="268"/>
            <ac:spMk id="3" creationId="{00000000-0000-0000-0000-000000000000}"/>
          </ac:spMkLst>
        </pc:spChg>
        <pc:picChg chg="add mod">
          <ac:chgData name="Octavia Gligor" userId="e69cddd200b289c7" providerId="LiveId" clId="{63DFBC67-2417-417A-A85E-D6DC50EF74FB}" dt="2026-04-14T14:32:11.407" v="54"/>
          <ac:picMkLst>
            <pc:docMk/>
            <pc:sldMk cId="0" sldId="268"/>
            <ac:picMk id="4" creationId="{F91404D2-306E-09E7-C853-81C01B26AA2F}"/>
          </ac:picMkLst>
        </pc:picChg>
      </pc:sldChg>
      <pc:sldChg chg="addSp modSp">
        <pc:chgData name="Octavia Gligor" userId="e69cddd200b289c7" providerId="LiveId" clId="{63DFBC67-2417-417A-A85E-D6DC50EF74FB}" dt="2026-04-14T14:32:13.130" v="55"/>
        <pc:sldMkLst>
          <pc:docMk/>
          <pc:sldMk cId="0" sldId="269"/>
        </pc:sldMkLst>
        <pc:picChg chg="add mod">
          <ac:chgData name="Octavia Gligor" userId="e69cddd200b289c7" providerId="LiveId" clId="{63DFBC67-2417-417A-A85E-D6DC50EF74FB}" dt="2026-04-14T14:32:13.130" v="55"/>
          <ac:picMkLst>
            <pc:docMk/>
            <pc:sldMk cId="0" sldId="269"/>
            <ac:picMk id="4" creationId="{D803F562-69D5-1D8D-F5A4-BBD953E8FFF2}"/>
          </ac:picMkLst>
        </pc:picChg>
      </pc:sldChg>
      <pc:sldChg chg="addSp delSp modSp add mod">
        <pc:chgData name="Octavia Gligor" userId="e69cddd200b289c7" providerId="LiveId" clId="{63DFBC67-2417-417A-A85E-D6DC50EF74FB}" dt="2026-04-08T11:23:46.307" v="36" actId="113"/>
        <pc:sldMkLst>
          <pc:docMk/>
          <pc:sldMk cId="839785364" sldId="270"/>
        </pc:sldMkLst>
        <pc:spChg chg="mod">
          <ac:chgData name="Octavia Gligor" userId="e69cddd200b289c7" providerId="LiveId" clId="{63DFBC67-2417-417A-A85E-D6DC50EF74FB}" dt="2026-04-08T11:23:27.805" v="29"/>
          <ac:spMkLst>
            <pc:docMk/>
            <pc:sldMk cId="839785364" sldId="270"/>
            <ac:spMk id="2" creationId="{00000000-0000-0000-0000-000000000000}"/>
          </ac:spMkLst>
        </pc:spChg>
        <pc:spChg chg="mod">
          <ac:chgData name="Octavia Gligor" userId="e69cddd200b289c7" providerId="LiveId" clId="{63DFBC67-2417-417A-A85E-D6DC50EF74FB}" dt="2026-04-08T11:23:46.307" v="36" actId="113"/>
          <ac:spMkLst>
            <pc:docMk/>
            <pc:sldMk cId="839785364" sldId="270"/>
            <ac:spMk id="3" creationId="{42C95AA1-FFFF-E9B2-3ADE-D6654F6417B4}"/>
          </ac:spMkLst>
        </pc:spChg>
        <pc:spChg chg="add mod">
          <ac:chgData name="Octavia Gligor" userId="e69cddd200b289c7" providerId="LiveId" clId="{63DFBC67-2417-417A-A85E-D6DC50EF74FB}" dt="2026-04-08T11:23:40.147" v="34"/>
          <ac:spMkLst>
            <pc:docMk/>
            <pc:sldMk cId="839785364" sldId="270"/>
            <ac:spMk id="11" creationId="{88E0456C-16D5-B07E-5CFB-9055354FCF1A}"/>
          </ac:spMkLst>
        </pc:spChg>
      </pc:sldChg>
      <pc:sldChg chg="add">
        <pc:chgData name="Octavia Gligor" userId="e69cddd200b289c7" providerId="LiveId" clId="{63DFBC67-2417-417A-A85E-D6DC50EF74FB}" dt="2026-04-08T11:24:03.959" v="38"/>
        <pc:sldMkLst>
          <pc:docMk/>
          <pc:sldMk cId="2080289239" sldId="27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" y="3236027"/>
            <a:ext cx="9144000" cy="1326232"/>
          </a:xfrm>
          <a:prstGeom prst="rect">
            <a:avLst/>
          </a:prstGeom>
        </p:spPr>
        <p:txBody>
          <a:bodyPr/>
          <a:lstStyle>
            <a:lvl1pPr algn="ctr">
              <a:defRPr sz="3573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1" y="6356360"/>
            <a:ext cx="2057400" cy="365125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14/04/2026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7106" y="6356359"/>
            <a:ext cx="2057400" cy="365125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95"/>
          <a:stretch>
            <a:fillRect/>
          </a:stretch>
        </p:blipFill>
        <p:spPr>
          <a:xfrm>
            <a:off x="7805956" y="2"/>
            <a:ext cx="1217944" cy="963277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A1DB5F5-CD3F-F78E-2733-C6403F799AB0}"/>
              </a:ext>
            </a:extLst>
          </p:cNvPr>
          <p:cNvGrpSpPr/>
          <p:nvPr userDrawn="1"/>
        </p:nvGrpSpPr>
        <p:grpSpPr>
          <a:xfrm>
            <a:off x="7847296" y="831768"/>
            <a:ext cx="1176607" cy="610157"/>
            <a:chOff x="6271707" y="1483208"/>
            <a:chExt cx="1646841" cy="64052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A5349E-9C19-F3D8-2420-FB31C70600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45415" b="-1"/>
            <a:stretch>
              <a:fillRect/>
            </a:stretch>
          </p:blipFill>
          <p:spPr>
            <a:xfrm>
              <a:off x="6271707" y="1828800"/>
              <a:ext cx="1646841" cy="29493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D80E2F-4713-0FED-7F79-929CB41C95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31830" t="-12906" r="30699" b="48944"/>
            <a:stretch>
              <a:fillRect/>
            </a:stretch>
          </p:blipFill>
          <p:spPr>
            <a:xfrm>
              <a:off x="6642512" y="1483208"/>
              <a:ext cx="905230" cy="3455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7544827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228" y="6"/>
            <a:ext cx="9067773" cy="6858366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1" y="6"/>
            <a:ext cx="3375245" cy="6858366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6198387" y="630977"/>
            <a:ext cx="2523652" cy="806225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50" y="5639318"/>
            <a:ext cx="1014325" cy="1200861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3174" y="2593425"/>
            <a:ext cx="7885910" cy="1326232"/>
          </a:xfrm>
          <a:prstGeom prst="rect">
            <a:avLst/>
          </a:prstGeom>
        </p:spPr>
        <p:txBody>
          <a:bodyPr/>
          <a:lstStyle>
            <a:lvl1pPr algn="r">
              <a:defRPr sz="2858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2" y="0"/>
            <a:ext cx="1263183" cy="1307428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4442062" y="3991811"/>
            <a:ext cx="4367023" cy="1397196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1715" b="1" baseline="0"/>
            </a:lvl1pPr>
            <a:lvl2pPr marL="326679" indent="0">
              <a:buNone/>
              <a:defRPr sz="1429" b="1"/>
            </a:lvl2pPr>
            <a:lvl3pPr marL="653355" indent="0">
              <a:buNone/>
              <a:defRPr sz="1286" b="1"/>
            </a:lvl3pPr>
            <a:lvl4pPr marL="980032" indent="0">
              <a:buNone/>
              <a:defRPr sz="1143" b="1"/>
            </a:lvl4pPr>
            <a:lvl5pPr marL="1306710" indent="0">
              <a:buNone/>
              <a:defRPr sz="1143" b="1"/>
            </a:lvl5pPr>
            <a:lvl6pPr marL="1633388" indent="0">
              <a:buNone/>
              <a:defRPr sz="1143" b="1"/>
            </a:lvl6pPr>
            <a:lvl7pPr marL="1960066" indent="0">
              <a:buNone/>
              <a:defRPr sz="1143" b="1"/>
            </a:lvl7pPr>
            <a:lvl8pPr marL="2286743" indent="0">
              <a:buNone/>
              <a:defRPr sz="1143" b="1"/>
            </a:lvl8pPr>
            <a:lvl9pPr marL="2613421" indent="0">
              <a:buNone/>
              <a:defRPr sz="1143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633408784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" y="0"/>
            <a:ext cx="9144000" cy="6862537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024" y="-2269"/>
            <a:ext cx="9140979" cy="6860269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05676" y="1037366"/>
            <a:ext cx="5538325" cy="5827441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184087" y="2772056"/>
            <a:ext cx="6770533" cy="1135780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27158" y="2710855"/>
            <a:ext cx="6884387" cy="1258182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063" y="401240"/>
            <a:ext cx="1538587" cy="1272250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032278" y="5948302"/>
            <a:ext cx="4055120" cy="488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643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643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643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087399" y="5838603"/>
            <a:ext cx="2017108" cy="50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35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14-Apr-26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427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85892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73" indent="-171473" algn="l" defTabSz="685892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420" indent="-171473" algn="l" defTabSz="68589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365" indent="-171473" algn="l" defTabSz="68589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311" indent="-171473" algn="l" defTabSz="68589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3258" indent="-171473" algn="l" defTabSz="68589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6203" indent="-171473" algn="l" defTabSz="68589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9150" indent="-171473" algn="l" defTabSz="68589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2096" indent="-171473" algn="l" defTabSz="68589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5042" indent="-171473" algn="l" defTabSz="68589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947" algn="l" defTabSz="6858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892" algn="l" defTabSz="6858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838" algn="l" defTabSz="6858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784" algn="l" defTabSz="6858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731" algn="l" defTabSz="6858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676" algn="l" defTabSz="6858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623" algn="l" defTabSz="6858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569" algn="l" defTabSz="6858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3028101"/>
            <a:ext cx="9144000" cy="994702"/>
          </a:xfrm>
        </p:spPr>
        <p:txBody>
          <a:bodyPr/>
          <a:lstStyle/>
          <a:p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Generațiile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Sociale</a:t>
            </a:r>
            <a:endParaRPr lang="en-GB" dirty="0"/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42C95AA1-FFFF-E9B2-3ADE-D6654F6417B4}"/>
              </a:ext>
            </a:extLst>
          </p:cNvPr>
          <p:cNvSpPr txBox="1">
            <a:spLocks/>
          </p:cNvSpPr>
          <p:nvPr/>
        </p:nvSpPr>
        <p:spPr>
          <a:xfrm>
            <a:off x="84205" y="6401596"/>
            <a:ext cx="2574789" cy="190606"/>
          </a:xfrm>
          <a:prstGeom prst="rect">
            <a:avLst/>
          </a:prstGeom>
        </p:spPr>
        <p:txBody>
          <a:bodyPr/>
          <a:lstStyle>
            <a:lvl1pPr algn="ctr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40"/>
            <a:r>
              <a:rPr lang="en-GB" sz="1000" b="0" dirty="0">
                <a:solidFill>
                  <a:prstClr val="white"/>
                </a:solidFill>
                <a:latin typeface="Calibri Light" panose="020F0302020204030204"/>
              </a:rPr>
              <a:t>Project: 101101139 – H-PASS – EU4H-2022-PJ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8E0456C-16D5-B07E-5CFB-9055354FCF1A}"/>
              </a:ext>
            </a:extLst>
          </p:cNvPr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 Analiză Comprehensivă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Mediul de Muncă Intergenerațional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t>Toate cele 6 generații pot fi întâlnite în același mediu de lucru</a:t>
            </a:r>
          </a:p>
          <a:p>
            <a:r>
              <a:t>Provocare fără precedent pentru manageri</a:t>
            </a:r>
          </a:p>
          <a:p>
            <a:r>
              <a:t>Fiecare generație: altă etică a muncii, aptitudini diferite</a:t>
            </a:r>
          </a:p>
          <a:p>
            <a:r>
              <a:t>Diversitatea poate fi extrem de benefică pentru organizații</a:t>
            </a:r>
          </a:p>
          <a:p>
            <a:r>
              <a:t>Îmbogățire reciprocă a cunoștințelor și experiențelor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C99F65-4D21-78E7-5712-182186F1D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Impactul Social și Cultural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t>Conflictele intergeneraționale nu sunt noi (Socrate se plângea de tineri)</a:t>
            </a:r>
          </a:p>
          <a:p>
            <a:r>
              <a:t>Ritmul accelerat al schimbărilor a amplificat diferențele</a:t>
            </a:r>
          </a:p>
          <a:p>
            <a:r>
              <a:t>Generația Z ironizează Millennials pentru stil și comportament</a:t>
            </a:r>
          </a:p>
          <a:p>
            <a:r>
              <a:t>Millennials consideră că Generația Z are prea mult tupeu</a:t>
            </a:r>
          </a:p>
          <a:p>
            <a:r>
              <a:t>Obsesia pentru TikTok vs stabilitatea tradițională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9DF084-1E01-228A-551A-9754C7F567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Analiza Comparativă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Silent Generation: experiență și înțelepciune</a:t>
            </a:r>
          </a:p>
          <a:p>
            <a:r>
              <a:t>Baby Boomers: leadership și stabilitate</a:t>
            </a:r>
          </a:p>
          <a:p>
            <a:r>
              <a:t>Generația X: creativitate și independență</a:t>
            </a:r>
          </a:p>
          <a:p>
            <a:r>
              <a:t>Millennials: optimism și diversitate</a:t>
            </a:r>
          </a:p>
          <a:p>
            <a:r>
              <a:t>Generația Z: creativitate digitală și conștiință socială</a:t>
            </a:r>
          </a:p>
          <a:p>
            <a:r>
              <a:t>Generația Alpha: adaptabilitate tehnologică și mentalitate globală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D2578E-F79E-DF26-F44E-92AF65757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Concluzii și Perspective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t>Înțelegerea caracteristicilor generaționale este esențială</a:t>
            </a:r>
          </a:p>
          <a:p>
            <a:r>
              <a:t>Fiecare generație aduce contribuții valoroase</a:t>
            </a:r>
          </a:p>
          <a:p>
            <a:r>
              <a:t>Teoriile au limitări dar oferă un cadru util</a:t>
            </a:r>
          </a:p>
          <a:p>
            <a:r>
              <a:t>Capacitatea de colaborare între generații devine crucială</a:t>
            </a:r>
          </a:p>
          <a:p>
            <a:r>
              <a:t>Viitorul depinde de valorificarea punctelor forte ale fiecărei generații</a:t>
            </a:r>
          </a:p>
          <a:p>
            <a:r>
              <a:t>Generația Alpha va juca un rol crucial în modelarea lumii de mâine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1404D2-306E-09E7-C853-81C01B26A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Mulțumesc!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Întrebări?</a:t>
            </a:r>
          </a:p>
          <a:p>
            <a:endParaRPr/>
          </a:p>
          <a:p>
            <a:r>
              <a:t>Prezentare bazată pe analiza comprehensivă</a:t>
            </a:r>
          </a:p>
          <a:p>
            <a:r>
              <a:t>a generațiilor sociale contemporane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03F562-69D5-1D8D-F5A4-BBD953E8FF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6B0554-30D4-AC6E-FDEB-EA054F8DA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Sfârșitul unității de învățare</a:t>
            </a:r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t>Conceptul de generații sociale reprezintă modalități de înțelegere a evoluției societății</a:t>
            </a:r>
          </a:p>
          <a:p>
            <a:r>
              <a:t>Fiecare generație este modelată de evenimente istorice și transformări tehnologice</a:t>
            </a:r>
          </a:p>
          <a:p>
            <a:r>
              <a:t>Teoria generațională Strauss-Howe (1991) - evenimente istorice asociate cu personaje generaționale</a:t>
            </a:r>
          </a:p>
          <a:p>
            <a:r>
              <a:t>Fiecare generație creează o nouă eră socială care durează 20-25 de ani</a:t>
            </a:r>
          </a:p>
          <a:p>
            <a:r>
              <a:t>Utilă pentru marketing, management și studii sociale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CFB0F9-F2CA-8531-14FA-846580B80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Silent Generation (1928-1945)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t>Vârsta actuală: 80-97 ani</a:t>
            </a:r>
          </a:p>
          <a:p>
            <a:r>
              <a:t>Cunoscută și ca Generația Tradiționalistă</a:t>
            </a:r>
          </a:p>
          <a:p>
            <a:r>
              <a:t>Copilăria în timpul Marii Depresiuni și celui de-al Doilea Război Mondial</a:t>
            </a:r>
          </a:p>
          <a:p>
            <a:r>
              <a:t>Caracteristici: conformitate, respect pentru autoritate, frugalitate</a:t>
            </a:r>
          </a:p>
          <a:p>
            <a:r>
              <a:t>Leaderi ai mișcării pentru drepturile civile și ai contraculturii anilor 1960</a:t>
            </a:r>
          </a:p>
          <a:p>
            <a:r>
              <a:t>Creatorii muzicii rock and roll din anii 1950-1960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1E5E27-4E7E-A59A-1A42-6F3AE911E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Baby Boomers (1946-1964)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t>Vârsta actuală: 61-79 ani</a:t>
            </a:r>
          </a:p>
          <a:p>
            <a:r>
              <a:t>Dezvoltarea în perioada postbelică de optimism și creștere economică</a:t>
            </a:r>
          </a:p>
          <a:p>
            <a:r>
              <a:t>Martori ai mișcărilor pentru drepturile civile și revoluțiilor culturale</a:t>
            </a:r>
          </a:p>
          <a:p>
            <a:r>
              <a:t>Valori: optimism, muncă asiduă, loialitate, accent pe familie</a:t>
            </a:r>
          </a:p>
          <a:p>
            <a:r>
              <a:t>Etică puternică a muncii, adesea workaholici</a:t>
            </a:r>
          </a:p>
          <a:p>
            <a:r>
              <a:t>În România: generația supradimensionată născută după 1967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3AA209-7A94-580C-DA8D-CAC2F7720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Generația X (1965-1980)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t>Vârsta actuală: 45-60 ani</a:t>
            </a:r>
          </a:p>
          <a:p>
            <a:r>
              <a:t>Cunoscută ca generația 'pierdută' sau 'copilul de mijloc'</a:t>
            </a:r>
          </a:p>
          <a:p>
            <a:r>
              <a:t>40% au fost 'copii cu cheia la gât', jumătate din familii destrămate</a:t>
            </a:r>
          </a:p>
          <a:p>
            <a:r>
              <a:t>Etichetată ca 'generația MTV' (lansat în 1981)</a:t>
            </a:r>
          </a:p>
          <a:p>
            <a:r>
              <a:t>Caracteristici: independenți, plini de resurse, sceptici față de statu-quo</a:t>
            </a:r>
          </a:p>
          <a:p>
            <a:r>
              <a:t>Apreciază programul flexibil și autonomia în muncă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D95E4B-87B2-278C-50D4-760479748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Generația Y - Millennials (1981-1996)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t>Vârsta actuală: 29-44 ani</a:t>
            </a:r>
          </a:p>
          <a:p>
            <a:r>
              <a:t>Primii care au atins vârsta adultă în mileniul III</a:t>
            </a:r>
          </a:p>
          <a:p>
            <a:r>
              <a:t>Prima generație care a crescut cu computere și social media</a:t>
            </a:r>
          </a:p>
          <a:p>
            <a:r>
              <a:t>Evenimente definitorii: 11 septembrie, internetul, criza financiară 2008</a:t>
            </a:r>
          </a:p>
          <a:p>
            <a:r>
              <a:t>Numiți 'Nativi digitali', 'Net-Geners', 'Generația Nintendo'</a:t>
            </a:r>
          </a:p>
          <a:p>
            <a:r>
              <a:t>Valorează diversitatea, colaborarea și echilibrul muncă-viață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597916-FD9C-EDFD-9623-909DB6DBE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Generația Z (1997-2012)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Vârsta actuală: 13-28 ani</a:t>
            </a:r>
          </a:p>
          <a:p>
            <a:r>
              <a:t>Cunoscuți ca 'Zoomers'</a:t>
            </a:r>
          </a:p>
          <a:p>
            <a:r>
              <a:t>Primii adevărați nativi digitali</a:t>
            </a:r>
          </a:p>
          <a:p>
            <a:r>
              <a:t>TikTok este aplicația preferată (63% pentru știri)</a:t>
            </a:r>
          </a:p>
          <a:p>
            <a:r>
              <a:t>Petrec în medie 4 ore pe zi folosind aplicații</a:t>
            </a:r>
          </a:p>
          <a:p>
            <a:r>
              <a:t>Valorează autenticitatea, incluziunea și schimbarea socială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E46680-8E06-7EEE-E686-688009497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Generația Alpha (2010-prezent)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t>Vârsta actuală: 0-15 ani</a:t>
            </a:r>
          </a:p>
          <a:p>
            <a:r>
              <a:t>Prima generație fără o lume fără smartphone-uri și AI</a:t>
            </a:r>
          </a:p>
          <a:p>
            <a:r>
              <a:t>Nu există diferență între realitatea fizică și cea virtuală</a:t>
            </a:r>
          </a:p>
          <a:p>
            <a:r>
              <a:t>2,5 milioane de copii Alpha se nasc săptămânal</a:t>
            </a:r>
          </a:p>
          <a:p>
            <a:r>
              <a:t>Vor fi cei mai numeroși, educați și cu cea mai bună situație financiară</a:t>
            </a:r>
          </a:p>
          <a:p>
            <a:r>
              <a:t>Risc: cea mai puțin socializată generație din istorie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3257A4-700B-105A-D9BD-6F03E5B8F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Evoluția Tehnologică și Generațiile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t>Silent Generation: radio și primele televizoare</a:t>
            </a:r>
          </a:p>
          <a:p>
            <a:r>
              <a:t>Baby Boomers: televiziunea color și primele computere</a:t>
            </a:r>
          </a:p>
          <a:p>
            <a:r>
              <a:t>Generația X: MTV, calculatoare personale, video games</a:t>
            </a:r>
          </a:p>
          <a:p>
            <a:r>
              <a:t>Millennials: internet, telefoane mobile, social media</a:t>
            </a:r>
          </a:p>
          <a:p>
            <a:r>
              <a:t>Generația Z: smartphone-uri, streaming, TikTok</a:t>
            </a:r>
          </a:p>
          <a:p>
            <a:r>
              <a:t>Generația Alpha: AI, realitate augmentată, IoT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3FD00A-A57E-4D63-29D6-5D2CEAFA1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847" y="6110326"/>
            <a:ext cx="2089953" cy="61347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653</Words>
  <Application>Microsoft Office PowerPoint</Application>
  <PresentationFormat>On-screen Show (4:3)</PresentationFormat>
  <Paragraphs>90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Tema di Office</vt:lpstr>
      <vt:lpstr>Generațiile Sociale</vt:lpstr>
      <vt:lpstr>Introducere</vt:lpstr>
      <vt:lpstr>Silent Generation (1928-1945)</vt:lpstr>
      <vt:lpstr>Baby Boomers (1946-1964)</vt:lpstr>
      <vt:lpstr>Generația X (1965-1980)</vt:lpstr>
      <vt:lpstr>Generația Y - Millennials (1981-1996)</vt:lpstr>
      <vt:lpstr>Generația Z (1997-2012)</vt:lpstr>
      <vt:lpstr>Generația Alpha (2010-prezent)</vt:lpstr>
      <vt:lpstr>Evoluția Tehnologică și Generațiile</vt:lpstr>
      <vt:lpstr>Mediul de Muncă Intergenerațional</vt:lpstr>
      <vt:lpstr>Impactul Social și Cultural</vt:lpstr>
      <vt:lpstr>Analiza Comparativă</vt:lpstr>
      <vt:lpstr>Concluzii și Perspective</vt:lpstr>
      <vt:lpstr>Mulțumesc!</vt:lpstr>
      <vt:lpstr>Sfârșitul unității de învățare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Generațiile Sociale</dc:title>
  <dc:subject/>
  <dc:creator>Jurca Tünde</dc:creator>
  <cp:keywords/>
  <dc:description>generated using python-pptx</dc:description>
  <cp:lastModifiedBy>Octavia Gligor</cp:lastModifiedBy>
  <cp:revision>1</cp:revision>
  <dcterms:created xsi:type="dcterms:W3CDTF">2013-01-27T09:14:16Z</dcterms:created>
  <dcterms:modified xsi:type="dcterms:W3CDTF">2026-04-14T14:32:57Z</dcterms:modified>
  <cp:category/>
</cp:coreProperties>
</file>