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0" r:id="rId5"/>
  </p:sldMasterIdLst>
  <p:notesMasterIdLst>
    <p:notesMasterId r:id="rId13"/>
  </p:notesMasterIdLst>
  <p:handoutMasterIdLst>
    <p:handoutMasterId r:id="rId14"/>
  </p:handoutMasterIdLst>
  <p:sldIdLst>
    <p:sldId id="263" r:id="rId6"/>
    <p:sldId id="261" r:id="rId7"/>
    <p:sldId id="257" r:id="rId8"/>
    <p:sldId id="258" r:id="rId9"/>
    <p:sldId id="259" r:id="rId10"/>
    <p:sldId id="260" r:id="rId11"/>
    <p:sldId id="262" r:id="rId12"/>
  </p:sldIdLst>
  <p:sldSz cx="10799763" cy="7199313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i Anastasiou" initials="KA" lastIdx="1" clrIdx="0">
    <p:extLst>
      <p:ext uri="{19B8F6BF-5375-455C-9EA6-DF929625EA0E}">
        <p15:presenceInfo xmlns:p15="http://schemas.microsoft.com/office/powerpoint/2012/main" userId="S::kyriaki.anastasiou@inhwe.org::75e5871f-fa02-44ad-a3e0-6042bf2705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DC"/>
    <a:srgbClr val="1A75DB"/>
    <a:srgbClr val="06D6B3"/>
    <a:srgbClr val="D419D9"/>
    <a:srgbClr val="AB0084"/>
    <a:srgbClr val="0CEBF6"/>
    <a:srgbClr val="D0009E"/>
    <a:srgbClr val="23D4DD"/>
    <a:srgbClr val="E5FBFB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7636B7-6AF2-4072-9122-E2F1ACB41815}" v="5" dt="2026-04-08T11:27:27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3" autoAdjust="0"/>
    <p:restoredTop sz="93139" autoAdjust="0"/>
  </p:normalViewPr>
  <p:slideViewPr>
    <p:cSldViewPr snapToGrid="0">
      <p:cViewPr varScale="1">
        <p:scale>
          <a:sx n="70" d="100"/>
          <a:sy n="70" d="100"/>
        </p:scale>
        <p:origin x="125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custSel addSld delSld modSld">
      <pc:chgData name="Octavia Gligor" userId="e69cddd200b289c7" providerId="LiveId" clId="{63DFBC67-2417-417A-A85E-D6DC50EF74FB}" dt="2026-04-08T11:27:32.203" v="12" actId="47"/>
      <pc:docMkLst>
        <pc:docMk/>
      </pc:docMkLst>
      <pc:sldChg chg="del">
        <pc:chgData name="Octavia Gligor" userId="e69cddd200b289c7" providerId="LiveId" clId="{63DFBC67-2417-417A-A85E-D6DC50EF74FB}" dt="2026-04-08T11:27:32.203" v="12" actId="47"/>
        <pc:sldMkLst>
          <pc:docMk/>
          <pc:sldMk cId="839785364" sldId="256"/>
        </pc:sldMkLst>
      </pc:sldChg>
      <pc:sldChg chg="add">
        <pc:chgData name="Octavia Gligor" userId="e69cddd200b289c7" providerId="LiveId" clId="{63DFBC67-2417-417A-A85E-D6DC50EF74FB}" dt="2026-04-08T11:26:18.656" v="1"/>
        <pc:sldMkLst>
          <pc:docMk/>
          <pc:sldMk cId="2080289239" sldId="262"/>
        </pc:sldMkLst>
      </pc:sldChg>
      <pc:sldChg chg="addSp delSp modSp add mod">
        <pc:chgData name="Octavia Gligor" userId="e69cddd200b289c7" providerId="LiveId" clId="{63DFBC67-2417-417A-A85E-D6DC50EF74FB}" dt="2026-04-08T11:27:27.675" v="11"/>
        <pc:sldMkLst>
          <pc:docMk/>
          <pc:sldMk cId="736601882" sldId="263"/>
        </pc:sldMkLst>
        <pc:spChg chg="mod">
          <ac:chgData name="Octavia Gligor" userId="e69cddd200b289c7" providerId="LiveId" clId="{63DFBC67-2417-417A-A85E-D6DC50EF74FB}" dt="2026-04-08T11:27:15.884" v="9" actId="12788"/>
          <ac:spMkLst>
            <pc:docMk/>
            <pc:sldMk cId="736601882" sldId="263"/>
            <ac:spMk id="2" creationId="{00000000-0000-0000-0000-000000000000}"/>
          </ac:spMkLst>
        </pc:spChg>
        <pc:spChg chg="del">
          <ac:chgData name="Octavia Gligor" userId="e69cddd200b289c7" providerId="LiveId" clId="{63DFBC67-2417-417A-A85E-D6DC50EF74FB}" dt="2026-04-08T11:27:26.407" v="10" actId="478"/>
          <ac:spMkLst>
            <pc:docMk/>
            <pc:sldMk cId="736601882" sldId="263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1:27:27.675" v="11"/>
          <ac:spMkLst>
            <pc:docMk/>
            <pc:sldMk cId="736601882" sldId="263"/>
            <ac:spMk id="4" creationId="{2951D05D-622D-73E2-3B5B-C2AE2E966FD3}"/>
          </ac:spMkLst>
        </pc:spChg>
      </pc:sldChg>
      <pc:sldChg chg="del">
        <pc:chgData name="Octavia Gligor" userId="e69cddd200b289c7" providerId="LiveId" clId="{63DFBC67-2417-417A-A85E-D6DC50EF74FB}" dt="2026-04-08T11:26:15.796" v="0" actId="47"/>
        <pc:sldMkLst>
          <pc:docMk/>
          <pc:sldMk cId="1147946729" sldId="26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65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" y="3397079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3751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5" y="6672707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12" y="6672706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9219431" y="2"/>
            <a:ext cx="1438485" cy="101121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9268256" y="873164"/>
            <a:ext cx="1389663" cy="640524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6829389"/>
      </p:ext>
    </p:extLst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1" y="6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2" y="6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9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4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9" y="2722496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3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3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8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800" b="1" baseline="0"/>
            </a:lvl1pPr>
            <a:lvl2pPr marL="342970" indent="0">
              <a:buNone/>
              <a:defRPr sz="1500" b="1"/>
            </a:lvl2pPr>
            <a:lvl3pPr marL="685937" indent="0">
              <a:buNone/>
              <a:defRPr sz="1350" b="1"/>
            </a:lvl3pPr>
            <a:lvl4pPr marL="1028905" indent="0">
              <a:buNone/>
              <a:defRPr sz="1200" b="1"/>
            </a:lvl4pPr>
            <a:lvl5pPr marL="1371874" indent="0">
              <a:buNone/>
              <a:defRPr sz="1200" b="1"/>
            </a:lvl5pPr>
            <a:lvl6pPr marL="1714843" indent="0">
              <a:buNone/>
              <a:defRPr sz="1200" b="1"/>
            </a:lvl6pPr>
            <a:lvl7pPr marL="2057812" indent="0">
              <a:buNone/>
              <a:defRPr sz="1200" b="1"/>
            </a:lvl7pPr>
            <a:lvl8pPr marL="2400780" indent="0">
              <a:buNone/>
              <a:defRPr sz="1200" b="1"/>
            </a:lvl8pPr>
            <a:lvl9pPr marL="2743749" indent="0">
              <a:buNone/>
              <a:defRPr sz="12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2867518219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72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9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7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59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5" y="421209"/>
            <a:ext cx="1817189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200" y="6246613"/>
            <a:ext cx="478940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75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675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6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8" y="6129182"/>
            <a:ext cx="2382358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58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720097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4" indent="-180024" algn="l" defTabSz="720097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7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21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69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18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66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315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63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412" indent="-180024" algn="l" defTabSz="72009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45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93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42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90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39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87" algn="l" defTabSz="720097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0075" y="3178782"/>
            <a:ext cx="9599613" cy="1044264"/>
          </a:xfrm>
        </p:spPr>
        <p:txBody>
          <a:bodyPr/>
          <a:lstStyle/>
          <a:p>
            <a: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Modulul 2</a:t>
            </a:r>
            <a:b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ȘEDINȚA 2</a:t>
            </a:r>
            <a:b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hu-HU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Instruire sincronă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951D05D-622D-73E2-3B5B-C2AE2E966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01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2C517B-63A9-8DF3-AC28-4B7F5BB52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713"/>
            <a:ext cx="6921500" cy="3022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FA14C6-B7C3-39CB-5CE1-E29811322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336" y="-331304"/>
            <a:ext cx="6615790" cy="44129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713656-D36B-D025-A022-D46181579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0" y="2828035"/>
            <a:ext cx="3848808" cy="25072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19E316-E7C9-7231-B149-467C7140B3F0}"/>
              </a:ext>
            </a:extLst>
          </p:cNvPr>
          <p:cNvSpPr txBox="1"/>
          <p:nvPr/>
        </p:nvSpPr>
        <p:spPr>
          <a:xfrm>
            <a:off x="6612836" y="1577009"/>
            <a:ext cx="4186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Book Antiqua" panose="02040602050305030304" pitchFamily="18" charset="0"/>
              </a:rPr>
              <a:t>„</a:t>
            </a:r>
            <a:r>
              <a:rPr lang="en-GB" sz="3200" b="1" dirty="0" err="1">
                <a:latin typeface="Book Antiqua" panose="02040602050305030304" pitchFamily="18" charset="0"/>
              </a:rPr>
              <a:t>Fii</a:t>
            </a:r>
            <a:r>
              <a:rPr lang="en-GB" sz="3200" b="1" dirty="0">
                <a:latin typeface="Book Antiqua" panose="02040602050305030304" pitchFamily="18" charset="0"/>
              </a:rPr>
              <a:t> </a:t>
            </a:r>
            <a:r>
              <a:rPr lang="en-GB" sz="3200" b="1" dirty="0" err="1">
                <a:latin typeface="Book Antiqua" panose="02040602050305030304" pitchFamily="18" charset="0"/>
              </a:rPr>
              <a:t>mentorul</a:t>
            </a:r>
            <a:r>
              <a:rPr lang="en-GB" sz="3200" b="1" dirty="0">
                <a:latin typeface="Book Antiqua" panose="02040602050305030304" pitchFamily="18" charset="0"/>
              </a:rPr>
              <a:t> pe care </a:t>
            </a:r>
            <a:r>
              <a:rPr lang="en-GB" sz="3200" b="1" dirty="0" err="1">
                <a:latin typeface="Book Antiqua" panose="02040602050305030304" pitchFamily="18" charset="0"/>
              </a:rPr>
              <a:t>ți</a:t>
            </a:r>
            <a:r>
              <a:rPr lang="en-GB" sz="3200" b="1" dirty="0">
                <a:latin typeface="Book Antiqua" panose="02040602050305030304" pitchFamily="18" charset="0"/>
              </a:rPr>
              <a:t>-ai fi </a:t>
            </a:r>
            <a:r>
              <a:rPr lang="en-GB" sz="3200" b="1" dirty="0" err="1">
                <a:latin typeface="Book Antiqua" panose="02040602050305030304" pitchFamily="18" charset="0"/>
              </a:rPr>
              <a:t>dorit</a:t>
            </a:r>
            <a:r>
              <a:rPr lang="en-GB" sz="3200" b="1" dirty="0">
                <a:latin typeface="Book Antiqua" panose="02040602050305030304" pitchFamily="18" charset="0"/>
              </a:rPr>
              <a:t> </a:t>
            </a:r>
            <a:r>
              <a:rPr lang="en-GB" sz="3200" b="1" dirty="0" err="1">
                <a:latin typeface="Book Antiqua" panose="02040602050305030304" pitchFamily="18" charset="0"/>
              </a:rPr>
              <a:t>să</a:t>
            </a:r>
            <a:r>
              <a:rPr lang="en-GB" sz="3200" b="1" dirty="0">
                <a:latin typeface="Book Antiqua" panose="02040602050305030304" pitchFamily="18" charset="0"/>
              </a:rPr>
              <a:t>-l ai.”</a:t>
            </a:r>
            <a:endParaRPr lang="en-RO" sz="32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142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69AF6-8B48-6A18-C951-24CAD71DC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Provocările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colaborării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intergeneraționale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farmacia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comunitară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Oradea”</a:t>
            </a:r>
            <a:endParaRPr lang="en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CCEB5-DB74-FCD1-62D9-345D4CC26B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714062"/>
            <a:ext cx="10242831" cy="3771188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Context: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comunitară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 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Oradea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lucrează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echipă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mixtă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din:</a:t>
            </a:r>
          </a:p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Maria (Baby Boomer, 58 ani),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farmacist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șef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Are o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vastă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experiență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domeniu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bucură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respect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datorită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rigurozității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sale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Preferă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metodele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tradiționale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fiind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convinsă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valoarea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interacțiunii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directe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pacientul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importanța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controlului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atent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fiecărui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detaliu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Andrei (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Generația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Y, 35 ani):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farmacist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10 ani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experiență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echilibrat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rațional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deschis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inovație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același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atent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ritmul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echipei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Ioana (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Generația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Z, 24 ani):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Farmacistă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tânără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plină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energie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pasionată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tehnologie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dorește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modernizarea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proceselor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digitalizarea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serviciilor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farmaceutice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Petrece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telefon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doar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scop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Alina (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asistentă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farmacie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43 ani: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o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vastă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experiență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practică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convinsă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știe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decât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farmaciștii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tineri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însă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a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avut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ocazia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urmeze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facultate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având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doar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postliceale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486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426A7-59B9-EF56-1A20-49E925286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4103" y="198782"/>
            <a:ext cx="9685900" cy="5459896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Situația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Statul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român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lansează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 program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încurajare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digitalizării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domeniul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sănătății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oferind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bonus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salarial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300 lei/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lună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gratuit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farmaciștii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implementează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digital de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gestionare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stocurilor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oferă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teleconsultanță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pacienții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apar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discuții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intense:</a:t>
            </a:r>
          </a:p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Maria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sceptică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spune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echipa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pierde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învățarea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acestui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trebui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folosit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consilierea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pacienților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contează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adevărat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crede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bonusul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compensează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impactul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calității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serviciilor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directe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Ioana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insistă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digitalizarea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opțională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termen lung,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obișnuim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devreme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atât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bine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toți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Andrei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evită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implice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discuția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tensionată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consideră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trebui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acorde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 bonus intern,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efortul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investit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digitalizare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sunt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neglijabile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Alina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asistenta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farmacie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face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oficial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observă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lucra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efectiv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fără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primească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nicio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compensație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financiară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Simte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discrepanță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responsabilități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recunoașterea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oficială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muncii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diferențe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perspectivă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o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atmosferă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tensionată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echipă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unde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viziunile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generaționale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statutul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motivația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personală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GB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intersectează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90784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836E6-DA7B-0BE1-A37C-D23F9F488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Identificarea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conflictelor</a:t>
            </a:r>
            <a:endParaRPr lang="en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30F44-368E-4CF1-19B1-FE18719F3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78" y="2208507"/>
            <a:ext cx="10774018" cy="3771188"/>
          </a:xfrm>
        </p:spPr>
        <p:txBody>
          <a:bodyPr/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tipuri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conflicte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observați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scenariu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lang="en-GB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ex.conflict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interese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cine apar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conflicte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consecințe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conflictul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Atmosferei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lucru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Colaborării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echipă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Pacienților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calității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serviciului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Motivației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individuale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RO" sz="2000" i="1" dirty="0"/>
          </a:p>
        </p:txBody>
      </p:sp>
    </p:spTree>
    <p:extLst>
      <p:ext uri="{BB962C8B-B14F-4D97-AF65-F5344CB8AC3E}">
        <p14:creationId xmlns:p14="http://schemas.microsoft.com/office/powerpoint/2010/main" val="1061983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18570-1256-E805-B3D6-9D3B2E0D9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0363B-E62E-9642-616C-D214398C0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10196306" cy="993805"/>
          </a:xfrm>
        </p:spPr>
        <p:txBody>
          <a:bodyPr/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Strategii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rezolvare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întrebări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soluții</a:t>
            </a:r>
            <a:endParaRPr lang="en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951A9-1DDB-1955-6003-FEB6A7AC4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78" y="2208507"/>
            <a:ext cx="10774018" cy="3771188"/>
          </a:xfrm>
        </p:spPr>
        <p:txBody>
          <a:bodyPr/>
          <a:lstStyle/>
          <a:p>
            <a:r>
              <a:rPr lang="en-GB" dirty="0"/>
              <a:t>Ce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face </a:t>
            </a:r>
            <a:r>
              <a:rPr lang="en-GB" dirty="0" err="1"/>
              <a:t>fiecare</a:t>
            </a:r>
            <a:r>
              <a:rPr lang="en-GB" dirty="0"/>
              <a:t> </a:t>
            </a:r>
            <a:r>
              <a:rPr lang="en-GB" dirty="0" err="1"/>
              <a:t>dintre</a:t>
            </a:r>
            <a:r>
              <a:rPr lang="en-GB" dirty="0"/>
              <a:t> </a:t>
            </a:r>
            <a:r>
              <a:rPr lang="en-GB" dirty="0" err="1"/>
              <a:t>membrii</a:t>
            </a:r>
            <a:r>
              <a:rPr lang="en-GB" dirty="0"/>
              <a:t> </a:t>
            </a:r>
            <a:r>
              <a:rPr lang="en-GB" dirty="0" err="1"/>
              <a:t>echipei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reduce </a:t>
            </a:r>
            <a:r>
              <a:rPr lang="en-GB" dirty="0" err="1"/>
              <a:t>tensiunea</a:t>
            </a:r>
            <a:r>
              <a:rPr lang="en-GB" dirty="0"/>
              <a:t>?</a:t>
            </a:r>
          </a:p>
          <a:p>
            <a:r>
              <a:rPr lang="en-GB" dirty="0"/>
              <a:t>Ce </a:t>
            </a:r>
            <a:r>
              <a:rPr lang="en-GB" dirty="0" err="1"/>
              <a:t>compromisuri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fi </a:t>
            </a:r>
            <a:r>
              <a:rPr lang="en-GB" dirty="0" err="1"/>
              <a:t>făcute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atenua</a:t>
            </a:r>
            <a:r>
              <a:rPr lang="en-GB" dirty="0"/>
              <a:t> </a:t>
            </a:r>
            <a:r>
              <a:rPr lang="en-GB" dirty="0" err="1"/>
              <a:t>conflictul</a:t>
            </a:r>
            <a:r>
              <a:rPr lang="en-GB" dirty="0"/>
              <a:t>?</a:t>
            </a:r>
          </a:p>
          <a:p>
            <a:r>
              <a:rPr lang="en-GB" dirty="0"/>
              <a:t>Care sunt </a:t>
            </a:r>
            <a:r>
              <a:rPr lang="en-GB" dirty="0" err="1"/>
              <a:t>pașii</a:t>
            </a:r>
            <a:r>
              <a:rPr lang="en-GB" dirty="0"/>
              <a:t> </a:t>
            </a:r>
            <a:r>
              <a:rPr lang="en-GB" dirty="0" err="1"/>
              <a:t>concreți</a:t>
            </a:r>
            <a:r>
              <a:rPr lang="en-GB" dirty="0"/>
              <a:t> pe care </a:t>
            </a:r>
            <a:r>
              <a:rPr lang="en-GB" dirty="0" err="1"/>
              <a:t>i-ar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face </a:t>
            </a:r>
            <a:r>
              <a:rPr lang="en-GB" dirty="0" err="1"/>
              <a:t>echipa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următoarele</a:t>
            </a:r>
            <a:r>
              <a:rPr lang="en-GB" dirty="0"/>
              <a:t> 2 </a:t>
            </a:r>
            <a:r>
              <a:rPr lang="en-GB" dirty="0" err="1"/>
              <a:t>săptămâni</a:t>
            </a:r>
            <a:r>
              <a:rPr lang="en-GB" dirty="0"/>
              <a:t>? (</a:t>
            </a:r>
            <a:r>
              <a:rPr lang="en-GB" dirty="0" err="1"/>
              <a:t>enumerați</a:t>
            </a:r>
            <a:r>
              <a:rPr lang="en-GB" dirty="0"/>
              <a:t> 5 </a:t>
            </a:r>
            <a:r>
              <a:rPr lang="en-GB" dirty="0" err="1"/>
              <a:t>pași</a:t>
            </a:r>
            <a:r>
              <a:rPr lang="en-GB" dirty="0"/>
              <a:t>)</a:t>
            </a:r>
            <a:endParaRPr lang="en-RO" sz="2000" i="1" dirty="0"/>
          </a:p>
        </p:txBody>
      </p:sp>
    </p:spTree>
    <p:extLst>
      <p:ext uri="{BB962C8B-B14F-4D97-AF65-F5344CB8AC3E}">
        <p14:creationId xmlns:p14="http://schemas.microsoft.com/office/powerpoint/2010/main" val="69553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14.0.5919"/>
  <p:tag name="SLIDO_PRESENTATION_ID" val="6fced902-de01-4395-af48-7b21b6a15264"/>
  <p:tag name="SLIDO_EVENT_UUID" val="46650eea-1bec-4c48-8938-634bd8fee995"/>
  <p:tag name="SLIDO_EVENT_SECTION_UUID" val="56f029f3-5928-4928-b138-6475f4ded410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2A34CF-6A49-4DBE-AE8D-413A21CD0D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19D27F-485F-424B-BBA9-7FA72AD92939}">
  <ds:schemaRefs>
    <ds:schemaRef ds:uri="0cb709d3-8535-4900-99f2-74827045ee9b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3f9b33f2-e184-4f9f-88d2-a82b0ebeece2"/>
    <ds:schemaRef ds:uri="2da7511b-2940-4308-a464-b67521a1cece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H-PASS_presentation_WP1_25July2023</Template>
  <TotalTime>3810</TotalTime>
  <Words>543</Words>
  <Application>Microsoft Office PowerPoint</Application>
  <PresentationFormat>Custom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Book Antiqua</vt:lpstr>
      <vt:lpstr>Calibri</vt:lpstr>
      <vt:lpstr>Calibri Light</vt:lpstr>
      <vt:lpstr>Times New Roman</vt:lpstr>
      <vt:lpstr>Tema di Office</vt:lpstr>
      <vt:lpstr>1_Tema di Office</vt:lpstr>
      <vt:lpstr>Modulul 2 ȘEDINȚA 2 Instruire sincronă</vt:lpstr>
      <vt:lpstr>PowerPoint Presentation</vt:lpstr>
      <vt:lpstr>„Provocările colaborării intergeneraționale în farmacia comunitară din Oradea”</vt:lpstr>
      <vt:lpstr>PowerPoint Presentation</vt:lpstr>
      <vt:lpstr>1. Identificarea conflictelor</vt:lpstr>
      <vt:lpstr>2. Strategii de rezolvare și întrebări pentru soluții</vt:lpstr>
      <vt:lpstr>Sfârșitul unității de învățare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STEERING COMMITTEE MEETING</dc:title>
  <dc:creator>szogi.melinda</dc:creator>
  <cp:lastModifiedBy>Octavia Gligor</cp:lastModifiedBy>
  <cp:revision>74</cp:revision>
  <dcterms:created xsi:type="dcterms:W3CDTF">2023-07-21T15:01:30Z</dcterms:created>
  <dcterms:modified xsi:type="dcterms:W3CDTF">2026-04-08T11:27:33Z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