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26"/>
  </p:notesMasterIdLst>
  <p:handoutMasterIdLst>
    <p:handoutMasterId r:id="rId27"/>
  </p:handoutMasterIdLst>
  <p:sldIdLst>
    <p:sldId id="474" r:id="rId6"/>
    <p:sldId id="366" r:id="rId7"/>
    <p:sldId id="353" r:id="rId8"/>
    <p:sldId id="355" r:id="rId9"/>
    <p:sldId id="351" r:id="rId10"/>
    <p:sldId id="347" r:id="rId11"/>
    <p:sldId id="352" r:id="rId12"/>
    <p:sldId id="312" r:id="rId13"/>
    <p:sldId id="314" r:id="rId14"/>
    <p:sldId id="367" r:id="rId15"/>
    <p:sldId id="375" r:id="rId16"/>
    <p:sldId id="466" r:id="rId17"/>
    <p:sldId id="464" r:id="rId18"/>
    <p:sldId id="467" r:id="rId19"/>
    <p:sldId id="473" r:id="rId20"/>
    <p:sldId id="469" r:id="rId21"/>
    <p:sldId id="471" r:id="rId22"/>
    <p:sldId id="470" r:id="rId23"/>
    <p:sldId id="472" r:id="rId24"/>
    <p:sldId id="257" r:id="rId25"/>
  </p:sldIdLst>
  <p:sldSz cx="10799763" cy="7199313"/>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yriaki Anastasiou" initials="KA" lastIdx="1" clrIdx="0">
    <p:extLst>
      <p:ext uri="{19B8F6BF-5375-455C-9EA6-DF929625EA0E}">
        <p15:presenceInfo xmlns:p15="http://schemas.microsoft.com/office/powerpoint/2012/main" userId="S::kyriaki.anastasiou@inhwe.org::75e5871f-fa02-44ad-a3e0-6042bf2705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DC"/>
    <a:srgbClr val="1A75DB"/>
    <a:srgbClr val="06D6B3"/>
    <a:srgbClr val="D419D9"/>
    <a:srgbClr val="AB0084"/>
    <a:srgbClr val="0CEBF6"/>
    <a:srgbClr val="D0009E"/>
    <a:srgbClr val="23D4DD"/>
    <a:srgbClr val="E5FBFB"/>
    <a:srgbClr val="02FF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8552A3-5144-4C18-92ED-0AB1D22CAEF3}" v="5" dt="2026-04-08T11:37:44.2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28" autoAdjust="0"/>
    <p:restoredTop sz="93173" autoAdjust="0"/>
  </p:normalViewPr>
  <p:slideViewPr>
    <p:cSldViewPr snapToGrid="0">
      <p:cViewPr varScale="1">
        <p:scale>
          <a:sx n="70" d="100"/>
          <a:sy n="70" d="100"/>
        </p:scale>
        <p:origin x="1253" y="53"/>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ctavia Gligor" userId="e69cddd200b289c7" providerId="LiveId" clId="{63DFBC67-2417-417A-A85E-D6DC50EF74FB}"/>
    <pc:docChg chg="custSel addSld delSld modSld">
      <pc:chgData name="Octavia Gligor" userId="e69cddd200b289c7" providerId="LiveId" clId="{63DFBC67-2417-417A-A85E-D6DC50EF74FB}" dt="2026-04-08T11:37:44.182" v="8"/>
      <pc:docMkLst>
        <pc:docMk/>
      </pc:docMkLst>
      <pc:sldChg chg="del">
        <pc:chgData name="Octavia Gligor" userId="e69cddd200b289c7" providerId="LiveId" clId="{63DFBC67-2417-417A-A85E-D6DC50EF74FB}" dt="2026-04-08T11:37:33.035" v="7" actId="47"/>
        <pc:sldMkLst>
          <pc:docMk/>
          <pc:sldMk cId="839785364" sldId="256"/>
        </pc:sldMkLst>
      </pc:sldChg>
      <pc:sldChg chg="add">
        <pc:chgData name="Octavia Gligor" userId="e69cddd200b289c7" providerId="LiveId" clId="{63DFBC67-2417-417A-A85E-D6DC50EF74FB}" dt="2026-04-08T11:37:44.182" v="8"/>
        <pc:sldMkLst>
          <pc:docMk/>
          <pc:sldMk cId="2080289239" sldId="257"/>
        </pc:sldMkLst>
      </pc:sldChg>
      <pc:sldChg chg="addSp delSp modSp add mod">
        <pc:chgData name="Octavia Gligor" userId="e69cddd200b289c7" providerId="LiveId" clId="{63DFBC67-2417-417A-A85E-D6DC50EF74FB}" dt="2026-04-08T11:37:30.136" v="6" actId="478"/>
        <pc:sldMkLst>
          <pc:docMk/>
          <pc:sldMk cId="1880102577" sldId="474"/>
        </pc:sldMkLst>
        <pc:spChg chg="mod">
          <ac:chgData name="Octavia Gligor" userId="e69cddd200b289c7" providerId="LiveId" clId="{63DFBC67-2417-417A-A85E-D6DC50EF74FB}" dt="2026-04-08T11:37:14.345" v="4" actId="6549"/>
          <ac:spMkLst>
            <pc:docMk/>
            <pc:sldMk cId="1880102577" sldId="474"/>
            <ac:spMk id="2" creationId="{00000000-0000-0000-0000-000000000000}"/>
          </ac:spMkLst>
        </pc:spChg>
        <pc:spChg chg="del">
          <ac:chgData name="Octavia Gligor" userId="e69cddd200b289c7" providerId="LiveId" clId="{63DFBC67-2417-417A-A85E-D6DC50EF74FB}" dt="2026-04-08T11:37:30.136" v="6" actId="478"/>
          <ac:spMkLst>
            <pc:docMk/>
            <pc:sldMk cId="1880102577" sldId="474"/>
            <ac:spMk id="3" creationId="{42C95AA1-FFFF-E9B2-3ADE-D6654F6417B4}"/>
          </ac:spMkLst>
        </pc:spChg>
        <pc:spChg chg="add mod">
          <ac:chgData name="Octavia Gligor" userId="e69cddd200b289c7" providerId="LiveId" clId="{63DFBC67-2417-417A-A85E-D6DC50EF74FB}" dt="2026-04-08T11:37:27.742" v="5"/>
          <ac:spMkLst>
            <pc:docMk/>
            <pc:sldMk cId="1880102577" sldId="474"/>
            <ac:spMk id="4" creationId="{D46C8D15-2858-6E61-F7CD-4A18B4437BC4}"/>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5D9540-1DBF-42E3-903D-F366C377B1B6}"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B6D3F58E-0EC6-4EAE-8315-997CA881120D}">
      <dgm:prSet phldrT="[Text]"/>
      <dgm:spPr>
        <a:solidFill>
          <a:srgbClr val="23D4DD"/>
        </a:solidFill>
        <a:ln>
          <a:solidFill>
            <a:srgbClr val="23D4DD"/>
          </a:solidFill>
        </a:ln>
      </dgm:spPr>
      <dgm:t>
        <a:bodyPr/>
        <a:lstStyle/>
        <a:p>
          <a:pPr>
            <a:buFont typeface="Arial" panose="020B0604020202020204" pitchFamily="34" charset="0"/>
            <a:buChar char="•"/>
          </a:pPr>
          <a:r>
            <a:rPr lang="ro-RO" b="1" i="0" noProof="0" dirty="0">
              <a:effectLst>
                <a:outerShdw blurRad="38100" dist="38100" dir="2700000" algn="tl">
                  <a:srgbClr val="000000">
                    <a:alpha val="43137"/>
                  </a:srgbClr>
                </a:outerShdw>
              </a:effectLst>
            </a:rPr>
            <a:t>Conștientizare:</a:t>
          </a:r>
          <a:r>
            <a:rPr lang="ro-RO" b="0" i="0" noProof="0" dirty="0">
              <a:effectLst>
                <a:outerShdw blurRad="38100" dist="38100" dir="2700000" algn="tl">
                  <a:srgbClr val="000000">
                    <a:alpha val="43137"/>
                  </a:srgbClr>
                </a:outerShdw>
              </a:effectLst>
            </a:rPr>
            <a:t> Înțelegerea nevoii de schimbare</a:t>
          </a:r>
          <a:endParaRPr lang="ro-RO" noProof="0" dirty="0">
            <a:effectLst>
              <a:outerShdw blurRad="38100" dist="38100" dir="2700000" algn="tl">
                <a:srgbClr val="000000">
                  <a:alpha val="43137"/>
                </a:srgbClr>
              </a:outerShdw>
            </a:effectLst>
          </a:endParaRPr>
        </a:p>
      </dgm:t>
    </dgm:pt>
    <dgm:pt modelId="{C123199F-3B74-453B-84CA-A6ADA6602344}" type="parTrans" cxnId="{43461DF2-C255-44A6-B3AA-8EA2FF39953B}">
      <dgm:prSet/>
      <dgm:spPr/>
      <dgm:t>
        <a:bodyPr/>
        <a:lstStyle/>
        <a:p>
          <a:endParaRPr lang="en-US"/>
        </a:p>
      </dgm:t>
    </dgm:pt>
    <dgm:pt modelId="{BE6F82F3-CF8B-4F23-87FE-B695E0F04F71}" type="sibTrans" cxnId="{43461DF2-C255-44A6-B3AA-8EA2FF39953B}">
      <dgm:prSet/>
      <dgm:spPr/>
      <dgm:t>
        <a:bodyPr/>
        <a:lstStyle/>
        <a:p>
          <a:endParaRPr lang="en-US"/>
        </a:p>
      </dgm:t>
    </dgm:pt>
    <dgm:pt modelId="{9137E8DD-D600-4370-BD9E-50B4CD25F8D8}">
      <dgm:prSet phldrT="[Text]"/>
      <dgm:spPr>
        <a:solidFill>
          <a:srgbClr val="AB0084"/>
        </a:solidFill>
        <a:ln>
          <a:solidFill>
            <a:srgbClr val="AB0084"/>
          </a:solidFill>
        </a:ln>
      </dgm:spPr>
      <dgm:t>
        <a:bodyPr/>
        <a:lstStyle/>
        <a:p>
          <a:pPr>
            <a:buFont typeface="Arial" panose="020B0604020202020204" pitchFamily="34" charset="0"/>
            <a:buChar char="•"/>
          </a:pPr>
          <a:r>
            <a:rPr lang="ro-RO" b="1" noProof="0" dirty="0">
              <a:effectLst>
                <a:outerShdw blurRad="38100" dist="38100" dir="2700000" algn="tl">
                  <a:srgbClr val="000000">
                    <a:alpha val="43137"/>
                  </a:srgbClr>
                </a:outerShdw>
              </a:effectLst>
            </a:rPr>
            <a:t>Dorință</a:t>
          </a:r>
          <a:r>
            <a:rPr lang="ro-RO" noProof="0" dirty="0">
              <a:effectLst>
                <a:outerShdw blurRad="38100" dist="38100" dir="2700000" algn="tl">
                  <a:srgbClr val="000000">
                    <a:alpha val="43137"/>
                  </a:srgbClr>
                </a:outerShdw>
              </a:effectLst>
            </a:rPr>
            <a:t>: Motivația de a participa la schimbare și de a o sprijini</a:t>
          </a:r>
        </a:p>
      </dgm:t>
    </dgm:pt>
    <dgm:pt modelId="{529AC471-6D41-4698-A955-48679A2431B1}" type="parTrans" cxnId="{3596F54C-D048-4DEB-ADFD-216A40F0034D}">
      <dgm:prSet/>
      <dgm:spPr/>
      <dgm:t>
        <a:bodyPr/>
        <a:lstStyle/>
        <a:p>
          <a:endParaRPr lang="en-US"/>
        </a:p>
      </dgm:t>
    </dgm:pt>
    <dgm:pt modelId="{F7241E94-B4F3-4E05-9A92-0D57971B6FB2}" type="sibTrans" cxnId="{3596F54C-D048-4DEB-ADFD-216A40F0034D}">
      <dgm:prSet/>
      <dgm:spPr/>
      <dgm:t>
        <a:bodyPr/>
        <a:lstStyle/>
        <a:p>
          <a:endParaRPr lang="en-US"/>
        </a:p>
      </dgm:t>
    </dgm:pt>
    <dgm:pt modelId="{EA88E3B2-5A54-4E2A-943B-A86EEFE74D59}">
      <dgm:prSet phldrT="[Text]"/>
      <dgm:spPr>
        <a:solidFill>
          <a:srgbClr val="06D6B3"/>
        </a:solidFill>
        <a:ln>
          <a:solidFill>
            <a:srgbClr val="06D6B3"/>
          </a:solidFill>
        </a:ln>
      </dgm:spPr>
      <dgm:t>
        <a:bodyPr/>
        <a:lstStyle/>
        <a:p>
          <a:pPr>
            <a:buFont typeface="Arial" panose="020B0604020202020204" pitchFamily="34" charset="0"/>
            <a:buChar char="•"/>
          </a:pPr>
          <a:r>
            <a:rPr lang="ro-RO" b="1" i="0" noProof="0" dirty="0">
              <a:effectLst>
                <a:outerShdw blurRad="38100" dist="38100" dir="2700000" algn="tl">
                  <a:srgbClr val="000000">
                    <a:alpha val="43137"/>
                  </a:srgbClr>
                </a:outerShdw>
              </a:effectLst>
            </a:rPr>
            <a:t>Cunoaștere: </a:t>
          </a:r>
          <a:r>
            <a:rPr lang="ro-RO" b="0" i="0" noProof="0" dirty="0">
              <a:effectLst>
                <a:outerShdw blurRad="38100" dist="38100" dir="2700000" algn="tl">
                  <a:srgbClr val="000000">
                    <a:alpha val="43137"/>
                  </a:srgbClr>
                </a:outerShdw>
              </a:effectLst>
            </a:rPr>
            <a:t>Informații despre cum să se implementeze schimbarea</a:t>
          </a:r>
          <a:endParaRPr lang="ro-RO" noProof="0" dirty="0"/>
        </a:p>
      </dgm:t>
    </dgm:pt>
    <dgm:pt modelId="{3AB9FC00-AD5D-4D66-9EBA-7410CEC59BB4}" type="parTrans" cxnId="{61C0DB01-54E0-4501-818A-9D259D3A4196}">
      <dgm:prSet/>
      <dgm:spPr/>
      <dgm:t>
        <a:bodyPr/>
        <a:lstStyle/>
        <a:p>
          <a:endParaRPr lang="en-US"/>
        </a:p>
      </dgm:t>
    </dgm:pt>
    <dgm:pt modelId="{37C4BE9E-F94E-4FF4-B397-B094DC5A58FB}" type="sibTrans" cxnId="{61C0DB01-54E0-4501-818A-9D259D3A4196}">
      <dgm:prSet/>
      <dgm:spPr/>
      <dgm:t>
        <a:bodyPr/>
        <a:lstStyle/>
        <a:p>
          <a:endParaRPr lang="en-US"/>
        </a:p>
      </dgm:t>
    </dgm:pt>
    <dgm:pt modelId="{068CF2B9-F1EA-418D-9B60-34DDFD7DBF2E}">
      <dgm:prSet phldrT="[Text]"/>
      <dgm:spPr>
        <a:solidFill>
          <a:srgbClr val="0063DC"/>
        </a:solidFill>
        <a:ln>
          <a:solidFill>
            <a:srgbClr val="0063DC"/>
          </a:solidFill>
        </a:ln>
      </dgm:spPr>
      <dgm:t>
        <a:bodyPr/>
        <a:lstStyle/>
        <a:p>
          <a:pPr>
            <a:buFont typeface="Arial" panose="020B0604020202020204" pitchFamily="34" charset="0"/>
            <a:buChar char="•"/>
          </a:pPr>
          <a:r>
            <a:rPr lang="ro-RO" b="1" i="0" noProof="0" dirty="0">
              <a:effectLst>
                <a:outerShdw blurRad="38100" dist="38100" dir="2700000" algn="tl">
                  <a:srgbClr val="000000">
                    <a:alpha val="43137"/>
                  </a:srgbClr>
                </a:outerShdw>
              </a:effectLst>
            </a:rPr>
            <a:t>Consolidare:</a:t>
          </a:r>
          <a:r>
            <a:rPr lang="ro-RO" b="0" i="0" noProof="0" dirty="0">
              <a:effectLst>
                <a:outerShdw blurRad="38100" dist="38100" dir="2700000" algn="tl">
                  <a:srgbClr val="000000">
                    <a:alpha val="43137"/>
                  </a:srgbClr>
                </a:outerShdw>
              </a:effectLst>
            </a:rPr>
            <a:t> </a:t>
          </a:r>
          <a:r>
            <a:rPr lang="ro-RO" noProof="0" dirty="0">
              <a:effectLst>
                <a:outerShdw blurRad="38100" dist="38100" dir="2700000" algn="tl">
                  <a:srgbClr val="000000">
                    <a:alpha val="43137"/>
                  </a:srgbClr>
                </a:outerShdw>
              </a:effectLst>
            </a:rPr>
            <a:t>Susținerea schimbării pentru a preveni regresul</a:t>
          </a:r>
        </a:p>
      </dgm:t>
    </dgm:pt>
    <dgm:pt modelId="{7D85CFED-7F0B-4992-9576-E9824A0916E3}" type="parTrans" cxnId="{B83F2223-18DD-4637-B3A6-A445DFB50806}">
      <dgm:prSet/>
      <dgm:spPr/>
      <dgm:t>
        <a:bodyPr/>
        <a:lstStyle/>
        <a:p>
          <a:endParaRPr lang="en-US"/>
        </a:p>
      </dgm:t>
    </dgm:pt>
    <dgm:pt modelId="{806FBB20-557D-475D-9B26-96209EF6044C}" type="sibTrans" cxnId="{B83F2223-18DD-4637-B3A6-A445DFB50806}">
      <dgm:prSet/>
      <dgm:spPr/>
      <dgm:t>
        <a:bodyPr/>
        <a:lstStyle/>
        <a:p>
          <a:endParaRPr lang="en-US"/>
        </a:p>
      </dgm:t>
    </dgm:pt>
    <dgm:pt modelId="{131FAEFF-5F64-45B2-9B66-5849C2FB0D2D}">
      <dgm:prSet phldrT="[Text]"/>
      <dgm:spPr>
        <a:solidFill>
          <a:srgbClr val="D0009E"/>
        </a:solidFill>
        <a:ln>
          <a:solidFill>
            <a:srgbClr val="D0009E"/>
          </a:solidFill>
        </a:ln>
      </dgm:spPr>
      <dgm:t>
        <a:bodyPr/>
        <a:lstStyle/>
        <a:p>
          <a:pPr>
            <a:buFont typeface="Arial" panose="020B0604020202020204" pitchFamily="34" charset="0"/>
            <a:buChar char="•"/>
          </a:pPr>
          <a:r>
            <a:rPr lang="ro-RO" b="1" i="0" noProof="0" dirty="0">
              <a:effectLst>
                <a:outerShdw blurRad="38100" dist="38100" dir="2700000" algn="tl">
                  <a:srgbClr val="000000">
                    <a:alpha val="43137"/>
                  </a:srgbClr>
                </a:outerShdw>
              </a:effectLst>
            </a:rPr>
            <a:t>Abilitate: </a:t>
          </a:r>
          <a:r>
            <a:rPr lang="ro-RO" b="0" i="0" noProof="0" dirty="0">
              <a:effectLst>
                <a:outerShdw blurRad="38100" dist="38100" dir="2700000" algn="tl">
                  <a:srgbClr val="000000">
                    <a:alpha val="43137"/>
                  </a:srgbClr>
                </a:outerShdw>
              </a:effectLst>
            </a:rPr>
            <a:t>Aptitudini și comportamente necesare pentru punerea în aplicare a schimbării</a:t>
          </a:r>
          <a:endParaRPr lang="ro-RO" noProof="0" dirty="0">
            <a:effectLst>
              <a:outerShdw blurRad="38100" dist="38100" dir="2700000" algn="tl">
                <a:srgbClr val="000000">
                  <a:alpha val="43137"/>
                </a:srgbClr>
              </a:outerShdw>
            </a:effectLst>
          </a:endParaRPr>
        </a:p>
      </dgm:t>
    </dgm:pt>
    <dgm:pt modelId="{6BB24B11-E861-4C57-BEB0-DCB783E8C55F}" type="parTrans" cxnId="{D4E3B6BE-E303-4F86-B1D4-D521F65E4E45}">
      <dgm:prSet/>
      <dgm:spPr/>
      <dgm:t>
        <a:bodyPr/>
        <a:lstStyle/>
        <a:p>
          <a:endParaRPr lang="en-US"/>
        </a:p>
      </dgm:t>
    </dgm:pt>
    <dgm:pt modelId="{79203AEC-A0E4-4671-B8CE-FE8A099CBA88}" type="sibTrans" cxnId="{D4E3B6BE-E303-4F86-B1D4-D521F65E4E45}">
      <dgm:prSet/>
      <dgm:spPr/>
      <dgm:t>
        <a:bodyPr/>
        <a:lstStyle/>
        <a:p>
          <a:endParaRPr lang="en-US"/>
        </a:p>
      </dgm:t>
    </dgm:pt>
    <dgm:pt modelId="{8E936A0C-3A20-46B8-91D4-923258DDD32B}" type="pres">
      <dgm:prSet presAssocID="{555D9540-1DBF-42E3-903D-F366C377B1B6}" presName="Name0" presStyleCnt="0">
        <dgm:presLayoutVars>
          <dgm:chMax val="7"/>
          <dgm:chPref val="7"/>
          <dgm:dir/>
        </dgm:presLayoutVars>
      </dgm:prSet>
      <dgm:spPr/>
    </dgm:pt>
    <dgm:pt modelId="{E4D2F08A-37E7-48E2-B038-0899C8FBF410}" type="pres">
      <dgm:prSet presAssocID="{555D9540-1DBF-42E3-903D-F366C377B1B6}" presName="Name1" presStyleCnt="0"/>
      <dgm:spPr/>
    </dgm:pt>
    <dgm:pt modelId="{CFE202C2-D84F-4C2E-85D7-35BB188482E8}" type="pres">
      <dgm:prSet presAssocID="{555D9540-1DBF-42E3-903D-F366C377B1B6}" presName="cycle" presStyleCnt="0"/>
      <dgm:spPr/>
    </dgm:pt>
    <dgm:pt modelId="{775F02E0-61BB-4ACF-A921-158F9EF9D41B}" type="pres">
      <dgm:prSet presAssocID="{555D9540-1DBF-42E3-903D-F366C377B1B6}" presName="srcNode" presStyleLbl="node1" presStyleIdx="0" presStyleCnt="5"/>
      <dgm:spPr/>
    </dgm:pt>
    <dgm:pt modelId="{89A7A3C0-8157-407B-890E-61640BF3BC42}" type="pres">
      <dgm:prSet presAssocID="{555D9540-1DBF-42E3-903D-F366C377B1B6}" presName="conn" presStyleLbl="parChTrans1D2" presStyleIdx="0" presStyleCnt="1"/>
      <dgm:spPr/>
    </dgm:pt>
    <dgm:pt modelId="{4890B280-DF04-4630-8D9D-0B82A387EBC8}" type="pres">
      <dgm:prSet presAssocID="{555D9540-1DBF-42E3-903D-F366C377B1B6}" presName="extraNode" presStyleLbl="node1" presStyleIdx="0" presStyleCnt="5"/>
      <dgm:spPr/>
    </dgm:pt>
    <dgm:pt modelId="{41E8F682-1937-45E6-B8B0-D60627E3E445}" type="pres">
      <dgm:prSet presAssocID="{555D9540-1DBF-42E3-903D-F366C377B1B6}" presName="dstNode" presStyleLbl="node1" presStyleIdx="0" presStyleCnt="5"/>
      <dgm:spPr/>
    </dgm:pt>
    <dgm:pt modelId="{C3457B10-E641-485F-B896-91C10386004B}" type="pres">
      <dgm:prSet presAssocID="{B6D3F58E-0EC6-4EAE-8315-997CA881120D}" presName="text_1" presStyleLbl="node1" presStyleIdx="0" presStyleCnt="5">
        <dgm:presLayoutVars>
          <dgm:bulletEnabled val="1"/>
        </dgm:presLayoutVars>
      </dgm:prSet>
      <dgm:spPr/>
    </dgm:pt>
    <dgm:pt modelId="{39FFCCB6-B0D0-497D-B948-C68A7999E240}" type="pres">
      <dgm:prSet presAssocID="{B6D3F58E-0EC6-4EAE-8315-997CA881120D}" presName="accent_1" presStyleCnt="0"/>
      <dgm:spPr/>
    </dgm:pt>
    <dgm:pt modelId="{EE4891EF-1178-4718-9278-7B491E45288E}" type="pres">
      <dgm:prSet presAssocID="{B6D3F58E-0EC6-4EAE-8315-997CA881120D}" presName="accentRepeatNode" presStyleLbl="solidFgAcc1" presStyleIdx="0" presStyleCnt="5" custScaleX="11709" custScaleY="15489" custLinFactNeighborX="-15371" custLinFactNeighborY="-4178"/>
      <dgm:spPr>
        <a:solidFill>
          <a:schemeClr val="bg1"/>
        </a:solidFill>
        <a:ln>
          <a:solidFill>
            <a:schemeClr val="bg1"/>
          </a:solidFill>
        </a:ln>
      </dgm:spPr>
    </dgm:pt>
    <dgm:pt modelId="{D90FC8D6-7EE1-484C-8014-2D089601A4B9}" type="pres">
      <dgm:prSet presAssocID="{9137E8DD-D600-4370-BD9E-50B4CD25F8D8}" presName="text_2" presStyleLbl="node1" presStyleIdx="1" presStyleCnt="5">
        <dgm:presLayoutVars>
          <dgm:bulletEnabled val="1"/>
        </dgm:presLayoutVars>
      </dgm:prSet>
      <dgm:spPr/>
    </dgm:pt>
    <dgm:pt modelId="{EB0926E5-DADC-428A-B833-072003A407CB}" type="pres">
      <dgm:prSet presAssocID="{9137E8DD-D600-4370-BD9E-50B4CD25F8D8}" presName="accent_2" presStyleCnt="0"/>
      <dgm:spPr/>
    </dgm:pt>
    <dgm:pt modelId="{2E920013-7875-482F-B623-CDFDD4E34DA2}" type="pres">
      <dgm:prSet presAssocID="{9137E8DD-D600-4370-BD9E-50B4CD25F8D8}" presName="accentRepeatNode" presStyleLbl="solidFgAcc1" presStyleIdx="1" presStyleCnt="5" custFlipVert="1" custFlipHor="1" custScaleX="23154" custScaleY="18689" custLinFactNeighborX="-24313" custLinFactNeighborY="6412"/>
      <dgm:spPr>
        <a:solidFill>
          <a:schemeClr val="bg1"/>
        </a:solidFill>
        <a:ln>
          <a:solidFill>
            <a:schemeClr val="bg1"/>
          </a:solidFill>
        </a:ln>
      </dgm:spPr>
    </dgm:pt>
    <dgm:pt modelId="{207FF9F1-743D-4243-BAE2-6A4B20ADFC53}" type="pres">
      <dgm:prSet presAssocID="{EA88E3B2-5A54-4E2A-943B-A86EEFE74D59}" presName="text_3" presStyleLbl="node1" presStyleIdx="2" presStyleCnt="5">
        <dgm:presLayoutVars>
          <dgm:bulletEnabled val="1"/>
        </dgm:presLayoutVars>
      </dgm:prSet>
      <dgm:spPr/>
    </dgm:pt>
    <dgm:pt modelId="{5847630E-3752-4120-903F-7E19506BA022}" type="pres">
      <dgm:prSet presAssocID="{EA88E3B2-5A54-4E2A-943B-A86EEFE74D59}" presName="accent_3" presStyleCnt="0"/>
      <dgm:spPr/>
    </dgm:pt>
    <dgm:pt modelId="{94D9EEBB-7246-4B6E-A23B-83F55F035889}" type="pres">
      <dgm:prSet presAssocID="{EA88E3B2-5A54-4E2A-943B-A86EEFE74D59}" presName="accentRepeatNode" presStyleLbl="solidFgAcc1" presStyleIdx="2" presStyleCnt="5" custScaleX="12692" custScaleY="20138" custLinFactNeighborX="-58346" custLinFactNeighborY="-2366"/>
      <dgm:spPr>
        <a:solidFill>
          <a:schemeClr val="bg1"/>
        </a:solidFill>
        <a:ln>
          <a:noFill/>
        </a:ln>
      </dgm:spPr>
    </dgm:pt>
    <dgm:pt modelId="{F8DEC31E-5112-4778-8977-FD2B16928DD2}" type="pres">
      <dgm:prSet presAssocID="{131FAEFF-5F64-45B2-9B66-5849C2FB0D2D}" presName="text_4" presStyleLbl="node1" presStyleIdx="3" presStyleCnt="5">
        <dgm:presLayoutVars>
          <dgm:bulletEnabled val="1"/>
        </dgm:presLayoutVars>
      </dgm:prSet>
      <dgm:spPr/>
    </dgm:pt>
    <dgm:pt modelId="{20BE91F3-106D-4B4F-A342-B6C702BD7042}" type="pres">
      <dgm:prSet presAssocID="{131FAEFF-5F64-45B2-9B66-5849C2FB0D2D}" presName="accent_4" presStyleCnt="0"/>
      <dgm:spPr/>
    </dgm:pt>
    <dgm:pt modelId="{D800458B-77DC-4A9F-A631-93AEFDB64BC3}" type="pres">
      <dgm:prSet presAssocID="{131FAEFF-5F64-45B2-9B66-5849C2FB0D2D}" presName="accentRepeatNode" presStyleLbl="solidFgAcc1" presStyleIdx="3" presStyleCnt="5" custScaleX="5268" custScaleY="17806" custLinFactNeighborX="-67380" custLinFactNeighborY="-2717"/>
      <dgm:spPr>
        <a:solidFill>
          <a:schemeClr val="bg1"/>
        </a:solidFill>
        <a:ln>
          <a:solidFill>
            <a:schemeClr val="bg1"/>
          </a:solidFill>
        </a:ln>
      </dgm:spPr>
    </dgm:pt>
    <dgm:pt modelId="{7EA97E9F-53E4-48D9-AD0D-1213D95D9841}" type="pres">
      <dgm:prSet presAssocID="{068CF2B9-F1EA-418D-9B60-34DDFD7DBF2E}" presName="text_5" presStyleLbl="node1" presStyleIdx="4" presStyleCnt="5">
        <dgm:presLayoutVars>
          <dgm:bulletEnabled val="1"/>
        </dgm:presLayoutVars>
      </dgm:prSet>
      <dgm:spPr/>
    </dgm:pt>
    <dgm:pt modelId="{2F3FA67A-AB62-46A0-8652-92A7D404680D}" type="pres">
      <dgm:prSet presAssocID="{068CF2B9-F1EA-418D-9B60-34DDFD7DBF2E}" presName="accent_5" presStyleCnt="0"/>
      <dgm:spPr/>
    </dgm:pt>
    <dgm:pt modelId="{FAF2066E-35CF-4D92-814D-79F0FD8ADA81}" type="pres">
      <dgm:prSet presAssocID="{068CF2B9-F1EA-418D-9B60-34DDFD7DBF2E}" presName="accentRepeatNode" presStyleLbl="solidFgAcc1" presStyleIdx="4" presStyleCnt="5" custFlipHor="1" custScaleX="9470" custScaleY="28332" custLinFactX="-39941" custLinFactNeighborX="-100000" custLinFactNeighborY="-7833"/>
      <dgm:spPr>
        <a:noFill/>
        <a:ln>
          <a:solidFill>
            <a:schemeClr val="bg1"/>
          </a:solidFill>
        </a:ln>
      </dgm:spPr>
    </dgm:pt>
  </dgm:ptLst>
  <dgm:cxnLst>
    <dgm:cxn modelId="{61C0DB01-54E0-4501-818A-9D259D3A4196}" srcId="{555D9540-1DBF-42E3-903D-F366C377B1B6}" destId="{EA88E3B2-5A54-4E2A-943B-A86EEFE74D59}" srcOrd="2" destOrd="0" parTransId="{3AB9FC00-AD5D-4D66-9EBA-7410CEC59BB4}" sibTransId="{37C4BE9E-F94E-4FF4-B397-B094DC5A58FB}"/>
    <dgm:cxn modelId="{4EBFB608-8B11-4C7D-9FB2-6EE98E2281BD}" type="presOf" srcId="{EA88E3B2-5A54-4E2A-943B-A86EEFE74D59}" destId="{207FF9F1-743D-4243-BAE2-6A4B20ADFC53}" srcOrd="0" destOrd="0" presId="urn:microsoft.com/office/officeart/2008/layout/VerticalCurvedList"/>
    <dgm:cxn modelId="{CB81F717-D592-4374-A376-D604F55DC7E4}" type="presOf" srcId="{B6D3F58E-0EC6-4EAE-8315-997CA881120D}" destId="{C3457B10-E641-485F-B896-91C10386004B}" srcOrd="0" destOrd="0" presId="urn:microsoft.com/office/officeart/2008/layout/VerticalCurvedList"/>
    <dgm:cxn modelId="{B83F2223-18DD-4637-B3A6-A445DFB50806}" srcId="{555D9540-1DBF-42E3-903D-F366C377B1B6}" destId="{068CF2B9-F1EA-418D-9B60-34DDFD7DBF2E}" srcOrd="4" destOrd="0" parTransId="{7D85CFED-7F0B-4992-9576-E9824A0916E3}" sibTransId="{806FBB20-557D-475D-9B26-96209EF6044C}"/>
    <dgm:cxn modelId="{3596F54C-D048-4DEB-ADFD-216A40F0034D}" srcId="{555D9540-1DBF-42E3-903D-F366C377B1B6}" destId="{9137E8DD-D600-4370-BD9E-50B4CD25F8D8}" srcOrd="1" destOrd="0" parTransId="{529AC471-6D41-4698-A955-48679A2431B1}" sibTransId="{F7241E94-B4F3-4E05-9A92-0D57971B6FB2}"/>
    <dgm:cxn modelId="{B430CFB1-176C-495C-8B91-43C2D65A3630}" type="presOf" srcId="{131FAEFF-5F64-45B2-9B66-5849C2FB0D2D}" destId="{F8DEC31E-5112-4778-8977-FD2B16928DD2}" srcOrd="0" destOrd="0" presId="urn:microsoft.com/office/officeart/2008/layout/VerticalCurvedList"/>
    <dgm:cxn modelId="{0FA407BE-A3E8-4E85-B53E-DB9F75B2FA3F}" type="presOf" srcId="{BE6F82F3-CF8B-4F23-87FE-B695E0F04F71}" destId="{89A7A3C0-8157-407B-890E-61640BF3BC42}" srcOrd="0" destOrd="0" presId="urn:microsoft.com/office/officeart/2008/layout/VerticalCurvedList"/>
    <dgm:cxn modelId="{D4E3B6BE-E303-4F86-B1D4-D521F65E4E45}" srcId="{555D9540-1DBF-42E3-903D-F366C377B1B6}" destId="{131FAEFF-5F64-45B2-9B66-5849C2FB0D2D}" srcOrd="3" destOrd="0" parTransId="{6BB24B11-E861-4C57-BEB0-DCB783E8C55F}" sibTransId="{79203AEC-A0E4-4671-B8CE-FE8A099CBA88}"/>
    <dgm:cxn modelId="{B3E068CB-D7BD-4862-B520-0ADFD73E1BBE}" type="presOf" srcId="{068CF2B9-F1EA-418D-9B60-34DDFD7DBF2E}" destId="{7EA97E9F-53E4-48D9-AD0D-1213D95D9841}" srcOrd="0" destOrd="0" presId="urn:microsoft.com/office/officeart/2008/layout/VerticalCurvedList"/>
    <dgm:cxn modelId="{0EA8D4D8-B026-42D5-947E-3A2182CB7D42}" type="presOf" srcId="{555D9540-1DBF-42E3-903D-F366C377B1B6}" destId="{8E936A0C-3A20-46B8-91D4-923258DDD32B}" srcOrd="0" destOrd="0" presId="urn:microsoft.com/office/officeart/2008/layout/VerticalCurvedList"/>
    <dgm:cxn modelId="{43461DF2-C255-44A6-B3AA-8EA2FF39953B}" srcId="{555D9540-1DBF-42E3-903D-F366C377B1B6}" destId="{B6D3F58E-0EC6-4EAE-8315-997CA881120D}" srcOrd="0" destOrd="0" parTransId="{C123199F-3B74-453B-84CA-A6ADA6602344}" sibTransId="{BE6F82F3-CF8B-4F23-87FE-B695E0F04F71}"/>
    <dgm:cxn modelId="{10D42BFD-947D-4ADD-B4DD-3E645A125C1B}" type="presOf" srcId="{9137E8DD-D600-4370-BD9E-50B4CD25F8D8}" destId="{D90FC8D6-7EE1-484C-8014-2D089601A4B9}" srcOrd="0" destOrd="0" presId="urn:microsoft.com/office/officeart/2008/layout/VerticalCurvedList"/>
    <dgm:cxn modelId="{F2FC3926-8F27-46F3-93F0-2E2984721821}" type="presParOf" srcId="{8E936A0C-3A20-46B8-91D4-923258DDD32B}" destId="{E4D2F08A-37E7-48E2-B038-0899C8FBF410}" srcOrd="0" destOrd="0" presId="urn:microsoft.com/office/officeart/2008/layout/VerticalCurvedList"/>
    <dgm:cxn modelId="{48B243F8-A60E-4DDD-9396-A1B01A1DAF64}" type="presParOf" srcId="{E4D2F08A-37E7-48E2-B038-0899C8FBF410}" destId="{CFE202C2-D84F-4C2E-85D7-35BB188482E8}" srcOrd="0" destOrd="0" presId="urn:microsoft.com/office/officeart/2008/layout/VerticalCurvedList"/>
    <dgm:cxn modelId="{B8CA44B1-7DAD-482D-A962-D0F8D36FF929}" type="presParOf" srcId="{CFE202C2-D84F-4C2E-85D7-35BB188482E8}" destId="{775F02E0-61BB-4ACF-A921-158F9EF9D41B}" srcOrd="0" destOrd="0" presId="urn:microsoft.com/office/officeart/2008/layout/VerticalCurvedList"/>
    <dgm:cxn modelId="{9C67533F-2DED-430B-9204-686DB01BC174}" type="presParOf" srcId="{CFE202C2-D84F-4C2E-85D7-35BB188482E8}" destId="{89A7A3C0-8157-407B-890E-61640BF3BC42}" srcOrd="1" destOrd="0" presId="urn:microsoft.com/office/officeart/2008/layout/VerticalCurvedList"/>
    <dgm:cxn modelId="{CC58C7D6-FAFF-4EB6-BBFD-67D16371CCDD}" type="presParOf" srcId="{CFE202C2-D84F-4C2E-85D7-35BB188482E8}" destId="{4890B280-DF04-4630-8D9D-0B82A387EBC8}" srcOrd="2" destOrd="0" presId="urn:microsoft.com/office/officeart/2008/layout/VerticalCurvedList"/>
    <dgm:cxn modelId="{00F71C7A-DF81-435C-9C37-5624BD4A2721}" type="presParOf" srcId="{CFE202C2-D84F-4C2E-85D7-35BB188482E8}" destId="{41E8F682-1937-45E6-B8B0-D60627E3E445}" srcOrd="3" destOrd="0" presId="urn:microsoft.com/office/officeart/2008/layout/VerticalCurvedList"/>
    <dgm:cxn modelId="{C43E21E1-3FDC-4A40-96EF-1C6CDC211769}" type="presParOf" srcId="{E4D2F08A-37E7-48E2-B038-0899C8FBF410}" destId="{C3457B10-E641-485F-B896-91C10386004B}" srcOrd="1" destOrd="0" presId="urn:microsoft.com/office/officeart/2008/layout/VerticalCurvedList"/>
    <dgm:cxn modelId="{5B9EBA7A-F86F-40FB-A9EF-DB44642C1E50}" type="presParOf" srcId="{E4D2F08A-37E7-48E2-B038-0899C8FBF410}" destId="{39FFCCB6-B0D0-497D-B948-C68A7999E240}" srcOrd="2" destOrd="0" presId="urn:microsoft.com/office/officeart/2008/layout/VerticalCurvedList"/>
    <dgm:cxn modelId="{A0370A39-8056-4860-9087-E444DDD7DCD3}" type="presParOf" srcId="{39FFCCB6-B0D0-497D-B948-C68A7999E240}" destId="{EE4891EF-1178-4718-9278-7B491E45288E}" srcOrd="0" destOrd="0" presId="urn:microsoft.com/office/officeart/2008/layout/VerticalCurvedList"/>
    <dgm:cxn modelId="{93AEB477-AF01-4F28-A52F-8E8A076B8CE8}" type="presParOf" srcId="{E4D2F08A-37E7-48E2-B038-0899C8FBF410}" destId="{D90FC8D6-7EE1-484C-8014-2D089601A4B9}" srcOrd="3" destOrd="0" presId="urn:microsoft.com/office/officeart/2008/layout/VerticalCurvedList"/>
    <dgm:cxn modelId="{AA68A6B3-5240-4571-A5D7-813C5A745F90}" type="presParOf" srcId="{E4D2F08A-37E7-48E2-B038-0899C8FBF410}" destId="{EB0926E5-DADC-428A-B833-072003A407CB}" srcOrd="4" destOrd="0" presId="urn:microsoft.com/office/officeart/2008/layout/VerticalCurvedList"/>
    <dgm:cxn modelId="{BF45949D-4616-426E-950D-46512DCCBDC2}" type="presParOf" srcId="{EB0926E5-DADC-428A-B833-072003A407CB}" destId="{2E920013-7875-482F-B623-CDFDD4E34DA2}" srcOrd="0" destOrd="0" presId="urn:microsoft.com/office/officeart/2008/layout/VerticalCurvedList"/>
    <dgm:cxn modelId="{6312C45C-DF12-43F1-83A2-2244D5EDDD5E}" type="presParOf" srcId="{E4D2F08A-37E7-48E2-B038-0899C8FBF410}" destId="{207FF9F1-743D-4243-BAE2-6A4B20ADFC53}" srcOrd="5" destOrd="0" presId="urn:microsoft.com/office/officeart/2008/layout/VerticalCurvedList"/>
    <dgm:cxn modelId="{E4E808D0-280B-4333-86AD-3F2083557A1D}" type="presParOf" srcId="{E4D2F08A-37E7-48E2-B038-0899C8FBF410}" destId="{5847630E-3752-4120-903F-7E19506BA022}" srcOrd="6" destOrd="0" presId="urn:microsoft.com/office/officeart/2008/layout/VerticalCurvedList"/>
    <dgm:cxn modelId="{9310CB8D-8C98-42EB-9DC8-96B8406BDAD1}" type="presParOf" srcId="{5847630E-3752-4120-903F-7E19506BA022}" destId="{94D9EEBB-7246-4B6E-A23B-83F55F035889}" srcOrd="0" destOrd="0" presId="urn:microsoft.com/office/officeart/2008/layout/VerticalCurvedList"/>
    <dgm:cxn modelId="{33663A43-EFAA-44D4-B030-9B674DA66B3A}" type="presParOf" srcId="{E4D2F08A-37E7-48E2-B038-0899C8FBF410}" destId="{F8DEC31E-5112-4778-8977-FD2B16928DD2}" srcOrd="7" destOrd="0" presId="urn:microsoft.com/office/officeart/2008/layout/VerticalCurvedList"/>
    <dgm:cxn modelId="{B27CD9CE-4B55-48F7-92AC-A2CAFFE166DC}" type="presParOf" srcId="{E4D2F08A-37E7-48E2-B038-0899C8FBF410}" destId="{20BE91F3-106D-4B4F-A342-B6C702BD7042}" srcOrd="8" destOrd="0" presId="urn:microsoft.com/office/officeart/2008/layout/VerticalCurvedList"/>
    <dgm:cxn modelId="{D19F46A2-CA58-4769-87E7-892894D04973}" type="presParOf" srcId="{20BE91F3-106D-4B4F-A342-B6C702BD7042}" destId="{D800458B-77DC-4A9F-A631-93AEFDB64BC3}" srcOrd="0" destOrd="0" presId="urn:microsoft.com/office/officeart/2008/layout/VerticalCurvedList"/>
    <dgm:cxn modelId="{70119619-F74A-49F7-9611-46B9D5861C30}" type="presParOf" srcId="{E4D2F08A-37E7-48E2-B038-0899C8FBF410}" destId="{7EA97E9F-53E4-48D9-AD0D-1213D95D9841}" srcOrd="9" destOrd="0" presId="urn:microsoft.com/office/officeart/2008/layout/VerticalCurvedList"/>
    <dgm:cxn modelId="{7008D7A1-A379-4508-8096-6902973DB7A1}" type="presParOf" srcId="{E4D2F08A-37E7-48E2-B038-0899C8FBF410}" destId="{2F3FA67A-AB62-46A0-8652-92A7D404680D}" srcOrd="10" destOrd="0" presId="urn:microsoft.com/office/officeart/2008/layout/VerticalCurvedList"/>
    <dgm:cxn modelId="{74601521-F1D5-4038-874B-E0F2CEAAE5DC}" type="presParOf" srcId="{2F3FA67A-AB62-46A0-8652-92A7D404680D}" destId="{FAF2066E-35CF-4D92-814D-79F0FD8ADA8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98339D-2A41-4D97-9D5D-0E46D55DED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DDA4BF9-5521-4254-8F33-713E8ECD725F}">
      <dgm:prSet phldrT="[Text]"/>
      <dgm:spPr>
        <a:solidFill>
          <a:srgbClr val="23D4DD"/>
        </a:solidFill>
        <a:ln>
          <a:solidFill>
            <a:srgbClr val="23D4DD"/>
          </a:solidFill>
        </a:ln>
      </dgm:spPr>
      <dgm:t>
        <a:bodyPr/>
        <a:lstStyle/>
        <a:p>
          <a:r>
            <a:rPr lang="ro-RO" b="0" noProof="0" dirty="0">
              <a:effectLst>
                <a:outerShdw blurRad="38100" dist="38100" dir="2700000" algn="tl">
                  <a:srgbClr val="000000">
                    <a:alpha val="43137"/>
                  </a:srgbClr>
                </a:outerShdw>
              </a:effectLst>
            </a:rPr>
            <a:t>Conștientizare</a:t>
          </a:r>
        </a:p>
      </dgm:t>
    </dgm:pt>
    <dgm:pt modelId="{06485321-98CC-4A94-BE41-25EF6E01F617}" type="parTrans" cxnId="{92BE36CD-6F1F-443A-8CD5-162176EBCC61}">
      <dgm:prSet/>
      <dgm:spPr/>
      <dgm:t>
        <a:bodyPr/>
        <a:lstStyle/>
        <a:p>
          <a:endParaRPr lang="en-US"/>
        </a:p>
      </dgm:t>
    </dgm:pt>
    <dgm:pt modelId="{C097CBD2-943B-4CE7-B992-CF953E8490C4}" type="sibTrans" cxnId="{92BE36CD-6F1F-443A-8CD5-162176EBCC61}">
      <dgm:prSet/>
      <dgm:spPr/>
      <dgm:t>
        <a:bodyPr/>
        <a:lstStyle/>
        <a:p>
          <a:endParaRPr lang="en-US"/>
        </a:p>
      </dgm:t>
    </dgm:pt>
    <dgm:pt modelId="{2C775A3D-51EA-4DDE-A59C-CE4C862906EA}">
      <dgm:prSet phldrT="[Text]"/>
      <dgm:spPr>
        <a:noFill/>
        <a:ln>
          <a:solidFill>
            <a:schemeClr val="bg1">
              <a:alpha val="90000"/>
            </a:schemeClr>
          </a:solidFill>
        </a:ln>
      </dgm:spPr>
      <dgm:t>
        <a:bodyPr/>
        <a:lstStyle/>
        <a:p>
          <a:r>
            <a:rPr lang="ro-RO" noProof="0" dirty="0"/>
            <a:t>Anunțați angajații cu mult timp înainte de apariția schimbării.</a:t>
          </a:r>
        </a:p>
      </dgm:t>
    </dgm:pt>
    <dgm:pt modelId="{16AC119C-2963-4A2D-81B8-D2052A203BD2}" type="parTrans" cxnId="{65FB5083-593E-47A8-A260-7188673F926B}">
      <dgm:prSet/>
      <dgm:spPr/>
      <dgm:t>
        <a:bodyPr/>
        <a:lstStyle/>
        <a:p>
          <a:endParaRPr lang="en-US"/>
        </a:p>
      </dgm:t>
    </dgm:pt>
    <dgm:pt modelId="{66790D19-20D1-48FD-A9DA-A6960E0A084E}" type="sibTrans" cxnId="{65FB5083-593E-47A8-A260-7188673F926B}">
      <dgm:prSet/>
      <dgm:spPr/>
      <dgm:t>
        <a:bodyPr/>
        <a:lstStyle/>
        <a:p>
          <a:endParaRPr lang="en-US"/>
        </a:p>
      </dgm:t>
    </dgm:pt>
    <dgm:pt modelId="{E1488988-7961-4C1D-B9A6-43D1444D0D4D}">
      <dgm:prSet phldrT="[Text]"/>
      <dgm:spPr>
        <a:solidFill>
          <a:srgbClr val="AB0084"/>
        </a:solidFill>
        <a:ln>
          <a:solidFill>
            <a:srgbClr val="AB0084"/>
          </a:solidFill>
        </a:ln>
      </dgm:spPr>
      <dgm:t>
        <a:bodyPr/>
        <a:lstStyle/>
        <a:p>
          <a:r>
            <a:rPr lang="ro-RO" b="0" noProof="0" dirty="0">
              <a:effectLst>
                <a:outerShdw blurRad="38100" dist="38100" dir="2700000" algn="tl">
                  <a:srgbClr val="000000">
                    <a:alpha val="43137"/>
                  </a:srgbClr>
                </a:outerShdw>
              </a:effectLst>
            </a:rPr>
            <a:t>Dorință</a:t>
          </a:r>
        </a:p>
      </dgm:t>
    </dgm:pt>
    <dgm:pt modelId="{84377D71-A329-41B0-AA36-B7489C2BAAFE}" type="parTrans" cxnId="{A659CD5A-D233-45F3-92C8-A18AA8ACFBCC}">
      <dgm:prSet/>
      <dgm:spPr/>
      <dgm:t>
        <a:bodyPr/>
        <a:lstStyle/>
        <a:p>
          <a:endParaRPr lang="en-US"/>
        </a:p>
      </dgm:t>
    </dgm:pt>
    <dgm:pt modelId="{60A19B5F-D423-413F-94AC-F5FDD7389D43}" type="sibTrans" cxnId="{A659CD5A-D233-45F3-92C8-A18AA8ACFBCC}">
      <dgm:prSet/>
      <dgm:spPr/>
      <dgm:t>
        <a:bodyPr/>
        <a:lstStyle/>
        <a:p>
          <a:endParaRPr lang="en-US"/>
        </a:p>
      </dgm:t>
    </dgm:pt>
    <dgm:pt modelId="{2253567E-845F-421C-9BF3-53EFBD8D51D4}">
      <dgm:prSet phldrT="[Text]"/>
      <dgm:spPr>
        <a:solidFill>
          <a:schemeClr val="bg1">
            <a:alpha val="90000"/>
          </a:schemeClr>
        </a:solidFill>
        <a:ln>
          <a:solidFill>
            <a:schemeClr val="bg1">
              <a:alpha val="90000"/>
            </a:schemeClr>
          </a:solidFill>
        </a:ln>
      </dgm:spPr>
      <dgm:t>
        <a:bodyPr/>
        <a:lstStyle/>
        <a:p>
          <a:r>
            <a:rPr lang="ro-RO" noProof="0" dirty="0"/>
            <a:t>Identificați reacțiile angajaților la schimbare.</a:t>
          </a:r>
        </a:p>
      </dgm:t>
    </dgm:pt>
    <dgm:pt modelId="{09A88683-ACEA-46DA-8DB2-9199A4D25D34}" type="parTrans" cxnId="{D8C9EEE8-C27E-41D7-9D41-C161ACEFF80F}">
      <dgm:prSet/>
      <dgm:spPr/>
      <dgm:t>
        <a:bodyPr/>
        <a:lstStyle/>
        <a:p>
          <a:endParaRPr lang="en-US"/>
        </a:p>
      </dgm:t>
    </dgm:pt>
    <dgm:pt modelId="{E610F91C-BD3A-45AB-AF0E-FBD5D329F121}" type="sibTrans" cxnId="{D8C9EEE8-C27E-41D7-9D41-C161ACEFF80F}">
      <dgm:prSet/>
      <dgm:spPr/>
      <dgm:t>
        <a:bodyPr/>
        <a:lstStyle/>
        <a:p>
          <a:endParaRPr lang="en-US"/>
        </a:p>
      </dgm:t>
    </dgm:pt>
    <dgm:pt modelId="{15E1C326-A0A2-4687-A04D-E0E03B255EB9}">
      <dgm:prSet phldrT="[Text]"/>
      <dgm:spPr>
        <a:solidFill>
          <a:schemeClr val="bg1">
            <a:alpha val="90000"/>
          </a:schemeClr>
        </a:solidFill>
        <a:ln>
          <a:solidFill>
            <a:schemeClr val="bg1">
              <a:alpha val="90000"/>
            </a:schemeClr>
          </a:solidFill>
        </a:ln>
      </dgm:spPr>
      <dgm:t>
        <a:bodyPr/>
        <a:lstStyle/>
        <a:p>
          <a:r>
            <a:rPr lang="ro-RO" noProof="0" dirty="0"/>
            <a:t>Dacă angajații sunt reticenți sau indiferenți, abordați-le preocupările sau arătați-le beneficiile personale pe care schimbarea le va aduce. </a:t>
          </a:r>
        </a:p>
      </dgm:t>
    </dgm:pt>
    <dgm:pt modelId="{9868CDF9-603E-4DE8-8C6B-058BC43AA806}" type="parTrans" cxnId="{A0F8C7D0-C4E9-4DC5-80D2-B1227567241B}">
      <dgm:prSet/>
      <dgm:spPr/>
      <dgm:t>
        <a:bodyPr/>
        <a:lstStyle/>
        <a:p>
          <a:endParaRPr lang="en-US"/>
        </a:p>
      </dgm:t>
    </dgm:pt>
    <dgm:pt modelId="{232BAE28-5D39-4DBB-9EDC-1769E9D34170}" type="sibTrans" cxnId="{A0F8C7D0-C4E9-4DC5-80D2-B1227567241B}">
      <dgm:prSet/>
      <dgm:spPr/>
      <dgm:t>
        <a:bodyPr/>
        <a:lstStyle/>
        <a:p>
          <a:endParaRPr lang="en-US"/>
        </a:p>
      </dgm:t>
    </dgm:pt>
    <dgm:pt modelId="{D222536B-01E3-4B97-8B0D-9DF60332B970}">
      <dgm:prSet phldrT="[Text]"/>
      <dgm:spPr>
        <a:solidFill>
          <a:srgbClr val="02FFD2"/>
        </a:solidFill>
        <a:ln>
          <a:solidFill>
            <a:srgbClr val="02FFD2"/>
          </a:solidFill>
        </a:ln>
      </dgm:spPr>
      <dgm:t>
        <a:bodyPr/>
        <a:lstStyle/>
        <a:p>
          <a:r>
            <a:rPr lang="ro-RO" b="0" i="0" noProof="0" dirty="0">
              <a:effectLst>
                <a:outerShdw blurRad="38100" dist="38100" dir="2700000" algn="tl">
                  <a:srgbClr val="000000">
                    <a:alpha val="43137"/>
                  </a:srgbClr>
                </a:outerShdw>
              </a:effectLst>
            </a:rPr>
            <a:t>Cunoaștere</a:t>
          </a:r>
          <a:endParaRPr lang="ro-RO" b="0" noProof="0" dirty="0"/>
        </a:p>
      </dgm:t>
    </dgm:pt>
    <dgm:pt modelId="{C9D9FE19-A70B-4452-BF6B-26414BFD63B5}" type="parTrans" cxnId="{F31B4105-CA8E-4CF9-A42C-5211B2724239}">
      <dgm:prSet/>
      <dgm:spPr/>
      <dgm:t>
        <a:bodyPr/>
        <a:lstStyle/>
        <a:p>
          <a:endParaRPr lang="en-US"/>
        </a:p>
      </dgm:t>
    </dgm:pt>
    <dgm:pt modelId="{4035BB1E-6610-469B-B3A7-E54387F24FB0}" type="sibTrans" cxnId="{F31B4105-CA8E-4CF9-A42C-5211B2724239}">
      <dgm:prSet/>
      <dgm:spPr/>
      <dgm:t>
        <a:bodyPr/>
        <a:lstStyle/>
        <a:p>
          <a:endParaRPr lang="en-US"/>
        </a:p>
      </dgm:t>
    </dgm:pt>
    <dgm:pt modelId="{EA0BA243-552F-4301-99B6-95E637D214E2}">
      <dgm:prSet phldrT="[Text]"/>
      <dgm:spPr>
        <a:solidFill>
          <a:schemeClr val="bg1">
            <a:alpha val="90000"/>
          </a:schemeClr>
        </a:solidFill>
        <a:ln>
          <a:solidFill>
            <a:schemeClr val="bg1">
              <a:alpha val="90000"/>
            </a:schemeClr>
          </a:solidFill>
        </a:ln>
      </dgm:spPr>
      <dgm:t>
        <a:bodyPr/>
        <a:lstStyle/>
        <a:p>
          <a:r>
            <a:rPr lang="ro-RO" noProof="0" dirty="0"/>
            <a:t>Furnizați training sau </a:t>
          </a:r>
          <a:r>
            <a:rPr lang="ro-RO" noProof="0" dirty="0" err="1"/>
            <a:t>coaching</a:t>
          </a:r>
          <a:r>
            <a:rPr lang="ro-RO" noProof="0" dirty="0"/>
            <a:t> pentru a le arăta angajaților cum au nevoie să procedeze după ce schimbarea a avut loc.</a:t>
          </a:r>
        </a:p>
      </dgm:t>
    </dgm:pt>
    <dgm:pt modelId="{E051887D-70B8-4468-BADB-99EDB19F77D3}" type="parTrans" cxnId="{6ACC7FC0-1961-4741-B333-A176D0538EBD}">
      <dgm:prSet/>
      <dgm:spPr/>
      <dgm:t>
        <a:bodyPr/>
        <a:lstStyle/>
        <a:p>
          <a:endParaRPr lang="en-US"/>
        </a:p>
      </dgm:t>
    </dgm:pt>
    <dgm:pt modelId="{AB861241-B4DE-4A14-9B39-2D44D5F71997}" type="sibTrans" cxnId="{6ACC7FC0-1961-4741-B333-A176D0538EBD}">
      <dgm:prSet/>
      <dgm:spPr/>
      <dgm:t>
        <a:bodyPr/>
        <a:lstStyle/>
        <a:p>
          <a:endParaRPr lang="en-US"/>
        </a:p>
      </dgm:t>
    </dgm:pt>
    <dgm:pt modelId="{8A852417-EDA0-4BDB-B88D-2C0F2AFF7D51}">
      <dgm:prSet phldrT="[Text]"/>
      <dgm:spPr>
        <a:solidFill>
          <a:schemeClr val="bg1">
            <a:alpha val="90000"/>
          </a:schemeClr>
        </a:solidFill>
        <a:ln>
          <a:solidFill>
            <a:schemeClr val="bg1">
              <a:alpha val="90000"/>
            </a:schemeClr>
          </a:solidFill>
        </a:ln>
      </dgm:spPr>
      <dgm:t>
        <a:bodyPr/>
        <a:lstStyle/>
        <a:p>
          <a:r>
            <a:rPr lang="ro-RO" noProof="0" dirty="0"/>
            <a:t>Abordați orice competențe în materie de competențe.</a:t>
          </a:r>
        </a:p>
      </dgm:t>
    </dgm:pt>
    <dgm:pt modelId="{502AA945-1EEC-4360-85FE-C880582A917C}" type="parTrans" cxnId="{872C4B8C-4FEB-4FCD-A414-B5D1F8EAB7BB}">
      <dgm:prSet/>
      <dgm:spPr/>
      <dgm:t>
        <a:bodyPr/>
        <a:lstStyle/>
        <a:p>
          <a:endParaRPr lang="en-US"/>
        </a:p>
      </dgm:t>
    </dgm:pt>
    <dgm:pt modelId="{09B25E15-3812-4A48-9D0B-6606FDF98272}" type="sibTrans" cxnId="{872C4B8C-4FEB-4FCD-A414-B5D1F8EAB7BB}">
      <dgm:prSet/>
      <dgm:spPr/>
      <dgm:t>
        <a:bodyPr/>
        <a:lstStyle/>
        <a:p>
          <a:endParaRPr lang="en-US"/>
        </a:p>
      </dgm:t>
    </dgm:pt>
    <dgm:pt modelId="{11F0ED60-3EAB-4305-9C5D-C3F9ADAD1A25}">
      <dgm:prSet phldrT="[Text]"/>
      <dgm:spPr>
        <a:solidFill>
          <a:srgbClr val="D0009E">
            <a:alpha val="90000"/>
          </a:srgbClr>
        </a:solidFill>
        <a:ln>
          <a:solidFill>
            <a:schemeClr val="bg1">
              <a:alpha val="90000"/>
            </a:schemeClr>
          </a:solidFill>
        </a:ln>
      </dgm:spPr>
      <dgm:t>
        <a:bodyPr/>
        <a:lstStyle/>
        <a:p>
          <a:r>
            <a:rPr lang="ro-RO" b="0" i="0" noProof="0" dirty="0">
              <a:effectLst>
                <a:outerShdw blurRad="38100" dist="38100" dir="2700000" algn="tl">
                  <a:srgbClr val="000000">
                    <a:alpha val="43137"/>
                  </a:srgbClr>
                </a:outerShdw>
              </a:effectLst>
            </a:rPr>
            <a:t>Abilitate</a:t>
          </a:r>
          <a:endParaRPr lang="ro-RO" b="0" noProof="0" dirty="0"/>
        </a:p>
      </dgm:t>
    </dgm:pt>
    <dgm:pt modelId="{99E01344-AE42-4066-A3DC-09668F9EF768}" type="parTrans" cxnId="{DB3EF555-E030-42BF-8F32-A0915B9BB8CF}">
      <dgm:prSet/>
      <dgm:spPr/>
      <dgm:t>
        <a:bodyPr/>
        <a:lstStyle/>
        <a:p>
          <a:endParaRPr lang="en-US"/>
        </a:p>
      </dgm:t>
    </dgm:pt>
    <dgm:pt modelId="{28002B29-2FFA-4C8C-88E3-8BF18850294F}" type="sibTrans" cxnId="{DB3EF555-E030-42BF-8F32-A0915B9BB8CF}">
      <dgm:prSet/>
      <dgm:spPr/>
      <dgm:t>
        <a:bodyPr/>
        <a:lstStyle/>
        <a:p>
          <a:endParaRPr lang="en-US"/>
        </a:p>
      </dgm:t>
    </dgm:pt>
    <dgm:pt modelId="{42DB04B8-94A0-4FB4-A7FC-4A524458500F}">
      <dgm:prSet phldrT="[Text]"/>
      <dgm:spPr>
        <a:solidFill>
          <a:srgbClr val="0063DC">
            <a:alpha val="90000"/>
          </a:srgbClr>
        </a:solidFill>
        <a:ln>
          <a:solidFill>
            <a:srgbClr val="0063DC">
              <a:alpha val="90000"/>
            </a:srgbClr>
          </a:solidFill>
        </a:ln>
      </dgm:spPr>
      <dgm:t>
        <a:bodyPr/>
        <a:lstStyle/>
        <a:p>
          <a:r>
            <a:rPr lang="ro-RO" b="0" i="0" noProof="0" dirty="0">
              <a:effectLst>
                <a:outerShdw blurRad="38100" dist="38100" dir="2700000" algn="tl">
                  <a:srgbClr val="000000">
                    <a:alpha val="43137"/>
                  </a:srgbClr>
                </a:outerShdw>
              </a:effectLst>
            </a:rPr>
            <a:t>Consolidare</a:t>
          </a:r>
          <a:endParaRPr lang="ro-RO" b="0" noProof="0" dirty="0"/>
        </a:p>
      </dgm:t>
    </dgm:pt>
    <dgm:pt modelId="{13116CEA-FD13-4576-98CB-1132F25050C3}" type="parTrans" cxnId="{59B06E7B-DC44-4D5D-B0B7-3BBC0EBF35AB}">
      <dgm:prSet/>
      <dgm:spPr/>
      <dgm:t>
        <a:bodyPr/>
        <a:lstStyle/>
        <a:p>
          <a:endParaRPr lang="en-US"/>
        </a:p>
      </dgm:t>
    </dgm:pt>
    <dgm:pt modelId="{ECC4DED8-06A4-4D38-B98D-D27C5105AC5A}" type="sibTrans" cxnId="{59B06E7B-DC44-4D5D-B0B7-3BBC0EBF35AB}">
      <dgm:prSet/>
      <dgm:spPr/>
      <dgm:t>
        <a:bodyPr/>
        <a:lstStyle/>
        <a:p>
          <a:endParaRPr lang="en-US"/>
        </a:p>
      </dgm:t>
    </dgm:pt>
    <dgm:pt modelId="{3C3F9709-1774-40BB-9A8A-36F91C158683}">
      <dgm:prSet phldrT="[Text]"/>
      <dgm:spPr>
        <a:solidFill>
          <a:srgbClr val="D0009E">
            <a:alpha val="90000"/>
          </a:srgbClr>
        </a:solidFill>
        <a:ln>
          <a:solidFill>
            <a:schemeClr val="bg1">
              <a:alpha val="90000"/>
            </a:schemeClr>
          </a:solidFill>
        </a:ln>
      </dgm:spPr>
      <dgm:t>
        <a:bodyPr/>
        <a:lstStyle/>
        <a:p>
          <a:r>
            <a:rPr lang="ro-RO" noProof="0" dirty="0"/>
            <a:t>Programați antrenamente înainte ca schimbarea să fie complet implementată.</a:t>
          </a:r>
        </a:p>
      </dgm:t>
    </dgm:pt>
    <dgm:pt modelId="{B756BA57-8FE1-4082-9E97-EBAE07F6B009}" type="parTrans" cxnId="{A1E507DA-62A7-492F-8292-B70DCEA8825F}">
      <dgm:prSet/>
      <dgm:spPr/>
      <dgm:t>
        <a:bodyPr/>
        <a:lstStyle/>
        <a:p>
          <a:endParaRPr lang="en-US"/>
        </a:p>
      </dgm:t>
    </dgm:pt>
    <dgm:pt modelId="{54698E24-B7A4-412D-8526-A7D27D6BF717}" type="sibTrans" cxnId="{A1E507DA-62A7-492F-8292-B70DCEA8825F}">
      <dgm:prSet/>
      <dgm:spPr/>
      <dgm:t>
        <a:bodyPr/>
        <a:lstStyle/>
        <a:p>
          <a:endParaRPr lang="en-US"/>
        </a:p>
      </dgm:t>
    </dgm:pt>
    <dgm:pt modelId="{48143AA0-7185-454C-97DD-C6EB9958F2BF}">
      <dgm:prSet phldrT="[Text]"/>
      <dgm:spPr>
        <a:noFill/>
        <a:ln>
          <a:solidFill>
            <a:schemeClr val="bg1">
              <a:alpha val="90000"/>
            </a:schemeClr>
          </a:solidFill>
        </a:ln>
      </dgm:spPr>
      <dgm:t>
        <a:bodyPr/>
        <a:lstStyle/>
        <a:p>
          <a:r>
            <a:rPr lang="ro-RO" noProof="0" dirty="0"/>
            <a:t>Explicați raționamentul care stă la baza schimbării, inclusiv problemele critice și rentabilitatea potențială a investiției ale noii soluții.</a:t>
          </a:r>
        </a:p>
      </dgm:t>
    </dgm:pt>
    <dgm:pt modelId="{009C2180-5119-4316-8020-65970F8A345C}" type="parTrans" cxnId="{82F6B6F3-2C3D-478A-854F-CF73A34EB319}">
      <dgm:prSet/>
      <dgm:spPr/>
      <dgm:t>
        <a:bodyPr/>
        <a:lstStyle/>
        <a:p>
          <a:endParaRPr lang="en-US"/>
        </a:p>
      </dgm:t>
    </dgm:pt>
    <dgm:pt modelId="{6C2FF251-9AE8-456C-8D0F-93C64D218EB0}" type="sibTrans" cxnId="{82F6B6F3-2C3D-478A-854F-CF73A34EB319}">
      <dgm:prSet/>
      <dgm:spPr/>
      <dgm:t>
        <a:bodyPr/>
        <a:lstStyle/>
        <a:p>
          <a:endParaRPr lang="en-US"/>
        </a:p>
      </dgm:t>
    </dgm:pt>
    <dgm:pt modelId="{D6592682-B4EE-43D8-AA58-4B6E36772414}">
      <dgm:prSet phldrT="[Text]"/>
      <dgm:spPr>
        <a:noFill/>
        <a:ln>
          <a:solidFill>
            <a:schemeClr val="bg1">
              <a:alpha val="90000"/>
            </a:schemeClr>
          </a:solidFill>
        </a:ln>
      </dgm:spPr>
      <dgm:t>
        <a:bodyPr/>
        <a:lstStyle/>
        <a:p>
          <a:r>
            <a:rPr lang="ro-RO" noProof="0" dirty="0"/>
            <a:t>Oferiți angajaților posibilitatea de a pune întrebări și să vină cu sugestii.</a:t>
          </a:r>
        </a:p>
      </dgm:t>
    </dgm:pt>
    <dgm:pt modelId="{D21EA31D-103F-4C86-A91F-1B29EACFF20F}" type="parTrans" cxnId="{A4352EB1-D2CE-4B82-A32B-B60BC2043E68}">
      <dgm:prSet/>
      <dgm:spPr/>
      <dgm:t>
        <a:bodyPr/>
        <a:lstStyle/>
        <a:p>
          <a:endParaRPr lang="en-US"/>
        </a:p>
      </dgm:t>
    </dgm:pt>
    <dgm:pt modelId="{C4238839-5176-437A-A6EF-741C71CCCFEF}" type="sibTrans" cxnId="{A4352EB1-D2CE-4B82-A32B-B60BC2043E68}">
      <dgm:prSet/>
      <dgm:spPr/>
      <dgm:t>
        <a:bodyPr/>
        <a:lstStyle/>
        <a:p>
          <a:endParaRPr lang="en-US"/>
        </a:p>
      </dgm:t>
    </dgm:pt>
    <dgm:pt modelId="{F38F8746-4864-4FB6-97BB-0EC70293AB67}">
      <dgm:prSet phldrT="[Text]"/>
      <dgm:spPr>
        <a:solidFill>
          <a:schemeClr val="bg1">
            <a:alpha val="90000"/>
          </a:schemeClr>
        </a:solidFill>
        <a:ln>
          <a:solidFill>
            <a:schemeClr val="bg1">
              <a:alpha val="90000"/>
            </a:schemeClr>
          </a:solidFill>
        </a:ln>
      </dgm:spPr>
      <dgm:t>
        <a:bodyPr/>
        <a:lstStyle/>
        <a:p>
          <a:r>
            <a:rPr lang="ro-RO" noProof="0" dirty="0"/>
            <a:t>Identificați învingătorii.</a:t>
          </a:r>
        </a:p>
      </dgm:t>
    </dgm:pt>
    <dgm:pt modelId="{EC35C341-6FEC-4216-A284-9F39B3FD3FAD}" type="parTrans" cxnId="{16BA02B2-89FC-40B5-9592-6A02B19962FE}">
      <dgm:prSet/>
      <dgm:spPr/>
      <dgm:t>
        <a:bodyPr/>
        <a:lstStyle/>
        <a:p>
          <a:endParaRPr lang="en-US"/>
        </a:p>
      </dgm:t>
    </dgm:pt>
    <dgm:pt modelId="{57356B33-B5C5-45DD-91A5-155D4030B294}" type="sibTrans" cxnId="{16BA02B2-89FC-40B5-9592-6A02B19962FE}">
      <dgm:prSet/>
      <dgm:spPr/>
      <dgm:t>
        <a:bodyPr/>
        <a:lstStyle/>
        <a:p>
          <a:endParaRPr lang="en-US"/>
        </a:p>
      </dgm:t>
    </dgm:pt>
    <dgm:pt modelId="{B48F6A80-A280-48C3-9583-B3026A4208DD}">
      <dgm:prSet phldrT="[Text]"/>
      <dgm:spPr>
        <a:solidFill>
          <a:schemeClr val="bg1">
            <a:alpha val="90000"/>
          </a:schemeClr>
        </a:solidFill>
        <a:ln>
          <a:solidFill>
            <a:schemeClr val="bg1">
              <a:alpha val="90000"/>
            </a:schemeClr>
          </a:solidFill>
        </a:ln>
      </dgm:spPr>
      <dgm:t>
        <a:bodyPr/>
        <a:lstStyle/>
        <a:p>
          <a:r>
            <a:rPr lang="ro-RO" noProof="0" dirty="0"/>
            <a:t>Oferiți resurse, precum diagramele de flux de proces, pe care angajații le pot consulta ulterior.</a:t>
          </a:r>
        </a:p>
      </dgm:t>
    </dgm:pt>
    <dgm:pt modelId="{2CF25251-1366-4A04-A1AA-7744DBAA0EDD}" type="parTrans" cxnId="{83D7CEA2-D9C9-4C4B-8DC4-6366A0DB5EA8}">
      <dgm:prSet/>
      <dgm:spPr/>
      <dgm:t>
        <a:bodyPr/>
        <a:lstStyle/>
        <a:p>
          <a:endParaRPr lang="en-US"/>
        </a:p>
      </dgm:t>
    </dgm:pt>
    <dgm:pt modelId="{94D88D46-85A9-4330-8110-BF8B9D7FED19}" type="sibTrans" cxnId="{83D7CEA2-D9C9-4C4B-8DC4-6366A0DB5EA8}">
      <dgm:prSet/>
      <dgm:spPr/>
      <dgm:t>
        <a:bodyPr/>
        <a:lstStyle/>
        <a:p>
          <a:endParaRPr lang="en-US"/>
        </a:p>
      </dgm:t>
    </dgm:pt>
    <dgm:pt modelId="{C499FC0C-83B3-4062-9ACB-BFDC1CF75F8D}">
      <dgm:prSet phldrT="[Text]"/>
      <dgm:spPr>
        <a:solidFill>
          <a:srgbClr val="D0009E">
            <a:alpha val="90000"/>
          </a:srgbClr>
        </a:solidFill>
        <a:ln>
          <a:solidFill>
            <a:schemeClr val="bg1">
              <a:alpha val="90000"/>
            </a:schemeClr>
          </a:solidFill>
        </a:ln>
      </dgm:spPr>
      <dgm:t>
        <a:bodyPr/>
        <a:lstStyle/>
        <a:p>
          <a:r>
            <a:rPr lang="ro-RO" noProof="0" dirty="0"/>
            <a:t>Monitorizați performanța imediat după schimbare și oferiți  feedback constructiv.</a:t>
          </a:r>
        </a:p>
      </dgm:t>
    </dgm:pt>
    <dgm:pt modelId="{4CFDFF61-5D75-43DE-9443-85F21D095AC9}" type="parTrans" cxnId="{732715A0-3C1B-48B9-90C7-68C622337DD3}">
      <dgm:prSet/>
      <dgm:spPr/>
      <dgm:t>
        <a:bodyPr/>
        <a:lstStyle/>
        <a:p>
          <a:endParaRPr lang="en-US"/>
        </a:p>
      </dgm:t>
    </dgm:pt>
    <dgm:pt modelId="{91978050-E442-4A4D-AF83-4B26387EF5D5}" type="sibTrans" cxnId="{732715A0-3C1B-48B9-90C7-68C622337DD3}">
      <dgm:prSet/>
      <dgm:spPr/>
      <dgm:t>
        <a:bodyPr/>
        <a:lstStyle/>
        <a:p>
          <a:endParaRPr lang="en-US"/>
        </a:p>
      </dgm:t>
    </dgm:pt>
    <dgm:pt modelId="{DD0098EE-51AF-480E-8A16-4E7F5ED99A3A}">
      <dgm:prSet phldrT="[Text]"/>
      <dgm:spPr>
        <a:solidFill>
          <a:srgbClr val="D0009E">
            <a:alpha val="90000"/>
          </a:srgbClr>
        </a:solidFill>
        <a:ln>
          <a:solidFill>
            <a:schemeClr val="bg1">
              <a:alpha val="90000"/>
            </a:schemeClr>
          </a:solidFill>
        </a:ln>
      </dgm:spPr>
      <dgm:t>
        <a:bodyPr/>
        <a:lstStyle/>
        <a:p>
          <a:r>
            <a:rPr lang="ro-RO" noProof="0" dirty="0"/>
            <a:t>Stabiliți obiective și parametri realiști la început.</a:t>
          </a:r>
        </a:p>
      </dgm:t>
    </dgm:pt>
    <dgm:pt modelId="{46CED45C-AD3F-4196-B086-2FD8137BBE73}" type="parTrans" cxnId="{FC8625FF-38D5-4B7B-B338-46BABA256A1B}">
      <dgm:prSet/>
      <dgm:spPr/>
      <dgm:t>
        <a:bodyPr/>
        <a:lstStyle/>
        <a:p>
          <a:endParaRPr lang="en-US"/>
        </a:p>
      </dgm:t>
    </dgm:pt>
    <dgm:pt modelId="{87CC93CE-9CB3-4ED8-B793-3F199944F476}" type="sibTrans" cxnId="{FC8625FF-38D5-4B7B-B338-46BABA256A1B}">
      <dgm:prSet/>
      <dgm:spPr/>
      <dgm:t>
        <a:bodyPr/>
        <a:lstStyle/>
        <a:p>
          <a:endParaRPr lang="en-US"/>
        </a:p>
      </dgm:t>
    </dgm:pt>
    <dgm:pt modelId="{CF4645BF-0E51-4C6D-A497-DBA57B4CEBF9}">
      <dgm:prSet phldrT="[Text]"/>
      <dgm:spPr>
        <a:solidFill>
          <a:srgbClr val="D0009E">
            <a:alpha val="90000"/>
          </a:srgbClr>
        </a:solidFill>
        <a:ln>
          <a:solidFill>
            <a:schemeClr val="bg1">
              <a:alpha val="90000"/>
            </a:schemeClr>
          </a:solidFill>
        </a:ln>
      </dgm:spPr>
      <dgm:t>
        <a:bodyPr/>
        <a:lstStyle/>
        <a:p>
          <a:r>
            <a:rPr lang="ro-RO" noProof="0" dirty="0"/>
            <a:t>Ajustați procesele după cum este necesar.</a:t>
          </a:r>
        </a:p>
      </dgm:t>
    </dgm:pt>
    <dgm:pt modelId="{86385083-0CB3-4FC7-AA19-56B9FF062958}" type="parTrans" cxnId="{B9A84222-684A-4DFD-8BB4-C733CD9726E5}">
      <dgm:prSet/>
      <dgm:spPr/>
      <dgm:t>
        <a:bodyPr/>
        <a:lstStyle/>
        <a:p>
          <a:endParaRPr lang="en-US"/>
        </a:p>
      </dgm:t>
    </dgm:pt>
    <dgm:pt modelId="{E135F5C6-B4BF-4F3A-B46F-F1096303BD2E}" type="sibTrans" cxnId="{B9A84222-684A-4DFD-8BB4-C733CD9726E5}">
      <dgm:prSet/>
      <dgm:spPr/>
      <dgm:t>
        <a:bodyPr/>
        <a:lstStyle/>
        <a:p>
          <a:endParaRPr lang="en-US"/>
        </a:p>
      </dgm:t>
    </dgm:pt>
    <dgm:pt modelId="{BF494B2E-07C9-4AE1-AEB6-B15680675AAB}">
      <dgm:prSet phldrT="[Text]"/>
      <dgm:spPr>
        <a:solidFill>
          <a:srgbClr val="0063DC">
            <a:alpha val="90000"/>
          </a:srgbClr>
        </a:solidFill>
        <a:ln>
          <a:solidFill>
            <a:srgbClr val="0063DC">
              <a:alpha val="90000"/>
            </a:srgbClr>
          </a:solidFill>
        </a:ln>
      </dgm:spPr>
      <dgm:t>
        <a:bodyPr/>
        <a:lstStyle/>
        <a:p>
          <a:r>
            <a:rPr lang="ro-RO" noProof="0" dirty="0"/>
            <a:t>Monitorizați schimbarea în timp pentru a vă asigura că aceasta îndeplinește rezultatul dorit.</a:t>
          </a:r>
        </a:p>
      </dgm:t>
    </dgm:pt>
    <dgm:pt modelId="{00FB1A6C-9375-4557-9E43-147CA770A9A7}" type="parTrans" cxnId="{A90DBF83-31C7-4191-81FB-110FBD4B15D7}">
      <dgm:prSet/>
      <dgm:spPr/>
      <dgm:t>
        <a:bodyPr/>
        <a:lstStyle/>
        <a:p>
          <a:endParaRPr lang="en-US"/>
        </a:p>
      </dgm:t>
    </dgm:pt>
    <dgm:pt modelId="{664E277F-7A31-4209-B231-7A1660C877F0}" type="sibTrans" cxnId="{A90DBF83-31C7-4191-81FB-110FBD4B15D7}">
      <dgm:prSet/>
      <dgm:spPr/>
      <dgm:t>
        <a:bodyPr/>
        <a:lstStyle/>
        <a:p>
          <a:endParaRPr lang="en-US"/>
        </a:p>
      </dgm:t>
    </dgm:pt>
    <dgm:pt modelId="{73593ED8-9DFE-4712-BD78-E576698AB7F7}">
      <dgm:prSet phldrT="[Text]"/>
      <dgm:spPr>
        <a:solidFill>
          <a:srgbClr val="0063DC">
            <a:alpha val="90000"/>
          </a:srgbClr>
        </a:solidFill>
        <a:ln>
          <a:solidFill>
            <a:srgbClr val="0063DC">
              <a:alpha val="90000"/>
            </a:srgbClr>
          </a:solidFill>
        </a:ln>
      </dgm:spPr>
      <dgm:t>
        <a:bodyPr/>
        <a:lstStyle/>
        <a:p>
          <a:r>
            <a:rPr lang="ro-RO" noProof="0" dirty="0"/>
            <a:t>Folosiți feedback pozitiv, recompense și recunoaștere pentru a încuraja angajații să continue să urmeze noul proces. </a:t>
          </a:r>
        </a:p>
      </dgm:t>
    </dgm:pt>
    <dgm:pt modelId="{684E3B1D-274F-4419-99D2-4CF0AD96E2CB}" type="parTrans" cxnId="{7E785C22-20D1-4A88-8240-4242C32AF1BE}">
      <dgm:prSet/>
      <dgm:spPr/>
      <dgm:t>
        <a:bodyPr/>
        <a:lstStyle/>
        <a:p>
          <a:endParaRPr lang="en-US"/>
        </a:p>
      </dgm:t>
    </dgm:pt>
    <dgm:pt modelId="{D024D0AC-7FE0-40BF-9E8A-BE37BA0A0FBF}" type="sibTrans" cxnId="{7E785C22-20D1-4A88-8240-4242C32AF1BE}">
      <dgm:prSet/>
      <dgm:spPr/>
      <dgm:t>
        <a:bodyPr/>
        <a:lstStyle/>
        <a:p>
          <a:endParaRPr lang="en-US"/>
        </a:p>
      </dgm:t>
    </dgm:pt>
    <dgm:pt modelId="{862170FC-89F5-4196-92A9-4B58829F36CD}" type="pres">
      <dgm:prSet presAssocID="{C398339D-2A41-4D97-9D5D-0E46D55DEDD4}" presName="Name0" presStyleCnt="0">
        <dgm:presLayoutVars>
          <dgm:dir/>
          <dgm:animLvl val="lvl"/>
          <dgm:resizeHandles val="exact"/>
        </dgm:presLayoutVars>
      </dgm:prSet>
      <dgm:spPr/>
    </dgm:pt>
    <dgm:pt modelId="{35FAF297-75FA-4FB1-869D-4F072CE9B637}" type="pres">
      <dgm:prSet presAssocID="{FDDA4BF9-5521-4254-8F33-713E8ECD725F}" presName="composite" presStyleCnt="0"/>
      <dgm:spPr/>
    </dgm:pt>
    <dgm:pt modelId="{4926B2F0-9F70-4DC4-AB69-C3A0E8670093}" type="pres">
      <dgm:prSet presAssocID="{FDDA4BF9-5521-4254-8F33-713E8ECD725F}" presName="parTx" presStyleLbl="alignNode1" presStyleIdx="0" presStyleCnt="5" custLinFactNeighborX="3918" custLinFactNeighborY="23450">
        <dgm:presLayoutVars>
          <dgm:chMax val="0"/>
          <dgm:chPref val="0"/>
          <dgm:bulletEnabled val="1"/>
        </dgm:presLayoutVars>
      </dgm:prSet>
      <dgm:spPr>
        <a:prstGeom prst="homePlate">
          <a:avLst/>
        </a:prstGeom>
      </dgm:spPr>
    </dgm:pt>
    <dgm:pt modelId="{024DF55D-8055-4D48-BFAB-711A807E7083}" type="pres">
      <dgm:prSet presAssocID="{FDDA4BF9-5521-4254-8F33-713E8ECD725F}" presName="desTx" presStyleLbl="alignAccFollowNode1" presStyleIdx="0" presStyleCnt="5" custLinFactNeighborX="-1841" custLinFactNeighborY="6331">
        <dgm:presLayoutVars>
          <dgm:bulletEnabled val="1"/>
        </dgm:presLayoutVars>
      </dgm:prSet>
      <dgm:spPr/>
    </dgm:pt>
    <dgm:pt modelId="{2815A227-1487-45B6-8AE4-4F0C64B5ADA4}" type="pres">
      <dgm:prSet presAssocID="{C097CBD2-943B-4CE7-B992-CF953E8490C4}" presName="space" presStyleCnt="0"/>
      <dgm:spPr/>
    </dgm:pt>
    <dgm:pt modelId="{83FD35DC-3195-4ED7-BBBB-CFFFBFBAD76E}" type="pres">
      <dgm:prSet presAssocID="{E1488988-7961-4C1D-B9A6-43D1444D0D4D}" presName="composite" presStyleCnt="0"/>
      <dgm:spPr/>
    </dgm:pt>
    <dgm:pt modelId="{60ECF419-E5D3-4733-9F6B-C7B19743DA80}" type="pres">
      <dgm:prSet presAssocID="{E1488988-7961-4C1D-B9A6-43D1444D0D4D}" presName="parTx" presStyleLbl="alignNode1" presStyleIdx="1" presStyleCnt="5" custLinFactNeighborX="-4419" custLinFactNeighborY="23450">
        <dgm:presLayoutVars>
          <dgm:chMax val="0"/>
          <dgm:chPref val="0"/>
          <dgm:bulletEnabled val="1"/>
        </dgm:presLayoutVars>
      </dgm:prSet>
      <dgm:spPr>
        <a:prstGeom prst="homePlate">
          <a:avLst/>
        </a:prstGeom>
      </dgm:spPr>
    </dgm:pt>
    <dgm:pt modelId="{9A71AB5D-3F97-4A35-8740-77BEB030E4F7}" type="pres">
      <dgm:prSet presAssocID="{E1488988-7961-4C1D-B9A6-43D1444D0D4D}" presName="desTx" presStyleLbl="alignAccFollowNode1" presStyleIdx="1" presStyleCnt="5" custLinFactNeighborX="-8235" custLinFactNeighborY="3341">
        <dgm:presLayoutVars>
          <dgm:bulletEnabled val="1"/>
        </dgm:presLayoutVars>
      </dgm:prSet>
      <dgm:spPr/>
    </dgm:pt>
    <dgm:pt modelId="{B70AD7D2-BAC7-4B6A-A6FC-E2BC93F5E84D}" type="pres">
      <dgm:prSet presAssocID="{60A19B5F-D423-413F-94AC-F5FDD7389D43}" presName="space" presStyleCnt="0"/>
      <dgm:spPr/>
    </dgm:pt>
    <dgm:pt modelId="{C780BF72-1194-4108-9D21-6D07E67AB673}" type="pres">
      <dgm:prSet presAssocID="{D222536B-01E3-4B97-8B0D-9DF60332B970}" presName="composite" presStyleCnt="0"/>
      <dgm:spPr/>
    </dgm:pt>
    <dgm:pt modelId="{288569C5-F757-4456-867A-28F3D2507FAE}" type="pres">
      <dgm:prSet presAssocID="{D222536B-01E3-4B97-8B0D-9DF60332B970}" presName="parTx" presStyleLbl="alignNode1" presStyleIdx="2" presStyleCnt="5" custLinFactNeighborX="-14220" custLinFactNeighborY="23450">
        <dgm:presLayoutVars>
          <dgm:chMax val="0"/>
          <dgm:chPref val="0"/>
          <dgm:bulletEnabled val="1"/>
        </dgm:presLayoutVars>
      </dgm:prSet>
      <dgm:spPr>
        <a:prstGeom prst="homePlate">
          <a:avLst/>
        </a:prstGeom>
      </dgm:spPr>
    </dgm:pt>
    <dgm:pt modelId="{1AE8980A-2F49-473E-B79B-6122BBFA8837}" type="pres">
      <dgm:prSet presAssocID="{D222536B-01E3-4B97-8B0D-9DF60332B970}" presName="desTx" presStyleLbl="alignAccFollowNode1" presStyleIdx="2" presStyleCnt="5" custLinFactNeighborX="-12114" custLinFactNeighborY="4854">
        <dgm:presLayoutVars>
          <dgm:bulletEnabled val="1"/>
        </dgm:presLayoutVars>
      </dgm:prSet>
      <dgm:spPr/>
    </dgm:pt>
    <dgm:pt modelId="{082B7D3C-2EBA-498D-BA2D-6D3BF6103AEA}" type="pres">
      <dgm:prSet presAssocID="{4035BB1E-6610-469B-B3A7-E54387F24FB0}" presName="space" presStyleCnt="0"/>
      <dgm:spPr/>
    </dgm:pt>
    <dgm:pt modelId="{0F249093-B146-45A2-9FAC-FAE9827FA869}" type="pres">
      <dgm:prSet presAssocID="{11F0ED60-3EAB-4305-9C5D-C3F9ADAD1A25}" presName="composite" presStyleCnt="0"/>
      <dgm:spPr/>
    </dgm:pt>
    <dgm:pt modelId="{10234102-BFA5-4AF5-8361-712E9289CC4B}" type="pres">
      <dgm:prSet presAssocID="{11F0ED60-3EAB-4305-9C5D-C3F9ADAD1A25}" presName="parTx" presStyleLbl="alignNode1" presStyleIdx="3" presStyleCnt="5" custLinFactNeighborX="-23897" custLinFactNeighborY="23450">
        <dgm:presLayoutVars>
          <dgm:chMax val="0"/>
          <dgm:chPref val="0"/>
          <dgm:bulletEnabled val="1"/>
        </dgm:presLayoutVars>
      </dgm:prSet>
      <dgm:spPr>
        <a:prstGeom prst="homePlate">
          <a:avLst/>
        </a:prstGeom>
      </dgm:spPr>
    </dgm:pt>
    <dgm:pt modelId="{FD3B459E-D19F-4368-8972-5768C226929E}" type="pres">
      <dgm:prSet presAssocID="{11F0ED60-3EAB-4305-9C5D-C3F9ADAD1A25}" presName="desTx" presStyleLbl="alignAccFollowNode1" presStyleIdx="3" presStyleCnt="5" custLinFactNeighborX="-21067" custLinFactNeighborY="587">
        <dgm:presLayoutVars>
          <dgm:bulletEnabled val="1"/>
        </dgm:presLayoutVars>
      </dgm:prSet>
      <dgm:spPr>
        <a:noFill/>
        <a:ln>
          <a:noFill/>
        </a:ln>
      </dgm:spPr>
    </dgm:pt>
    <dgm:pt modelId="{EF0BA72B-E1E2-44E5-80E2-0DCF28652598}" type="pres">
      <dgm:prSet presAssocID="{28002B29-2FFA-4C8C-88E3-8BF18850294F}" presName="space" presStyleCnt="0"/>
      <dgm:spPr/>
    </dgm:pt>
    <dgm:pt modelId="{115543D6-A3BC-46A0-83EA-96BDE1D00F5D}" type="pres">
      <dgm:prSet presAssocID="{42DB04B8-94A0-4FB4-A7FC-4A524458500F}" presName="composite" presStyleCnt="0"/>
      <dgm:spPr/>
    </dgm:pt>
    <dgm:pt modelId="{06D2F07B-0CF1-4D66-A759-C8BC3D70F383}" type="pres">
      <dgm:prSet presAssocID="{42DB04B8-94A0-4FB4-A7FC-4A524458500F}" presName="parTx" presStyleLbl="alignNode1" presStyleIdx="4" presStyleCnt="5" custLinFactNeighborX="-26588" custLinFactNeighborY="20782">
        <dgm:presLayoutVars>
          <dgm:chMax val="0"/>
          <dgm:chPref val="0"/>
          <dgm:bulletEnabled val="1"/>
        </dgm:presLayoutVars>
      </dgm:prSet>
      <dgm:spPr>
        <a:prstGeom prst="homePlate">
          <a:avLst/>
        </a:prstGeom>
      </dgm:spPr>
    </dgm:pt>
    <dgm:pt modelId="{87BEDB65-1017-482F-8E19-3C4F87212A4F}" type="pres">
      <dgm:prSet presAssocID="{42DB04B8-94A0-4FB4-A7FC-4A524458500F}" presName="desTx" presStyleLbl="alignAccFollowNode1" presStyleIdx="4" presStyleCnt="5" custLinFactNeighborX="-23313" custLinFactNeighborY="4599">
        <dgm:presLayoutVars>
          <dgm:bulletEnabled val="1"/>
        </dgm:presLayoutVars>
      </dgm:prSet>
      <dgm:spPr>
        <a:solidFill>
          <a:schemeClr val="bg1">
            <a:alpha val="90000"/>
          </a:schemeClr>
        </a:solidFill>
        <a:ln>
          <a:solidFill>
            <a:schemeClr val="bg1">
              <a:alpha val="90000"/>
            </a:schemeClr>
          </a:solidFill>
        </a:ln>
      </dgm:spPr>
    </dgm:pt>
  </dgm:ptLst>
  <dgm:cxnLst>
    <dgm:cxn modelId="{F31B4105-CA8E-4CF9-A42C-5211B2724239}" srcId="{C398339D-2A41-4D97-9D5D-0E46D55DEDD4}" destId="{D222536B-01E3-4B97-8B0D-9DF60332B970}" srcOrd="2" destOrd="0" parTransId="{C9D9FE19-A70B-4452-BF6B-26414BFD63B5}" sibTransId="{4035BB1E-6610-469B-B3A7-E54387F24FB0}"/>
    <dgm:cxn modelId="{595D0911-8F1F-42C5-BFED-AC77E3A3CD9C}" type="presOf" srcId="{2C775A3D-51EA-4DDE-A59C-CE4C862906EA}" destId="{024DF55D-8055-4D48-BFAB-711A807E7083}" srcOrd="0" destOrd="0" presId="urn:microsoft.com/office/officeart/2005/8/layout/hList1"/>
    <dgm:cxn modelId="{7E785C22-20D1-4A88-8240-4242C32AF1BE}" srcId="{42DB04B8-94A0-4FB4-A7FC-4A524458500F}" destId="{73593ED8-9DFE-4712-BD78-E576698AB7F7}" srcOrd="1" destOrd="0" parTransId="{684E3B1D-274F-4419-99D2-4CF0AD96E2CB}" sibTransId="{D024D0AC-7FE0-40BF-9E8A-BE37BA0A0FBF}"/>
    <dgm:cxn modelId="{B9A84222-684A-4DFD-8BB4-C733CD9726E5}" srcId="{11F0ED60-3EAB-4305-9C5D-C3F9ADAD1A25}" destId="{CF4645BF-0E51-4C6D-A497-DBA57B4CEBF9}" srcOrd="3" destOrd="0" parTransId="{86385083-0CB3-4FC7-AA19-56B9FF062958}" sibTransId="{E135F5C6-B4BF-4F3A-B46F-F1096303BD2E}"/>
    <dgm:cxn modelId="{CDA7B92C-E311-4E3C-B6AF-41E0DC3646AA}" type="presOf" srcId="{F38F8746-4864-4FB6-97BB-0EC70293AB67}" destId="{9A71AB5D-3F97-4A35-8740-77BEB030E4F7}" srcOrd="0" destOrd="1" presId="urn:microsoft.com/office/officeart/2005/8/layout/hList1"/>
    <dgm:cxn modelId="{FCD8E135-424B-469A-9ED1-DD499A911FB4}" type="presOf" srcId="{D222536B-01E3-4B97-8B0D-9DF60332B970}" destId="{288569C5-F757-4456-867A-28F3D2507FAE}" srcOrd="0" destOrd="0" presId="urn:microsoft.com/office/officeart/2005/8/layout/hList1"/>
    <dgm:cxn modelId="{3C6C135C-8D92-446F-AF47-43ACE26886D3}" type="presOf" srcId="{CF4645BF-0E51-4C6D-A497-DBA57B4CEBF9}" destId="{FD3B459E-D19F-4368-8972-5768C226929E}" srcOrd="0" destOrd="3" presId="urn:microsoft.com/office/officeart/2005/8/layout/hList1"/>
    <dgm:cxn modelId="{095E2E66-69A4-45E3-B92E-3BE4F162B757}" type="presOf" srcId="{C398339D-2A41-4D97-9D5D-0E46D55DEDD4}" destId="{862170FC-89F5-4196-92A9-4B58829F36CD}" srcOrd="0" destOrd="0" presId="urn:microsoft.com/office/officeart/2005/8/layout/hList1"/>
    <dgm:cxn modelId="{93F38F70-75F1-4D4D-B287-2F0867F06891}" type="presOf" srcId="{C499FC0C-83B3-4062-9ACB-BFDC1CF75F8D}" destId="{FD3B459E-D19F-4368-8972-5768C226929E}" srcOrd="0" destOrd="1" presId="urn:microsoft.com/office/officeart/2005/8/layout/hList1"/>
    <dgm:cxn modelId="{DA00A054-E828-4226-9BC9-DCA9D8F32350}" type="presOf" srcId="{EA0BA243-552F-4301-99B6-95E637D214E2}" destId="{1AE8980A-2F49-473E-B79B-6122BBFA8837}" srcOrd="0" destOrd="0" presId="urn:microsoft.com/office/officeart/2005/8/layout/hList1"/>
    <dgm:cxn modelId="{DB3EF555-E030-42BF-8F32-A0915B9BB8CF}" srcId="{C398339D-2A41-4D97-9D5D-0E46D55DEDD4}" destId="{11F0ED60-3EAB-4305-9C5D-C3F9ADAD1A25}" srcOrd="3" destOrd="0" parTransId="{99E01344-AE42-4066-A3DC-09668F9EF768}" sibTransId="{28002B29-2FFA-4C8C-88E3-8BF18850294F}"/>
    <dgm:cxn modelId="{A659CD5A-D233-45F3-92C8-A18AA8ACFBCC}" srcId="{C398339D-2A41-4D97-9D5D-0E46D55DEDD4}" destId="{E1488988-7961-4C1D-B9A6-43D1444D0D4D}" srcOrd="1" destOrd="0" parTransId="{84377D71-A329-41B0-AA36-B7489C2BAAFE}" sibTransId="{60A19B5F-D423-413F-94AC-F5FDD7389D43}"/>
    <dgm:cxn modelId="{59B06E7B-DC44-4D5D-B0B7-3BBC0EBF35AB}" srcId="{C398339D-2A41-4D97-9D5D-0E46D55DEDD4}" destId="{42DB04B8-94A0-4FB4-A7FC-4A524458500F}" srcOrd="4" destOrd="0" parTransId="{13116CEA-FD13-4576-98CB-1132F25050C3}" sibTransId="{ECC4DED8-06A4-4D38-B98D-D27C5105AC5A}"/>
    <dgm:cxn modelId="{65FB5083-593E-47A8-A260-7188673F926B}" srcId="{FDDA4BF9-5521-4254-8F33-713E8ECD725F}" destId="{2C775A3D-51EA-4DDE-A59C-CE4C862906EA}" srcOrd="0" destOrd="0" parTransId="{16AC119C-2963-4A2D-81B8-D2052A203BD2}" sibTransId="{66790D19-20D1-48FD-A9DA-A6960E0A084E}"/>
    <dgm:cxn modelId="{A90DBF83-31C7-4191-81FB-110FBD4B15D7}" srcId="{42DB04B8-94A0-4FB4-A7FC-4A524458500F}" destId="{BF494B2E-07C9-4AE1-AEB6-B15680675AAB}" srcOrd="0" destOrd="0" parTransId="{00FB1A6C-9375-4557-9E43-147CA770A9A7}" sibTransId="{664E277F-7A31-4209-B231-7A1660C877F0}"/>
    <dgm:cxn modelId="{872C4B8C-4FEB-4FCD-A414-B5D1F8EAB7BB}" srcId="{D222536B-01E3-4B97-8B0D-9DF60332B970}" destId="{8A852417-EDA0-4BDB-B88D-2C0F2AFF7D51}" srcOrd="1" destOrd="0" parTransId="{502AA945-1EEC-4360-85FE-C880582A917C}" sibTransId="{09B25E15-3812-4A48-9D0B-6606FDF98272}"/>
    <dgm:cxn modelId="{011F1799-A198-44AF-BD07-10B0A6C00AAD}" type="presOf" srcId="{42DB04B8-94A0-4FB4-A7FC-4A524458500F}" destId="{06D2F07B-0CF1-4D66-A759-C8BC3D70F383}" srcOrd="0" destOrd="0" presId="urn:microsoft.com/office/officeart/2005/8/layout/hList1"/>
    <dgm:cxn modelId="{732715A0-3C1B-48B9-90C7-68C622337DD3}" srcId="{11F0ED60-3EAB-4305-9C5D-C3F9ADAD1A25}" destId="{C499FC0C-83B3-4062-9ACB-BFDC1CF75F8D}" srcOrd="1" destOrd="0" parTransId="{4CFDFF61-5D75-43DE-9443-85F21D095AC9}" sibTransId="{91978050-E442-4A4D-AF83-4B26387EF5D5}"/>
    <dgm:cxn modelId="{83D7CEA2-D9C9-4C4B-8DC4-6366A0DB5EA8}" srcId="{D222536B-01E3-4B97-8B0D-9DF60332B970}" destId="{B48F6A80-A280-48C3-9583-B3026A4208DD}" srcOrd="2" destOrd="0" parTransId="{2CF25251-1366-4A04-A1AA-7744DBAA0EDD}" sibTransId="{94D88D46-85A9-4330-8110-BF8B9D7FED19}"/>
    <dgm:cxn modelId="{FD9D09A9-B5CE-4DDB-B7E8-B5C0233194B2}" type="presOf" srcId="{E1488988-7961-4C1D-B9A6-43D1444D0D4D}" destId="{60ECF419-E5D3-4733-9F6B-C7B19743DA80}" srcOrd="0" destOrd="0" presId="urn:microsoft.com/office/officeart/2005/8/layout/hList1"/>
    <dgm:cxn modelId="{76803BB0-01DE-49A2-885F-9AE067A25D21}" type="presOf" srcId="{3C3F9709-1774-40BB-9A8A-36F91C158683}" destId="{FD3B459E-D19F-4368-8972-5768C226929E}" srcOrd="0" destOrd="0" presId="urn:microsoft.com/office/officeart/2005/8/layout/hList1"/>
    <dgm:cxn modelId="{A4352EB1-D2CE-4B82-A32B-B60BC2043E68}" srcId="{FDDA4BF9-5521-4254-8F33-713E8ECD725F}" destId="{D6592682-B4EE-43D8-AA58-4B6E36772414}" srcOrd="2" destOrd="0" parTransId="{D21EA31D-103F-4C86-A91F-1B29EACFF20F}" sibTransId="{C4238839-5176-437A-A6EF-741C71CCCFEF}"/>
    <dgm:cxn modelId="{16BA02B2-89FC-40B5-9592-6A02B19962FE}" srcId="{E1488988-7961-4C1D-B9A6-43D1444D0D4D}" destId="{F38F8746-4864-4FB6-97BB-0EC70293AB67}" srcOrd="1" destOrd="0" parTransId="{EC35C341-6FEC-4216-A284-9F39B3FD3FAD}" sibTransId="{57356B33-B5C5-45DD-91A5-155D4030B294}"/>
    <dgm:cxn modelId="{A399ACB6-20AB-430F-806C-81BE95DC2679}" type="presOf" srcId="{D6592682-B4EE-43D8-AA58-4B6E36772414}" destId="{024DF55D-8055-4D48-BFAB-711A807E7083}" srcOrd="0" destOrd="2" presId="urn:microsoft.com/office/officeart/2005/8/layout/hList1"/>
    <dgm:cxn modelId="{5BA450C0-852A-48A9-BBD1-C0C448612263}" type="presOf" srcId="{FDDA4BF9-5521-4254-8F33-713E8ECD725F}" destId="{4926B2F0-9F70-4DC4-AB69-C3A0E8670093}" srcOrd="0" destOrd="0" presId="urn:microsoft.com/office/officeart/2005/8/layout/hList1"/>
    <dgm:cxn modelId="{6ACC7FC0-1961-4741-B333-A176D0538EBD}" srcId="{D222536B-01E3-4B97-8B0D-9DF60332B970}" destId="{EA0BA243-552F-4301-99B6-95E637D214E2}" srcOrd="0" destOrd="0" parTransId="{E051887D-70B8-4468-BADB-99EDB19F77D3}" sibTransId="{AB861241-B4DE-4A14-9B39-2D44D5F71997}"/>
    <dgm:cxn modelId="{BD3777C4-5024-49D6-8A40-A37C9ACDB9AE}" type="presOf" srcId="{2253567E-845F-421C-9BF3-53EFBD8D51D4}" destId="{9A71AB5D-3F97-4A35-8740-77BEB030E4F7}" srcOrd="0" destOrd="0" presId="urn:microsoft.com/office/officeart/2005/8/layout/hList1"/>
    <dgm:cxn modelId="{CBDDE7C5-2A39-4A70-8C09-A3C21B711ACB}" type="presOf" srcId="{73593ED8-9DFE-4712-BD78-E576698AB7F7}" destId="{87BEDB65-1017-482F-8E19-3C4F87212A4F}" srcOrd="0" destOrd="1" presId="urn:microsoft.com/office/officeart/2005/8/layout/hList1"/>
    <dgm:cxn modelId="{2F8C7AC7-757D-44B6-932B-59267E0C0D08}" type="presOf" srcId="{11F0ED60-3EAB-4305-9C5D-C3F9ADAD1A25}" destId="{10234102-BFA5-4AF5-8361-712E9289CC4B}" srcOrd="0" destOrd="0" presId="urn:microsoft.com/office/officeart/2005/8/layout/hList1"/>
    <dgm:cxn modelId="{92BE36CD-6F1F-443A-8CD5-162176EBCC61}" srcId="{C398339D-2A41-4D97-9D5D-0E46D55DEDD4}" destId="{FDDA4BF9-5521-4254-8F33-713E8ECD725F}" srcOrd="0" destOrd="0" parTransId="{06485321-98CC-4A94-BE41-25EF6E01F617}" sibTransId="{C097CBD2-943B-4CE7-B992-CF953E8490C4}"/>
    <dgm:cxn modelId="{A0F8C7D0-C4E9-4DC5-80D2-B1227567241B}" srcId="{E1488988-7961-4C1D-B9A6-43D1444D0D4D}" destId="{15E1C326-A0A2-4687-A04D-E0E03B255EB9}" srcOrd="2" destOrd="0" parTransId="{9868CDF9-603E-4DE8-8C6B-058BC43AA806}" sibTransId="{232BAE28-5D39-4DBB-9EDC-1769E9D34170}"/>
    <dgm:cxn modelId="{A1E507DA-62A7-492F-8292-B70DCEA8825F}" srcId="{11F0ED60-3EAB-4305-9C5D-C3F9ADAD1A25}" destId="{3C3F9709-1774-40BB-9A8A-36F91C158683}" srcOrd="0" destOrd="0" parTransId="{B756BA57-8FE1-4082-9E97-EBAE07F6B009}" sibTransId="{54698E24-B7A4-412D-8526-A7D27D6BF717}"/>
    <dgm:cxn modelId="{FF3089E5-3FB5-481A-B251-805460FE1399}" type="presOf" srcId="{15E1C326-A0A2-4687-A04D-E0E03B255EB9}" destId="{9A71AB5D-3F97-4A35-8740-77BEB030E4F7}" srcOrd="0" destOrd="2" presId="urn:microsoft.com/office/officeart/2005/8/layout/hList1"/>
    <dgm:cxn modelId="{D8C9EEE8-C27E-41D7-9D41-C161ACEFF80F}" srcId="{E1488988-7961-4C1D-B9A6-43D1444D0D4D}" destId="{2253567E-845F-421C-9BF3-53EFBD8D51D4}" srcOrd="0" destOrd="0" parTransId="{09A88683-ACEA-46DA-8DB2-9199A4D25D34}" sibTransId="{E610F91C-BD3A-45AB-AF0E-FBD5D329F121}"/>
    <dgm:cxn modelId="{4E1B5EEE-CDC5-4D9E-A9D0-38ADF06FDBB1}" type="presOf" srcId="{B48F6A80-A280-48C3-9583-B3026A4208DD}" destId="{1AE8980A-2F49-473E-B79B-6122BBFA8837}" srcOrd="0" destOrd="2" presId="urn:microsoft.com/office/officeart/2005/8/layout/hList1"/>
    <dgm:cxn modelId="{82F6B6F3-2C3D-478A-854F-CF73A34EB319}" srcId="{FDDA4BF9-5521-4254-8F33-713E8ECD725F}" destId="{48143AA0-7185-454C-97DD-C6EB9958F2BF}" srcOrd="1" destOrd="0" parTransId="{009C2180-5119-4316-8020-65970F8A345C}" sibTransId="{6C2FF251-9AE8-456C-8D0F-93C64D218EB0}"/>
    <dgm:cxn modelId="{98BB4BF6-16D7-49E0-A88F-3E08479458F5}" type="presOf" srcId="{8A852417-EDA0-4BDB-B88D-2C0F2AFF7D51}" destId="{1AE8980A-2F49-473E-B79B-6122BBFA8837}" srcOrd="0" destOrd="1" presId="urn:microsoft.com/office/officeart/2005/8/layout/hList1"/>
    <dgm:cxn modelId="{F88725F8-4738-4346-886D-5F8776291A16}" type="presOf" srcId="{48143AA0-7185-454C-97DD-C6EB9958F2BF}" destId="{024DF55D-8055-4D48-BFAB-711A807E7083}" srcOrd="0" destOrd="1" presId="urn:microsoft.com/office/officeart/2005/8/layout/hList1"/>
    <dgm:cxn modelId="{9DD8DCFB-8CB5-4B3E-8AC0-E083F59AC061}" type="presOf" srcId="{BF494B2E-07C9-4AE1-AEB6-B15680675AAB}" destId="{87BEDB65-1017-482F-8E19-3C4F87212A4F}" srcOrd="0" destOrd="0" presId="urn:microsoft.com/office/officeart/2005/8/layout/hList1"/>
    <dgm:cxn modelId="{ED2981FD-CD83-4789-81EF-DC5FF41ACC67}" type="presOf" srcId="{DD0098EE-51AF-480E-8A16-4E7F5ED99A3A}" destId="{FD3B459E-D19F-4368-8972-5768C226929E}" srcOrd="0" destOrd="2" presId="urn:microsoft.com/office/officeart/2005/8/layout/hList1"/>
    <dgm:cxn modelId="{FC8625FF-38D5-4B7B-B338-46BABA256A1B}" srcId="{11F0ED60-3EAB-4305-9C5D-C3F9ADAD1A25}" destId="{DD0098EE-51AF-480E-8A16-4E7F5ED99A3A}" srcOrd="2" destOrd="0" parTransId="{46CED45C-AD3F-4196-B086-2FD8137BBE73}" sibTransId="{87CC93CE-9CB3-4ED8-B793-3F199944F476}"/>
    <dgm:cxn modelId="{C520CA8F-AAD7-4F9F-AF21-492E5C36E654}" type="presParOf" srcId="{862170FC-89F5-4196-92A9-4B58829F36CD}" destId="{35FAF297-75FA-4FB1-869D-4F072CE9B637}" srcOrd="0" destOrd="0" presId="urn:microsoft.com/office/officeart/2005/8/layout/hList1"/>
    <dgm:cxn modelId="{A97EC3AF-D6BD-4B02-9F9B-EDBAB396D0D1}" type="presParOf" srcId="{35FAF297-75FA-4FB1-869D-4F072CE9B637}" destId="{4926B2F0-9F70-4DC4-AB69-C3A0E8670093}" srcOrd="0" destOrd="0" presId="urn:microsoft.com/office/officeart/2005/8/layout/hList1"/>
    <dgm:cxn modelId="{C8D31750-62FC-480E-BDE0-6E85F8C6CD25}" type="presParOf" srcId="{35FAF297-75FA-4FB1-869D-4F072CE9B637}" destId="{024DF55D-8055-4D48-BFAB-711A807E7083}" srcOrd="1" destOrd="0" presId="urn:microsoft.com/office/officeart/2005/8/layout/hList1"/>
    <dgm:cxn modelId="{E788FDB6-38C5-4BF8-8FDF-4CF820A67D68}" type="presParOf" srcId="{862170FC-89F5-4196-92A9-4B58829F36CD}" destId="{2815A227-1487-45B6-8AE4-4F0C64B5ADA4}" srcOrd="1" destOrd="0" presId="urn:microsoft.com/office/officeart/2005/8/layout/hList1"/>
    <dgm:cxn modelId="{B92C6765-6FB0-4B37-825A-AF56843F023E}" type="presParOf" srcId="{862170FC-89F5-4196-92A9-4B58829F36CD}" destId="{83FD35DC-3195-4ED7-BBBB-CFFFBFBAD76E}" srcOrd="2" destOrd="0" presId="urn:microsoft.com/office/officeart/2005/8/layout/hList1"/>
    <dgm:cxn modelId="{3964102E-981F-4277-8A96-745759081862}" type="presParOf" srcId="{83FD35DC-3195-4ED7-BBBB-CFFFBFBAD76E}" destId="{60ECF419-E5D3-4733-9F6B-C7B19743DA80}" srcOrd="0" destOrd="0" presId="urn:microsoft.com/office/officeart/2005/8/layout/hList1"/>
    <dgm:cxn modelId="{F0F3D2D0-49AA-4B1C-BD33-CB3AE682C07E}" type="presParOf" srcId="{83FD35DC-3195-4ED7-BBBB-CFFFBFBAD76E}" destId="{9A71AB5D-3F97-4A35-8740-77BEB030E4F7}" srcOrd="1" destOrd="0" presId="urn:microsoft.com/office/officeart/2005/8/layout/hList1"/>
    <dgm:cxn modelId="{CD52AA33-E0A3-4A12-AE94-6CD5D20BC923}" type="presParOf" srcId="{862170FC-89F5-4196-92A9-4B58829F36CD}" destId="{B70AD7D2-BAC7-4B6A-A6FC-E2BC93F5E84D}" srcOrd="3" destOrd="0" presId="urn:microsoft.com/office/officeart/2005/8/layout/hList1"/>
    <dgm:cxn modelId="{036D6109-57B9-4F24-90E1-8C4C8712F30E}" type="presParOf" srcId="{862170FC-89F5-4196-92A9-4B58829F36CD}" destId="{C780BF72-1194-4108-9D21-6D07E67AB673}" srcOrd="4" destOrd="0" presId="urn:microsoft.com/office/officeart/2005/8/layout/hList1"/>
    <dgm:cxn modelId="{4F3C6A79-F2F1-4A9A-84E9-9C74AF113999}" type="presParOf" srcId="{C780BF72-1194-4108-9D21-6D07E67AB673}" destId="{288569C5-F757-4456-867A-28F3D2507FAE}" srcOrd="0" destOrd="0" presId="urn:microsoft.com/office/officeart/2005/8/layout/hList1"/>
    <dgm:cxn modelId="{F19762EF-402B-43D0-B6C0-168D02D18967}" type="presParOf" srcId="{C780BF72-1194-4108-9D21-6D07E67AB673}" destId="{1AE8980A-2F49-473E-B79B-6122BBFA8837}" srcOrd="1" destOrd="0" presId="urn:microsoft.com/office/officeart/2005/8/layout/hList1"/>
    <dgm:cxn modelId="{4044013C-6633-4820-AC65-2ABAC78FB35D}" type="presParOf" srcId="{862170FC-89F5-4196-92A9-4B58829F36CD}" destId="{082B7D3C-2EBA-498D-BA2D-6D3BF6103AEA}" srcOrd="5" destOrd="0" presId="urn:microsoft.com/office/officeart/2005/8/layout/hList1"/>
    <dgm:cxn modelId="{D65252A3-7147-4582-9195-BC44594BD4B7}" type="presParOf" srcId="{862170FC-89F5-4196-92A9-4B58829F36CD}" destId="{0F249093-B146-45A2-9FAC-FAE9827FA869}" srcOrd="6" destOrd="0" presId="urn:microsoft.com/office/officeart/2005/8/layout/hList1"/>
    <dgm:cxn modelId="{14B6EDEF-3A46-43B2-A1D7-5062C93E962D}" type="presParOf" srcId="{0F249093-B146-45A2-9FAC-FAE9827FA869}" destId="{10234102-BFA5-4AF5-8361-712E9289CC4B}" srcOrd="0" destOrd="0" presId="urn:microsoft.com/office/officeart/2005/8/layout/hList1"/>
    <dgm:cxn modelId="{32A9188D-916B-4CB4-AA54-3882A9776465}" type="presParOf" srcId="{0F249093-B146-45A2-9FAC-FAE9827FA869}" destId="{FD3B459E-D19F-4368-8972-5768C226929E}" srcOrd="1" destOrd="0" presId="urn:microsoft.com/office/officeart/2005/8/layout/hList1"/>
    <dgm:cxn modelId="{49552590-CE5F-4E0F-8ADB-90198454544F}" type="presParOf" srcId="{862170FC-89F5-4196-92A9-4B58829F36CD}" destId="{EF0BA72B-E1E2-44E5-80E2-0DCF28652598}" srcOrd="7" destOrd="0" presId="urn:microsoft.com/office/officeart/2005/8/layout/hList1"/>
    <dgm:cxn modelId="{CA623E7C-46E7-4E75-B69D-B5BEEE7B4A0E}" type="presParOf" srcId="{862170FC-89F5-4196-92A9-4B58829F36CD}" destId="{115543D6-A3BC-46A0-83EA-96BDE1D00F5D}" srcOrd="8" destOrd="0" presId="urn:microsoft.com/office/officeart/2005/8/layout/hList1"/>
    <dgm:cxn modelId="{5D14F959-3A82-45EE-9DF4-38EB61630F9A}" type="presParOf" srcId="{115543D6-A3BC-46A0-83EA-96BDE1D00F5D}" destId="{06D2F07B-0CF1-4D66-A759-C8BC3D70F383}" srcOrd="0" destOrd="0" presId="urn:microsoft.com/office/officeart/2005/8/layout/hList1"/>
    <dgm:cxn modelId="{E79B53D0-52A7-41AA-A208-5EF488505BE3}" type="presParOf" srcId="{115543D6-A3BC-46A0-83EA-96BDE1D00F5D}" destId="{87BEDB65-1017-482F-8E19-3C4F87212A4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47831B4-773C-4198-8AF2-0067D41E560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C0C0FB75-F1DB-4AEE-BAC1-28D1F4629A04}">
      <dgm:prSet phldrT="[Text]" custT="1"/>
      <dgm:spPr>
        <a:solidFill>
          <a:srgbClr val="23D4DD"/>
        </a:solidFill>
        <a:ln>
          <a:solidFill>
            <a:srgbClr val="23D4DD"/>
          </a:solidFill>
        </a:ln>
      </dgm:spPr>
      <dgm:t>
        <a:bodyPr/>
        <a:lstStyle/>
        <a:p>
          <a:r>
            <a:rPr lang="ro-RO" sz="2000" noProof="0" dirty="0">
              <a:effectLst>
                <a:outerShdw blurRad="38100" dist="38100" dir="2700000" algn="tl">
                  <a:srgbClr val="000000">
                    <a:alpha val="43137"/>
                  </a:srgbClr>
                </a:outerShdw>
              </a:effectLst>
            </a:rPr>
            <a:t>Crearea sentimentului de urgență</a:t>
          </a:r>
        </a:p>
      </dgm:t>
    </dgm:pt>
    <dgm:pt modelId="{B7C39A18-1DC3-46AD-B3BE-D9994C787F57}" type="parTrans" cxnId="{50ED30AA-C08E-4C8E-9300-D7F6CC0EC021}">
      <dgm:prSet/>
      <dgm:spPr/>
      <dgm:t>
        <a:bodyPr/>
        <a:lstStyle/>
        <a:p>
          <a:endParaRPr lang="en-US"/>
        </a:p>
      </dgm:t>
    </dgm:pt>
    <dgm:pt modelId="{32FD0C58-76A8-47EF-935A-856AA3F012A2}" type="sibTrans" cxnId="{50ED30AA-C08E-4C8E-9300-D7F6CC0EC021}">
      <dgm:prSet/>
      <dgm:spPr/>
      <dgm:t>
        <a:bodyPr/>
        <a:lstStyle/>
        <a:p>
          <a:endParaRPr lang="ro-RO" noProof="0" dirty="0"/>
        </a:p>
      </dgm:t>
    </dgm:pt>
    <dgm:pt modelId="{B529E086-5B04-4B90-B612-B2D42DA34E81}">
      <dgm:prSet phldrT="[Text]" custT="1"/>
      <dgm:spPr>
        <a:solidFill>
          <a:srgbClr val="D0009E"/>
        </a:solidFill>
        <a:ln>
          <a:solidFill>
            <a:srgbClr val="D0009E"/>
          </a:solidFill>
        </a:ln>
      </dgm:spPr>
      <dgm:t>
        <a:bodyPr/>
        <a:lstStyle/>
        <a:p>
          <a:r>
            <a:rPr lang="ro-RO" sz="2000" noProof="0" dirty="0">
              <a:effectLst>
                <a:outerShdw blurRad="38100" dist="38100" dir="2700000" algn="tl">
                  <a:srgbClr val="000000">
                    <a:alpha val="43137"/>
                  </a:srgbClr>
                </a:outerShdw>
              </a:effectLst>
            </a:rPr>
            <a:t>Crearea unei coaliții de ghidare</a:t>
          </a:r>
        </a:p>
      </dgm:t>
    </dgm:pt>
    <dgm:pt modelId="{9060E4A9-CE63-4F20-BF98-D87153960865}" type="parTrans" cxnId="{593D4D0B-5729-4441-9ACF-D2309C85F536}">
      <dgm:prSet/>
      <dgm:spPr/>
      <dgm:t>
        <a:bodyPr/>
        <a:lstStyle/>
        <a:p>
          <a:endParaRPr lang="en-US"/>
        </a:p>
      </dgm:t>
    </dgm:pt>
    <dgm:pt modelId="{8010D8BC-0E89-4396-B697-ACCF63791038}" type="sibTrans" cxnId="{593D4D0B-5729-4441-9ACF-D2309C85F536}">
      <dgm:prSet/>
      <dgm:spPr/>
      <dgm:t>
        <a:bodyPr/>
        <a:lstStyle/>
        <a:p>
          <a:endParaRPr lang="ro-RO" noProof="0" dirty="0"/>
        </a:p>
      </dgm:t>
    </dgm:pt>
    <dgm:pt modelId="{338B620D-1E95-4A1E-B273-55B3FB918C4E}">
      <dgm:prSet phldrT="[Text]" custT="1"/>
      <dgm:spPr>
        <a:solidFill>
          <a:srgbClr val="06D6B3"/>
        </a:solidFill>
        <a:ln>
          <a:solidFill>
            <a:srgbClr val="06D6B3"/>
          </a:solidFill>
        </a:ln>
      </dgm:spPr>
      <dgm:t>
        <a:bodyPr/>
        <a:lstStyle/>
        <a:p>
          <a:r>
            <a:rPr lang="ro-RO" sz="2000" noProof="0" dirty="0">
              <a:effectLst>
                <a:outerShdw blurRad="38100" dist="38100" dir="2700000" algn="tl">
                  <a:srgbClr val="000000">
                    <a:alpha val="43137"/>
                  </a:srgbClr>
                </a:outerShdw>
              </a:effectLst>
            </a:rPr>
            <a:t>Crearea unei viziuni pentru schimbare</a:t>
          </a:r>
        </a:p>
      </dgm:t>
    </dgm:pt>
    <dgm:pt modelId="{9931358C-14B4-4FFF-AD61-47C9220CFEEE}" type="parTrans" cxnId="{D28B732F-8418-490D-BDEE-ADF8D5565062}">
      <dgm:prSet/>
      <dgm:spPr/>
      <dgm:t>
        <a:bodyPr/>
        <a:lstStyle/>
        <a:p>
          <a:endParaRPr lang="en-US"/>
        </a:p>
      </dgm:t>
    </dgm:pt>
    <dgm:pt modelId="{236791D5-AD92-4683-AC05-939A34F1EF2A}" type="sibTrans" cxnId="{D28B732F-8418-490D-BDEE-ADF8D5565062}">
      <dgm:prSet/>
      <dgm:spPr/>
      <dgm:t>
        <a:bodyPr/>
        <a:lstStyle/>
        <a:p>
          <a:endParaRPr lang="ro-RO" noProof="0" dirty="0"/>
        </a:p>
      </dgm:t>
    </dgm:pt>
    <dgm:pt modelId="{0104FA11-0F86-45E7-AA2A-B5321BAED4A5}">
      <dgm:prSet phldrT="[Text]" custT="1"/>
      <dgm:spPr>
        <a:solidFill>
          <a:srgbClr val="0063DC"/>
        </a:solidFill>
        <a:ln>
          <a:solidFill>
            <a:srgbClr val="0063DC"/>
          </a:solidFill>
        </a:ln>
      </dgm:spPr>
      <dgm:t>
        <a:bodyPr/>
        <a:lstStyle/>
        <a:p>
          <a:r>
            <a:rPr lang="ro-RO" sz="2000" noProof="0" dirty="0">
              <a:effectLst>
                <a:outerShdw blurRad="38100" dist="38100" dir="2700000" algn="tl">
                  <a:srgbClr val="000000">
                    <a:alpha val="43137"/>
                  </a:srgbClr>
                </a:outerShdw>
              </a:effectLst>
            </a:rPr>
            <a:t>Comunicarea viziunii</a:t>
          </a:r>
        </a:p>
      </dgm:t>
    </dgm:pt>
    <dgm:pt modelId="{35521EDB-2CD1-4E48-ADA9-9FB69F5C6DDF}" type="parTrans" cxnId="{1D09D8D4-58EE-4ECF-B005-7E90BE3E50F5}">
      <dgm:prSet/>
      <dgm:spPr/>
      <dgm:t>
        <a:bodyPr/>
        <a:lstStyle/>
        <a:p>
          <a:endParaRPr lang="en-US"/>
        </a:p>
      </dgm:t>
    </dgm:pt>
    <dgm:pt modelId="{8DA8F641-256F-4342-97C5-433DDB4AC3FC}" type="sibTrans" cxnId="{1D09D8D4-58EE-4ECF-B005-7E90BE3E50F5}">
      <dgm:prSet/>
      <dgm:spPr/>
      <dgm:t>
        <a:bodyPr/>
        <a:lstStyle/>
        <a:p>
          <a:endParaRPr lang="ro-RO" noProof="0" dirty="0"/>
        </a:p>
      </dgm:t>
    </dgm:pt>
    <dgm:pt modelId="{1954B031-70B3-403B-8ED1-9426E15B4928}">
      <dgm:prSet phldrT="[Text]" custT="1"/>
      <dgm:spPr>
        <a:solidFill>
          <a:srgbClr val="AB0084"/>
        </a:solidFill>
        <a:ln>
          <a:solidFill>
            <a:srgbClr val="AB0084"/>
          </a:solidFill>
        </a:ln>
      </dgm:spPr>
      <dgm:t>
        <a:bodyPr/>
        <a:lstStyle/>
        <a:p>
          <a:r>
            <a:rPr lang="ro-RO" sz="2000" noProof="0" dirty="0">
              <a:effectLst>
                <a:outerShdw blurRad="38100" dist="38100" dir="2700000" algn="tl">
                  <a:srgbClr val="000000">
                    <a:alpha val="43137"/>
                  </a:srgbClr>
                </a:outerShdw>
              </a:effectLst>
            </a:rPr>
            <a:t>Înlăturarea obstacolelor</a:t>
          </a:r>
        </a:p>
      </dgm:t>
    </dgm:pt>
    <dgm:pt modelId="{10A62B1A-CFDD-4A6E-822D-C0EE616E289D}" type="parTrans" cxnId="{5BC95B14-6440-4754-9F6B-11FDB564D65C}">
      <dgm:prSet/>
      <dgm:spPr/>
      <dgm:t>
        <a:bodyPr/>
        <a:lstStyle/>
        <a:p>
          <a:endParaRPr lang="en-US"/>
        </a:p>
      </dgm:t>
    </dgm:pt>
    <dgm:pt modelId="{E360373B-7A4E-4394-A6B6-362874C6E210}" type="sibTrans" cxnId="{5BC95B14-6440-4754-9F6B-11FDB564D65C}">
      <dgm:prSet/>
      <dgm:spPr/>
      <dgm:t>
        <a:bodyPr/>
        <a:lstStyle/>
        <a:p>
          <a:endParaRPr lang="ro-RO" noProof="0" dirty="0"/>
        </a:p>
      </dgm:t>
    </dgm:pt>
    <dgm:pt modelId="{B2D24C4E-599E-4555-AFD4-2F076F66648E}">
      <dgm:prSet phldrT="[Text]" custT="1"/>
      <dgm:spPr/>
      <dgm:t>
        <a:bodyPr/>
        <a:lstStyle/>
        <a:p>
          <a:r>
            <a:rPr lang="ro-RO" sz="2000" noProof="0" dirty="0">
              <a:effectLst>
                <a:outerShdw blurRad="38100" dist="38100" dir="2700000" algn="tl">
                  <a:srgbClr val="000000">
                    <a:alpha val="43137"/>
                  </a:srgbClr>
                </a:outerShdw>
              </a:effectLst>
            </a:rPr>
            <a:t>Crearea schimbărilor</a:t>
          </a:r>
        </a:p>
      </dgm:t>
    </dgm:pt>
    <dgm:pt modelId="{934A2B67-CCC9-4324-9294-C977D3D54F25}" type="parTrans" cxnId="{0E25527D-3DC9-4F78-8A24-8F217435ED9A}">
      <dgm:prSet/>
      <dgm:spPr/>
      <dgm:t>
        <a:bodyPr/>
        <a:lstStyle/>
        <a:p>
          <a:endParaRPr lang="en-US"/>
        </a:p>
      </dgm:t>
    </dgm:pt>
    <dgm:pt modelId="{35B3AF72-D001-470B-B3F7-D27A6154E440}" type="sibTrans" cxnId="{0E25527D-3DC9-4F78-8A24-8F217435ED9A}">
      <dgm:prSet/>
      <dgm:spPr/>
      <dgm:t>
        <a:bodyPr/>
        <a:lstStyle/>
        <a:p>
          <a:endParaRPr lang="ro-RO" noProof="0" dirty="0"/>
        </a:p>
      </dgm:t>
    </dgm:pt>
    <dgm:pt modelId="{9D7716FE-8827-40B9-A49F-C52D4EABB050}">
      <dgm:prSet phldrT="[Text]" custT="1"/>
      <dgm:spPr>
        <a:solidFill>
          <a:srgbClr val="0CEBF6"/>
        </a:solidFill>
        <a:ln>
          <a:solidFill>
            <a:srgbClr val="0CEBF6"/>
          </a:solidFill>
        </a:ln>
      </dgm:spPr>
      <dgm:t>
        <a:bodyPr/>
        <a:lstStyle/>
        <a:p>
          <a:r>
            <a:rPr lang="ro-RO" sz="2000" noProof="0" dirty="0">
              <a:effectLst>
                <a:outerShdw blurRad="38100" dist="38100" dir="2700000" algn="tl">
                  <a:srgbClr val="000000">
                    <a:alpha val="43137"/>
                  </a:srgbClr>
                </a:outerShdw>
              </a:effectLst>
            </a:rPr>
            <a:t>Crearea câștigurilor pe termen scurt</a:t>
          </a:r>
        </a:p>
      </dgm:t>
    </dgm:pt>
    <dgm:pt modelId="{7BB06150-D55A-4585-B4F2-3AC0DECA3809}" type="parTrans" cxnId="{1D09E7F7-7A54-4115-AA32-6A9A73201F29}">
      <dgm:prSet/>
      <dgm:spPr/>
      <dgm:t>
        <a:bodyPr/>
        <a:lstStyle/>
        <a:p>
          <a:endParaRPr lang="en-US"/>
        </a:p>
      </dgm:t>
    </dgm:pt>
    <dgm:pt modelId="{C442BC6D-A5A2-42D8-85FF-7AE96F8BA4FE}" type="sibTrans" cxnId="{1D09E7F7-7A54-4115-AA32-6A9A73201F29}">
      <dgm:prSet/>
      <dgm:spPr/>
      <dgm:t>
        <a:bodyPr/>
        <a:lstStyle/>
        <a:p>
          <a:endParaRPr lang="ro-RO" noProof="0" dirty="0"/>
        </a:p>
      </dgm:t>
    </dgm:pt>
    <dgm:pt modelId="{D7E3BD48-AD54-4342-839B-D48AFA52377E}">
      <dgm:prSet phldrT="[Text]" custT="1"/>
      <dgm:spPr>
        <a:solidFill>
          <a:srgbClr val="D419D9"/>
        </a:solidFill>
        <a:ln>
          <a:solidFill>
            <a:srgbClr val="D419D9"/>
          </a:solidFill>
        </a:ln>
      </dgm:spPr>
      <dgm:t>
        <a:bodyPr/>
        <a:lstStyle/>
        <a:p>
          <a:r>
            <a:rPr lang="ro-RO" sz="2000" noProof="0" dirty="0">
              <a:effectLst>
                <a:outerShdw blurRad="38100" dist="38100" dir="2700000" algn="tl">
                  <a:srgbClr val="000000">
                    <a:alpha val="43137"/>
                  </a:srgbClr>
                </a:outerShdw>
              </a:effectLst>
            </a:rPr>
            <a:t>Consolidarea îmbunătățirilor</a:t>
          </a:r>
        </a:p>
      </dgm:t>
    </dgm:pt>
    <dgm:pt modelId="{C6D1B952-0846-4A8B-B75E-9CFC1CF0AA67}" type="parTrans" cxnId="{F5F0F207-C550-4AD9-81A5-FDDB6A999D08}">
      <dgm:prSet/>
      <dgm:spPr/>
      <dgm:t>
        <a:bodyPr/>
        <a:lstStyle/>
        <a:p>
          <a:endParaRPr lang="en-US"/>
        </a:p>
      </dgm:t>
    </dgm:pt>
    <dgm:pt modelId="{94F7BE32-E11D-424F-BDEC-CDA26ADB75E2}" type="sibTrans" cxnId="{F5F0F207-C550-4AD9-81A5-FDDB6A999D08}">
      <dgm:prSet/>
      <dgm:spPr/>
      <dgm:t>
        <a:bodyPr/>
        <a:lstStyle/>
        <a:p>
          <a:endParaRPr lang="ro-RO" noProof="0" dirty="0"/>
        </a:p>
      </dgm:t>
    </dgm:pt>
    <dgm:pt modelId="{A30D2B8F-7DDE-4C29-8BD9-E65B662A7860}" type="pres">
      <dgm:prSet presAssocID="{C47831B4-773C-4198-8AF2-0067D41E5602}" presName="cycle" presStyleCnt="0">
        <dgm:presLayoutVars>
          <dgm:dir/>
          <dgm:resizeHandles val="exact"/>
        </dgm:presLayoutVars>
      </dgm:prSet>
      <dgm:spPr/>
    </dgm:pt>
    <dgm:pt modelId="{2E34FE5C-4AA0-443F-A6AC-E9A600C667FD}" type="pres">
      <dgm:prSet presAssocID="{C0C0FB75-F1DB-4AEE-BAC1-28D1F4629A04}" presName="node" presStyleLbl="node1" presStyleIdx="0" presStyleCnt="8" custScaleX="179024" custRadScaleRad="95730" custRadScaleInc="-3324">
        <dgm:presLayoutVars>
          <dgm:bulletEnabled val="1"/>
        </dgm:presLayoutVars>
      </dgm:prSet>
      <dgm:spPr/>
    </dgm:pt>
    <dgm:pt modelId="{8C448428-F1DA-4215-A633-FD4AE11F9340}" type="pres">
      <dgm:prSet presAssocID="{32FD0C58-76A8-47EF-935A-856AA3F012A2}" presName="sibTrans" presStyleLbl="sibTrans2D1" presStyleIdx="0" presStyleCnt="8"/>
      <dgm:spPr/>
    </dgm:pt>
    <dgm:pt modelId="{859D8F0B-D51A-4EEF-AC77-3BCA35953892}" type="pres">
      <dgm:prSet presAssocID="{32FD0C58-76A8-47EF-935A-856AA3F012A2}" presName="connectorText" presStyleLbl="sibTrans2D1" presStyleIdx="0" presStyleCnt="8"/>
      <dgm:spPr/>
    </dgm:pt>
    <dgm:pt modelId="{3D6C64C9-E3D0-4BC6-8E74-5C2BDA2B60C3}" type="pres">
      <dgm:prSet presAssocID="{B529E086-5B04-4B90-B612-B2D42DA34E81}" presName="node" presStyleLbl="node1" presStyleIdx="1" presStyleCnt="8" custScaleX="190333" custRadScaleRad="153857" custRadScaleInc="54159">
        <dgm:presLayoutVars>
          <dgm:bulletEnabled val="1"/>
        </dgm:presLayoutVars>
      </dgm:prSet>
      <dgm:spPr/>
    </dgm:pt>
    <dgm:pt modelId="{A63A1E10-C5B5-476E-8847-2918F28B6248}" type="pres">
      <dgm:prSet presAssocID="{8010D8BC-0E89-4396-B697-ACCF63791038}" presName="sibTrans" presStyleLbl="sibTrans2D1" presStyleIdx="1" presStyleCnt="8"/>
      <dgm:spPr/>
    </dgm:pt>
    <dgm:pt modelId="{01AE068F-FF9A-48DA-BD20-4AD4DF4B07FE}" type="pres">
      <dgm:prSet presAssocID="{8010D8BC-0E89-4396-B697-ACCF63791038}" presName="connectorText" presStyleLbl="sibTrans2D1" presStyleIdx="1" presStyleCnt="8"/>
      <dgm:spPr/>
    </dgm:pt>
    <dgm:pt modelId="{616F16C1-D71F-484D-8557-D7C6D4EE716E}" type="pres">
      <dgm:prSet presAssocID="{338B620D-1E95-4A1E-B273-55B3FB918C4E}" presName="node" presStyleLbl="node1" presStyleIdx="2" presStyleCnt="8" custScaleX="184959" custRadScaleRad="145619" custRadScaleInc="-3725">
        <dgm:presLayoutVars>
          <dgm:bulletEnabled val="1"/>
        </dgm:presLayoutVars>
      </dgm:prSet>
      <dgm:spPr/>
    </dgm:pt>
    <dgm:pt modelId="{020516C0-6707-4649-98C1-29B4B0A48B19}" type="pres">
      <dgm:prSet presAssocID="{236791D5-AD92-4683-AC05-939A34F1EF2A}" presName="sibTrans" presStyleLbl="sibTrans2D1" presStyleIdx="2" presStyleCnt="8"/>
      <dgm:spPr/>
    </dgm:pt>
    <dgm:pt modelId="{481E35B1-A3A2-4F2E-A23D-65CF54A7CDDC}" type="pres">
      <dgm:prSet presAssocID="{236791D5-AD92-4683-AC05-939A34F1EF2A}" presName="connectorText" presStyleLbl="sibTrans2D1" presStyleIdx="2" presStyleCnt="8"/>
      <dgm:spPr/>
    </dgm:pt>
    <dgm:pt modelId="{9F147EA7-C4F1-40F1-95CD-E71DE51EFF35}" type="pres">
      <dgm:prSet presAssocID="{0104FA11-0F86-45E7-AA2A-B5321BAED4A5}" presName="node" presStyleLbl="node1" presStyleIdx="3" presStyleCnt="8" custScaleX="176622" custRadScaleRad="130797" custRadScaleInc="-49776">
        <dgm:presLayoutVars>
          <dgm:bulletEnabled val="1"/>
        </dgm:presLayoutVars>
      </dgm:prSet>
      <dgm:spPr/>
    </dgm:pt>
    <dgm:pt modelId="{58D3260D-AE89-4C7D-BB04-4A25A466C74A}" type="pres">
      <dgm:prSet presAssocID="{8DA8F641-256F-4342-97C5-433DDB4AC3FC}" presName="sibTrans" presStyleLbl="sibTrans2D1" presStyleIdx="3" presStyleCnt="8"/>
      <dgm:spPr/>
    </dgm:pt>
    <dgm:pt modelId="{1577A11B-8436-41C1-B1A5-45552A0A2173}" type="pres">
      <dgm:prSet presAssocID="{8DA8F641-256F-4342-97C5-433DDB4AC3FC}" presName="connectorText" presStyleLbl="sibTrans2D1" presStyleIdx="3" presStyleCnt="8"/>
      <dgm:spPr/>
    </dgm:pt>
    <dgm:pt modelId="{7E35C6D3-BE37-4EB5-997D-A30E26AE6691}" type="pres">
      <dgm:prSet presAssocID="{1954B031-70B3-403B-8ED1-9426E15B4928}" presName="node" presStyleLbl="node1" presStyleIdx="4" presStyleCnt="8" custScaleX="155362" custRadScaleRad="90783" custRadScaleInc="33952">
        <dgm:presLayoutVars>
          <dgm:bulletEnabled val="1"/>
        </dgm:presLayoutVars>
      </dgm:prSet>
      <dgm:spPr/>
    </dgm:pt>
    <dgm:pt modelId="{3DFBD1D1-A821-40AA-874F-976D2560ABD3}" type="pres">
      <dgm:prSet presAssocID="{E360373B-7A4E-4394-A6B6-362874C6E210}" presName="sibTrans" presStyleLbl="sibTrans2D1" presStyleIdx="4" presStyleCnt="8"/>
      <dgm:spPr/>
    </dgm:pt>
    <dgm:pt modelId="{CBA6AC7C-6ADD-457C-8758-D1FFA6D2E0E0}" type="pres">
      <dgm:prSet presAssocID="{E360373B-7A4E-4394-A6B6-362874C6E210}" presName="connectorText" presStyleLbl="sibTrans2D1" presStyleIdx="4" presStyleCnt="8"/>
      <dgm:spPr/>
    </dgm:pt>
    <dgm:pt modelId="{2B385A7A-F6FC-4408-9976-C900DC55EB8C}" type="pres">
      <dgm:prSet presAssocID="{9D7716FE-8827-40B9-A49F-C52D4EABB050}" presName="node" presStyleLbl="node1" presStyleIdx="5" presStyleCnt="8" custScaleX="201588" custRadScaleRad="143376" custRadScaleInc="56250">
        <dgm:presLayoutVars>
          <dgm:bulletEnabled val="1"/>
        </dgm:presLayoutVars>
      </dgm:prSet>
      <dgm:spPr/>
    </dgm:pt>
    <dgm:pt modelId="{BD05B5F0-A074-4B1A-8FB4-E9ADED35D91D}" type="pres">
      <dgm:prSet presAssocID="{C442BC6D-A5A2-42D8-85FF-7AE96F8BA4FE}" presName="sibTrans" presStyleLbl="sibTrans2D1" presStyleIdx="5" presStyleCnt="8"/>
      <dgm:spPr/>
    </dgm:pt>
    <dgm:pt modelId="{E75D3CBA-73FA-4281-9A1C-560FD7813213}" type="pres">
      <dgm:prSet presAssocID="{C442BC6D-A5A2-42D8-85FF-7AE96F8BA4FE}" presName="connectorText" presStyleLbl="sibTrans2D1" presStyleIdx="5" presStyleCnt="8"/>
      <dgm:spPr/>
    </dgm:pt>
    <dgm:pt modelId="{EAFB7FA7-B49A-4531-BC61-AB0BD667150B}" type="pres">
      <dgm:prSet presAssocID="{D7E3BD48-AD54-4342-839B-D48AFA52377E}" presName="node" presStyleLbl="node1" presStyleIdx="6" presStyleCnt="8" custScaleX="210103" custRadScaleRad="140530" custRadScaleInc="5205">
        <dgm:presLayoutVars>
          <dgm:bulletEnabled val="1"/>
        </dgm:presLayoutVars>
      </dgm:prSet>
      <dgm:spPr/>
    </dgm:pt>
    <dgm:pt modelId="{2A7EBA4D-84C1-4C85-8520-A75BFFFAC26C}" type="pres">
      <dgm:prSet presAssocID="{94F7BE32-E11D-424F-BDEC-CDA26ADB75E2}" presName="sibTrans" presStyleLbl="sibTrans2D1" presStyleIdx="6" presStyleCnt="8"/>
      <dgm:spPr/>
    </dgm:pt>
    <dgm:pt modelId="{A51F3735-F115-4510-A1C5-860FEE9E11A7}" type="pres">
      <dgm:prSet presAssocID="{94F7BE32-E11D-424F-BDEC-CDA26ADB75E2}" presName="connectorText" presStyleLbl="sibTrans2D1" presStyleIdx="6" presStyleCnt="8"/>
      <dgm:spPr/>
    </dgm:pt>
    <dgm:pt modelId="{395DCF0E-6728-4C65-8C86-D25574B237AE}" type="pres">
      <dgm:prSet presAssocID="{B2D24C4E-599E-4555-AFD4-2F076F66648E}" presName="node" presStyleLbl="node1" presStyleIdx="7" presStyleCnt="8" custScaleX="162406" custRadScaleRad="149301" custRadScaleInc="-59125">
        <dgm:presLayoutVars>
          <dgm:bulletEnabled val="1"/>
        </dgm:presLayoutVars>
      </dgm:prSet>
      <dgm:spPr/>
    </dgm:pt>
    <dgm:pt modelId="{75783064-65B7-4420-AC5C-4A0E58117E05}" type="pres">
      <dgm:prSet presAssocID="{35B3AF72-D001-470B-B3F7-D27A6154E440}" presName="sibTrans" presStyleLbl="sibTrans2D1" presStyleIdx="7" presStyleCnt="8"/>
      <dgm:spPr/>
    </dgm:pt>
    <dgm:pt modelId="{38E84521-4280-4525-B282-455636EE8766}" type="pres">
      <dgm:prSet presAssocID="{35B3AF72-D001-470B-B3F7-D27A6154E440}" presName="connectorText" presStyleLbl="sibTrans2D1" presStyleIdx="7" presStyleCnt="8"/>
      <dgm:spPr/>
    </dgm:pt>
  </dgm:ptLst>
  <dgm:cxnLst>
    <dgm:cxn modelId="{954B4200-4B9D-4BCF-9592-931629444447}" type="presOf" srcId="{E360373B-7A4E-4394-A6B6-362874C6E210}" destId="{CBA6AC7C-6ADD-457C-8758-D1FFA6D2E0E0}" srcOrd="1" destOrd="0" presId="urn:microsoft.com/office/officeart/2005/8/layout/cycle2"/>
    <dgm:cxn modelId="{50E80F04-BDD0-4DDE-BDE7-0C619681537B}" type="presOf" srcId="{32FD0C58-76A8-47EF-935A-856AA3F012A2}" destId="{8C448428-F1DA-4215-A633-FD4AE11F9340}" srcOrd="0" destOrd="0" presId="urn:microsoft.com/office/officeart/2005/8/layout/cycle2"/>
    <dgm:cxn modelId="{F5F0F207-C550-4AD9-81A5-FDDB6A999D08}" srcId="{C47831B4-773C-4198-8AF2-0067D41E5602}" destId="{D7E3BD48-AD54-4342-839B-D48AFA52377E}" srcOrd="6" destOrd="0" parTransId="{C6D1B952-0846-4A8B-B75E-9CFC1CF0AA67}" sibTransId="{94F7BE32-E11D-424F-BDEC-CDA26ADB75E2}"/>
    <dgm:cxn modelId="{593D4D0B-5729-4441-9ACF-D2309C85F536}" srcId="{C47831B4-773C-4198-8AF2-0067D41E5602}" destId="{B529E086-5B04-4B90-B612-B2D42DA34E81}" srcOrd="1" destOrd="0" parTransId="{9060E4A9-CE63-4F20-BF98-D87153960865}" sibTransId="{8010D8BC-0E89-4396-B697-ACCF63791038}"/>
    <dgm:cxn modelId="{1ABB2F0D-7432-46A3-B3A2-314809330B49}" type="presOf" srcId="{35B3AF72-D001-470B-B3F7-D27A6154E440}" destId="{75783064-65B7-4420-AC5C-4A0E58117E05}" srcOrd="0" destOrd="0" presId="urn:microsoft.com/office/officeart/2005/8/layout/cycle2"/>
    <dgm:cxn modelId="{5BC95B14-6440-4754-9F6B-11FDB564D65C}" srcId="{C47831B4-773C-4198-8AF2-0067D41E5602}" destId="{1954B031-70B3-403B-8ED1-9426E15B4928}" srcOrd="4" destOrd="0" parTransId="{10A62B1A-CFDD-4A6E-822D-C0EE616E289D}" sibTransId="{E360373B-7A4E-4394-A6B6-362874C6E210}"/>
    <dgm:cxn modelId="{D28B732F-8418-490D-BDEE-ADF8D5565062}" srcId="{C47831B4-773C-4198-8AF2-0067D41E5602}" destId="{338B620D-1E95-4A1E-B273-55B3FB918C4E}" srcOrd="2" destOrd="0" parTransId="{9931358C-14B4-4FFF-AD61-47C9220CFEEE}" sibTransId="{236791D5-AD92-4683-AC05-939A34F1EF2A}"/>
    <dgm:cxn modelId="{DB2AE65D-74F9-40F9-9B10-AB29B682DEDD}" type="presOf" srcId="{35B3AF72-D001-470B-B3F7-D27A6154E440}" destId="{38E84521-4280-4525-B282-455636EE8766}" srcOrd="1" destOrd="0" presId="urn:microsoft.com/office/officeart/2005/8/layout/cycle2"/>
    <dgm:cxn modelId="{68868A61-99DC-4BC7-A869-49AE9EBB7869}" type="presOf" srcId="{8DA8F641-256F-4342-97C5-433DDB4AC3FC}" destId="{58D3260D-AE89-4C7D-BB04-4A25A466C74A}" srcOrd="0" destOrd="0" presId="urn:microsoft.com/office/officeart/2005/8/layout/cycle2"/>
    <dgm:cxn modelId="{49E16A45-D8B1-4667-8F32-AF751599F88F}" type="presOf" srcId="{C0C0FB75-F1DB-4AEE-BAC1-28D1F4629A04}" destId="{2E34FE5C-4AA0-443F-A6AC-E9A600C667FD}" srcOrd="0" destOrd="0" presId="urn:microsoft.com/office/officeart/2005/8/layout/cycle2"/>
    <dgm:cxn modelId="{5B587C47-2A50-4979-8B6B-D6F4180F232F}" type="presOf" srcId="{338B620D-1E95-4A1E-B273-55B3FB918C4E}" destId="{616F16C1-D71F-484D-8557-D7C6D4EE716E}" srcOrd="0" destOrd="0" presId="urn:microsoft.com/office/officeart/2005/8/layout/cycle2"/>
    <dgm:cxn modelId="{C1EA4248-CC10-4626-A08C-AA5F4CAC9D9E}" type="presOf" srcId="{32FD0C58-76A8-47EF-935A-856AA3F012A2}" destId="{859D8F0B-D51A-4EEF-AC77-3BCA35953892}" srcOrd="1" destOrd="0" presId="urn:microsoft.com/office/officeart/2005/8/layout/cycle2"/>
    <dgm:cxn modelId="{BF994D6E-B317-49DF-B5F4-AEE8EA5BC623}" type="presOf" srcId="{8010D8BC-0E89-4396-B697-ACCF63791038}" destId="{01AE068F-FF9A-48DA-BD20-4AD4DF4B07FE}" srcOrd="1" destOrd="0" presId="urn:microsoft.com/office/officeart/2005/8/layout/cycle2"/>
    <dgm:cxn modelId="{AF231672-C3AD-44CC-BF86-1B80B8B3B68D}" type="presOf" srcId="{94F7BE32-E11D-424F-BDEC-CDA26ADB75E2}" destId="{A51F3735-F115-4510-A1C5-860FEE9E11A7}" srcOrd="1" destOrd="0" presId="urn:microsoft.com/office/officeart/2005/8/layout/cycle2"/>
    <dgm:cxn modelId="{49EAA656-417C-4F6E-80D8-95138F52115A}" type="presOf" srcId="{236791D5-AD92-4683-AC05-939A34F1EF2A}" destId="{020516C0-6707-4649-98C1-29B4B0A48B19}" srcOrd="0" destOrd="0" presId="urn:microsoft.com/office/officeart/2005/8/layout/cycle2"/>
    <dgm:cxn modelId="{78D4F576-ED57-4CA8-9167-DF553727AE5E}" type="presOf" srcId="{B2D24C4E-599E-4555-AFD4-2F076F66648E}" destId="{395DCF0E-6728-4C65-8C86-D25574B237AE}" srcOrd="0" destOrd="0" presId="urn:microsoft.com/office/officeart/2005/8/layout/cycle2"/>
    <dgm:cxn modelId="{C5BA065A-AA2B-4327-915B-B2C8D390D60B}" type="presOf" srcId="{1954B031-70B3-403B-8ED1-9426E15B4928}" destId="{7E35C6D3-BE37-4EB5-997D-A30E26AE6691}" srcOrd="0" destOrd="0" presId="urn:microsoft.com/office/officeart/2005/8/layout/cycle2"/>
    <dgm:cxn modelId="{0E25527D-3DC9-4F78-8A24-8F217435ED9A}" srcId="{C47831B4-773C-4198-8AF2-0067D41E5602}" destId="{B2D24C4E-599E-4555-AFD4-2F076F66648E}" srcOrd="7" destOrd="0" parTransId="{934A2B67-CCC9-4324-9294-C977D3D54F25}" sibTransId="{35B3AF72-D001-470B-B3F7-D27A6154E440}"/>
    <dgm:cxn modelId="{1C71C886-119F-4DE7-AD77-6C2B8E0393A2}" type="presOf" srcId="{9D7716FE-8827-40B9-A49F-C52D4EABB050}" destId="{2B385A7A-F6FC-4408-9976-C900DC55EB8C}" srcOrd="0" destOrd="0" presId="urn:microsoft.com/office/officeart/2005/8/layout/cycle2"/>
    <dgm:cxn modelId="{020B4C96-B7A0-47F4-8230-8D83B00D3817}" type="presOf" srcId="{D7E3BD48-AD54-4342-839B-D48AFA52377E}" destId="{EAFB7FA7-B49A-4531-BC61-AB0BD667150B}" srcOrd="0" destOrd="0" presId="urn:microsoft.com/office/officeart/2005/8/layout/cycle2"/>
    <dgm:cxn modelId="{B2C12A98-D538-406C-B8D7-6512425CB4CD}" type="presOf" srcId="{E360373B-7A4E-4394-A6B6-362874C6E210}" destId="{3DFBD1D1-A821-40AA-874F-976D2560ABD3}" srcOrd="0" destOrd="0" presId="urn:microsoft.com/office/officeart/2005/8/layout/cycle2"/>
    <dgm:cxn modelId="{8A09BCA6-594B-4D70-B91A-6DFA9D63329A}" type="presOf" srcId="{236791D5-AD92-4683-AC05-939A34F1EF2A}" destId="{481E35B1-A3A2-4F2E-A23D-65CF54A7CDDC}" srcOrd="1" destOrd="0" presId="urn:microsoft.com/office/officeart/2005/8/layout/cycle2"/>
    <dgm:cxn modelId="{50ED30AA-C08E-4C8E-9300-D7F6CC0EC021}" srcId="{C47831B4-773C-4198-8AF2-0067D41E5602}" destId="{C0C0FB75-F1DB-4AEE-BAC1-28D1F4629A04}" srcOrd="0" destOrd="0" parTransId="{B7C39A18-1DC3-46AD-B3BE-D9994C787F57}" sibTransId="{32FD0C58-76A8-47EF-935A-856AA3F012A2}"/>
    <dgm:cxn modelId="{805CA3B0-9E19-4B0B-AA9E-E04398CDD2D2}" type="presOf" srcId="{94F7BE32-E11D-424F-BDEC-CDA26ADB75E2}" destId="{2A7EBA4D-84C1-4C85-8520-A75BFFFAC26C}" srcOrd="0" destOrd="0" presId="urn:microsoft.com/office/officeart/2005/8/layout/cycle2"/>
    <dgm:cxn modelId="{9F3EF1B1-F31C-48B9-983B-E7D025691212}" type="presOf" srcId="{C47831B4-773C-4198-8AF2-0067D41E5602}" destId="{A30D2B8F-7DDE-4C29-8BD9-E65B662A7860}" srcOrd="0" destOrd="0" presId="urn:microsoft.com/office/officeart/2005/8/layout/cycle2"/>
    <dgm:cxn modelId="{C054D6C3-A060-4DF7-9C22-F85C4E403593}" type="presOf" srcId="{0104FA11-0F86-45E7-AA2A-B5321BAED4A5}" destId="{9F147EA7-C4F1-40F1-95CD-E71DE51EFF35}" srcOrd="0" destOrd="0" presId="urn:microsoft.com/office/officeart/2005/8/layout/cycle2"/>
    <dgm:cxn modelId="{01B79EC7-D7B6-4160-8A28-89EFC6CB7913}" type="presOf" srcId="{8DA8F641-256F-4342-97C5-433DDB4AC3FC}" destId="{1577A11B-8436-41C1-B1A5-45552A0A2173}" srcOrd="1" destOrd="0" presId="urn:microsoft.com/office/officeart/2005/8/layout/cycle2"/>
    <dgm:cxn modelId="{9D4E35C9-665D-4E2B-9F4A-89BF5EC006FC}" type="presOf" srcId="{8010D8BC-0E89-4396-B697-ACCF63791038}" destId="{A63A1E10-C5B5-476E-8847-2918F28B6248}" srcOrd="0" destOrd="0" presId="urn:microsoft.com/office/officeart/2005/8/layout/cycle2"/>
    <dgm:cxn modelId="{2A4D0DCC-0AF4-481A-AC0B-223402063467}" type="presOf" srcId="{B529E086-5B04-4B90-B612-B2D42DA34E81}" destId="{3D6C64C9-E3D0-4BC6-8E74-5C2BDA2B60C3}" srcOrd="0" destOrd="0" presId="urn:microsoft.com/office/officeart/2005/8/layout/cycle2"/>
    <dgm:cxn modelId="{1D09D8D4-58EE-4ECF-B005-7E90BE3E50F5}" srcId="{C47831B4-773C-4198-8AF2-0067D41E5602}" destId="{0104FA11-0F86-45E7-AA2A-B5321BAED4A5}" srcOrd="3" destOrd="0" parTransId="{35521EDB-2CD1-4E48-ADA9-9FB69F5C6DDF}" sibTransId="{8DA8F641-256F-4342-97C5-433DDB4AC3FC}"/>
    <dgm:cxn modelId="{61C93AF4-0E5A-4EB8-BDCA-1F6DE598E2D9}" type="presOf" srcId="{C442BC6D-A5A2-42D8-85FF-7AE96F8BA4FE}" destId="{BD05B5F0-A074-4B1A-8FB4-E9ADED35D91D}" srcOrd="0" destOrd="0" presId="urn:microsoft.com/office/officeart/2005/8/layout/cycle2"/>
    <dgm:cxn modelId="{1D09E7F7-7A54-4115-AA32-6A9A73201F29}" srcId="{C47831B4-773C-4198-8AF2-0067D41E5602}" destId="{9D7716FE-8827-40B9-A49F-C52D4EABB050}" srcOrd="5" destOrd="0" parTransId="{7BB06150-D55A-4585-B4F2-3AC0DECA3809}" sibTransId="{C442BC6D-A5A2-42D8-85FF-7AE96F8BA4FE}"/>
    <dgm:cxn modelId="{8832F6FD-F67B-4C73-BA8B-3887333027BF}" type="presOf" srcId="{C442BC6D-A5A2-42D8-85FF-7AE96F8BA4FE}" destId="{E75D3CBA-73FA-4281-9A1C-560FD7813213}" srcOrd="1" destOrd="0" presId="urn:microsoft.com/office/officeart/2005/8/layout/cycle2"/>
    <dgm:cxn modelId="{34038E50-7928-44DC-9042-F033D080D056}" type="presParOf" srcId="{A30D2B8F-7DDE-4C29-8BD9-E65B662A7860}" destId="{2E34FE5C-4AA0-443F-A6AC-E9A600C667FD}" srcOrd="0" destOrd="0" presId="urn:microsoft.com/office/officeart/2005/8/layout/cycle2"/>
    <dgm:cxn modelId="{F4E6ACAD-DB32-4978-BAB2-AC4087CBA913}" type="presParOf" srcId="{A30D2B8F-7DDE-4C29-8BD9-E65B662A7860}" destId="{8C448428-F1DA-4215-A633-FD4AE11F9340}" srcOrd="1" destOrd="0" presId="urn:microsoft.com/office/officeart/2005/8/layout/cycle2"/>
    <dgm:cxn modelId="{A526DF8C-00F3-4AFA-951C-ED0797358D3B}" type="presParOf" srcId="{8C448428-F1DA-4215-A633-FD4AE11F9340}" destId="{859D8F0B-D51A-4EEF-AC77-3BCA35953892}" srcOrd="0" destOrd="0" presId="urn:microsoft.com/office/officeart/2005/8/layout/cycle2"/>
    <dgm:cxn modelId="{DA04EEE1-0BF3-450B-A359-59C9975E9D9C}" type="presParOf" srcId="{A30D2B8F-7DDE-4C29-8BD9-E65B662A7860}" destId="{3D6C64C9-E3D0-4BC6-8E74-5C2BDA2B60C3}" srcOrd="2" destOrd="0" presId="urn:microsoft.com/office/officeart/2005/8/layout/cycle2"/>
    <dgm:cxn modelId="{4858E760-04CE-4B7F-9B64-8CA324EE476A}" type="presParOf" srcId="{A30D2B8F-7DDE-4C29-8BD9-E65B662A7860}" destId="{A63A1E10-C5B5-476E-8847-2918F28B6248}" srcOrd="3" destOrd="0" presId="urn:microsoft.com/office/officeart/2005/8/layout/cycle2"/>
    <dgm:cxn modelId="{8BC254A7-4DA4-48F3-8262-4368C4C375EB}" type="presParOf" srcId="{A63A1E10-C5B5-476E-8847-2918F28B6248}" destId="{01AE068F-FF9A-48DA-BD20-4AD4DF4B07FE}" srcOrd="0" destOrd="0" presId="urn:microsoft.com/office/officeart/2005/8/layout/cycle2"/>
    <dgm:cxn modelId="{AAA67172-74FF-4CD3-9C7B-7F49171F559C}" type="presParOf" srcId="{A30D2B8F-7DDE-4C29-8BD9-E65B662A7860}" destId="{616F16C1-D71F-484D-8557-D7C6D4EE716E}" srcOrd="4" destOrd="0" presId="urn:microsoft.com/office/officeart/2005/8/layout/cycle2"/>
    <dgm:cxn modelId="{D195FA8C-C8B0-449C-B83F-0236DE108C4C}" type="presParOf" srcId="{A30D2B8F-7DDE-4C29-8BD9-E65B662A7860}" destId="{020516C0-6707-4649-98C1-29B4B0A48B19}" srcOrd="5" destOrd="0" presId="urn:microsoft.com/office/officeart/2005/8/layout/cycle2"/>
    <dgm:cxn modelId="{57C82EF6-EA11-4194-86CE-C2B7867444F1}" type="presParOf" srcId="{020516C0-6707-4649-98C1-29B4B0A48B19}" destId="{481E35B1-A3A2-4F2E-A23D-65CF54A7CDDC}" srcOrd="0" destOrd="0" presId="urn:microsoft.com/office/officeart/2005/8/layout/cycle2"/>
    <dgm:cxn modelId="{204AA624-2EAC-4DA9-BC40-98E9D65639BE}" type="presParOf" srcId="{A30D2B8F-7DDE-4C29-8BD9-E65B662A7860}" destId="{9F147EA7-C4F1-40F1-95CD-E71DE51EFF35}" srcOrd="6" destOrd="0" presId="urn:microsoft.com/office/officeart/2005/8/layout/cycle2"/>
    <dgm:cxn modelId="{EBD8F2DE-A79C-4894-BE82-094C658D4712}" type="presParOf" srcId="{A30D2B8F-7DDE-4C29-8BD9-E65B662A7860}" destId="{58D3260D-AE89-4C7D-BB04-4A25A466C74A}" srcOrd="7" destOrd="0" presId="urn:microsoft.com/office/officeart/2005/8/layout/cycle2"/>
    <dgm:cxn modelId="{F6D6771C-2A6D-4CC2-BD28-F8CF2EA62771}" type="presParOf" srcId="{58D3260D-AE89-4C7D-BB04-4A25A466C74A}" destId="{1577A11B-8436-41C1-B1A5-45552A0A2173}" srcOrd="0" destOrd="0" presId="urn:microsoft.com/office/officeart/2005/8/layout/cycle2"/>
    <dgm:cxn modelId="{4FD5782A-A7C3-486B-A977-45D73755B4F9}" type="presParOf" srcId="{A30D2B8F-7DDE-4C29-8BD9-E65B662A7860}" destId="{7E35C6D3-BE37-4EB5-997D-A30E26AE6691}" srcOrd="8" destOrd="0" presId="urn:microsoft.com/office/officeart/2005/8/layout/cycle2"/>
    <dgm:cxn modelId="{78B76237-0187-4ED7-92E8-4DAFF6FBC19A}" type="presParOf" srcId="{A30D2B8F-7DDE-4C29-8BD9-E65B662A7860}" destId="{3DFBD1D1-A821-40AA-874F-976D2560ABD3}" srcOrd="9" destOrd="0" presId="urn:microsoft.com/office/officeart/2005/8/layout/cycle2"/>
    <dgm:cxn modelId="{F8D72E55-5976-407B-AB1B-AAF32CC57D98}" type="presParOf" srcId="{3DFBD1D1-A821-40AA-874F-976D2560ABD3}" destId="{CBA6AC7C-6ADD-457C-8758-D1FFA6D2E0E0}" srcOrd="0" destOrd="0" presId="urn:microsoft.com/office/officeart/2005/8/layout/cycle2"/>
    <dgm:cxn modelId="{95DF1D02-7211-445C-8402-7B88CE0CF891}" type="presParOf" srcId="{A30D2B8F-7DDE-4C29-8BD9-E65B662A7860}" destId="{2B385A7A-F6FC-4408-9976-C900DC55EB8C}" srcOrd="10" destOrd="0" presId="urn:microsoft.com/office/officeart/2005/8/layout/cycle2"/>
    <dgm:cxn modelId="{D15F06B9-21F9-462A-AB36-B7B0EC5516DC}" type="presParOf" srcId="{A30D2B8F-7DDE-4C29-8BD9-E65B662A7860}" destId="{BD05B5F0-A074-4B1A-8FB4-E9ADED35D91D}" srcOrd="11" destOrd="0" presId="urn:microsoft.com/office/officeart/2005/8/layout/cycle2"/>
    <dgm:cxn modelId="{E6C490D0-CA30-47A9-9B50-A5E9D775CAD6}" type="presParOf" srcId="{BD05B5F0-A074-4B1A-8FB4-E9ADED35D91D}" destId="{E75D3CBA-73FA-4281-9A1C-560FD7813213}" srcOrd="0" destOrd="0" presId="urn:microsoft.com/office/officeart/2005/8/layout/cycle2"/>
    <dgm:cxn modelId="{5E75A36B-277D-454C-82DE-18A0EEEC6D0A}" type="presParOf" srcId="{A30D2B8F-7DDE-4C29-8BD9-E65B662A7860}" destId="{EAFB7FA7-B49A-4531-BC61-AB0BD667150B}" srcOrd="12" destOrd="0" presId="urn:microsoft.com/office/officeart/2005/8/layout/cycle2"/>
    <dgm:cxn modelId="{A28F47AA-65C8-4EB2-A472-05433201F312}" type="presParOf" srcId="{A30D2B8F-7DDE-4C29-8BD9-E65B662A7860}" destId="{2A7EBA4D-84C1-4C85-8520-A75BFFFAC26C}" srcOrd="13" destOrd="0" presId="urn:microsoft.com/office/officeart/2005/8/layout/cycle2"/>
    <dgm:cxn modelId="{5CB2A1D7-56D7-41C8-B77E-897EE63CC98B}" type="presParOf" srcId="{2A7EBA4D-84C1-4C85-8520-A75BFFFAC26C}" destId="{A51F3735-F115-4510-A1C5-860FEE9E11A7}" srcOrd="0" destOrd="0" presId="urn:microsoft.com/office/officeart/2005/8/layout/cycle2"/>
    <dgm:cxn modelId="{1540FD83-4155-4E02-AED1-2E611F8F1E68}" type="presParOf" srcId="{A30D2B8F-7DDE-4C29-8BD9-E65B662A7860}" destId="{395DCF0E-6728-4C65-8C86-D25574B237AE}" srcOrd="14" destOrd="0" presId="urn:microsoft.com/office/officeart/2005/8/layout/cycle2"/>
    <dgm:cxn modelId="{62D51883-F314-49C8-8718-BA4870689578}" type="presParOf" srcId="{A30D2B8F-7DDE-4C29-8BD9-E65B662A7860}" destId="{75783064-65B7-4420-AC5C-4A0E58117E05}" srcOrd="15" destOrd="0" presId="urn:microsoft.com/office/officeart/2005/8/layout/cycle2"/>
    <dgm:cxn modelId="{5785461A-0141-47E1-AFC2-637F6C961479}" type="presParOf" srcId="{75783064-65B7-4420-AC5C-4A0E58117E05}" destId="{38E84521-4280-4525-B282-455636EE8766}"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ro-RO" b="1" noProof="0" dirty="0">
              <a:effectLst>
                <a:outerShdw blurRad="38100" dist="38100" dir="2700000" algn="tl">
                  <a:srgbClr val="000000">
                    <a:alpha val="43137"/>
                  </a:srgbClr>
                </a:outerShdw>
              </a:effectLst>
            </a:rPr>
            <a:t>Crearea sentimentului de urgență</a:t>
          </a:r>
          <a:endParaRPr lang="ro-RO" b="1" noProof="0"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ro-RO" noProof="0" dirty="0"/>
            <a:t>Subliniați importanța și nevoia urgentă de schimbare.</a:t>
          </a:r>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ro-RO" b="1" noProof="0" dirty="0">
              <a:effectLst>
                <a:outerShdw blurRad="38100" dist="38100" dir="2700000" algn="tl">
                  <a:srgbClr val="000000">
                    <a:alpha val="43137"/>
                  </a:srgbClr>
                </a:outerShdw>
              </a:effectLst>
            </a:rPr>
            <a:t>Crearea unei coaliții puternice</a:t>
          </a:r>
          <a:endParaRPr lang="ro-RO" b="1" noProof="0"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ro-RO" noProof="0" dirty="0"/>
            <a:t>Alcătuiți un grup cu suficientă putere pentru a conduce schimbarea.</a:t>
          </a:r>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ro-RO" b="1" noProof="0" dirty="0">
              <a:effectLst>
                <a:outerShdw blurRad="38100" dist="38100" dir="2700000" algn="tl">
                  <a:srgbClr val="000000">
                    <a:alpha val="43137"/>
                  </a:srgbClr>
                </a:outerShdw>
              </a:effectLst>
            </a:rPr>
            <a:t>Crearea unei viziuni pentru schimbare</a:t>
          </a:r>
          <a:endParaRPr lang="ro-RO" b="1" noProof="0"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ro-RO" noProof="0" dirty="0"/>
            <a:t>Dezvoltați o viziune clară pentru a direcționa efortul de schimbare.</a:t>
          </a:r>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ro-RO" b="1" noProof="0" dirty="0">
              <a:effectLst>
                <a:outerShdw blurRad="38100" dist="38100" dir="2700000" algn="tl">
                  <a:srgbClr val="000000">
                    <a:alpha val="43137"/>
                  </a:srgbClr>
                </a:outerShdw>
              </a:effectLst>
            </a:rPr>
            <a:t>Comunicarea viziunii</a:t>
          </a:r>
          <a:endParaRPr lang="ro-RO" b="1" noProof="0"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ro-RO" b="0" i="0" noProof="0" dirty="0"/>
            <a:t>Folosiți toate canalele posibile pentru a comunica noua viziune și noile strategii.</a:t>
          </a:r>
          <a:endParaRPr lang="ro-RO" noProof="0"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ro-RO" b="1" noProof="0" dirty="0">
              <a:effectLst>
                <a:outerShdw blurRad="38100" dist="38100" dir="2700000" algn="tl">
                  <a:srgbClr val="000000">
                    <a:alpha val="43137"/>
                  </a:srgbClr>
                </a:outerShdw>
              </a:effectLst>
            </a:rPr>
            <a:t>Înlăturarea obstacolelor</a:t>
          </a:r>
          <a:endParaRPr lang="ro-RO" b="1" noProof="0"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ro-RO" b="0" i="0" noProof="0" dirty="0"/>
            <a:t>Schimbați sistemele sau structurile care subminează viziunea.</a:t>
          </a:r>
          <a:endParaRPr lang="ro-RO" noProof="0"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ro-RO" b="1" noProof="0" dirty="0">
              <a:effectLst>
                <a:outerShdw blurRad="38100" dist="38100" dir="2700000" algn="tl">
                  <a:srgbClr val="000000">
                    <a:alpha val="43137"/>
                  </a:srgbClr>
                </a:outerShdw>
              </a:effectLst>
            </a:rPr>
            <a:t>Crearea câștigurilor pe termen scurt</a:t>
          </a:r>
          <a:endParaRPr lang="ro-RO" b="1" noProof="0"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ro-RO" b="0" i="0" noProof="0" dirty="0"/>
            <a:t>Planificați și creați îmbunătățiri vizibile ale performanței.</a:t>
          </a:r>
          <a:endParaRPr lang="ro-RO" noProof="0"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ro-RO" b="1" noProof="0" dirty="0">
              <a:effectLst>
                <a:outerShdw blurRad="38100" dist="38100" dir="2700000" algn="tl">
                  <a:srgbClr val="000000">
                    <a:alpha val="43137"/>
                  </a:srgbClr>
                </a:outerShdw>
              </a:effectLst>
            </a:rPr>
            <a:t>Consolidarea îmbunătățirilor aduse de schimbare</a:t>
          </a:r>
          <a:endParaRPr lang="ro-RO" b="1" noProof="0"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ro-RO" b="0" i="0" noProof="0" dirty="0"/>
            <a:t>Consolidați câștigurile pentru a produce mai multă schimbare.</a:t>
          </a:r>
          <a:endParaRPr lang="ro-RO" noProof="0"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ro-RO" b="1" i="0" noProof="0" dirty="0">
              <a:effectLst>
                <a:outerShdw blurRad="38100" dist="38100" dir="2700000" algn="tl">
                  <a:srgbClr val="000000">
                    <a:alpha val="43137"/>
                  </a:srgbClr>
                </a:outerShdw>
              </a:effectLst>
            </a:rPr>
            <a:t>Ancorarea schimbărilor în cultura corporativă</a:t>
          </a:r>
          <a:endParaRPr lang="ro-RO" b="1" noProof="0" dirty="0">
            <a:effectLst>
              <a:outerShdw blurRad="38100" dist="38100" dir="2700000" algn="tl">
                <a:srgbClr val="000000">
                  <a:alpha val="43137"/>
                </a:srgbClr>
              </a:outerShdw>
            </a:effectLst>
          </a:endParaRPr>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ro-RO" b="0" i="0" noProof="0" dirty="0"/>
            <a:t>Susțineți schimbările prin evidențierea conexiunilor dintre noile comportamente și succesul organizațional.</a:t>
          </a:r>
          <a:endParaRPr lang="ro-RO" noProof="0"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7A3C0-8157-407B-890E-61640BF3BC42}">
      <dsp:nvSpPr>
        <dsp:cNvPr id="0" name=""/>
        <dsp:cNvSpPr/>
      </dsp:nvSpPr>
      <dsp:spPr>
        <a:xfrm>
          <a:off x="-6278718" y="-960478"/>
          <a:ext cx="7473741" cy="7473741"/>
        </a:xfrm>
        <a:prstGeom prst="blockArc">
          <a:avLst>
            <a:gd name="adj1" fmla="val 18900000"/>
            <a:gd name="adj2" fmla="val 2700000"/>
            <a:gd name="adj3" fmla="val 28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457B10-E641-485F-B896-91C10386004B}">
      <dsp:nvSpPr>
        <dsp:cNvPr id="0" name=""/>
        <dsp:cNvSpPr/>
      </dsp:nvSpPr>
      <dsp:spPr>
        <a:xfrm>
          <a:off x="522110" y="346937"/>
          <a:ext cx="7778208" cy="694320"/>
        </a:xfrm>
        <a:prstGeom prst="rect">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ro-RO" sz="2100" b="1" i="0" kern="1200" noProof="0" dirty="0">
              <a:effectLst>
                <a:outerShdw blurRad="38100" dist="38100" dir="2700000" algn="tl">
                  <a:srgbClr val="000000">
                    <a:alpha val="43137"/>
                  </a:srgbClr>
                </a:outerShdw>
              </a:effectLst>
            </a:rPr>
            <a:t>Conștientizare:</a:t>
          </a:r>
          <a:r>
            <a:rPr lang="ro-RO" sz="2100" b="0" i="0" kern="1200" noProof="0" dirty="0">
              <a:effectLst>
                <a:outerShdw blurRad="38100" dist="38100" dir="2700000" algn="tl">
                  <a:srgbClr val="000000">
                    <a:alpha val="43137"/>
                  </a:srgbClr>
                </a:outerShdw>
              </a:effectLst>
            </a:rPr>
            <a:t> Înțelegerea nevoii de schimbare</a:t>
          </a:r>
          <a:endParaRPr lang="ro-RO" sz="2100" kern="1200" noProof="0" dirty="0">
            <a:effectLst>
              <a:outerShdw blurRad="38100" dist="38100" dir="2700000" algn="tl">
                <a:srgbClr val="000000">
                  <a:alpha val="43137"/>
                </a:srgbClr>
              </a:outerShdw>
            </a:effectLst>
          </a:endParaRPr>
        </a:p>
      </dsp:txBody>
      <dsp:txXfrm>
        <a:off x="522110" y="346937"/>
        <a:ext cx="7778208" cy="694320"/>
      </dsp:txXfrm>
    </dsp:sp>
    <dsp:sp modelId="{EE4891EF-1178-4718-9278-7B491E45288E}">
      <dsp:nvSpPr>
        <dsp:cNvPr id="0" name=""/>
        <dsp:cNvSpPr/>
      </dsp:nvSpPr>
      <dsp:spPr>
        <a:xfrm>
          <a:off x="337894" y="590622"/>
          <a:ext cx="101622" cy="134429"/>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D90FC8D6-7EE1-484C-8014-2D089601A4B9}">
      <dsp:nvSpPr>
        <dsp:cNvPr id="0" name=""/>
        <dsp:cNvSpPr/>
      </dsp:nvSpPr>
      <dsp:spPr>
        <a:xfrm>
          <a:off x="1019640" y="1388084"/>
          <a:ext cx="7280679" cy="694320"/>
        </a:xfrm>
        <a:prstGeom prst="rect">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ro-RO" sz="2100" b="1" kern="1200" noProof="0" dirty="0">
              <a:effectLst>
                <a:outerShdw blurRad="38100" dist="38100" dir="2700000" algn="tl">
                  <a:srgbClr val="000000">
                    <a:alpha val="43137"/>
                  </a:srgbClr>
                </a:outerShdw>
              </a:effectLst>
            </a:rPr>
            <a:t>Dorință</a:t>
          </a:r>
          <a:r>
            <a:rPr lang="ro-RO" sz="2100" kern="1200" noProof="0" dirty="0">
              <a:effectLst>
                <a:outerShdw blurRad="38100" dist="38100" dir="2700000" algn="tl">
                  <a:srgbClr val="000000">
                    <a:alpha val="43137"/>
                  </a:srgbClr>
                </a:outerShdw>
              </a:effectLst>
            </a:rPr>
            <a:t>: Motivația de a participa la schimbare și de a o sprijini</a:t>
          </a:r>
        </a:p>
      </dsp:txBody>
      <dsp:txXfrm>
        <a:off x="1019640" y="1388084"/>
        <a:ext cx="7280679" cy="694320"/>
      </dsp:txXfrm>
    </dsp:sp>
    <dsp:sp modelId="{2E920013-7875-482F-B623-CDFDD4E34DA2}">
      <dsp:nvSpPr>
        <dsp:cNvPr id="0" name=""/>
        <dsp:cNvSpPr/>
      </dsp:nvSpPr>
      <dsp:spPr>
        <a:xfrm flipH="1" flipV="1">
          <a:off x="708150" y="1709793"/>
          <a:ext cx="200953" cy="162201"/>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207FF9F1-743D-4243-BAE2-6A4B20ADFC53}">
      <dsp:nvSpPr>
        <dsp:cNvPr id="0" name=""/>
        <dsp:cNvSpPr/>
      </dsp:nvSpPr>
      <dsp:spPr>
        <a:xfrm>
          <a:off x="1172341" y="2429231"/>
          <a:ext cx="7127977" cy="694320"/>
        </a:xfrm>
        <a:prstGeom prst="rect">
          <a:avLst/>
        </a:prstGeom>
        <a:solidFill>
          <a:srgbClr val="06D6B3"/>
        </a:solidFill>
        <a:ln w="12700" cap="flat" cmpd="sng" algn="ctr">
          <a:solidFill>
            <a:srgbClr val="06D6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ro-RO" sz="2100" b="1" i="0" kern="1200" noProof="0" dirty="0">
              <a:effectLst>
                <a:outerShdw blurRad="38100" dist="38100" dir="2700000" algn="tl">
                  <a:srgbClr val="000000">
                    <a:alpha val="43137"/>
                  </a:srgbClr>
                </a:outerShdw>
              </a:effectLst>
            </a:rPr>
            <a:t>Cunoaștere: </a:t>
          </a:r>
          <a:r>
            <a:rPr lang="ro-RO" sz="2100" b="0" i="0" kern="1200" noProof="0" dirty="0">
              <a:effectLst>
                <a:outerShdw blurRad="38100" dist="38100" dir="2700000" algn="tl">
                  <a:srgbClr val="000000">
                    <a:alpha val="43137"/>
                  </a:srgbClr>
                </a:outerShdw>
              </a:effectLst>
            </a:rPr>
            <a:t>Informații despre cum să se implementeze schimbarea</a:t>
          </a:r>
          <a:endParaRPr lang="ro-RO" sz="2100" kern="1200" noProof="0" dirty="0"/>
        </a:p>
      </dsp:txBody>
      <dsp:txXfrm>
        <a:off x="1172341" y="2429231"/>
        <a:ext cx="7127977" cy="694320"/>
      </dsp:txXfrm>
    </dsp:sp>
    <dsp:sp modelId="{94D9EEBB-7246-4B6E-A23B-83F55F035889}">
      <dsp:nvSpPr>
        <dsp:cNvPr id="0" name=""/>
        <dsp:cNvSpPr/>
      </dsp:nvSpPr>
      <dsp:spPr>
        <a:xfrm>
          <a:off x="610879" y="2668468"/>
          <a:ext cx="110153" cy="174777"/>
        </a:xfrm>
        <a:prstGeom prst="ellipse">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8DEC31E-5112-4778-8977-FD2B16928DD2}">
      <dsp:nvSpPr>
        <dsp:cNvPr id="0" name=""/>
        <dsp:cNvSpPr/>
      </dsp:nvSpPr>
      <dsp:spPr>
        <a:xfrm>
          <a:off x="1019640" y="3470378"/>
          <a:ext cx="7280679" cy="694320"/>
        </a:xfrm>
        <a:prstGeom prst="rect">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ro-RO" sz="2100" b="1" i="0" kern="1200" noProof="0" dirty="0">
              <a:effectLst>
                <a:outerShdw blurRad="38100" dist="38100" dir="2700000" algn="tl">
                  <a:srgbClr val="000000">
                    <a:alpha val="43137"/>
                  </a:srgbClr>
                </a:outerShdw>
              </a:effectLst>
            </a:rPr>
            <a:t>Abilitate: </a:t>
          </a:r>
          <a:r>
            <a:rPr lang="ro-RO" sz="2100" b="0" i="0" kern="1200" noProof="0" dirty="0">
              <a:effectLst>
                <a:outerShdw blurRad="38100" dist="38100" dir="2700000" algn="tl">
                  <a:srgbClr val="000000">
                    <a:alpha val="43137"/>
                  </a:srgbClr>
                </a:outerShdw>
              </a:effectLst>
            </a:rPr>
            <a:t>Aptitudini și comportamente necesare pentru punerea în aplicare a schimbării</a:t>
          </a:r>
          <a:endParaRPr lang="ro-RO" sz="2100" kern="1200" noProof="0" dirty="0">
            <a:effectLst>
              <a:outerShdw blurRad="38100" dist="38100" dir="2700000" algn="tl">
                <a:srgbClr val="000000">
                  <a:alpha val="43137"/>
                </a:srgbClr>
              </a:outerShdw>
            </a:effectLst>
          </a:endParaRPr>
        </a:p>
      </dsp:txBody>
      <dsp:txXfrm>
        <a:off x="1019640" y="3470378"/>
        <a:ext cx="7280679" cy="694320"/>
      </dsp:txXfrm>
    </dsp:sp>
    <dsp:sp modelId="{D800458B-77DC-4A9F-A631-93AEFDB64BC3}">
      <dsp:nvSpPr>
        <dsp:cNvPr id="0" name=""/>
        <dsp:cNvSpPr/>
      </dsp:nvSpPr>
      <dsp:spPr>
        <a:xfrm>
          <a:off x="411988" y="3716689"/>
          <a:ext cx="45720" cy="154538"/>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7EA97E9F-53E4-48D9-AD0D-1213D95D9841}">
      <dsp:nvSpPr>
        <dsp:cNvPr id="0" name=""/>
        <dsp:cNvSpPr/>
      </dsp:nvSpPr>
      <dsp:spPr>
        <a:xfrm>
          <a:off x="522110" y="4511525"/>
          <a:ext cx="7778208" cy="694320"/>
        </a:xfrm>
        <a:prstGeom prst="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ro-RO" sz="2100" b="1" i="0" kern="1200" noProof="0" dirty="0">
              <a:effectLst>
                <a:outerShdw blurRad="38100" dist="38100" dir="2700000" algn="tl">
                  <a:srgbClr val="000000">
                    <a:alpha val="43137"/>
                  </a:srgbClr>
                </a:outerShdw>
              </a:effectLst>
            </a:rPr>
            <a:t>Consolidare:</a:t>
          </a:r>
          <a:r>
            <a:rPr lang="ro-RO" sz="2100" b="0" i="0" kern="1200" noProof="0" dirty="0">
              <a:effectLst>
                <a:outerShdw blurRad="38100" dist="38100" dir="2700000" algn="tl">
                  <a:srgbClr val="000000">
                    <a:alpha val="43137"/>
                  </a:srgbClr>
                </a:outerShdw>
              </a:effectLst>
            </a:rPr>
            <a:t> </a:t>
          </a:r>
          <a:r>
            <a:rPr lang="ro-RO" sz="2100" kern="1200" noProof="0" dirty="0">
              <a:effectLst>
                <a:outerShdw blurRad="38100" dist="38100" dir="2700000" algn="tl">
                  <a:srgbClr val="000000">
                    <a:alpha val="43137"/>
                  </a:srgbClr>
                </a:outerShdw>
              </a:effectLst>
            </a:rPr>
            <a:t>Susținerea schimbării pentru a preveni regresul</a:t>
          </a:r>
        </a:p>
      </dsp:txBody>
      <dsp:txXfrm>
        <a:off x="522110" y="4511525"/>
        <a:ext cx="7778208" cy="694320"/>
      </dsp:txXfrm>
    </dsp:sp>
    <dsp:sp modelId="{FAF2066E-35CF-4D92-814D-79F0FD8ADA81}">
      <dsp:nvSpPr>
        <dsp:cNvPr id="0" name=""/>
        <dsp:cNvSpPr/>
      </dsp:nvSpPr>
      <dsp:spPr>
        <a:xfrm flipH="1">
          <a:off x="0" y="4667756"/>
          <a:ext cx="82190" cy="245893"/>
        </a:xfrm>
        <a:prstGeom prst="ellipse">
          <a:avLst/>
        </a:prstGeom>
        <a:no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6B2F0-9F70-4DC4-AB69-C3A0E8670093}">
      <dsp:nvSpPr>
        <dsp:cNvPr id="0" name=""/>
        <dsp:cNvSpPr/>
      </dsp:nvSpPr>
      <dsp:spPr>
        <a:xfrm>
          <a:off x="78373" y="382235"/>
          <a:ext cx="1875465" cy="460800"/>
        </a:xfrm>
        <a:prstGeom prst="homePlate">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ro-RO" sz="1600" b="0" kern="1200" noProof="0" dirty="0">
              <a:effectLst>
                <a:outerShdw blurRad="38100" dist="38100" dir="2700000" algn="tl">
                  <a:srgbClr val="000000">
                    <a:alpha val="43137"/>
                  </a:srgbClr>
                </a:outerShdw>
              </a:effectLst>
            </a:rPr>
            <a:t>Conștientizare</a:t>
          </a:r>
        </a:p>
      </dsp:txBody>
      <dsp:txXfrm>
        <a:off x="78373" y="382235"/>
        <a:ext cx="1760265" cy="460800"/>
      </dsp:txXfrm>
    </dsp:sp>
    <dsp:sp modelId="{024DF55D-8055-4D48-BFAB-711A807E7083}">
      <dsp:nvSpPr>
        <dsp:cNvPr id="0" name=""/>
        <dsp:cNvSpPr/>
      </dsp:nvSpPr>
      <dsp:spPr>
        <a:xfrm>
          <a:off x="0" y="1009154"/>
          <a:ext cx="1875465" cy="4567680"/>
        </a:xfrm>
        <a:prstGeom prst="rect">
          <a:avLst/>
        </a:prstGeom>
        <a:no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o-RO" sz="1600" kern="1200" noProof="0" dirty="0"/>
            <a:t>Anunțați angajații cu mult timp înainte de apariția schimbării.</a:t>
          </a:r>
        </a:p>
        <a:p>
          <a:pPr marL="171450" lvl="1" indent="-171450" algn="l" defTabSz="711200">
            <a:lnSpc>
              <a:spcPct val="90000"/>
            </a:lnSpc>
            <a:spcBef>
              <a:spcPct val="0"/>
            </a:spcBef>
            <a:spcAft>
              <a:spcPct val="15000"/>
            </a:spcAft>
            <a:buChar char="•"/>
          </a:pPr>
          <a:r>
            <a:rPr lang="ro-RO" sz="1600" kern="1200" noProof="0" dirty="0"/>
            <a:t>Explicați raționamentul care stă la baza schimbării, inclusiv problemele critice și rentabilitatea potențială a investiției ale noii soluții.</a:t>
          </a:r>
        </a:p>
        <a:p>
          <a:pPr marL="171450" lvl="1" indent="-171450" algn="l" defTabSz="711200">
            <a:lnSpc>
              <a:spcPct val="90000"/>
            </a:lnSpc>
            <a:spcBef>
              <a:spcPct val="0"/>
            </a:spcBef>
            <a:spcAft>
              <a:spcPct val="15000"/>
            </a:spcAft>
            <a:buChar char="•"/>
          </a:pPr>
          <a:r>
            <a:rPr lang="ro-RO" sz="1600" kern="1200" noProof="0" dirty="0"/>
            <a:t>Oferiți angajaților posibilitatea de a pune întrebări și să vină cu sugestii.</a:t>
          </a:r>
        </a:p>
      </dsp:txBody>
      <dsp:txXfrm>
        <a:off x="0" y="1009154"/>
        <a:ext cx="1875465" cy="4567680"/>
      </dsp:txXfrm>
    </dsp:sp>
    <dsp:sp modelId="{60ECF419-E5D3-4733-9F6B-C7B19743DA80}">
      <dsp:nvSpPr>
        <dsp:cNvPr id="0" name=""/>
        <dsp:cNvSpPr/>
      </dsp:nvSpPr>
      <dsp:spPr>
        <a:xfrm>
          <a:off x="2060045" y="382235"/>
          <a:ext cx="1875465" cy="460800"/>
        </a:xfrm>
        <a:prstGeom prst="homePlate">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ro-RO" sz="1600" b="0" kern="1200" noProof="0" dirty="0">
              <a:effectLst>
                <a:outerShdw blurRad="38100" dist="38100" dir="2700000" algn="tl">
                  <a:srgbClr val="000000">
                    <a:alpha val="43137"/>
                  </a:srgbClr>
                </a:outerShdw>
              </a:effectLst>
            </a:rPr>
            <a:t>Dorință</a:t>
          </a:r>
        </a:p>
      </dsp:txBody>
      <dsp:txXfrm>
        <a:off x="2060045" y="382235"/>
        <a:ext cx="1760265" cy="460800"/>
      </dsp:txXfrm>
    </dsp:sp>
    <dsp:sp modelId="{9A71AB5D-3F97-4A35-8740-77BEB030E4F7}">
      <dsp:nvSpPr>
        <dsp:cNvPr id="0" name=""/>
        <dsp:cNvSpPr/>
      </dsp:nvSpPr>
      <dsp:spPr>
        <a:xfrm>
          <a:off x="1988478" y="887583"/>
          <a:ext cx="1875465" cy="4567680"/>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o-RO" sz="1600" kern="1200" noProof="0" dirty="0"/>
            <a:t>Identificați reacțiile angajaților la schimbare.</a:t>
          </a:r>
        </a:p>
        <a:p>
          <a:pPr marL="171450" lvl="1" indent="-171450" algn="l" defTabSz="711200">
            <a:lnSpc>
              <a:spcPct val="90000"/>
            </a:lnSpc>
            <a:spcBef>
              <a:spcPct val="0"/>
            </a:spcBef>
            <a:spcAft>
              <a:spcPct val="15000"/>
            </a:spcAft>
            <a:buChar char="•"/>
          </a:pPr>
          <a:r>
            <a:rPr lang="ro-RO" sz="1600" kern="1200" noProof="0" dirty="0"/>
            <a:t>Identificați învingătorii.</a:t>
          </a:r>
        </a:p>
        <a:p>
          <a:pPr marL="171450" lvl="1" indent="-171450" algn="l" defTabSz="711200">
            <a:lnSpc>
              <a:spcPct val="90000"/>
            </a:lnSpc>
            <a:spcBef>
              <a:spcPct val="0"/>
            </a:spcBef>
            <a:spcAft>
              <a:spcPct val="15000"/>
            </a:spcAft>
            <a:buChar char="•"/>
          </a:pPr>
          <a:r>
            <a:rPr lang="ro-RO" sz="1600" kern="1200" noProof="0" dirty="0"/>
            <a:t>Dacă angajații sunt reticenți sau indiferenți, abordați-le preocupările sau arătați-le beneficiile personale pe care schimbarea le va aduce. </a:t>
          </a:r>
        </a:p>
      </dsp:txBody>
      <dsp:txXfrm>
        <a:off x="1988478" y="887583"/>
        <a:ext cx="1875465" cy="4567680"/>
      </dsp:txXfrm>
    </dsp:sp>
    <dsp:sp modelId="{288569C5-F757-4456-867A-28F3D2507FAE}">
      <dsp:nvSpPr>
        <dsp:cNvPr id="0" name=""/>
        <dsp:cNvSpPr/>
      </dsp:nvSpPr>
      <dsp:spPr>
        <a:xfrm>
          <a:off x="4014261" y="382235"/>
          <a:ext cx="1875465" cy="460800"/>
        </a:xfrm>
        <a:prstGeom prst="homePlate">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ro-RO" sz="1600" b="0" i="0" kern="1200" noProof="0" dirty="0">
              <a:effectLst>
                <a:outerShdw blurRad="38100" dist="38100" dir="2700000" algn="tl">
                  <a:srgbClr val="000000">
                    <a:alpha val="43137"/>
                  </a:srgbClr>
                </a:outerShdw>
              </a:effectLst>
            </a:rPr>
            <a:t>Cunoaștere</a:t>
          </a:r>
          <a:endParaRPr lang="ro-RO" sz="1600" b="0" kern="1200" noProof="0" dirty="0"/>
        </a:p>
      </dsp:txBody>
      <dsp:txXfrm>
        <a:off x="4014261" y="382235"/>
        <a:ext cx="1760265" cy="460800"/>
      </dsp:txXfrm>
    </dsp:sp>
    <dsp:sp modelId="{1AE8980A-2F49-473E-B79B-6122BBFA8837}">
      <dsp:nvSpPr>
        <dsp:cNvPr id="0" name=""/>
        <dsp:cNvSpPr/>
      </dsp:nvSpPr>
      <dsp:spPr>
        <a:xfrm>
          <a:off x="4053759" y="956692"/>
          <a:ext cx="1875465" cy="4567680"/>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o-RO" sz="1600" kern="1200" noProof="0" dirty="0"/>
            <a:t>Furnizați training sau </a:t>
          </a:r>
          <a:r>
            <a:rPr lang="ro-RO" sz="1600" kern="1200" noProof="0" dirty="0" err="1"/>
            <a:t>coaching</a:t>
          </a:r>
          <a:r>
            <a:rPr lang="ro-RO" sz="1600" kern="1200" noProof="0" dirty="0"/>
            <a:t> pentru a le arăta angajaților cum au nevoie să procedeze după ce schimbarea a avut loc.</a:t>
          </a:r>
        </a:p>
        <a:p>
          <a:pPr marL="171450" lvl="1" indent="-171450" algn="l" defTabSz="711200">
            <a:lnSpc>
              <a:spcPct val="90000"/>
            </a:lnSpc>
            <a:spcBef>
              <a:spcPct val="0"/>
            </a:spcBef>
            <a:spcAft>
              <a:spcPct val="15000"/>
            </a:spcAft>
            <a:buChar char="•"/>
          </a:pPr>
          <a:r>
            <a:rPr lang="ro-RO" sz="1600" kern="1200" noProof="0" dirty="0"/>
            <a:t>Abordați orice competențe în materie de competențe.</a:t>
          </a:r>
        </a:p>
        <a:p>
          <a:pPr marL="171450" lvl="1" indent="-171450" algn="l" defTabSz="711200">
            <a:lnSpc>
              <a:spcPct val="90000"/>
            </a:lnSpc>
            <a:spcBef>
              <a:spcPct val="0"/>
            </a:spcBef>
            <a:spcAft>
              <a:spcPct val="15000"/>
            </a:spcAft>
            <a:buChar char="•"/>
          </a:pPr>
          <a:r>
            <a:rPr lang="ro-RO" sz="1600" kern="1200" noProof="0" dirty="0"/>
            <a:t>Oferiți resurse, precum diagramele de flux de proces, pe care angajații le pot consulta ulterior.</a:t>
          </a:r>
        </a:p>
      </dsp:txBody>
      <dsp:txXfrm>
        <a:off x="4053759" y="956692"/>
        <a:ext cx="1875465" cy="4567680"/>
      </dsp:txXfrm>
    </dsp:sp>
    <dsp:sp modelId="{10234102-BFA5-4AF5-8361-712E9289CC4B}">
      <dsp:nvSpPr>
        <dsp:cNvPr id="0" name=""/>
        <dsp:cNvSpPr/>
      </dsp:nvSpPr>
      <dsp:spPr>
        <a:xfrm>
          <a:off x="5970803" y="382235"/>
          <a:ext cx="1875465" cy="460800"/>
        </a:xfrm>
        <a:prstGeom prst="homePlate">
          <a:avLst/>
        </a:prstGeom>
        <a:solidFill>
          <a:srgbClr val="D0009E">
            <a:alpha val="90000"/>
          </a:srgb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ro-RO" sz="1600" b="0" i="0" kern="1200" noProof="0" dirty="0">
              <a:effectLst>
                <a:outerShdw blurRad="38100" dist="38100" dir="2700000" algn="tl">
                  <a:srgbClr val="000000">
                    <a:alpha val="43137"/>
                  </a:srgbClr>
                </a:outerShdw>
              </a:effectLst>
            </a:rPr>
            <a:t>Abilitate</a:t>
          </a:r>
          <a:endParaRPr lang="ro-RO" sz="1600" b="0" kern="1200" noProof="0" dirty="0"/>
        </a:p>
      </dsp:txBody>
      <dsp:txXfrm>
        <a:off x="5970803" y="382235"/>
        <a:ext cx="1760265" cy="460800"/>
      </dsp:txXfrm>
    </dsp:sp>
    <dsp:sp modelId="{FD3B459E-D19F-4368-8972-5768C226929E}">
      <dsp:nvSpPr>
        <dsp:cNvPr id="0" name=""/>
        <dsp:cNvSpPr/>
      </dsp:nvSpPr>
      <dsp:spPr>
        <a:xfrm>
          <a:off x="6023878" y="761789"/>
          <a:ext cx="1875465" cy="4567680"/>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o-RO" sz="1600" kern="1200" noProof="0" dirty="0"/>
            <a:t>Programați antrenamente înainte ca schimbarea să fie complet implementată.</a:t>
          </a:r>
        </a:p>
        <a:p>
          <a:pPr marL="171450" lvl="1" indent="-171450" algn="l" defTabSz="711200">
            <a:lnSpc>
              <a:spcPct val="90000"/>
            </a:lnSpc>
            <a:spcBef>
              <a:spcPct val="0"/>
            </a:spcBef>
            <a:spcAft>
              <a:spcPct val="15000"/>
            </a:spcAft>
            <a:buChar char="•"/>
          </a:pPr>
          <a:r>
            <a:rPr lang="ro-RO" sz="1600" kern="1200" noProof="0" dirty="0"/>
            <a:t>Monitorizați performanța imediat după schimbare și oferiți  feedback constructiv.</a:t>
          </a:r>
        </a:p>
        <a:p>
          <a:pPr marL="171450" lvl="1" indent="-171450" algn="l" defTabSz="711200">
            <a:lnSpc>
              <a:spcPct val="90000"/>
            </a:lnSpc>
            <a:spcBef>
              <a:spcPct val="0"/>
            </a:spcBef>
            <a:spcAft>
              <a:spcPct val="15000"/>
            </a:spcAft>
            <a:buChar char="•"/>
          </a:pPr>
          <a:r>
            <a:rPr lang="ro-RO" sz="1600" kern="1200" noProof="0" dirty="0"/>
            <a:t>Stabiliți obiective și parametri realiști la început.</a:t>
          </a:r>
        </a:p>
        <a:p>
          <a:pPr marL="171450" lvl="1" indent="-171450" algn="l" defTabSz="711200">
            <a:lnSpc>
              <a:spcPct val="90000"/>
            </a:lnSpc>
            <a:spcBef>
              <a:spcPct val="0"/>
            </a:spcBef>
            <a:spcAft>
              <a:spcPct val="15000"/>
            </a:spcAft>
            <a:buChar char="•"/>
          </a:pPr>
          <a:r>
            <a:rPr lang="ro-RO" sz="1600" kern="1200" noProof="0" dirty="0"/>
            <a:t>Ajustați procesele după cum este necesar.</a:t>
          </a:r>
        </a:p>
      </dsp:txBody>
      <dsp:txXfrm>
        <a:off x="6023878" y="761789"/>
        <a:ext cx="1875465" cy="4567680"/>
      </dsp:txXfrm>
    </dsp:sp>
    <dsp:sp modelId="{06D2F07B-0CF1-4D66-A759-C8BC3D70F383}">
      <dsp:nvSpPr>
        <dsp:cNvPr id="0" name=""/>
        <dsp:cNvSpPr/>
      </dsp:nvSpPr>
      <dsp:spPr>
        <a:xfrm>
          <a:off x="8058364" y="369940"/>
          <a:ext cx="1875465" cy="460800"/>
        </a:xfrm>
        <a:prstGeom prst="homePlate">
          <a:avLst/>
        </a:prstGeom>
        <a:solidFill>
          <a:srgbClr val="0063DC">
            <a:alpha val="90000"/>
          </a:srgbClr>
        </a:solidFill>
        <a:ln w="12700" cap="flat" cmpd="sng" algn="ctr">
          <a:solidFill>
            <a:srgbClr val="0063DC">
              <a:alpha val="9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ro-RO" sz="1600" b="0" i="0" kern="1200" noProof="0" dirty="0">
              <a:effectLst>
                <a:outerShdw blurRad="38100" dist="38100" dir="2700000" algn="tl">
                  <a:srgbClr val="000000">
                    <a:alpha val="43137"/>
                  </a:srgbClr>
                </a:outerShdw>
              </a:effectLst>
            </a:rPr>
            <a:t>Consolidare</a:t>
          </a:r>
          <a:endParaRPr lang="ro-RO" sz="1600" b="0" kern="1200" noProof="0" dirty="0"/>
        </a:p>
      </dsp:txBody>
      <dsp:txXfrm>
        <a:off x="8058364" y="369940"/>
        <a:ext cx="1760265" cy="460800"/>
      </dsp:txXfrm>
    </dsp:sp>
    <dsp:sp modelId="{87BEDB65-1017-482F-8E19-3C4F87212A4F}">
      <dsp:nvSpPr>
        <dsp:cNvPr id="0" name=""/>
        <dsp:cNvSpPr/>
      </dsp:nvSpPr>
      <dsp:spPr>
        <a:xfrm>
          <a:off x="8119786" y="945045"/>
          <a:ext cx="1875465" cy="4567680"/>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o-RO" sz="1600" kern="1200" noProof="0" dirty="0"/>
            <a:t>Monitorizați schimbarea în timp pentru a vă asigura că aceasta îndeplinește rezultatul dorit.</a:t>
          </a:r>
        </a:p>
        <a:p>
          <a:pPr marL="171450" lvl="1" indent="-171450" algn="l" defTabSz="711200">
            <a:lnSpc>
              <a:spcPct val="90000"/>
            </a:lnSpc>
            <a:spcBef>
              <a:spcPct val="0"/>
            </a:spcBef>
            <a:spcAft>
              <a:spcPct val="15000"/>
            </a:spcAft>
            <a:buChar char="•"/>
          </a:pPr>
          <a:r>
            <a:rPr lang="ro-RO" sz="1600" kern="1200" noProof="0" dirty="0"/>
            <a:t>Folosiți feedback pozitiv, recompense și recunoaștere pentru a încuraja angajații să continue să urmeze noul proces. </a:t>
          </a:r>
        </a:p>
      </dsp:txBody>
      <dsp:txXfrm>
        <a:off x="8119786" y="945045"/>
        <a:ext cx="1875465" cy="45676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34FE5C-4AA0-443F-A6AC-E9A600C667FD}">
      <dsp:nvSpPr>
        <dsp:cNvPr id="0" name=""/>
        <dsp:cNvSpPr/>
      </dsp:nvSpPr>
      <dsp:spPr>
        <a:xfrm>
          <a:off x="4297047" y="106683"/>
          <a:ext cx="2203339" cy="1230751"/>
        </a:xfrm>
        <a:prstGeom prst="ellipse">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Crearea sentimentului de urgență</a:t>
          </a:r>
        </a:p>
      </dsp:txBody>
      <dsp:txXfrm>
        <a:off x="4619719" y="286922"/>
        <a:ext cx="1557995" cy="870273"/>
      </dsp:txXfrm>
    </dsp:sp>
    <dsp:sp modelId="{8C448428-F1DA-4215-A633-FD4AE11F9340}">
      <dsp:nvSpPr>
        <dsp:cNvPr id="0" name=""/>
        <dsp:cNvSpPr/>
      </dsp:nvSpPr>
      <dsp:spPr>
        <a:xfrm rot="324078">
          <a:off x="6685313" y="659065"/>
          <a:ext cx="487498"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a:off x="6685590" y="736276"/>
        <a:ext cx="362885" cy="249226"/>
      </dsp:txXfrm>
    </dsp:sp>
    <dsp:sp modelId="{3D6C64C9-E3D0-4BC6-8E74-5C2BDA2B60C3}">
      <dsp:nvSpPr>
        <dsp:cNvPr id="0" name=""/>
        <dsp:cNvSpPr/>
      </dsp:nvSpPr>
      <dsp:spPr>
        <a:xfrm>
          <a:off x="7382143" y="404961"/>
          <a:ext cx="2342525" cy="1230751"/>
        </a:xfrm>
        <a:prstGeom prst="ellipse">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Crearea unei coaliții de ghidare</a:t>
          </a:r>
        </a:p>
      </dsp:txBody>
      <dsp:txXfrm>
        <a:off x="7725198" y="585200"/>
        <a:ext cx="1656415" cy="870273"/>
      </dsp:txXfrm>
    </dsp:sp>
    <dsp:sp modelId="{A63A1E10-C5B5-476E-8847-2918F28B6248}">
      <dsp:nvSpPr>
        <dsp:cNvPr id="0" name=""/>
        <dsp:cNvSpPr/>
      </dsp:nvSpPr>
      <dsp:spPr>
        <a:xfrm rot="4719471">
          <a:off x="8548239" y="1783269"/>
          <a:ext cx="399716"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a:off x="8596405" y="1807558"/>
        <a:ext cx="279801" cy="249226"/>
      </dsp:txXfrm>
    </dsp:sp>
    <dsp:sp modelId="{616F16C1-D71F-484D-8557-D7C6D4EE716E}">
      <dsp:nvSpPr>
        <dsp:cNvPr id="0" name=""/>
        <dsp:cNvSpPr/>
      </dsp:nvSpPr>
      <dsp:spPr>
        <a:xfrm>
          <a:off x="7809007" y="2368189"/>
          <a:ext cx="2276385" cy="1230751"/>
        </a:xfrm>
        <a:prstGeom prst="ellipse">
          <a:avLst/>
        </a:prstGeom>
        <a:solidFill>
          <a:srgbClr val="06D6B3"/>
        </a:solidFill>
        <a:ln w="12700" cap="flat" cmpd="sng" algn="ctr">
          <a:solidFill>
            <a:srgbClr val="06D6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Crearea unei viziuni pentru schimbare</a:t>
          </a:r>
        </a:p>
      </dsp:txBody>
      <dsp:txXfrm>
        <a:off x="8142376" y="2548428"/>
        <a:ext cx="1609647" cy="870273"/>
      </dsp:txXfrm>
    </dsp:sp>
    <dsp:sp modelId="{020516C0-6707-4649-98C1-29B4B0A48B19}">
      <dsp:nvSpPr>
        <dsp:cNvPr id="0" name=""/>
        <dsp:cNvSpPr/>
      </dsp:nvSpPr>
      <dsp:spPr>
        <a:xfrm rot="6974288">
          <a:off x="8321494" y="3672322"/>
          <a:ext cx="367714"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rot="10800000">
        <a:off x="8401036" y="3705924"/>
        <a:ext cx="257400" cy="249226"/>
      </dsp:txXfrm>
    </dsp:sp>
    <dsp:sp modelId="{9F147EA7-C4F1-40F1-95CD-E71DE51EFF35}">
      <dsp:nvSpPr>
        <dsp:cNvPr id="0" name=""/>
        <dsp:cNvSpPr/>
      </dsp:nvSpPr>
      <dsp:spPr>
        <a:xfrm>
          <a:off x="6968348" y="4177857"/>
          <a:ext cx="2173777" cy="1230751"/>
        </a:xfrm>
        <a:prstGeom prst="ellipse">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Comunicarea viziunii</a:t>
          </a:r>
        </a:p>
      </dsp:txBody>
      <dsp:txXfrm>
        <a:off x="7286690" y="4358096"/>
        <a:ext cx="1537093" cy="870273"/>
      </dsp:txXfrm>
    </dsp:sp>
    <dsp:sp modelId="{58D3260D-AE89-4C7D-BB04-4A25A466C74A}">
      <dsp:nvSpPr>
        <dsp:cNvPr id="0" name=""/>
        <dsp:cNvSpPr/>
      </dsp:nvSpPr>
      <dsp:spPr>
        <a:xfrm rot="10313210">
          <a:off x="6300874" y="4800130"/>
          <a:ext cx="498152"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rot="10800000">
        <a:off x="6424863" y="4874413"/>
        <a:ext cx="373539" cy="249226"/>
      </dsp:txXfrm>
    </dsp:sp>
    <dsp:sp modelId="{7E35C6D3-BE37-4EB5-997D-A30E26AE6691}">
      <dsp:nvSpPr>
        <dsp:cNvPr id="0" name=""/>
        <dsp:cNvSpPr/>
      </dsp:nvSpPr>
      <dsp:spPr>
        <a:xfrm>
          <a:off x="4181241" y="4593825"/>
          <a:ext cx="1912119" cy="1230751"/>
        </a:xfrm>
        <a:prstGeom prst="ellipse">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Înlăturarea obstacolelor</a:t>
          </a:r>
        </a:p>
      </dsp:txBody>
      <dsp:txXfrm>
        <a:off x="4461264" y="4774064"/>
        <a:ext cx="1352073" cy="870273"/>
      </dsp:txXfrm>
    </dsp:sp>
    <dsp:sp modelId="{3DFBD1D1-A821-40AA-874F-976D2560ABD3}">
      <dsp:nvSpPr>
        <dsp:cNvPr id="0" name=""/>
        <dsp:cNvSpPr/>
      </dsp:nvSpPr>
      <dsp:spPr>
        <a:xfrm rot="11216278">
          <a:off x="3828572" y="4858212"/>
          <a:ext cx="262220"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rot="10800000">
        <a:off x="3906950" y="4946039"/>
        <a:ext cx="183554" cy="249226"/>
      </dsp:txXfrm>
    </dsp:sp>
    <dsp:sp modelId="{2B385A7A-F6FC-4408-9976-C900DC55EB8C}">
      <dsp:nvSpPr>
        <dsp:cNvPr id="0" name=""/>
        <dsp:cNvSpPr/>
      </dsp:nvSpPr>
      <dsp:spPr>
        <a:xfrm>
          <a:off x="1261421" y="4273140"/>
          <a:ext cx="2481046" cy="1230751"/>
        </a:xfrm>
        <a:prstGeom prst="ellipse">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Crearea câștigurilor pe termen scurt</a:t>
          </a:r>
        </a:p>
      </dsp:txBody>
      <dsp:txXfrm>
        <a:off x="1624762" y="4453379"/>
        <a:ext cx="1754364" cy="870273"/>
      </dsp:txXfrm>
    </dsp:sp>
    <dsp:sp modelId="{BD05B5F0-A074-4B1A-8FB4-E9ADED35D91D}">
      <dsp:nvSpPr>
        <dsp:cNvPr id="0" name=""/>
        <dsp:cNvSpPr/>
      </dsp:nvSpPr>
      <dsp:spPr>
        <a:xfrm rot="15379228">
          <a:off x="2079439" y="3730068"/>
          <a:ext cx="382190"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rot="10800000">
        <a:off x="2150325" y="3868846"/>
        <a:ext cx="267533" cy="249226"/>
      </dsp:txXfrm>
    </dsp:sp>
    <dsp:sp modelId="{EAFB7FA7-B49A-4531-BC61-AB0BD667150B}">
      <dsp:nvSpPr>
        <dsp:cNvPr id="0" name=""/>
        <dsp:cNvSpPr/>
      </dsp:nvSpPr>
      <dsp:spPr>
        <a:xfrm>
          <a:off x="741001" y="2350255"/>
          <a:ext cx="2585845" cy="1230751"/>
        </a:xfrm>
        <a:prstGeom prst="ellipse">
          <a:avLst/>
        </a:prstGeom>
        <a:solidFill>
          <a:srgbClr val="D419D9"/>
        </a:solidFill>
        <a:ln w="12700" cap="flat" cmpd="sng" algn="ctr">
          <a:solidFill>
            <a:srgbClr val="D419D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Consolidarea îmbunătățirilor</a:t>
          </a:r>
        </a:p>
      </dsp:txBody>
      <dsp:txXfrm>
        <a:off x="1119689" y="2530494"/>
        <a:ext cx="1828469" cy="870273"/>
      </dsp:txXfrm>
    </dsp:sp>
    <dsp:sp modelId="{2A7EBA4D-84C1-4C85-8520-A75BFFFAC26C}">
      <dsp:nvSpPr>
        <dsp:cNvPr id="0" name=""/>
        <dsp:cNvSpPr/>
      </dsp:nvSpPr>
      <dsp:spPr>
        <a:xfrm rot="16806334">
          <a:off x="2033336" y="1853156"/>
          <a:ext cx="323690"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a:off x="2073370" y="1984032"/>
        <a:ext cx="226583" cy="249226"/>
      </dsp:txXfrm>
    </dsp:sp>
    <dsp:sp modelId="{395DCF0E-6728-4C65-8C86-D25574B237AE}">
      <dsp:nvSpPr>
        <dsp:cNvPr id="0" name=""/>
        <dsp:cNvSpPr/>
      </dsp:nvSpPr>
      <dsp:spPr>
        <a:xfrm>
          <a:off x="1359985" y="524116"/>
          <a:ext cx="1998813" cy="12307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o-RO" sz="2000" kern="1200" noProof="0" dirty="0">
              <a:effectLst>
                <a:outerShdw blurRad="38100" dist="38100" dir="2700000" algn="tl">
                  <a:srgbClr val="000000">
                    <a:alpha val="43137"/>
                  </a:srgbClr>
                </a:outerShdw>
              </a:effectLst>
            </a:rPr>
            <a:t>Crearea schimbărilor</a:t>
          </a:r>
        </a:p>
      </dsp:txBody>
      <dsp:txXfrm>
        <a:off x="1652704" y="704355"/>
        <a:ext cx="1413375" cy="870273"/>
      </dsp:txXfrm>
    </dsp:sp>
    <dsp:sp modelId="{75783064-65B7-4420-AC5C-4A0E58117E05}">
      <dsp:nvSpPr>
        <dsp:cNvPr id="0" name=""/>
        <dsp:cNvSpPr/>
      </dsp:nvSpPr>
      <dsp:spPr>
        <a:xfrm rot="21130783">
          <a:off x="3551053" y="731615"/>
          <a:ext cx="531810"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ro-RO" sz="1700" kern="1200" noProof="0" dirty="0"/>
        </a:p>
      </dsp:txBody>
      <dsp:txXfrm>
        <a:off x="3551632" y="823169"/>
        <a:ext cx="407197" cy="2492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40624"/>
          <a:ext cx="9741350" cy="69556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ro-RO" sz="2900" b="1" kern="1200" noProof="0" dirty="0">
              <a:effectLst>
                <a:outerShdw blurRad="38100" dist="38100" dir="2700000" algn="tl">
                  <a:srgbClr val="000000">
                    <a:alpha val="43137"/>
                  </a:srgbClr>
                </a:outerShdw>
              </a:effectLst>
            </a:rPr>
            <a:t>Crearea sentimentului de urgență</a:t>
          </a:r>
          <a:endParaRPr lang="ro-RO" sz="2900" b="1" kern="1200" noProof="0" dirty="0"/>
        </a:p>
      </dsp:txBody>
      <dsp:txXfrm>
        <a:off x="33955" y="74579"/>
        <a:ext cx="9673440" cy="627655"/>
      </dsp:txXfrm>
    </dsp:sp>
    <dsp:sp modelId="{505E8EB2-7FB4-4BA9-84E6-DEEED66CEC51}">
      <dsp:nvSpPr>
        <dsp:cNvPr id="0" name=""/>
        <dsp:cNvSpPr/>
      </dsp:nvSpPr>
      <dsp:spPr>
        <a:xfrm>
          <a:off x="0" y="736189"/>
          <a:ext cx="9741350"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ro-RO" sz="2300" kern="1200" noProof="0" dirty="0"/>
            <a:t>Subliniați importanța și nevoia urgentă de schimbare.</a:t>
          </a:r>
        </a:p>
      </dsp:txBody>
      <dsp:txXfrm>
        <a:off x="0" y="736189"/>
        <a:ext cx="9741350" cy="480240"/>
      </dsp:txXfrm>
    </dsp:sp>
    <dsp:sp modelId="{510C3DCC-396D-4FDF-AB77-CDF592E23393}">
      <dsp:nvSpPr>
        <dsp:cNvPr id="0" name=""/>
        <dsp:cNvSpPr/>
      </dsp:nvSpPr>
      <dsp:spPr>
        <a:xfrm>
          <a:off x="0" y="1216429"/>
          <a:ext cx="9741350" cy="69556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ro-RO" sz="2900" b="1" kern="1200" noProof="0" dirty="0">
              <a:effectLst>
                <a:outerShdw blurRad="38100" dist="38100" dir="2700000" algn="tl">
                  <a:srgbClr val="000000">
                    <a:alpha val="43137"/>
                  </a:srgbClr>
                </a:outerShdw>
              </a:effectLst>
            </a:rPr>
            <a:t>Crearea unei coaliții puternice</a:t>
          </a:r>
          <a:endParaRPr lang="ro-RO" sz="2900" b="1" kern="1200" noProof="0" dirty="0"/>
        </a:p>
      </dsp:txBody>
      <dsp:txXfrm>
        <a:off x="33955" y="1250384"/>
        <a:ext cx="9673440" cy="627655"/>
      </dsp:txXfrm>
    </dsp:sp>
    <dsp:sp modelId="{22125DD9-0BA8-493A-9B98-54416029028F}">
      <dsp:nvSpPr>
        <dsp:cNvPr id="0" name=""/>
        <dsp:cNvSpPr/>
      </dsp:nvSpPr>
      <dsp:spPr>
        <a:xfrm>
          <a:off x="0" y="1911994"/>
          <a:ext cx="9741350"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ro-RO" sz="2300" kern="1200" noProof="0" dirty="0"/>
            <a:t>Alcătuiți un grup cu suficientă putere pentru a conduce schimbarea.</a:t>
          </a:r>
        </a:p>
      </dsp:txBody>
      <dsp:txXfrm>
        <a:off x="0" y="1911994"/>
        <a:ext cx="9741350" cy="480240"/>
      </dsp:txXfrm>
    </dsp:sp>
    <dsp:sp modelId="{8F65AB59-BF93-4783-81F7-E872A66D55E9}">
      <dsp:nvSpPr>
        <dsp:cNvPr id="0" name=""/>
        <dsp:cNvSpPr/>
      </dsp:nvSpPr>
      <dsp:spPr>
        <a:xfrm>
          <a:off x="0" y="2392234"/>
          <a:ext cx="9741350" cy="69556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ro-RO" sz="2900" b="1" kern="1200" noProof="0" dirty="0">
              <a:effectLst>
                <a:outerShdw blurRad="38100" dist="38100" dir="2700000" algn="tl">
                  <a:srgbClr val="000000">
                    <a:alpha val="43137"/>
                  </a:srgbClr>
                </a:outerShdw>
              </a:effectLst>
            </a:rPr>
            <a:t>Crearea unei viziuni pentru schimbare</a:t>
          </a:r>
          <a:endParaRPr lang="ro-RO" sz="2900" b="1" kern="1200" noProof="0" dirty="0"/>
        </a:p>
      </dsp:txBody>
      <dsp:txXfrm>
        <a:off x="33955" y="2426189"/>
        <a:ext cx="9673440" cy="627655"/>
      </dsp:txXfrm>
    </dsp:sp>
    <dsp:sp modelId="{B42FA074-F784-4D41-BE2F-5620E0FB4C95}">
      <dsp:nvSpPr>
        <dsp:cNvPr id="0" name=""/>
        <dsp:cNvSpPr/>
      </dsp:nvSpPr>
      <dsp:spPr>
        <a:xfrm>
          <a:off x="0" y="3087799"/>
          <a:ext cx="9741350"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ro-RO" sz="2300" kern="1200" noProof="0" dirty="0"/>
            <a:t>Dezvoltați o viziune clară pentru a direcționa efortul de schimbare.</a:t>
          </a:r>
        </a:p>
      </dsp:txBody>
      <dsp:txXfrm>
        <a:off x="0" y="3087799"/>
        <a:ext cx="9741350" cy="480240"/>
      </dsp:txXfrm>
    </dsp:sp>
    <dsp:sp modelId="{69043EFA-E0EB-4326-81DC-158718DE4BD9}">
      <dsp:nvSpPr>
        <dsp:cNvPr id="0" name=""/>
        <dsp:cNvSpPr/>
      </dsp:nvSpPr>
      <dsp:spPr>
        <a:xfrm>
          <a:off x="0" y="3568039"/>
          <a:ext cx="9741350" cy="695565"/>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ro-RO" sz="2900" b="1" kern="1200" noProof="0" dirty="0">
              <a:effectLst>
                <a:outerShdw blurRad="38100" dist="38100" dir="2700000" algn="tl">
                  <a:srgbClr val="000000">
                    <a:alpha val="43137"/>
                  </a:srgbClr>
                </a:outerShdw>
              </a:effectLst>
            </a:rPr>
            <a:t>Comunicarea viziunii</a:t>
          </a:r>
          <a:endParaRPr lang="ro-RO" sz="2900" b="1" kern="1200" noProof="0" dirty="0"/>
        </a:p>
      </dsp:txBody>
      <dsp:txXfrm>
        <a:off x="33955" y="3601994"/>
        <a:ext cx="9673440" cy="627655"/>
      </dsp:txXfrm>
    </dsp:sp>
    <dsp:sp modelId="{767074E9-6AA6-45BB-9307-E3B34521388C}">
      <dsp:nvSpPr>
        <dsp:cNvPr id="0" name=""/>
        <dsp:cNvSpPr/>
      </dsp:nvSpPr>
      <dsp:spPr>
        <a:xfrm>
          <a:off x="0" y="4263604"/>
          <a:ext cx="9741350" cy="720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ro-RO" sz="2300" b="0" i="0" kern="1200" noProof="0" dirty="0"/>
            <a:t>Folosiți toate canalele posibile pentru a comunica noua viziune și noile strategii.</a:t>
          </a:r>
          <a:endParaRPr lang="ro-RO" sz="2300" kern="1200" noProof="0" dirty="0"/>
        </a:p>
      </dsp:txBody>
      <dsp:txXfrm>
        <a:off x="0" y="4263604"/>
        <a:ext cx="9741350" cy="7203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88184"/>
          <a:ext cx="9739855" cy="74353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b="1" kern="1200" noProof="0" dirty="0">
              <a:effectLst>
                <a:outerShdw blurRad="38100" dist="38100" dir="2700000" algn="tl">
                  <a:srgbClr val="000000">
                    <a:alpha val="43137"/>
                  </a:srgbClr>
                </a:outerShdw>
              </a:effectLst>
            </a:rPr>
            <a:t>Înlăturarea obstacolelor</a:t>
          </a:r>
          <a:endParaRPr lang="ro-RO" sz="3100" b="1" kern="1200" noProof="0" dirty="0"/>
        </a:p>
      </dsp:txBody>
      <dsp:txXfrm>
        <a:off x="36296" y="124480"/>
        <a:ext cx="9667263" cy="670943"/>
      </dsp:txXfrm>
    </dsp:sp>
    <dsp:sp modelId="{505E8EB2-7FB4-4BA9-84E6-DEEED66CEC51}">
      <dsp:nvSpPr>
        <dsp:cNvPr id="0" name=""/>
        <dsp:cNvSpPr/>
      </dsp:nvSpPr>
      <dsp:spPr>
        <a:xfrm>
          <a:off x="0" y="831719"/>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ro-RO" sz="2400" b="0" i="0" kern="1200" noProof="0" dirty="0"/>
            <a:t>Schimbați sistemele sau structurile care subminează viziunea.</a:t>
          </a:r>
          <a:endParaRPr lang="ro-RO" sz="2400" kern="1200" noProof="0" dirty="0"/>
        </a:p>
      </dsp:txBody>
      <dsp:txXfrm>
        <a:off x="0" y="831719"/>
        <a:ext cx="9739855" cy="513360"/>
      </dsp:txXfrm>
    </dsp:sp>
    <dsp:sp modelId="{510C3DCC-396D-4FDF-AB77-CDF592E23393}">
      <dsp:nvSpPr>
        <dsp:cNvPr id="0" name=""/>
        <dsp:cNvSpPr/>
      </dsp:nvSpPr>
      <dsp:spPr>
        <a:xfrm>
          <a:off x="0" y="1345079"/>
          <a:ext cx="9739855" cy="74353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b="1" kern="1200" noProof="0" dirty="0">
              <a:effectLst>
                <a:outerShdw blurRad="38100" dist="38100" dir="2700000" algn="tl">
                  <a:srgbClr val="000000">
                    <a:alpha val="43137"/>
                  </a:srgbClr>
                </a:outerShdw>
              </a:effectLst>
            </a:rPr>
            <a:t>Crearea câștigurilor pe termen scurt</a:t>
          </a:r>
          <a:endParaRPr lang="ro-RO" sz="3100" b="1" kern="1200" noProof="0" dirty="0"/>
        </a:p>
      </dsp:txBody>
      <dsp:txXfrm>
        <a:off x="36296" y="1381375"/>
        <a:ext cx="9667263" cy="670943"/>
      </dsp:txXfrm>
    </dsp:sp>
    <dsp:sp modelId="{22125DD9-0BA8-493A-9B98-54416029028F}">
      <dsp:nvSpPr>
        <dsp:cNvPr id="0" name=""/>
        <dsp:cNvSpPr/>
      </dsp:nvSpPr>
      <dsp:spPr>
        <a:xfrm>
          <a:off x="0" y="2088614"/>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ro-RO" sz="2400" b="0" i="0" kern="1200" noProof="0" dirty="0"/>
            <a:t>Planificați și creați îmbunătățiri vizibile ale performanței.</a:t>
          </a:r>
          <a:endParaRPr lang="ro-RO" sz="2400" kern="1200" noProof="0" dirty="0"/>
        </a:p>
      </dsp:txBody>
      <dsp:txXfrm>
        <a:off x="0" y="2088614"/>
        <a:ext cx="9739855" cy="513360"/>
      </dsp:txXfrm>
    </dsp:sp>
    <dsp:sp modelId="{8F65AB59-BF93-4783-81F7-E872A66D55E9}">
      <dsp:nvSpPr>
        <dsp:cNvPr id="0" name=""/>
        <dsp:cNvSpPr/>
      </dsp:nvSpPr>
      <dsp:spPr>
        <a:xfrm>
          <a:off x="0" y="2601974"/>
          <a:ext cx="9739855" cy="74353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b="1" kern="1200" noProof="0" dirty="0">
              <a:effectLst>
                <a:outerShdw blurRad="38100" dist="38100" dir="2700000" algn="tl">
                  <a:srgbClr val="000000">
                    <a:alpha val="43137"/>
                  </a:srgbClr>
                </a:outerShdw>
              </a:effectLst>
            </a:rPr>
            <a:t>Consolidarea îmbunătățirilor aduse de schimbare</a:t>
          </a:r>
          <a:endParaRPr lang="ro-RO" sz="3100" b="1" kern="1200" noProof="0" dirty="0"/>
        </a:p>
      </dsp:txBody>
      <dsp:txXfrm>
        <a:off x="36296" y="2638270"/>
        <a:ext cx="9667263" cy="670943"/>
      </dsp:txXfrm>
    </dsp:sp>
    <dsp:sp modelId="{B42FA074-F784-4D41-BE2F-5620E0FB4C95}">
      <dsp:nvSpPr>
        <dsp:cNvPr id="0" name=""/>
        <dsp:cNvSpPr/>
      </dsp:nvSpPr>
      <dsp:spPr>
        <a:xfrm>
          <a:off x="0" y="3345509"/>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ro-RO" sz="2400" b="0" i="0" kern="1200" noProof="0" dirty="0"/>
            <a:t>Consolidați câștigurile pentru a produce mai multă schimbare.</a:t>
          </a:r>
          <a:endParaRPr lang="ro-RO" sz="2400" kern="1200" noProof="0" dirty="0"/>
        </a:p>
      </dsp:txBody>
      <dsp:txXfrm>
        <a:off x="0" y="3345509"/>
        <a:ext cx="9739855" cy="513360"/>
      </dsp:txXfrm>
    </dsp:sp>
    <dsp:sp modelId="{69043EFA-E0EB-4326-81DC-158718DE4BD9}">
      <dsp:nvSpPr>
        <dsp:cNvPr id="0" name=""/>
        <dsp:cNvSpPr/>
      </dsp:nvSpPr>
      <dsp:spPr>
        <a:xfrm>
          <a:off x="0" y="3858869"/>
          <a:ext cx="9739855" cy="743535"/>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b="1" i="0" kern="1200" noProof="0" dirty="0">
              <a:effectLst>
                <a:outerShdw blurRad="38100" dist="38100" dir="2700000" algn="tl">
                  <a:srgbClr val="000000">
                    <a:alpha val="43137"/>
                  </a:srgbClr>
                </a:outerShdw>
              </a:effectLst>
            </a:rPr>
            <a:t>Ancorarea schimbărilor în cultura corporativă</a:t>
          </a:r>
          <a:endParaRPr lang="ro-RO" sz="3100" b="1" kern="1200" noProof="0" dirty="0">
            <a:effectLst>
              <a:outerShdw blurRad="38100" dist="38100" dir="2700000" algn="tl">
                <a:srgbClr val="000000">
                  <a:alpha val="43137"/>
                </a:srgbClr>
              </a:outerShdw>
            </a:effectLst>
          </a:endParaRPr>
        </a:p>
      </dsp:txBody>
      <dsp:txXfrm>
        <a:off x="36296" y="3895165"/>
        <a:ext cx="9667263" cy="670943"/>
      </dsp:txXfrm>
    </dsp:sp>
    <dsp:sp modelId="{767074E9-6AA6-45BB-9307-E3B34521388C}">
      <dsp:nvSpPr>
        <dsp:cNvPr id="0" name=""/>
        <dsp:cNvSpPr/>
      </dsp:nvSpPr>
      <dsp:spPr>
        <a:xfrm>
          <a:off x="0" y="4602404"/>
          <a:ext cx="9739855" cy="75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ro-RO" sz="2400" b="0" i="0" kern="1200" noProof="0" dirty="0"/>
            <a:t>Susțineți schimbările prin evidențierea conexiunilor dintre noile comportamente și succesul organizațional.</a:t>
          </a:r>
          <a:endParaRPr lang="ro-RO" sz="2400" kern="1200" noProof="0" dirty="0"/>
        </a:p>
      </dsp:txBody>
      <dsp:txXfrm>
        <a:off x="0" y="4602404"/>
        <a:ext cx="9739855" cy="75399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0658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6" y="3397079"/>
            <a:ext cx="10799763" cy="1392237"/>
          </a:xfrm>
          <a:prstGeom prst="rect">
            <a:avLst/>
          </a:prstGeom>
        </p:spPr>
        <p:txBody>
          <a:bodyPr/>
          <a:lstStyle>
            <a:lvl1pPr algn="ctr">
              <a:defRPr sz="422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5" y="6672710"/>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12" y="6672709"/>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rcRect b="33195"/>
          <a:stretch>
            <a:fillRect/>
          </a:stretch>
        </p:blipFill>
        <p:spPr>
          <a:xfrm>
            <a:off x="9219431" y="2"/>
            <a:ext cx="1438485" cy="1011218"/>
          </a:xfrm>
          <a:prstGeom prst="rect">
            <a:avLst/>
          </a:prstGeom>
        </p:spPr>
      </p:pic>
      <p:grpSp>
        <p:nvGrpSpPr>
          <p:cNvPr id="6" name="Group 5">
            <a:extLst>
              <a:ext uri="{FF2B5EF4-FFF2-40B4-BE49-F238E27FC236}">
                <a16:creationId xmlns:a16="http://schemas.microsoft.com/office/drawing/2014/main" id="{AA1DB5F5-CD3F-F78E-2733-C6403F799AB0}"/>
              </a:ext>
            </a:extLst>
          </p:cNvPr>
          <p:cNvGrpSpPr/>
          <p:nvPr userDrawn="1"/>
        </p:nvGrpSpPr>
        <p:grpSpPr>
          <a:xfrm>
            <a:off x="9268258" y="873164"/>
            <a:ext cx="1389663" cy="640524"/>
            <a:chOff x="6271707" y="1483208"/>
            <a:chExt cx="1646841" cy="640524"/>
          </a:xfrm>
        </p:grpSpPr>
        <p:pic>
          <p:nvPicPr>
            <p:cNvPr id="4" name="Picture 3">
              <a:extLst>
                <a:ext uri="{FF2B5EF4-FFF2-40B4-BE49-F238E27FC236}">
                  <a16:creationId xmlns:a16="http://schemas.microsoft.com/office/drawing/2014/main" id="{6FA5349E-9C19-F3D8-2420-FB31C706002C}"/>
                </a:ext>
              </a:extLst>
            </p:cNvPr>
            <p:cNvPicPr>
              <a:picLocks noChangeAspect="1"/>
            </p:cNvPicPr>
            <p:nvPr userDrawn="1"/>
          </p:nvPicPr>
          <p:blipFill>
            <a:blip r:embed="rId4"/>
            <a:srcRect l="31830" t="45415" b="-1"/>
            <a:stretch>
              <a:fillRect/>
            </a:stretch>
          </p:blipFill>
          <p:spPr>
            <a:xfrm>
              <a:off x="6271707" y="1828800"/>
              <a:ext cx="1646841" cy="294932"/>
            </a:xfrm>
            <a:prstGeom prst="rect">
              <a:avLst/>
            </a:prstGeom>
          </p:spPr>
        </p:pic>
        <p:pic>
          <p:nvPicPr>
            <p:cNvPr id="5" name="Picture 4">
              <a:extLst>
                <a:ext uri="{FF2B5EF4-FFF2-40B4-BE49-F238E27FC236}">
                  <a16:creationId xmlns:a16="http://schemas.microsoft.com/office/drawing/2014/main" id="{FFD80E2F-4713-0FED-7F79-929CB41C954D}"/>
                </a:ext>
              </a:extLst>
            </p:cNvPr>
            <p:cNvPicPr>
              <a:picLocks noChangeAspect="1"/>
            </p:cNvPicPr>
            <p:nvPr userDrawn="1"/>
          </p:nvPicPr>
          <p:blipFill>
            <a:blip r:embed="rId4"/>
            <a:srcRect l="31830" t="-12906" r="30699" b="48944"/>
            <a:stretch>
              <a:fillRect/>
            </a:stretch>
          </p:blipFill>
          <p:spPr>
            <a:xfrm>
              <a:off x="6642512" y="1483208"/>
              <a:ext cx="905230" cy="345592"/>
            </a:xfrm>
            <a:prstGeom prst="rect">
              <a:avLst/>
            </a:prstGeom>
          </p:spPr>
        </p:pic>
      </p:grpSp>
    </p:spTree>
    <p:extLst>
      <p:ext uri="{BB962C8B-B14F-4D97-AF65-F5344CB8AC3E}">
        <p14:creationId xmlns:p14="http://schemas.microsoft.com/office/powerpoint/2010/main" val="4120348975"/>
      </p:ext>
    </p:extLst>
  </p:cSld>
  <p:clrMapOvr>
    <a:masterClrMapping/>
  </p:clrMapOvr>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1" y="6"/>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2" y="6"/>
            <a:ext cx="3986421"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71"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5" y="5919979"/>
            <a:ext cx="1197996"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9" y="2722499"/>
            <a:ext cx="9313863" cy="1392237"/>
          </a:xfrm>
          <a:prstGeom prst="rect">
            <a:avLst/>
          </a:prstGeom>
        </p:spPr>
        <p:txBody>
          <a:bodyPr/>
          <a:lstStyle>
            <a:lvl1pPr algn="r">
              <a:defRPr sz="3375"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3" y="-1"/>
            <a:ext cx="1491916" cy="1372497"/>
          </a:xfrm>
          <a:prstGeom prst="rect">
            <a:avLst/>
          </a:prstGeom>
        </p:spPr>
      </p:pic>
      <p:sp>
        <p:nvSpPr>
          <p:cNvPr id="9" name="Szöveg helye 2"/>
          <p:cNvSpPr>
            <a:spLocks noGrp="1"/>
          </p:cNvSpPr>
          <p:nvPr>
            <p:ph type="body" idx="1" hasCustomPrompt="1"/>
          </p:nvPr>
        </p:nvSpPr>
        <p:spPr>
          <a:xfrm>
            <a:off x="5246414" y="4190478"/>
            <a:ext cx="5157788" cy="1466732"/>
          </a:xfrm>
          <a:prstGeom prst="rect">
            <a:avLst/>
          </a:prstGeom>
        </p:spPr>
        <p:txBody>
          <a:bodyPr anchor="t"/>
          <a:lstStyle>
            <a:lvl1pPr marL="0" indent="0" algn="r">
              <a:lnSpc>
                <a:spcPct val="100000"/>
              </a:lnSpc>
              <a:buNone/>
              <a:defRPr sz="2025" b="1" baseline="0"/>
            </a:lvl1pPr>
            <a:lvl2pPr marL="385839" indent="0">
              <a:buNone/>
              <a:defRPr sz="1688" b="1"/>
            </a:lvl2pPr>
            <a:lvl3pPr marL="771674" indent="0">
              <a:buNone/>
              <a:defRPr sz="1519" b="1"/>
            </a:lvl3pPr>
            <a:lvl4pPr marL="1157509" indent="0">
              <a:buNone/>
              <a:defRPr sz="1350" b="1"/>
            </a:lvl4pPr>
            <a:lvl5pPr marL="1543346" indent="0">
              <a:buNone/>
              <a:defRPr sz="1350" b="1"/>
            </a:lvl5pPr>
            <a:lvl6pPr marL="1929184" indent="0">
              <a:buNone/>
              <a:defRPr sz="1350" b="1"/>
            </a:lvl6pPr>
            <a:lvl7pPr marL="2315022" indent="0">
              <a:buNone/>
              <a:defRPr sz="1350" b="1"/>
            </a:lvl7pPr>
            <a:lvl8pPr marL="2700858" indent="0">
              <a:buNone/>
              <a:defRPr sz="1350" b="1"/>
            </a:lvl8pPr>
            <a:lvl9pPr marL="3086694" indent="0">
              <a:buNone/>
              <a:defRPr sz="135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845680816"/>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5"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71"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9" y="1088993"/>
            <a:ext cx="6541185" cy="6117465"/>
          </a:xfrm>
          <a:prstGeom prst="rect">
            <a:avLst/>
          </a:prstGeom>
        </p:spPr>
      </p:pic>
      <p:sp>
        <p:nvSpPr>
          <p:cNvPr id="22" name="Cím 1"/>
          <p:cNvSpPr>
            <a:spLocks noGrp="1"/>
          </p:cNvSpPr>
          <p:nvPr>
            <p:ph type="title" hasCustomPrompt="1"/>
          </p:nvPr>
        </p:nvSpPr>
        <p:spPr>
          <a:xfrm>
            <a:off x="1398497"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59"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7" y="421209"/>
            <a:ext cx="1817188" cy="1335568"/>
          </a:xfrm>
          <a:prstGeom prst="rect">
            <a:avLst/>
          </a:prstGeom>
        </p:spPr>
      </p:pic>
      <p:sp>
        <p:nvSpPr>
          <p:cNvPr id="4" name="Szövegdoboz 3"/>
          <p:cNvSpPr txBox="1"/>
          <p:nvPr userDrawn="1"/>
        </p:nvSpPr>
        <p:spPr>
          <a:xfrm>
            <a:off x="1219199" y="6220708"/>
            <a:ext cx="4789407" cy="559640"/>
          </a:xfrm>
          <a:prstGeom prst="rect">
            <a:avLst/>
          </a:prstGeom>
          <a:noFill/>
        </p:spPr>
        <p:txBody>
          <a:bodyPr wrap="square" rtlCol="0" anchor="ctr">
            <a:spAutoFit/>
          </a:bodyPr>
          <a:lstStyle/>
          <a:p>
            <a:pPr algn="just"/>
            <a:r>
              <a:rPr lang="hu-HU" sz="759" kern="1200" dirty="0" err="1">
                <a:solidFill>
                  <a:schemeClr val="bg1"/>
                </a:solidFill>
                <a:effectLst/>
                <a:latin typeface="Arial" panose="020B0604020202020204" pitchFamily="34" charset="0"/>
                <a:ea typeface="+mn-ea"/>
                <a:cs typeface="Arial" panose="020B0604020202020204" pitchFamily="34" charset="0"/>
              </a:rPr>
              <a:t>Funded</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by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European Union. </a:t>
            </a:r>
            <a:r>
              <a:rPr lang="hu-HU" sz="759" kern="1200" dirty="0" err="1">
                <a:solidFill>
                  <a:schemeClr val="bg1"/>
                </a:solidFill>
                <a:effectLst/>
                <a:latin typeface="Arial" panose="020B0604020202020204" pitchFamily="34" charset="0"/>
                <a:ea typeface="+mn-ea"/>
                <a:cs typeface="Arial" panose="020B0604020202020204" pitchFamily="34" charset="0"/>
              </a:rPr>
              <a:t>Views</a:t>
            </a:r>
            <a:r>
              <a:rPr lang="hu-HU" sz="759" kern="1200" dirty="0">
                <a:solidFill>
                  <a:schemeClr val="bg1"/>
                </a:solidFill>
                <a:effectLst/>
                <a:latin typeface="Arial" panose="020B0604020202020204" pitchFamily="34" charset="0"/>
                <a:ea typeface="+mn-ea"/>
                <a:cs typeface="Arial" panose="020B0604020202020204" pitchFamily="34" charset="0"/>
              </a:rPr>
              <a:t> and </a:t>
            </a:r>
            <a:r>
              <a:rPr lang="hu-HU" sz="759" kern="1200" dirty="0" err="1">
                <a:solidFill>
                  <a:schemeClr val="bg1"/>
                </a:solidFill>
                <a:effectLst/>
                <a:latin typeface="Arial" panose="020B0604020202020204" pitchFamily="34" charset="0"/>
                <a:ea typeface="+mn-ea"/>
                <a:cs typeface="Arial" panose="020B0604020202020204" pitchFamily="34" charset="0"/>
              </a:rPr>
              <a:t>opinions</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expressed</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are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however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those</a:t>
            </a:r>
            <a:r>
              <a:rPr lang="hu-HU" sz="759" kern="1200" dirty="0">
                <a:solidFill>
                  <a:schemeClr val="bg1"/>
                </a:solidFill>
                <a:effectLst/>
                <a:latin typeface="Arial" panose="020B0604020202020204" pitchFamily="34" charset="0"/>
                <a:ea typeface="+mn-ea"/>
                <a:cs typeface="Arial" panose="020B0604020202020204" pitchFamily="34" charset="0"/>
              </a:rPr>
              <a:t> of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author</a:t>
            </a:r>
            <a:r>
              <a:rPr lang="hu-HU" sz="759" kern="1200" dirty="0">
                <a:solidFill>
                  <a:schemeClr val="bg1"/>
                </a:solidFill>
                <a:effectLst/>
                <a:latin typeface="Arial" panose="020B0604020202020204" pitchFamily="34" charset="0"/>
                <a:ea typeface="+mn-ea"/>
                <a:cs typeface="Arial" panose="020B0604020202020204" pitchFamily="34" charset="0"/>
              </a:rPr>
              <a:t>(s) </a:t>
            </a:r>
            <a:r>
              <a:rPr lang="hu-HU" sz="759" kern="1200" dirty="0" err="1">
                <a:solidFill>
                  <a:schemeClr val="bg1"/>
                </a:solidFill>
                <a:effectLst/>
                <a:latin typeface="Arial" panose="020B0604020202020204" pitchFamily="34" charset="0"/>
                <a:ea typeface="+mn-ea"/>
                <a:cs typeface="Arial" panose="020B0604020202020204" pitchFamily="34" charset="0"/>
              </a:rPr>
              <a:t>only</a:t>
            </a:r>
            <a:r>
              <a:rPr lang="hu-HU" sz="759" kern="1200" dirty="0">
                <a:solidFill>
                  <a:schemeClr val="bg1"/>
                </a:solidFill>
                <a:effectLst/>
                <a:latin typeface="Arial" panose="020B0604020202020204" pitchFamily="34" charset="0"/>
                <a:ea typeface="+mn-ea"/>
                <a:cs typeface="Arial" panose="020B0604020202020204" pitchFamily="34" charset="0"/>
              </a:rPr>
              <a:t> and </a:t>
            </a:r>
            <a:r>
              <a:rPr lang="hu-HU" sz="759" kern="1200" dirty="0" err="1">
                <a:solidFill>
                  <a:schemeClr val="bg1"/>
                </a:solidFill>
                <a:effectLst/>
                <a:latin typeface="Arial" panose="020B0604020202020204" pitchFamily="34" charset="0"/>
                <a:ea typeface="+mn-ea"/>
                <a:cs typeface="Arial" panose="020B0604020202020204" pitchFamily="34" charset="0"/>
              </a:rPr>
              <a:t>do</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not</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necessarily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reflect</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those</a:t>
            </a:r>
            <a:r>
              <a:rPr lang="hu-HU" sz="759" kern="1200" dirty="0">
                <a:solidFill>
                  <a:schemeClr val="bg1"/>
                </a:solidFill>
                <a:effectLst/>
                <a:latin typeface="Arial" panose="020B0604020202020204" pitchFamily="34" charset="0"/>
                <a:ea typeface="+mn-ea"/>
                <a:cs typeface="Arial" panose="020B0604020202020204" pitchFamily="34" charset="0"/>
              </a:rPr>
              <a:t> of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European Union </a:t>
            </a:r>
            <a:r>
              <a:rPr lang="hu-HU" sz="759" kern="1200" dirty="0" err="1">
                <a:solidFill>
                  <a:schemeClr val="bg1"/>
                </a:solidFill>
                <a:effectLst/>
                <a:latin typeface="Arial" panose="020B0604020202020204" pitchFamily="34" charset="0"/>
                <a:ea typeface="+mn-ea"/>
                <a:cs typeface="Arial" panose="020B0604020202020204" pitchFamily="34" charset="0"/>
              </a:rPr>
              <a:t>or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Health and Digital </a:t>
            </a:r>
            <a:r>
              <a:rPr lang="hu-HU" sz="759" kern="1200" dirty="0" err="1">
                <a:solidFill>
                  <a:schemeClr val="bg1"/>
                </a:solidFill>
                <a:effectLst/>
                <a:latin typeface="Arial" panose="020B0604020202020204" pitchFamily="34" charset="0"/>
                <a:ea typeface="+mn-ea"/>
                <a:cs typeface="Arial" panose="020B0604020202020204" pitchFamily="34" charset="0"/>
              </a:rPr>
              <a:t>Executive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Agency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HaDEA</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Neither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European Union </a:t>
            </a:r>
            <a:r>
              <a:rPr lang="hu-HU" sz="759" kern="1200" dirty="0" err="1">
                <a:solidFill>
                  <a:schemeClr val="bg1"/>
                </a:solidFill>
                <a:effectLst/>
                <a:latin typeface="Arial" panose="020B0604020202020204" pitchFamily="34" charset="0"/>
                <a:ea typeface="+mn-ea"/>
                <a:cs typeface="Arial" panose="020B0604020202020204" pitchFamily="34" charset="0"/>
              </a:rPr>
              <a:t>nor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granting</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authority</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can</a:t>
            </a:r>
            <a:r>
              <a:rPr lang="hu-HU" sz="759" kern="1200" dirty="0">
                <a:solidFill>
                  <a:schemeClr val="bg1"/>
                </a:solidFill>
                <a:effectLst/>
                <a:latin typeface="Arial" panose="020B0604020202020204" pitchFamily="34" charset="0"/>
                <a:ea typeface="+mn-ea"/>
                <a:cs typeface="Arial" panose="020B0604020202020204" pitchFamily="34" charset="0"/>
              </a:rPr>
              <a:t> be </a:t>
            </a:r>
            <a:r>
              <a:rPr lang="hu-HU" sz="759" kern="1200" dirty="0" err="1">
                <a:solidFill>
                  <a:schemeClr val="bg1"/>
                </a:solidFill>
                <a:effectLst/>
                <a:latin typeface="Arial" panose="020B0604020202020204" pitchFamily="34" charset="0"/>
                <a:ea typeface="+mn-ea"/>
                <a:cs typeface="Arial" panose="020B0604020202020204" pitchFamily="34" charset="0"/>
              </a:rPr>
              <a:t>held</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responsible</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for</a:t>
            </a:r>
            <a:r>
              <a:rPr lang="hu-HU" sz="759" kern="1200" dirty="0">
                <a:solidFill>
                  <a:schemeClr val="bg1"/>
                </a:solidFill>
                <a:effectLst/>
                <a:latin typeface="Arial" panose="020B0604020202020204" pitchFamily="34" charset="0"/>
                <a:ea typeface="+mn-ea"/>
                <a:cs typeface="Arial" panose="020B0604020202020204" pitchFamily="34" charset="0"/>
              </a:rPr>
              <a:t> </a:t>
            </a:r>
            <a:r>
              <a:rPr lang="hu-HU" sz="759" kern="1200" dirty="0" err="1">
                <a:solidFill>
                  <a:schemeClr val="bg1"/>
                </a:solidFill>
                <a:effectLst/>
                <a:latin typeface="Arial" panose="020B0604020202020204" pitchFamily="34" charset="0"/>
                <a:ea typeface="+mn-ea"/>
                <a:cs typeface="Arial" panose="020B0604020202020204" pitchFamily="34" charset="0"/>
              </a:rPr>
              <a:t>them</a:t>
            </a:r>
            <a:r>
              <a:rPr lang="hu-HU" sz="759"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759"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8" y="6129182"/>
            <a:ext cx="2382358" cy="530760"/>
          </a:xfrm>
          <a:prstGeom prst="rect">
            <a:avLst/>
          </a:prstGeom>
        </p:spPr>
      </p:pic>
    </p:spTree>
    <p:extLst>
      <p:ext uri="{BB962C8B-B14F-4D97-AF65-F5344CB8AC3E}">
        <p14:creationId xmlns:p14="http://schemas.microsoft.com/office/powerpoint/2010/main" val="1199186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96136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xStyles>
    <p:titleStyle>
      <a:lvl1pPr algn="l" defTabSz="810103" rtl="0" eaLnBrk="1" latinLnBrk="0" hangingPunct="1">
        <a:lnSpc>
          <a:spcPct val="90000"/>
        </a:lnSpc>
        <a:spcBef>
          <a:spcPct val="0"/>
        </a:spcBef>
        <a:buNone/>
        <a:defRPr sz="3898" kern="1200">
          <a:solidFill>
            <a:schemeClr val="tx1"/>
          </a:solidFill>
          <a:latin typeface="+mj-lt"/>
          <a:ea typeface="+mj-ea"/>
          <a:cs typeface="+mj-cs"/>
        </a:defRPr>
      </a:lvl1pPr>
    </p:titleStyle>
    <p:bodyStyle>
      <a:lvl1pPr marL="202526" indent="-202526" algn="l" defTabSz="810103" rtl="0" eaLnBrk="1" latinLnBrk="0" hangingPunct="1">
        <a:lnSpc>
          <a:spcPct val="90000"/>
        </a:lnSpc>
        <a:spcBef>
          <a:spcPts val="887"/>
        </a:spcBef>
        <a:buFont typeface="Arial" panose="020B0604020202020204" pitchFamily="34" charset="0"/>
        <a:buChar char="•"/>
        <a:defRPr sz="2481" kern="1200">
          <a:solidFill>
            <a:schemeClr val="tx1"/>
          </a:solidFill>
          <a:latin typeface="+mn-lt"/>
          <a:ea typeface="+mn-ea"/>
          <a:cs typeface="+mn-cs"/>
        </a:defRPr>
      </a:lvl1pPr>
      <a:lvl2pPr marL="607577" indent="-202526" algn="l" defTabSz="810103" rtl="0" eaLnBrk="1" latinLnBrk="0" hangingPunct="1">
        <a:lnSpc>
          <a:spcPct val="90000"/>
        </a:lnSpc>
        <a:spcBef>
          <a:spcPts val="443"/>
        </a:spcBef>
        <a:buFont typeface="Arial" panose="020B0604020202020204" pitchFamily="34" charset="0"/>
        <a:buChar char="•"/>
        <a:defRPr sz="2126" kern="1200">
          <a:solidFill>
            <a:schemeClr val="tx1"/>
          </a:solidFill>
          <a:latin typeface="+mn-lt"/>
          <a:ea typeface="+mn-ea"/>
          <a:cs typeface="+mn-cs"/>
        </a:defRPr>
      </a:lvl2pPr>
      <a:lvl3pPr marL="1012628" indent="-202526" algn="l" defTabSz="810103" rtl="0" eaLnBrk="1" latinLnBrk="0" hangingPunct="1">
        <a:lnSpc>
          <a:spcPct val="90000"/>
        </a:lnSpc>
        <a:spcBef>
          <a:spcPts val="443"/>
        </a:spcBef>
        <a:buFont typeface="Arial" panose="020B0604020202020204" pitchFamily="34" charset="0"/>
        <a:buChar char="•"/>
        <a:defRPr sz="1772" kern="1200">
          <a:solidFill>
            <a:schemeClr val="tx1"/>
          </a:solidFill>
          <a:latin typeface="+mn-lt"/>
          <a:ea typeface="+mn-ea"/>
          <a:cs typeface="+mn-cs"/>
        </a:defRPr>
      </a:lvl3pPr>
      <a:lvl4pPr marL="1417679"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4pPr>
      <a:lvl5pPr marL="1822732"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5pPr>
      <a:lvl6pPr marL="2227783"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6pPr>
      <a:lvl7pPr marL="2632835"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7pPr>
      <a:lvl8pPr marL="3037886"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8pPr>
      <a:lvl9pPr marL="3442938" indent="-202526" algn="l" defTabSz="810103"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9pPr>
    </p:bodyStyle>
    <p:otherStyle>
      <a:defPPr>
        <a:defRPr lang="en-US"/>
      </a:defPPr>
      <a:lvl1pPr marL="0" algn="l" defTabSz="810103" rtl="0" eaLnBrk="1" latinLnBrk="0" hangingPunct="1">
        <a:defRPr sz="1595" kern="1200">
          <a:solidFill>
            <a:schemeClr val="tx1"/>
          </a:solidFill>
          <a:latin typeface="+mn-lt"/>
          <a:ea typeface="+mn-ea"/>
          <a:cs typeface="+mn-cs"/>
        </a:defRPr>
      </a:lvl1pPr>
      <a:lvl2pPr marL="405052" algn="l" defTabSz="810103" rtl="0" eaLnBrk="1" latinLnBrk="0" hangingPunct="1">
        <a:defRPr sz="1595" kern="1200">
          <a:solidFill>
            <a:schemeClr val="tx1"/>
          </a:solidFill>
          <a:latin typeface="+mn-lt"/>
          <a:ea typeface="+mn-ea"/>
          <a:cs typeface="+mn-cs"/>
        </a:defRPr>
      </a:lvl2pPr>
      <a:lvl3pPr marL="810103" algn="l" defTabSz="810103" rtl="0" eaLnBrk="1" latinLnBrk="0" hangingPunct="1">
        <a:defRPr sz="1595" kern="1200">
          <a:solidFill>
            <a:schemeClr val="tx1"/>
          </a:solidFill>
          <a:latin typeface="+mn-lt"/>
          <a:ea typeface="+mn-ea"/>
          <a:cs typeface="+mn-cs"/>
        </a:defRPr>
      </a:lvl3pPr>
      <a:lvl4pPr marL="1215154" algn="l" defTabSz="810103" rtl="0" eaLnBrk="1" latinLnBrk="0" hangingPunct="1">
        <a:defRPr sz="1595" kern="1200">
          <a:solidFill>
            <a:schemeClr val="tx1"/>
          </a:solidFill>
          <a:latin typeface="+mn-lt"/>
          <a:ea typeface="+mn-ea"/>
          <a:cs typeface="+mn-cs"/>
        </a:defRPr>
      </a:lvl4pPr>
      <a:lvl5pPr marL="1620205" algn="l" defTabSz="810103" rtl="0" eaLnBrk="1" latinLnBrk="0" hangingPunct="1">
        <a:defRPr sz="1595" kern="1200">
          <a:solidFill>
            <a:schemeClr val="tx1"/>
          </a:solidFill>
          <a:latin typeface="+mn-lt"/>
          <a:ea typeface="+mn-ea"/>
          <a:cs typeface="+mn-cs"/>
        </a:defRPr>
      </a:lvl5pPr>
      <a:lvl6pPr marL="2025258" algn="l" defTabSz="810103" rtl="0" eaLnBrk="1" latinLnBrk="0" hangingPunct="1">
        <a:defRPr sz="1595" kern="1200">
          <a:solidFill>
            <a:schemeClr val="tx1"/>
          </a:solidFill>
          <a:latin typeface="+mn-lt"/>
          <a:ea typeface="+mn-ea"/>
          <a:cs typeface="+mn-cs"/>
        </a:defRPr>
      </a:lvl6pPr>
      <a:lvl7pPr marL="2430309" algn="l" defTabSz="810103" rtl="0" eaLnBrk="1" latinLnBrk="0" hangingPunct="1">
        <a:defRPr sz="1595" kern="1200">
          <a:solidFill>
            <a:schemeClr val="tx1"/>
          </a:solidFill>
          <a:latin typeface="+mn-lt"/>
          <a:ea typeface="+mn-ea"/>
          <a:cs typeface="+mn-cs"/>
        </a:defRPr>
      </a:lvl7pPr>
      <a:lvl8pPr marL="2835360" algn="l" defTabSz="810103" rtl="0" eaLnBrk="1" latinLnBrk="0" hangingPunct="1">
        <a:defRPr sz="1595" kern="1200">
          <a:solidFill>
            <a:schemeClr val="tx1"/>
          </a:solidFill>
          <a:latin typeface="+mn-lt"/>
          <a:ea typeface="+mn-ea"/>
          <a:cs typeface="+mn-cs"/>
        </a:defRPr>
      </a:lvl8pPr>
      <a:lvl9pPr marL="3240411" algn="l" defTabSz="810103" rtl="0" eaLnBrk="1" latinLnBrk="0" hangingPunct="1">
        <a:defRPr sz="15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7.svg"/><Relationship Id="rId5" Type="http://schemas.openxmlformats.org/officeDocument/2006/relationships/tags" Target="../tags/tag6.xml"/><Relationship Id="rId10" Type="http://schemas.openxmlformats.org/officeDocument/2006/relationships/image" Target="../media/image26.svg"/><Relationship Id="rId4" Type="http://schemas.openxmlformats.org/officeDocument/2006/relationships/tags" Target="../tags/tag5.xml"/><Relationship Id="rId9" Type="http://schemas.openxmlformats.org/officeDocument/2006/relationships/image" Target="../media/image25.svg"/></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29.svg"/><Relationship Id="rId5" Type="http://schemas.openxmlformats.org/officeDocument/2006/relationships/tags" Target="../tags/tag13.xml"/><Relationship Id="rId10" Type="http://schemas.openxmlformats.org/officeDocument/2006/relationships/image" Target="../media/image26.svg"/><Relationship Id="rId4" Type="http://schemas.openxmlformats.org/officeDocument/2006/relationships/tags" Target="../tags/tag12.xml"/><Relationship Id="rId9" Type="http://schemas.openxmlformats.org/officeDocument/2006/relationships/image" Target="../media/image25.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29.svg"/><Relationship Id="rId5" Type="http://schemas.openxmlformats.org/officeDocument/2006/relationships/tags" Target="../tags/tag20.xml"/><Relationship Id="rId10" Type="http://schemas.openxmlformats.org/officeDocument/2006/relationships/image" Target="../media/image26.svg"/><Relationship Id="rId4" Type="http://schemas.openxmlformats.org/officeDocument/2006/relationships/tags" Target="../tags/tag19.xml"/><Relationship Id="rId9" Type="http://schemas.openxmlformats.org/officeDocument/2006/relationships/image" Target="../media/image25.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1.png"/><Relationship Id="rId18" Type="http://schemas.openxmlformats.org/officeDocument/2006/relationships/hyperlink" Target="http://graphicdesign.stackexchange.com/questions/22181/what-is-the-best-way-to-make-arrows-in-circular-shape" TargetMode="External"/><Relationship Id="rId3" Type="http://schemas.openxmlformats.org/officeDocument/2006/relationships/diagramLayout" Target="../diagrams/layout1.xml"/><Relationship Id="rId7" Type="http://schemas.openxmlformats.org/officeDocument/2006/relationships/image" Target="../media/image19.png"/><Relationship Id="rId12" Type="http://schemas.openxmlformats.org/officeDocument/2006/relationships/hyperlink" Target="https://www.publicdomainpictures.net/view-image.php?image=19961&amp;amp;picture=hands-with-hearts" TargetMode="External"/><Relationship Id="rId17" Type="http://schemas.openxmlformats.org/officeDocument/2006/relationships/image" Target="../media/image23.png"/><Relationship Id="rId2" Type="http://schemas.openxmlformats.org/officeDocument/2006/relationships/diagramData" Target="../diagrams/data1.xml"/><Relationship Id="rId16" Type="http://schemas.openxmlformats.org/officeDocument/2006/relationships/hyperlink" Target="https://openclipart.org/detail/38827/netalloy-gears-by-netalloy" TargetMode="Externa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hdphoto" Target="../media/hdphoto3.wdp"/><Relationship Id="rId5" Type="http://schemas.openxmlformats.org/officeDocument/2006/relationships/diagramColors" Target="../diagrams/colors1.xml"/><Relationship Id="rId15" Type="http://schemas.openxmlformats.org/officeDocument/2006/relationships/image" Target="../media/image22.png"/><Relationship Id="rId10" Type="http://schemas.openxmlformats.org/officeDocument/2006/relationships/image" Target="../media/image20.png"/><Relationship Id="rId4" Type="http://schemas.openxmlformats.org/officeDocument/2006/relationships/diagramQuickStyle" Target="../diagrams/quickStyle1.xml"/><Relationship Id="rId9" Type="http://schemas.openxmlformats.org/officeDocument/2006/relationships/hyperlink" Target="https://pixabay.com/en/think-thinking-hand-reflect-622689/" TargetMode="External"/><Relationship Id="rId14" Type="http://schemas.openxmlformats.org/officeDocument/2006/relationships/hyperlink" Target="https://www.pngall.com/knowledge-png/" TargetMode="Externa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 y="3126164"/>
            <a:ext cx="10799763" cy="1174819"/>
          </a:xfrm>
        </p:spPr>
        <p:txBody>
          <a:bodyPr/>
          <a:lstStyle/>
          <a:p>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Modulul 2</a:t>
            </a:r>
            <a:b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br>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Ziua 1</a:t>
            </a:r>
            <a:b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br>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Training sincron</a:t>
            </a:r>
            <a:endParaRPr lang="en-GB" dirty="0"/>
          </a:p>
        </p:txBody>
      </p:sp>
      <p:sp>
        <p:nvSpPr>
          <p:cNvPr id="4" name="Footer Placeholder 4">
            <a:extLst>
              <a:ext uri="{FF2B5EF4-FFF2-40B4-BE49-F238E27FC236}">
                <a16:creationId xmlns:a16="http://schemas.microsoft.com/office/drawing/2014/main" id="{D46C8D15-2858-6E61-F7CD-4A18B4437BC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solidFill>
                  <a:schemeClr val="bg1"/>
                </a:solidFill>
              </a:rPr>
              <a:t>Project: 101101139 — H-PASS — EU4H-2022-PJ</a:t>
            </a:r>
          </a:p>
        </p:txBody>
      </p:sp>
    </p:spTree>
    <p:extLst>
      <p:ext uri="{BB962C8B-B14F-4D97-AF65-F5344CB8AC3E}">
        <p14:creationId xmlns:p14="http://schemas.microsoft.com/office/powerpoint/2010/main" val="1880102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DEEBF-B203-9B29-9B32-3DE78AFC48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4CE852C-506F-2233-CE89-39E3C91559C6}"/>
              </a:ext>
            </a:extLst>
          </p:cNvPr>
          <p:cNvSpPr>
            <a:spLocks noGrp="1"/>
          </p:cNvSpPr>
          <p:nvPr>
            <p:ph type="title"/>
          </p:nvPr>
        </p:nvSpPr>
        <p:spPr>
          <a:xfrm>
            <a:off x="146257" y="-109312"/>
            <a:ext cx="10045958" cy="993805"/>
          </a:xfrm>
        </p:spPr>
        <p:txBody>
          <a:bodyPr/>
          <a:lstStyle/>
          <a:p>
            <a:r>
              <a:rPr lang="ro-RO" sz="2800" noProof="0" dirty="0"/>
              <a:t>Teleconsultația Episodul următor 		</a:t>
            </a:r>
            <a:br>
              <a:rPr lang="ro-RO" sz="2800" noProof="0" dirty="0"/>
            </a:br>
            <a:r>
              <a:rPr lang="ro-RO" sz="2800" noProof="0" dirty="0"/>
              <a:t>Exercițiu ONLINE ÎN GRUP (Modulul 2)</a:t>
            </a:r>
          </a:p>
        </p:txBody>
      </p:sp>
      <p:sp>
        <p:nvSpPr>
          <p:cNvPr id="3" name="Tartalom helye 2">
            <a:extLst>
              <a:ext uri="{FF2B5EF4-FFF2-40B4-BE49-F238E27FC236}">
                <a16:creationId xmlns:a16="http://schemas.microsoft.com/office/drawing/2014/main" id="{DF99D04C-1219-54C7-B1F4-A49F9827770A}"/>
              </a:ext>
            </a:extLst>
          </p:cNvPr>
          <p:cNvSpPr>
            <a:spLocks noGrp="1"/>
          </p:cNvSpPr>
          <p:nvPr>
            <p:ph sz="half" idx="1"/>
          </p:nvPr>
        </p:nvSpPr>
        <p:spPr>
          <a:xfrm>
            <a:off x="146257" y="1035105"/>
            <a:ext cx="10191520" cy="5216268"/>
          </a:xfrm>
        </p:spPr>
        <p:txBody>
          <a:bodyPr/>
          <a:lstStyle/>
          <a:p>
            <a:pPr marL="0" indent="0">
              <a:lnSpc>
                <a:spcPct val="100000"/>
              </a:lnSpc>
              <a:spcBef>
                <a:spcPts val="0"/>
              </a:spcBef>
              <a:spcAft>
                <a:spcPts val="800"/>
              </a:spcAft>
              <a:buNone/>
            </a:pP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Despre ce este vorba?</a:t>
            </a:r>
          </a:p>
          <a:p>
            <a:pPr marL="0" indent="0">
              <a:lnSpc>
                <a:spcPct val="100000"/>
              </a:lnSpc>
              <a:spcBef>
                <a:spcPts val="0"/>
              </a:spcBef>
              <a:spcAft>
                <a:spcPts val="800"/>
              </a:spcAft>
              <a:buNone/>
            </a:pPr>
            <a:r>
              <a:rPr lang="ro-RO" sz="2000" kern="100" noProof="0" dirty="0">
                <a:latin typeface="Aptos" panose="020B0004020202020204" pitchFamily="34" charset="0"/>
                <a:ea typeface="Aptos" panose="020B0004020202020204" pitchFamily="34" charset="0"/>
                <a:cs typeface="Times New Roman" panose="02020603050405020304" pitchFamily="18" charset="0"/>
              </a:rPr>
              <a:t>Este descrisă prima întâlnire a grupului de lucru ad-hoc cu scopul de a defini bazele pentru noul serviciu și de a gestiona procesul de schimbare. Întâlnirea se transformă într-o dezbatere și apare conflictul...</a:t>
            </a:r>
          </a:p>
          <a:p>
            <a:pPr marL="0" indent="0">
              <a:lnSpc>
                <a:spcPct val="100000"/>
              </a:lnSpc>
              <a:spcBef>
                <a:spcPts val="0"/>
              </a:spcBef>
              <a:spcAft>
                <a:spcPts val="800"/>
              </a:spcAft>
              <a:buNone/>
            </a:pPr>
            <a:r>
              <a:rPr lang="ro-RO" sz="2000" b="1" kern="100" noProof="0" dirty="0">
                <a:latin typeface="Aptos" panose="020B0004020202020204" pitchFamily="34" charset="0"/>
                <a:ea typeface="Aptos" panose="020B0004020202020204" pitchFamily="34" charset="0"/>
                <a:cs typeface="Times New Roman" panose="02020603050405020304" pitchFamily="18" charset="0"/>
              </a:rPr>
              <a:t>Ce avem de făcut?</a:t>
            </a:r>
          </a:p>
          <a:p>
            <a:pPr marL="0" indent="0">
              <a:lnSpc>
                <a:spcPct val="100000"/>
              </a:lnSpc>
              <a:spcBef>
                <a:spcPts val="0"/>
              </a:spcBef>
              <a:spcAft>
                <a:spcPts val="800"/>
              </a:spcAft>
              <a:buNone/>
            </a:pP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Să răspundem la întrebări. Folosiți-vă de cunoștințele acumulate din cadrul temelor de comunicare, conflict și echipe.</a:t>
            </a:r>
          </a:p>
          <a:p>
            <a:pPr marL="0" indent="0">
              <a:lnSpc>
                <a:spcPct val="100000"/>
              </a:lnSpc>
              <a:spcBef>
                <a:spcPts val="0"/>
              </a:spcBef>
              <a:spcAft>
                <a:spcPts val="800"/>
              </a:spcAft>
              <a:buNone/>
            </a:pPr>
            <a:r>
              <a:rPr lang="ro-RO" sz="2000" b="1" kern="100" noProof="0" dirty="0">
                <a:latin typeface="Aptos" panose="020B0004020202020204" pitchFamily="34" charset="0"/>
                <a:ea typeface="Aptos" panose="020B0004020202020204" pitchFamily="34" charset="0"/>
                <a:cs typeface="Times New Roman" panose="02020603050405020304" pitchFamily="18" charset="0"/>
              </a:rPr>
              <a:t>Cum se lucrează?</a:t>
            </a:r>
          </a:p>
          <a:p>
            <a:pPr marL="0" indent="0">
              <a:lnSpc>
                <a:spcPct val="100000"/>
              </a:lnSpc>
              <a:spcBef>
                <a:spcPts val="0"/>
              </a:spcBef>
              <a:spcAft>
                <a:spcPts val="800"/>
              </a:spcAft>
              <a:buNone/>
            </a:pP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Aceasta este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o activitate online de grup</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000" kern="100" noProof="0" dirty="0">
                <a:latin typeface="Aptos" panose="020B0004020202020204" pitchFamily="34" charset="0"/>
                <a:ea typeface="Aptos" panose="020B0004020202020204" pitchFamily="34" charset="0"/>
                <a:cs typeface="Times New Roman" panose="02020603050405020304" pitchFamily="18" charset="0"/>
              </a:rPr>
              <a:t>Este necesar să lucrați în grupuri de câte 3-5 într-un mediu online (</a:t>
            </a:r>
            <a:r>
              <a:rPr lang="ro-RO" sz="2000" kern="100" noProof="0" dirty="0" err="1">
                <a:latin typeface="Aptos" panose="020B0004020202020204" pitchFamily="34" charset="0"/>
                <a:ea typeface="Aptos" panose="020B0004020202020204" pitchFamily="34" charset="0"/>
                <a:cs typeface="Times New Roman" panose="02020603050405020304" pitchFamily="18" charset="0"/>
              </a:rPr>
              <a:t>Zoom</a:t>
            </a:r>
            <a:r>
              <a:rPr lang="ro-RO" sz="2000" kern="100" noProof="0" dirty="0">
                <a:latin typeface="Aptos" panose="020B0004020202020204" pitchFamily="34" charset="0"/>
                <a:ea typeface="Aptos" panose="020B0004020202020204" pitchFamily="34" charset="0"/>
                <a:cs typeface="Times New Roman" panose="02020603050405020304" pitchFamily="18" charset="0"/>
              </a:rPr>
              <a:t>). Veți crea un rezumat AI, o înregistrare video, un chat salvat și un document partajat conținând soluțiile alături de comentariile voastre.</a:t>
            </a:r>
            <a:endParaRPr lang="ro-RO" sz="2000" kern="100" noProof="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Bef>
                <a:spcPts val="0"/>
              </a:spcBef>
              <a:spcAft>
                <a:spcPts val="800"/>
              </a:spcAft>
              <a:buNone/>
            </a:pP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Fișierele de transmis </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(per grup): Fișier text simplu, Fișier text cu comentarii, Înregistrare video (1 minut), Chat, rezumat AI</a:t>
            </a:r>
          </a:p>
          <a:p>
            <a:pPr marL="0" indent="0">
              <a:lnSpc>
                <a:spcPct val="100000"/>
              </a:lnSpc>
              <a:spcBef>
                <a:spcPts val="0"/>
              </a:spcBef>
              <a:spcAft>
                <a:spcPts val="800"/>
              </a:spcAft>
              <a:buNone/>
            </a:pPr>
            <a:r>
              <a:rPr lang="ro-RO" sz="2000" b="1" kern="100" noProof="0" dirty="0">
                <a:latin typeface="Aptos" panose="020B0004020202020204" pitchFamily="34" charset="0"/>
                <a:cs typeface="Times New Roman" panose="02020603050405020304" pitchFamily="18" charset="0"/>
              </a:rPr>
              <a:t>Exercițiul următor (Învățarea individuală: Reflectarea asupra Comunicării și Colaborării Digitale):</a:t>
            </a:r>
            <a:r>
              <a:rPr lang="ro-RO" sz="2000" kern="100" noProof="0" dirty="0">
                <a:latin typeface="Aptos" panose="020B0004020202020204" pitchFamily="34" charset="0"/>
                <a:cs typeface="Times New Roman" panose="02020603050405020304" pitchFamily="18" charset="0"/>
              </a:rPr>
              <a:t> Reflectarea individuală asupra experienței de lucru online                                               în grup (impresiile dvs.) și cum pot fi îmbunătățite comunicarea și                                colaborarea folosind instrumentele digitale din mediul dvs. de lucru. </a:t>
            </a:r>
            <a:endParaRPr lang="ro-RO" sz="2000" noProof="0" dirty="0"/>
          </a:p>
        </p:txBody>
      </p:sp>
    </p:spTree>
    <p:extLst>
      <p:ext uri="{BB962C8B-B14F-4D97-AF65-F5344CB8AC3E}">
        <p14:creationId xmlns:p14="http://schemas.microsoft.com/office/powerpoint/2010/main" val="4086214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2FFF0D73-D88A-B9F1-23AE-AEFBC0F1F74E}"/>
              </a:ext>
            </a:extLst>
          </p:cNvPr>
          <p:cNvSpPr>
            <a:spLocks noGrp="1"/>
          </p:cNvSpPr>
          <p:nvPr>
            <p:ph sz="half" idx="1"/>
          </p:nvPr>
        </p:nvSpPr>
        <p:spPr>
          <a:xfrm>
            <a:off x="321432" y="216867"/>
            <a:ext cx="9685900" cy="3771188"/>
          </a:xfrm>
        </p:spPr>
        <p:txBody>
          <a:bodyPr/>
          <a:lstStyle/>
          <a:p>
            <a:pPr marL="0" indent="0">
              <a:buNone/>
            </a:pPr>
            <a:r>
              <a:rPr lang="ro-RO" sz="2800" noProof="0" dirty="0"/>
              <a:t>Recent, spitalul a introdus </a:t>
            </a:r>
            <a:r>
              <a:rPr lang="ro-RO" sz="2800" b="1" noProof="0" dirty="0"/>
              <a:t>un nou sistem de evidență electronică a datelor medicale</a:t>
            </a:r>
            <a:r>
              <a:rPr lang="ro-RO" sz="2800" noProof="0" dirty="0"/>
              <a:t>, care a perturbat în mod profund rutina zilnică. </a:t>
            </a:r>
          </a:p>
          <a:p>
            <a:pPr marL="0" indent="0">
              <a:buNone/>
            </a:pPr>
            <a:r>
              <a:rPr lang="ro-RO" sz="2800" b="1" noProof="0" dirty="0"/>
              <a:t>Dr. Andrew</a:t>
            </a:r>
            <a:r>
              <a:rPr lang="ro-RO" sz="2800" noProof="0" dirty="0"/>
              <a:t>, care a practicat timp de peste 30 ani, </a:t>
            </a:r>
            <a:r>
              <a:rPr lang="ro-RO" sz="2800" b="1" noProof="0" dirty="0"/>
              <a:t>are dificultăți cu manevrarea noului sistem</a:t>
            </a:r>
            <a:r>
              <a:rPr lang="ro-RO" sz="2800" noProof="0" dirty="0"/>
              <a:t>. Crescând cu hârtie și instrumente de scris, el acum are de gestionat documente Excel complexe și formulare digitale. De multe ori face greșeli și devine din ce în ce, tot mai frustrat.</a:t>
            </a:r>
          </a:p>
          <a:p>
            <a:pPr marL="0" indent="0">
              <a:buNone/>
            </a:pPr>
            <a:r>
              <a:rPr lang="ro-RO" sz="2800" b="1" noProof="0" dirty="0" err="1"/>
              <a:t>Sophie</a:t>
            </a:r>
            <a:r>
              <a:rPr lang="ro-RO" sz="2800" noProof="0" dirty="0"/>
              <a:t>, tânăr</a:t>
            </a:r>
            <a:r>
              <a:rPr lang="ro-RO" sz="2800"/>
              <a:t>a</a:t>
            </a:r>
            <a:r>
              <a:rPr lang="ro-RO" sz="2800" noProof="0"/>
              <a:t> </a:t>
            </a:r>
            <a:r>
              <a:rPr lang="ro-RO" sz="2800" noProof="0" dirty="0"/>
              <a:t>farmacist clinician, pe de altă parte, </a:t>
            </a:r>
            <a:r>
              <a:rPr lang="ro-RO" sz="2800" b="1" noProof="0" dirty="0"/>
              <a:t>înțelege rapid sistemul</a:t>
            </a:r>
            <a:r>
              <a:rPr lang="ro-RO" sz="2800" noProof="0" dirty="0"/>
              <a:t>. Într-o dimineață, când Andrew cere ajutor a treia oară cu privire la aceeași problemă, Sophie își ridică privirea de la monitor, lipsită de răbdare, și îi spune: „D</a:t>
            </a:r>
            <a:r>
              <a:rPr lang="en-US" sz="2800" noProof="0" dirty="0"/>
              <a:t>-</a:t>
            </a:r>
            <a:r>
              <a:rPr lang="ro-RO" sz="2800" noProof="0" dirty="0"/>
              <a:t>le Doctor, v-am explicat deja asta!”.</a:t>
            </a:r>
          </a:p>
          <a:p>
            <a:pPr marL="0" indent="0">
              <a:buNone/>
            </a:pPr>
            <a:endParaRPr lang="ro-RO" noProof="0" dirty="0"/>
          </a:p>
        </p:txBody>
      </p:sp>
      <p:sp>
        <p:nvSpPr>
          <p:cNvPr id="7" name="Szövegdoboz 6">
            <a:extLst>
              <a:ext uri="{FF2B5EF4-FFF2-40B4-BE49-F238E27FC236}">
                <a16:creationId xmlns:a16="http://schemas.microsoft.com/office/drawing/2014/main" id="{C2580404-916C-80B2-9B58-76E33B51E747}"/>
              </a:ext>
            </a:extLst>
          </p:cNvPr>
          <p:cNvSpPr txBox="1"/>
          <p:nvPr/>
        </p:nvSpPr>
        <p:spPr>
          <a:xfrm>
            <a:off x="531322" y="5658527"/>
            <a:ext cx="6155474" cy="1077218"/>
          </a:xfrm>
          <a:prstGeom prst="rect">
            <a:avLst/>
          </a:prstGeom>
          <a:solidFill>
            <a:schemeClr val="accent5">
              <a:lumMod val="40000"/>
              <a:lumOff val="60000"/>
            </a:schemeClr>
          </a:solidFill>
          <a:ln>
            <a:solidFill>
              <a:schemeClr val="tx1"/>
            </a:solidFill>
          </a:ln>
        </p:spPr>
        <p:txBody>
          <a:bodyPr wrap="square" rtlCol="0">
            <a:spAutoFit/>
          </a:bodyPr>
          <a:lstStyle/>
          <a:p>
            <a:r>
              <a:rPr lang="ro-RO" sz="3200" b="1" noProof="0" dirty="0"/>
              <a:t>Care sunt posibilele motive pentru cele două atitudini diferite?</a:t>
            </a:r>
          </a:p>
        </p:txBody>
      </p:sp>
    </p:spTree>
    <p:extLst>
      <p:ext uri="{BB962C8B-B14F-4D97-AF65-F5344CB8AC3E}">
        <p14:creationId xmlns:p14="http://schemas.microsoft.com/office/powerpoint/2010/main" val="413124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9B9C0784-71B3-D733-7550-DDEBF2351646}"/>
              </a:ext>
            </a:extLst>
          </p:cNvPr>
          <p:cNvSpPr>
            <a:spLocks noGrp="1"/>
          </p:cNvSpPr>
          <p:nvPr>
            <p:ph sz="half" idx="1"/>
          </p:nvPr>
        </p:nvSpPr>
        <p:spPr>
          <a:xfrm>
            <a:off x="556931" y="530721"/>
            <a:ext cx="9685900" cy="3771188"/>
          </a:xfrm>
        </p:spPr>
        <p:txBody>
          <a:bodyPr/>
          <a:lstStyle/>
          <a:p>
            <a:pPr marL="0" indent="0">
              <a:buNone/>
            </a:pPr>
            <a:r>
              <a:rPr lang="ro-RO" sz="2900" b="1" noProof="0" dirty="0"/>
              <a:t>John</a:t>
            </a:r>
            <a:r>
              <a:rPr lang="ro-RO" sz="2900" noProof="0" dirty="0"/>
              <a:t>, tânărul medic de familie, este </a:t>
            </a:r>
            <a:r>
              <a:rPr lang="ro-RO" sz="2900" b="1" noProof="0" dirty="0"/>
              <a:t>foarte entuziasmat față noile soluții tehnologice</a:t>
            </a:r>
            <a:r>
              <a:rPr lang="ro-RO" sz="2900" noProof="0" dirty="0"/>
              <a:t>. El își dorește să ia legătura cu pacienții săi prin email sau aplicațiile mobile, deoarece îi este mult mai ușor și rapid să programeze consultații și să ofere recomandări. El consideră că și pacienților tineri le-ar fi mult mai convenabil să aleagă această abordare. </a:t>
            </a:r>
          </a:p>
          <a:p>
            <a:pPr marL="0" indent="0">
              <a:buNone/>
            </a:pPr>
            <a:r>
              <a:rPr lang="ro-RO" sz="2900" noProof="0" dirty="0"/>
              <a:t>Cu toate acestea, </a:t>
            </a:r>
            <a:r>
              <a:rPr lang="ro-RO" sz="2900" b="1" noProof="0" dirty="0"/>
              <a:t>Anna</a:t>
            </a:r>
            <a:r>
              <a:rPr lang="ro-RO" sz="2900" noProof="0" dirty="0"/>
              <a:t>, </a:t>
            </a:r>
            <a:r>
              <a:rPr lang="ro-RO" sz="2900" dirty="0"/>
              <a:t>managerul</a:t>
            </a:r>
            <a:r>
              <a:rPr lang="ro-RO" sz="2900" noProof="0" dirty="0"/>
              <a:t> mai învârstă al lui John, lucrează cu </a:t>
            </a:r>
            <a:r>
              <a:rPr lang="ro-RO" sz="2900" b="1" noProof="0" dirty="0"/>
              <a:t>metode tradiționale</a:t>
            </a:r>
            <a:r>
              <a:rPr lang="ro-RO" sz="2900" noProof="0" dirty="0"/>
              <a:t>. </a:t>
            </a:r>
            <a:r>
              <a:rPr lang="ro-RO" sz="2900" dirty="0"/>
              <a:t>Clar, ea</a:t>
            </a:r>
            <a:r>
              <a:rPr lang="ro-RO" sz="2900" noProof="0" dirty="0"/>
              <a:t> se simte mult mai încrezătoare în timpul întâlnirilor desfășurate față-în-față și este reticentă în a folosi noile instrumente tehnologice. Când John îi sugerează să treacă la comunicarea online, Anna declină cu teamă. „Conversațiile telefonice sunt mult mai personale, consider eu”, spune ea. „În plus, pacienții vârstnici nici măcar nu utilizează aplicații”.</a:t>
            </a:r>
          </a:p>
          <a:p>
            <a:endParaRPr lang="ro-RO" sz="2900" noProof="0" dirty="0"/>
          </a:p>
        </p:txBody>
      </p:sp>
    </p:spTree>
    <p:extLst>
      <p:ext uri="{BB962C8B-B14F-4D97-AF65-F5344CB8AC3E}">
        <p14:creationId xmlns:p14="http://schemas.microsoft.com/office/powerpoint/2010/main" val="4249721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02035F49-35D4-55C6-E9E2-3F181E432D50}"/>
              </a:ext>
            </a:extLst>
          </p:cNvPr>
          <p:cNvGrpSpPr/>
          <p:nvPr/>
        </p:nvGrpSpPr>
        <p:grpSpPr>
          <a:xfrm>
            <a:off x="135473" y="0"/>
            <a:ext cx="10805054" cy="6250193"/>
            <a:chOff x="135473" y="0"/>
            <a:chExt cx="10805054" cy="6250193"/>
          </a:xfrm>
        </p:grpSpPr>
        <p:pic>
          <p:nvPicPr>
            <p:cNvPr id="4" name="Picture 2" descr="X, Y, Z Genrációk – miben különbözünk">
              <a:extLst>
                <a:ext uri="{FF2B5EF4-FFF2-40B4-BE49-F238E27FC236}">
                  <a16:creationId xmlns:a16="http://schemas.microsoft.com/office/drawing/2014/main" id="{265C8239-435A-4AAC-6827-D52B730940E2}"/>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960" t="13878" r="-1664" b="12077"/>
            <a:stretch/>
          </p:blipFill>
          <p:spPr bwMode="auto">
            <a:xfrm>
              <a:off x="135473" y="0"/>
              <a:ext cx="10805054" cy="552552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9437BB-4124-A79B-6B92-F56C80D5B62C}"/>
                </a:ext>
              </a:extLst>
            </p:cNvPr>
            <p:cNvSpPr/>
            <p:nvPr/>
          </p:nvSpPr>
          <p:spPr>
            <a:xfrm>
              <a:off x="1015594" y="5676129"/>
              <a:ext cx="1602889"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chemeClr val="tx1"/>
                  </a:solidFill>
                </a:rPr>
                <a:t>Născuți în anii 1946-1964</a:t>
              </a:r>
            </a:p>
          </p:txBody>
        </p:sp>
        <p:sp>
          <p:nvSpPr>
            <p:cNvPr id="6" name="Rectangle 5">
              <a:extLst>
                <a:ext uri="{FF2B5EF4-FFF2-40B4-BE49-F238E27FC236}">
                  <a16:creationId xmlns:a16="http://schemas.microsoft.com/office/drawing/2014/main" id="{CDAD5852-CF50-95BB-ECC8-F9A19A5D9E1F}"/>
                </a:ext>
              </a:extLst>
            </p:cNvPr>
            <p:cNvSpPr/>
            <p:nvPr/>
          </p:nvSpPr>
          <p:spPr>
            <a:xfrm>
              <a:off x="1015593" y="5053980"/>
              <a:ext cx="1602889"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600" b="1" noProof="0" dirty="0" err="1">
                  <a:solidFill>
                    <a:schemeClr val="tx1">
                      <a:lumMod val="65000"/>
                      <a:lumOff val="35000"/>
                    </a:schemeClr>
                  </a:solidFill>
                </a:rPr>
                <a:t>Boomers</a:t>
              </a:r>
              <a:endParaRPr lang="ro-RO" sz="2600" b="1" noProof="0" dirty="0">
                <a:solidFill>
                  <a:schemeClr val="tx1">
                    <a:lumMod val="65000"/>
                    <a:lumOff val="35000"/>
                  </a:schemeClr>
                </a:solidFill>
              </a:endParaRPr>
            </a:p>
          </p:txBody>
        </p:sp>
        <p:sp>
          <p:nvSpPr>
            <p:cNvPr id="7" name="Rectangle 6">
              <a:extLst>
                <a:ext uri="{FF2B5EF4-FFF2-40B4-BE49-F238E27FC236}">
                  <a16:creationId xmlns:a16="http://schemas.microsoft.com/office/drawing/2014/main" id="{37C78C8A-1375-06BE-E0A4-3BB9F3844F78}"/>
                </a:ext>
              </a:extLst>
            </p:cNvPr>
            <p:cNvSpPr/>
            <p:nvPr/>
          </p:nvSpPr>
          <p:spPr>
            <a:xfrm>
              <a:off x="3115127" y="5053980"/>
              <a:ext cx="1891554"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600" b="1" noProof="0" dirty="0">
                  <a:solidFill>
                    <a:schemeClr val="tx1">
                      <a:lumMod val="65000"/>
                      <a:lumOff val="35000"/>
                    </a:schemeClr>
                  </a:solidFill>
                </a:rPr>
                <a:t>Generația X</a:t>
              </a:r>
            </a:p>
          </p:txBody>
        </p:sp>
        <p:sp>
          <p:nvSpPr>
            <p:cNvPr id="8" name="Rectangle 7">
              <a:extLst>
                <a:ext uri="{FF2B5EF4-FFF2-40B4-BE49-F238E27FC236}">
                  <a16:creationId xmlns:a16="http://schemas.microsoft.com/office/drawing/2014/main" id="{550F13C6-A307-CE52-8CB3-090CCE89B037}"/>
                </a:ext>
              </a:extLst>
            </p:cNvPr>
            <p:cNvSpPr/>
            <p:nvPr/>
          </p:nvSpPr>
          <p:spPr>
            <a:xfrm>
              <a:off x="3259459" y="5676129"/>
              <a:ext cx="1747222"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chemeClr val="tx1"/>
                  </a:solidFill>
                </a:rPr>
                <a:t>Născuți în anii 1960-1970/1980</a:t>
              </a:r>
            </a:p>
          </p:txBody>
        </p:sp>
        <p:sp>
          <p:nvSpPr>
            <p:cNvPr id="9" name="Rectangle 8">
              <a:extLst>
                <a:ext uri="{FF2B5EF4-FFF2-40B4-BE49-F238E27FC236}">
                  <a16:creationId xmlns:a16="http://schemas.microsoft.com/office/drawing/2014/main" id="{227E3F7B-8A3D-394A-07CB-F0378C504229}"/>
                </a:ext>
              </a:extLst>
            </p:cNvPr>
            <p:cNvSpPr/>
            <p:nvPr/>
          </p:nvSpPr>
          <p:spPr>
            <a:xfrm>
              <a:off x="5666482" y="5053980"/>
              <a:ext cx="1891554"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600" b="1" noProof="0" dirty="0">
                  <a:solidFill>
                    <a:schemeClr val="tx1">
                      <a:lumMod val="65000"/>
                      <a:lumOff val="35000"/>
                    </a:schemeClr>
                  </a:solidFill>
                </a:rPr>
                <a:t>Generația Y</a:t>
              </a:r>
            </a:p>
          </p:txBody>
        </p:sp>
        <p:sp>
          <p:nvSpPr>
            <p:cNvPr id="10" name="Rectangle 9">
              <a:extLst>
                <a:ext uri="{FF2B5EF4-FFF2-40B4-BE49-F238E27FC236}">
                  <a16:creationId xmlns:a16="http://schemas.microsoft.com/office/drawing/2014/main" id="{8DEFBA05-D4CD-6EEF-348E-94004158EB09}"/>
                </a:ext>
              </a:extLst>
            </p:cNvPr>
            <p:cNvSpPr/>
            <p:nvPr/>
          </p:nvSpPr>
          <p:spPr>
            <a:xfrm>
              <a:off x="5738648" y="5676129"/>
              <a:ext cx="1747222"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chemeClr val="tx1"/>
                  </a:solidFill>
                </a:rPr>
                <a:t>Născuți în anii 1980/1990-2000</a:t>
              </a:r>
            </a:p>
          </p:txBody>
        </p:sp>
        <p:sp>
          <p:nvSpPr>
            <p:cNvPr id="11" name="Rectangle 10">
              <a:extLst>
                <a:ext uri="{FF2B5EF4-FFF2-40B4-BE49-F238E27FC236}">
                  <a16:creationId xmlns:a16="http://schemas.microsoft.com/office/drawing/2014/main" id="{1DADB43F-9FEB-FEC4-C030-33ACC54AD326}"/>
                </a:ext>
              </a:extLst>
            </p:cNvPr>
            <p:cNvSpPr/>
            <p:nvPr/>
          </p:nvSpPr>
          <p:spPr>
            <a:xfrm>
              <a:off x="8255041" y="5053980"/>
              <a:ext cx="1891554"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600" b="1" noProof="0" dirty="0">
                  <a:solidFill>
                    <a:schemeClr val="tx1">
                      <a:lumMod val="65000"/>
                      <a:lumOff val="35000"/>
                    </a:schemeClr>
                  </a:solidFill>
                </a:rPr>
                <a:t>Generația Z</a:t>
              </a:r>
            </a:p>
          </p:txBody>
        </p:sp>
        <p:sp>
          <p:nvSpPr>
            <p:cNvPr id="12" name="Rectangle 11">
              <a:extLst>
                <a:ext uri="{FF2B5EF4-FFF2-40B4-BE49-F238E27FC236}">
                  <a16:creationId xmlns:a16="http://schemas.microsoft.com/office/drawing/2014/main" id="{F2E80071-EBDB-3D72-25ED-B38A7FF38A49}"/>
                </a:ext>
              </a:extLst>
            </p:cNvPr>
            <p:cNvSpPr/>
            <p:nvPr/>
          </p:nvSpPr>
          <p:spPr>
            <a:xfrm>
              <a:off x="8327207" y="5628044"/>
              <a:ext cx="1747222" cy="574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chemeClr val="tx1"/>
                  </a:solidFill>
                </a:rPr>
                <a:t>Născuți în anii 2000-2010</a:t>
              </a:r>
            </a:p>
          </p:txBody>
        </p:sp>
        <p:sp>
          <p:nvSpPr>
            <p:cNvPr id="13" name="Oval 12">
              <a:extLst>
                <a:ext uri="{FF2B5EF4-FFF2-40B4-BE49-F238E27FC236}">
                  <a16:creationId xmlns:a16="http://schemas.microsoft.com/office/drawing/2014/main" id="{5CFD43A7-2015-811F-A83C-6A7C5B255DA0}"/>
                </a:ext>
              </a:extLst>
            </p:cNvPr>
            <p:cNvSpPr/>
            <p:nvPr/>
          </p:nvSpPr>
          <p:spPr>
            <a:xfrm>
              <a:off x="284073" y="279701"/>
              <a:ext cx="1742739" cy="690937"/>
            </a:xfrm>
            <a:prstGeom prst="ellipse">
              <a:avLst/>
            </a:prstGeom>
            <a:solidFill>
              <a:schemeClr val="bg1"/>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ysClr val="windowText" lastClr="000000"/>
                  </a:solidFill>
                </a:rPr>
                <a:t>SCRIE-MI</a:t>
              </a:r>
            </a:p>
          </p:txBody>
        </p:sp>
        <p:sp>
          <p:nvSpPr>
            <p:cNvPr id="14" name="Oval 13">
              <a:extLst>
                <a:ext uri="{FF2B5EF4-FFF2-40B4-BE49-F238E27FC236}">
                  <a16:creationId xmlns:a16="http://schemas.microsoft.com/office/drawing/2014/main" id="{37FAD770-ACD9-F645-E5C4-103E2B3BB599}"/>
                </a:ext>
              </a:extLst>
            </p:cNvPr>
            <p:cNvSpPr/>
            <p:nvPr/>
          </p:nvSpPr>
          <p:spPr>
            <a:xfrm>
              <a:off x="2564692" y="290459"/>
              <a:ext cx="1742739" cy="690937"/>
            </a:xfrm>
            <a:prstGeom prst="ellipse">
              <a:avLst/>
            </a:prstGeom>
            <a:solidFill>
              <a:schemeClr val="bg1"/>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ysClr val="windowText" lastClr="000000"/>
                  </a:solidFill>
                </a:rPr>
                <a:t>SUNĂ-MĂ</a:t>
              </a:r>
            </a:p>
          </p:txBody>
        </p:sp>
        <p:sp>
          <p:nvSpPr>
            <p:cNvPr id="15" name="Oval 14">
              <a:extLst>
                <a:ext uri="{FF2B5EF4-FFF2-40B4-BE49-F238E27FC236}">
                  <a16:creationId xmlns:a16="http://schemas.microsoft.com/office/drawing/2014/main" id="{7EE71C91-34FD-0A7B-BBC8-E21575E6C55A}"/>
                </a:ext>
              </a:extLst>
            </p:cNvPr>
            <p:cNvSpPr/>
            <p:nvPr/>
          </p:nvSpPr>
          <p:spPr>
            <a:xfrm>
              <a:off x="6574607" y="290459"/>
              <a:ext cx="1742739" cy="690937"/>
            </a:xfrm>
            <a:prstGeom prst="ellipse">
              <a:avLst/>
            </a:prstGeom>
            <a:solidFill>
              <a:schemeClr val="bg1"/>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ysClr val="windowText" lastClr="000000"/>
                  </a:solidFill>
                </a:rPr>
                <a:t>SCRIE-MI EMAIL</a:t>
              </a:r>
            </a:p>
          </p:txBody>
        </p:sp>
        <p:sp>
          <p:nvSpPr>
            <p:cNvPr id="16" name="Oval 15">
              <a:extLst>
                <a:ext uri="{FF2B5EF4-FFF2-40B4-BE49-F238E27FC236}">
                  <a16:creationId xmlns:a16="http://schemas.microsoft.com/office/drawing/2014/main" id="{840FCEBC-C738-C18B-6436-3B417CF20213}"/>
                </a:ext>
              </a:extLst>
            </p:cNvPr>
            <p:cNvSpPr/>
            <p:nvPr/>
          </p:nvSpPr>
          <p:spPr>
            <a:xfrm>
              <a:off x="8964581" y="306270"/>
              <a:ext cx="1742739" cy="690937"/>
            </a:xfrm>
            <a:prstGeom prst="ellipse">
              <a:avLst/>
            </a:prstGeom>
            <a:solidFill>
              <a:schemeClr val="bg1"/>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solidFill>
                    <a:sysClr val="windowText" lastClr="000000"/>
                  </a:solidFill>
                </a:rPr>
                <a:t>SCRIE-MI MESAJ</a:t>
              </a:r>
            </a:p>
          </p:txBody>
        </p:sp>
      </p:grpSp>
    </p:spTree>
    <p:extLst>
      <p:ext uri="{BB962C8B-B14F-4D97-AF65-F5344CB8AC3E}">
        <p14:creationId xmlns:p14="http://schemas.microsoft.com/office/powerpoint/2010/main" val="2974372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Téglalap: lekerekített 1">
            <a:extLst>
              <a:ext uri="{FF2B5EF4-FFF2-40B4-BE49-F238E27FC236}">
                <a16:creationId xmlns:a16="http://schemas.microsoft.com/office/drawing/2014/main" id="{ADB52583-F287-944E-972F-DE7F47F44502}"/>
              </a:ext>
            </a:extLst>
          </p:cNvPr>
          <p:cNvSpPr/>
          <p:nvPr>
            <p:custDataLst>
              <p:tags r:id="rId2"/>
            </p:custDataLst>
          </p:nvPr>
        </p:nvSpPr>
        <p:spPr>
          <a:xfrm>
            <a:off x="5590381" y="409478"/>
            <a:ext cx="4828382" cy="93591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fontScale="92500" lnSpcReduction="20000"/>
          </a:bodyPr>
          <a:lstStyle/>
          <a:p>
            <a:r>
              <a:rPr lang="en-US" sz="2000" noProof="0" dirty="0">
                <a:solidFill>
                  <a:srgbClr val="5B5B5B"/>
                </a:solidFill>
              </a:rPr>
              <a:t>Please download and install the Slido app on all computers you use</a:t>
            </a:r>
          </a:p>
        </p:txBody>
      </p:sp>
      <p:pic>
        <p:nvPicPr>
          <p:cNvPr id="4" name="Ábra 3">
            <a:extLst>
              <a:ext uri="{FF2B5EF4-FFF2-40B4-BE49-F238E27FC236}">
                <a16:creationId xmlns:a16="http://schemas.microsoft.com/office/drawing/2014/main" id="{B59AF2B9-C93C-7C8E-8172-A96C202A0ADC}"/>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9394272" y="563903"/>
            <a:ext cx="627060" cy="627060"/>
          </a:xfrm>
          <a:prstGeom prst="rect">
            <a:avLst/>
          </a:prstGeom>
        </p:spPr>
      </p:pic>
      <p:pic>
        <p:nvPicPr>
          <p:cNvPr id="6" name="Ábra 5">
            <a:extLst>
              <a:ext uri="{FF2B5EF4-FFF2-40B4-BE49-F238E27FC236}">
                <a16:creationId xmlns:a16="http://schemas.microsoft.com/office/drawing/2014/main" id="{5EEB3853-1661-3F81-29CD-D80377BE483B}"/>
              </a:ext>
            </a:extLst>
          </p:cNvPr>
          <p:cNvPicPr>
            <a:picLocks/>
          </p:cNvPicPr>
          <p:nvPr>
            <p:custDataLst>
              <p:tags r:id="rId4"/>
            </p:custDataLst>
          </p:nvPr>
        </p:nvPicPr>
        <p:blipFill>
          <a:blip>
            <a:extLst>
              <a:ext uri="{96DAC541-7B7A-43D3-8B79-37D633B846F1}">
                <asvg:svgBlip xmlns:asvg="http://schemas.microsoft.com/office/drawing/2016/SVG/main" r:embed="rId10"/>
              </a:ext>
            </a:extLst>
          </a:blip>
          <a:stretch>
            <a:fillRect/>
          </a:stretch>
        </p:blipFill>
        <p:spPr>
          <a:xfrm>
            <a:off x="3455924" y="647938"/>
            <a:ext cx="917980" cy="458990"/>
          </a:xfrm>
          <a:prstGeom prst="rect">
            <a:avLst/>
          </a:prstGeom>
        </p:spPr>
      </p:pic>
      <p:pic>
        <p:nvPicPr>
          <p:cNvPr id="8" name="Ábra 7">
            <a:extLst>
              <a:ext uri="{FF2B5EF4-FFF2-40B4-BE49-F238E27FC236}">
                <a16:creationId xmlns:a16="http://schemas.microsoft.com/office/drawing/2014/main" id="{4E08B21E-2F6C-492F-736A-E156BE3FA710}"/>
              </a:ext>
            </a:extLst>
          </p:cNvPr>
          <p:cNvPicPr>
            <a:picLocks/>
          </p:cNvPicPr>
          <p:nvPr>
            <p:custDataLst>
              <p:tags r:id="rId5"/>
            </p:custDataLst>
          </p:nvPr>
        </p:nvPicPr>
        <p:blipFill>
          <a:blip>
            <a:extLst>
              <a:ext uri="{96DAC541-7B7A-43D3-8B79-37D633B846F1}">
                <asvg:svgBlip xmlns:asvg="http://schemas.microsoft.com/office/drawing/2016/SVG/main" r:embed="rId11"/>
              </a:ext>
            </a:extLst>
          </a:blip>
          <a:stretch>
            <a:fillRect/>
          </a:stretch>
        </p:blipFill>
        <p:spPr>
          <a:xfrm>
            <a:off x="1025977" y="2573679"/>
            <a:ext cx="2051955" cy="2051955"/>
          </a:xfrm>
          <a:prstGeom prst="rect">
            <a:avLst/>
          </a:prstGeom>
        </p:spPr>
      </p:pic>
      <p:sp>
        <p:nvSpPr>
          <p:cNvPr id="9" name="Téglalap 8">
            <a:extLst>
              <a:ext uri="{FF2B5EF4-FFF2-40B4-BE49-F238E27FC236}">
                <a16:creationId xmlns:a16="http://schemas.microsoft.com/office/drawing/2014/main" id="{206C529D-843D-04C3-8E08-E9B8F8AEC3C0}"/>
              </a:ext>
            </a:extLst>
          </p:cNvPr>
          <p:cNvSpPr/>
          <p:nvPr>
            <p:custDataLst>
              <p:tags r:id="rId6"/>
            </p:custDataLst>
          </p:nvPr>
        </p:nvSpPr>
        <p:spPr>
          <a:xfrm>
            <a:off x="3455924" y="2699742"/>
            <a:ext cx="6479857" cy="179982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3800" b="1" noProof="0" dirty="0">
                <a:solidFill>
                  <a:srgbClr val="5B5B5B"/>
                </a:solidFill>
              </a:rPr>
              <a:t>Cât de dificile credeți că sunt diferențele generaționale pentru profesioniștii din domeniul sănătății?</a:t>
            </a:r>
          </a:p>
        </p:txBody>
      </p:sp>
      <p:sp>
        <p:nvSpPr>
          <p:cNvPr id="10" name="Téglalap 9">
            <a:extLst>
              <a:ext uri="{FF2B5EF4-FFF2-40B4-BE49-F238E27FC236}">
                <a16:creationId xmlns:a16="http://schemas.microsoft.com/office/drawing/2014/main" id="{DBACA0D3-5674-4020-2469-44B01CC60092}"/>
              </a:ext>
            </a:extLst>
          </p:cNvPr>
          <p:cNvSpPr/>
          <p:nvPr>
            <p:custDataLst>
              <p:tags r:id="rId7"/>
            </p:custDataLst>
          </p:nvPr>
        </p:nvSpPr>
        <p:spPr>
          <a:xfrm>
            <a:off x="3455924" y="6373813"/>
            <a:ext cx="6479857" cy="45898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noProof="0" dirty="0">
                <a:solidFill>
                  <a:srgbClr val="5B5B5B"/>
                </a:solidFill>
              </a:rPr>
              <a:t>ⓘ</a:t>
            </a:r>
            <a:r>
              <a:rPr lang="en-US" sz="2000" noProof="0" dirty="0">
                <a:solidFill>
                  <a:srgbClr val="5B5B5B"/>
                </a:solidFill>
              </a:rPr>
              <a:t> Start presenting to display the poll results on this slide.</a:t>
            </a:r>
          </a:p>
        </p:txBody>
      </p:sp>
    </p:spTree>
    <p:custDataLst>
      <p:tags r:id="rId1"/>
    </p:custDataLst>
    <p:extLst>
      <p:ext uri="{BB962C8B-B14F-4D97-AF65-F5344CB8AC3E}">
        <p14:creationId xmlns:p14="http://schemas.microsoft.com/office/powerpoint/2010/main" val="939433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9DCC172-3D62-2FC7-8985-330769CB65F4}"/>
              </a:ext>
            </a:extLst>
          </p:cNvPr>
          <p:cNvSpPr>
            <a:spLocks noGrp="1"/>
          </p:cNvSpPr>
          <p:nvPr>
            <p:ph type="title"/>
          </p:nvPr>
        </p:nvSpPr>
        <p:spPr>
          <a:xfrm>
            <a:off x="313525" y="413751"/>
            <a:ext cx="10315030" cy="993805"/>
          </a:xfrm>
        </p:spPr>
        <p:txBody>
          <a:bodyPr/>
          <a:lstStyle/>
          <a:p>
            <a:r>
              <a:rPr lang="ro-RO" noProof="0" dirty="0"/>
              <a:t>Cât de dificile credeți că sunt diferențele generaționale pentru profesioniștii din domeniul sănătății?</a:t>
            </a:r>
          </a:p>
        </p:txBody>
      </p:sp>
      <p:grpSp>
        <p:nvGrpSpPr>
          <p:cNvPr id="13" name="Group 12">
            <a:extLst>
              <a:ext uri="{FF2B5EF4-FFF2-40B4-BE49-F238E27FC236}">
                <a16:creationId xmlns:a16="http://schemas.microsoft.com/office/drawing/2014/main" id="{97EA0550-F4BD-FE4A-FB4E-4AE2B28E21C0}"/>
              </a:ext>
            </a:extLst>
          </p:cNvPr>
          <p:cNvGrpSpPr/>
          <p:nvPr/>
        </p:nvGrpSpPr>
        <p:grpSpPr>
          <a:xfrm>
            <a:off x="434900" y="1553398"/>
            <a:ext cx="8588434" cy="5232164"/>
            <a:chOff x="434900" y="1553398"/>
            <a:chExt cx="8588434" cy="5232164"/>
          </a:xfrm>
        </p:grpSpPr>
        <p:pic>
          <p:nvPicPr>
            <p:cNvPr id="7" name="Kép 6" descr="A képen szöveg, képernyőkép, Betűtípus, szám látható&#10;&#10;Automatikusan generált leírás">
              <a:extLst>
                <a:ext uri="{FF2B5EF4-FFF2-40B4-BE49-F238E27FC236}">
                  <a16:creationId xmlns:a16="http://schemas.microsoft.com/office/drawing/2014/main" id="{6880BAEC-DA6C-3194-B9BF-524E151F4306}"/>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434900" y="1553398"/>
              <a:ext cx="8588434" cy="5232164"/>
            </a:xfrm>
            <a:prstGeom prst="rect">
              <a:avLst/>
            </a:prstGeom>
          </p:spPr>
        </p:pic>
        <p:sp>
          <p:nvSpPr>
            <p:cNvPr id="3" name="Rectangle 2">
              <a:extLst>
                <a:ext uri="{FF2B5EF4-FFF2-40B4-BE49-F238E27FC236}">
                  <a16:creationId xmlns:a16="http://schemas.microsoft.com/office/drawing/2014/main" id="{D70EB613-1BA8-C620-96C6-6995710CD29D}"/>
                </a:ext>
              </a:extLst>
            </p:cNvPr>
            <p:cNvSpPr/>
            <p:nvPr/>
          </p:nvSpPr>
          <p:spPr>
            <a:xfrm>
              <a:off x="1226369" y="1882588"/>
              <a:ext cx="7465808" cy="3550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b="1" noProof="0" dirty="0">
                  <a:solidFill>
                    <a:schemeClr val="tx1">
                      <a:lumMod val="65000"/>
                      <a:lumOff val="35000"/>
                    </a:schemeClr>
                  </a:solidFill>
                </a:rPr>
                <a:t>Cât de dificile credeți că sunt diferențele generaționale pentru profesioniștii din domeniul sănătății?</a:t>
              </a:r>
            </a:p>
          </p:txBody>
        </p:sp>
        <p:sp>
          <p:nvSpPr>
            <p:cNvPr id="4" name="Rectangle 3">
              <a:extLst>
                <a:ext uri="{FF2B5EF4-FFF2-40B4-BE49-F238E27FC236}">
                  <a16:creationId xmlns:a16="http://schemas.microsoft.com/office/drawing/2014/main" id="{BF1A1CFD-E65F-8BCC-EE25-5F531F225762}"/>
                </a:ext>
              </a:extLst>
            </p:cNvPr>
            <p:cNvSpPr/>
            <p:nvPr/>
          </p:nvSpPr>
          <p:spPr>
            <a:xfrm>
              <a:off x="1226369" y="2373144"/>
              <a:ext cx="1538344" cy="1936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1100" noProof="0" dirty="0">
                  <a:solidFill>
                    <a:schemeClr val="tx1">
                      <a:lumMod val="65000"/>
                      <a:lumOff val="35000"/>
                    </a:schemeClr>
                  </a:solidFill>
                </a:rPr>
                <a:t>Sondaj cu </a:t>
              </a:r>
            </a:p>
            <a:p>
              <a:pPr algn="ctr"/>
              <a:r>
                <a:rPr lang="ro-RO" sz="1100" noProof="0" dirty="0">
                  <a:solidFill>
                    <a:schemeClr val="tx1">
                      <a:lumMod val="65000"/>
                      <a:lumOff val="35000"/>
                    </a:schemeClr>
                  </a:solidFill>
                </a:rPr>
                <a:t>răspunsuri multiple</a:t>
              </a:r>
            </a:p>
          </p:txBody>
        </p:sp>
        <p:sp>
          <p:nvSpPr>
            <p:cNvPr id="5" name="Rectangle 4">
              <a:extLst>
                <a:ext uri="{FF2B5EF4-FFF2-40B4-BE49-F238E27FC236}">
                  <a16:creationId xmlns:a16="http://schemas.microsoft.com/office/drawing/2014/main" id="{AFD110CF-8ADF-686D-803B-3BE59404D866}"/>
                </a:ext>
              </a:extLst>
            </p:cNvPr>
            <p:cNvSpPr/>
            <p:nvPr/>
          </p:nvSpPr>
          <p:spPr>
            <a:xfrm>
              <a:off x="2938628" y="2370639"/>
              <a:ext cx="708215" cy="993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1100" noProof="0" dirty="0">
                  <a:solidFill>
                    <a:schemeClr val="tx1">
                      <a:lumMod val="65000"/>
                      <a:lumOff val="35000"/>
                    </a:schemeClr>
                  </a:solidFill>
                </a:rPr>
                <a:t>19 voturi</a:t>
              </a:r>
            </a:p>
          </p:txBody>
        </p:sp>
        <p:sp>
          <p:nvSpPr>
            <p:cNvPr id="6" name="Rectangle 5">
              <a:extLst>
                <a:ext uri="{FF2B5EF4-FFF2-40B4-BE49-F238E27FC236}">
                  <a16:creationId xmlns:a16="http://schemas.microsoft.com/office/drawing/2014/main" id="{41C7CD3C-4AA2-8DCC-36BE-637394E65886}"/>
                </a:ext>
              </a:extLst>
            </p:cNvPr>
            <p:cNvSpPr/>
            <p:nvPr/>
          </p:nvSpPr>
          <p:spPr>
            <a:xfrm>
              <a:off x="3939988" y="2306090"/>
              <a:ext cx="1212926" cy="1936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1100" noProof="0" dirty="0">
                  <a:solidFill>
                    <a:schemeClr val="tx1">
                      <a:lumMod val="65000"/>
                      <a:lumOff val="35000"/>
                    </a:schemeClr>
                  </a:solidFill>
                </a:rPr>
                <a:t>19 participanți</a:t>
              </a:r>
            </a:p>
          </p:txBody>
        </p:sp>
        <p:sp>
          <p:nvSpPr>
            <p:cNvPr id="8" name="Rectangle 7">
              <a:extLst>
                <a:ext uri="{FF2B5EF4-FFF2-40B4-BE49-F238E27FC236}">
                  <a16:creationId xmlns:a16="http://schemas.microsoft.com/office/drawing/2014/main" id="{5D118E5A-5B75-63C1-D77E-BAEFD1071CED}"/>
                </a:ext>
              </a:extLst>
            </p:cNvPr>
            <p:cNvSpPr/>
            <p:nvPr/>
          </p:nvSpPr>
          <p:spPr>
            <a:xfrm>
              <a:off x="1323190" y="2743200"/>
              <a:ext cx="3022902" cy="3550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1400" b="1" noProof="0" dirty="0">
                  <a:solidFill>
                    <a:schemeClr val="tx1">
                      <a:lumMod val="75000"/>
                      <a:lumOff val="25000"/>
                    </a:schemeClr>
                  </a:solidFill>
                </a:rPr>
                <a:t>În mare măsură</a:t>
              </a:r>
              <a:r>
                <a:rPr lang="ro-RO" sz="1400" noProof="0" dirty="0">
                  <a:solidFill>
                    <a:sysClr val="windowText" lastClr="000000"/>
                  </a:solidFill>
                </a:rPr>
                <a:t> </a:t>
              </a:r>
              <a:r>
                <a:rPr lang="ro-RO" sz="1400" noProof="0" dirty="0">
                  <a:solidFill>
                    <a:schemeClr val="tx1">
                      <a:lumMod val="65000"/>
                      <a:lumOff val="35000"/>
                    </a:schemeClr>
                  </a:solidFill>
                </a:rPr>
                <a:t>– 10 voturi</a:t>
              </a:r>
            </a:p>
          </p:txBody>
        </p:sp>
        <p:sp>
          <p:nvSpPr>
            <p:cNvPr id="9" name="Rectangle 8">
              <a:extLst>
                <a:ext uri="{FF2B5EF4-FFF2-40B4-BE49-F238E27FC236}">
                  <a16:creationId xmlns:a16="http://schemas.microsoft.com/office/drawing/2014/main" id="{B4C8E271-2CBB-8EB0-FFA5-FA2D732C7F5A}"/>
                </a:ext>
              </a:extLst>
            </p:cNvPr>
            <p:cNvSpPr/>
            <p:nvPr/>
          </p:nvSpPr>
          <p:spPr>
            <a:xfrm>
              <a:off x="1323190" y="3548766"/>
              <a:ext cx="3022902" cy="3550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1400" b="1" noProof="0" dirty="0">
                  <a:solidFill>
                    <a:schemeClr val="tx1">
                      <a:lumMod val="75000"/>
                      <a:lumOff val="25000"/>
                    </a:schemeClr>
                  </a:solidFill>
                </a:rPr>
                <a:t>Într-o oarecare măsură</a:t>
              </a:r>
              <a:r>
                <a:rPr lang="ro-RO" sz="1400" noProof="0" dirty="0">
                  <a:solidFill>
                    <a:sysClr val="windowText" lastClr="000000"/>
                  </a:solidFill>
                </a:rPr>
                <a:t> </a:t>
              </a:r>
              <a:r>
                <a:rPr lang="ro-RO" sz="1400" noProof="0" dirty="0">
                  <a:solidFill>
                    <a:schemeClr val="tx1">
                      <a:lumMod val="65000"/>
                      <a:lumOff val="35000"/>
                    </a:schemeClr>
                  </a:solidFill>
                </a:rPr>
                <a:t>– 8 voturi</a:t>
              </a:r>
            </a:p>
          </p:txBody>
        </p:sp>
        <p:sp>
          <p:nvSpPr>
            <p:cNvPr id="11" name="Rectangle 10">
              <a:extLst>
                <a:ext uri="{FF2B5EF4-FFF2-40B4-BE49-F238E27FC236}">
                  <a16:creationId xmlns:a16="http://schemas.microsoft.com/office/drawing/2014/main" id="{2C865DAD-171D-A15C-D027-97340E34C4D4}"/>
                </a:ext>
              </a:extLst>
            </p:cNvPr>
            <p:cNvSpPr/>
            <p:nvPr/>
          </p:nvSpPr>
          <p:spPr>
            <a:xfrm>
              <a:off x="1323190" y="4354332"/>
              <a:ext cx="3022902" cy="3550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1400" b="1" noProof="0" dirty="0">
                  <a:solidFill>
                    <a:schemeClr val="tx1">
                      <a:lumMod val="75000"/>
                      <a:lumOff val="25000"/>
                    </a:schemeClr>
                  </a:solidFill>
                </a:rPr>
                <a:t>Foarte puțin</a:t>
              </a:r>
              <a:r>
                <a:rPr lang="ro-RO" sz="1400" noProof="0" dirty="0">
                  <a:solidFill>
                    <a:sysClr val="windowText" lastClr="000000"/>
                  </a:solidFill>
                </a:rPr>
                <a:t> </a:t>
              </a:r>
              <a:r>
                <a:rPr lang="ro-RO" sz="1400" noProof="0" dirty="0">
                  <a:solidFill>
                    <a:schemeClr val="tx1">
                      <a:lumMod val="65000"/>
                      <a:lumOff val="35000"/>
                    </a:schemeClr>
                  </a:solidFill>
                </a:rPr>
                <a:t>– 1 vot</a:t>
              </a:r>
            </a:p>
          </p:txBody>
        </p:sp>
        <p:sp>
          <p:nvSpPr>
            <p:cNvPr id="12" name="Rectangle 11">
              <a:extLst>
                <a:ext uri="{FF2B5EF4-FFF2-40B4-BE49-F238E27FC236}">
                  <a16:creationId xmlns:a16="http://schemas.microsoft.com/office/drawing/2014/main" id="{95BED6FC-D269-5F26-7E84-7DD30378AA42}"/>
                </a:ext>
              </a:extLst>
            </p:cNvPr>
            <p:cNvSpPr/>
            <p:nvPr/>
          </p:nvSpPr>
          <p:spPr>
            <a:xfrm>
              <a:off x="1323190" y="5217808"/>
              <a:ext cx="3022902" cy="3550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1400" b="1" noProof="0" dirty="0">
                  <a:solidFill>
                    <a:schemeClr val="tx1">
                      <a:lumMod val="75000"/>
                      <a:lumOff val="25000"/>
                    </a:schemeClr>
                  </a:solidFill>
                </a:rPr>
                <a:t>Deloc</a:t>
              </a:r>
              <a:r>
                <a:rPr lang="ro-RO" sz="1400" noProof="0" dirty="0">
                  <a:solidFill>
                    <a:sysClr val="windowText" lastClr="000000"/>
                  </a:solidFill>
                </a:rPr>
                <a:t> </a:t>
              </a:r>
              <a:r>
                <a:rPr lang="ro-RO" sz="1400" noProof="0" dirty="0">
                  <a:solidFill>
                    <a:schemeClr val="tx1">
                      <a:lumMod val="65000"/>
                      <a:lumOff val="35000"/>
                    </a:schemeClr>
                  </a:solidFill>
                </a:rPr>
                <a:t>– 0 voturi</a:t>
              </a:r>
            </a:p>
          </p:txBody>
        </p:sp>
      </p:grpSp>
    </p:spTree>
    <p:extLst>
      <p:ext uri="{BB962C8B-B14F-4D97-AF65-F5344CB8AC3E}">
        <p14:creationId xmlns:p14="http://schemas.microsoft.com/office/powerpoint/2010/main" val="2621333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Téglalap: lekerekített 1">
            <a:extLst>
              <a:ext uri="{FF2B5EF4-FFF2-40B4-BE49-F238E27FC236}">
                <a16:creationId xmlns:a16="http://schemas.microsoft.com/office/drawing/2014/main" id="{386DD1C0-695C-BFB5-3E50-A1F24197EF0B}"/>
              </a:ext>
            </a:extLst>
          </p:cNvPr>
          <p:cNvSpPr/>
          <p:nvPr>
            <p:custDataLst>
              <p:tags r:id="rId2"/>
            </p:custDataLst>
          </p:nvPr>
        </p:nvSpPr>
        <p:spPr>
          <a:xfrm>
            <a:off x="5590381" y="409478"/>
            <a:ext cx="4828382" cy="93591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fontScale="92500" lnSpcReduction="20000"/>
          </a:bodyPr>
          <a:lstStyle/>
          <a:p>
            <a:r>
              <a:rPr lang="en-US" sz="2000" noProof="0" dirty="0">
                <a:solidFill>
                  <a:srgbClr val="5B5B5B"/>
                </a:solidFill>
              </a:rPr>
              <a:t>Please download and install the Slido app on all computers you use</a:t>
            </a:r>
          </a:p>
        </p:txBody>
      </p:sp>
      <p:pic>
        <p:nvPicPr>
          <p:cNvPr id="4" name="Ábra 3">
            <a:extLst>
              <a:ext uri="{FF2B5EF4-FFF2-40B4-BE49-F238E27FC236}">
                <a16:creationId xmlns:a16="http://schemas.microsoft.com/office/drawing/2014/main" id="{95798B44-02A5-97EE-E9CA-53409B86F726}"/>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9394272" y="563903"/>
            <a:ext cx="627060" cy="627060"/>
          </a:xfrm>
          <a:prstGeom prst="rect">
            <a:avLst/>
          </a:prstGeom>
        </p:spPr>
      </p:pic>
      <p:pic>
        <p:nvPicPr>
          <p:cNvPr id="6" name="Ábra 5">
            <a:extLst>
              <a:ext uri="{FF2B5EF4-FFF2-40B4-BE49-F238E27FC236}">
                <a16:creationId xmlns:a16="http://schemas.microsoft.com/office/drawing/2014/main" id="{2B608508-21D4-9112-A6DF-974300E1B813}"/>
              </a:ext>
            </a:extLst>
          </p:cNvPr>
          <p:cNvPicPr>
            <a:picLocks/>
          </p:cNvPicPr>
          <p:nvPr>
            <p:custDataLst>
              <p:tags r:id="rId4"/>
            </p:custDataLst>
          </p:nvPr>
        </p:nvPicPr>
        <p:blipFill>
          <a:blip>
            <a:extLst>
              <a:ext uri="{96DAC541-7B7A-43D3-8B79-37D633B846F1}">
                <asvg:svgBlip xmlns:asvg="http://schemas.microsoft.com/office/drawing/2016/SVG/main" r:embed="rId10"/>
              </a:ext>
            </a:extLst>
          </a:blip>
          <a:stretch>
            <a:fillRect/>
          </a:stretch>
        </p:blipFill>
        <p:spPr>
          <a:xfrm>
            <a:off x="3455924" y="647938"/>
            <a:ext cx="917980" cy="458990"/>
          </a:xfrm>
          <a:prstGeom prst="rect">
            <a:avLst/>
          </a:prstGeom>
        </p:spPr>
      </p:pic>
      <p:pic>
        <p:nvPicPr>
          <p:cNvPr id="8" name="Ábra 7">
            <a:extLst>
              <a:ext uri="{FF2B5EF4-FFF2-40B4-BE49-F238E27FC236}">
                <a16:creationId xmlns:a16="http://schemas.microsoft.com/office/drawing/2014/main" id="{F8FCDA4D-18A5-6DBB-3941-9273ED11A0B0}"/>
              </a:ext>
            </a:extLst>
          </p:cNvPr>
          <p:cNvPicPr>
            <a:picLocks/>
          </p:cNvPicPr>
          <p:nvPr>
            <p:custDataLst>
              <p:tags r:id="rId5"/>
            </p:custDataLst>
          </p:nvPr>
        </p:nvPicPr>
        <p:blipFill>
          <a:blip>
            <a:extLst>
              <a:ext uri="{96DAC541-7B7A-43D3-8B79-37D633B846F1}">
                <asvg:svgBlip xmlns:asvg="http://schemas.microsoft.com/office/drawing/2016/SVG/main" r:embed="rId11"/>
              </a:ext>
            </a:extLst>
          </a:blip>
          <a:stretch>
            <a:fillRect/>
          </a:stretch>
        </p:blipFill>
        <p:spPr>
          <a:xfrm>
            <a:off x="1025977" y="2573679"/>
            <a:ext cx="2051955" cy="2051955"/>
          </a:xfrm>
          <a:prstGeom prst="rect">
            <a:avLst/>
          </a:prstGeom>
        </p:spPr>
      </p:pic>
      <p:sp>
        <p:nvSpPr>
          <p:cNvPr id="9" name="Téglalap 8">
            <a:extLst>
              <a:ext uri="{FF2B5EF4-FFF2-40B4-BE49-F238E27FC236}">
                <a16:creationId xmlns:a16="http://schemas.microsoft.com/office/drawing/2014/main" id="{31CEF902-B88D-EC5F-CD1F-4D1B1E964AE7}"/>
              </a:ext>
            </a:extLst>
          </p:cNvPr>
          <p:cNvSpPr/>
          <p:nvPr>
            <p:custDataLst>
              <p:tags r:id="rId6"/>
            </p:custDataLst>
          </p:nvPr>
        </p:nvSpPr>
        <p:spPr>
          <a:xfrm>
            <a:off x="3455924" y="2699742"/>
            <a:ext cx="6479857" cy="179982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4000" b="1" noProof="0" dirty="0">
                <a:solidFill>
                  <a:srgbClr val="5B5B5B"/>
                </a:solidFill>
              </a:rPr>
              <a:t>Care sunt beneficiile care pot apărea atunci când diferite generații lucrează împreună în domeniul sănătății?</a:t>
            </a:r>
          </a:p>
        </p:txBody>
      </p:sp>
      <p:sp>
        <p:nvSpPr>
          <p:cNvPr id="10" name="Téglalap 9">
            <a:extLst>
              <a:ext uri="{FF2B5EF4-FFF2-40B4-BE49-F238E27FC236}">
                <a16:creationId xmlns:a16="http://schemas.microsoft.com/office/drawing/2014/main" id="{005A06C5-6A92-32DF-33BF-71C45220EC1F}"/>
              </a:ext>
            </a:extLst>
          </p:cNvPr>
          <p:cNvSpPr/>
          <p:nvPr>
            <p:custDataLst>
              <p:tags r:id="rId7"/>
            </p:custDataLst>
          </p:nvPr>
        </p:nvSpPr>
        <p:spPr>
          <a:xfrm>
            <a:off x="3455924" y="6373813"/>
            <a:ext cx="6479857" cy="45898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noProof="0" dirty="0">
                <a:solidFill>
                  <a:srgbClr val="5B5B5B"/>
                </a:solidFill>
              </a:rPr>
              <a:t>ⓘ</a:t>
            </a:r>
            <a:r>
              <a:rPr lang="en-US" sz="2000" noProof="0" dirty="0">
                <a:solidFill>
                  <a:srgbClr val="5B5B5B"/>
                </a:solidFill>
              </a:rPr>
              <a:t> Start presenting to display the poll results on this slide.</a:t>
            </a:r>
          </a:p>
        </p:txBody>
      </p:sp>
    </p:spTree>
    <p:custDataLst>
      <p:tags r:id="rId1"/>
    </p:custDataLst>
    <p:extLst>
      <p:ext uri="{BB962C8B-B14F-4D97-AF65-F5344CB8AC3E}">
        <p14:creationId xmlns:p14="http://schemas.microsoft.com/office/powerpoint/2010/main" val="3997818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9BD82B4-6788-5422-B025-DC0E769DE255}"/>
              </a:ext>
            </a:extLst>
          </p:cNvPr>
          <p:cNvSpPr>
            <a:spLocks noGrp="1"/>
          </p:cNvSpPr>
          <p:nvPr>
            <p:ph type="title"/>
          </p:nvPr>
        </p:nvSpPr>
        <p:spPr>
          <a:xfrm>
            <a:off x="357533" y="146121"/>
            <a:ext cx="9707606" cy="946699"/>
          </a:xfrm>
        </p:spPr>
        <p:txBody>
          <a:bodyPr/>
          <a:lstStyle/>
          <a:p>
            <a:r>
              <a:rPr lang="ro-RO" sz="3200" noProof="0" dirty="0"/>
              <a:t>Care sunt beneficiile care pot apărea atunci când diferite generații lucrează împreună în domeniul sănătății?</a:t>
            </a:r>
          </a:p>
        </p:txBody>
      </p:sp>
      <p:sp>
        <p:nvSpPr>
          <p:cNvPr id="3" name="Tartalom helye 2">
            <a:extLst>
              <a:ext uri="{FF2B5EF4-FFF2-40B4-BE49-F238E27FC236}">
                <a16:creationId xmlns:a16="http://schemas.microsoft.com/office/drawing/2014/main" id="{43A8CDE6-072A-C84D-9D4C-953EAFF82C3C}"/>
              </a:ext>
            </a:extLst>
          </p:cNvPr>
          <p:cNvSpPr>
            <a:spLocks noGrp="1"/>
          </p:cNvSpPr>
          <p:nvPr>
            <p:ph sz="half" idx="1"/>
          </p:nvPr>
        </p:nvSpPr>
        <p:spPr>
          <a:xfrm>
            <a:off x="357533" y="1316409"/>
            <a:ext cx="4783179" cy="3771188"/>
          </a:xfrm>
        </p:spPr>
        <p:txBody>
          <a:bodyPr/>
          <a:lstStyle/>
          <a:p>
            <a:pPr>
              <a:lnSpc>
                <a:spcPct val="80000"/>
              </a:lnSpc>
            </a:pPr>
            <a:r>
              <a:rPr lang="ro-RO" sz="2600" b="0" i="0" noProof="0" dirty="0">
                <a:solidFill>
                  <a:srgbClr val="1A1A1A"/>
                </a:solidFill>
                <a:effectLst/>
                <a:latin typeface="Inter"/>
              </a:rPr>
              <a:t>Reducerea diferențelor dintre generații</a:t>
            </a:r>
            <a:endParaRPr lang="ro-RO" sz="2600" b="0" i="0" noProof="0" dirty="0">
              <a:solidFill>
                <a:srgbClr val="212529"/>
              </a:solidFill>
              <a:effectLst/>
              <a:latin typeface="SlidoInter"/>
            </a:endParaRPr>
          </a:p>
          <a:p>
            <a:pPr>
              <a:lnSpc>
                <a:spcPct val="80000"/>
              </a:lnSpc>
            </a:pPr>
            <a:r>
              <a:rPr lang="ro-RO" sz="2600" b="0" i="0" noProof="0" dirty="0">
                <a:solidFill>
                  <a:srgbClr val="1A1A1A"/>
                </a:solidFill>
                <a:effectLst/>
                <a:latin typeface="Inter"/>
              </a:rPr>
              <a:t>Empatie</a:t>
            </a:r>
          </a:p>
          <a:p>
            <a:pPr>
              <a:lnSpc>
                <a:spcPct val="80000"/>
              </a:lnSpc>
            </a:pPr>
            <a:r>
              <a:rPr lang="ro-RO" sz="2600" noProof="0" dirty="0">
                <a:solidFill>
                  <a:srgbClr val="1A1A1A"/>
                </a:solidFill>
                <a:latin typeface="Inter"/>
              </a:rPr>
              <a:t>Perspective diferite</a:t>
            </a:r>
            <a:endParaRPr lang="ro-RO" sz="2600" noProof="0" dirty="0">
              <a:solidFill>
                <a:srgbClr val="212529"/>
              </a:solidFill>
              <a:latin typeface="SlidoInter"/>
            </a:endParaRPr>
          </a:p>
          <a:p>
            <a:pPr>
              <a:lnSpc>
                <a:spcPct val="80000"/>
              </a:lnSpc>
            </a:pPr>
            <a:endParaRPr lang="ro-RO" sz="2600" b="0" i="0" noProof="0" dirty="0">
              <a:solidFill>
                <a:srgbClr val="1A1A1A"/>
              </a:solidFill>
              <a:effectLst/>
              <a:latin typeface="Inter"/>
            </a:endParaRPr>
          </a:p>
          <a:p>
            <a:pPr>
              <a:lnSpc>
                <a:spcPct val="80000"/>
              </a:lnSpc>
            </a:pPr>
            <a:r>
              <a:rPr lang="ro-RO" sz="2600" noProof="0" dirty="0">
                <a:solidFill>
                  <a:srgbClr val="1A1A1A"/>
                </a:solidFill>
                <a:latin typeface="Inter"/>
              </a:rPr>
              <a:t>Experiență alături de motivație</a:t>
            </a:r>
            <a:endParaRPr lang="ro-RO" sz="2600" noProof="0" dirty="0">
              <a:solidFill>
                <a:srgbClr val="212529"/>
              </a:solidFill>
              <a:latin typeface="SlidoInter"/>
            </a:endParaRPr>
          </a:p>
          <a:p>
            <a:pPr>
              <a:lnSpc>
                <a:spcPct val="80000"/>
              </a:lnSpc>
            </a:pPr>
            <a:r>
              <a:rPr lang="ro-RO" sz="2600" noProof="0" dirty="0">
                <a:solidFill>
                  <a:srgbClr val="1A1A1A"/>
                </a:solidFill>
                <a:latin typeface="Inter"/>
              </a:rPr>
              <a:t>Experiență alături de tehnologie</a:t>
            </a:r>
            <a:endParaRPr lang="ro-RO" sz="2600" noProof="0" dirty="0">
              <a:solidFill>
                <a:srgbClr val="212529"/>
              </a:solidFill>
              <a:latin typeface="SlidoInter"/>
            </a:endParaRPr>
          </a:p>
          <a:p>
            <a:pPr>
              <a:lnSpc>
                <a:spcPct val="80000"/>
              </a:lnSpc>
            </a:pPr>
            <a:r>
              <a:rPr lang="ro-RO" sz="2600" noProof="0" dirty="0">
                <a:solidFill>
                  <a:srgbClr val="1A1A1A"/>
                </a:solidFill>
                <a:latin typeface="Inter"/>
              </a:rPr>
              <a:t>Combinarea experienței cu idei inovative</a:t>
            </a:r>
          </a:p>
          <a:p>
            <a:pPr>
              <a:lnSpc>
                <a:spcPct val="80000"/>
              </a:lnSpc>
            </a:pPr>
            <a:r>
              <a:rPr lang="ro-RO" sz="2600" noProof="0" dirty="0">
                <a:solidFill>
                  <a:srgbClr val="1A1A1A"/>
                </a:solidFill>
                <a:latin typeface="Inter"/>
              </a:rPr>
              <a:t>Idei bune</a:t>
            </a:r>
            <a:endParaRPr lang="ro-RO" sz="2600" noProof="0" dirty="0">
              <a:solidFill>
                <a:srgbClr val="212529"/>
              </a:solidFill>
              <a:latin typeface="SlidoInter"/>
            </a:endParaRPr>
          </a:p>
          <a:p>
            <a:pPr>
              <a:lnSpc>
                <a:spcPct val="80000"/>
              </a:lnSpc>
            </a:pPr>
            <a:r>
              <a:rPr lang="ro-RO" sz="2600" noProof="0" dirty="0">
                <a:solidFill>
                  <a:srgbClr val="1A1A1A"/>
                </a:solidFill>
                <a:latin typeface="Inter"/>
              </a:rPr>
              <a:t>Idei noi</a:t>
            </a:r>
            <a:endParaRPr lang="ro-RO" sz="2600" noProof="0" dirty="0">
              <a:solidFill>
                <a:srgbClr val="212529"/>
              </a:solidFill>
              <a:latin typeface="SlidoInter"/>
            </a:endParaRPr>
          </a:p>
          <a:p>
            <a:pPr marL="0" indent="0">
              <a:lnSpc>
                <a:spcPct val="80000"/>
              </a:lnSpc>
              <a:buFont typeface="Arial" panose="020B0604020202020204" pitchFamily="34" charset="0"/>
              <a:buNone/>
            </a:pPr>
            <a:endParaRPr lang="ro-RO" sz="2600" noProof="0" dirty="0">
              <a:solidFill>
                <a:srgbClr val="212529"/>
              </a:solidFill>
              <a:latin typeface="SlidoInter"/>
            </a:endParaRPr>
          </a:p>
          <a:p>
            <a:pPr marL="0" indent="0" algn="l">
              <a:lnSpc>
                <a:spcPct val="80000"/>
              </a:lnSpc>
              <a:buNone/>
            </a:pPr>
            <a:endParaRPr lang="ro-RO" sz="2600" b="0" i="0" noProof="0" dirty="0">
              <a:solidFill>
                <a:srgbClr val="212529"/>
              </a:solidFill>
              <a:effectLst/>
              <a:latin typeface="SlidoInter"/>
            </a:endParaRPr>
          </a:p>
          <a:p>
            <a:endParaRPr lang="ro-RO" sz="2600" noProof="0" dirty="0"/>
          </a:p>
        </p:txBody>
      </p:sp>
      <p:sp>
        <p:nvSpPr>
          <p:cNvPr id="4" name="Tartalom helye 2">
            <a:extLst>
              <a:ext uri="{FF2B5EF4-FFF2-40B4-BE49-F238E27FC236}">
                <a16:creationId xmlns:a16="http://schemas.microsoft.com/office/drawing/2014/main" id="{BF02564E-77FB-8384-CBAA-81DCC1D6C14D}"/>
              </a:ext>
            </a:extLst>
          </p:cNvPr>
          <p:cNvSpPr txBox="1">
            <a:spLocks/>
          </p:cNvSpPr>
          <p:nvPr/>
        </p:nvSpPr>
        <p:spPr>
          <a:xfrm>
            <a:off x="5399881" y="1316409"/>
            <a:ext cx="5160324" cy="3771188"/>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80000"/>
              </a:lnSpc>
            </a:pPr>
            <a:r>
              <a:rPr lang="ro-RO" sz="2400" noProof="0" dirty="0">
                <a:solidFill>
                  <a:srgbClr val="1A1A1A"/>
                </a:solidFill>
                <a:latin typeface="Inter"/>
              </a:rPr>
              <a:t>Ajută la perfecționarea profesioniștilor, permite dezvoltarea personală</a:t>
            </a:r>
            <a:endParaRPr lang="ro-RO" sz="2400" noProof="0" dirty="0">
              <a:solidFill>
                <a:srgbClr val="212529"/>
              </a:solidFill>
              <a:latin typeface="SlidoInter"/>
            </a:endParaRPr>
          </a:p>
          <a:p>
            <a:pPr>
              <a:lnSpc>
                <a:spcPct val="80000"/>
              </a:lnSpc>
            </a:pPr>
            <a:r>
              <a:rPr lang="ro-RO" sz="2400" dirty="0">
                <a:solidFill>
                  <a:srgbClr val="1A1A1A"/>
                </a:solidFill>
                <a:latin typeface="Inter"/>
              </a:rPr>
              <a:t>Îmbunătățește schimbul de cunoștințe, inovarea, îngrijirea pacienților, dezvoltarea aptitudinilor și a adaptabilității </a:t>
            </a:r>
            <a:endParaRPr lang="ro-RO" sz="2400" noProof="0" dirty="0">
              <a:solidFill>
                <a:srgbClr val="1A1A1A"/>
              </a:solidFill>
              <a:latin typeface="Inter"/>
            </a:endParaRPr>
          </a:p>
          <a:p>
            <a:pPr>
              <a:lnSpc>
                <a:spcPct val="80000"/>
              </a:lnSpc>
            </a:pPr>
            <a:r>
              <a:rPr lang="ro-RO" sz="2400" noProof="0" dirty="0">
                <a:solidFill>
                  <a:srgbClr val="1A1A1A"/>
                </a:solidFill>
                <a:latin typeface="Inter"/>
              </a:rPr>
              <a:t>Mentorat invers</a:t>
            </a:r>
          </a:p>
          <a:p>
            <a:pPr>
              <a:lnSpc>
                <a:spcPct val="80000"/>
              </a:lnSpc>
            </a:pPr>
            <a:r>
              <a:rPr lang="ro-RO" sz="2400" noProof="0" dirty="0">
                <a:solidFill>
                  <a:srgbClr val="1A1A1A"/>
                </a:solidFill>
                <a:latin typeface="Inter"/>
              </a:rPr>
              <a:t>Învățare dinamică</a:t>
            </a:r>
            <a:endParaRPr lang="ro-RO" sz="2400" noProof="0" dirty="0">
              <a:solidFill>
                <a:srgbClr val="212529"/>
              </a:solidFill>
              <a:latin typeface="SlidoInter"/>
            </a:endParaRPr>
          </a:p>
          <a:p>
            <a:pPr>
              <a:lnSpc>
                <a:spcPct val="80000"/>
              </a:lnSpc>
            </a:pPr>
            <a:r>
              <a:rPr lang="ro-RO" sz="2400" noProof="0" dirty="0">
                <a:solidFill>
                  <a:srgbClr val="1A1A1A"/>
                </a:solidFill>
                <a:latin typeface="Inter"/>
              </a:rPr>
              <a:t>Oamenii pot învăța unii de la alții</a:t>
            </a:r>
          </a:p>
          <a:p>
            <a:pPr>
              <a:lnSpc>
                <a:spcPct val="80000"/>
              </a:lnSpc>
            </a:pPr>
            <a:endParaRPr lang="ro-RO" sz="2400" noProof="0" dirty="0">
              <a:solidFill>
                <a:srgbClr val="1A1A1A"/>
              </a:solidFill>
              <a:latin typeface="Inter"/>
            </a:endParaRPr>
          </a:p>
          <a:p>
            <a:pPr>
              <a:lnSpc>
                <a:spcPct val="80000"/>
              </a:lnSpc>
            </a:pPr>
            <a:r>
              <a:rPr lang="ro-RO" sz="2400" noProof="0" dirty="0">
                <a:solidFill>
                  <a:srgbClr val="1A1A1A"/>
                </a:solidFill>
                <a:latin typeface="Inter"/>
              </a:rPr>
              <a:t>Mai multe dovezi în practică</a:t>
            </a:r>
            <a:endParaRPr lang="ro-RO" sz="2400" noProof="0" dirty="0">
              <a:solidFill>
                <a:srgbClr val="212529"/>
              </a:solidFill>
              <a:latin typeface="SlidoInter"/>
            </a:endParaRPr>
          </a:p>
          <a:p>
            <a:pPr>
              <a:lnSpc>
                <a:spcPct val="80000"/>
              </a:lnSpc>
            </a:pPr>
            <a:r>
              <a:rPr lang="ro-RO" sz="2400" noProof="0" dirty="0">
                <a:solidFill>
                  <a:srgbClr val="1A1A1A"/>
                </a:solidFill>
                <a:latin typeface="Inter"/>
              </a:rPr>
              <a:t>Pentru ajutorul </a:t>
            </a:r>
            <a:r>
              <a:rPr lang="ro-RO" sz="2400" dirty="0">
                <a:solidFill>
                  <a:srgbClr val="1A1A1A"/>
                </a:solidFill>
                <a:latin typeface="Inter"/>
              </a:rPr>
              <a:t>pacienților</a:t>
            </a:r>
            <a:endParaRPr lang="ro-RO" sz="2400" noProof="0" dirty="0">
              <a:solidFill>
                <a:srgbClr val="212529"/>
              </a:solidFill>
              <a:latin typeface="SlidoInter"/>
            </a:endParaRPr>
          </a:p>
          <a:p>
            <a:pPr marL="0" indent="0">
              <a:lnSpc>
                <a:spcPct val="80000"/>
              </a:lnSpc>
              <a:buFont typeface="Arial" panose="020B0604020202020204" pitchFamily="34" charset="0"/>
              <a:buNone/>
            </a:pPr>
            <a:endParaRPr lang="ro-RO" sz="2400" noProof="0" dirty="0">
              <a:solidFill>
                <a:srgbClr val="212529"/>
              </a:solidFill>
              <a:latin typeface="SlidoInter"/>
            </a:endParaRPr>
          </a:p>
          <a:p>
            <a:endParaRPr lang="ro-RO" sz="2400" noProof="0" dirty="0"/>
          </a:p>
        </p:txBody>
      </p:sp>
    </p:spTree>
    <p:extLst>
      <p:ext uri="{BB962C8B-B14F-4D97-AF65-F5344CB8AC3E}">
        <p14:creationId xmlns:p14="http://schemas.microsoft.com/office/powerpoint/2010/main" val="2114570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Téglalap: lekerekített 1">
            <a:extLst>
              <a:ext uri="{FF2B5EF4-FFF2-40B4-BE49-F238E27FC236}">
                <a16:creationId xmlns:a16="http://schemas.microsoft.com/office/drawing/2014/main" id="{37B52D46-F28C-9E4B-2CEF-39275C014E2D}"/>
              </a:ext>
            </a:extLst>
          </p:cNvPr>
          <p:cNvSpPr/>
          <p:nvPr>
            <p:custDataLst>
              <p:tags r:id="rId2"/>
            </p:custDataLst>
          </p:nvPr>
        </p:nvSpPr>
        <p:spPr>
          <a:xfrm>
            <a:off x="5590381" y="409478"/>
            <a:ext cx="4828382" cy="93591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fontScale="92500" lnSpcReduction="20000"/>
          </a:bodyPr>
          <a:lstStyle/>
          <a:p>
            <a:r>
              <a:rPr lang="en-US" sz="2000" noProof="0" dirty="0">
                <a:solidFill>
                  <a:srgbClr val="5B5B5B"/>
                </a:solidFill>
              </a:rPr>
              <a:t>Please download and install the Slido app on all computers you use</a:t>
            </a:r>
          </a:p>
        </p:txBody>
      </p:sp>
      <p:pic>
        <p:nvPicPr>
          <p:cNvPr id="4" name="Ábra 3">
            <a:extLst>
              <a:ext uri="{FF2B5EF4-FFF2-40B4-BE49-F238E27FC236}">
                <a16:creationId xmlns:a16="http://schemas.microsoft.com/office/drawing/2014/main" id="{3F6979D7-AF5A-6CE5-59A3-BAB86917946F}"/>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9394272" y="563903"/>
            <a:ext cx="627060" cy="627060"/>
          </a:xfrm>
          <a:prstGeom prst="rect">
            <a:avLst/>
          </a:prstGeom>
        </p:spPr>
      </p:pic>
      <p:pic>
        <p:nvPicPr>
          <p:cNvPr id="6" name="Ábra 5">
            <a:extLst>
              <a:ext uri="{FF2B5EF4-FFF2-40B4-BE49-F238E27FC236}">
                <a16:creationId xmlns:a16="http://schemas.microsoft.com/office/drawing/2014/main" id="{A3FC37A4-81DE-9C08-84DC-8A8BD64C220F}"/>
              </a:ext>
            </a:extLst>
          </p:cNvPr>
          <p:cNvPicPr>
            <a:picLocks/>
          </p:cNvPicPr>
          <p:nvPr>
            <p:custDataLst>
              <p:tags r:id="rId4"/>
            </p:custDataLst>
          </p:nvPr>
        </p:nvPicPr>
        <p:blipFill>
          <a:blip>
            <a:extLst>
              <a:ext uri="{96DAC541-7B7A-43D3-8B79-37D633B846F1}">
                <asvg:svgBlip xmlns:asvg="http://schemas.microsoft.com/office/drawing/2016/SVG/main" r:embed="rId10"/>
              </a:ext>
            </a:extLst>
          </a:blip>
          <a:stretch>
            <a:fillRect/>
          </a:stretch>
        </p:blipFill>
        <p:spPr>
          <a:xfrm>
            <a:off x="3455924" y="647938"/>
            <a:ext cx="917980" cy="458990"/>
          </a:xfrm>
          <a:prstGeom prst="rect">
            <a:avLst/>
          </a:prstGeom>
        </p:spPr>
      </p:pic>
      <p:pic>
        <p:nvPicPr>
          <p:cNvPr id="8" name="Ábra 7">
            <a:extLst>
              <a:ext uri="{FF2B5EF4-FFF2-40B4-BE49-F238E27FC236}">
                <a16:creationId xmlns:a16="http://schemas.microsoft.com/office/drawing/2014/main" id="{F1C15D30-CAC9-D904-1227-C70AE3B3D7CC}"/>
              </a:ext>
            </a:extLst>
          </p:cNvPr>
          <p:cNvPicPr>
            <a:picLocks/>
          </p:cNvPicPr>
          <p:nvPr>
            <p:custDataLst>
              <p:tags r:id="rId5"/>
            </p:custDataLst>
          </p:nvPr>
        </p:nvPicPr>
        <p:blipFill>
          <a:blip>
            <a:extLst>
              <a:ext uri="{96DAC541-7B7A-43D3-8B79-37D633B846F1}">
                <asvg:svgBlip xmlns:asvg="http://schemas.microsoft.com/office/drawing/2016/SVG/main" r:embed="rId11"/>
              </a:ext>
            </a:extLst>
          </a:blip>
          <a:stretch>
            <a:fillRect/>
          </a:stretch>
        </p:blipFill>
        <p:spPr>
          <a:xfrm>
            <a:off x="1025977" y="2573679"/>
            <a:ext cx="2051955" cy="2051955"/>
          </a:xfrm>
          <a:prstGeom prst="rect">
            <a:avLst/>
          </a:prstGeom>
        </p:spPr>
      </p:pic>
      <p:sp>
        <p:nvSpPr>
          <p:cNvPr id="9" name="Téglalap 8">
            <a:extLst>
              <a:ext uri="{FF2B5EF4-FFF2-40B4-BE49-F238E27FC236}">
                <a16:creationId xmlns:a16="http://schemas.microsoft.com/office/drawing/2014/main" id="{4AA2E7FD-3290-43CC-402D-9FAF3D677F94}"/>
              </a:ext>
            </a:extLst>
          </p:cNvPr>
          <p:cNvSpPr/>
          <p:nvPr>
            <p:custDataLst>
              <p:tags r:id="rId6"/>
            </p:custDataLst>
          </p:nvPr>
        </p:nvSpPr>
        <p:spPr>
          <a:xfrm>
            <a:off x="3455924" y="2699742"/>
            <a:ext cx="6479857" cy="179982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ro-RO" sz="3200" b="1" noProof="0" dirty="0">
                <a:solidFill>
                  <a:srgbClr val="5B5B5B"/>
                </a:solidFill>
              </a:rPr>
              <a:t>Cum am putea îmbunătăți colaborarea dintre profesioniștii din domeniul sănătății provenind din generații diferite?</a:t>
            </a:r>
          </a:p>
        </p:txBody>
      </p:sp>
      <p:sp>
        <p:nvSpPr>
          <p:cNvPr id="10" name="Téglalap 9">
            <a:extLst>
              <a:ext uri="{FF2B5EF4-FFF2-40B4-BE49-F238E27FC236}">
                <a16:creationId xmlns:a16="http://schemas.microsoft.com/office/drawing/2014/main" id="{D5591DBD-22E5-7F4B-6E34-1962469DAB1F}"/>
              </a:ext>
            </a:extLst>
          </p:cNvPr>
          <p:cNvSpPr/>
          <p:nvPr>
            <p:custDataLst>
              <p:tags r:id="rId7"/>
            </p:custDataLst>
          </p:nvPr>
        </p:nvSpPr>
        <p:spPr>
          <a:xfrm>
            <a:off x="3455924" y="6373813"/>
            <a:ext cx="6479857" cy="45898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noProof="0" dirty="0">
                <a:solidFill>
                  <a:srgbClr val="5B5B5B"/>
                </a:solidFill>
              </a:rPr>
              <a:t>ⓘ</a:t>
            </a:r>
            <a:r>
              <a:rPr lang="en-US" sz="2000" noProof="0" dirty="0">
                <a:solidFill>
                  <a:srgbClr val="5B5B5B"/>
                </a:solidFill>
              </a:rPr>
              <a:t> Start presenting to display the poll results on this slide.</a:t>
            </a:r>
          </a:p>
        </p:txBody>
      </p:sp>
    </p:spTree>
    <p:custDataLst>
      <p:tags r:id="rId1"/>
    </p:custDataLst>
    <p:extLst>
      <p:ext uri="{BB962C8B-B14F-4D97-AF65-F5344CB8AC3E}">
        <p14:creationId xmlns:p14="http://schemas.microsoft.com/office/powerpoint/2010/main" val="1334357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7745235-3AFF-F962-234A-993398A06A18}"/>
              </a:ext>
            </a:extLst>
          </p:cNvPr>
          <p:cNvSpPr>
            <a:spLocks noGrp="1"/>
          </p:cNvSpPr>
          <p:nvPr>
            <p:ph type="title"/>
          </p:nvPr>
        </p:nvSpPr>
        <p:spPr>
          <a:xfrm>
            <a:off x="146257" y="257634"/>
            <a:ext cx="9789480" cy="993805"/>
          </a:xfrm>
        </p:spPr>
        <p:txBody>
          <a:bodyPr/>
          <a:lstStyle/>
          <a:p>
            <a:r>
              <a:rPr lang="ro-RO" sz="3000" noProof="0" dirty="0"/>
              <a:t>Cum am putea îmbunătăți colaborarea dintre profesioniștii din domeniul sănătății provenind din generații diferite?</a:t>
            </a:r>
          </a:p>
        </p:txBody>
      </p:sp>
      <p:sp>
        <p:nvSpPr>
          <p:cNvPr id="3" name="Tartalom helye 2">
            <a:extLst>
              <a:ext uri="{FF2B5EF4-FFF2-40B4-BE49-F238E27FC236}">
                <a16:creationId xmlns:a16="http://schemas.microsoft.com/office/drawing/2014/main" id="{E96273C2-F0FE-D63D-18D5-E2D934CA60A7}"/>
              </a:ext>
            </a:extLst>
          </p:cNvPr>
          <p:cNvSpPr>
            <a:spLocks noGrp="1"/>
          </p:cNvSpPr>
          <p:nvPr>
            <p:ph sz="half" idx="1"/>
          </p:nvPr>
        </p:nvSpPr>
        <p:spPr>
          <a:xfrm>
            <a:off x="175828" y="1517131"/>
            <a:ext cx="4439196" cy="3771188"/>
          </a:xfrm>
        </p:spPr>
        <p:txBody>
          <a:bodyPr/>
          <a:lstStyle/>
          <a:p>
            <a:r>
              <a:rPr lang="ro-RO" sz="2400" noProof="0" dirty="0"/>
              <a:t>Găsirea punctelor forte ale fiecărei generație și aplicându-le</a:t>
            </a:r>
          </a:p>
          <a:p>
            <a:r>
              <a:rPr lang="ro-RO" sz="2400" noProof="0" dirty="0"/>
              <a:t>Echilibrul între metodele tradiționale (și valorile relative) și beneficiile tehnologiei</a:t>
            </a:r>
          </a:p>
          <a:p>
            <a:r>
              <a:rPr lang="ro-RO" sz="2400" noProof="0" dirty="0"/>
              <a:t>Reducerea diferențelor ierarhice</a:t>
            </a:r>
          </a:p>
          <a:p>
            <a:r>
              <a:rPr lang="ro-RO" sz="2400" noProof="0" dirty="0"/>
              <a:t>Prin ascultare și dialogare</a:t>
            </a:r>
          </a:p>
          <a:p>
            <a:r>
              <a:rPr lang="ro-RO" sz="2400" noProof="0" dirty="0"/>
              <a:t>Empatie</a:t>
            </a:r>
          </a:p>
          <a:p>
            <a:r>
              <a:rPr lang="ro-RO" sz="2400" noProof="0" dirty="0"/>
              <a:t>Evenimente sociale care să întărească legăturile dintre oameni, </a:t>
            </a:r>
            <a:r>
              <a:rPr lang="ro-RO" sz="2400" noProof="0" dirty="0" err="1"/>
              <a:t>teambuilding</a:t>
            </a:r>
            <a:r>
              <a:rPr lang="ro-RO" sz="2400" noProof="0" dirty="0"/>
              <a:t>-uri</a:t>
            </a:r>
          </a:p>
          <a:p>
            <a:r>
              <a:rPr lang="ro-RO" sz="2400" noProof="0" dirty="0"/>
              <a:t>Gândirea neconvențională</a:t>
            </a:r>
            <a:endParaRPr lang="ro-RO" noProof="0" dirty="0"/>
          </a:p>
        </p:txBody>
      </p:sp>
      <p:sp>
        <p:nvSpPr>
          <p:cNvPr id="6" name="Tartalom helye 2">
            <a:extLst>
              <a:ext uri="{FF2B5EF4-FFF2-40B4-BE49-F238E27FC236}">
                <a16:creationId xmlns:a16="http://schemas.microsoft.com/office/drawing/2014/main" id="{32B1522F-348F-5409-01AF-FEF9F2356DC9}"/>
              </a:ext>
            </a:extLst>
          </p:cNvPr>
          <p:cNvSpPr txBox="1">
            <a:spLocks/>
          </p:cNvSpPr>
          <p:nvPr/>
        </p:nvSpPr>
        <p:spPr>
          <a:xfrm>
            <a:off x="5112370" y="1547998"/>
            <a:ext cx="5699061" cy="3771188"/>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r>
              <a:rPr lang="ro-RO" sz="2400" noProof="0" dirty="0"/>
              <a:t>Lucrând pentru același scop, sarcini comune</a:t>
            </a:r>
          </a:p>
          <a:p>
            <a:r>
              <a:rPr lang="ro-RO" sz="2400" noProof="0" dirty="0"/>
              <a:t>Încercarea de a face parte din echipă</a:t>
            </a:r>
          </a:p>
          <a:p>
            <a:r>
              <a:rPr lang="ro-RO" sz="2400" noProof="0" dirty="0"/>
              <a:t>Lucrul în echipă și cooperare</a:t>
            </a:r>
          </a:p>
          <a:p>
            <a:r>
              <a:rPr lang="ro-RO" sz="2400" noProof="0" dirty="0"/>
              <a:t>Workshop-uri (Ateliere de lucru) și educare</a:t>
            </a:r>
          </a:p>
          <a:p>
            <a:r>
              <a:rPr lang="ro-RO" sz="2400" noProof="0" dirty="0"/>
              <a:t>Training-ul H-PASS</a:t>
            </a:r>
          </a:p>
          <a:p>
            <a:r>
              <a:rPr lang="ro-RO" sz="2400" noProof="0" dirty="0"/>
              <a:t>Mentorat/Sistem de prieteni (parteneriat)</a:t>
            </a:r>
          </a:p>
          <a:p>
            <a:r>
              <a:rPr lang="ro-RO" sz="2400" noProof="0" dirty="0"/>
              <a:t>Implicarea în training-uri de comunicare</a:t>
            </a:r>
          </a:p>
          <a:p>
            <a:r>
              <a:rPr lang="ro-RO" sz="2400" noProof="0" dirty="0"/>
              <a:t> Seminare scurte cu scop specific</a:t>
            </a:r>
          </a:p>
          <a:p>
            <a:r>
              <a:rPr lang="ro-RO" sz="2400" noProof="0" dirty="0"/>
              <a:t>Adoptarea de protocoale</a:t>
            </a:r>
          </a:p>
          <a:p>
            <a:endParaRPr lang="ro-RO" sz="2400" noProof="0" dirty="0"/>
          </a:p>
          <a:p>
            <a:endParaRPr lang="ro-RO" sz="2400" noProof="0" dirty="0"/>
          </a:p>
          <a:p>
            <a:endParaRPr lang="ro-RO" sz="2400" noProof="0" dirty="0"/>
          </a:p>
          <a:p>
            <a:endParaRPr lang="ro-RO" sz="2400" noProof="0" dirty="0"/>
          </a:p>
          <a:p>
            <a:endParaRPr lang="ro-RO" sz="2400" noProof="0" dirty="0"/>
          </a:p>
          <a:p>
            <a:endParaRPr lang="ro-RO" sz="2400" noProof="0" dirty="0"/>
          </a:p>
        </p:txBody>
      </p:sp>
    </p:spTree>
    <p:extLst>
      <p:ext uri="{BB962C8B-B14F-4D97-AF65-F5344CB8AC3E}">
        <p14:creationId xmlns:p14="http://schemas.microsoft.com/office/powerpoint/2010/main" val="3392172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a:extLst>
              <a:ext uri="{FF2B5EF4-FFF2-40B4-BE49-F238E27FC236}">
                <a16:creationId xmlns:a16="http://schemas.microsoft.com/office/drawing/2014/main" id="{7199CC01-DE2D-0658-0156-F8E38654E6A7}"/>
              </a:ext>
            </a:extLst>
          </p:cNvPr>
          <p:cNvSpPr>
            <a:spLocks noGrp="1"/>
          </p:cNvSpPr>
          <p:nvPr>
            <p:ph type="title"/>
          </p:nvPr>
        </p:nvSpPr>
        <p:spPr/>
        <p:txBody>
          <a:bodyPr/>
          <a:lstStyle/>
          <a:p>
            <a:r>
              <a:rPr lang="ro-RO" noProof="0" dirty="0"/>
              <a:t>Introducere în lucrările în grup online</a:t>
            </a:r>
          </a:p>
        </p:txBody>
      </p:sp>
      <p:sp>
        <p:nvSpPr>
          <p:cNvPr id="6" name="Cím 3">
            <a:extLst>
              <a:ext uri="{FF2B5EF4-FFF2-40B4-BE49-F238E27FC236}">
                <a16:creationId xmlns:a16="http://schemas.microsoft.com/office/drawing/2014/main" id="{8C164731-EE01-72DD-2CB2-DDEE49AC8A6F}"/>
              </a:ext>
            </a:extLst>
          </p:cNvPr>
          <p:cNvSpPr txBox="1">
            <a:spLocks/>
          </p:cNvSpPr>
          <p:nvPr/>
        </p:nvSpPr>
        <p:spPr>
          <a:xfrm>
            <a:off x="625163" y="2885604"/>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ro-RO" noProof="0" dirty="0"/>
              <a:t>Amintiți-vă de cazul cu „teleconsultația”</a:t>
            </a:r>
          </a:p>
        </p:txBody>
      </p:sp>
    </p:spTree>
    <p:extLst>
      <p:ext uri="{BB962C8B-B14F-4D97-AF65-F5344CB8AC3E}">
        <p14:creationId xmlns:p14="http://schemas.microsoft.com/office/powerpoint/2010/main" val="506485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6B0554-30D4-AC6E-FDEB-EA054F8DA66C}"/>
              </a:ext>
            </a:extLst>
          </p:cNvPr>
          <p:cNvSpPr>
            <a:spLocks noGrp="1"/>
          </p:cNvSpPr>
          <p:nvPr>
            <p:ph type="title"/>
          </p:nvPr>
        </p:nvSpPr>
        <p:spPr/>
        <p:txBody>
          <a:bodyPr/>
          <a:lstStyle/>
          <a:p>
            <a:r>
              <a:rPr lang="ro-RO" dirty="0"/>
              <a:t>Sfârșitul unității de învățare</a:t>
            </a:r>
          </a:p>
        </p:txBody>
      </p:sp>
    </p:spTree>
    <p:extLst>
      <p:ext uri="{BB962C8B-B14F-4D97-AF65-F5344CB8AC3E}">
        <p14:creationId xmlns:p14="http://schemas.microsoft.com/office/powerpoint/2010/main" val="2080289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9DA75BC-44CB-6316-E28E-F6AD66152E19}"/>
              </a:ext>
            </a:extLst>
          </p:cNvPr>
          <p:cNvSpPr>
            <a:spLocks noGrp="1"/>
          </p:cNvSpPr>
          <p:nvPr>
            <p:ph type="title"/>
          </p:nvPr>
        </p:nvSpPr>
        <p:spPr>
          <a:xfrm>
            <a:off x="280072" y="-104037"/>
            <a:ext cx="9707606" cy="993805"/>
          </a:xfrm>
        </p:spPr>
        <p:txBody>
          <a:bodyPr/>
          <a:lstStyle/>
          <a:p>
            <a:r>
              <a:rPr lang="ro-RO" noProof="0" dirty="0"/>
              <a:t>Exercițiu individual de teleconsultație (Modulul 1)</a:t>
            </a:r>
          </a:p>
        </p:txBody>
      </p:sp>
      <p:sp>
        <p:nvSpPr>
          <p:cNvPr id="3" name="Tartalom helye 2">
            <a:extLst>
              <a:ext uri="{FF2B5EF4-FFF2-40B4-BE49-F238E27FC236}">
                <a16:creationId xmlns:a16="http://schemas.microsoft.com/office/drawing/2014/main" id="{7003E731-D398-832B-59A4-AB7D97A93D83}"/>
              </a:ext>
            </a:extLst>
          </p:cNvPr>
          <p:cNvSpPr>
            <a:spLocks noGrp="1"/>
          </p:cNvSpPr>
          <p:nvPr>
            <p:ph sz="half" idx="1"/>
          </p:nvPr>
        </p:nvSpPr>
        <p:spPr>
          <a:xfrm>
            <a:off x="301778" y="1255821"/>
            <a:ext cx="9685900" cy="3771188"/>
          </a:xfrm>
        </p:spPr>
        <p:txBody>
          <a:bodyPr/>
          <a:lstStyle/>
          <a:p>
            <a:pPr marL="0" indent="0">
              <a:lnSpc>
                <a:spcPct val="107000"/>
              </a:lnSpc>
              <a:spcAft>
                <a:spcPts val="800"/>
              </a:spcAft>
              <a:buNone/>
            </a:pP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Într-o țară îndepărtată, furnizorul de servicii farmaceutice </a:t>
            </a:r>
            <a:r>
              <a:rPr lang="ro-RO" sz="2400" kern="100" noProof="0" dirty="0" err="1">
                <a:effectLst/>
                <a:latin typeface="Aptos" panose="020B0004020202020204" pitchFamily="34" charset="0"/>
                <a:ea typeface="Aptos" panose="020B0004020202020204" pitchFamily="34" charset="0"/>
                <a:cs typeface="Times New Roman" panose="02020603050405020304" pitchFamily="18" charset="0"/>
              </a:rPr>
              <a:t>Healthier</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400" kern="100" noProof="0" dirty="0" err="1">
                <a:effectLst/>
                <a:latin typeface="Aptos" panose="020B0004020202020204" pitchFamily="34" charset="0"/>
                <a:ea typeface="Aptos" panose="020B0004020202020204" pitchFamily="34" charset="0"/>
                <a:cs typeface="Times New Roman" panose="02020603050405020304" pitchFamily="18" charset="0"/>
              </a:rPr>
              <a:t>Future</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400" kern="100" noProof="0" dirty="0" err="1">
                <a:effectLst/>
                <a:latin typeface="Aptos" panose="020B0004020202020204" pitchFamily="34" charset="0"/>
                <a:ea typeface="Aptos" panose="020B0004020202020204" pitchFamily="34" charset="0"/>
                <a:cs typeface="Times New Roman" panose="02020603050405020304" pitchFamily="18" charset="0"/>
              </a:rPr>
              <a:t>Pharmacy</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este pe cale </a:t>
            </a:r>
            <a:r>
              <a:rPr lang="ro-RO" sz="2400" b="1" kern="100" noProof="0" dirty="0">
                <a:effectLst/>
                <a:latin typeface="Aptos" panose="020B0004020202020204" pitchFamily="34" charset="0"/>
                <a:ea typeface="Aptos" panose="020B0004020202020204" pitchFamily="34" charset="0"/>
                <a:cs typeface="Times New Roman" panose="02020603050405020304" pitchFamily="18" charset="0"/>
              </a:rPr>
              <a:t>să lanseze un nou serviciu</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O nouă lege le impune tuturor furnizorilor de servicii de sănătate </a:t>
            </a:r>
            <a:r>
              <a:rPr lang="ro-RO" sz="2400" b="1" kern="100" noProof="0" dirty="0">
                <a:effectLst/>
                <a:latin typeface="Aptos" panose="020B0004020202020204" pitchFamily="34" charset="0"/>
                <a:ea typeface="Aptos" panose="020B0004020202020204" pitchFamily="34" charset="0"/>
                <a:cs typeface="Times New Roman" panose="02020603050405020304" pitchFamily="18" charset="0"/>
              </a:rPr>
              <a:t>să susțină</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400" b="1" kern="100" noProof="0" dirty="0">
                <a:effectLst/>
                <a:latin typeface="Aptos" panose="020B0004020202020204" pitchFamily="34" charset="0"/>
                <a:ea typeface="Aptos" panose="020B0004020202020204" pitchFamily="34" charset="0"/>
                <a:cs typeface="Times New Roman" panose="02020603050405020304" pitchFamily="18" charset="0"/>
              </a:rPr>
              <a:t>teleconsultații</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cel puțin 4 ore pe săptămână. Durata recomandată pentru o ședință este de 30 minute. Nu sunt impuse </a:t>
            </a:r>
            <a:r>
              <a:rPr lang="ro-RO" sz="2400" b="1" kern="100" noProof="0" dirty="0">
                <a:effectLst/>
                <a:latin typeface="Aptos" panose="020B0004020202020204" pitchFamily="34" charset="0"/>
                <a:ea typeface="Aptos" panose="020B0004020202020204" pitchFamily="34" charset="0"/>
                <a:cs typeface="Times New Roman" panose="02020603050405020304" pitchFamily="18" charset="0"/>
              </a:rPr>
              <a:t>criterii privind farmaciștii care trebuie să efectueze teleconsultațiile farmaceutice sau serviciile specifice</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care trebuie incluse. </a:t>
            </a:r>
            <a:r>
              <a:rPr lang="ro-RO" sz="2400" b="1" kern="100" noProof="0" dirty="0">
                <a:effectLst/>
                <a:latin typeface="Aptos" panose="020B0004020202020204" pitchFamily="34" charset="0"/>
                <a:ea typeface="Aptos" panose="020B0004020202020204" pitchFamily="34" charset="0"/>
                <a:cs typeface="Times New Roman" panose="02020603050405020304" pitchFamily="18" charset="0"/>
              </a:rPr>
              <a:t>Noul sistem ar trebui implementat în 3 luni.</a:t>
            </a:r>
          </a:p>
          <a:p>
            <a:pPr marL="0" indent="0">
              <a:lnSpc>
                <a:spcPct val="107000"/>
              </a:lnSpc>
              <a:spcAft>
                <a:spcPts val="800"/>
              </a:spcAft>
              <a:buNone/>
            </a:pP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Această soluție este </a:t>
            </a:r>
            <a:r>
              <a:rPr lang="ro-RO" sz="2400" b="1" kern="100" noProof="0" dirty="0">
                <a:effectLst/>
                <a:latin typeface="Aptos" panose="020B0004020202020204" pitchFamily="34" charset="0"/>
                <a:ea typeface="Aptos" panose="020B0004020202020204" pitchFamily="34" charset="0"/>
                <a:cs typeface="Times New Roman" panose="02020603050405020304" pitchFamily="18" charset="0"/>
              </a:rPr>
              <a:t>complet nouă</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pentru furnizorul de servicii farmaceutice </a:t>
            </a:r>
            <a:r>
              <a:rPr lang="ro-RO" sz="2400" kern="100" noProof="0" dirty="0" err="1">
                <a:effectLst/>
                <a:latin typeface="Aptos" panose="020B0004020202020204" pitchFamily="34" charset="0"/>
                <a:ea typeface="Aptos" panose="020B0004020202020204" pitchFamily="34" charset="0"/>
                <a:cs typeface="Times New Roman" panose="02020603050405020304" pitchFamily="18" charset="0"/>
              </a:rPr>
              <a:t>Healthier</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400" kern="100" noProof="0" dirty="0" err="1">
                <a:effectLst/>
                <a:latin typeface="Aptos" panose="020B0004020202020204" pitchFamily="34" charset="0"/>
                <a:ea typeface="Aptos" panose="020B0004020202020204" pitchFamily="34" charset="0"/>
                <a:cs typeface="Times New Roman" panose="02020603050405020304" pitchFamily="18" charset="0"/>
              </a:rPr>
              <a:t>Future</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a:t>
            </a:r>
            <a:r>
              <a:rPr lang="ro-RO" sz="2400" kern="100" noProof="0" dirty="0" err="1">
                <a:effectLst/>
                <a:latin typeface="Aptos" panose="020B0004020202020204" pitchFamily="34" charset="0"/>
                <a:ea typeface="Aptos" panose="020B0004020202020204" pitchFamily="34" charset="0"/>
                <a:cs typeface="Times New Roman" panose="02020603050405020304" pitchFamily="18" charset="0"/>
              </a:rPr>
              <a:t>Pharmacy</a:t>
            </a:r>
            <a:r>
              <a:rPr lang="ro-RO" sz="2400" kern="100" noProof="0" dirty="0">
                <a:effectLst/>
                <a:latin typeface="Aptos" panose="020B0004020202020204" pitchFamily="34" charset="0"/>
                <a:ea typeface="Aptos" panose="020B0004020202020204" pitchFamily="34" charset="0"/>
                <a:cs typeface="Times New Roman" panose="02020603050405020304" pitchFamily="18" charset="0"/>
              </a:rPr>
              <a:t>. Până acum toate consultațiile s-au desfășurat față-în-față. Deși instituția este foarte deschisă la soluții digitale, contactul cu pacienții a avut loc în mod tradițional. </a:t>
            </a:r>
          </a:p>
          <a:p>
            <a:pPr marL="0" indent="0">
              <a:lnSpc>
                <a:spcPct val="107000"/>
              </a:lnSpc>
              <a:spcAft>
                <a:spcPts val="800"/>
              </a:spcAft>
              <a:buNone/>
            </a:pPr>
            <a:endParaRPr lang="ro-RO" sz="2400" kern="100" noProof="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27086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67304-203E-913A-1575-A7262CE167F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DB10747-3AC7-F414-88F5-7780B5CA792D}"/>
              </a:ext>
            </a:extLst>
          </p:cNvPr>
          <p:cNvSpPr>
            <a:spLocks noGrp="1"/>
          </p:cNvSpPr>
          <p:nvPr>
            <p:ph type="title"/>
          </p:nvPr>
        </p:nvSpPr>
        <p:spPr>
          <a:xfrm>
            <a:off x="146257" y="-408465"/>
            <a:ext cx="9707606" cy="993805"/>
          </a:xfrm>
        </p:spPr>
        <p:txBody>
          <a:bodyPr/>
          <a:lstStyle/>
          <a:p>
            <a:r>
              <a:rPr lang="ro-RO" noProof="0" dirty="0"/>
              <a:t>Exercițiu în grup de teleconsultație (Modulul 1)</a:t>
            </a:r>
          </a:p>
        </p:txBody>
      </p:sp>
      <p:sp>
        <p:nvSpPr>
          <p:cNvPr id="3" name="Tartalom helye 2">
            <a:extLst>
              <a:ext uri="{FF2B5EF4-FFF2-40B4-BE49-F238E27FC236}">
                <a16:creationId xmlns:a16="http://schemas.microsoft.com/office/drawing/2014/main" id="{9580E54E-BC65-C6BB-F20D-06B1FC9FCFD3}"/>
              </a:ext>
            </a:extLst>
          </p:cNvPr>
          <p:cNvSpPr>
            <a:spLocks noGrp="1"/>
          </p:cNvSpPr>
          <p:nvPr>
            <p:ph sz="half" idx="1"/>
          </p:nvPr>
        </p:nvSpPr>
        <p:spPr>
          <a:xfrm>
            <a:off x="146257" y="699826"/>
            <a:ext cx="10191520" cy="3699702"/>
          </a:xfrm>
        </p:spPr>
        <p:txBody>
          <a:bodyPr/>
          <a:lstStyle/>
          <a:p>
            <a:pPr marL="0" indent="0">
              <a:lnSpc>
                <a:spcPct val="100000"/>
              </a:lnSpc>
              <a:spcAft>
                <a:spcPts val="800"/>
              </a:spcAft>
              <a:buNone/>
            </a:pP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Opiniile angajaților sunt împărțite.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Unii consideră inițiativa benefică</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apreciind oportunitatea de modernizare a serviciilor. Totuși, există și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rezistență</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Unii farmaciști nu își pot imagina cum se vor desfășura aceste consultații, alții se tem că nu vor putea utiliza tehnologia necesar. Unii angajați pun la îndoială disponibilitatea pacienților de a accepta acest tip de interacțiune. De asemenea, există îngrijorări privind perioada scurtă de implementare și lipsa unor ghiduri clare despre serviciile care trebuie oferite și farmaciștii responsabili.</a:t>
            </a:r>
          </a:p>
          <a:p>
            <a:pPr marL="0" indent="0">
              <a:lnSpc>
                <a:spcPct val="100000"/>
              </a:lnSpc>
              <a:spcAft>
                <a:spcPts val="800"/>
              </a:spcAft>
              <a:buNone/>
            </a:pP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Conducerea instituției v-a desemnat să gestionați acest proces de schimbare și să pregătiți personalul pentru tranziție.</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Vi se solicită, de asemenea, să identificați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strategii pentru reducerea rezistenței</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și să contribuiți la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crearea unei soluții eficiente</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 Managementul recunoaște că definirea exactă a serviciilor și a personalului implicat va rezulta dintr-un proces structurat de implementare.</a:t>
            </a:r>
          </a:p>
          <a:p>
            <a:pPr marL="0" indent="0">
              <a:lnSpc>
                <a:spcPct val="100000"/>
              </a:lnSpc>
              <a:spcAft>
                <a:spcPts val="800"/>
              </a:spcAft>
              <a:buNone/>
            </a:pPr>
            <a:r>
              <a:rPr lang="ro-RO" sz="2000" b="1" kern="100" noProof="0" dirty="0">
                <a:latin typeface="Aptos" panose="020B0004020202020204" pitchFamily="34" charset="0"/>
                <a:ea typeface="Aptos" panose="020B0004020202020204" pitchFamily="34" charset="0"/>
                <a:cs typeface="Times New Roman" panose="02020603050405020304" pitchFamily="18" charset="0"/>
              </a:rPr>
              <a:t>1.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Cum ați structura procesul de schimbare?</a:t>
            </a:r>
          </a:p>
          <a:p>
            <a:pPr marL="0" indent="0">
              <a:lnSpc>
                <a:spcPct val="100000"/>
              </a:lnSpc>
              <a:spcAft>
                <a:spcPts val="800"/>
              </a:spcAft>
              <a:buNone/>
            </a:pPr>
            <a:r>
              <a:rPr lang="ro-RO" sz="2000" b="1" kern="100" noProof="0" dirty="0">
                <a:latin typeface="Aptos" panose="020B0004020202020204" pitchFamily="34" charset="0"/>
                <a:ea typeface="Aptos" panose="020B0004020202020204" pitchFamily="34" charset="0"/>
                <a:cs typeface="Times New Roman" panose="02020603050405020304" pitchFamily="18" charset="0"/>
              </a:rPr>
              <a:t>2. </a:t>
            </a:r>
            <a:r>
              <a:rPr lang="ro-RO" sz="2000" b="1" kern="100" noProof="0" dirty="0">
                <a:effectLst/>
                <a:latin typeface="Aptos" panose="020B0004020202020204" pitchFamily="34" charset="0"/>
                <a:ea typeface="Aptos" panose="020B0004020202020204" pitchFamily="34" charset="0"/>
                <a:cs typeface="Times New Roman" panose="02020603050405020304" pitchFamily="18" charset="0"/>
              </a:rPr>
              <a:t>Identificați 5-10 aspecte care trebuie luate în considerare pentru reducerea rezistenței la schimbare în timpul implementării teleconsultațiilor (schimbarea).</a:t>
            </a:r>
          </a:p>
          <a:p>
            <a:pPr marL="0" indent="0">
              <a:lnSpc>
                <a:spcPct val="100000"/>
              </a:lnSpc>
              <a:spcAft>
                <a:spcPts val="800"/>
              </a:spcAft>
              <a:buNone/>
            </a:pP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Vă rugăm să vă bazați pe cunoștințele teoretice prezentate în materialele video, în special modelul ADKAR sau modelul schimbării propus de </a:t>
            </a:r>
            <a:r>
              <a:rPr lang="ro-RO" sz="2000" kern="100" noProof="0" dirty="0" err="1">
                <a:effectLst/>
                <a:latin typeface="Aptos" panose="020B0004020202020204" pitchFamily="34" charset="0"/>
                <a:ea typeface="Aptos" panose="020B0004020202020204" pitchFamily="34" charset="0"/>
                <a:cs typeface="Times New Roman" panose="02020603050405020304" pitchFamily="18" charset="0"/>
              </a:rPr>
              <a:t>Kotter</a:t>
            </a:r>
            <a:r>
              <a:rPr lang="ro-RO" sz="2000" kern="100" noProof="0" dirty="0">
                <a:effectLst/>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Aft>
                <a:spcPts val="800"/>
              </a:spcAft>
              <a:buNone/>
            </a:pPr>
            <a:endParaRPr lang="ro-RO" sz="2000" kern="100" noProof="0" dirty="0">
              <a:effectLst/>
              <a:latin typeface="Aptos" panose="020B0004020202020204" pitchFamily="34" charset="0"/>
              <a:ea typeface="Aptos" panose="020B0004020202020204" pitchFamily="34" charset="0"/>
              <a:cs typeface="Times New Roman" panose="02020603050405020304" pitchFamily="18" charset="0"/>
            </a:endParaRPr>
          </a:p>
          <a:p>
            <a:endParaRPr lang="ro-RO" sz="2000" noProof="0" dirty="0"/>
          </a:p>
        </p:txBody>
      </p:sp>
    </p:spTree>
    <p:extLst>
      <p:ext uri="{BB962C8B-B14F-4D97-AF65-F5344CB8AC3E}">
        <p14:creationId xmlns:p14="http://schemas.microsoft.com/office/powerpoint/2010/main" val="3653410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D7606738-2079-2CC5-B2AE-024347D16BD1}"/>
              </a:ext>
            </a:extLst>
          </p:cNvPr>
          <p:cNvGraphicFramePr/>
          <p:nvPr>
            <p:extLst>
              <p:ext uri="{D42A27DB-BD31-4B8C-83A1-F6EECF244321}">
                <p14:modId xmlns:p14="http://schemas.microsoft.com/office/powerpoint/2010/main" val="2974081103"/>
              </p:ext>
            </p:extLst>
          </p:nvPr>
        </p:nvGraphicFramePr>
        <p:xfrm>
          <a:off x="1972088" y="912830"/>
          <a:ext cx="8379020" cy="5552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a:extLst>
              <a:ext uri="{FF2B5EF4-FFF2-40B4-BE49-F238E27FC236}">
                <a16:creationId xmlns:a16="http://schemas.microsoft.com/office/drawing/2014/main" id="{D0D2F32E-F389-B327-DC6A-F36B001DF02E}"/>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Layer>
                </a14:imgProps>
              </a:ext>
              <a:ext uri="{837473B0-CC2E-450A-ABE3-18F120FF3D39}">
                <a1611:picAttrSrcUrl xmlns:a1611="http://schemas.microsoft.com/office/drawing/2016/11/main" r:id="rId9"/>
              </a:ext>
            </a:extLst>
          </a:blip>
          <a:srcRect t="15421" r="38505"/>
          <a:stretch/>
        </p:blipFill>
        <p:spPr>
          <a:xfrm>
            <a:off x="1643477" y="1288674"/>
            <a:ext cx="1238365" cy="7248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AEA5D9ED-054F-8D64-660B-E49AE4176483}"/>
              </a:ext>
            </a:extLst>
          </p:cNvPr>
          <p:cNvPicPr>
            <a:picLocks noChangeAspect="1"/>
          </p:cNvPicPr>
          <p:nvPr/>
        </p:nvPicPr>
        <p:blipFill rotWithShape="1">
          <a:blip r:embed="rId10">
            <a:extLst>
              <a:ext uri="{BEBA8EAE-BF5A-486C-A8C5-ECC9F3942E4B}">
                <a14:imgProps xmlns:a14="http://schemas.microsoft.com/office/drawing/2010/main">
                  <a14:imgLayer r:embed="rId11">
                    <a14:imgEffect>
                      <a14:saturation sat="0"/>
                    </a14:imgEffect>
                  </a14:imgLayer>
                </a14:imgProps>
              </a:ext>
              <a:ext uri="{837473B0-CC2E-450A-ABE3-18F120FF3D39}">
                <a1611:picAttrSrcUrl xmlns:a1611="http://schemas.microsoft.com/office/drawing/2016/11/main" r:id="rId12"/>
              </a:ext>
            </a:extLst>
          </a:blip>
          <a:srcRect t="12462" r="11712" b="12988"/>
          <a:stretch/>
        </p:blipFill>
        <p:spPr>
          <a:xfrm>
            <a:off x="2093714" y="2312722"/>
            <a:ext cx="1132902"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5883A45E-25AF-045A-2515-51D89F00467F}"/>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2176822" y="3355479"/>
            <a:ext cx="1102706"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a:extLst>
              <a:ext uri="{FF2B5EF4-FFF2-40B4-BE49-F238E27FC236}">
                <a16:creationId xmlns:a16="http://schemas.microsoft.com/office/drawing/2014/main" id="{6ABEB5BA-3F68-4B09-DF5F-946863B43CCF}"/>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a:off x="1972088" y="4291794"/>
            <a:ext cx="1182619" cy="874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a:extLst>
              <a:ext uri="{FF2B5EF4-FFF2-40B4-BE49-F238E27FC236}">
                <a16:creationId xmlns:a16="http://schemas.microsoft.com/office/drawing/2014/main" id="{F9308F57-7254-841E-0D65-F79A66D2CCC1}"/>
              </a:ext>
            </a:extLst>
          </p:cNvPr>
          <p:cNvPicPr>
            <a:picLocks noChangeAspect="1"/>
          </p:cNvPicPr>
          <p:nvPr/>
        </p:nvPicPr>
        <p:blipFill>
          <a:blip r:embed="rId17">
            <a:duotone>
              <a:prstClr val="black"/>
              <a:schemeClr val="tx2">
                <a:tint val="45000"/>
                <a:satMod val="400000"/>
              </a:schemeClr>
            </a:duotone>
            <a:extLst>
              <a:ext uri="{837473B0-CC2E-450A-ABE3-18F120FF3D39}">
                <a1611:picAttrSrcUrl xmlns:a1611="http://schemas.microsoft.com/office/drawing/2016/11/main" r:id="rId18"/>
              </a:ext>
            </a:extLst>
          </a:blip>
          <a:stretch>
            <a:fillRect/>
          </a:stretch>
        </p:blipFill>
        <p:spPr>
          <a:xfrm>
            <a:off x="1643477" y="5406587"/>
            <a:ext cx="1066691" cy="663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Cím 1">
            <a:extLst>
              <a:ext uri="{FF2B5EF4-FFF2-40B4-BE49-F238E27FC236}">
                <a16:creationId xmlns:a16="http://schemas.microsoft.com/office/drawing/2014/main" id="{471EE7AE-58A7-0525-9B9C-4AF976DF1A0F}"/>
              </a:ext>
            </a:extLst>
          </p:cNvPr>
          <p:cNvSpPr txBox="1">
            <a:spLocks/>
          </p:cNvSpPr>
          <p:nvPr/>
        </p:nvSpPr>
        <p:spPr>
          <a:xfrm>
            <a:off x="620274" y="147515"/>
            <a:ext cx="4469886" cy="57739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noProof="0" dirty="0">
                <a:solidFill>
                  <a:srgbClr val="1A75DB"/>
                </a:solidFill>
                <a:latin typeface="+mn-lt"/>
              </a:rPr>
              <a:t>Modelul ADKAR (1)</a:t>
            </a:r>
          </a:p>
        </p:txBody>
      </p:sp>
      <p:sp>
        <p:nvSpPr>
          <p:cNvPr id="10" name="Footer Placeholder 4">
            <a:extLst>
              <a:ext uri="{FF2B5EF4-FFF2-40B4-BE49-F238E27FC236}">
                <a16:creationId xmlns:a16="http://schemas.microsoft.com/office/drawing/2014/main" id="{64D96098-E284-599C-89F9-5E43716253B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2071176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5935FC4-01ED-7502-955A-AEE2BFF3BDEB}"/>
              </a:ext>
            </a:extLst>
          </p:cNvPr>
          <p:cNvGraphicFramePr/>
          <p:nvPr>
            <p:extLst>
              <p:ext uri="{D42A27DB-BD31-4B8C-83A1-F6EECF244321}">
                <p14:modId xmlns:p14="http://schemas.microsoft.com/office/powerpoint/2010/main" val="2116196553"/>
              </p:ext>
            </p:extLst>
          </p:nvPr>
        </p:nvGraphicFramePr>
        <p:xfrm>
          <a:off x="362392" y="469594"/>
          <a:ext cx="10437371" cy="5576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Striped Right 4">
            <a:extLst>
              <a:ext uri="{FF2B5EF4-FFF2-40B4-BE49-F238E27FC236}">
                <a16:creationId xmlns:a16="http://schemas.microsoft.com/office/drawing/2014/main" id="{ABCB1718-375E-1277-C6B3-CE2FFE559484}"/>
              </a:ext>
            </a:extLst>
          </p:cNvPr>
          <p:cNvSpPr/>
          <p:nvPr/>
        </p:nvSpPr>
        <p:spPr>
          <a:xfrm>
            <a:off x="6672104" y="5787851"/>
            <a:ext cx="3868616" cy="669556"/>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effectLst>
                  <a:outerShdw blurRad="38100" dist="38100" dir="2700000" algn="tl">
                    <a:srgbClr val="000000">
                      <a:alpha val="43137"/>
                    </a:srgbClr>
                  </a:outerShdw>
                </a:effectLst>
              </a:rPr>
              <a:t>Zona de implicare/angajament</a:t>
            </a:r>
          </a:p>
        </p:txBody>
      </p:sp>
      <p:sp>
        <p:nvSpPr>
          <p:cNvPr id="6" name="Arrow: Striped Right 5">
            <a:extLst>
              <a:ext uri="{FF2B5EF4-FFF2-40B4-BE49-F238E27FC236}">
                <a16:creationId xmlns:a16="http://schemas.microsoft.com/office/drawing/2014/main" id="{75710DAE-151C-E057-61C4-59AEA0F3DB7A}"/>
              </a:ext>
            </a:extLst>
          </p:cNvPr>
          <p:cNvSpPr/>
          <p:nvPr/>
        </p:nvSpPr>
        <p:spPr>
          <a:xfrm flipH="1">
            <a:off x="442125" y="5787852"/>
            <a:ext cx="5994167" cy="669555"/>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noProof="0" dirty="0">
                <a:effectLst>
                  <a:outerShdw blurRad="38100" dist="38100" dir="2700000" algn="tl">
                    <a:srgbClr val="000000">
                      <a:alpha val="43137"/>
                    </a:srgbClr>
                  </a:outerShdw>
                </a:effectLst>
              </a:rPr>
              <a:t>Zona de activare/capacitare</a:t>
            </a:r>
          </a:p>
        </p:txBody>
      </p:sp>
      <p:sp>
        <p:nvSpPr>
          <p:cNvPr id="7" name="Footer Placeholder 4">
            <a:extLst>
              <a:ext uri="{FF2B5EF4-FFF2-40B4-BE49-F238E27FC236}">
                <a16:creationId xmlns:a16="http://schemas.microsoft.com/office/drawing/2014/main" id="{2E2BBCB0-61C9-FE7A-69C5-0754A984371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
        <p:nvSpPr>
          <p:cNvPr id="8" name="Cím 1">
            <a:extLst>
              <a:ext uri="{FF2B5EF4-FFF2-40B4-BE49-F238E27FC236}">
                <a16:creationId xmlns:a16="http://schemas.microsoft.com/office/drawing/2014/main" id="{4BC00AE0-306E-4721-B592-0A2C2F84999D}"/>
              </a:ext>
            </a:extLst>
          </p:cNvPr>
          <p:cNvSpPr txBox="1">
            <a:spLocks/>
          </p:cNvSpPr>
          <p:nvPr/>
        </p:nvSpPr>
        <p:spPr>
          <a:xfrm>
            <a:off x="211666" y="134816"/>
            <a:ext cx="5046134" cy="63877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noProof="0" dirty="0">
                <a:solidFill>
                  <a:srgbClr val="1A75DB"/>
                </a:solidFill>
                <a:latin typeface="+mn-lt"/>
              </a:rPr>
              <a:t> Modelul ADKAR (2)</a:t>
            </a:r>
          </a:p>
        </p:txBody>
      </p:sp>
    </p:spTree>
    <p:extLst>
      <p:ext uri="{BB962C8B-B14F-4D97-AF65-F5344CB8AC3E}">
        <p14:creationId xmlns:p14="http://schemas.microsoft.com/office/powerpoint/2010/main" val="2039582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817A1CD-5058-DBD8-DCE9-80817EA36255}"/>
              </a:ext>
            </a:extLst>
          </p:cNvPr>
          <p:cNvSpPr txBox="1">
            <a:spLocks/>
          </p:cNvSpPr>
          <p:nvPr/>
        </p:nvSpPr>
        <p:spPr>
          <a:xfrm>
            <a:off x="369180" y="184364"/>
            <a:ext cx="8012820" cy="72393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noProof="0" dirty="0">
                <a:solidFill>
                  <a:srgbClr val="1A75DB"/>
                </a:solidFill>
                <a:latin typeface="+mn-lt"/>
              </a:rPr>
              <a:t>Modelul celor opt pași al lui </a:t>
            </a:r>
            <a:r>
              <a:rPr lang="ro-RO" sz="4000" b="1" noProof="0" dirty="0" err="1">
                <a:solidFill>
                  <a:srgbClr val="1A75DB"/>
                </a:solidFill>
                <a:latin typeface="+mn-lt"/>
              </a:rPr>
              <a:t>Kotter</a:t>
            </a:r>
            <a:endParaRPr lang="ro-RO" sz="4000" b="1" noProof="0" dirty="0">
              <a:solidFill>
                <a:srgbClr val="1A75DB"/>
              </a:solidFill>
              <a:latin typeface="+mn-lt"/>
            </a:endParaRPr>
          </a:p>
        </p:txBody>
      </p:sp>
      <p:sp>
        <p:nvSpPr>
          <p:cNvPr id="3" name="Footer Placeholder 4">
            <a:extLst>
              <a:ext uri="{FF2B5EF4-FFF2-40B4-BE49-F238E27FC236}">
                <a16:creationId xmlns:a16="http://schemas.microsoft.com/office/drawing/2014/main" id="{DFD412AD-7FA4-831F-FA61-B2D01F4E9A6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graphicFrame>
        <p:nvGraphicFramePr>
          <p:cNvPr id="4" name="Diagram 3">
            <a:extLst>
              <a:ext uri="{FF2B5EF4-FFF2-40B4-BE49-F238E27FC236}">
                <a16:creationId xmlns:a16="http://schemas.microsoft.com/office/drawing/2014/main" id="{2DDAF0DA-2129-C937-4BF3-28D6460CE05A}"/>
              </a:ext>
            </a:extLst>
          </p:cNvPr>
          <p:cNvGraphicFramePr/>
          <p:nvPr>
            <p:extLst>
              <p:ext uri="{D42A27DB-BD31-4B8C-83A1-F6EECF244321}">
                <p14:modId xmlns:p14="http://schemas.microsoft.com/office/powerpoint/2010/main" val="3422722984"/>
              </p:ext>
            </p:extLst>
          </p:nvPr>
        </p:nvGraphicFramePr>
        <p:xfrm>
          <a:off x="-305264" y="822131"/>
          <a:ext cx="10703093" cy="6070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1787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659949" y="380508"/>
            <a:ext cx="9741352"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noProof="0" dirty="0">
                <a:solidFill>
                  <a:srgbClr val="1A75DB"/>
                </a:solidFill>
                <a:latin typeface="+mn-lt"/>
              </a:rPr>
              <a:t>Modelul celor opt pași al lui </a:t>
            </a:r>
            <a:r>
              <a:rPr lang="ro-RO" sz="4000" b="1" noProof="0" dirty="0" err="1">
                <a:solidFill>
                  <a:srgbClr val="1A75DB"/>
                </a:solidFill>
                <a:latin typeface="+mn-lt"/>
              </a:rPr>
              <a:t>Kotter</a:t>
            </a:r>
            <a:r>
              <a:rPr lang="ro-RO" sz="4000" b="1" noProof="0" dirty="0">
                <a:solidFill>
                  <a:srgbClr val="1A75DB"/>
                </a:solidFill>
                <a:latin typeface="+mn-lt"/>
              </a:rPr>
              <a:t> (Pașii 1-4)</a:t>
            </a:r>
            <a:endParaRPr lang="ro-RO" sz="4000" b="1" noProof="0" dirty="0">
              <a:solidFill>
                <a:srgbClr val="FF0000"/>
              </a:solidFill>
              <a:latin typeface="+mn-lt"/>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extLst>
              <p:ext uri="{D42A27DB-BD31-4B8C-83A1-F6EECF244321}">
                <p14:modId xmlns:p14="http://schemas.microsoft.com/office/powerpoint/2010/main" val="1376850216"/>
              </p:ext>
            </p:extLst>
          </p:nvPr>
        </p:nvGraphicFramePr>
        <p:xfrm>
          <a:off x="659949" y="1317914"/>
          <a:ext cx="9741351" cy="5024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769230B-277B-9913-A937-664D726C0DD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Tree>
    <p:extLst>
      <p:ext uri="{BB962C8B-B14F-4D97-AF65-F5344CB8AC3E}">
        <p14:creationId xmlns:p14="http://schemas.microsoft.com/office/powerpoint/2010/main" val="1495298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D8CDFAC-B9B9-3396-7FCC-4F918656F14E}"/>
              </a:ext>
            </a:extLst>
          </p:cNvPr>
          <p:cNvGraphicFramePr/>
          <p:nvPr>
            <p:extLst>
              <p:ext uri="{D42A27DB-BD31-4B8C-83A1-F6EECF244321}">
                <p14:modId xmlns:p14="http://schemas.microsoft.com/office/powerpoint/2010/main" val="781439462"/>
              </p:ext>
            </p:extLst>
          </p:nvPr>
        </p:nvGraphicFramePr>
        <p:xfrm>
          <a:off x="529953" y="1051560"/>
          <a:ext cx="9739855" cy="5444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F15FDF1F-B188-7483-C770-3FE9B459A48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ro-RO" sz="1200" noProof="0" dirty="0"/>
              <a:t>Project: 101101139 — H-PASS — EU4H-2022-PJ</a:t>
            </a:r>
          </a:p>
        </p:txBody>
      </p:sp>
      <p:sp>
        <p:nvSpPr>
          <p:cNvPr id="5" name="Cím 1">
            <a:extLst>
              <a:ext uri="{FF2B5EF4-FFF2-40B4-BE49-F238E27FC236}">
                <a16:creationId xmlns:a16="http://schemas.microsoft.com/office/drawing/2014/main" id="{A45ABD3D-D947-A56F-023F-9A0FDD1C0F96}"/>
              </a:ext>
            </a:extLst>
          </p:cNvPr>
          <p:cNvSpPr txBox="1">
            <a:spLocks/>
          </p:cNvSpPr>
          <p:nvPr/>
        </p:nvSpPr>
        <p:spPr>
          <a:xfrm>
            <a:off x="659949" y="380508"/>
            <a:ext cx="10334366"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noProof="0" dirty="0">
                <a:solidFill>
                  <a:srgbClr val="1A75DB"/>
                </a:solidFill>
                <a:latin typeface="+mn-lt"/>
              </a:rPr>
              <a:t>Modelul celor opt pași al lui </a:t>
            </a:r>
            <a:r>
              <a:rPr lang="ro-RO" sz="4000" b="1" noProof="0" dirty="0" err="1">
                <a:solidFill>
                  <a:srgbClr val="1A75DB"/>
                </a:solidFill>
                <a:latin typeface="+mn-lt"/>
              </a:rPr>
              <a:t>Kotter</a:t>
            </a:r>
            <a:r>
              <a:rPr lang="ro-RO" sz="4000" b="1" noProof="0" dirty="0">
                <a:solidFill>
                  <a:srgbClr val="1A75DB"/>
                </a:solidFill>
                <a:latin typeface="+mn-lt"/>
              </a:rPr>
              <a:t> (Pașii 5-8)</a:t>
            </a:r>
            <a:endParaRPr lang="ro-RO" sz="4000" b="1" noProof="0" dirty="0">
              <a:solidFill>
                <a:srgbClr val="FF0000"/>
              </a:solidFill>
              <a:latin typeface="+mn-lt"/>
            </a:endParaRPr>
          </a:p>
        </p:txBody>
      </p:sp>
    </p:spTree>
    <p:extLst>
      <p:ext uri="{BB962C8B-B14F-4D97-AF65-F5344CB8AC3E}">
        <p14:creationId xmlns:p14="http://schemas.microsoft.com/office/powerpoint/2010/main" val="21672667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4.0.5919"/>
  <p:tag name="SLIDO_PRESENTATION_ID" val="6fced902-de01-4395-af48-7b21b6a15264"/>
  <p:tag name="SLIDO_EVENT_UUID" val="46650eea-1bec-4c48-8938-634bd8fee995"/>
  <p:tag name="SLIDO_EVENT_SECTION_UUID" val="56f029f3-5928-4928-b138-6475f4ded410"/>
</p:tagLst>
</file>

<file path=ppt/tags/tag10.xml><?xml version="1.0" encoding="utf-8"?>
<p:tagLst xmlns:a="http://schemas.openxmlformats.org/drawingml/2006/main" xmlns:r="http://schemas.openxmlformats.org/officeDocument/2006/relationships" xmlns:p="http://schemas.openxmlformats.org/presentationml/2006/main">
  <p:tag name="SLIDO_ELEMENT" val="reminder"/>
</p:tagLst>
</file>

<file path=ppt/tags/tag11.xml><?xml version="1.0" encoding="utf-8"?>
<p:tagLst xmlns:a="http://schemas.openxmlformats.org/drawingml/2006/main" xmlns:r="http://schemas.openxmlformats.org/officeDocument/2006/relationships" xmlns:p="http://schemas.openxmlformats.org/presentationml/2006/main">
  <p:tag name="SLIDO_ELEMENT" val="dotty"/>
</p:tagLst>
</file>

<file path=ppt/tags/tag12.xml><?xml version="1.0" encoding="utf-8"?>
<p:tagLst xmlns:a="http://schemas.openxmlformats.org/drawingml/2006/main" xmlns:r="http://schemas.openxmlformats.org/officeDocument/2006/relationships" xmlns:p="http://schemas.openxmlformats.org/presentationml/2006/main">
  <p:tag name="SLIDO_ELEMENT" val="logo"/>
</p:tagLst>
</file>

<file path=ppt/tags/tag13.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14.xml><?xml version="1.0" encoding="utf-8"?>
<p:tagLst xmlns:a="http://schemas.openxmlformats.org/drawingml/2006/main" xmlns:r="http://schemas.openxmlformats.org/officeDocument/2006/relationships" xmlns:p="http://schemas.openxmlformats.org/presentationml/2006/main">
  <p:tag name="SLIDO_ELEMENT" val="title"/>
</p:tagLst>
</file>

<file path=ppt/tags/tag15.xml><?xml version="1.0" encoding="utf-8"?>
<p:tagLst xmlns:a="http://schemas.openxmlformats.org/drawingml/2006/main" xmlns:r="http://schemas.openxmlformats.org/officeDocument/2006/relationships" xmlns:p="http://schemas.openxmlformats.org/presentationml/2006/main">
  <p:tag name="SLIDO_ELEMENT" val="footer"/>
</p:tagLst>
</file>

<file path=ppt/tags/tag16.xml><?xml version="1.0" encoding="utf-8"?>
<p:tagLst xmlns:a="http://schemas.openxmlformats.org/drawingml/2006/main" xmlns:r="http://schemas.openxmlformats.org/officeDocument/2006/relationships" xmlns:p="http://schemas.openxmlformats.org/presentationml/2006/main">
  <p:tag name="SLIDO_METADATA" val="eyJUaW1lc3RhbXAiOjE3MzI3MTg2NTd9"/>
  <p:tag name="SLIDO_TYPE" val="SlidoPoll"/>
  <p:tag name="SLIDO_POLL_UUID" val="f3594585-6e66-4e4e-9799-e07742719867"/>
  <p:tag name="SLIDO_TIMELINE" val="W3sicG9sbFF1ZXN0aW9uVXVpZCI6IjIxODNmZTI4LTQ5YTEtNDNjMS04OTJmLTcyZjY0ZDY0MTc3YiIsInNob3dSZXN1bHRzIjp0cnVlLCJzaG93Q29ycmVjdEFuc3dlcnMiOmZhbHNlLCJ2b3RpbmdMb2NrZWQiOmZhbHNlfV0="/>
</p:tagLst>
</file>

<file path=ppt/tags/tag17.xml><?xml version="1.0" encoding="utf-8"?>
<p:tagLst xmlns:a="http://schemas.openxmlformats.org/drawingml/2006/main" xmlns:r="http://schemas.openxmlformats.org/officeDocument/2006/relationships" xmlns:p="http://schemas.openxmlformats.org/presentationml/2006/main">
  <p:tag name="SLIDO_ELEMENT" val="reminder"/>
</p:tagLst>
</file>

<file path=ppt/tags/tag18.xml><?xml version="1.0" encoding="utf-8"?>
<p:tagLst xmlns:a="http://schemas.openxmlformats.org/drawingml/2006/main" xmlns:r="http://schemas.openxmlformats.org/officeDocument/2006/relationships" xmlns:p="http://schemas.openxmlformats.org/presentationml/2006/main">
  <p:tag name="SLIDO_ELEMENT" val="dotty"/>
</p:tagLst>
</file>

<file path=ppt/tags/tag19.xml><?xml version="1.0" encoding="utf-8"?>
<p:tagLst xmlns:a="http://schemas.openxmlformats.org/drawingml/2006/main" xmlns:r="http://schemas.openxmlformats.org/officeDocument/2006/relationships" xmlns:p="http://schemas.openxmlformats.org/presentationml/2006/main">
  <p:tag name="SLIDO_ELEMENT" val="logo"/>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MzI3MTg1NDd9"/>
  <p:tag name="SLIDO_TYPE" val="SlidoPoll"/>
  <p:tag name="SLIDO_POLL_UUID" val="8f949626-5df1-431a-a34c-8fb13acaca19"/>
  <p:tag name="SLIDO_TIMELINE" val="W3sicG9sbFF1ZXN0aW9uVXVpZCI6IjBiMDdiYWYyLWRlNDAtNDUxYS04ODExLTFjMTI4NzUwMzk4YSIsInNob3dSZXN1bHRzIjp0cnVlLCJzaG93Q29ycmVjdEFuc3dlcnMiOmZhbHNlLCJ2b3RpbmdMb2NrZWQiOmZhbHNlfV0="/>
</p:tagLst>
</file>

<file path=ppt/tags/tag20.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21.xml><?xml version="1.0" encoding="utf-8"?>
<p:tagLst xmlns:a="http://schemas.openxmlformats.org/drawingml/2006/main" xmlns:r="http://schemas.openxmlformats.org/officeDocument/2006/relationships" xmlns:p="http://schemas.openxmlformats.org/presentationml/2006/main">
  <p:tag name="SLIDO_ELEMENT" val="title"/>
</p:tagLst>
</file>

<file path=ppt/tags/tag22.xml><?xml version="1.0" encoding="utf-8"?>
<p:tagLst xmlns:a="http://schemas.openxmlformats.org/drawingml/2006/main" xmlns:r="http://schemas.openxmlformats.org/officeDocument/2006/relationships" xmlns:p="http://schemas.openxmlformats.org/presentationml/2006/main">
  <p:tag name="SLIDO_ELEMENT" val="footer"/>
</p:tagLst>
</file>

<file path=ppt/tags/tag3.xml><?xml version="1.0" encoding="utf-8"?>
<p:tagLst xmlns:a="http://schemas.openxmlformats.org/drawingml/2006/main" xmlns:r="http://schemas.openxmlformats.org/officeDocument/2006/relationships" xmlns:p="http://schemas.openxmlformats.org/presentationml/2006/main">
  <p:tag name="SLIDO_ELEMENT" val="reminder"/>
</p:tagLst>
</file>

<file path=ppt/tags/tag4.xml><?xml version="1.0" encoding="utf-8"?>
<p:tagLst xmlns:a="http://schemas.openxmlformats.org/drawingml/2006/main" xmlns:r="http://schemas.openxmlformats.org/officeDocument/2006/relationships" xmlns:p="http://schemas.openxmlformats.org/presentationml/2006/main">
  <p:tag name="SLIDO_ELEMENT" val="dotty"/>
</p:tagLst>
</file>

<file path=ppt/tags/tag5.xml><?xml version="1.0" encoding="utf-8"?>
<p:tagLst xmlns:a="http://schemas.openxmlformats.org/drawingml/2006/main" xmlns:r="http://schemas.openxmlformats.org/officeDocument/2006/relationships" xmlns:p="http://schemas.openxmlformats.org/presentationml/2006/main">
  <p:tag name="SLIDO_ELEMENT" val="logo"/>
</p:tagLst>
</file>

<file path=ppt/tags/tag6.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7.xml><?xml version="1.0" encoding="utf-8"?>
<p:tagLst xmlns:a="http://schemas.openxmlformats.org/drawingml/2006/main" xmlns:r="http://schemas.openxmlformats.org/officeDocument/2006/relationships" xmlns:p="http://schemas.openxmlformats.org/presentationml/2006/main">
  <p:tag name="SLIDO_ELEMENT" val="title"/>
</p:tagLst>
</file>

<file path=ppt/tags/tag8.xml><?xml version="1.0" encoding="utf-8"?>
<p:tagLst xmlns:a="http://schemas.openxmlformats.org/drawingml/2006/main" xmlns:r="http://schemas.openxmlformats.org/officeDocument/2006/relationships" xmlns:p="http://schemas.openxmlformats.org/presentationml/2006/main">
  <p:tag name="SLIDO_ELEMENT" val="footer"/>
</p:tagLst>
</file>

<file path=ppt/tags/tag9.xml><?xml version="1.0" encoding="utf-8"?>
<p:tagLst xmlns:a="http://schemas.openxmlformats.org/drawingml/2006/main" xmlns:r="http://schemas.openxmlformats.org/officeDocument/2006/relationships" xmlns:p="http://schemas.openxmlformats.org/presentationml/2006/main">
  <p:tag name="SLIDO_METADATA" val="eyJUaW1lc3RhbXAiOjE3MzI3MTg2MDJ9"/>
  <p:tag name="SLIDO_TYPE" val="SlidoPoll"/>
  <p:tag name="SLIDO_POLL_UUID" val="8769e53d-f293-4c44-831c-ca1f67bedbb5"/>
  <p:tag name="SLIDO_TIMELINE" val="W3sicG9sbFF1ZXN0aW9uVXVpZCI6Ijk2YzdiOGUyLWVjYTYtNDU4YS04YThjLWFiYjhjYzdmMzcwZCIsInNob3dSZXN1bHRzIjp0cnVlLCJzaG93Q29ycmVjdEFuc3dlcnMiOmZhbHNlLCJ2b3RpbmdMb2NrZWQiOmZhbHNlfV0="/>
</p:tagLst>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402A34CF-6A49-4DBE-AE8D-413A21CD0D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0cb709d3-8535-4900-99f2-74827045ee9b"/>
    <ds:schemaRef ds:uri="http://schemas.microsoft.com/office/2006/metadata/properties"/>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purl.org/dc/dcmitype/"/>
    <ds:schemaRef ds:uri="3f9b33f2-e184-4f9f-88d2-a82b0ebeece2"/>
    <ds:schemaRef ds:uri="2da7511b-2940-4308-a464-b67521a1cece"/>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3940</TotalTime>
  <Words>1713</Words>
  <Application>Microsoft Office PowerPoint</Application>
  <PresentationFormat>Custom</PresentationFormat>
  <Paragraphs>161</Paragraphs>
  <Slides>20</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Aptos</vt:lpstr>
      <vt:lpstr>Arial</vt:lpstr>
      <vt:lpstr>Calibri</vt:lpstr>
      <vt:lpstr>Calibri Light</vt:lpstr>
      <vt:lpstr>Inter</vt:lpstr>
      <vt:lpstr>SlidoInter</vt:lpstr>
      <vt:lpstr>Tema di Office</vt:lpstr>
      <vt:lpstr>1_Tema di Office</vt:lpstr>
      <vt:lpstr>Modulul 2 Ziua 1 Training sincron</vt:lpstr>
      <vt:lpstr>Introducere în lucrările în grup online</vt:lpstr>
      <vt:lpstr>Exercițiu individual de teleconsultație (Modulul 1)</vt:lpstr>
      <vt:lpstr>Exercițiu în grup de teleconsultație (Modulul 1)</vt:lpstr>
      <vt:lpstr>PowerPoint Presentation</vt:lpstr>
      <vt:lpstr>PowerPoint Presentation</vt:lpstr>
      <vt:lpstr>PowerPoint Presentation</vt:lpstr>
      <vt:lpstr>PowerPoint Presentation</vt:lpstr>
      <vt:lpstr>PowerPoint Presentation</vt:lpstr>
      <vt:lpstr>Teleconsultația Episodul următor    Exercițiu ONLINE ÎN GRUP (Modulul 2)</vt:lpstr>
      <vt:lpstr>PowerPoint Presentation</vt:lpstr>
      <vt:lpstr>PowerPoint Presentation</vt:lpstr>
      <vt:lpstr>PowerPoint Presentation</vt:lpstr>
      <vt:lpstr>PowerPoint Presentation</vt:lpstr>
      <vt:lpstr>Cât de dificile credeți că sunt diferențele generaționale pentru profesioniștii din domeniul sănătății?</vt:lpstr>
      <vt:lpstr>PowerPoint Presentation</vt:lpstr>
      <vt:lpstr>Care sunt beneficiile care pot apărea atunci când diferite generații lucrează împreună în domeniul sănătății?</vt:lpstr>
      <vt:lpstr>PowerPoint Presentation</vt:lpstr>
      <vt:lpstr>Cum am putea îmbunătăți colaborarea dintre profesioniștii din domeniul sănătății provenind din generații diferite?</vt:lpstr>
      <vt:lpstr>Sfârșitul unității de învățare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lastModifiedBy>Octavia Gligor</cp:lastModifiedBy>
  <cp:revision>66</cp:revision>
  <dcterms:created xsi:type="dcterms:W3CDTF">2023-07-21T15:01:30Z</dcterms:created>
  <dcterms:modified xsi:type="dcterms:W3CDTF">2026-04-08T11:37:47Z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